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78.xml" ContentType="application/vnd.openxmlformats-officedocument.presentationml.slide+xml"/>
  <Override PartName="/ppt/slides/slide479.xml" ContentType="application/vnd.openxmlformats-officedocument.presentationml.slide+xml"/>
  <Override PartName="/ppt/slides/slide480.xml" ContentType="application/vnd.openxmlformats-officedocument.presentationml.slide+xml"/>
  <Override PartName="/ppt/slides/slide481.xml" ContentType="application/vnd.openxmlformats-officedocument.presentationml.slide+xml"/>
  <Override PartName="/ppt/slides/slide482.xml" ContentType="application/vnd.openxmlformats-officedocument.presentationml.slide+xml"/>
  <Override PartName="/ppt/slides/slide483.xml" ContentType="application/vnd.openxmlformats-officedocument.presentationml.slide+xml"/>
  <Override PartName="/ppt/slides/slide484.xml" ContentType="application/vnd.openxmlformats-officedocument.presentationml.slide+xml"/>
  <Override PartName="/ppt/slides/slide485.xml" ContentType="application/vnd.openxmlformats-officedocument.presentationml.slide+xml"/>
  <Override PartName="/ppt/slides/slide486.xml" ContentType="application/vnd.openxmlformats-officedocument.presentationml.slide+xml"/>
  <Override PartName="/ppt/slides/slide487.xml" ContentType="application/vnd.openxmlformats-officedocument.presentationml.slide+xml"/>
  <Override PartName="/ppt/slides/slide488.xml" ContentType="application/vnd.openxmlformats-officedocument.presentationml.slide+xml"/>
  <Override PartName="/ppt/slides/slide489.xml" ContentType="application/vnd.openxmlformats-officedocument.presentationml.slide+xml"/>
  <Override PartName="/ppt/slides/slide490.xml" ContentType="application/vnd.openxmlformats-officedocument.presentationml.slide+xml"/>
  <Override PartName="/ppt/slides/slide491.xml" ContentType="application/vnd.openxmlformats-officedocument.presentationml.slide+xml"/>
  <Override PartName="/ppt/slides/slide492.xml" ContentType="application/vnd.openxmlformats-officedocument.presentationml.slide+xml"/>
  <Override PartName="/ppt/slides/slide493.xml" ContentType="application/vnd.openxmlformats-officedocument.presentationml.slide+xml"/>
  <Override PartName="/ppt/slides/slide494.xml" ContentType="application/vnd.openxmlformats-officedocument.presentationml.slide+xml"/>
  <Override PartName="/ppt/slides/slide495.xml" ContentType="application/vnd.openxmlformats-officedocument.presentationml.slide+xml"/>
  <Override PartName="/ppt/slides/slide496.xml" ContentType="application/vnd.openxmlformats-officedocument.presentationml.slide+xml"/>
  <Override PartName="/ppt/slides/slide497.xml" ContentType="application/vnd.openxmlformats-officedocument.presentationml.slide+xml"/>
  <Override PartName="/ppt/slides/slide498.xml" ContentType="application/vnd.openxmlformats-officedocument.presentationml.slide+xml"/>
  <Override PartName="/ppt/slides/slide499.xml" ContentType="application/vnd.openxmlformats-officedocument.presentationml.slide+xml"/>
  <Override PartName="/ppt/slides/slide500.xml" ContentType="application/vnd.openxmlformats-officedocument.presentationml.slide+xml"/>
  <Override PartName="/ppt/slides/slide501.xml" ContentType="application/vnd.openxmlformats-officedocument.presentationml.slide+xml"/>
  <Override PartName="/ppt/slides/slide502.xml" ContentType="application/vnd.openxmlformats-officedocument.presentationml.slide+xml"/>
  <Override PartName="/ppt/slides/slide503.xml" ContentType="application/vnd.openxmlformats-officedocument.presentationml.slide+xml"/>
  <Override PartName="/ppt/slides/slide504.xml" ContentType="application/vnd.openxmlformats-officedocument.presentationml.slide+xml"/>
  <Override PartName="/ppt/slides/slide505.xml" ContentType="application/vnd.openxmlformats-officedocument.presentationml.slide+xml"/>
  <Override PartName="/ppt/slides/slide506.xml" ContentType="application/vnd.openxmlformats-officedocument.presentationml.slide+xml"/>
  <Override PartName="/ppt/slides/slide507.xml" ContentType="application/vnd.openxmlformats-officedocument.presentationml.slide+xml"/>
  <Override PartName="/ppt/slides/slide508.xml" ContentType="application/vnd.openxmlformats-officedocument.presentationml.slide+xml"/>
  <Override PartName="/ppt/slides/slide509.xml" ContentType="application/vnd.openxmlformats-officedocument.presentationml.slide+xml"/>
  <Override PartName="/ppt/slides/slide510.xml" ContentType="application/vnd.openxmlformats-officedocument.presentationml.slide+xml"/>
  <Override PartName="/ppt/slides/slide511.xml" ContentType="application/vnd.openxmlformats-officedocument.presentationml.slide+xml"/>
  <Override PartName="/ppt/slides/slide512.xml" ContentType="application/vnd.openxmlformats-officedocument.presentationml.slide+xml"/>
  <Override PartName="/ppt/slides/slide513.xml" ContentType="application/vnd.openxmlformats-officedocument.presentationml.slide+xml"/>
  <Override PartName="/ppt/slides/slide514.xml" ContentType="application/vnd.openxmlformats-officedocument.presentationml.slide+xml"/>
  <Override PartName="/ppt/slides/slide515.xml" ContentType="application/vnd.openxmlformats-officedocument.presentationml.slide+xml"/>
  <Override PartName="/ppt/slides/slide516.xml" ContentType="application/vnd.openxmlformats-officedocument.presentationml.slide+xml"/>
  <Override PartName="/ppt/slides/slide517.xml" ContentType="application/vnd.openxmlformats-officedocument.presentationml.slide+xml"/>
  <Override PartName="/ppt/slides/slide518.xml" ContentType="application/vnd.openxmlformats-officedocument.presentationml.slide+xml"/>
  <Override PartName="/ppt/slides/slide519.xml" ContentType="application/vnd.openxmlformats-officedocument.presentationml.slide+xml"/>
  <Override PartName="/ppt/slides/slide520.xml" ContentType="application/vnd.openxmlformats-officedocument.presentationml.slide+xml"/>
  <Override PartName="/ppt/slides/slide521.xml" ContentType="application/vnd.openxmlformats-officedocument.presentationml.slide+xml"/>
  <Override PartName="/ppt/slides/slide522.xml" ContentType="application/vnd.openxmlformats-officedocument.presentationml.slide+xml"/>
  <Override PartName="/ppt/slides/slide523.xml" ContentType="application/vnd.openxmlformats-officedocument.presentationml.slide+xml"/>
  <Override PartName="/ppt/slides/slide524.xml" ContentType="application/vnd.openxmlformats-officedocument.presentationml.slide+xml"/>
  <Override PartName="/ppt/slides/slide525.xml" ContentType="application/vnd.openxmlformats-officedocument.presentationml.slide+xml"/>
  <Override PartName="/ppt/slides/slide526.xml" ContentType="application/vnd.openxmlformats-officedocument.presentationml.slide+xml"/>
  <Override PartName="/ppt/slides/slide527.xml" ContentType="application/vnd.openxmlformats-officedocument.presentationml.slide+xml"/>
  <Override PartName="/ppt/slides/slide528.xml" ContentType="application/vnd.openxmlformats-officedocument.presentationml.slide+xml"/>
  <Override PartName="/ppt/slides/slide529.xml" ContentType="application/vnd.openxmlformats-officedocument.presentationml.slide+xml"/>
  <Override PartName="/ppt/slides/slide530.xml" ContentType="application/vnd.openxmlformats-officedocument.presentationml.slide+xml"/>
  <Override PartName="/ppt/slides/slide531.xml" ContentType="application/vnd.openxmlformats-officedocument.presentationml.slide+xml"/>
  <Override PartName="/ppt/slides/slide532.xml" ContentType="application/vnd.openxmlformats-officedocument.presentationml.slide+xml"/>
  <Override PartName="/ppt/slides/slide533.xml" ContentType="application/vnd.openxmlformats-officedocument.presentationml.slide+xml"/>
  <Override PartName="/ppt/slides/slide534.xml" ContentType="application/vnd.openxmlformats-officedocument.presentationml.slide+xml"/>
  <Override PartName="/ppt/slides/slide53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theme/theme2.xml" ContentType="application/vnd.openxmlformats-officedocument.theme+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theme/theme3.xml" ContentType="application/vnd.openxmlformats-officedocument.theme+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notesSlides/notesSlide1.xml" ContentType="application/vnd.openxmlformats-officedocument.presentationml.notesSlide+xml"/>
  <Override PartName="/ppt/notesSlides/notesSlide2.xml" ContentType="application/vnd.openxmlformats-officedocument.presentationml.notesSlide+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diagrams/data13.xml" ContentType="application/vnd.openxmlformats-officedocument.drawingml.diagramData+xml"/>
  <Override PartName="/ppt/diagrams/layout13.xml" ContentType="application/vnd.openxmlformats-officedocument.drawingml.diagramLayout+xml"/>
  <Override PartName="/ppt/diagrams/quickStyle13.xml" ContentType="application/vnd.openxmlformats-officedocument.drawingml.diagramStyle+xml"/>
  <Override PartName="/ppt/diagrams/colors13.xml" ContentType="application/vnd.openxmlformats-officedocument.drawingml.diagramColors+xml"/>
  <Override PartName="/ppt/diagrams/drawing13.xml" ContentType="application/vnd.ms-office.drawingml.diagramDrawing+xml"/>
  <Override PartName="/ppt/diagrams/data14.xml" ContentType="application/vnd.openxmlformats-officedocument.drawingml.diagramData+xml"/>
  <Override PartName="/ppt/diagrams/layout14.xml" ContentType="application/vnd.openxmlformats-officedocument.drawingml.diagramLayout+xml"/>
  <Override PartName="/ppt/diagrams/quickStyle14.xml" ContentType="application/vnd.openxmlformats-officedocument.drawingml.diagramStyle+xml"/>
  <Override PartName="/ppt/diagrams/colors14.xml" ContentType="application/vnd.openxmlformats-officedocument.drawingml.diagramColors+xml"/>
  <Override PartName="/ppt/diagrams/drawing14.xml" ContentType="application/vnd.ms-office.drawingml.diagramDrawing+xml"/>
  <Override PartName="/ppt/diagrams/data15.xml" ContentType="application/vnd.openxmlformats-officedocument.drawingml.diagramData+xml"/>
  <Override PartName="/ppt/diagrams/layout15.xml" ContentType="application/vnd.openxmlformats-officedocument.drawingml.diagramLayout+xml"/>
  <Override PartName="/ppt/diagrams/quickStyle15.xml" ContentType="application/vnd.openxmlformats-officedocument.drawingml.diagramStyle+xml"/>
  <Override PartName="/ppt/diagrams/colors15.xml" ContentType="application/vnd.openxmlformats-officedocument.drawingml.diagramColors+xml"/>
  <Override PartName="/ppt/diagrams/drawing15.xml" ContentType="application/vnd.ms-office.drawingml.diagramDrawing+xml"/>
  <Override PartName="/ppt/diagrams/data16.xml" ContentType="application/vnd.openxmlformats-officedocument.drawingml.diagramData+xml"/>
  <Override PartName="/ppt/diagrams/layout16.xml" ContentType="application/vnd.openxmlformats-officedocument.drawingml.diagramLayout+xml"/>
  <Override PartName="/ppt/diagrams/quickStyle16.xml" ContentType="application/vnd.openxmlformats-officedocument.drawingml.diagramStyle+xml"/>
  <Override PartName="/ppt/diagrams/colors16.xml" ContentType="application/vnd.openxmlformats-officedocument.drawingml.diagramColors+xml"/>
  <Override PartName="/ppt/diagrams/drawing16.xml" ContentType="application/vnd.ms-office.drawingml.diagramDrawing+xml"/>
  <Override PartName="/ppt/diagrams/data17.xml" ContentType="application/vnd.openxmlformats-officedocument.drawingml.diagramData+xml"/>
  <Override PartName="/ppt/diagrams/layout17.xml" ContentType="application/vnd.openxmlformats-officedocument.drawingml.diagramLayout+xml"/>
  <Override PartName="/ppt/diagrams/quickStyle17.xml" ContentType="application/vnd.openxmlformats-officedocument.drawingml.diagramStyle+xml"/>
  <Override PartName="/ppt/diagrams/colors17.xml" ContentType="application/vnd.openxmlformats-officedocument.drawingml.diagramColors+xml"/>
  <Override PartName="/ppt/diagrams/drawing17.xml" ContentType="application/vnd.ms-office.drawingml.diagramDrawing+xml"/>
  <Override PartName="/ppt/diagrams/data18.xml" ContentType="application/vnd.openxmlformats-officedocument.drawingml.diagramData+xml"/>
  <Override PartName="/ppt/diagrams/layout18.xml" ContentType="application/vnd.openxmlformats-officedocument.drawingml.diagramLayout+xml"/>
  <Override PartName="/ppt/diagrams/quickStyle18.xml" ContentType="application/vnd.openxmlformats-officedocument.drawingml.diagramStyle+xml"/>
  <Override PartName="/ppt/diagrams/colors18.xml" ContentType="application/vnd.openxmlformats-officedocument.drawingml.diagramColors+xml"/>
  <Override PartName="/ppt/diagrams/drawing18.xml" ContentType="application/vnd.ms-office.drawingml.diagramDrawing+xml"/>
  <Override PartName="/ppt/diagrams/data19.xml" ContentType="application/vnd.openxmlformats-officedocument.drawingml.diagramData+xml"/>
  <Override PartName="/ppt/diagrams/layout19.xml" ContentType="application/vnd.openxmlformats-officedocument.drawingml.diagramLayout+xml"/>
  <Override PartName="/ppt/diagrams/quickStyle19.xml" ContentType="application/vnd.openxmlformats-officedocument.drawingml.diagramStyle+xml"/>
  <Override PartName="/ppt/diagrams/colors19.xml" ContentType="application/vnd.openxmlformats-officedocument.drawingml.diagramColors+xml"/>
  <Override PartName="/ppt/diagrams/drawing19.xml" ContentType="application/vnd.ms-office.drawingml.diagramDrawing+xml"/>
  <Override PartName="/ppt/diagrams/data20.xml" ContentType="application/vnd.openxmlformats-officedocument.drawingml.diagramData+xml"/>
  <Override PartName="/ppt/diagrams/layout20.xml" ContentType="application/vnd.openxmlformats-officedocument.drawingml.diagramLayout+xml"/>
  <Override PartName="/ppt/diagrams/quickStyle20.xml" ContentType="application/vnd.openxmlformats-officedocument.drawingml.diagramStyle+xml"/>
  <Override PartName="/ppt/diagrams/colors20.xml" ContentType="application/vnd.openxmlformats-officedocument.drawingml.diagramColors+xml"/>
  <Override PartName="/ppt/diagrams/drawing20.xml" ContentType="application/vnd.ms-office.drawingml.diagramDrawing+xml"/>
  <Override PartName="/ppt/diagrams/data21.xml" ContentType="application/vnd.openxmlformats-officedocument.drawingml.diagramData+xml"/>
  <Override PartName="/ppt/diagrams/layout21.xml" ContentType="application/vnd.openxmlformats-officedocument.drawingml.diagramLayout+xml"/>
  <Override PartName="/ppt/diagrams/quickStyle21.xml" ContentType="application/vnd.openxmlformats-officedocument.drawingml.diagramStyle+xml"/>
  <Override PartName="/ppt/diagrams/colors21.xml" ContentType="application/vnd.openxmlformats-officedocument.drawingml.diagramColors+xml"/>
  <Override PartName="/ppt/diagrams/drawing21.xml" ContentType="application/vnd.ms-office.drawingml.diagramDrawing+xml"/>
  <Override PartName="/ppt/notesSlides/notesSlide3.xml" ContentType="application/vnd.openxmlformats-officedocument.presentationml.notesSlide+xml"/>
  <Override PartName="/ppt/notesSlides/notesSlide4.xml" ContentType="application/vnd.openxmlformats-officedocument.presentationml.notesSlide+xml"/>
  <Override PartName="/ppt/diagrams/data22.xml" ContentType="application/vnd.openxmlformats-officedocument.drawingml.diagramData+xml"/>
  <Override PartName="/ppt/diagrams/layout22.xml" ContentType="application/vnd.openxmlformats-officedocument.drawingml.diagramLayout+xml"/>
  <Override PartName="/ppt/diagrams/quickStyle22.xml" ContentType="application/vnd.openxmlformats-officedocument.drawingml.diagramStyle+xml"/>
  <Override PartName="/ppt/diagrams/colors22.xml" ContentType="application/vnd.openxmlformats-officedocument.drawingml.diagramColors+xml"/>
  <Override PartName="/ppt/diagrams/drawing22.xml" ContentType="application/vnd.ms-office.drawingml.diagramDrawing+xml"/>
  <Override PartName="/ppt/diagrams/data23.xml" ContentType="application/vnd.openxmlformats-officedocument.drawingml.diagramData+xml"/>
  <Override PartName="/ppt/diagrams/layout23.xml" ContentType="application/vnd.openxmlformats-officedocument.drawingml.diagramLayout+xml"/>
  <Override PartName="/ppt/diagrams/quickStyle23.xml" ContentType="application/vnd.openxmlformats-officedocument.drawingml.diagramStyle+xml"/>
  <Override PartName="/ppt/diagrams/colors23.xml" ContentType="application/vnd.openxmlformats-officedocument.drawingml.diagramColors+xml"/>
  <Override PartName="/ppt/diagrams/drawing23.xml" ContentType="application/vnd.ms-office.drawingml.diagramDrawing+xml"/>
  <Override PartName="/ppt/diagrams/data24.xml" ContentType="application/vnd.openxmlformats-officedocument.drawingml.diagramData+xml"/>
  <Override PartName="/ppt/diagrams/layout24.xml" ContentType="application/vnd.openxmlformats-officedocument.drawingml.diagramLayout+xml"/>
  <Override PartName="/ppt/diagrams/quickStyle24.xml" ContentType="application/vnd.openxmlformats-officedocument.drawingml.diagramStyle+xml"/>
  <Override PartName="/ppt/diagrams/colors24.xml" ContentType="application/vnd.openxmlformats-officedocument.drawingml.diagramColors+xml"/>
  <Override PartName="/ppt/diagrams/drawing24.xml" ContentType="application/vnd.ms-office.drawingml.diagramDrawing+xml"/>
  <Override PartName="/ppt/diagrams/data25.xml" ContentType="application/vnd.openxmlformats-officedocument.drawingml.diagramData+xml"/>
  <Override PartName="/ppt/diagrams/layout25.xml" ContentType="application/vnd.openxmlformats-officedocument.drawingml.diagramLayout+xml"/>
  <Override PartName="/ppt/diagrams/quickStyle25.xml" ContentType="application/vnd.openxmlformats-officedocument.drawingml.diagramStyle+xml"/>
  <Override PartName="/ppt/diagrams/colors25.xml" ContentType="application/vnd.openxmlformats-officedocument.drawingml.diagramColors+xml"/>
  <Override PartName="/ppt/diagrams/drawing25.xml" ContentType="application/vnd.ms-office.drawingml.diagramDrawing+xml"/>
  <Override PartName="/ppt/diagrams/data26.xml" ContentType="application/vnd.openxmlformats-officedocument.drawingml.diagramData+xml"/>
  <Override PartName="/ppt/diagrams/layout26.xml" ContentType="application/vnd.openxmlformats-officedocument.drawingml.diagramLayout+xml"/>
  <Override PartName="/ppt/diagrams/quickStyle26.xml" ContentType="application/vnd.openxmlformats-officedocument.drawingml.diagramStyle+xml"/>
  <Override PartName="/ppt/diagrams/colors26.xml" ContentType="application/vnd.openxmlformats-officedocument.drawingml.diagramColors+xml"/>
  <Override PartName="/ppt/diagrams/drawing26.xml" ContentType="application/vnd.ms-office.drawingml.diagramDrawing+xml"/>
  <Override PartName="/ppt/diagrams/data27.xml" ContentType="application/vnd.openxmlformats-officedocument.drawingml.diagramData+xml"/>
  <Override PartName="/ppt/diagrams/layout27.xml" ContentType="application/vnd.openxmlformats-officedocument.drawingml.diagramLayout+xml"/>
  <Override PartName="/ppt/diagrams/quickStyle27.xml" ContentType="application/vnd.openxmlformats-officedocument.drawingml.diagramStyle+xml"/>
  <Override PartName="/ppt/diagrams/colors27.xml" ContentType="application/vnd.openxmlformats-officedocument.drawingml.diagramColors+xml"/>
  <Override PartName="/ppt/diagrams/drawing27.xml" ContentType="application/vnd.ms-office.drawingml.diagramDrawing+xml"/>
  <Override PartName="/ppt/diagrams/data28.xml" ContentType="application/vnd.openxmlformats-officedocument.drawingml.diagramData+xml"/>
  <Override PartName="/ppt/diagrams/layout28.xml" ContentType="application/vnd.openxmlformats-officedocument.drawingml.diagramLayout+xml"/>
  <Override PartName="/ppt/diagrams/quickStyle28.xml" ContentType="application/vnd.openxmlformats-officedocument.drawingml.diagramStyle+xml"/>
  <Override PartName="/ppt/diagrams/colors28.xml" ContentType="application/vnd.openxmlformats-officedocument.drawingml.diagramColors+xml"/>
  <Override PartName="/ppt/diagrams/drawing28.xml" ContentType="application/vnd.ms-office.drawingml.diagramDrawing+xml"/>
  <Override PartName="/ppt/diagrams/data29.xml" ContentType="application/vnd.openxmlformats-officedocument.drawingml.diagramData+xml"/>
  <Override PartName="/ppt/diagrams/layout29.xml" ContentType="application/vnd.openxmlformats-officedocument.drawingml.diagramLayout+xml"/>
  <Override PartName="/ppt/diagrams/quickStyle29.xml" ContentType="application/vnd.openxmlformats-officedocument.drawingml.diagramStyle+xml"/>
  <Override PartName="/ppt/diagrams/colors29.xml" ContentType="application/vnd.openxmlformats-officedocument.drawingml.diagramColors+xml"/>
  <Override PartName="/ppt/diagrams/drawing29.xml" ContentType="application/vnd.ms-office.drawingml.diagramDrawing+xml"/>
  <Override PartName="/ppt/diagrams/data30.xml" ContentType="application/vnd.openxmlformats-officedocument.drawingml.diagramData+xml"/>
  <Override PartName="/ppt/diagrams/layout30.xml" ContentType="application/vnd.openxmlformats-officedocument.drawingml.diagramLayout+xml"/>
  <Override PartName="/ppt/diagrams/quickStyle30.xml" ContentType="application/vnd.openxmlformats-officedocument.drawingml.diagramStyle+xml"/>
  <Override PartName="/ppt/diagrams/colors30.xml" ContentType="application/vnd.openxmlformats-officedocument.drawingml.diagramColors+xml"/>
  <Override PartName="/ppt/diagrams/drawing30.xml" ContentType="application/vnd.ms-office.drawingml.diagramDrawing+xml"/>
  <Override PartName="/ppt/diagrams/data31.xml" ContentType="application/vnd.openxmlformats-officedocument.drawingml.diagramData+xml"/>
  <Override PartName="/ppt/diagrams/layout31.xml" ContentType="application/vnd.openxmlformats-officedocument.drawingml.diagramLayout+xml"/>
  <Override PartName="/ppt/diagrams/quickStyle31.xml" ContentType="application/vnd.openxmlformats-officedocument.drawingml.diagramStyle+xml"/>
  <Override PartName="/ppt/diagrams/colors31.xml" ContentType="application/vnd.openxmlformats-officedocument.drawingml.diagramColors+xml"/>
  <Override PartName="/ppt/diagrams/drawing31.xml" ContentType="application/vnd.ms-office.drawingml.diagramDrawing+xml"/>
  <Override PartName="/ppt/notesSlides/notesSlide5.xml" ContentType="application/vnd.openxmlformats-officedocument.presentationml.notesSlide+xml"/>
  <Override PartName="/ppt/diagrams/data32.xml" ContentType="application/vnd.openxmlformats-officedocument.drawingml.diagramData+xml"/>
  <Override PartName="/ppt/diagrams/layout32.xml" ContentType="application/vnd.openxmlformats-officedocument.drawingml.diagramLayout+xml"/>
  <Override PartName="/ppt/diagrams/quickStyle32.xml" ContentType="application/vnd.openxmlformats-officedocument.drawingml.diagramStyle+xml"/>
  <Override PartName="/ppt/diagrams/colors32.xml" ContentType="application/vnd.openxmlformats-officedocument.drawingml.diagramColors+xml"/>
  <Override PartName="/ppt/diagrams/drawing32.xml" ContentType="application/vnd.ms-office.drawingml.diagramDrawing+xml"/>
  <Override PartName="/ppt/notesSlides/notesSlide6.xml" ContentType="application/vnd.openxmlformats-officedocument.presentationml.notesSlide+xml"/>
  <Override PartName="/ppt/diagrams/data33.xml" ContentType="application/vnd.openxmlformats-officedocument.drawingml.diagramData+xml"/>
  <Override PartName="/ppt/diagrams/layout33.xml" ContentType="application/vnd.openxmlformats-officedocument.drawingml.diagramLayout+xml"/>
  <Override PartName="/ppt/diagrams/quickStyle33.xml" ContentType="application/vnd.openxmlformats-officedocument.drawingml.diagramStyle+xml"/>
  <Override PartName="/ppt/diagrams/colors33.xml" ContentType="application/vnd.openxmlformats-officedocument.drawingml.diagramColors+xml"/>
  <Override PartName="/ppt/diagrams/drawing33.xml" ContentType="application/vnd.ms-office.drawingml.diagramDrawing+xml"/>
  <Override PartName="/ppt/diagrams/data34.xml" ContentType="application/vnd.openxmlformats-officedocument.drawingml.diagramData+xml"/>
  <Override PartName="/ppt/diagrams/layout34.xml" ContentType="application/vnd.openxmlformats-officedocument.drawingml.diagramLayout+xml"/>
  <Override PartName="/ppt/diagrams/quickStyle34.xml" ContentType="application/vnd.openxmlformats-officedocument.drawingml.diagramStyle+xml"/>
  <Override PartName="/ppt/diagrams/colors34.xml" ContentType="application/vnd.openxmlformats-officedocument.drawingml.diagramColors+xml"/>
  <Override PartName="/ppt/diagrams/drawing34.xml" ContentType="application/vnd.ms-office.drawingml.diagramDrawing+xml"/>
  <Override PartName="/ppt/diagrams/data35.xml" ContentType="application/vnd.openxmlformats-officedocument.drawingml.diagramData+xml"/>
  <Override PartName="/ppt/diagrams/layout35.xml" ContentType="application/vnd.openxmlformats-officedocument.drawingml.diagramLayout+xml"/>
  <Override PartName="/ppt/diagrams/quickStyle35.xml" ContentType="application/vnd.openxmlformats-officedocument.drawingml.diagramStyle+xml"/>
  <Override PartName="/ppt/diagrams/colors35.xml" ContentType="application/vnd.openxmlformats-officedocument.drawingml.diagramColors+xml"/>
  <Override PartName="/ppt/diagrams/drawing35.xml" ContentType="application/vnd.ms-office.drawingml.diagramDrawing+xml"/>
  <Override PartName="/ppt/diagrams/data36.xml" ContentType="application/vnd.openxmlformats-officedocument.drawingml.diagramData+xml"/>
  <Override PartName="/ppt/diagrams/layout36.xml" ContentType="application/vnd.openxmlformats-officedocument.drawingml.diagramLayout+xml"/>
  <Override PartName="/ppt/diagrams/quickStyle36.xml" ContentType="application/vnd.openxmlformats-officedocument.drawingml.diagramStyle+xml"/>
  <Override PartName="/ppt/diagrams/colors36.xml" ContentType="application/vnd.openxmlformats-officedocument.drawingml.diagramColors+xml"/>
  <Override PartName="/ppt/diagrams/drawing36.xml" ContentType="application/vnd.ms-office.drawingml.diagramDrawing+xml"/>
  <Override PartName="/ppt/diagrams/data37.xml" ContentType="application/vnd.openxmlformats-officedocument.drawingml.diagramData+xml"/>
  <Override PartName="/ppt/diagrams/layout37.xml" ContentType="application/vnd.openxmlformats-officedocument.drawingml.diagramLayout+xml"/>
  <Override PartName="/ppt/diagrams/quickStyle37.xml" ContentType="application/vnd.openxmlformats-officedocument.drawingml.diagramStyle+xml"/>
  <Override PartName="/ppt/diagrams/colors37.xml" ContentType="application/vnd.openxmlformats-officedocument.drawingml.diagramColors+xml"/>
  <Override PartName="/ppt/diagrams/drawing37.xml" ContentType="application/vnd.ms-office.drawingml.diagramDrawing+xml"/>
  <Override PartName="/ppt/diagrams/data38.xml" ContentType="application/vnd.openxmlformats-officedocument.drawingml.diagramData+xml"/>
  <Override PartName="/ppt/diagrams/layout38.xml" ContentType="application/vnd.openxmlformats-officedocument.drawingml.diagramLayout+xml"/>
  <Override PartName="/ppt/diagrams/quickStyle38.xml" ContentType="application/vnd.openxmlformats-officedocument.drawingml.diagramStyle+xml"/>
  <Override PartName="/ppt/diagrams/colors38.xml" ContentType="application/vnd.openxmlformats-officedocument.drawingml.diagramColors+xml"/>
  <Override PartName="/ppt/diagrams/drawing38.xml" ContentType="application/vnd.ms-office.drawingml.diagramDrawing+xml"/>
  <Override PartName="/ppt/diagrams/data39.xml" ContentType="application/vnd.openxmlformats-officedocument.drawingml.diagramData+xml"/>
  <Override PartName="/ppt/diagrams/layout39.xml" ContentType="application/vnd.openxmlformats-officedocument.drawingml.diagramLayout+xml"/>
  <Override PartName="/ppt/diagrams/quickStyle39.xml" ContentType="application/vnd.openxmlformats-officedocument.drawingml.diagramStyle+xml"/>
  <Override PartName="/ppt/diagrams/colors39.xml" ContentType="application/vnd.openxmlformats-officedocument.drawingml.diagramColors+xml"/>
  <Override PartName="/ppt/diagrams/drawing39.xml" ContentType="application/vnd.ms-office.drawingml.diagramDrawing+xml"/>
  <Override PartName="/ppt/diagrams/data40.xml" ContentType="application/vnd.openxmlformats-officedocument.drawingml.diagramData+xml"/>
  <Override PartName="/ppt/diagrams/layout40.xml" ContentType="application/vnd.openxmlformats-officedocument.drawingml.diagramLayout+xml"/>
  <Override PartName="/ppt/diagrams/quickStyle40.xml" ContentType="application/vnd.openxmlformats-officedocument.drawingml.diagramStyle+xml"/>
  <Override PartName="/ppt/diagrams/colors40.xml" ContentType="application/vnd.openxmlformats-officedocument.drawingml.diagramColors+xml"/>
  <Override PartName="/ppt/diagrams/drawing40.xml" ContentType="application/vnd.ms-office.drawingml.diagramDrawing+xml"/>
  <Override PartName="/ppt/diagrams/data41.xml" ContentType="application/vnd.openxmlformats-officedocument.drawingml.diagramData+xml"/>
  <Override PartName="/ppt/diagrams/layout41.xml" ContentType="application/vnd.openxmlformats-officedocument.drawingml.diagramLayout+xml"/>
  <Override PartName="/ppt/diagrams/quickStyle41.xml" ContentType="application/vnd.openxmlformats-officedocument.drawingml.diagramStyle+xml"/>
  <Override PartName="/ppt/diagrams/colors41.xml" ContentType="application/vnd.openxmlformats-officedocument.drawingml.diagramColors+xml"/>
  <Override PartName="/ppt/diagrams/drawing41.xml" ContentType="application/vnd.ms-office.drawingml.diagramDrawing+xml"/>
  <Override PartName="/ppt/diagrams/data42.xml" ContentType="application/vnd.openxmlformats-officedocument.drawingml.diagramData+xml"/>
  <Override PartName="/ppt/diagrams/layout42.xml" ContentType="application/vnd.openxmlformats-officedocument.drawingml.diagramLayout+xml"/>
  <Override PartName="/ppt/diagrams/quickStyle42.xml" ContentType="application/vnd.openxmlformats-officedocument.drawingml.diagramStyle+xml"/>
  <Override PartName="/ppt/diagrams/colors42.xml" ContentType="application/vnd.openxmlformats-officedocument.drawingml.diagramColors+xml"/>
  <Override PartName="/ppt/diagrams/drawing42.xml" ContentType="application/vnd.ms-office.drawingml.diagramDrawing+xml"/>
  <Override PartName="/ppt/diagrams/data43.xml" ContentType="application/vnd.openxmlformats-officedocument.drawingml.diagramData+xml"/>
  <Override PartName="/ppt/diagrams/layout43.xml" ContentType="application/vnd.openxmlformats-officedocument.drawingml.diagramLayout+xml"/>
  <Override PartName="/ppt/diagrams/quickStyle43.xml" ContentType="application/vnd.openxmlformats-officedocument.drawingml.diagramStyle+xml"/>
  <Override PartName="/ppt/diagrams/colors43.xml" ContentType="application/vnd.openxmlformats-officedocument.drawingml.diagramColors+xml"/>
  <Override PartName="/ppt/diagrams/drawing43.xml" ContentType="application/vnd.ms-office.drawingml.diagramDrawing+xml"/>
  <Override PartName="/ppt/diagrams/data44.xml" ContentType="application/vnd.openxmlformats-officedocument.drawingml.diagramData+xml"/>
  <Override PartName="/ppt/diagrams/layout44.xml" ContentType="application/vnd.openxmlformats-officedocument.drawingml.diagramLayout+xml"/>
  <Override PartName="/ppt/diagrams/quickStyle44.xml" ContentType="application/vnd.openxmlformats-officedocument.drawingml.diagramStyle+xml"/>
  <Override PartName="/ppt/diagrams/colors44.xml" ContentType="application/vnd.openxmlformats-officedocument.drawingml.diagramColors+xml"/>
  <Override PartName="/ppt/diagrams/drawing44.xml" ContentType="application/vnd.ms-office.drawingml.diagramDrawing+xml"/>
  <Override PartName="/ppt/diagrams/data45.xml" ContentType="application/vnd.openxmlformats-officedocument.drawingml.diagramData+xml"/>
  <Override PartName="/ppt/diagrams/layout45.xml" ContentType="application/vnd.openxmlformats-officedocument.drawingml.diagramLayout+xml"/>
  <Override PartName="/ppt/diagrams/quickStyle45.xml" ContentType="application/vnd.openxmlformats-officedocument.drawingml.diagramStyle+xml"/>
  <Override PartName="/ppt/diagrams/colors45.xml" ContentType="application/vnd.openxmlformats-officedocument.drawingml.diagramColors+xml"/>
  <Override PartName="/ppt/diagrams/drawing45.xml" ContentType="application/vnd.ms-office.drawingml.diagramDrawing+xml"/>
  <Override PartName="/ppt/diagrams/data46.xml" ContentType="application/vnd.openxmlformats-officedocument.drawingml.diagramData+xml"/>
  <Override PartName="/ppt/diagrams/layout46.xml" ContentType="application/vnd.openxmlformats-officedocument.drawingml.diagramLayout+xml"/>
  <Override PartName="/ppt/diagrams/quickStyle46.xml" ContentType="application/vnd.openxmlformats-officedocument.drawingml.diagramStyle+xml"/>
  <Override PartName="/ppt/diagrams/colors46.xml" ContentType="application/vnd.openxmlformats-officedocument.drawingml.diagramColors+xml"/>
  <Override PartName="/ppt/diagrams/drawing46.xml" ContentType="application/vnd.ms-office.drawingml.diagramDrawing+xml"/>
  <Override PartName="/ppt/diagrams/data47.xml" ContentType="application/vnd.openxmlformats-officedocument.drawingml.diagramData+xml"/>
  <Override PartName="/ppt/diagrams/layout47.xml" ContentType="application/vnd.openxmlformats-officedocument.drawingml.diagramLayout+xml"/>
  <Override PartName="/ppt/diagrams/quickStyle47.xml" ContentType="application/vnd.openxmlformats-officedocument.drawingml.diagramStyle+xml"/>
  <Override PartName="/ppt/diagrams/colors47.xml" ContentType="application/vnd.openxmlformats-officedocument.drawingml.diagramColors+xml"/>
  <Override PartName="/ppt/diagrams/drawing47.xml" ContentType="application/vnd.ms-office.drawingml.diagramDrawing+xml"/>
  <Override PartName="/ppt/diagrams/data48.xml" ContentType="application/vnd.openxmlformats-officedocument.drawingml.diagramData+xml"/>
  <Override PartName="/ppt/diagrams/layout48.xml" ContentType="application/vnd.openxmlformats-officedocument.drawingml.diagramLayout+xml"/>
  <Override PartName="/ppt/diagrams/quickStyle48.xml" ContentType="application/vnd.openxmlformats-officedocument.drawingml.diagramStyle+xml"/>
  <Override PartName="/ppt/diagrams/colors48.xml" ContentType="application/vnd.openxmlformats-officedocument.drawingml.diagramColors+xml"/>
  <Override PartName="/ppt/diagrams/drawing48.xml" ContentType="application/vnd.ms-office.drawingml.diagramDrawing+xml"/>
  <Override PartName="/ppt/diagrams/data49.xml" ContentType="application/vnd.openxmlformats-officedocument.drawingml.diagramData+xml"/>
  <Override PartName="/ppt/diagrams/layout49.xml" ContentType="application/vnd.openxmlformats-officedocument.drawingml.diagramLayout+xml"/>
  <Override PartName="/ppt/diagrams/quickStyle49.xml" ContentType="application/vnd.openxmlformats-officedocument.drawingml.diagramStyle+xml"/>
  <Override PartName="/ppt/diagrams/colors49.xml" ContentType="application/vnd.openxmlformats-officedocument.drawingml.diagramColors+xml"/>
  <Override PartName="/ppt/diagrams/drawing49.xml" ContentType="application/vnd.ms-office.drawingml.diagramDrawing+xml"/>
  <Override PartName="/ppt/diagrams/data50.xml" ContentType="application/vnd.openxmlformats-officedocument.drawingml.diagramData+xml"/>
  <Override PartName="/ppt/diagrams/layout50.xml" ContentType="application/vnd.openxmlformats-officedocument.drawingml.diagramLayout+xml"/>
  <Override PartName="/ppt/diagrams/quickStyle50.xml" ContentType="application/vnd.openxmlformats-officedocument.drawingml.diagramStyle+xml"/>
  <Override PartName="/ppt/diagrams/colors50.xml" ContentType="application/vnd.openxmlformats-officedocument.drawingml.diagramColors+xml"/>
  <Override PartName="/ppt/diagrams/drawing50.xml" ContentType="application/vnd.ms-office.drawingml.diagramDrawing+xml"/>
  <Override PartName="/ppt/diagrams/data51.xml" ContentType="application/vnd.openxmlformats-officedocument.drawingml.diagramData+xml"/>
  <Override PartName="/ppt/diagrams/layout51.xml" ContentType="application/vnd.openxmlformats-officedocument.drawingml.diagramLayout+xml"/>
  <Override PartName="/ppt/diagrams/quickStyle51.xml" ContentType="application/vnd.openxmlformats-officedocument.drawingml.diagramStyle+xml"/>
  <Override PartName="/ppt/diagrams/colors51.xml" ContentType="application/vnd.openxmlformats-officedocument.drawingml.diagramColors+xml"/>
  <Override PartName="/ppt/diagrams/drawing51.xml" ContentType="application/vnd.ms-office.drawingml.diagramDrawing+xml"/>
  <Override PartName="/ppt/diagrams/data52.xml" ContentType="application/vnd.openxmlformats-officedocument.drawingml.diagramData+xml"/>
  <Override PartName="/ppt/diagrams/layout52.xml" ContentType="application/vnd.openxmlformats-officedocument.drawingml.diagramLayout+xml"/>
  <Override PartName="/ppt/diagrams/quickStyle52.xml" ContentType="application/vnd.openxmlformats-officedocument.drawingml.diagramStyle+xml"/>
  <Override PartName="/ppt/diagrams/colors52.xml" ContentType="application/vnd.openxmlformats-officedocument.drawingml.diagramColors+xml"/>
  <Override PartName="/ppt/diagrams/drawing52.xml" ContentType="application/vnd.ms-office.drawingml.diagramDrawing+xml"/>
  <Override PartName="/ppt/diagrams/data53.xml" ContentType="application/vnd.openxmlformats-officedocument.drawingml.diagramData+xml"/>
  <Override PartName="/ppt/diagrams/layout53.xml" ContentType="application/vnd.openxmlformats-officedocument.drawingml.diagramLayout+xml"/>
  <Override PartName="/ppt/diagrams/quickStyle53.xml" ContentType="application/vnd.openxmlformats-officedocument.drawingml.diagramStyle+xml"/>
  <Override PartName="/ppt/diagrams/colors53.xml" ContentType="application/vnd.openxmlformats-officedocument.drawingml.diagramColors+xml"/>
  <Override PartName="/ppt/diagrams/drawing53.xml" ContentType="application/vnd.ms-office.drawingml.diagramDrawing+xml"/>
  <Override PartName="/ppt/notesSlides/notesSlide7.xml" ContentType="application/vnd.openxmlformats-officedocument.presentationml.notesSlide+xml"/>
  <Override PartName="/ppt/diagrams/data54.xml" ContentType="application/vnd.openxmlformats-officedocument.drawingml.diagramData+xml"/>
  <Override PartName="/ppt/diagrams/layout54.xml" ContentType="application/vnd.openxmlformats-officedocument.drawingml.diagramLayout+xml"/>
  <Override PartName="/ppt/diagrams/quickStyle54.xml" ContentType="application/vnd.openxmlformats-officedocument.drawingml.diagramStyle+xml"/>
  <Override PartName="/ppt/diagrams/colors54.xml" ContentType="application/vnd.openxmlformats-officedocument.drawingml.diagramColors+xml"/>
  <Override PartName="/ppt/diagrams/drawing54.xml" ContentType="application/vnd.ms-office.drawingml.diagramDrawing+xml"/>
  <Override PartName="/ppt/diagrams/data55.xml" ContentType="application/vnd.openxmlformats-officedocument.drawingml.diagramData+xml"/>
  <Override PartName="/ppt/diagrams/layout55.xml" ContentType="application/vnd.openxmlformats-officedocument.drawingml.diagramLayout+xml"/>
  <Override PartName="/ppt/diagrams/quickStyle55.xml" ContentType="application/vnd.openxmlformats-officedocument.drawingml.diagramStyle+xml"/>
  <Override PartName="/ppt/diagrams/colors55.xml" ContentType="application/vnd.openxmlformats-officedocument.drawingml.diagramColors+xml"/>
  <Override PartName="/ppt/diagrams/drawing55.xml" ContentType="application/vnd.ms-office.drawingml.diagramDrawing+xml"/>
  <Override PartName="/ppt/diagrams/data56.xml" ContentType="application/vnd.openxmlformats-officedocument.drawingml.diagramData+xml"/>
  <Override PartName="/ppt/diagrams/layout56.xml" ContentType="application/vnd.openxmlformats-officedocument.drawingml.diagramLayout+xml"/>
  <Override PartName="/ppt/diagrams/quickStyle56.xml" ContentType="application/vnd.openxmlformats-officedocument.drawingml.diagramStyle+xml"/>
  <Override PartName="/ppt/diagrams/colors56.xml" ContentType="application/vnd.openxmlformats-officedocument.drawingml.diagramColors+xml"/>
  <Override PartName="/ppt/diagrams/drawing56.xml" ContentType="application/vnd.ms-office.drawingml.diagramDrawing+xml"/>
  <Override PartName="/ppt/diagrams/data57.xml" ContentType="application/vnd.openxmlformats-officedocument.drawingml.diagramData+xml"/>
  <Override PartName="/ppt/diagrams/layout57.xml" ContentType="application/vnd.openxmlformats-officedocument.drawingml.diagramLayout+xml"/>
  <Override PartName="/ppt/diagrams/quickStyle57.xml" ContentType="application/vnd.openxmlformats-officedocument.drawingml.diagramStyle+xml"/>
  <Override PartName="/ppt/diagrams/colors57.xml" ContentType="application/vnd.openxmlformats-officedocument.drawingml.diagramColors+xml"/>
  <Override PartName="/ppt/diagrams/drawing57.xml" ContentType="application/vnd.ms-office.drawingml.diagramDrawing+xml"/>
  <Override PartName="/ppt/diagrams/data58.xml" ContentType="application/vnd.openxmlformats-officedocument.drawingml.diagramData+xml"/>
  <Override PartName="/ppt/diagrams/layout58.xml" ContentType="application/vnd.openxmlformats-officedocument.drawingml.diagramLayout+xml"/>
  <Override PartName="/ppt/diagrams/quickStyle58.xml" ContentType="application/vnd.openxmlformats-officedocument.drawingml.diagramStyle+xml"/>
  <Override PartName="/ppt/diagrams/colors58.xml" ContentType="application/vnd.openxmlformats-officedocument.drawingml.diagramColors+xml"/>
  <Override PartName="/ppt/diagrams/drawing58.xml" ContentType="application/vnd.ms-office.drawingml.diagramDrawing+xml"/>
  <Override PartName="/ppt/diagrams/data59.xml" ContentType="application/vnd.openxmlformats-officedocument.drawingml.diagramData+xml"/>
  <Override PartName="/ppt/diagrams/layout59.xml" ContentType="application/vnd.openxmlformats-officedocument.drawingml.diagramLayout+xml"/>
  <Override PartName="/ppt/diagrams/quickStyle59.xml" ContentType="application/vnd.openxmlformats-officedocument.drawingml.diagramStyle+xml"/>
  <Override PartName="/ppt/diagrams/colors59.xml" ContentType="application/vnd.openxmlformats-officedocument.drawingml.diagramColors+xml"/>
  <Override PartName="/ppt/diagrams/drawing59.xml" ContentType="application/vnd.ms-office.drawingml.diagramDrawing+xml"/>
  <Override PartName="/ppt/diagrams/data60.xml" ContentType="application/vnd.openxmlformats-officedocument.drawingml.diagramData+xml"/>
  <Override PartName="/ppt/diagrams/layout60.xml" ContentType="application/vnd.openxmlformats-officedocument.drawingml.diagramLayout+xml"/>
  <Override PartName="/ppt/diagrams/quickStyle60.xml" ContentType="application/vnd.openxmlformats-officedocument.drawingml.diagramStyle+xml"/>
  <Override PartName="/ppt/diagrams/colors60.xml" ContentType="application/vnd.openxmlformats-officedocument.drawingml.diagramColors+xml"/>
  <Override PartName="/ppt/diagrams/drawing60.xml" ContentType="application/vnd.ms-office.drawingml.diagramDrawing+xml"/>
  <Override PartName="/ppt/diagrams/data61.xml" ContentType="application/vnd.openxmlformats-officedocument.drawingml.diagramData+xml"/>
  <Override PartName="/ppt/diagrams/layout61.xml" ContentType="application/vnd.openxmlformats-officedocument.drawingml.diagramLayout+xml"/>
  <Override PartName="/ppt/diagrams/quickStyle61.xml" ContentType="application/vnd.openxmlformats-officedocument.drawingml.diagramStyle+xml"/>
  <Override PartName="/ppt/diagrams/colors61.xml" ContentType="application/vnd.openxmlformats-officedocument.drawingml.diagramColors+xml"/>
  <Override PartName="/ppt/diagrams/drawing61.xml" ContentType="application/vnd.ms-office.drawingml.diagramDrawing+xml"/>
  <Override PartName="/ppt/diagrams/data62.xml" ContentType="application/vnd.openxmlformats-officedocument.drawingml.diagramData+xml"/>
  <Override PartName="/ppt/diagrams/layout62.xml" ContentType="application/vnd.openxmlformats-officedocument.drawingml.diagramLayout+xml"/>
  <Override PartName="/ppt/diagrams/quickStyle62.xml" ContentType="application/vnd.openxmlformats-officedocument.drawingml.diagramStyle+xml"/>
  <Override PartName="/ppt/diagrams/colors62.xml" ContentType="application/vnd.openxmlformats-officedocument.drawingml.diagramColors+xml"/>
  <Override PartName="/ppt/diagrams/drawing62.xml" ContentType="application/vnd.ms-office.drawingml.diagramDrawing+xml"/>
  <Override PartName="/ppt/diagrams/data63.xml" ContentType="application/vnd.openxmlformats-officedocument.drawingml.diagramData+xml"/>
  <Override PartName="/ppt/diagrams/layout63.xml" ContentType="application/vnd.openxmlformats-officedocument.drawingml.diagramLayout+xml"/>
  <Override PartName="/ppt/diagrams/quickStyle63.xml" ContentType="application/vnd.openxmlformats-officedocument.drawingml.diagramStyle+xml"/>
  <Override PartName="/ppt/diagrams/colors63.xml" ContentType="application/vnd.openxmlformats-officedocument.drawingml.diagramColors+xml"/>
  <Override PartName="/ppt/diagrams/drawing63.xml" ContentType="application/vnd.ms-office.drawingml.diagramDrawing+xml"/>
  <Override PartName="/ppt/diagrams/data64.xml" ContentType="application/vnd.openxmlformats-officedocument.drawingml.diagramData+xml"/>
  <Override PartName="/ppt/diagrams/layout64.xml" ContentType="application/vnd.openxmlformats-officedocument.drawingml.diagramLayout+xml"/>
  <Override PartName="/ppt/diagrams/quickStyle64.xml" ContentType="application/vnd.openxmlformats-officedocument.drawingml.diagramStyle+xml"/>
  <Override PartName="/ppt/diagrams/colors64.xml" ContentType="application/vnd.openxmlformats-officedocument.drawingml.diagramColors+xml"/>
  <Override PartName="/ppt/diagrams/drawing64.xml" ContentType="application/vnd.ms-office.drawingml.diagramDrawing+xml"/>
  <Override PartName="/ppt/diagrams/data65.xml" ContentType="application/vnd.openxmlformats-officedocument.drawingml.diagramData+xml"/>
  <Override PartName="/ppt/diagrams/layout65.xml" ContentType="application/vnd.openxmlformats-officedocument.drawingml.diagramLayout+xml"/>
  <Override PartName="/ppt/diagrams/quickStyle65.xml" ContentType="application/vnd.openxmlformats-officedocument.drawingml.diagramStyle+xml"/>
  <Override PartName="/ppt/diagrams/colors65.xml" ContentType="application/vnd.openxmlformats-officedocument.drawingml.diagramColors+xml"/>
  <Override PartName="/ppt/diagrams/drawing65.xml" ContentType="application/vnd.ms-office.drawingml.diagramDrawing+xml"/>
  <Override PartName="/ppt/diagrams/data66.xml" ContentType="application/vnd.openxmlformats-officedocument.drawingml.diagramData+xml"/>
  <Override PartName="/ppt/diagrams/layout66.xml" ContentType="application/vnd.openxmlformats-officedocument.drawingml.diagramLayout+xml"/>
  <Override PartName="/ppt/diagrams/quickStyle66.xml" ContentType="application/vnd.openxmlformats-officedocument.drawingml.diagramStyle+xml"/>
  <Override PartName="/ppt/diagrams/colors66.xml" ContentType="application/vnd.openxmlformats-officedocument.drawingml.diagramColors+xml"/>
  <Override PartName="/ppt/diagrams/drawing66.xml" ContentType="application/vnd.ms-office.drawingml.diagramDrawing+xml"/>
  <Override PartName="/ppt/diagrams/data67.xml" ContentType="application/vnd.openxmlformats-officedocument.drawingml.diagramData+xml"/>
  <Override PartName="/ppt/diagrams/layout67.xml" ContentType="application/vnd.openxmlformats-officedocument.drawingml.diagramLayout+xml"/>
  <Override PartName="/ppt/diagrams/quickStyle67.xml" ContentType="application/vnd.openxmlformats-officedocument.drawingml.diagramStyle+xml"/>
  <Override PartName="/ppt/diagrams/colors67.xml" ContentType="application/vnd.openxmlformats-officedocument.drawingml.diagramColors+xml"/>
  <Override PartName="/ppt/diagrams/drawing67.xml" ContentType="application/vnd.ms-office.drawingml.diagramDrawing+xml"/>
  <Override PartName="/ppt/diagrams/data68.xml" ContentType="application/vnd.openxmlformats-officedocument.drawingml.diagramData+xml"/>
  <Override PartName="/ppt/diagrams/layout68.xml" ContentType="application/vnd.openxmlformats-officedocument.drawingml.diagramLayout+xml"/>
  <Override PartName="/ppt/diagrams/quickStyle68.xml" ContentType="application/vnd.openxmlformats-officedocument.drawingml.diagramStyle+xml"/>
  <Override PartName="/ppt/diagrams/colors68.xml" ContentType="application/vnd.openxmlformats-officedocument.drawingml.diagramColors+xml"/>
  <Override PartName="/ppt/diagrams/drawing68.xml" ContentType="application/vnd.ms-office.drawingml.diagramDrawing+xml"/>
  <Override PartName="/ppt/diagrams/data69.xml" ContentType="application/vnd.openxmlformats-officedocument.drawingml.diagramData+xml"/>
  <Override PartName="/ppt/diagrams/layout69.xml" ContentType="application/vnd.openxmlformats-officedocument.drawingml.diagramLayout+xml"/>
  <Override PartName="/ppt/diagrams/quickStyle69.xml" ContentType="application/vnd.openxmlformats-officedocument.drawingml.diagramStyle+xml"/>
  <Override PartName="/ppt/diagrams/colors69.xml" ContentType="application/vnd.openxmlformats-officedocument.drawingml.diagramColors+xml"/>
  <Override PartName="/ppt/diagrams/drawing69.xml" ContentType="application/vnd.ms-office.drawingml.diagramDrawing+xml"/>
  <Override PartName="/ppt/diagrams/data70.xml" ContentType="application/vnd.openxmlformats-officedocument.drawingml.diagramData+xml"/>
  <Override PartName="/ppt/diagrams/layout70.xml" ContentType="application/vnd.openxmlformats-officedocument.drawingml.diagramLayout+xml"/>
  <Override PartName="/ppt/diagrams/quickStyle70.xml" ContentType="application/vnd.openxmlformats-officedocument.drawingml.diagramStyle+xml"/>
  <Override PartName="/ppt/diagrams/colors70.xml" ContentType="application/vnd.openxmlformats-officedocument.drawingml.diagramColors+xml"/>
  <Override PartName="/ppt/diagrams/drawing70.xml" ContentType="application/vnd.ms-office.drawingml.diagramDrawing+xml"/>
  <Override PartName="/ppt/diagrams/data71.xml" ContentType="application/vnd.openxmlformats-officedocument.drawingml.diagramData+xml"/>
  <Override PartName="/ppt/diagrams/layout71.xml" ContentType="application/vnd.openxmlformats-officedocument.drawingml.diagramLayout+xml"/>
  <Override PartName="/ppt/diagrams/quickStyle71.xml" ContentType="application/vnd.openxmlformats-officedocument.drawingml.diagramStyle+xml"/>
  <Override PartName="/ppt/diagrams/colors71.xml" ContentType="application/vnd.openxmlformats-officedocument.drawingml.diagramColors+xml"/>
  <Override PartName="/ppt/diagrams/drawing71.xml" ContentType="application/vnd.ms-office.drawingml.diagramDrawing+xml"/>
  <Override PartName="/ppt/diagrams/data72.xml" ContentType="application/vnd.openxmlformats-officedocument.drawingml.diagramData+xml"/>
  <Override PartName="/ppt/diagrams/layout72.xml" ContentType="application/vnd.openxmlformats-officedocument.drawingml.diagramLayout+xml"/>
  <Override PartName="/ppt/diagrams/quickStyle72.xml" ContentType="application/vnd.openxmlformats-officedocument.drawingml.diagramStyle+xml"/>
  <Override PartName="/ppt/diagrams/colors72.xml" ContentType="application/vnd.openxmlformats-officedocument.drawingml.diagramColors+xml"/>
  <Override PartName="/ppt/diagrams/drawing72.xml" ContentType="application/vnd.ms-office.drawingml.diagramDrawing+xml"/>
  <Override PartName="/ppt/diagrams/data73.xml" ContentType="application/vnd.openxmlformats-officedocument.drawingml.diagramData+xml"/>
  <Override PartName="/ppt/diagrams/layout73.xml" ContentType="application/vnd.openxmlformats-officedocument.drawingml.diagramLayout+xml"/>
  <Override PartName="/ppt/diagrams/quickStyle73.xml" ContentType="application/vnd.openxmlformats-officedocument.drawingml.diagramStyle+xml"/>
  <Override PartName="/ppt/diagrams/colors73.xml" ContentType="application/vnd.openxmlformats-officedocument.drawingml.diagramColors+xml"/>
  <Override PartName="/ppt/diagrams/drawing73.xml" ContentType="application/vnd.ms-office.drawingml.diagramDrawing+xml"/>
  <Override PartName="/ppt/diagrams/data74.xml" ContentType="application/vnd.openxmlformats-officedocument.drawingml.diagramData+xml"/>
  <Override PartName="/ppt/diagrams/layout74.xml" ContentType="application/vnd.openxmlformats-officedocument.drawingml.diagramLayout+xml"/>
  <Override PartName="/ppt/diagrams/quickStyle74.xml" ContentType="application/vnd.openxmlformats-officedocument.drawingml.diagramStyle+xml"/>
  <Override PartName="/ppt/diagrams/colors74.xml" ContentType="application/vnd.openxmlformats-officedocument.drawingml.diagramColors+xml"/>
  <Override PartName="/ppt/diagrams/drawing74.xml" ContentType="application/vnd.ms-office.drawingml.diagramDrawing+xml"/>
  <Override PartName="/ppt/diagrams/data75.xml" ContentType="application/vnd.openxmlformats-officedocument.drawingml.diagramData+xml"/>
  <Override PartName="/ppt/diagrams/layout75.xml" ContentType="application/vnd.openxmlformats-officedocument.drawingml.diagramLayout+xml"/>
  <Override PartName="/ppt/diagrams/quickStyle75.xml" ContentType="application/vnd.openxmlformats-officedocument.drawingml.diagramStyle+xml"/>
  <Override PartName="/ppt/diagrams/colors75.xml" ContentType="application/vnd.openxmlformats-officedocument.drawingml.diagramColors+xml"/>
  <Override PartName="/ppt/diagrams/drawing75.xml" ContentType="application/vnd.ms-office.drawingml.diagramDrawing+xml"/>
  <Override PartName="/ppt/diagrams/data76.xml" ContentType="application/vnd.openxmlformats-officedocument.drawingml.diagramData+xml"/>
  <Override PartName="/ppt/diagrams/layout76.xml" ContentType="application/vnd.openxmlformats-officedocument.drawingml.diagramLayout+xml"/>
  <Override PartName="/ppt/diagrams/quickStyle76.xml" ContentType="application/vnd.openxmlformats-officedocument.drawingml.diagramStyle+xml"/>
  <Override PartName="/ppt/diagrams/colors76.xml" ContentType="application/vnd.openxmlformats-officedocument.drawingml.diagramColors+xml"/>
  <Override PartName="/ppt/diagrams/drawing76.xml" ContentType="application/vnd.ms-office.drawingml.diagramDrawing+xml"/>
  <Override PartName="/ppt/diagrams/data77.xml" ContentType="application/vnd.openxmlformats-officedocument.drawingml.diagramData+xml"/>
  <Override PartName="/ppt/diagrams/layout77.xml" ContentType="application/vnd.openxmlformats-officedocument.drawingml.diagramLayout+xml"/>
  <Override PartName="/ppt/diagrams/quickStyle77.xml" ContentType="application/vnd.openxmlformats-officedocument.drawingml.diagramStyle+xml"/>
  <Override PartName="/ppt/diagrams/colors77.xml" ContentType="application/vnd.openxmlformats-officedocument.drawingml.diagramColors+xml"/>
  <Override PartName="/ppt/diagrams/drawing77.xml" ContentType="application/vnd.ms-office.drawingml.diagramDrawing+xml"/>
  <Override PartName="/ppt/diagrams/data78.xml" ContentType="application/vnd.openxmlformats-officedocument.drawingml.diagramData+xml"/>
  <Override PartName="/ppt/diagrams/layout78.xml" ContentType="application/vnd.openxmlformats-officedocument.drawingml.diagramLayout+xml"/>
  <Override PartName="/ppt/diagrams/quickStyle78.xml" ContentType="application/vnd.openxmlformats-officedocument.drawingml.diagramStyle+xml"/>
  <Override PartName="/ppt/diagrams/colors78.xml" ContentType="application/vnd.openxmlformats-officedocument.drawingml.diagramColors+xml"/>
  <Override PartName="/ppt/diagrams/drawing78.xml" ContentType="application/vnd.ms-office.drawingml.diagramDrawing+xml"/>
  <Override PartName="/ppt/diagrams/data79.xml" ContentType="application/vnd.openxmlformats-officedocument.drawingml.diagramData+xml"/>
  <Override PartName="/ppt/diagrams/layout79.xml" ContentType="application/vnd.openxmlformats-officedocument.drawingml.diagramLayout+xml"/>
  <Override PartName="/ppt/diagrams/quickStyle79.xml" ContentType="application/vnd.openxmlformats-officedocument.drawingml.diagramStyle+xml"/>
  <Override PartName="/ppt/diagrams/colors79.xml" ContentType="application/vnd.openxmlformats-officedocument.drawingml.diagramColors+xml"/>
  <Override PartName="/ppt/diagrams/drawing79.xml" ContentType="application/vnd.ms-office.drawingml.diagramDrawing+xml"/>
  <Override PartName="/ppt/diagrams/data80.xml" ContentType="application/vnd.openxmlformats-officedocument.drawingml.diagramData+xml"/>
  <Override PartName="/ppt/diagrams/layout80.xml" ContentType="application/vnd.openxmlformats-officedocument.drawingml.diagramLayout+xml"/>
  <Override PartName="/ppt/diagrams/quickStyle80.xml" ContentType="application/vnd.openxmlformats-officedocument.drawingml.diagramStyle+xml"/>
  <Override PartName="/ppt/diagrams/colors80.xml" ContentType="application/vnd.openxmlformats-officedocument.drawingml.diagramColors+xml"/>
  <Override PartName="/ppt/diagrams/drawing80.xml" ContentType="application/vnd.ms-office.drawingml.diagramDrawing+xml"/>
  <Override PartName="/ppt/diagrams/data81.xml" ContentType="application/vnd.openxmlformats-officedocument.drawingml.diagramData+xml"/>
  <Override PartName="/ppt/diagrams/layout81.xml" ContentType="application/vnd.openxmlformats-officedocument.drawingml.diagramLayout+xml"/>
  <Override PartName="/ppt/diagrams/quickStyle81.xml" ContentType="application/vnd.openxmlformats-officedocument.drawingml.diagramStyle+xml"/>
  <Override PartName="/ppt/diagrams/colors81.xml" ContentType="application/vnd.openxmlformats-officedocument.drawingml.diagramColors+xml"/>
  <Override PartName="/ppt/diagrams/drawing81.xml" ContentType="application/vnd.ms-office.drawingml.diagramDrawing+xml"/>
  <Override PartName="/ppt/diagrams/data82.xml" ContentType="application/vnd.openxmlformats-officedocument.drawingml.diagramData+xml"/>
  <Override PartName="/ppt/diagrams/layout82.xml" ContentType="application/vnd.openxmlformats-officedocument.drawingml.diagramLayout+xml"/>
  <Override PartName="/ppt/diagrams/quickStyle82.xml" ContentType="application/vnd.openxmlformats-officedocument.drawingml.diagramStyle+xml"/>
  <Override PartName="/ppt/diagrams/colors82.xml" ContentType="application/vnd.openxmlformats-officedocument.drawingml.diagramColors+xml"/>
  <Override PartName="/ppt/diagrams/drawing82.xml" ContentType="application/vnd.ms-office.drawingml.diagramDrawing+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diagrams/data83.xml" ContentType="application/vnd.openxmlformats-officedocument.drawingml.diagramData+xml"/>
  <Override PartName="/ppt/diagrams/layout83.xml" ContentType="application/vnd.openxmlformats-officedocument.drawingml.diagramLayout+xml"/>
  <Override PartName="/ppt/diagrams/quickStyle83.xml" ContentType="application/vnd.openxmlformats-officedocument.drawingml.diagramStyle+xml"/>
  <Override PartName="/ppt/diagrams/colors83.xml" ContentType="application/vnd.openxmlformats-officedocument.drawingml.diagramColors+xml"/>
  <Override PartName="/ppt/diagrams/drawing83.xml" ContentType="application/vnd.ms-office.drawingml.diagramDrawing+xml"/>
  <Override PartName="/ppt/notesSlides/notesSlide12.xml" ContentType="application/vnd.openxmlformats-officedocument.presentationml.notesSlide+xml"/>
  <Override PartName="/ppt/diagrams/data84.xml" ContentType="application/vnd.openxmlformats-officedocument.drawingml.diagramData+xml"/>
  <Override PartName="/ppt/diagrams/layout84.xml" ContentType="application/vnd.openxmlformats-officedocument.drawingml.diagramLayout+xml"/>
  <Override PartName="/ppt/diagrams/quickStyle84.xml" ContentType="application/vnd.openxmlformats-officedocument.drawingml.diagramStyle+xml"/>
  <Override PartName="/ppt/diagrams/colors84.xml" ContentType="application/vnd.openxmlformats-officedocument.drawingml.diagramColors+xml"/>
  <Override PartName="/ppt/diagrams/drawing84.xml" ContentType="application/vnd.ms-office.drawingml.diagramDrawing+xml"/>
  <Override PartName="/ppt/notesSlides/notesSlide13.xml" ContentType="application/vnd.openxmlformats-officedocument.presentationml.notesSlide+xml"/>
  <Override PartName="/ppt/diagrams/data85.xml" ContentType="application/vnd.openxmlformats-officedocument.drawingml.diagramData+xml"/>
  <Override PartName="/ppt/diagrams/layout85.xml" ContentType="application/vnd.openxmlformats-officedocument.drawingml.diagramLayout+xml"/>
  <Override PartName="/ppt/diagrams/quickStyle85.xml" ContentType="application/vnd.openxmlformats-officedocument.drawingml.diagramStyle+xml"/>
  <Override PartName="/ppt/diagrams/colors85.xml" ContentType="application/vnd.openxmlformats-officedocument.drawingml.diagramColors+xml"/>
  <Override PartName="/ppt/diagrams/drawing85.xml" ContentType="application/vnd.ms-office.drawingml.diagramDrawing+xml"/>
  <Override PartName="/ppt/notesSlides/notesSlide14.xml" ContentType="application/vnd.openxmlformats-officedocument.presentationml.notesSlide+xml"/>
  <Override PartName="/ppt/diagrams/data86.xml" ContentType="application/vnd.openxmlformats-officedocument.drawingml.diagramData+xml"/>
  <Override PartName="/ppt/diagrams/layout86.xml" ContentType="application/vnd.openxmlformats-officedocument.drawingml.diagramLayout+xml"/>
  <Override PartName="/ppt/diagrams/quickStyle86.xml" ContentType="application/vnd.openxmlformats-officedocument.drawingml.diagramStyle+xml"/>
  <Override PartName="/ppt/diagrams/colors86.xml" ContentType="application/vnd.openxmlformats-officedocument.drawingml.diagramColors+xml"/>
  <Override PartName="/ppt/diagrams/drawing86.xml" ContentType="application/vnd.ms-office.drawingml.diagramDrawing+xml"/>
  <Override PartName="/ppt/notesSlides/notesSlide15.xml" ContentType="application/vnd.openxmlformats-officedocument.presentationml.notesSlide+xml"/>
  <Override PartName="/ppt/diagrams/data87.xml" ContentType="application/vnd.openxmlformats-officedocument.drawingml.diagramData+xml"/>
  <Override PartName="/ppt/diagrams/layout87.xml" ContentType="application/vnd.openxmlformats-officedocument.drawingml.diagramLayout+xml"/>
  <Override PartName="/ppt/diagrams/quickStyle87.xml" ContentType="application/vnd.openxmlformats-officedocument.drawingml.diagramStyle+xml"/>
  <Override PartName="/ppt/diagrams/colors87.xml" ContentType="application/vnd.openxmlformats-officedocument.drawingml.diagramColors+xml"/>
  <Override PartName="/ppt/diagrams/drawing87.xml" ContentType="application/vnd.ms-office.drawingml.diagramDrawing+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diagrams/data88.xml" ContentType="application/vnd.openxmlformats-officedocument.drawingml.diagramData+xml"/>
  <Override PartName="/ppt/diagrams/layout88.xml" ContentType="application/vnd.openxmlformats-officedocument.drawingml.diagramLayout+xml"/>
  <Override PartName="/ppt/diagrams/quickStyle88.xml" ContentType="application/vnd.openxmlformats-officedocument.drawingml.diagramStyle+xml"/>
  <Override PartName="/ppt/diagrams/colors88.xml" ContentType="application/vnd.openxmlformats-officedocument.drawingml.diagramColors+xml"/>
  <Override PartName="/ppt/diagrams/drawing88.xml" ContentType="application/vnd.ms-office.drawingml.diagramDrawing+xml"/>
  <Override PartName="/ppt/notesSlides/notesSlide20.xml" ContentType="application/vnd.openxmlformats-officedocument.presentationml.notesSlide+xml"/>
  <Override PartName="/ppt/diagrams/data89.xml" ContentType="application/vnd.openxmlformats-officedocument.drawingml.diagramData+xml"/>
  <Override PartName="/ppt/diagrams/layout89.xml" ContentType="application/vnd.openxmlformats-officedocument.drawingml.diagramLayout+xml"/>
  <Override PartName="/ppt/diagrams/quickStyle89.xml" ContentType="application/vnd.openxmlformats-officedocument.drawingml.diagramStyle+xml"/>
  <Override PartName="/ppt/diagrams/colors89.xml" ContentType="application/vnd.openxmlformats-officedocument.drawingml.diagramColors+xml"/>
  <Override PartName="/ppt/diagrams/drawing89.xml" ContentType="application/vnd.ms-office.drawingml.diagramDrawing+xml"/>
  <Override PartName="/ppt/notesSlides/notesSlide21.xml" ContentType="application/vnd.openxmlformats-officedocument.presentationml.notesSlide+xml"/>
  <Override PartName="/ppt/diagrams/data90.xml" ContentType="application/vnd.openxmlformats-officedocument.drawingml.diagramData+xml"/>
  <Override PartName="/ppt/diagrams/layout90.xml" ContentType="application/vnd.openxmlformats-officedocument.drawingml.diagramLayout+xml"/>
  <Override PartName="/ppt/diagrams/quickStyle90.xml" ContentType="application/vnd.openxmlformats-officedocument.drawingml.diagramStyle+xml"/>
  <Override PartName="/ppt/diagrams/colors90.xml" ContentType="application/vnd.openxmlformats-officedocument.drawingml.diagramColors+xml"/>
  <Override PartName="/ppt/diagrams/drawing90.xml" ContentType="application/vnd.ms-office.drawingml.diagramDrawing+xml"/>
  <Override PartName="/ppt/notesSlides/notesSlide22.xml" ContentType="application/vnd.openxmlformats-officedocument.presentationml.notesSlide+xml"/>
  <Override PartName="/ppt/diagrams/data91.xml" ContentType="application/vnd.openxmlformats-officedocument.drawingml.diagramData+xml"/>
  <Override PartName="/ppt/diagrams/layout91.xml" ContentType="application/vnd.openxmlformats-officedocument.drawingml.diagramLayout+xml"/>
  <Override PartName="/ppt/diagrams/quickStyle91.xml" ContentType="application/vnd.openxmlformats-officedocument.drawingml.diagramStyle+xml"/>
  <Override PartName="/ppt/diagrams/colors91.xml" ContentType="application/vnd.openxmlformats-officedocument.drawingml.diagramColors+xml"/>
  <Override PartName="/ppt/diagrams/drawing91.xml" ContentType="application/vnd.ms-office.drawingml.diagramDrawing+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diagrams/data92.xml" ContentType="application/vnd.openxmlformats-officedocument.drawingml.diagramData+xml"/>
  <Override PartName="/ppt/diagrams/layout92.xml" ContentType="application/vnd.openxmlformats-officedocument.drawingml.diagramLayout+xml"/>
  <Override PartName="/ppt/diagrams/quickStyle92.xml" ContentType="application/vnd.openxmlformats-officedocument.drawingml.diagramStyle+xml"/>
  <Override PartName="/ppt/diagrams/colors92.xml" ContentType="application/vnd.openxmlformats-officedocument.drawingml.diagramColors+xml"/>
  <Override PartName="/ppt/diagrams/drawing92.xml" ContentType="application/vnd.ms-office.drawingml.diagramDrawing+xml"/>
  <Override PartName="/ppt/notesSlides/notesSlide26.xml" ContentType="application/vnd.openxmlformats-officedocument.presentationml.notesSlide+xml"/>
  <Override PartName="/ppt/diagrams/data93.xml" ContentType="application/vnd.openxmlformats-officedocument.drawingml.diagramData+xml"/>
  <Override PartName="/ppt/diagrams/layout93.xml" ContentType="application/vnd.openxmlformats-officedocument.drawingml.diagramLayout+xml"/>
  <Override PartName="/ppt/diagrams/quickStyle93.xml" ContentType="application/vnd.openxmlformats-officedocument.drawingml.diagramStyle+xml"/>
  <Override PartName="/ppt/diagrams/colors93.xml" ContentType="application/vnd.openxmlformats-officedocument.drawingml.diagramColors+xml"/>
  <Override PartName="/ppt/diagrams/drawing93.xml" ContentType="application/vnd.ms-office.drawingml.diagramDrawing+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diagrams/data94.xml" ContentType="application/vnd.openxmlformats-officedocument.drawingml.diagramData+xml"/>
  <Override PartName="/ppt/diagrams/layout94.xml" ContentType="application/vnd.openxmlformats-officedocument.drawingml.diagramLayout+xml"/>
  <Override PartName="/ppt/diagrams/quickStyle94.xml" ContentType="application/vnd.openxmlformats-officedocument.drawingml.diagramStyle+xml"/>
  <Override PartName="/ppt/diagrams/colors94.xml" ContentType="application/vnd.openxmlformats-officedocument.drawingml.diagramColors+xml"/>
  <Override PartName="/ppt/diagrams/drawing94.xml" ContentType="application/vnd.ms-office.drawingml.diagramDrawing+xml"/>
  <Override PartName="/ppt/diagrams/data95.xml" ContentType="application/vnd.openxmlformats-officedocument.drawingml.diagramData+xml"/>
  <Override PartName="/ppt/diagrams/layout95.xml" ContentType="application/vnd.openxmlformats-officedocument.drawingml.diagramLayout+xml"/>
  <Override PartName="/ppt/diagrams/quickStyle95.xml" ContentType="application/vnd.openxmlformats-officedocument.drawingml.diagramStyle+xml"/>
  <Override PartName="/ppt/diagrams/colors95.xml" ContentType="application/vnd.openxmlformats-officedocument.drawingml.diagramColors+xml"/>
  <Override PartName="/ppt/diagrams/drawing95.xml" ContentType="application/vnd.ms-office.drawingml.diagramDrawing+xml"/>
  <Override PartName="/ppt/diagrams/data96.xml" ContentType="application/vnd.openxmlformats-officedocument.drawingml.diagramData+xml"/>
  <Override PartName="/ppt/diagrams/layout96.xml" ContentType="application/vnd.openxmlformats-officedocument.drawingml.diagramLayout+xml"/>
  <Override PartName="/ppt/diagrams/quickStyle96.xml" ContentType="application/vnd.openxmlformats-officedocument.drawingml.diagramStyle+xml"/>
  <Override PartName="/ppt/diagrams/colors96.xml" ContentType="application/vnd.openxmlformats-officedocument.drawingml.diagramColors+xml"/>
  <Override PartName="/ppt/diagrams/drawing96.xml" ContentType="application/vnd.ms-office.drawingml.diagramDrawing+xml"/>
  <Override PartName="/ppt/diagrams/data97.xml" ContentType="application/vnd.openxmlformats-officedocument.drawingml.diagramData+xml"/>
  <Override PartName="/ppt/diagrams/layout97.xml" ContentType="application/vnd.openxmlformats-officedocument.drawingml.diagramLayout+xml"/>
  <Override PartName="/ppt/diagrams/quickStyle97.xml" ContentType="application/vnd.openxmlformats-officedocument.drawingml.diagramStyle+xml"/>
  <Override PartName="/ppt/diagrams/colors97.xml" ContentType="application/vnd.openxmlformats-officedocument.drawingml.diagramColors+xml"/>
  <Override PartName="/ppt/diagrams/drawing97.xml" ContentType="application/vnd.ms-office.drawingml.diagramDrawing+xml"/>
  <Override PartName="/ppt/diagrams/data98.xml" ContentType="application/vnd.openxmlformats-officedocument.drawingml.diagramData+xml"/>
  <Override PartName="/ppt/diagrams/layout98.xml" ContentType="application/vnd.openxmlformats-officedocument.drawingml.diagramLayout+xml"/>
  <Override PartName="/ppt/diagrams/quickStyle98.xml" ContentType="application/vnd.openxmlformats-officedocument.drawingml.diagramStyle+xml"/>
  <Override PartName="/ppt/diagrams/colors98.xml" ContentType="application/vnd.openxmlformats-officedocument.drawingml.diagramColors+xml"/>
  <Override PartName="/ppt/diagrams/drawing98.xml" ContentType="application/vnd.ms-office.drawingml.diagramDrawing+xml"/>
  <Override PartName="/ppt/diagrams/data99.xml" ContentType="application/vnd.openxmlformats-officedocument.drawingml.diagramData+xml"/>
  <Override PartName="/ppt/diagrams/layout99.xml" ContentType="application/vnd.openxmlformats-officedocument.drawingml.diagramLayout+xml"/>
  <Override PartName="/ppt/diagrams/quickStyle99.xml" ContentType="application/vnd.openxmlformats-officedocument.drawingml.diagramStyle+xml"/>
  <Override PartName="/ppt/diagrams/colors99.xml" ContentType="application/vnd.openxmlformats-officedocument.drawingml.diagramColors+xml"/>
  <Override PartName="/ppt/diagrams/drawing99.xml" ContentType="application/vnd.ms-office.drawingml.diagramDrawing+xml"/>
  <Override PartName="/ppt/diagrams/data100.xml" ContentType="application/vnd.openxmlformats-officedocument.drawingml.diagramData+xml"/>
  <Override PartName="/ppt/diagrams/layout100.xml" ContentType="application/vnd.openxmlformats-officedocument.drawingml.diagramLayout+xml"/>
  <Override PartName="/ppt/diagrams/quickStyle100.xml" ContentType="application/vnd.openxmlformats-officedocument.drawingml.diagramStyle+xml"/>
  <Override PartName="/ppt/diagrams/colors100.xml" ContentType="application/vnd.openxmlformats-officedocument.drawingml.diagramColors+xml"/>
  <Override PartName="/ppt/diagrams/drawing100.xml" ContentType="application/vnd.ms-office.drawingml.diagramDrawing+xml"/>
  <Override PartName="/ppt/diagrams/data101.xml" ContentType="application/vnd.openxmlformats-officedocument.drawingml.diagramData+xml"/>
  <Override PartName="/ppt/diagrams/layout101.xml" ContentType="application/vnd.openxmlformats-officedocument.drawingml.diagramLayout+xml"/>
  <Override PartName="/ppt/diagrams/quickStyle101.xml" ContentType="application/vnd.openxmlformats-officedocument.drawingml.diagramStyle+xml"/>
  <Override PartName="/ppt/diagrams/colors101.xml" ContentType="application/vnd.openxmlformats-officedocument.drawingml.diagramColors+xml"/>
  <Override PartName="/ppt/diagrams/drawing101.xml" ContentType="application/vnd.ms-office.drawingml.diagramDrawing+xml"/>
  <Override PartName="/ppt/diagrams/data102.xml" ContentType="application/vnd.openxmlformats-officedocument.drawingml.diagramData+xml"/>
  <Override PartName="/ppt/diagrams/layout102.xml" ContentType="application/vnd.openxmlformats-officedocument.drawingml.diagramLayout+xml"/>
  <Override PartName="/ppt/diagrams/quickStyle102.xml" ContentType="application/vnd.openxmlformats-officedocument.drawingml.diagramStyle+xml"/>
  <Override PartName="/ppt/diagrams/colors102.xml" ContentType="application/vnd.openxmlformats-officedocument.drawingml.diagramColors+xml"/>
  <Override PartName="/ppt/diagrams/drawing102.xml" ContentType="application/vnd.ms-office.drawingml.diagramDrawing+xml"/>
  <Override PartName="/ppt/notesSlides/notesSlide29.xml" ContentType="application/vnd.openxmlformats-officedocument.presentationml.notesSlide+xml"/>
  <Override PartName="/ppt/diagrams/data103.xml" ContentType="application/vnd.openxmlformats-officedocument.drawingml.diagramData+xml"/>
  <Override PartName="/ppt/diagrams/layout103.xml" ContentType="application/vnd.openxmlformats-officedocument.drawingml.diagramLayout+xml"/>
  <Override PartName="/ppt/diagrams/quickStyle103.xml" ContentType="application/vnd.openxmlformats-officedocument.drawingml.diagramStyle+xml"/>
  <Override PartName="/ppt/diagrams/colors103.xml" ContentType="application/vnd.openxmlformats-officedocument.drawingml.diagramColors+xml"/>
  <Override PartName="/ppt/diagrams/drawing103.xml" ContentType="application/vnd.ms-office.drawingml.diagramDrawing+xml"/>
  <Override PartName="/ppt/diagrams/data104.xml" ContentType="application/vnd.openxmlformats-officedocument.drawingml.diagramData+xml"/>
  <Override PartName="/ppt/diagrams/layout104.xml" ContentType="application/vnd.openxmlformats-officedocument.drawingml.diagramLayout+xml"/>
  <Override PartName="/ppt/diagrams/quickStyle104.xml" ContentType="application/vnd.openxmlformats-officedocument.drawingml.diagramStyle+xml"/>
  <Override PartName="/ppt/diagrams/colors104.xml" ContentType="application/vnd.openxmlformats-officedocument.drawingml.diagramColors+xml"/>
  <Override PartName="/ppt/diagrams/drawing104.xml" ContentType="application/vnd.ms-office.drawingml.diagramDrawing+xml"/>
  <Override PartName="/ppt/notesSlides/notesSlide30.xml" ContentType="application/vnd.openxmlformats-officedocument.presentationml.notesSlide+xml"/>
  <Override PartName="/ppt/diagrams/data105.xml" ContentType="application/vnd.openxmlformats-officedocument.drawingml.diagramData+xml"/>
  <Override PartName="/ppt/diagrams/layout105.xml" ContentType="application/vnd.openxmlformats-officedocument.drawingml.diagramLayout+xml"/>
  <Override PartName="/ppt/diagrams/quickStyle105.xml" ContentType="application/vnd.openxmlformats-officedocument.drawingml.diagramStyle+xml"/>
  <Override PartName="/ppt/diagrams/colors105.xml" ContentType="application/vnd.openxmlformats-officedocument.drawingml.diagramColors+xml"/>
  <Override PartName="/ppt/diagrams/drawing105.xml" ContentType="application/vnd.ms-office.drawingml.diagramDrawing+xml"/>
  <Override PartName="/ppt/notesSlides/notesSlide31.xml" ContentType="application/vnd.openxmlformats-officedocument.presentationml.notesSlide+xml"/>
  <Override PartName="/ppt/diagrams/data106.xml" ContentType="application/vnd.openxmlformats-officedocument.drawingml.diagramData+xml"/>
  <Override PartName="/ppt/diagrams/layout106.xml" ContentType="application/vnd.openxmlformats-officedocument.drawingml.diagramLayout+xml"/>
  <Override PartName="/ppt/diagrams/quickStyle106.xml" ContentType="application/vnd.openxmlformats-officedocument.drawingml.diagramStyle+xml"/>
  <Override PartName="/ppt/diagrams/colors106.xml" ContentType="application/vnd.openxmlformats-officedocument.drawingml.diagramColors+xml"/>
  <Override PartName="/ppt/diagrams/drawing106.xml" ContentType="application/vnd.ms-office.drawingml.diagramDrawing+xml"/>
  <Override PartName="/ppt/notesSlides/notesSlide32.xml" ContentType="application/vnd.openxmlformats-officedocument.presentationml.notesSlide+xml"/>
  <Override PartName="/ppt/diagrams/data107.xml" ContentType="application/vnd.openxmlformats-officedocument.drawingml.diagramData+xml"/>
  <Override PartName="/ppt/diagrams/layout107.xml" ContentType="application/vnd.openxmlformats-officedocument.drawingml.diagramLayout+xml"/>
  <Override PartName="/ppt/diagrams/quickStyle107.xml" ContentType="application/vnd.openxmlformats-officedocument.drawingml.diagramStyle+xml"/>
  <Override PartName="/ppt/diagrams/colors107.xml" ContentType="application/vnd.openxmlformats-officedocument.drawingml.diagramColors+xml"/>
  <Override PartName="/ppt/diagrams/drawing107.xml" ContentType="application/vnd.ms-office.drawingml.diagramDrawing+xml"/>
  <Override PartName="/ppt/notesSlides/notesSlide33.xml" ContentType="application/vnd.openxmlformats-officedocument.presentationml.notesSlide+xml"/>
  <Override PartName="/ppt/diagrams/data108.xml" ContentType="application/vnd.openxmlformats-officedocument.drawingml.diagramData+xml"/>
  <Override PartName="/ppt/diagrams/layout108.xml" ContentType="application/vnd.openxmlformats-officedocument.drawingml.diagramLayout+xml"/>
  <Override PartName="/ppt/diagrams/quickStyle108.xml" ContentType="application/vnd.openxmlformats-officedocument.drawingml.diagramStyle+xml"/>
  <Override PartName="/ppt/diagrams/colors108.xml" ContentType="application/vnd.openxmlformats-officedocument.drawingml.diagramColors+xml"/>
  <Override PartName="/ppt/diagrams/drawing108.xml" ContentType="application/vnd.ms-office.drawingml.diagramDrawing+xml"/>
  <Override PartName="/ppt/notesSlides/notesSlide34.xml" ContentType="application/vnd.openxmlformats-officedocument.presentationml.notesSlide+xml"/>
  <Override PartName="/ppt/diagrams/data109.xml" ContentType="application/vnd.openxmlformats-officedocument.drawingml.diagramData+xml"/>
  <Override PartName="/ppt/diagrams/layout109.xml" ContentType="application/vnd.openxmlformats-officedocument.drawingml.diagramLayout+xml"/>
  <Override PartName="/ppt/diagrams/quickStyle109.xml" ContentType="application/vnd.openxmlformats-officedocument.drawingml.diagramStyle+xml"/>
  <Override PartName="/ppt/diagrams/colors109.xml" ContentType="application/vnd.openxmlformats-officedocument.drawingml.diagramColors+xml"/>
  <Override PartName="/ppt/diagrams/drawing109.xml" ContentType="application/vnd.ms-office.drawingml.diagramDrawing+xml"/>
  <Override PartName="/ppt/diagrams/data110.xml" ContentType="application/vnd.openxmlformats-officedocument.drawingml.diagramData+xml"/>
  <Override PartName="/ppt/diagrams/layout110.xml" ContentType="application/vnd.openxmlformats-officedocument.drawingml.diagramLayout+xml"/>
  <Override PartName="/ppt/diagrams/quickStyle110.xml" ContentType="application/vnd.openxmlformats-officedocument.drawingml.diagramStyle+xml"/>
  <Override PartName="/ppt/diagrams/colors110.xml" ContentType="application/vnd.openxmlformats-officedocument.drawingml.diagramColors+xml"/>
  <Override PartName="/ppt/diagrams/drawing110.xml" ContentType="application/vnd.ms-office.drawingml.diagramDrawing+xml"/>
  <Override PartName="/ppt/diagrams/data111.xml" ContentType="application/vnd.openxmlformats-officedocument.drawingml.diagramData+xml"/>
  <Override PartName="/ppt/diagrams/layout111.xml" ContentType="application/vnd.openxmlformats-officedocument.drawingml.diagramLayout+xml"/>
  <Override PartName="/ppt/diagrams/quickStyle111.xml" ContentType="application/vnd.openxmlformats-officedocument.drawingml.diagramStyle+xml"/>
  <Override PartName="/ppt/diagrams/colors111.xml" ContentType="application/vnd.openxmlformats-officedocument.drawingml.diagramColors+xml"/>
  <Override PartName="/ppt/diagrams/drawing111.xml" ContentType="application/vnd.ms-office.drawingml.diagramDrawing+xml"/>
  <Override PartName="/ppt/diagrams/data112.xml" ContentType="application/vnd.openxmlformats-officedocument.drawingml.diagramData+xml"/>
  <Override PartName="/ppt/diagrams/layout112.xml" ContentType="application/vnd.openxmlformats-officedocument.drawingml.diagramLayout+xml"/>
  <Override PartName="/ppt/diagrams/quickStyle112.xml" ContentType="application/vnd.openxmlformats-officedocument.drawingml.diagramStyle+xml"/>
  <Override PartName="/ppt/diagrams/colors112.xml" ContentType="application/vnd.openxmlformats-officedocument.drawingml.diagramColors+xml"/>
  <Override PartName="/ppt/diagrams/drawing112.xml" ContentType="application/vnd.ms-office.drawingml.diagramDrawing+xml"/>
  <Override PartName="/ppt/diagrams/data113.xml" ContentType="application/vnd.openxmlformats-officedocument.drawingml.diagramData+xml"/>
  <Override PartName="/ppt/diagrams/layout113.xml" ContentType="application/vnd.openxmlformats-officedocument.drawingml.diagramLayout+xml"/>
  <Override PartName="/ppt/diagrams/quickStyle113.xml" ContentType="application/vnd.openxmlformats-officedocument.drawingml.diagramStyle+xml"/>
  <Override PartName="/ppt/diagrams/colors113.xml" ContentType="application/vnd.openxmlformats-officedocument.drawingml.diagramColors+xml"/>
  <Override PartName="/ppt/diagrams/drawing113.xml" ContentType="application/vnd.ms-office.drawingml.diagramDrawing+xml"/>
  <Override PartName="/ppt/diagrams/data114.xml" ContentType="application/vnd.openxmlformats-officedocument.drawingml.diagramData+xml"/>
  <Override PartName="/ppt/diagrams/layout114.xml" ContentType="application/vnd.openxmlformats-officedocument.drawingml.diagramLayout+xml"/>
  <Override PartName="/ppt/diagrams/quickStyle114.xml" ContentType="application/vnd.openxmlformats-officedocument.drawingml.diagramStyle+xml"/>
  <Override PartName="/ppt/diagrams/colors114.xml" ContentType="application/vnd.openxmlformats-officedocument.drawingml.diagramColors+xml"/>
  <Override PartName="/ppt/diagrams/drawing114.xml" ContentType="application/vnd.ms-office.drawingml.diagramDrawing+xml"/>
  <Override PartName="/ppt/diagrams/data115.xml" ContentType="application/vnd.openxmlformats-officedocument.drawingml.diagramData+xml"/>
  <Override PartName="/ppt/diagrams/layout115.xml" ContentType="application/vnd.openxmlformats-officedocument.drawingml.diagramLayout+xml"/>
  <Override PartName="/ppt/diagrams/quickStyle115.xml" ContentType="application/vnd.openxmlformats-officedocument.drawingml.diagramStyle+xml"/>
  <Override PartName="/ppt/diagrams/colors115.xml" ContentType="application/vnd.openxmlformats-officedocument.drawingml.diagramColors+xml"/>
  <Override PartName="/ppt/diagrams/drawing115.xml" ContentType="application/vnd.ms-office.drawingml.diagramDrawing+xml"/>
  <Override PartName="/ppt/diagrams/data116.xml" ContentType="application/vnd.openxmlformats-officedocument.drawingml.diagramData+xml"/>
  <Override PartName="/ppt/diagrams/layout116.xml" ContentType="application/vnd.openxmlformats-officedocument.drawingml.diagramLayout+xml"/>
  <Override PartName="/ppt/diagrams/quickStyle116.xml" ContentType="application/vnd.openxmlformats-officedocument.drawingml.diagramStyle+xml"/>
  <Override PartName="/ppt/diagrams/colors116.xml" ContentType="application/vnd.openxmlformats-officedocument.drawingml.diagramColors+xml"/>
  <Override PartName="/ppt/diagrams/drawing116.xml" ContentType="application/vnd.ms-office.drawingml.diagramDrawing+xml"/>
  <Override PartName="/ppt/diagrams/data117.xml" ContentType="application/vnd.openxmlformats-officedocument.drawingml.diagramData+xml"/>
  <Override PartName="/ppt/diagrams/layout117.xml" ContentType="application/vnd.openxmlformats-officedocument.drawingml.diagramLayout+xml"/>
  <Override PartName="/ppt/diagrams/quickStyle117.xml" ContentType="application/vnd.openxmlformats-officedocument.drawingml.diagramStyle+xml"/>
  <Override PartName="/ppt/diagrams/colors117.xml" ContentType="application/vnd.openxmlformats-officedocument.drawingml.diagramColors+xml"/>
  <Override PartName="/ppt/diagrams/drawing117.xml" ContentType="application/vnd.ms-office.drawingml.diagramDrawing+xml"/>
  <Override PartName="/ppt/diagrams/data118.xml" ContentType="application/vnd.openxmlformats-officedocument.drawingml.diagramData+xml"/>
  <Override PartName="/ppt/diagrams/layout118.xml" ContentType="application/vnd.openxmlformats-officedocument.drawingml.diagramLayout+xml"/>
  <Override PartName="/ppt/diagrams/quickStyle118.xml" ContentType="application/vnd.openxmlformats-officedocument.drawingml.diagramStyle+xml"/>
  <Override PartName="/ppt/diagrams/colors118.xml" ContentType="application/vnd.openxmlformats-officedocument.drawingml.diagramColors+xml"/>
  <Override PartName="/ppt/diagrams/drawing118.xml" ContentType="application/vnd.ms-office.drawingml.diagramDrawing+xml"/>
  <Override PartName="/ppt/diagrams/data119.xml" ContentType="application/vnd.openxmlformats-officedocument.drawingml.diagramData+xml"/>
  <Override PartName="/ppt/diagrams/layout119.xml" ContentType="application/vnd.openxmlformats-officedocument.drawingml.diagramLayout+xml"/>
  <Override PartName="/ppt/diagrams/quickStyle119.xml" ContentType="application/vnd.openxmlformats-officedocument.drawingml.diagramStyle+xml"/>
  <Override PartName="/ppt/diagrams/colors119.xml" ContentType="application/vnd.openxmlformats-officedocument.drawingml.diagramColors+xml"/>
  <Override PartName="/ppt/diagrams/drawing119.xml" ContentType="application/vnd.ms-office.drawingml.diagramDrawing+xml"/>
  <Override PartName="/ppt/diagrams/data120.xml" ContentType="application/vnd.openxmlformats-officedocument.drawingml.diagramData+xml"/>
  <Override PartName="/ppt/diagrams/layout120.xml" ContentType="application/vnd.openxmlformats-officedocument.drawingml.diagramLayout+xml"/>
  <Override PartName="/ppt/diagrams/quickStyle120.xml" ContentType="application/vnd.openxmlformats-officedocument.drawingml.diagramStyle+xml"/>
  <Override PartName="/ppt/diagrams/colors120.xml" ContentType="application/vnd.openxmlformats-officedocument.drawingml.diagramColors+xml"/>
  <Override PartName="/ppt/diagrams/drawing120.xml" ContentType="application/vnd.ms-office.drawingml.diagramDrawing+xml"/>
  <Override PartName="/ppt/diagrams/data121.xml" ContentType="application/vnd.openxmlformats-officedocument.drawingml.diagramData+xml"/>
  <Override PartName="/ppt/diagrams/layout121.xml" ContentType="application/vnd.openxmlformats-officedocument.drawingml.diagramLayout+xml"/>
  <Override PartName="/ppt/diagrams/quickStyle121.xml" ContentType="application/vnd.openxmlformats-officedocument.drawingml.diagramStyle+xml"/>
  <Override PartName="/ppt/diagrams/colors121.xml" ContentType="application/vnd.openxmlformats-officedocument.drawingml.diagramColors+xml"/>
  <Override PartName="/ppt/diagrams/drawing121.xml" ContentType="application/vnd.ms-office.drawingml.diagramDrawing+xml"/>
  <Override PartName="/ppt/diagrams/data122.xml" ContentType="application/vnd.openxmlformats-officedocument.drawingml.diagramData+xml"/>
  <Override PartName="/ppt/diagrams/layout122.xml" ContentType="application/vnd.openxmlformats-officedocument.drawingml.diagramLayout+xml"/>
  <Override PartName="/ppt/diagrams/quickStyle122.xml" ContentType="application/vnd.openxmlformats-officedocument.drawingml.diagramStyle+xml"/>
  <Override PartName="/ppt/diagrams/colors122.xml" ContentType="application/vnd.openxmlformats-officedocument.drawingml.diagramColors+xml"/>
  <Override PartName="/ppt/diagrams/drawing122.xml" ContentType="application/vnd.ms-office.drawingml.diagramDrawing+xml"/>
  <Override PartName="/ppt/diagrams/data123.xml" ContentType="application/vnd.openxmlformats-officedocument.drawingml.diagramData+xml"/>
  <Override PartName="/ppt/diagrams/layout123.xml" ContentType="application/vnd.openxmlformats-officedocument.drawingml.diagramLayout+xml"/>
  <Override PartName="/ppt/diagrams/quickStyle123.xml" ContentType="application/vnd.openxmlformats-officedocument.drawingml.diagramStyle+xml"/>
  <Override PartName="/ppt/diagrams/colors123.xml" ContentType="application/vnd.openxmlformats-officedocument.drawingml.diagramColors+xml"/>
  <Override PartName="/ppt/diagrams/drawing123.xml" ContentType="application/vnd.ms-office.drawingml.diagramDrawing+xml"/>
  <Override PartName="/ppt/diagrams/data124.xml" ContentType="application/vnd.openxmlformats-officedocument.drawingml.diagramData+xml"/>
  <Override PartName="/ppt/diagrams/layout124.xml" ContentType="application/vnd.openxmlformats-officedocument.drawingml.diagramLayout+xml"/>
  <Override PartName="/ppt/diagrams/quickStyle124.xml" ContentType="application/vnd.openxmlformats-officedocument.drawingml.diagramStyle+xml"/>
  <Override PartName="/ppt/diagrams/colors124.xml" ContentType="application/vnd.openxmlformats-officedocument.drawingml.diagramColors+xml"/>
  <Override PartName="/ppt/diagrams/drawing124.xml" ContentType="application/vnd.ms-office.drawingml.diagramDrawing+xml"/>
  <Override PartName="/ppt/diagrams/data125.xml" ContentType="application/vnd.openxmlformats-officedocument.drawingml.diagramData+xml"/>
  <Override PartName="/ppt/diagrams/layout125.xml" ContentType="application/vnd.openxmlformats-officedocument.drawingml.diagramLayout+xml"/>
  <Override PartName="/ppt/diagrams/quickStyle125.xml" ContentType="application/vnd.openxmlformats-officedocument.drawingml.diagramStyle+xml"/>
  <Override PartName="/ppt/diagrams/colors125.xml" ContentType="application/vnd.openxmlformats-officedocument.drawingml.diagramColors+xml"/>
  <Override PartName="/ppt/diagrams/drawing125.xml" ContentType="application/vnd.ms-office.drawingml.diagramDrawing+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diagrams/data126.xml" ContentType="application/vnd.openxmlformats-officedocument.drawingml.diagramData+xml"/>
  <Override PartName="/ppt/diagrams/layout126.xml" ContentType="application/vnd.openxmlformats-officedocument.drawingml.diagramLayout+xml"/>
  <Override PartName="/ppt/diagrams/quickStyle126.xml" ContentType="application/vnd.openxmlformats-officedocument.drawingml.diagramStyle+xml"/>
  <Override PartName="/ppt/diagrams/colors126.xml" ContentType="application/vnd.openxmlformats-officedocument.drawingml.diagramColors+xml"/>
  <Override PartName="/ppt/diagrams/drawing126.xml" ContentType="application/vnd.ms-office.drawingml.diagramDrawing+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diagrams/data127.xml" ContentType="application/vnd.openxmlformats-officedocument.drawingml.diagramData+xml"/>
  <Override PartName="/ppt/diagrams/layout127.xml" ContentType="application/vnd.openxmlformats-officedocument.drawingml.diagramLayout+xml"/>
  <Override PartName="/ppt/diagrams/quickStyle127.xml" ContentType="application/vnd.openxmlformats-officedocument.drawingml.diagramStyle+xml"/>
  <Override PartName="/ppt/diagrams/colors127.xml" ContentType="application/vnd.openxmlformats-officedocument.drawingml.diagramColors+xml"/>
  <Override PartName="/ppt/diagrams/drawing127.xml" ContentType="application/vnd.ms-office.drawingml.diagramDrawing+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diagrams/data128.xml" ContentType="application/vnd.openxmlformats-officedocument.drawingml.diagramData+xml"/>
  <Override PartName="/ppt/diagrams/layout128.xml" ContentType="application/vnd.openxmlformats-officedocument.drawingml.diagramLayout+xml"/>
  <Override PartName="/ppt/diagrams/quickStyle128.xml" ContentType="application/vnd.openxmlformats-officedocument.drawingml.diagramStyle+xml"/>
  <Override PartName="/ppt/diagrams/colors128.xml" ContentType="application/vnd.openxmlformats-officedocument.drawingml.diagramColors+xml"/>
  <Override PartName="/ppt/diagrams/drawing128.xml" ContentType="application/vnd.ms-office.drawingml.diagramDrawing+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diagrams/data129.xml" ContentType="application/vnd.openxmlformats-officedocument.drawingml.diagramData+xml"/>
  <Override PartName="/ppt/diagrams/layout129.xml" ContentType="application/vnd.openxmlformats-officedocument.drawingml.diagramLayout+xml"/>
  <Override PartName="/ppt/diagrams/quickStyle129.xml" ContentType="application/vnd.openxmlformats-officedocument.drawingml.diagramStyle+xml"/>
  <Override PartName="/ppt/diagrams/colors129.xml" ContentType="application/vnd.openxmlformats-officedocument.drawingml.diagramColors+xml"/>
  <Override PartName="/ppt/diagrams/drawing129.xml" ContentType="application/vnd.ms-office.drawingml.diagramDrawing+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diagrams/data130.xml" ContentType="application/vnd.openxmlformats-officedocument.drawingml.diagramData+xml"/>
  <Override PartName="/ppt/diagrams/layout130.xml" ContentType="application/vnd.openxmlformats-officedocument.drawingml.diagramLayout+xml"/>
  <Override PartName="/ppt/diagrams/quickStyle130.xml" ContentType="application/vnd.openxmlformats-officedocument.drawingml.diagramStyle+xml"/>
  <Override PartName="/ppt/diagrams/colors130.xml" ContentType="application/vnd.openxmlformats-officedocument.drawingml.diagramColors+xml"/>
  <Override PartName="/ppt/diagrams/drawing130.xml" ContentType="application/vnd.ms-office.drawingml.diagramDrawing+xml"/>
  <Override PartName="/ppt/notesSlides/notesSlide101.xml" ContentType="application/vnd.openxmlformats-officedocument.presentationml.notesSlide+xml"/>
  <Override PartName="/ppt/diagrams/data131.xml" ContentType="application/vnd.openxmlformats-officedocument.drawingml.diagramData+xml"/>
  <Override PartName="/ppt/diagrams/layout131.xml" ContentType="application/vnd.openxmlformats-officedocument.drawingml.diagramLayout+xml"/>
  <Override PartName="/ppt/diagrams/quickStyle131.xml" ContentType="application/vnd.openxmlformats-officedocument.drawingml.diagramStyle+xml"/>
  <Override PartName="/ppt/diagrams/colors131.xml" ContentType="application/vnd.openxmlformats-officedocument.drawingml.diagramColors+xml"/>
  <Override PartName="/ppt/diagrams/drawing131.xml" ContentType="application/vnd.ms-office.drawingml.diagramDrawing+xml"/>
  <Override PartName="/ppt/notesSlides/notesSlide102.xml" ContentType="application/vnd.openxmlformats-officedocument.presentationml.notesSlide+xml"/>
  <Override PartName="/ppt/diagrams/data132.xml" ContentType="application/vnd.openxmlformats-officedocument.drawingml.diagramData+xml"/>
  <Override PartName="/ppt/diagrams/layout132.xml" ContentType="application/vnd.openxmlformats-officedocument.drawingml.diagramLayout+xml"/>
  <Override PartName="/ppt/diagrams/quickStyle132.xml" ContentType="application/vnd.openxmlformats-officedocument.drawingml.diagramStyle+xml"/>
  <Override PartName="/ppt/diagrams/colors132.xml" ContentType="application/vnd.openxmlformats-officedocument.drawingml.diagramColors+xml"/>
  <Override PartName="/ppt/diagrams/drawing132.xml" ContentType="application/vnd.ms-office.drawingml.diagramDrawing+xml"/>
  <Override PartName="/ppt/diagrams/data133.xml" ContentType="application/vnd.openxmlformats-officedocument.drawingml.diagramData+xml"/>
  <Override PartName="/ppt/diagrams/layout133.xml" ContentType="application/vnd.openxmlformats-officedocument.drawingml.diagramLayout+xml"/>
  <Override PartName="/ppt/diagrams/quickStyle133.xml" ContentType="application/vnd.openxmlformats-officedocument.drawingml.diagramStyle+xml"/>
  <Override PartName="/ppt/diagrams/colors133.xml" ContentType="application/vnd.openxmlformats-officedocument.drawingml.diagramColors+xml"/>
  <Override PartName="/ppt/diagrams/drawing133.xml" ContentType="application/vnd.ms-office.drawingml.diagramDrawing+xml"/>
  <Override PartName="/ppt/notesSlides/notesSlide103.xml" ContentType="application/vnd.openxmlformats-officedocument.presentationml.notesSlide+xml"/>
  <Override PartName="/ppt/diagrams/data134.xml" ContentType="application/vnd.openxmlformats-officedocument.drawingml.diagramData+xml"/>
  <Override PartName="/ppt/diagrams/layout134.xml" ContentType="application/vnd.openxmlformats-officedocument.drawingml.diagramLayout+xml"/>
  <Override PartName="/ppt/diagrams/quickStyle134.xml" ContentType="application/vnd.openxmlformats-officedocument.drawingml.diagramStyle+xml"/>
  <Override PartName="/ppt/diagrams/colors134.xml" ContentType="application/vnd.openxmlformats-officedocument.drawingml.diagramColors+xml"/>
  <Override PartName="/ppt/diagrams/drawing134.xml" ContentType="application/vnd.ms-office.drawingml.diagramDrawing+xml"/>
  <Override PartName="/ppt/diagrams/data135.xml" ContentType="application/vnd.openxmlformats-officedocument.drawingml.diagramData+xml"/>
  <Override PartName="/ppt/diagrams/layout135.xml" ContentType="application/vnd.openxmlformats-officedocument.drawingml.diagramLayout+xml"/>
  <Override PartName="/ppt/diagrams/quickStyle135.xml" ContentType="application/vnd.openxmlformats-officedocument.drawingml.diagramStyle+xml"/>
  <Override PartName="/ppt/diagrams/colors135.xml" ContentType="application/vnd.openxmlformats-officedocument.drawingml.diagramColors+xml"/>
  <Override PartName="/ppt/diagrams/drawing135.xml" ContentType="application/vnd.ms-office.drawingml.diagramDrawing+xml"/>
  <Override PartName="/ppt/notesSlides/notesSlide104.xml" ContentType="application/vnd.openxmlformats-officedocument.presentationml.notesSlide+xml"/>
  <Override PartName="/ppt/diagrams/data136.xml" ContentType="application/vnd.openxmlformats-officedocument.drawingml.diagramData+xml"/>
  <Override PartName="/ppt/diagrams/layout136.xml" ContentType="application/vnd.openxmlformats-officedocument.drawingml.diagramLayout+xml"/>
  <Override PartName="/ppt/diagrams/quickStyle136.xml" ContentType="application/vnd.openxmlformats-officedocument.drawingml.diagramStyle+xml"/>
  <Override PartName="/ppt/diagrams/colors136.xml" ContentType="application/vnd.openxmlformats-officedocument.drawingml.diagramColors+xml"/>
  <Override PartName="/ppt/diagrams/drawing136.xml" ContentType="application/vnd.ms-office.drawingml.diagramDrawing+xml"/>
  <Override PartName="/ppt/diagrams/data137.xml" ContentType="application/vnd.openxmlformats-officedocument.drawingml.diagramData+xml"/>
  <Override PartName="/ppt/diagrams/layout137.xml" ContentType="application/vnd.openxmlformats-officedocument.drawingml.diagramLayout+xml"/>
  <Override PartName="/ppt/diagrams/quickStyle137.xml" ContentType="application/vnd.openxmlformats-officedocument.drawingml.diagramStyle+xml"/>
  <Override PartName="/ppt/diagrams/colors137.xml" ContentType="application/vnd.openxmlformats-officedocument.drawingml.diagramColors+xml"/>
  <Override PartName="/ppt/diagrams/drawing137.xml" ContentType="application/vnd.ms-office.drawingml.diagramDrawing+xml"/>
  <Override PartName="/ppt/notesSlides/notesSlide105.xml" ContentType="application/vnd.openxmlformats-officedocument.presentationml.notesSlide+xml"/>
  <Override PartName="/ppt/diagrams/data138.xml" ContentType="application/vnd.openxmlformats-officedocument.drawingml.diagramData+xml"/>
  <Override PartName="/ppt/diagrams/layout138.xml" ContentType="application/vnd.openxmlformats-officedocument.drawingml.diagramLayout+xml"/>
  <Override PartName="/ppt/diagrams/quickStyle138.xml" ContentType="application/vnd.openxmlformats-officedocument.drawingml.diagramStyle+xml"/>
  <Override PartName="/ppt/diagrams/colors138.xml" ContentType="application/vnd.openxmlformats-officedocument.drawingml.diagramColors+xml"/>
  <Override PartName="/ppt/diagrams/drawing138.xml" ContentType="application/vnd.ms-office.drawingml.diagramDrawing+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diagrams/data139.xml" ContentType="application/vnd.openxmlformats-officedocument.drawingml.diagramData+xml"/>
  <Override PartName="/ppt/diagrams/layout139.xml" ContentType="application/vnd.openxmlformats-officedocument.drawingml.diagramLayout+xml"/>
  <Override PartName="/ppt/diagrams/quickStyle139.xml" ContentType="application/vnd.openxmlformats-officedocument.drawingml.diagramStyle+xml"/>
  <Override PartName="/ppt/diagrams/colors139.xml" ContentType="application/vnd.openxmlformats-officedocument.drawingml.diagramColors+xml"/>
  <Override PartName="/ppt/diagrams/drawing139.xml" ContentType="application/vnd.ms-office.drawingml.diagramDrawing+xml"/>
  <Override PartName="/ppt/diagrams/data140.xml" ContentType="application/vnd.openxmlformats-officedocument.drawingml.diagramData+xml"/>
  <Override PartName="/ppt/diagrams/layout140.xml" ContentType="application/vnd.openxmlformats-officedocument.drawingml.diagramLayout+xml"/>
  <Override PartName="/ppt/diagrams/quickStyle140.xml" ContentType="application/vnd.openxmlformats-officedocument.drawingml.diagramStyle+xml"/>
  <Override PartName="/ppt/diagrams/colors140.xml" ContentType="application/vnd.openxmlformats-officedocument.drawingml.diagramColors+xml"/>
  <Override PartName="/ppt/diagrams/drawing140.xml" ContentType="application/vnd.ms-office.drawingml.diagramDrawing+xml"/>
  <Override PartName="/ppt/diagrams/data141.xml" ContentType="application/vnd.openxmlformats-officedocument.drawingml.diagramData+xml"/>
  <Override PartName="/ppt/diagrams/layout141.xml" ContentType="application/vnd.openxmlformats-officedocument.drawingml.diagramLayout+xml"/>
  <Override PartName="/ppt/diagrams/quickStyle141.xml" ContentType="application/vnd.openxmlformats-officedocument.drawingml.diagramStyle+xml"/>
  <Override PartName="/ppt/diagrams/colors141.xml" ContentType="application/vnd.openxmlformats-officedocument.drawingml.diagramColors+xml"/>
  <Override PartName="/ppt/diagrams/drawing141.xml" ContentType="application/vnd.ms-office.drawingml.diagramDrawing+xml"/>
  <Override PartName="/ppt/diagrams/data142.xml" ContentType="application/vnd.openxmlformats-officedocument.drawingml.diagramData+xml"/>
  <Override PartName="/ppt/diagrams/layout142.xml" ContentType="application/vnd.openxmlformats-officedocument.drawingml.diagramLayout+xml"/>
  <Override PartName="/ppt/diagrams/quickStyle142.xml" ContentType="application/vnd.openxmlformats-officedocument.drawingml.diagramStyle+xml"/>
  <Override PartName="/ppt/diagrams/colors142.xml" ContentType="application/vnd.openxmlformats-officedocument.drawingml.diagramColors+xml"/>
  <Override PartName="/ppt/diagrams/drawing142.xml" ContentType="application/vnd.ms-office.drawingml.diagramDrawing+xml"/>
  <Override PartName="/ppt/diagrams/data143.xml" ContentType="application/vnd.openxmlformats-officedocument.drawingml.diagramData+xml"/>
  <Override PartName="/ppt/diagrams/layout143.xml" ContentType="application/vnd.openxmlformats-officedocument.drawingml.diagramLayout+xml"/>
  <Override PartName="/ppt/diagrams/quickStyle143.xml" ContentType="application/vnd.openxmlformats-officedocument.drawingml.diagramStyle+xml"/>
  <Override PartName="/ppt/diagrams/colors143.xml" ContentType="application/vnd.openxmlformats-officedocument.drawingml.diagramColors+xml"/>
  <Override PartName="/ppt/diagrams/drawing143.xml" ContentType="application/vnd.ms-office.drawingml.diagramDrawing+xml"/>
  <Override PartName="/ppt/notesSlides/notesSlide10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autoCompressPictures="0">
  <p:sldMasterIdLst>
    <p:sldMasterId id="2147484156" r:id="rId1"/>
    <p:sldMasterId id="2147484271" r:id="rId2"/>
    <p:sldMasterId id="2147485386" r:id="rId3"/>
    <p:sldMasterId id="2147485403" r:id="rId4"/>
  </p:sldMasterIdLst>
  <p:notesMasterIdLst>
    <p:notesMasterId r:id="rId540"/>
  </p:notesMasterIdLst>
  <p:sldIdLst>
    <p:sldId id="256" r:id="rId5"/>
    <p:sldId id="372" r:id="rId6"/>
    <p:sldId id="258" r:id="rId7"/>
    <p:sldId id="290" r:id="rId8"/>
    <p:sldId id="291" r:id="rId9"/>
    <p:sldId id="261" r:id="rId10"/>
    <p:sldId id="264" r:id="rId11"/>
    <p:sldId id="266" r:id="rId12"/>
    <p:sldId id="267" r:id="rId13"/>
    <p:sldId id="268" r:id="rId14"/>
    <p:sldId id="269" r:id="rId15"/>
    <p:sldId id="270" r:id="rId16"/>
    <p:sldId id="271" r:id="rId17"/>
    <p:sldId id="272" r:id="rId18"/>
    <p:sldId id="274" r:id="rId19"/>
    <p:sldId id="275" r:id="rId20"/>
    <p:sldId id="276" r:id="rId21"/>
    <p:sldId id="277" r:id="rId22"/>
    <p:sldId id="278" r:id="rId23"/>
    <p:sldId id="279" r:id="rId24"/>
    <p:sldId id="280" r:id="rId25"/>
    <p:sldId id="281" r:id="rId26"/>
    <p:sldId id="282" r:id="rId27"/>
    <p:sldId id="285" r:id="rId28"/>
    <p:sldId id="287" r:id="rId29"/>
    <p:sldId id="288" r:id="rId30"/>
    <p:sldId id="289" r:id="rId31"/>
    <p:sldId id="952" r:id="rId32"/>
    <p:sldId id="953" r:id="rId33"/>
    <p:sldId id="954" r:id="rId34"/>
    <p:sldId id="955" r:id="rId35"/>
    <p:sldId id="956" r:id="rId36"/>
    <p:sldId id="957" r:id="rId37"/>
    <p:sldId id="958" r:id="rId38"/>
    <p:sldId id="959" r:id="rId39"/>
    <p:sldId id="960" r:id="rId40"/>
    <p:sldId id="961" r:id="rId41"/>
    <p:sldId id="962" r:id="rId42"/>
    <p:sldId id="963" r:id="rId43"/>
    <p:sldId id="964" r:id="rId44"/>
    <p:sldId id="965" r:id="rId45"/>
    <p:sldId id="966" r:id="rId46"/>
    <p:sldId id="967" r:id="rId47"/>
    <p:sldId id="968" r:id="rId48"/>
    <p:sldId id="969" r:id="rId49"/>
    <p:sldId id="970" r:id="rId50"/>
    <p:sldId id="971" r:id="rId51"/>
    <p:sldId id="972" r:id="rId52"/>
    <p:sldId id="989" r:id="rId53"/>
    <p:sldId id="324" r:id="rId54"/>
    <p:sldId id="325" r:id="rId55"/>
    <p:sldId id="326" r:id="rId56"/>
    <p:sldId id="327" r:id="rId57"/>
    <p:sldId id="328" r:id="rId58"/>
    <p:sldId id="329" r:id="rId59"/>
    <p:sldId id="330" r:id="rId60"/>
    <p:sldId id="331" r:id="rId61"/>
    <p:sldId id="332" r:id="rId62"/>
    <p:sldId id="333" r:id="rId63"/>
    <p:sldId id="335" r:id="rId64"/>
    <p:sldId id="336" r:id="rId65"/>
    <p:sldId id="342" r:id="rId66"/>
    <p:sldId id="338" r:id="rId67"/>
    <p:sldId id="339" r:id="rId68"/>
    <p:sldId id="340" r:id="rId69"/>
    <p:sldId id="885" r:id="rId70"/>
    <p:sldId id="344" r:id="rId71"/>
    <p:sldId id="345" r:id="rId72"/>
    <p:sldId id="316" r:id="rId73"/>
    <p:sldId id="317" r:id="rId74"/>
    <p:sldId id="318" r:id="rId75"/>
    <p:sldId id="319" r:id="rId76"/>
    <p:sldId id="320" r:id="rId77"/>
    <p:sldId id="321" r:id="rId78"/>
    <p:sldId id="322" r:id="rId79"/>
    <p:sldId id="349" r:id="rId80"/>
    <p:sldId id="348" r:id="rId81"/>
    <p:sldId id="351" r:id="rId82"/>
    <p:sldId id="352" r:id="rId83"/>
    <p:sldId id="353" r:id="rId84"/>
    <p:sldId id="354" r:id="rId85"/>
    <p:sldId id="355" r:id="rId86"/>
    <p:sldId id="356" r:id="rId87"/>
    <p:sldId id="357" r:id="rId88"/>
    <p:sldId id="358" r:id="rId89"/>
    <p:sldId id="359" r:id="rId90"/>
    <p:sldId id="360" r:id="rId91"/>
    <p:sldId id="361" r:id="rId92"/>
    <p:sldId id="362" r:id="rId93"/>
    <p:sldId id="363" r:id="rId94"/>
    <p:sldId id="886" r:id="rId95"/>
    <p:sldId id="365" r:id="rId96"/>
    <p:sldId id="887" r:id="rId97"/>
    <p:sldId id="367" r:id="rId98"/>
    <p:sldId id="888" r:id="rId99"/>
    <p:sldId id="369" r:id="rId100"/>
    <p:sldId id="889" r:id="rId101"/>
    <p:sldId id="370" r:id="rId102"/>
    <p:sldId id="373" r:id="rId103"/>
    <p:sldId id="374" r:id="rId104"/>
    <p:sldId id="375" r:id="rId105"/>
    <p:sldId id="376" r:id="rId106"/>
    <p:sldId id="377" r:id="rId107"/>
    <p:sldId id="378" r:id="rId108"/>
    <p:sldId id="379" r:id="rId109"/>
    <p:sldId id="380" r:id="rId110"/>
    <p:sldId id="381" r:id="rId111"/>
    <p:sldId id="382" r:id="rId112"/>
    <p:sldId id="383" r:id="rId113"/>
    <p:sldId id="384" r:id="rId114"/>
    <p:sldId id="385" r:id="rId115"/>
    <p:sldId id="386" r:id="rId116"/>
    <p:sldId id="387" r:id="rId117"/>
    <p:sldId id="388" r:id="rId118"/>
    <p:sldId id="890" r:id="rId119"/>
    <p:sldId id="390" r:id="rId120"/>
    <p:sldId id="892" r:id="rId121"/>
    <p:sldId id="392" r:id="rId122"/>
    <p:sldId id="393" r:id="rId123"/>
    <p:sldId id="394" r:id="rId124"/>
    <p:sldId id="395" r:id="rId125"/>
    <p:sldId id="396" r:id="rId126"/>
    <p:sldId id="893" r:id="rId127"/>
    <p:sldId id="399" r:id="rId128"/>
    <p:sldId id="400" r:id="rId129"/>
    <p:sldId id="402" r:id="rId130"/>
    <p:sldId id="403" r:id="rId131"/>
    <p:sldId id="404" r:id="rId132"/>
    <p:sldId id="405" r:id="rId133"/>
    <p:sldId id="406" r:id="rId134"/>
    <p:sldId id="407" r:id="rId135"/>
    <p:sldId id="408" r:id="rId136"/>
    <p:sldId id="409" r:id="rId137"/>
    <p:sldId id="410" r:id="rId138"/>
    <p:sldId id="411" r:id="rId139"/>
    <p:sldId id="412" r:id="rId140"/>
    <p:sldId id="413" r:id="rId141"/>
    <p:sldId id="414" r:id="rId142"/>
    <p:sldId id="415" r:id="rId143"/>
    <p:sldId id="416" r:id="rId144"/>
    <p:sldId id="417" r:id="rId145"/>
    <p:sldId id="418" r:id="rId146"/>
    <p:sldId id="419" r:id="rId147"/>
    <p:sldId id="420" r:id="rId148"/>
    <p:sldId id="421" r:id="rId149"/>
    <p:sldId id="991" r:id="rId150"/>
    <p:sldId id="784" r:id="rId151"/>
    <p:sldId id="785" r:id="rId152"/>
    <p:sldId id="786" r:id="rId153"/>
    <p:sldId id="787" r:id="rId154"/>
    <p:sldId id="788" r:id="rId155"/>
    <p:sldId id="789" r:id="rId156"/>
    <p:sldId id="790" r:id="rId157"/>
    <p:sldId id="791" r:id="rId158"/>
    <p:sldId id="792" r:id="rId159"/>
    <p:sldId id="793" r:id="rId160"/>
    <p:sldId id="794" r:id="rId161"/>
    <p:sldId id="795" r:id="rId162"/>
    <p:sldId id="796" r:id="rId163"/>
    <p:sldId id="797" r:id="rId164"/>
    <p:sldId id="798" r:id="rId165"/>
    <p:sldId id="799" r:id="rId166"/>
    <p:sldId id="800" r:id="rId167"/>
    <p:sldId id="801" r:id="rId168"/>
    <p:sldId id="802" r:id="rId169"/>
    <p:sldId id="803" r:id="rId170"/>
    <p:sldId id="804" r:id="rId171"/>
    <p:sldId id="805" r:id="rId172"/>
    <p:sldId id="806" r:id="rId173"/>
    <p:sldId id="807" r:id="rId174"/>
    <p:sldId id="808" r:id="rId175"/>
    <p:sldId id="809" r:id="rId176"/>
    <p:sldId id="810" r:id="rId177"/>
    <p:sldId id="811" r:id="rId178"/>
    <p:sldId id="812" r:id="rId179"/>
    <p:sldId id="813" r:id="rId180"/>
    <p:sldId id="814" r:id="rId181"/>
    <p:sldId id="815" r:id="rId182"/>
    <p:sldId id="816" r:id="rId183"/>
    <p:sldId id="817" r:id="rId184"/>
    <p:sldId id="818" r:id="rId185"/>
    <p:sldId id="819" r:id="rId186"/>
    <p:sldId id="820" r:id="rId187"/>
    <p:sldId id="821" r:id="rId188"/>
    <p:sldId id="907" r:id="rId189"/>
    <p:sldId id="823" r:id="rId190"/>
    <p:sldId id="908" r:id="rId191"/>
    <p:sldId id="825" r:id="rId192"/>
    <p:sldId id="857" r:id="rId193"/>
    <p:sldId id="827" r:id="rId194"/>
    <p:sldId id="906" r:id="rId195"/>
    <p:sldId id="865" r:id="rId196"/>
    <p:sldId id="863" r:id="rId197"/>
    <p:sldId id="832" r:id="rId198"/>
    <p:sldId id="894" r:id="rId199"/>
    <p:sldId id="422" r:id="rId200"/>
    <p:sldId id="423" r:id="rId201"/>
    <p:sldId id="424" r:id="rId202"/>
    <p:sldId id="425" r:id="rId203"/>
    <p:sldId id="426" r:id="rId204"/>
    <p:sldId id="427" r:id="rId205"/>
    <p:sldId id="428" r:id="rId206"/>
    <p:sldId id="429" r:id="rId207"/>
    <p:sldId id="430" r:id="rId208"/>
    <p:sldId id="431" r:id="rId209"/>
    <p:sldId id="432" r:id="rId210"/>
    <p:sldId id="434" r:id="rId211"/>
    <p:sldId id="435" r:id="rId212"/>
    <p:sldId id="436" r:id="rId213"/>
    <p:sldId id="437" r:id="rId214"/>
    <p:sldId id="438" r:id="rId215"/>
    <p:sldId id="439" r:id="rId216"/>
    <p:sldId id="440" r:id="rId217"/>
    <p:sldId id="441" r:id="rId218"/>
    <p:sldId id="442" r:id="rId219"/>
    <p:sldId id="443" r:id="rId220"/>
    <p:sldId id="444" r:id="rId221"/>
    <p:sldId id="446" r:id="rId222"/>
    <p:sldId id="973" r:id="rId223"/>
    <p:sldId id="974" r:id="rId224"/>
    <p:sldId id="451" r:id="rId225"/>
    <p:sldId id="450" r:id="rId226"/>
    <p:sldId id="993" r:id="rId227"/>
    <p:sldId id="741" r:id="rId228"/>
    <p:sldId id="742" r:id="rId229"/>
    <p:sldId id="743" r:id="rId230"/>
    <p:sldId id="744" r:id="rId231"/>
    <p:sldId id="745" r:id="rId232"/>
    <p:sldId id="746" r:id="rId233"/>
    <p:sldId id="747" r:id="rId234"/>
    <p:sldId id="748" r:id="rId235"/>
    <p:sldId id="749" r:id="rId236"/>
    <p:sldId id="750" r:id="rId237"/>
    <p:sldId id="751" r:id="rId238"/>
    <p:sldId id="753" r:id="rId239"/>
    <p:sldId id="754" r:id="rId240"/>
    <p:sldId id="755" r:id="rId241"/>
    <p:sldId id="756" r:id="rId242"/>
    <p:sldId id="896" r:id="rId243"/>
    <p:sldId id="758" r:id="rId244"/>
    <p:sldId id="759" r:id="rId245"/>
    <p:sldId id="760" r:id="rId246"/>
    <p:sldId id="761" r:id="rId247"/>
    <p:sldId id="762" r:id="rId248"/>
    <p:sldId id="763" r:id="rId249"/>
    <p:sldId id="764" r:id="rId250"/>
    <p:sldId id="765" r:id="rId251"/>
    <p:sldId id="766" r:id="rId252"/>
    <p:sldId id="866" r:id="rId253"/>
    <p:sldId id="909" r:id="rId254"/>
    <p:sldId id="868" r:id="rId255"/>
    <p:sldId id="897" r:id="rId256"/>
    <p:sldId id="771" r:id="rId257"/>
    <p:sldId id="898" r:id="rId258"/>
    <p:sldId id="452" r:id="rId259"/>
    <p:sldId id="453" r:id="rId260"/>
    <p:sldId id="455" r:id="rId261"/>
    <p:sldId id="456" r:id="rId262"/>
    <p:sldId id="457" r:id="rId263"/>
    <p:sldId id="458" r:id="rId264"/>
    <p:sldId id="459" r:id="rId265"/>
    <p:sldId id="460" r:id="rId266"/>
    <p:sldId id="461" r:id="rId267"/>
    <p:sldId id="462" r:id="rId268"/>
    <p:sldId id="463" r:id="rId269"/>
    <p:sldId id="464" r:id="rId270"/>
    <p:sldId id="467" r:id="rId271"/>
    <p:sldId id="468" r:id="rId272"/>
    <p:sldId id="469" r:id="rId273"/>
    <p:sldId id="470" r:id="rId274"/>
    <p:sldId id="471" r:id="rId275"/>
    <p:sldId id="472" r:id="rId276"/>
    <p:sldId id="473" r:id="rId277"/>
    <p:sldId id="474" r:id="rId278"/>
    <p:sldId id="475" r:id="rId279"/>
    <p:sldId id="476" r:id="rId280"/>
    <p:sldId id="477" r:id="rId281"/>
    <p:sldId id="478" r:id="rId282"/>
    <p:sldId id="479" r:id="rId283"/>
    <p:sldId id="480" r:id="rId284"/>
    <p:sldId id="481" r:id="rId285"/>
    <p:sldId id="482" r:id="rId286"/>
    <p:sldId id="483" r:id="rId287"/>
    <p:sldId id="484" r:id="rId288"/>
    <p:sldId id="485" r:id="rId289"/>
    <p:sldId id="486" r:id="rId290"/>
    <p:sldId id="487" r:id="rId291"/>
    <p:sldId id="488" r:id="rId292"/>
    <p:sldId id="975" r:id="rId293"/>
    <p:sldId id="976" r:id="rId294"/>
    <p:sldId id="490" r:id="rId295"/>
    <p:sldId id="495" r:id="rId296"/>
    <p:sldId id="491" r:id="rId297"/>
    <p:sldId id="496" r:id="rId298"/>
    <p:sldId id="492" r:id="rId299"/>
    <p:sldId id="497" r:id="rId300"/>
    <p:sldId id="994" r:id="rId301"/>
    <p:sldId id="995" r:id="rId302"/>
    <p:sldId id="500" r:id="rId303"/>
    <p:sldId id="501" r:id="rId304"/>
    <p:sldId id="502" r:id="rId305"/>
    <p:sldId id="503" r:id="rId306"/>
    <p:sldId id="504" r:id="rId307"/>
    <p:sldId id="505" r:id="rId308"/>
    <p:sldId id="506" r:id="rId309"/>
    <p:sldId id="507" r:id="rId310"/>
    <p:sldId id="508" r:id="rId311"/>
    <p:sldId id="509" r:id="rId312"/>
    <p:sldId id="510" r:id="rId313"/>
    <p:sldId id="511" r:id="rId314"/>
    <p:sldId id="512" r:id="rId315"/>
    <p:sldId id="513" r:id="rId316"/>
    <p:sldId id="514" r:id="rId317"/>
    <p:sldId id="912" r:id="rId318"/>
    <p:sldId id="913" r:id="rId319"/>
    <p:sldId id="1008" r:id="rId320"/>
    <p:sldId id="915" r:id="rId321"/>
    <p:sldId id="1010" r:id="rId322"/>
    <p:sldId id="1012" r:id="rId323"/>
    <p:sldId id="1014" r:id="rId324"/>
    <p:sldId id="919" r:id="rId325"/>
    <p:sldId id="1016" r:id="rId326"/>
    <p:sldId id="921" r:id="rId327"/>
    <p:sldId id="1018" r:id="rId328"/>
    <p:sldId id="923" r:id="rId329"/>
    <p:sldId id="1020" r:id="rId330"/>
    <p:sldId id="515" r:id="rId331"/>
    <p:sldId id="516" r:id="rId332"/>
    <p:sldId id="517" r:id="rId333"/>
    <p:sldId id="518" r:id="rId334"/>
    <p:sldId id="519" r:id="rId335"/>
    <p:sldId id="520" r:id="rId336"/>
    <p:sldId id="521" r:id="rId337"/>
    <p:sldId id="522" r:id="rId338"/>
    <p:sldId id="523" r:id="rId339"/>
    <p:sldId id="524" r:id="rId340"/>
    <p:sldId id="525" r:id="rId341"/>
    <p:sldId id="526" r:id="rId342"/>
    <p:sldId id="527" r:id="rId343"/>
    <p:sldId id="528" r:id="rId344"/>
    <p:sldId id="949" r:id="rId345"/>
    <p:sldId id="530" r:id="rId346"/>
    <p:sldId id="870" r:id="rId347"/>
    <p:sldId id="871" r:id="rId348"/>
    <p:sldId id="872" r:id="rId349"/>
    <p:sldId id="534" r:id="rId350"/>
    <p:sldId id="535" r:id="rId351"/>
    <p:sldId id="537" r:id="rId352"/>
    <p:sldId id="538" r:id="rId353"/>
    <p:sldId id="539" r:id="rId354"/>
    <p:sldId id="540" r:id="rId355"/>
    <p:sldId id="541" r:id="rId356"/>
    <p:sldId id="542" r:id="rId357"/>
    <p:sldId id="543" r:id="rId358"/>
    <p:sldId id="544" r:id="rId359"/>
    <p:sldId id="545" r:id="rId360"/>
    <p:sldId id="546" r:id="rId361"/>
    <p:sldId id="873" r:id="rId362"/>
    <p:sldId id="548" r:id="rId363"/>
    <p:sldId id="549" r:id="rId364"/>
    <p:sldId id="550" r:id="rId365"/>
    <p:sldId id="551" r:id="rId366"/>
    <p:sldId id="552" r:id="rId367"/>
    <p:sldId id="717" r:id="rId368"/>
    <p:sldId id="718" r:id="rId369"/>
    <p:sldId id="875" r:id="rId370"/>
    <p:sldId id="950" r:id="rId371"/>
    <p:sldId id="951" r:id="rId372"/>
    <p:sldId id="555" r:id="rId373"/>
    <p:sldId id="877" r:id="rId374"/>
    <p:sldId id="556" r:id="rId375"/>
    <p:sldId id="996" r:id="rId376"/>
    <p:sldId id="557" r:id="rId377"/>
    <p:sldId id="926" r:id="rId378"/>
    <p:sldId id="558" r:id="rId379"/>
    <p:sldId id="559" r:id="rId380"/>
    <p:sldId id="560" r:id="rId381"/>
    <p:sldId id="562" r:id="rId382"/>
    <p:sldId id="930" r:id="rId383"/>
    <p:sldId id="563" r:id="rId384"/>
    <p:sldId id="929" r:id="rId385"/>
    <p:sldId id="565" r:id="rId386"/>
    <p:sldId id="566" r:id="rId387"/>
    <p:sldId id="567" r:id="rId388"/>
    <p:sldId id="568" r:id="rId389"/>
    <p:sldId id="725" r:id="rId390"/>
    <p:sldId id="570" r:id="rId391"/>
    <p:sldId id="931" r:id="rId392"/>
    <p:sldId id="572" r:id="rId393"/>
    <p:sldId id="573" r:id="rId394"/>
    <p:sldId id="574" r:id="rId395"/>
    <p:sldId id="932" r:id="rId396"/>
    <p:sldId id="577" r:id="rId397"/>
    <p:sldId id="933" r:id="rId398"/>
    <p:sldId id="579" r:id="rId399"/>
    <p:sldId id="934" r:id="rId400"/>
    <p:sldId id="581" r:id="rId401"/>
    <p:sldId id="582" r:id="rId402"/>
    <p:sldId id="583" r:id="rId403"/>
    <p:sldId id="584" r:id="rId404"/>
    <p:sldId id="935" r:id="rId405"/>
    <p:sldId id="586" r:id="rId406"/>
    <p:sldId id="936" r:id="rId407"/>
    <p:sldId id="588" r:id="rId408"/>
    <p:sldId id="938" r:id="rId409"/>
    <p:sldId id="590" r:id="rId410"/>
    <p:sldId id="591" r:id="rId411"/>
    <p:sldId id="592" r:id="rId412"/>
    <p:sldId id="593" r:id="rId413"/>
    <p:sldId id="594" r:id="rId414"/>
    <p:sldId id="939" r:id="rId415"/>
    <p:sldId id="598" r:id="rId416"/>
    <p:sldId id="599" r:id="rId417"/>
    <p:sldId id="600" r:id="rId418"/>
    <p:sldId id="601" r:id="rId419"/>
    <p:sldId id="940" r:id="rId420"/>
    <p:sldId id="603" r:id="rId421"/>
    <p:sldId id="941" r:id="rId422"/>
    <p:sldId id="605" r:id="rId423"/>
    <p:sldId id="606" r:id="rId424"/>
    <p:sldId id="607" r:id="rId425"/>
    <p:sldId id="608" r:id="rId426"/>
    <p:sldId id="943" r:id="rId427"/>
    <p:sldId id="610" r:id="rId428"/>
    <p:sldId id="945" r:id="rId429"/>
    <p:sldId id="612" r:id="rId430"/>
    <p:sldId id="613" r:id="rId431"/>
    <p:sldId id="614" r:id="rId432"/>
    <p:sldId id="615" r:id="rId433"/>
    <p:sldId id="616" r:id="rId434"/>
    <p:sldId id="617" r:id="rId435"/>
    <p:sldId id="618" r:id="rId436"/>
    <p:sldId id="619" r:id="rId437"/>
    <p:sldId id="620" r:id="rId438"/>
    <p:sldId id="621" r:id="rId439"/>
    <p:sldId id="622" r:id="rId440"/>
    <p:sldId id="623" r:id="rId441"/>
    <p:sldId id="624" r:id="rId442"/>
    <p:sldId id="625" r:id="rId443"/>
    <p:sldId id="626" r:id="rId444"/>
    <p:sldId id="627" r:id="rId445"/>
    <p:sldId id="628" r:id="rId446"/>
    <p:sldId id="629" r:id="rId447"/>
    <p:sldId id="630" r:id="rId448"/>
    <p:sldId id="631" r:id="rId449"/>
    <p:sldId id="632" r:id="rId450"/>
    <p:sldId id="633" r:id="rId451"/>
    <p:sldId id="634" r:id="rId452"/>
    <p:sldId id="635" r:id="rId453"/>
    <p:sldId id="636" r:id="rId454"/>
    <p:sldId id="637" r:id="rId455"/>
    <p:sldId id="947" r:id="rId456"/>
    <p:sldId id="998" r:id="rId457"/>
    <p:sldId id="640" r:id="rId458"/>
    <p:sldId id="641" r:id="rId459"/>
    <p:sldId id="642" r:id="rId460"/>
    <p:sldId id="644" r:id="rId461"/>
    <p:sldId id="645" r:id="rId462"/>
    <p:sldId id="833" r:id="rId463"/>
    <p:sldId id="977" r:id="rId464"/>
    <p:sldId id="979" r:id="rId465"/>
    <p:sldId id="1000" r:id="rId466"/>
    <p:sldId id="981" r:id="rId467"/>
    <p:sldId id="1002" r:id="rId468"/>
    <p:sldId id="983" r:id="rId469"/>
    <p:sldId id="1004" r:id="rId470"/>
    <p:sldId id="986" r:id="rId471"/>
    <p:sldId id="1006" r:id="rId472"/>
    <p:sldId id="647" r:id="rId473"/>
    <p:sldId id="648" r:id="rId474"/>
    <p:sldId id="649" r:id="rId475"/>
    <p:sldId id="650" r:id="rId476"/>
    <p:sldId id="651" r:id="rId477"/>
    <p:sldId id="652" r:id="rId478"/>
    <p:sldId id="653" r:id="rId479"/>
    <p:sldId id="654" r:id="rId480"/>
    <p:sldId id="655" r:id="rId481"/>
    <p:sldId id="656" r:id="rId482"/>
    <p:sldId id="657" r:id="rId483"/>
    <p:sldId id="658" r:id="rId484"/>
    <p:sldId id="659" r:id="rId485"/>
    <p:sldId id="660" r:id="rId486"/>
    <p:sldId id="661" r:id="rId487"/>
    <p:sldId id="662" r:id="rId488"/>
    <p:sldId id="663" r:id="rId489"/>
    <p:sldId id="664" r:id="rId490"/>
    <p:sldId id="665" r:id="rId491"/>
    <p:sldId id="666" r:id="rId492"/>
    <p:sldId id="667" r:id="rId493"/>
    <p:sldId id="668" r:id="rId494"/>
    <p:sldId id="669" r:id="rId495"/>
    <p:sldId id="670" r:id="rId496"/>
    <p:sldId id="671" r:id="rId497"/>
    <p:sldId id="672" r:id="rId498"/>
    <p:sldId id="673" r:id="rId499"/>
    <p:sldId id="674" r:id="rId500"/>
    <p:sldId id="675" r:id="rId501"/>
    <p:sldId id="676" r:id="rId502"/>
    <p:sldId id="677" r:id="rId503"/>
    <p:sldId id="678" r:id="rId504"/>
    <p:sldId id="679" r:id="rId505"/>
    <p:sldId id="680" r:id="rId506"/>
    <p:sldId id="681" r:id="rId507"/>
    <p:sldId id="682" r:id="rId508"/>
    <p:sldId id="683" r:id="rId509"/>
    <p:sldId id="684" r:id="rId510"/>
    <p:sldId id="685" r:id="rId511"/>
    <p:sldId id="686" r:id="rId512"/>
    <p:sldId id="688" r:id="rId513"/>
    <p:sldId id="840" r:id="rId514"/>
    <p:sldId id="841" r:id="rId515"/>
    <p:sldId id="842" r:id="rId516"/>
    <p:sldId id="843" r:id="rId517"/>
    <p:sldId id="844" r:id="rId518"/>
    <p:sldId id="845" r:id="rId519"/>
    <p:sldId id="1022" r:id="rId520"/>
    <p:sldId id="847" r:id="rId521"/>
    <p:sldId id="1024" r:id="rId522"/>
    <p:sldId id="1026" r:id="rId523"/>
    <p:sldId id="850" r:id="rId524"/>
    <p:sldId id="851" r:id="rId525"/>
    <p:sldId id="1028" r:id="rId526"/>
    <p:sldId id="855" r:id="rId527"/>
    <p:sldId id="1030" r:id="rId528"/>
    <p:sldId id="687" r:id="rId529"/>
    <p:sldId id="693" r:id="rId530"/>
    <p:sldId id="694" r:id="rId531"/>
    <p:sldId id="695" r:id="rId532"/>
    <p:sldId id="696" r:id="rId533"/>
    <p:sldId id="697" r:id="rId534"/>
    <p:sldId id="698" r:id="rId535"/>
    <p:sldId id="699" r:id="rId536"/>
    <p:sldId id="700" r:id="rId537"/>
    <p:sldId id="701" r:id="rId538"/>
    <p:sldId id="1031" r:id="rId539"/>
  </p:sldIdLst>
  <p:sldSz cx="12192000" cy="6858000"/>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Title BHCM" id="{7E8B2F1E-8163-4E85-ABE1-9E38512C9913}">
          <p14:sldIdLst>
            <p14:sldId id="256"/>
            <p14:sldId id="372"/>
          </p14:sldIdLst>
        </p14:section>
        <p14:section name="Module 1" id="{5224BC67-37EC-47F4-931C-4B9AB6A200AA}">
          <p14:sldIdLst>
            <p14:sldId id="258"/>
            <p14:sldId id="290"/>
            <p14:sldId id="291"/>
            <p14:sldId id="261"/>
            <p14:sldId id="264"/>
            <p14:sldId id="266"/>
            <p14:sldId id="267"/>
            <p14:sldId id="268"/>
            <p14:sldId id="269"/>
            <p14:sldId id="270"/>
            <p14:sldId id="271"/>
            <p14:sldId id="272"/>
            <p14:sldId id="274"/>
            <p14:sldId id="275"/>
            <p14:sldId id="276"/>
            <p14:sldId id="277"/>
            <p14:sldId id="278"/>
            <p14:sldId id="279"/>
            <p14:sldId id="280"/>
            <p14:sldId id="281"/>
            <p14:sldId id="282"/>
            <p14:sldId id="285"/>
            <p14:sldId id="287"/>
            <p14:sldId id="288"/>
            <p14:sldId id="289"/>
            <p14:sldId id="952"/>
            <p14:sldId id="953"/>
            <p14:sldId id="954"/>
            <p14:sldId id="955"/>
            <p14:sldId id="956"/>
            <p14:sldId id="957"/>
            <p14:sldId id="958"/>
            <p14:sldId id="959"/>
            <p14:sldId id="960"/>
            <p14:sldId id="961"/>
            <p14:sldId id="962"/>
            <p14:sldId id="963"/>
            <p14:sldId id="964"/>
            <p14:sldId id="965"/>
            <p14:sldId id="966"/>
            <p14:sldId id="967"/>
            <p14:sldId id="968"/>
            <p14:sldId id="969"/>
            <p14:sldId id="970"/>
            <p14:sldId id="971"/>
            <p14:sldId id="972"/>
          </p14:sldIdLst>
        </p14:section>
        <p14:section name="Module 2" id="{83C33F11-00F5-4ECC-8675-B108C4366521}">
          <p14:sldIdLst>
            <p14:sldId id="989"/>
            <p14:sldId id="324"/>
            <p14:sldId id="325"/>
            <p14:sldId id="326"/>
            <p14:sldId id="327"/>
            <p14:sldId id="328"/>
            <p14:sldId id="329"/>
            <p14:sldId id="330"/>
            <p14:sldId id="331"/>
            <p14:sldId id="332"/>
            <p14:sldId id="333"/>
            <p14:sldId id="335"/>
            <p14:sldId id="336"/>
            <p14:sldId id="342"/>
            <p14:sldId id="338"/>
            <p14:sldId id="339"/>
            <p14:sldId id="340"/>
            <p14:sldId id="885"/>
            <p14:sldId id="344"/>
            <p14:sldId id="345"/>
          </p14:sldIdLst>
        </p14:section>
        <p14:section name="Module 3" id="{AD2C8B78-8B2A-4EF9-9BB9-AF76B09F5801}">
          <p14:sldIdLst>
            <p14:sldId id="316"/>
            <p14:sldId id="317"/>
            <p14:sldId id="318"/>
            <p14:sldId id="319"/>
            <p14:sldId id="320"/>
            <p14:sldId id="321"/>
            <p14:sldId id="322"/>
            <p14:sldId id="349"/>
            <p14:sldId id="348"/>
            <p14:sldId id="351"/>
            <p14:sldId id="352"/>
            <p14:sldId id="353"/>
            <p14:sldId id="354"/>
            <p14:sldId id="355"/>
            <p14:sldId id="356"/>
            <p14:sldId id="357"/>
            <p14:sldId id="358"/>
            <p14:sldId id="359"/>
            <p14:sldId id="360"/>
            <p14:sldId id="361"/>
            <p14:sldId id="362"/>
            <p14:sldId id="363"/>
            <p14:sldId id="886"/>
            <p14:sldId id="365"/>
            <p14:sldId id="887"/>
            <p14:sldId id="367"/>
            <p14:sldId id="888"/>
            <p14:sldId id="369"/>
            <p14:sldId id="889"/>
          </p14:sldIdLst>
        </p14:section>
        <p14:section name="Module 4" id="{BE6BAAA3-96E5-49B3-B669-96D4EE3531D6}">
          <p14:sldIdLst>
            <p14:sldId id="370"/>
            <p14:sldId id="373"/>
            <p14:sldId id="374"/>
            <p14:sldId id="375"/>
            <p14:sldId id="376"/>
            <p14:sldId id="377"/>
            <p14:sldId id="378"/>
            <p14:sldId id="379"/>
            <p14:sldId id="380"/>
            <p14:sldId id="381"/>
            <p14:sldId id="382"/>
            <p14:sldId id="383"/>
            <p14:sldId id="384"/>
            <p14:sldId id="385"/>
            <p14:sldId id="386"/>
            <p14:sldId id="387"/>
            <p14:sldId id="388"/>
            <p14:sldId id="890"/>
            <p14:sldId id="390"/>
            <p14:sldId id="892"/>
            <p14:sldId id="392"/>
            <p14:sldId id="393"/>
            <p14:sldId id="394"/>
            <p14:sldId id="395"/>
            <p14:sldId id="396"/>
            <p14:sldId id="893"/>
          </p14:sldIdLst>
        </p14:section>
        <p14:section name="Module 5" id="{DBDE0391-5921-4383-A9E4-76F3D3F09DC1}">
          <p14:sldIdLst>
            <p14:sldId id="399"/>
            <p14:sldId id="400"/>
            <p14:sldId id="402"/>
            <p14:sldId id="403"/>
            <p14:sldId id="404"/>
            <p14:sldId id="405"/>
            <p14:sldId id="406"/>
            <p14:sldId id="407"/>
            <p14:sldId id="408"/>
            <p14:sldId id="409"/>
            <p14:sldId id="410"/>
            <p14:sldId id="411"/>
            <p14:sldId id="412"/>
            <p14:sldId id="413"/>
            <p14:sldId id="414"/>
            <p14:sldId id="415"/>
            <p14:sldId id="416"/>
            <p14:sldId id="417"/>
            <p14:sldId id="418"/>
            <p14:sldId id="419"/>
            <p14:sldId id="420"/>
            <p14:sldId id="421"/>
          </p14:sldIdLst>
        </p14:section>
        <p14:section name="Module 6" id="{B0B261C9-0F7A-42BA-B1A1-B7422C959374}">
          <p14:sldIdLst>
            <p14:sldId id="991"/>
            <p14:sldId id="784"/>
            <p14:sldId id="785"/>
            <p14:sldId id="786"/>
            <p14:sldId id="787"/>
            <p14:sldId id="788"/>
            <p14:sldId id="789"/>
            <p14:sldId id="790"/>
            <p14:sldId id="791"/>
            <p14:sldId id="792"/>
            <p14:sldId id="793"/>
            <p14:sldId id="794"/>
            <p14:sldId id="795"/>
            <p14:sldId id="796"/>
            <p14:sldId id="797"/>
            <p14:sldId id="798"/>
            <p14:sldId id="799"/>
            <p14:sldId id="800"/>
            <p14:sldId id="801"/>
            <p14:sldId id="802"/>
            <p14:sldId id="803"/>
            <p14:sldId id="804"/>
            <p14:sldId id="805"/>
            <p14:sldId id="806"/>
            <p14:sldId id="807"/>
            <p14:sldId id="808"/>
            <p14:sldId id="809"/>
            <p14:sldId id="810"/>
            <p14:sldId id="811"/>
            <p14:sldId id="812"/>
            <p14:sldId id="813"/>
            <p14:sldId id="814"/>
            <p14:sldId id="815"/>
            <p14:sldId id="816"/>
            <p14:sldId id="817"/>
            <p14:sldId id="818"/>
            <p14:sldId id="819"/>
            <p14:sldId id="820"/>
            <p14:sldId id="821"/>
            <p14:sldId id="907"/>
            <p14:sldId id="823"/>
            <p14:sldId id="908"/>
            <p14:sldId id="825"/>
            <p14:sldId id="857"/>
            <p14:sldId id="827"/>
            <p14:sldId id="906"/>
            <p14:sldId id="865"/>
            <p14:sldId id="863"/>
            <p14:sldId id="832"/>
            <p14:sldId id="894"/>
          </p14:sldIdLst>
        </p14:section>
        <p14:section name="Module 7" id="{6E721FCB-DB07-49BB-9D7F-ABB1DE866077}">
          <p14:sldIdLst>
            <p14:sldId id="422"/>
            <p14:sldId id="423"/>
            <p14:sldId id="424"/>
            <p14:sldId id="425"/>
            <p14:sldId id="426"/>
            <p14:sldId id="427"/>
            <p14:sldId id="428"/>
            <p14:sldId id="429"/>
            <p14:sldId id="430"/>
            <p14:sldId id="431"/>
            <p14:sldId id="432"/>
            <p14:sldId id="434"/>
            <p14:sldId id="435"/>
            <p14:sldId id="436"/>
            <p14:sldId id="437"/>
            <p14:sldId id="438"/>
            <p14:sldId id="439"/>
            <p14:sldId id="440"/>
            <p14:sldId id="441"/>
            <p14:sldId id="442"/>
            <p14:sldId id="443"/>
            <p14:sldId id="444"/>
            <p14:sldId id="446"/>
            <p14:sldId id="973"/>
            <p14:sldId id="974"/>
            <p14:sldId id="451"/>
            <p14:sldId id="450"/>
          </p14:sldIdLst>
        </p14:section>
        <p14:section name="Module 8" id="{2B07236D-F522-46F0-A654-2A064DE779F7}">
          <p14:sldIdLst>
            <p14:sldId id="993"/>
            <p14:sldId id="741"/>
            <p14:sldId id="742"/>
            <p14:sldId id="743"/>
            <p14:sldId id="744"/>
            <p14:sldId id="745"/>
            <p14:sldId id="746"/>
            <p14:sldId id="747"/>
            <p14:sldId id="748"/>
            <p14:sldId id="749"/>
            <p14:sldId id="750"/>
            <p14:sldId id="751"/>
            <p14:sldId id="753"/>
            <p14:sldId id="754"/>
            <p14:sldId id="755"/>
            <p14:sldId id="756"/>
            <p14:sldId id="896"/>
            <p14:sldId id="758"/>
            <p14:sldId id="759"/>
            <p14:sldId id="760"/>
            <p14:sldId id="761"/>
            <p14:sldId id="762"/>
            <p14:sldId id="763"/>
            <p14:sldId id="764"/>
            <p14:sldId id="765"/>
            <p14:sldId id="766"/>
            <p14:sldId id="866"/>
            <p14:sldId id="909"/>
            <p14:sldId id="868"/>
            <p14:sldId id="897"/>
            <p14:sldId id="771"/>
            <p14:sldId id="898"/>
          </p14:sldIdLst>
        </p14:section>
        <p14:section name="Module 9" id="{DE2D1B9A-FF90-4A3D-9F7A-0417295A378A}">
          <p14:sldIdLst>
            <p14:sldId id="452"/>
            <p14:sldId id="453"/>
            <p14:sldId id="455"/>
            <p14:sldId id="456"/>
            <p14:sldId id="457"/>
            <p14:sldId id="458"/>
            <p14:sldId id="459"/>
            <p14:sldId id="460"/>
            <p14:sldId id="461"/>
            <p14:sldId id="462"/>
            <p14:sldId id="463"/>
            <p14:sldId id="464"/>
            <p14:sldId id="467"/>
            <p14:sldId id="468"/>
            <p14:sldId id="469"/>
            <p14:sldId id="470"/>
            <p14:sldId id="471"/>
            <p14:sldId id="472"/>
            <p14:sldId id="473"/>
            <p14:sldId id="474"/>
            <p14:sldId id="475"/>
            <p14:sldId id="476"/>
            <p14:sldId id="477"/>
            <p14:sldId id="478"/>
            <p14:sldId id="479"/>
            <p14:sldId id="480"/>
            <p14:sldId id="481"/>
            <p14:sldId id="482"/>
            <p14:sldId id="483"/>
            <p14:sldId id="484"/>
            <p14:sldId id="485"/>
            <p14:sldId id="486"/>
            <p14:sldId id="487"/>
            <p14:sldId id="488"/>
            <p14:sldId id="975"/>
            <p14:sldId id="976"/>
            <p14:sldId id="490"/>
            <p14:sldId id="495"/>
            <p14:sldId id="491"/>
            <p14:sldId id="496"/>
            <p14:sldId id="492"/>
            <p14:sldId id="497"/>
            <p14:sldId id="994"/>
            <p14:sldId id="995"/>
          </p14:sldIdLst>
        </p14:section>
        <p14:section name="Module 10" id="{C8BA88B5-2947-4B6E-924A-CCE596D6E3F0}">
          <p14:sldIdLst>
            <p14:sldId id="500"/>
            <p14:sldId id="501"/>
            <p14:sldId id="502"/>
            <p14:sldId id="503"/>
            <p14:sldId id="504"/>
            <p14:sldId id="505"/>
            <p14:sldId id="506"/>
            <p14:sldId id="507"/>
            <p14:sldId id="508"/>
            <p14:sldId id="509"/>
            <p14:sldId id="510"/>
            <p14:sldId id="511"/>
            <p14:sldId id="512"/>
            <p14:sldId id="513"/>
            <p14:sldId id="514"/>
            <p14:sldId id="912"/>
            <p14:sldId id="913"/>
            <p14:sldId id="1008"/>
            <p14:sldId id="915"/>
            <p14:sldId id="1010"/>
            <p14:sldId id="1012"/>
            <p14:sldId id="1014"/>
            <p14:sldId id="919"/>
            <p14:sldId id="1016"/>
            <p14:sldId id="921"/>
            <p14:sldId id="1018"/>
            <p14:sldId id="923"/>
            <p14:sldId id="1020"/>
          </p14:sldIdLst>
        </p14:section>
        <p14:section name="Module 11" id="{8C708AD3-7C72-48E8-8557-8CFFFAFA64AD}">
          <p14:sldIdLst>
            <p14:sldId id="515"/>
            <p14:sldId id="516"/>
            <p14:sldId id="517"/>
            <p14:sldId id="518"/>
            <p14:sldId id="519"/>
            <p14:sldId id="520"/>
            <p14:sldId id="521"/>
            <p14:sldId id="522"/>
            <p14:sldId id="523"/>
            <p14:sldId id="524"/>
            <p14:sldId id="525"/>
            <p14:sldId id="526"/>
            <p14:sldId id="527"/>
            <p14:sldId id="528"/>
            <p14:sldId id="949"/>
            <p14:sldId id="530"/>
            <p14:sldId id="870"/>
            <p14:sldId id="871"/>
            <p14:sldId id="872"/>
            <p14:sldId id="534"/>
            <p14:sldId id="535"/>
            <p14:sldId id="537"/>
            <p14:sldId id="538"/>
            <p14:sldId id="539"/>
            <p14:sldId id="540"/>
            <p14:sldId id="541"/>
            <p14:sldId id="542"/>
            <p14:sldId id="543"/>
            <p14:sldId id="544"/>
            <p14:sldId id="545"/>
            <p14:sldId id="546"/>
            <p14:sldId id="873"/>
            <p14:sldId id="548"/>
            <p14:sldId id="549"/>
            <p14:sldId id="550"/>
            <p14:sldId id="551"/>
            <p14:sldId id="552"/>
            <p14:sldId id="717"/>
            <p14:sldId id="718"/>
            <p14:sldId id="875"/>
            <p14:sldId id="950"/>
            <p14:sldId id="951"/>
            <p14:sldId id="555"/>
            <p14:sldId id="877"/>
            <p14:sldId id="556"/>
            <p14:sldId id="996"/>
            <p14:sldId id="557"/>
            <p14:sldId id="926"/>
          </p14:sldIdLst>
        </p14:section>
        <p14:section name="Module 12" id="{709F388D-A0CB-4915-AE00-A31B717B8D4E}">
          <p14:sldIdLst>
            <p14:sldId id="558"/>
            <p14:sldId id="559"/>
            <p14:sldId id="560"/>
            <p14:sldId id="562"/>
            <p14:sldId id="930"/>
            <p14:sldId id="563"/>
            <p14:sldId id="929"/>
            <p14:sldId id="565"/>
            <p14:sldId id="566"/>
            <p14:sldId id="567"/>
            <p14:sldId id="568"/>
            <p14:sldId id="725"/>
            <p14:sldId id="570"/>
            <p14:sldId id="931"/>
            <p14:sldId id="572"/>
            <p14:sldId id="573"/>
            <p14:sldId id="574"/>
            <p14:sldId id="932"/>
            <p14:sldId id="577"/>
            <p14:sldId id="933"/>
            <p14:sldId id="579"/>
            <p14:sldId id="934"/>
            <p14:sldId id="581"/>
            <p14:sldId id="582"/>
            <p14:sldId id="583"/>
            <p14:sldId id="584"/>
            <p14:sldId id="935"/>
            <p14:sldId id="586"/>
            <p14:sldId id="936"/>
            <p14:sldId id="588"/>
            <p14:sldId id="938"/>
            <p14:sldId id="590"/>
            <p14:sldId id="591"/>
            <p14:sldId id="592"/>
            <p14:sldId id="593"/>
            <p14:sldId id="594"/>
            <p14:sldId id="939"/>
            <p14:sldId id="598"/>
            <p14:sldId id="599"/>
            <p14:sldId id="600"/>
            <p14:sldId id="601"/>
            <p14:sldId id="940"/>
            <p14:sldId id="603"/>
            <p14:sldId id="941"/>
            <p14:sldId id="605"/>
            <p14:sldId id="606"/>
            <p14:sldId id="607"/>
            <p14:sldId id="608"/>
            <p14:sldId id="943"/>
            <p14:sldId id="610"/>
            <p14:sldId id="945"/>
          </p14:sldIdLst>
        </p14:section>
        <p14:section name="Module 13" id="{520A4983-260B-440D-B117-683A20C45401}">
          <p14:sldIdLst>
            <p14:sldId id="612"/>
            <p14:sldId id="613"/>
            <p14:sldId id="614"/>
            <p14:sldId id="615"/>
            <p14:sldId id="616"/>
            <p14:sldId id="617"/>
            <p14:sldId id="618"/>
            <p14:sldId id="619"/>
            <p14:sldId id="620"/>
            <p14:sldId id="621"/>
            <p14:sldId id="622"/>
            <p14:sldId id="623"/>
            <p14:sldId id="624"/>
            <p14:sldId id="625"/>
            <p14:sldId id="626"/>
            <p14:sldId id="627"/>
            <p14:sldId id="628"/>
            <p14:sldId id="629"/>
            <p14:sldId id="630"/>
            <p14:sldId id="631"/>
            <p14:sldId id="632"/>
            <p14:sldId id="633"/>
            <p14:sldId id="634"/>
            <p14:sldId id="635"/>
            <p14:sldId id="636"/>
            <p14:sldId id="637"/>
            <p14:sldId id="947"/>
            <p14:sldId id="998"/>
            <p14:sldId id="640"/>
            <p14:sldId id="641"/>
            <p14:sldId id="642"/>
            <p14:sldId id="644"/>
            <p14:sldId id="645"/>
            <p14:sldId id="833"/>
            <p14:sldId id="977"/>
            <p14:sldId id="979"/>
            <p14:sldId id="1000"/>
            <p14:sldId id="981"/>
            <p14:sldId id="1002"/>
            <p14:sldId id="983"/>
            <p14:sldId id="1004"/>
            <p14:sldId id="986"/>
            <p14:sldId id="1006"/>
          </p14:sldIdLst>
        </p14:section>
        <p14:section name="Module 14" id="{5AA10698-DC23-4BB9-B3EF-45439824E7CD}">
          <p14:sldIdLst>
            <p14:sldId id="647"/>
            <p14:sldId id="648"/>
            <p14:sldId id="649"/>
            <p14:sldId id="650"/>
            <p14:sldId id="651"/>
            <p14:sldId id="652"/>
            <p14:sldId id="653"/>
            <p14:sldId id="654"/>
            <p14:sldId id="655"/>
            <p14:sldId id="656"/>
            <p14:sldId id="657"/>
            <p14:sldId id="658"/>
            <p14:sldId id="659"/>
            <p14:sldId id="660"/>
            <p14:sldId id="661"/>
            <p14:sldId id="662"/>
            <p14:sldId id="663"/>
            <p14:sldId id="664"/>
            <p14:sldId id="665"/>
            <p14:sldId id="666"/>
            <p14:sldId id="667"/>
            <p14:sldId id="668"/>
            <p14:sldId id="669"/>
            <p14:sldId id="670"/>
            <p14:sldId id="671"/>
            <p14:sldId id="672"/>
            <p14:sldId id="673"/>
            <p14:sldId id="674"/>
            <p14:sldId id="675"/>
            <p14:sldId id="676"/>
            <p14:sldId id="677"/>
            <p14:sldId id="678"/>
            <p14:sldId id="679"/>
            <p14:sldId id="680"/>
            <p14:sldId id="681"/>
            <p14:sldId id="682"/>
            <p14:sldId id="683"/>
            <p14:sldId id="684"/>
            <p14:sldId id="685"/>
            <p14:sldId id="686"/>
            <p14:sldId id="688"/>
            <p14:sldId id="840"/>
            <p14:sldId id="841"/>
            <p14:sldId id="842"/>
            <p14:sldId id="843"/>
            <p14:sldId id="844"/>
            <p14:sldId id="845"/>
            <p14:sldId id="1022"/>
            <p14:sldId id="847"/>
            <p14:sldId id="1024"/>
            <p14:sldId id="1026"/>
            <p14:sldId id="850"/>
            <p14:sldId id="851"/>
            <p14:sldId id="1028"/>
            <p14:sldId id="855"/>
            <p14:sldId id="1030"/>
          </p14:sldIdLst>
        </p14:section>
        <p14:section name="Module 15" id="{F533EBDF-4A8F-44E1-8DAA-4C3AC7CA4F9F}">
          <p14:sldIdLst>
            <p14:sldId id="687"/>
            <p14:sldId id="693"/>
            <p14:sldId id="694"/>
            <p14:sldId id="695"/>
            <p14:sldId id="696"/>
            <p14:sldId id="697"/>
            <p14:sldId id="698"/>
            <p14:sldId id="699"/>
            <p14:sldId id="700"/>
            <p14:sldId id="701"/>
            <p14:sldId id="1031"/>
          </p14:sldIdLst>
        </p14:section>
      </p14:sectionLst>
    </p:ex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5FD0F851-EC5A-4D38-B0AD-8093EC10F338}" styleName="Light Style 1 - Accent 5">
    <a:wholeTbl>
      <a:tcTxStyle>
        <a:fontRef idx="minor">
          <a:scrgbClr r="0" g="0" b="0"/>
        </a:fontRef>
        <a:schemeClr val="tx1"/>
      </a:tcTxStyle>
      <a:tcStyle>
        <a:tcBdr>
          <a:left>
            <a:ln>
              <a:noFill/>
            </a:ln>
          </a:left>
          <a:right>
            <a:ln>
              <a:noFill/>
            </a:ln>
          </a:right>
          <a:top>
            <a:ln w="12700" cmpd="sng">
              <a:solidFill>
                <a:schemeClr val="accent5"/>
              </a:solidFill>
            </a:ln>
          </a:top>
          <a:bottom>
            <a:ln w="12700" cmpd="sng">
              <a:solidFill>
                <a:schemeClr val="accent5"/>
              </a:solidFill>
            </a:ln>
          </a:bottom>
          <a:insideH>
            <a:ln>
              <a:noFill/>
            </a:ln>
          </a:insideH>
          <a:insideV>
            <a:ln>
              <a:noFill/>
            </a:ln>
          </a:insideV>
        </a:tcBdr>
        <a:fill>
          <a:noFill/>
        </a:fill>
      </a:tcStyle>
    </a:wholeTbl>
    <a:band1H>
      <a:tcStyle>
        <a:tcBdr/>
        <a:fill>
          <a:solidFill>
            <a:schemeClr val="accent5">
              <a:alpha val="20000"/>
            </a:schemeClr>
          </a:solidFill>
        </a:fill>
      </a:tcStyle>
    </a:band1H>
    <a:band2H>
      <a:tcStyle>
        <a:tcBdr/>
      </a:tcStyle>
    </a:band2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12700" cmpd="sng">
              <a:solidFill>
                <a:schemeClr val="accent5"/>
              </a:solidFill>
            </a:ln>
          </a:top>
        </a:tcBdr>
        <a:fill>
          <a:noFill/>
        </a:fill>
      </a:tcStyle>
    </a:lastRow>
    <a:firstRow>
      <a:tcTxStyle b="on"/>
      <a:tcStyle>
        <a:tcBdr>
          <a:bottom>
            <a:ln w="12700" cmpd="sng">
              <a:solidFill>
                <a:schemeClr val="accent5"/>
              </a:solidFill>
            </a:ln>
          </a:bottom>
        </a:tcBdr>
        <a:fill>
          <a:noFill/>
        </a:fill>
      </a:tcStyle>
    </a:firstRow>
  </a:tblStyle>
  <a:tblStyle styleId="{D27102A9-8310-4765-A935-A1911B00CA55}" styleName="Light Style 1 - Accent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 styleId="{17292A2E-F333-43FB-9621-5CBBE7FDCDCB}" styleName="Light Style 2 - Accent 4">
    <a:wholeTbl>
      <a:tcTxStyle>
        <a:fontRef idx="minor">
          <a:scrgbClr r="0" g="0" b="0"/>
        </a:fontRef>
        <a:schemeClr val="tx1"/>
      </a:tcTxStyle>
      <a:tcStyle>
        <a:tcBdr>
          <a:left>
            <a:lnRef idx="1">
              <a:schemeClr val="accent4"/>
            </a:lnRef>
          </a:left>
          <a:right>
            <a:lnRef idx="1">
              <a:schemeClr val="accent4"/>
            </a:lnRef>
          </a:right>
          <a:top>
            <a:lnRef idx="1">
              <a:schemeClr val="accent4"/>
            </a:lnRef>
          </a:top>
          <a:bottom>
            <a:lnRef idx="1">
              <a:schemeClr val="accent4"/>
            </a:lnRef>
          </a:bottom>
          <a:insideH>
            <a:ln>
              <a:noFill/>
            </a:ln>
          </a:insideH>
          <a:insideV>
            <a:ln>
              <a:noFill/>
            </a:ln>
          </a:insideV>
        </a:tcBdr>
        <a:fill>
          <a:noFill/>
        </a:fill>
      </a:tcStyle>
    </a:wholeTbl>
    <a:band1H>
      <a:tcStyle>
        <a:tcBdr>
          <a:top>
            <a:lnRef idx="1">
              <a:schemeClr val="accent4"/>
            </a:lnRef>
          </a:top>
          <a:bottom>
            <a:lnRef idx="1">
              <a:schemeClr val="accent4"/>
            </a:lnRef>
          </a:bottom>
        </a:tcBdr>
      </a:tcStyle>
    </a:band1H>
    <a:band1V>
      <a:tcStyle>
        <a:tcBdr>
          <a:left>
            <a:lnRef idx="1">
              <a:schemeClr val="accent4"/>
            </a:lnRef>
          </a:left>
          <a:right>
            <a:lnRef idx="1">
              <a:schemeClr val="accent4"/>
            </a:lnRef>
          </a:right>
        </a:tcBdr>
      </a:tcStyle>
    </a:band1V>
    <a:band2V>
      <a:tcStyle>
        <a:tcBdr>
          <a:left>
            <a:lnRef idx="1">
              <a:schemeClr val="accent4"/>
            </a:lnRef>
          </a:left>
          <a:right>
            <a:lnRef idx="1">
              <a:schemeClr val="accent4"/>
            </a:lnRef>
          </a:right>
        </a:tcBdr>
      </a:tcStyle>
    </a:band2V>
    <a:lastCol>
      <a:tcTxStyle b="on"/>
      <a:tcStyle>
        <a:tcBdr/>
      </a:tcStyle>
    </a:lastCol>
    <a:firstCol>
      <a:tcTxStyle b="on"/>
      <a:tcStyle>
        <a:tcBdr/>
      </a:tcStyle>
    </a:firstCol>
    <a:lastRow>
      <a:tcTxStyle b="on"/>
      <a:tcStyle>
        <a:tcBdr>
          <a:top>
            <a:ln w="50800" cmpd="dbl">
              <a:solidFill>
                <a:schemeClr val="accent4"/>
              </a:solidFill>
            </a:ln>
          </a:top>
        </a:tcBdr>
      </a:tcStyle>
    </a:lastRow>
    <a:firstRow>
      <a:tcTxStyle b="on">
        <a:fontRef idx="minor">
          <a:scrgbClr r="0" g="0" b="0"/>
        </a:fontRef>
        <a:schemeClr val="bg1"/>
      </a:tcTxStyle>
      <a:tcStyle>
        <a:tcBdr/>
        <a:fillRef idx="1">
          <a:schemeClr val="accent4"/>
        </a:fillRef>
      </a:tcStyle>
    </a:firstRow>
  </a:tblStyle>
  <a:tblStyle styleId="{8799B23B-EC83-4686-B30A-512413B5E67A}" styleName="Light Style 3 - Accent 3">
    <a:wholeTbl>
      <a:tcTxStyle>
        <a:fontRef idx="minor">
          <a:scrgbClr r="0" g="0" b="0"/>
        </a:fontRef>
        <a:schemeClr val="tx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noFill/>
        </a:fill>
      </a:tcStyle>
    </a:wholeTbl>
    <a:band1H>
      <a:tcStyle>
        <a:tcBdr/>
        <a:fill>
          <a:solidFill>
            <a:schemeClr val="accent3">
              <a:alpha val="20000"/>
            </a:schemeClr>
          </a:solidFill>
        </a:fill>
      </a:tcStyle>
    </a:band1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noFill/>
        </a:fill>
      </a:tcStyle>
    </a:lastRow>
    <a:firstRow>
      <a:tcTxStyle b="on"/>
      <a:tcStyle>
        <a:tcBdr>
          <a:bottom>
            <a:ln w="25400" cmpd="sng">
              <a:solidFill>
                <a:schemeClr val="accent3"/>
              </a:solidFill>
            </a:ln>
          </a:bottom>
        </a:tcBdr>
        <a:fill>
          <a:noFill/>
        </a:fill>
      </a:tcStyle>
    </a:firstRow>
  </a:tblStyle>
  <a:tblStyle styleId="{8EC20E35-A176-4012-BC5E-935CFFF8708E}" styleName="Medium Style 3">
    <a:wholeTbl>
      <a:tcTxStyle>
        <a:fontRef idx="minor"/>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dk1"/>
          </a:solidFill>
        </a:fill>
      </a:tcStyle>
    </a:lastCol>
    <a:firstCol>
      <a:tcTxStyle b="on">
        <a:fontRef idx="minor">
          <a:scrgbClr r="0" g="0" b="0"/>
        </a:fontRef>
        <a:schemeClr val="lt1"/>
      </a:tcTxStyle>
      <a:tcStyle>
        <a:tcBdr/>
        <a:fill>
          <a:solidFill>
            <a:schemeClr val="dk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dk1"/>
          </a:solid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9D7B26C5-4107-4FEC-AEDC-1716B250A1EF}" styleName="Light Style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4940" autoAdjust="0"/>
    <p:restoredTop sz="74951" autoAdjust="0"/>
  </p:normalViewPr>
  <p:slideViewPr>
    <p:cSldViewPr snapToGrid="0">
      <p:cViewPr varScale="1">
        <p:scale>
          <a:sx n="64" d="100"/>
          <a:sy n="64" d="100"/>
        </p:scale>
        <p:origin x="1426" y="67"/>
      </p:cViewPr>
      <p:guideLst/>
    </p:cSldViewPr>
  </p:slideViewPr>
  <p:outlineViewPr>
    <p:cViewPr>
      <p:scale>
        <a:sx n="33" d="100"/>
        <a:sy n="33" d="100"/>
      </p:scale>
      <p:origin x="0" y="0"/>
    </p:cViewPr>
  </p:outlin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3.xml"/><Relationship Id="rId21" Type="http://schemas.openxmlformats.org/officeDocument/2006/relationships/slide" Target="slides/slide17.xml"/><Relationship Id="rId324" Type="http://schemas.openxmlformats.org/officeDocument/2006/relationships/slide" Target="slides/slide320.xml"/><Relationship Id="rId531" Type="http://schemas.openxmlformats.org/officeDocument/2006/relationships/slide" Target="slides/slide527.xml"/><Relationship Id="rId170" Type="http://schemas.openxmlformats.org/officeDocument/2006/relationships/slide" Target="slides/slide166.xml"/><Relationship Id="rId268" Type="http://schemas.openxmlformats.org/officeDocument/2006/relationships/slide" Target="slides/slide264.xml"/><Relationship Id="rId475" Type="http://schemas.openxmlformats.org/officeDocument/2006/relationships/slide" Target="slides/slide471.xml"/><Relationship Id="rId32" Type="http://schemas.openxmlformats.org/officeDocument/2006/relationships/slide" Target="slides/slide28.xml"/><Relationship Id="rId128" Type="http://schemas.openxmlformats.org/officeDocument/2006/relationships/slide" Target="slides/slide124.xml"/><Relationship Id="rId335" Type="http://schemas.openxmlformats.org/officeDocument/2006/relationships/slide" Target="slides/slide331.xml"/><Relationship Id="rId542" Type="http://schemas.openxmlformats.org/officeDocument/2006/relationships/viewProps" Target="viewProps.xml"/><Relationship Id="rId181" Type="http://schemas.openxmlformats.org/officeDocument/2006/relationships/slide" Target="slides/slide177.xml"/><Relationship Id="rId402" Type="http://schemas.openxmlformats.org/officeDocument/2006/relationships/slide" Target="slides/slide398.xml"/><Relationship Id="rId279" Type="http://schemas.openxmlformats.org/officeDocument/2006/relationships/slide" Target="slides/slide275.xml"/><Relationship Id="rId486" Type="http://schemas.openxmlformats.org/officeDocument/2006/relationships/slide" Target="slides/slide482.xml"/><Relationship Id="rId43" Type="http://schemas.openxmlformats.org/officeDocument/2006/relationships/slide" Target="slides/slide39.xml"/><Relationship Id="rId139" Type="http://schemas.openxmlformats.org/officeDocument/2006/relationships/slide" Target="slides/slide135.xml"/><Relationship Id="rId346" Type="http://schemas.openxmlformats.org/officeDocument/2006/relationships/slide" Target="slides/slide342.xml"/><Relationship Id="rId85" Type="http://schemas.openxmlformats.org/officeDocument/2006/relationships/slide" Target="slides/slide81.xml"/><Relationship Id="rId150" Type="http://schemas.openxmlformats.org/officeDocument/2006/relationships/slide" Target="slides/slide146.xml"/><Relationship Id="rId192" Type="http://schemas.openxmlformats.org/officeDocument/2006/relationships/slide" Target="slides/slide188.xml"/><Relationship Id="rId206" Type="http://schemas.openxmlformats.org/officeDocument/2006/relationships/slide" Target="slides/slide202.xml"/><Relationship Id="rId413" Type="http://schemas.openxmlformats.org/officeDocument/2006/relationships/slide" Target="slides/slide409.xml"/><Relationship Id="rId248" Type="http://schemas.openxmlformats.org/officeDocument/2006/relationships/slide" Target="slides/slide244.xml"/><Relationship Id="rId455" Type="http://schemas.openxmlformats.org/officeDocument/2006/relationships/slide" Target="slides/slide451.xml"/><Relationship Id="rId497" Type="http://schemas.openxmlformats.org/officeDocument/2006/relationships/slide" Target="slides/slide493.xml"/><Relationship Id="rId12" Type="http://schemas.openxmlformats.org/officeDocument/2006/relationships/slide" Target="slides/slide8.xml"/><Relationship Id="rId108" Type="http://schemas.openxmlformats.org/officeDocument/2006/relationships/slide" Target="slides/slide104.xml"/><Relationship Id="rId315" Type="http://schemas.openxmlformats.org/officeDocument/2006/relationships/slide" Target="slides/slide311.xml"/><Relationship Id="rId357" Type="http://schemas.openxmlformats.org/officeDocument/2006/relationships/slide" Target="slides/slide353.xml"/><Relationship Id="rId522" Type="http://schemas.openxmlformats.org/officeDocument/2006/relationships/slide" Target="slides/slide518.xml"/><Relationship Id="rId54" Type="http://schemas.openxmlformats.org/officeDocument/2006/relationships/slide" Target="slides/slide50.xml"/><Relationship Id="rId96" Type="http://schemas.openxmlformats.org/officeDocument/2006/relationships/slide" Target="slides/slide92.xml"/><Relationship Id="rId161" Type="http://schemas.openxmlformats.org/officeDocument/2006/relationships/slide" Target="slides/slide157.xml"/><Relationship Id="rId217" Type="http://schemas.openxmlformats.org/officeDocument/2006/relationships/slide" Target="slides/slide213.xml"/><Relationship Id="rId399" Type="http://schemas.openxmlformats.org/officeDocument/2006/relationships/slide" Target="slides/slide395.xml"/><Relationship Id="rId259" Type="http://schemas.openxmlformats.org/officeDocument/2006/relationships/slide" Target="slides/slide255.xml"/><Relationship Id="rId424" Type="http://schemas.openxmlformats.org/officeDocument/2006/relationships/slide" Target="slides/slide420.xml"/><Relationship Id="rId466" Type="http://schemas.openxmlformats.org/officeDocument/2006/relationships/slide" Target="slides/slide462.xml"/><Relationship Id="rId23" Type="http://schemas.openxmlformats.org/officeDocument/2006/relationships/slide" Target="slides/slide19.xml"/><Relationship Id="rId119" Type="http://schemas.openxmlformats.org/officeDocument/2006/relationships/slide" Target="slides/slide115.xml"/><Relationship Id="rId270" Type="http://schemas.openxmlformats.org/officeDocument/2006/relationships/slide" Target="slides/slide266.xml"/><Relationship Id="rId326" Type="http://schemas.openxmlformats.org/officeDocument/2006/relationships/slide" Target="slides/slide322.xml"/><Relationship Id="rId533" Type="http://schemas.openxmlformats.org/officeDocument/2006/relationships/slide" Target="slides/slide529.xml"/><Relationship Id="rId65" Type="http://schemas.openxmlformats.org/officeDocument/2006/relationships/slide" Target="slides/slide61.xml"/><Relationship Id="rId130" Type="http://schemas.openxmlformats.org/officeDocument/2006/relationships/slide" Target="slides/slide126.xml"/><Relationship Id="rId368" Type="http://schemas.openxmlformats.org/officeDocument/2006/relationships/slide" Target="slides/slide364.xml"/><Relationship Id="rId172" Type="http://schemas.openxmlformats.org/officeDocument/2006/relationships/slide" Target="slides/slide168.xml"/><Relationship Id="rId228" Type="http://schemas.openxmlformats.org/officeDocument/2006/relationships/slide" Target="slides/slide224.xml"/><Relationship Id="rId435" Type="http://schemas.openxmlformats.org/officeDocument/2006/relationships/slide" Target="slides/slide431.xml"/><Relationship Id="rId477" Type="http://schemas.openxmlformats.org/officeDocument/2006/relationships/slide" Target="slides/slide473.xml"/><Relationship Id="rId281" Type="http://schemas.openxmlformats.org/officeDocument/2006/relationships/slide" Target="slides/slide277.xml"/><Relationship Id="rId337" Type="http://schemas.openxmlformats.org/officeDocument/2006/relationships/slide" Target="slides/slide333.xml"/><Relationship Id="rId502" Type="http://schemas.openxmlformats.org/officeDocument/2006/relationships/slide" Target="slides/slide498.xml"/><Relationship Id="rId34" Type="http://schemas.openxmlformats.org/officeDocument/2006/relationships/slide" Target="slides/slide30.xml"/><Relationship Id="rId76" Type="http://schemas.openxmlformats.org/officeDocument/2006/relationships/slide" Target="slides/slide72.xml"/><Relationship Id="rId141" Type="http://schemas.openxmlformats.org/officeDocument/2006/relationships/slide" Target="slides/slide137.xml"/><Relationship Id="rId379" Type="http://schemas.openxmlformats.org/officeDocument/2006/relationships/slide" Target="slides/slide375.xml"/><Relationship Id="rId544" Type="http://schemas.openxmlformats.org/officeDocument/2006/relationships/tableStyles" Target="tableStyles.xml"/><Relationship Id="rId7" Type="http://schemas.openxmlformats.org/officeDocument/2006/relationships/slide" Target="slides/slide3.xml"/><Relationship Id="rId183" Type="http://schemas.openxmlformats.org/officeDocument/2006/relationships/slide" Target="slides/slide179.xml"/><Relationship Id="rId239" Type="http://schemas.openxmlformats.org/officeDocument/2006/relationships/slide" Target="slides/slide235.xml"/><Relationship Id="rId390" Type="http://schemas.openxmlformats.org/officeDocument/2006/relationships/slide" Target="slides/slide386.xml"/><Relationship Id="rId404" Type="http://schemas.openxmlformats.org/officeDocument/2006/relationships/slide" Target="slides/slide400.xml"/><Relationship Id="rId446" Type="http://schemas.openxmlformats.org/officeDocument/2006/relationships/slide" Target="slides/slide442.xml"/><Relationship Id="rId250" Type="http://schemas.openxmlformats.org/officeDocument/2006/relationships/slide" Target="slides/slide246.xml"/><Relationship Id="rId292" Type="http://schemas.openxmlformats.org/officeDocument/2006/relationships/slide" Target="slides/slide288.xml"/><Relationship Id="rId306" Type="http://schemas.openxmlformats.org/officeDocument/2006/relationships/slide" Target="slides/slide302.xml"/><Relationship Id="rId488" Type="http://schemas.openxmlformats.org/officeDocument/2006/relationships/slide" Target="slides/slide484.xml"/><Relationship Id="rId45" Type="http://schemas.openxmlformats.org/officeDocument/2006/relationships/slide" Target="slides/slide41.xml"/><Relationship Id="rId87" Type="http://schemas.openxmlformats.org/officeDocument/2006/relationships/slide" Target="slides/slide83.xml"/><Relationship Id="rId110" Type="http://schemas.openxmlformats.org/officeDocument/2006/relationships/slide" Target="slides/slide106.xml"/><Relationship Id="rId348" Type="http://schemas.openxmlformats.org/officeDocument/2006/relationships/slide" Target="slides/slide344.xml"/><Relationship Id="rId513" Type="http://schemas.openxmlformats.org/officeDocument/2006/relationships/slide" Target="slides/slide509.xml"/><Relationship Id="rId152" Type="http://schemas.openxmlformats.org/officeDocument/2006/relationships/slide" Target="slides/slide148.xml"/><Relationship Id="rId194" Type="http://schemas.openxmlformats.org/officeDocument/2006/relationships/slide" Target="slides/slide190.xml"/><Relationship Id="rId208" Type="http://schemas.openxmlformats.org/officeDocument/2006/relationships/slide" Target="slides/slide204.xml"/><Relationship Id="rId415" Type="http://schemas.openxmlformats.org/officeDocument/2006/relationships/slide" Target="slides/slide411.xml"/><Relationship Id="rId457" Type="http://schemas.openxmlformats.org/officeDocument/2006/relationships/slide" Target="slides/slide453.xml"/><Relationship Id="rId261" Type="http://schemas.openxmlformats.org/officeDocument/2006/relationships/slide" Target="slides/slide257.xml"/><Relationship Id="rId499" Type="http://schemas.openxmlformats.org/officeDocument/2006/relationships/slide" Target="slides/slide495.xml"/><Relationship Id="rId14" Type="http://schemas.openxmlformats.org/officeDocument/2006/relationships/slide" Target="slides/slide10.xml"/><Relationship Id="rId56" Type="http://schemas.openxmlformats.org/officeDocument/2006/relationships/slide" Target="slides/slide52.xml"/><Relationship Id="rId317" Type="http://schemas.openxmlformats.org/officeDocument/2006/relationships/slide" Target="slides/slide313.xml"/><Relationship Id="rId359" Type="http://schemas.openxmlformats.org/officeDocument/2006/relationships/slide" Target="slides/slide355.xml"/><Relationship Id="rId524" Type="http://schemas.openxmlformats.org/officeDocument/2006/relationships/slide" Target="slides/slide520.xml"/><Relationship Id="rId98" Type="http://schemas.openxmlformats.org/officeDocument/2006/relationships/slide" Target="slides/slide94.xml"/><Relationship Id="rId121" Type="http://schemas.openxmlformats.org/officeDocument/2006/relationships/slide" Target="slides/slide117.xml"/><Relationship Id="rId163" Type="http://schemas.openxmlformats.org/officeDocument/2006/relationships/slide" Target="slides/slide159.xml"/><Relationship Id="rId219" Type="http://schemas.openxmlformats.org/officeDocument/2006/relationships/slide" Target="slides/slide215.xml"/><Relationship Id="rId370" Type="http://schemas.openxmlformats.org/officeDocument/2006/relationships/slide" Target="slides/slide366.xml"/><Relationship Id="rId426" Type="http://schemas.openxmlformats.org/officeDocument/2006/relationships/slide" Target="slides/slide422.xml"/><Relationship Id="rId230" Type="http://schemas.openxmlformats.org/officeDocument/2006/relationships/slide" Target="slides/slide226.xml"/><Relationship Id="rId468" Type="http://schemas.openxmlformats.org/officeDocument/2006/relationships/slide" Target="slides/slide464.xml"/><Relationship Id="rId25" Type="http://schemas.openxmlformats.org/officeDocument/2006/relationships/slide" Target="slides/slide21.xml"/><Relationship Id="rId67" Type="http://schemas.openxmlformats.org/officeDocument/2006/relationships/slide" Target="slides/slide63.xml"/><Relationship Id="rId272" Type="http://schemas.openxmlformats.org/officeDocument/2006/relationships/slide" Target="slides/slide268.xml"/><Relationship Id="rId328" Type="http://schemas.openxmlformats.org/officeDocument/2006/relationships/slide" Target="slides/slide324.xml"/><Relationship Id="rId535" Type="http://schemas.openxmlformats.org/officeDocument/2006/relationships/slide" Target="slides/slide531.xml"/><Relationship Id="rId132" Type="http://schemas.openxmlformats.org/officeDocument/2006/relationships/slide" Target="slides/slide128.xml"/><Relationship Id="rId174" Type="http://schemas.openxmlformats.org/officeDocument/2006/relationships/slide" Target="slides/slide170.xml"/><Relationship Id="rId381" Type="http://schemas.openxmlformats.org/officeDocument/2006/relationships/slide" Target="slides/slide377.xml"/><Relationship Id="rId241" Type="http://schemas.openxmlformats.org/officeDocument/2006/relationships/slide" Target="slides/slide237.xml"/><Relationship Id="rId437" Type="http://schemas.openxmlformats.org/officeDocument/2006/relationships/slide" Target="slides/slide433.xml"/><Relationship Id="rId479" Type="http://schemas.openxmlformats.org/officeDocument/2006/relationships/slide" Target="slides/slide475.xml"/><Relationship Id="rId36" Type="http://schemas.openxmlformats.org/officeDocument/2006/relationships/slide" Target="slides/slide32.xml"/><Relationship Id="rId283" Type="http://schemas.openxmlformats.org/officeDocument/2006/relationships/slide" Target="slides/slide279.xml"/><Relationship Id="rId339" Type="http://schemas.openxmlformats.org/officeDocument/2006/relationships/slide" Target="slides/slide335.xml"/><Relationship Id="rId490" Type="http://schemas.openxmlformats.org/officeDocument/2006/relationships/slide" Target="slides/slide486.xml"/><Relationship Id="rId504" Type="http://schemas.openxmlformats.org/officeDocument/2006/relationships/slide" Target="slides/slide500.xml"/><Relationship Id="rId78" Type="http://schemas.openxmlformats.org/officeDocument/2006/relationships/slide" Target="slides/slide74.xml"/><Relationship Id="rId101" Type="http://schemas.openxmlformats.org/officeDocument/2006/relationships/slide" Target="slides/slide97.xml"/><Relationship Id="rId143" Type="http://schemas.openxmlformats.org/officeDocument/2006/relationships/slide" Target="slides/slide139.xml"/><Relationship Id="rId185" Type="http://schemas.openxmlformats.org/officeDocument/2006/relationships/slide" Target="slides/slide181.xml"/><Relationship Id="rId350" Type="http://schemas.openxmlformats.org/officeDocument/2006/relationships/slide" Target="slides/slide346.xml"/><Relationship Id="rId406" Type="http://schemas.openxmlformats.org/officeDocument/2006/relationships/slide" Target="slides/slide402.xml"/><Relationship Id="rId9" Type="http://schemas.openxmlformats.org/officeDocument/2006/relationships/slide" Target="slides/slide5.xml"/><Relationship Id="rId210" Type="http://schemas.openxmlformats.org/officeDocument/2006/relationships/slide" Target="slides/slide206.xml"/><Relationship Id="rId392" Type="http://schemas.openxmlformats.org/officeDocument/2006/relationships/slide" Target="slides/slide388.xml"/><Relationship Id="rId448" Type="http://schemas.openxmlformats.org/officeDocument/2006/relationships/slide" Target="slides/slide444.xml"/><Relationship Id="rId252" Type="http://schemas.openxmlformats.org/officeDocument/2006/relationships/slide" Target="slides/slide248.xml"/><Relationship Id="rId294" Type="http://schemas.openxmlformats.org/officeDocument/2006/relationships/slide" Target="slides/slide290.xml"/><Relationship Id="rId308" Type="http://schemas.openxmlformats.org/officeDocument/2006/relationships/slide" Target="slides/slide304.xml"/><Relationship Id="rId515" Type="http://schemas.openxmlformats.org/officeDocument/2006/relationships/slide" Target="slides/slide511.xml"/><Relationship Id="rId47" Type="http://schemas.openxmlformats.org/officeDocument/2006/relationships/slide" Target="slides/slide43.xml"/><Relationship Id="rId89" Type="http://schemas.openxmlformats.org/officeDocument/2006/relationships/slide" Target="slides/slide85.xml"/><Relationship Id="rId112" Type="http://schemas.openxmlformats.org/officeDocument/2006/relationships/slide" Target="slides/slide108.xml"/><Relationship Id="rId154" Type="http://schemas.openxmlformats.org/officeDocument/2006/relationships/slide" Target="slides/slide150.xml"/><Relationship Id="rId361" Type="http://schemas.openxmlformats.org/officeDocument/2006/relationships/slide" Target="slides/slide357.xml"/><Relationship Id="rId196" Type="http://schemas.openxmlformats.org/officeDocument/2006/relationships/slide" Target="slides/slide192.xml"/><Relationship Id="rId417" Type="http://schemas.openxmlformats.org/officeDocument/2006/relationships/slide" Target="slides/slide413.xml"/><Relationship Id="rId459" Type="http://schemas.openxmlformats.org/officeDocument/2006/relationships/slide" Target="slides/slide455.xml"/><Relationship Id="rId16" Type="http://schemas.openxmlformats.org/officeDocument/2006/relationships/slide" Target="slides/slide12.xml"/><Relationship Id="rId221" Type="http://schemas.openxmlformats.org/officeDocument/2006/relationships/slide" Target="slides/slide217.xml"/><Relationship Id="rId263" Type="http://schemas.openxmlformats.org/officeDocument/2006/relationships/slide" Target="slides/slide259.xml"/><Relationship Id="rId319" Type="http://schemas.openxmlformats.org/officeDocument/2006/relationships/slide" Target="slides/slide315.xml"/><Relationship Id="rId470" Type="http://schemas.openxmlformats.org/officeDocument/2006/relationships/slide" Target="slides/slide466.xml"/><Relationship Id="rId526" Type="http://schemas.openxmlformats.org/officeDocument/2006/relationships/slide" Target="slides/slide522.xml"/><Relationship Id="rId58" Type="http://schemas.openxmlformats.org/officeDocument/2006/relationships/slide" Target="slides/slide54.xml"/><Relationship Id="rId123" Type="http://schemas.openxmlformats.org/officeDocument/2006/relationships/slide" Target="slides/slide119.xml"/><Relationship Id="rId330" Type="http://schemas.openxmlformats.org/officeDocument/2006/relationships/slide" Target="slides/slide326.xml"/><Relationship Id="rId165" Type="http://schemas.openxmlformats.org/officeDocument/2006/relationships/slide" Target="slides/slide161.xml"/><Relationship Id="rId372" Type="http://schemas.openxmlformats.org/officeDocument/2006/relationships/slide" Target="slides/slide368.xml"/><Relationship Id="rId428" Type="http://schemas.openxmlformats.org/officeDocument/2006/relationships/slide" Target="slides/slide424.xml"/><Relationship Id="rId232" Type="http://schemas.openxmlformats.org/officeDocument/2006/relationships/slide" Target="slides/slide228.xml"/><Relationship Id="rId274" Type="http://schemas.openxmlformats.org/officeDocument/2006/relationships/slide" Target="slides/slide270.xml"/><Relationship Id="rId481" Type="http://schemas.openxmlformats.org/officeDocument/2006/relationships/slide" Target="slides/slide477.xml"/><Relationship Id="rId27" Type="http://schemas.openxmlformats.org/officeDocument/2006/relationships/slide" Target="slides/slide23.xml"/><Relationship Id="rId69" Type="http://schemas.openxmlformats.org/officeDocument/2006/relationships/slide" Target="slides/slide65.xml"/><Relationship Id="rId134" Type="http://schemas.openxmlformats.org/officeDocument/2006/relationships/slide" Target="slides/slide130.xml"/><Relationship Id="rId537" Type="http://schemas.openxmlformats.org/officeDocument/2006/relationships/slide" Target="slides/slide533.xml"/><Relationship Id="rId80" Type="http://schemas.openxmlformats.org/officeDocument/2006/relationships/slide" Target="slides/slide76.xml"/><Relationship Id="rId176" Type="http://schemas.openxmlformats.org/officeDocument/2006/relationships/slide" Target="slides/slide172.xml"/><Relationship Id="rId341" Type="http://schemas.openxmlformats.org/officeDocument/2006/relationships/slide" Target="slides/slide337.xml"/><Relationship Id="rId383" Type="http://schemas.openxmlformats.org/officeDocument/2006/relationships/slide" Target="slides/slide379.xml"/><Relationship Id="rId439" Type="http://schemas.openxmlformats.org/officeDocument/2006/relationships/slide" Target="slides/slide435.xml"/><Relationship Id="rId201" Type="http://schemas.openxmlformats.org/officeDocument/2006/relationships/slide" Target="slides/slide197.xml"/><Relationship Id="rId243" Type="http://schemas.openxmlformats.org/officeDocument/2006/relationships/slide" Target="slides/slide239.xml"/><Relationship Id="rId285" Type="http://schemas.openxmlformats.org/officeDocument/2006/relationships/slide" Target="slides/slide281.xml"/><Relationship Id="rId450" Type="http://schemas.openxmlformats.org/officeDocument/2006/relationships/slide" Target="slides/slide446.xml"/><Relationship Id="rId506" Type="http://schemas.openxmlformats.org/officeDocument/2006/relationships/slide" Target="slides/slide502.xml"/><Relationship Id="rId38" Type="http://schemas.openxmlformats.org/officeDocument/2006/relationships/slide" Target="slides/slide34.xml"/><Relationship Id="rId103" Type="http://schemas.openxmlformats.org/officeDocument/2006/relationships/slide" Target="slides/slide99.xml"/><Relationship Id="rId310" Type="http://schemas.openxmlformats.org/officeDocument/2006/relationships/slide" Target="slides/slide306.xml"/><Relationship Id="rId492" Type="http://schemas.openxmlformats.org/officeDocument/2006/relationships/slide" Target="slides/slide488.xml"/><Relationship Id="rId91" Type="http://schemas.openxmlformats.org/officeDocument/2006/relationships/slide" Target="slides/slide87.xml"/><Relationship Id="rId145" Type="http://schemas.openxmlformats.org/officeDocument/2006/relationships/slide" Target="slides/slide141.xml"/><Relationship Id="rId187" Type="http://schemas.openxmlformats.org/officeDocument/2006/relationships/slide" Target="slides/slide183.xml"/><Relationship Id="rId352" Type="http://schemas.openxmlformats.org/officeDocument/2006/relationships/slide" Target="slides/slide348.xml"/><Relationship Id="rId394" Type="http://schemas.openxmlformats.org/officeDocument/2006/relationships/slide" Target="slides/slide390.xml"/><Relationship Id="rId408" Type="http://schemas.openxmlformats.org/officeDocument/2006/relationships/slide" Target="slides/slide404.xml"/><Relationship Id="rId212" Type="http://schemas.openxmlformats.org/officeDocument/2006/relationships/slide" Target="slides/slide208.xml"/><Relationship Id="rId254" Type="http://schemas.openxmlformats.org/officeDocument/2006/relationships/slide" Target="slides/slide250.xml"/><Relationship Id="rId49" Type="http://schemas.openxmlformats.org/officeDocument/2006/relationships/slide" Target="slides/slide45.xml"/><Relationship Id="rId114" Type="http://schemas.openxmlformats.org/officeDocument/2006/relationships/slide" Target="slides/slide110.xml"/><Relationship Id="rId296" Type="http://schemas.openxmlformats.org/officeDocument/2006/relationships/slide" Target="slides/slide292.xml"/><Relationship Id="rId461" Type="http://schemas.openxmlformats.org/officeDocument/2006/relationships/slide" Target="slides/slide457.xml"/><Relationship Id="rId517" Type="http://schemas.openxmlformats.org/officeDocument/2006/relationships/slide" Target="slides/slide513.xml"/><Relationship Id="rId60" Type="http://schemas.openxmlformats.org/officeDocument/2006/relationships/slide" Target="slides/slide56.xml"/><Relationship Id="rId156" Type="http://schemas.openxmlformats.org/officeDocument/2006/relationships/slide" Target="slides/slide152.xml"/><Relationship Id="rId198" Type="http://schemas.openxmlformats.org/officeDocument/2006/relationships/slide" Target="slides/slide194.xml"/><Relationship Id="rId321" Type="http://schemas.openxmlformats.org/officeDocument/2006/relationships/slide" Target="slides/slide317.xml"/><Relationship Id="rId363" Type="http://schemas.openxmlformats.org/officeDocument/2006/relationships/slide" Target="slides/slide359.xml"/><Relationship Id="rId419" Type="http://schemas.openxmlformats.org/officeDocument/2006/relationships/slide" Target="slides/slide415.xml"/><Relationship Id="rId223" Type="http://schemas.openxmlformats.org/officeDocument/2006/relationships/slide" Target="slides/slide219.xml"/><Relationship Id="rId430" Type="http://schemas.openxmlformats.org/officeDocument/2006/relationships/slide" Target="slides/slide426.xml"/><Relationship Id="rId18" Type="http://schemas.openxmlformats.org/officeDocument/2006/relationships/slide" Target="slides/slide14.xml"/><Relationship Id="rId265" Type="http://schemas.openxmlformats.org/officeDocument/2006/relationships/slide" Target="slides/slide261.xml"/><Relationship Id="rId472" Type="http://schemas.openxmlformats.org/officeDocument/2006/relationships/slide" Target="slides/slide468.xml"/><Relationship Id="rId528" Type="http://schemas.openxmlformats.org/officeDocument/2006/relationships/slide" Target="slides/slide524.xml"/><Relationship Id="rId125" Type="http://schemas.openxmlformats.org/officeDocument/2006/relationships/slide" Target="slides/slide121.xml"/><Relationship Id="rId167" Type="http://schemas.openxmlformats.org/officeDocument/2006/relationships/slide" Target="slides/slide163.xml"/><Relationship Id="rId332" Type="http://schemas.openxmlformats.org/officeDocument/2006/relationships/slide" Target="slides/slide328.xml"/><Relationship Id="rId374" Type="http://schemas.openxmlformats.org/officeDocument/2006/relationships/slide" Target="slides/slide370.xml"/><Relationship Id="rId71" Type="http://schemas.openxmlformats.org/officeDocument/2006/relationships/slide" Target="slides/slide67.xml"/><Relationship Id="rId234" Type="http://schemas.openxmlformats.org/officeDocument/2006/relationships/slide" Target="slides/slide230.xml"/><Relationship Id="rId2" Type="http://schemas.openxmlformats.org/officeDocument/2006/relationships/slideMaster" Target="slideMasters/slideMaster2.xml"/><Relationship Id="rId29" Type="http://schemas.openxmlformats.org/officeDocument/2006/relationships/slide" Target="slides/slide25.xml"/><Relationship Id="rId276" Type="http://schemas.openxmlformats.org/officeDocument/2006/relationships/slide" Target="slides/slide272.xml"/><Relationship Id="rId441" Type="http://schemas.openxmlformats.org/officeDocument/2006/relationships/slide" Target="slides/slide437.xml"/><Relationship Id="rId483" Type="http://schemas.openxmlformats.org/officeDocument/2006/relationships/slide" Target="slides/slide479.xml"/><Relationship Id="rId539" Type="http://schemas.openxmlformats.org/officeDocument/2006/relationships/slide" Target="slides/slide535.xml"/><Relationship Id="rId40" Type="http://schemas.openxmlformats.org/officeDocument/2006/relationships/slide" Target="slides/slide36.xml"/><Relationship Id="rId136" Type="http://schemas.openxmlformats.org/officeDocument/2006/relationships/slide" Target="slides/slide132.xml"/><Relationship Id="rId178" Type="http://schemas.openxmlformats.org/officeDocument/2006/relationships/slide" Target="slides/slide174.xml"/><Relationship Id="rId301" Type="http://schemas.openxmlformats.org/officeDocument/2006/relationships/slide" Target="slides/slide297.xml"/><Relationship Id="rId343" Type="http://schemas.openxmlformats.org/officeDocument/2006/relationships/slide" Target="slides/slide339.xml"/><Relationship Id="rId82" Type="http://schemas.openxmlformats.org/officeDocument/2006/relationships/slide" Target="slides/slide78.xml"/><Relationship Id="rId203" Type="http://schemas.openxmlformats.org/officeDocument/2006/relationships/slide" Target="slides/slide199.xml"/><Relationship Id="rId385" Type="http://schemas.openxmlformats.org/officeDocument/2006/relationships/slide" Target="slides/slide381.xml"/><Relationship Id="rId245" Type="http://schemas.openxmlformats.org/officeDocument/2006/relationships/slide" Target="slides/slide241.xml"/><Relationship Id="rId287" Type="http://schemas.openxmlformats.org/officeDocument/2006/relationships/slide" Target="slides/slide283.xml"/><Relationship Id="rId410" Type="http://schemas.openxmlformats.org/officeDocument/2006/relationships/slide" Target="slides/slide406.xml"/><Relationship Id="rId452" Type="http://schemas.openxmlformats.org/officeDocument/2006/relationships/slide" Target="slides/slide448.xml"/><Relationship Id="rId494" Type="http://schemas.openxmlformats.org/officeDocument/2006/relationships/slide" Target="slides/slide490.xml"/><Relationship Id="rId508" Type="http://schemas.openxmlformats.org/officeDocument/2006/relationships/slide" Target="slides/slide504.xml"/><Relationship Id="rId105" Type="http://schemas.openxmlformats.org/officeDocument/2006/relationships/slide" Target="slides/slide101.xml"/><Relationship Id="rId147" Type="http://schemas.openxmlformats.org/officeDocument/2006/relationships/slide" Target="slides/slide143.xml"/><Relationship Id="rId312" Type="http://schemas.openxmlformats.org/officeDocument/2006/relationships/slide" Target="slides/slide308.xml"/><Relationship Id="rId354" Type="http://schemas.openxmlformats.org/officeDocument/2006/relationships/slide" Target="slides/slide350.xml"/><Relationship Id="rId51" Type="http://schemas.openxmlformats.org/officeDocument/2006/relationships/slide" Target="slides/slide47.xml"/><Relationship Id="rId93" Type="http://schemas.openxmlformats.org/officeDocument/2006/relationships/slide" Target="slides/slide89.xml"/><Relationship Id="rId189" Type="http://schemas.openxmlformats.org/officeDocument/2006/relationships/slide" Target="slides/slide185.xml"/><Relationship Id="rId396" Type="http://schemas.openxmlformats.org/officeDocument/2006/relationships/slide" Target="slides/slide392.xml"/><Relationship Id="rId214" Type="http://schemas.openxmlformats.org/officeDocument/2006/relationships/slide" Target="slides/slide210.xml"/><Relationship Id="rId256" Type="http://schemas.openxmlformats.org/officeDocument/2006/relationships/slide" Target="slides/slide252.xml"/><Relationship Id="rId298" Type="http://schemas.openxmlformats.org/officeDocument/2006/relationships/slide" Target="slides/slide294.xml"/><Relationship Id="rId421" Type="http://schemas.openxmlformats.org/officeDocument/2006/relationships/slide" Target="slides/slide417.xml"/><Relationship Id="rId463" Type="http://schemas.openxmlformats.org/officeDocument/2006/relationships/slide" Target="slides/slide459.xml"/><Relationship Id="rId519" Type="http://schemas.openxmlformats.org/officeDocument/2006/relationships/slide" Target="slides/slide515.xml"/><Relationship Id="rId116" Type="http://schemas.openxmlformats.org/officeDocument/2006/relationships/slide" Target="slides/slide112.xml"/><Relationship Id="rId158" Type="http://schemas.openxmlformats.org/officeDocument/2006/relationships/slide" Target="slides/slide154.xml"/><Relationship Id="rId323" Type="http://schemas.openxmlformats.org/officeDocument/2006/relationships/slide" Target="slides/slide319.xml"/><Relationship Id="rId530" Type="http://schemas.openxmlformats.org/officeDocument/2006/relationships/slide" Target="slides/slide526.xml"/><Relationship Id="rId20" Type="http://schemas.openxmlformats.org/officeDocument/2006/relationships/slide" Target="slides/slide16.xml"/><Relationship Id="rId62" Type="http://schemas.openxmlformats.org/officeDocument/2006/relationships/slide" Target="slides/slide58.xml"/><Relationship Id="rId365" Type="http://schemas.openxmlformats.org/officeDocument/2006/relationships/slide" Target="slides/slide361.xml"/><Relationship Id="rId225" Type="http://schemas.openxmlformats.org/officeDocument/2006/relationships/slide" Target="slides/slide221.xml"/><Relationship Id="rId267" Type="http://schemas.openxmlformats.org/officeDocument/2006/relationships/slide" Target="slides/slide263.xml"/><Relationship Id="rId432" Type="http://schemas.openxmlformats.org/officeDocument/2006/relationships/slide" Target="slides/slide428.xml"/><Relationship Id="rId474" Type="http://schemas.openxmlformats.org/officeDocument/2006/relationships/slide" Target="slides/slide470.xml"/><Relationship Id="rId127" Type="http://schemas.openxmlformats.org/officeDocument/2006/relationships/slide" Target="slides/slide123.xml"/><Relationship Id="rId31" Type="http://schemas.openxmlformats.org/officeDocument/2006/relationships/slide" Target="slides/slide27.xml"/><Relationship Id="rId73" Type="http://schemas.openxmlformats.org/officeDocument/2006/relationships/slide" Target="slides/slide69.xml"/><Relationship Id="rId169" Type="http://schemas.openxmlformats.org/officeDocument/2006/relationships/slide" Target="slides/slide165.xml"/><Relationship Id="rId334" Type="http://schemas.openxmlformats.org/officeDocument/2006/relationships/slide" Target="slides/slide330.xml"/><Relationship Id="rId376" Type="http://schemas.openxmlformats.org/officeDocument/2006/relationships/slide" Target="slides/slide372.xml"/><Relationship Id="rId541" Type="http://schemas.openxmlformats.org/officeDocument/2006/relationships/presProps" Target="presProps.xml"/><Relationship Id="rId4" Type="http://schemas.openxmlformats.org/officeDocument/2006/relationships/slideMaster" Target="slideMasters/slideMaster4.xml"/><Relationship Id="rId180" Type="http://schemas.openxmlformats.org/officeDocument/2006/relationships/slide" Target="slides/slide176.xml"/><Relationship Id="rId236" Type="http://schemas.openxmlformats.org/officeDocument/2006/relationships/slide" Target="slides/slide232.xml"/><Relationship Id="rId278" Type="http://schemas.openxmlformats.org/officeDocument/2006/relationships/slide" Target="slides/slide274.xml"/><Relationship Id="rId401" Type="http://schemas.openxmlformats.org/officeDocument/2006/relationships/slide" Target="slides/slide397.xml"/><Relationship Id="rId443" Type="http://schemas.openxmlformats.org/officeDocument/2006/relationships/slide" Target="slides/slide439.xml"/><Relationship Id="rId303" Type="http://schemas.openxmlformats.org/officeDocument/2006/relationships/slide" Target="slides/slide299.xml"/><Relationship Id="rId485" Type="http://schemas.openxmlformats.org/officeDocument/2006/relationships/slide" Target="slides/slide481.xml"/><Relationship Id="rId42" Type="http://schemas.openxmlformats.org/officeDocument/2006/relationships/slide" Target="slides/slide38.xml"/><Relationship Id="rId84" Type="http://schemas.openxmlformats.org/officeDocument/2006/relationships/slide" Target="slides/slide80.xml"/><Relationship Id="rId138" Type="http://schemas.openxmlformats.org/officeDocument/2006/relationships/slide" Target="slides/slide134.xml"/><Relationship Id="rId345" Type="http://schemas.openxmlformats.org/officeDocument/2006/relationships/slide" Target="slides/slide341.xml"/><Relationship Id="rId387" Type="http://schemas.openxmlformats.org/officeDocument/2006/relationships/slide" Target="slides/slide383.xml"/><Relationship Id="rId510" Type="http://schemas.openxmlformats.org/officeDocument/2006/relationships/slide" Target="slides/slide506.xml"/><Relationship Id="rId191" Type="http://schemas.openxmlformats.org/officeDocument/2006/relationships/slide" Target="slides/slide187.xml"/><Relationship Id="rId205" Type="http://schemas.openxmlformats.org/officeDocument/2006/relationships/slide" Target="slides/slide201.xml"/><Relationship Id="rId247" Type="http://schemas.openxmlformats.org/officeDocument/2006/relationships/slide" Target="slides/slide243.xml"/><Relationship Id="rId412" Type="http://schemas.openxmlformats.org/officeDocument/2006/relationships/slide" Target="slides/slide408.xml"/><Relationship Id="rId107" Type="http://schemas.openxmlformats.org/officeDocument/2006/relationships/slide" Target="slides/slide103.xml"/><Relationship Id="rId289" Type="http://schemas.openxmlformats.org/officeDocument/2006/relationships/slide" Target="slides/slide285.xml"/><Relationship Id="rId454" Type="http://schemas.openxmlformats.org/officeDocument/2006/relationships/slide" Target="slides/slide450.xml"/><Relationship Id="rId496" Type="http://schemas.openxmlformats.org/officeDocument/2006/relationships/slide" Target="slides/slide492.xml"/><Relationship Id="rId11" Type="http://schemas.openxmlformats.org/officeDocument/2006/relationships/slide" Target="slides/slide7.xml"/><Relationship Id="rId53" Type="http://schemas.openxmlformats.org/officeDocument/2006/relationships/slide" Target="slides/slide49.xml"/><Relationship Id="rId149" Type="http://schemas.openxmlformats.org/officeDocument/2006/relationships/slide" Target="slides/slide145.xml"/><Relationship Id="rId314" Type="http://schemas.openxmlformats.org/officeDocument/2006/relationships/slide" Target="slides/slide310.xml"/><Relationship Id="rId356" Type="http://schemas.openxmlformats.org/officeDocument/2006/relationships/slide" Target="slides/slide352.xml"/><Relationship Id="rId398" Type="http://schemas.openxmlformats.org/officeDocument/2006/relationships/slide" Target="slides/slide394.xml"/><Relationship Id="rId521" Type="http://schemas.openxmlformats.org/officeDocument/2006/relationships/slide" Target="slides/slide517.xml"/><Relationship Id="rId95" Type="http://schemas.openxmlformats.org/officeDocument/2006/relationships/slide" Target="slides/slide91.xml"/><Relationship Id="rId160" Type="http://schemas.openxmlformats.org/officeDocument/2006/relationships/slide" Target="slides/slide156.xml"/><Relationship Id="rId216" Type="http://schemas.openxmlformats.org/officeDocument/2006/relationships/slide" Target="slides/slide212.xml"/><Relationship Id="rId423" Type="http://schemas.openxmlformats.org/officeDocument/2006/relationships/slide" Target="slides/slide419.xml"/><Relationship Id="rId258" Type="http://schemas.openxmlformats.org/officeDocument/2006/relationships/slide" Target="slides/slide254.xml"/><Relationship Id="rId465" Type="http://schemas.openxmlformats.org/officeDocument/2006/relationships/slide" Target="slides/slide461.xml"/><Relationship Id="rId22" Type="http://schemas.openxmlformats.org/officeDocument/2006/relationships/slide" Target="slides/slide18.xml"/><Relationship Id="rId64" Type="http://schemas.openxmlformats.org/officeDocument/2006/relationships/slide" Target="slides/slide60.xml"/><Relationship Id="rId118" Type="http://schemas.openxmlformats.org/officeDocument/2006/relationships/slide" Target="slides/slide114.xml"/><Relationship Id="rId325" Type="http://schemas.openxmlformats.org/officeDocument/2006/relationships/slide" Target="slides/slide321.xml"/><Relationship Id="rId367" Type="http://schemas.openxmlformats.org/officeDocument/2006/relationships/slide" Target="slides/slide363.xml"/><Relationship Id="rId532" Type="http://schemas.openxmlformats.org/officeDocument/2006/relationships/slide" Target="slides/slide528.xml"/><Relationship Id="rId171" Type="http://schemas.openxmlformats.org/officeDocument/2006/relationships/slide" Target="slides/slide167.xml"/><Relationship Id="rId227" Type="http://schemas.openxmlformats.org/officeDocument/2006/relationships/slide" Target="slides/slide223.xml"/><Relationship Id="rId269" Type="http://schemas.openxmlformats.org/officeDocument/2006/relationships/slide" Target="slides/slide265.xml"/><Relationship Id="rId434" Type="http://schemas.openxmlformats.org/officeDocument/2006/relationships/slide" Target="slides/slide430.xml"/><Relationship Id="rId476" Type="http://schemas.openxmlformats.org/officeDocument/2006/relationships/slide" Target="slides/slide472.xml"/><Relationship Id="rId33" Type="http://schemas.openxmlformats.org/officeDocument/2006/relationships/slide" Target="slides/slide29.xml"/><Relationship Id="rId129" Type="http://schemas.openxmlformats.org/officeDocument/2006/relationships/slide" Target="slides/slide125.xml"/><Relationship Id="rId280" Type="http://schemas.openxmlformats.org/officeDocument/2006/relationships/slide" Target="slides/slide276.xml"/><Relationship Id="rId336" Type="http://schemas.openxmlformats.org/officeDocument/2006/relationships/slide" Target="slides/slide332.xml"/><Relationship Id="rId501" Type="http://schemas.openxmlformats.org/officeDocument/2006/relationships/slide" Target="slides/slide497.xml"/><Relationship Id="rId543" Type="http://schemas.openxmlformats.org/officeDocument/2006/relationships/theme" Target="theme/theme1.xml"/><Relationship Id="rId75" Type="http://schemas.openxmlformats.org/officeDocument/2006/relationships/slide" Target="slides/slide71.xml"/><Relationship Id="rId140" Type="http://schemas.openxmlformats.org/officeDocument/2006/relationships/slide" Target="slides/slide136.xml"/><Relationship Id="rId182" Type="http://schemas.openxmlformats.org/officeDocument/2006/relationships/slide" Target="slides/slide178.xml"/><Relationship Id="rId378" Type="http://schemas.openxmlformats.org/officeDocument/2006/relationships/slide" Target="slides/slide374.xml"/><Relationship Id="rId403" Type="http://schemas.openxmlformats.org/officeDocument/2006/relationships/slide" Target="slides/slide399.xml"/><Relationship Id="rId6" Type="http://schemas.openxmlformats.org/officeDocument/2006/relationships/slide" Target="slides/slide2.xml"/><Relationship Id="rId238" Type="http://schemas.openxmlformats.org/officeDocument/2006/relationships/slide" Target="slides/slide234.xml"/><Relationship Id="rId445" Type="http://schemas.openxmlformats.org/officeDocument/2006/relationships/slide" Target="slides/slide441.xml"/><Relationship Id="rId487" Type="http://schemas.openxmlformats.org/officeDocument/2006/relationships/slide" Target="slides/slide483.xml"/><Relationship Id="rId291" Type="http://schemas.openxmlformats.org/officeDocument/2006/relationships/slide" Target="slides/slide287.xml"/><Relationship Id="rId305" Type="http://schemas.openxmlformats.org/officeDocument/2006/relationships/slide" Target="slides/slide301.xml"/><Relationship Id="rId347" Type="http://schemas.openxmlformats.org/officeDocument/2006/relationships/slide" Target="slides/slide343.xml"/><Relationship Id="rId512" Type="http://schemas.openxmlformats.org/officeDocument/2006/relationships/slide" Target="slides/slide508.xml"/><Relationship Id="rId44" Type="http://schemas.openxmlformats.org/officeDocument/2006/relationships/slide" Target="slides/slide40.xml"/><Relationship Id="rId86" Type="http://schemas.openxmlformats.org/officeDocument/2006/relationships/slide" Target="slides/slide82.xml"/><Relationship Id="rId151" Type="http://schemas.openxmlformats.org/officeDocument/2006/relationships/slide" Target="slides/slide147.xml"/><Relationship Id="rId389" Type="http://schemas.openxmlformats.org/officeDocument/2006/relationships/slide" Target="slides/slide385.xml"/><Relationship Id="rId193" Type="http://schemas.openxmlformats.org/officeDocument/2006/relationships/slide" Target="slides/slide189.xml"/><Relationship Id="rId207" Type="http://schemas.openxmlformats.org/officeDocument/2006/relationships/slide" Target="slides/slide203.xml"/><Relationship Id="rId249" Type="http://schemas.openxmlformats.org/officeDocument/2006/relationships/slide" Target="slides/slide245.xml"/><Relationship Id="rId414" Type="http://schemas.openxmlformats.org/officeDocument/2006/relationships/slide" Target="slides/slide410.xml"/><Relationship Id="rId456" Type="http://schemas.openxmlformats.org/officeDocument/2006/relationships/slide" Target="slides/slide452.xml"/><Relationship Id="rId498" Type="http://schemas.openxmlformats.org/officeDocument/2006/relationships/slide" Target="slides/slide494.xml"/><Relationship Id="rId13" Type="http://schemas.openxmlformats.org/officeDocument/2006/relationships/slide" Target="slides/slide9.xml"/><Relationship Id="rId109" Type="http://schemas.openxmlformats.org/officeDocument/2006/relationships/slide" Target="slides/slide105.xml"/><Relationship Id="rId260" Type="http://schemas.openxmlformats.org/officeDocument/2006/relationships/slide" Target="slides/slide256.xml"/><Relationship Id="rId316" Type="http://schemas.openxmlformats.org/officeDocument/2006/relationships/slide" Target="slides/slide312.xml"/><Relationship Id="rId523" Type="http://schemas.openxmlformats.org/officeDocument/2006/relationships/slide" Target="slides/slide519.xml"/><Relationship Id="rId55" Type="http://schemas.openxmlformats.org/officeDocument/2006/relationships/slide" Target="slides/slide51.xml"/><Relationship Id="rId97" Type="http://schemas.openxmlformats.org/officeDocument/2006/relationships/slide" Target="slides/slide93.xml"/><Relationship Id="rId120" Type="http://schemas.openxmlformats.org/officeDocument/2006/relationships/slide" Target="slides/slide116.xml"/><Relationship Id="rId358" Type="http://schemas.openxmlformats.org/officeDocument/2006/relationships/slide" Target="slides/slide354.xml"/><Relationship Id="rId162" Type="http://schemas.openxmlformats.org/officeDocument/2006/relationships/slide" Target="slides/slide158.xml"/><Relationship Id="rId218" Type="http://schemas.openxmlformats.org/officeDocument/2006/relationships/slide" Target="slides/slide214.xml"/><Relationship Id="rId425" Type="http://schemas.openxmlformats.org/officeDocument/2006/relationships/slide" Target="slides/slide421.xml"/><Relationship Id="rId467" Type="http://schemas.openxmlformats.org/officeDocument/2006/relationships/slide" Target="slides/slide463.xml"/><Relationship Id="rId271" Type="http://schemas.openxmlformats.org/officeDocument/2006/relationships/slide" Target="slides/slide267.xml"/><Relationship Id="rId24" Type="http://schemas.openxmlformats.org/officeDocument/2006/relationships/slide" Target="slides/slide20.xml"/><Relationship Id="rId66" Type="http://schemas.openxmlformats.org/officeDocument/2006/relationships/slide" Target="slides/slide62.xml"/><Relationship Id="rId131" Type="http://schemas.openxmlformats.org/officeDocument/2006/relationships/slide" Target="slides/slide127.xml"/><Relationship Id="rId327" Type="http://schemas.openxmlformats.org/officeDocument/2006/relationships/slide" Target="slides/slide323.xml"/><Relationship Id="rId369" Type="http://schemas.openxmlformats.org/officeDocument/2006/relationships/slide" Target="slides/slide365.xml"/><Relationship Id="rId534" Type="http://schemas.openxmlformats.org/officeDocument/2006/relationships/slide" Target="slides/slide530.xml"/><Relationship Id="rId173" Type="http://schemas.openxmlformats.org/officeDocument/2006/relationships/slide" Target="slides/slide169.xml"/><Relationship Id="rId229" Type="http://schemas.openxmlformats.org/officeDocument/2006/relationships/slide" Target="slides/slide225.xml"/><Relationship Id="rId380" Type="http://schemas.openxmlformats.org/officeDocument/2006/relationships/slide" Target="slides/slide376.xml"/><Relationship Id="rId436" Type="http://schemas.openxmlformats.org/officeDocument/2006/relationships/slide" Target="slides/slide432.xml"/><Relationship Id="rId240" Type="http://schemas.openxmlformats.org/officeDocument/2006/relationships/slide" Target="slides/slide236.xml"/><Relationship Id="rId478" Type="http://schemas.openxmlformats.org/officeDocument/2006/relationships/slide" Target="slides/slide474.xml"/><Relationship Id="rId35" Type="http://schemas.openxmlformats.org/officeDocument/2006/relationships/slide" Target="slides/slide31.xml"/><Relationship Id="rId77" Type="http://schemas.openxmlformats.org/officeDocument/2006/relationships/slide" Target="slides/slide73.xml"/><Relationship Id="rId100" Type="http://schemas.openxmlformats.org/officeDocument/2006/relationships/slide" Target="slides/slide96.xml"/><Relationship Id="rId282" Type="http://schemas.openxmlformats.org/officeDocument/2006/relationships/slide" Target="slides/slide278.xml"/><Relationship Id="rId338" Type="http://schemas.openxmlformats.org/officeDocument/2006/relationships/slide" Target="slides/slide334.xml"/><Relationship Id="rId503" Type="http://schemas.openxmlformats.org/officeDocument/2006/relationships/slide" Target="slides/slide499.xml"/><Relationship Id="rId8" Type="http://schemas.openxmlformats.org/officeDocument/2006/relationships/slide" Target="slides/slide4.xml"/><Relationship Id="rId142" Type="http://schemas.openxmlformats.org/officeDocument/2006/relationships/slide" Target="slides/slide138.xml"/><Relationship Id="rId184" Type="http://schemas.openxmlformats.org/officeDocument/2006/relationships/slide" Target="slides/slide180.xml"/><Relationship Id="rId391" Type="http://schemas.openxmlformats.org/officeDocument/2006/relationships/slide" Target="slides/slide387.xml"/><Relationship Id="rId405" Type="http://schemas.openxmlformats.org/officeDocument/2006/relationships/slide" Target="slides/slide401.xml"/><Relationship Id="rId447" Type="http://schemas.openxmlformats.org/officeDocument/2006/relationships/slide" Target="slides/slide443.xml"/><Relationship Id="rId251" Type="http://schemas.openxmlformats.org/officeDocument/2006/relationships/slide" Target="slides/slide247.xml"/><Relationship Id="rId489" Type="http://schemas.openxmlformats.org/officeDocument/2006/relationships/slide" Target="slides/slide485.xml"/><Relationship Id="rId46" Type="http://schemas.openxmlformats.org/officeDocument/2006/relationships/slide" Target="slides/slide42.xml"/><Relationship Id="rId293" Type="http://schemas.openxmlformats.org/officeDocument/2006/relationships/slide" Target="slides/slide289.xml"/><Relationship Id="rId307" Type="http://schemas.openxmlformats.org/officeDocument/2006/relationships/slide" Target="slides/slide303.xml"/><Relationship Id="rId349" Type="http://schemas.openxmlformats.org/officeDocument/2006/relationships/slide" Target="slides/slide345.xml"/><Relationship Id="rId514" Type="http://schemas.openxmlformats.org/officeDocument/2006/relationships/slide" Target="slides/slide510.xml"/><Relationship Id="rId88" Type="http://schemas.openxmlformats.org/officeDocument/2006/relationships/slide" Target="slides/slide84.xml"/><Relationship Id="rId111" Type="http://schemas.openxmlformats.org/officeDocument/2006/relationships/slide" Target="slides/slide107.xml"/><Relationship Id="rId153" Type="http://schemas.openxmlformats.org/officeDocument/2006/relationships/slide" Target="slides/slide149.xml"/><Relationship Id="rId195" Type="http://schemas.openxmlformats.org/officeDocument/2006/relationships/slide" Target="slides/slide191.xml"/><Relationship Id="rId209" Type="http://schemas.openxmlformats.org/officeDocument/2006/relationships/slide" Target="slides/slide205.xml"/><Relationship Id="rId360" Type="http://schemas.openxmlformats.org/officeDocument/2006/relationships/slide" Target="slides/slide356.xml"/><Relationship Id="rId416" Type="http://schemas.openxmlformats.org/officeDocument/2006/relationships/slide" Target="slides/slide412.xml"/><Relationship Id="rId220" Type="http://schemas.openxmlformats.org/officeDocument/2006/relationships/slide" Target="slides/slide216.xml"/><Relationship Id="rId458" Type="http://schemas.openxmlformats.org/officeDocument/2006/relationships/slide" Target="slides/slide454.xml"/><Relationship Id="rId15" Type="http://schemas.openxmlformats.org/officeDocument/2006/relationships/slide" Target="slides/slide11.xml"/><Relationship Id="rId57" Type="http://schemas.openxmlformats.org/officeDocument/2006/relationships/slide" Target="slides/slide53.xml"/><Relationship Id="rId262" Type="http://schemas.openxmlformats.org/officeDocument/2006/relationships/slide" Target="slides/slide258.xml"/><Relationship Id="rId318" Type="http://schemas.openxmlformats.org/officeDocument/2006/relationships/slide" Target="slides/slide314.xml"/><Relationship Id="rId525" Type="http://schemas.openxmlformats.org/officeDocument/2006/relationships/slide" Target="slides/slide521.xml"/><Relationship Id="rId99" Type="http://schemas.openxmlformats.org/officeDocument/2006/relationships/slide" Target="slides/slide95.xml"/><Relationship Id="rId122" Type="http://schemas.openxmlformats.org/officeDocument/2006/relationships/slide" Target="slides/slide118.xml"/><Relationship Id="rId164" Type="http://schemas.openxmlformats.org/officeDocument/2006/relationships/slide" Target="slides/slide160.xml"/><Relationship Id="rId371" Type="http://schemas.openxmlformats.org/officeDocument/2006/relationships/slide" Target="slides/slide367.xml"/><Relationship Id="rId427" Type="http://schemas.openxmlformats.org/officeDocument/2006/relationships/slide" Target="slides/slide423.xml"/><Relationship Id="rId469" Type="http://schemas.openxmlformats.org/officeDocument/2006/relationships/slide" Target="slides/slide465.xml"/><Relationship Id="rId26" Type="http://schemas.openxmlformats.org/officeDocument/2006/relationships/slide" Target="slides/slide22.xml"/><Relationship Id="rId231" Type="http://schemas.openxmlformats.org/officeDocument/2006/relationships/slide" Target="slides/slide227.xml"/><Relationship Id="rId273" Type="http://schemas.openxmlformats.org/officeDocument/2006/relationships/slide" Target="slides/slide269.xml"/><Relationship Id="rId329" Type="http://schemas.openxmlformats.org/officeDocument/2006/relationships/slide" Target="slides/slide325.xml"/><Relationship Id="rId480" Type="http://schemas.openxmlformats.org/officeDocument/2006/relationships/slide" Target="slides/slide476.xml"/><Relationship Id="rId536" Type="http://schemas.openxmlformats.org/officeDocument/2006/relationships/slide" Target="slides/slide532.xml"/><Relationship Id="rId68" Type="http://schemas.openxmlformats.org/officeDocument/2006/relationships/slide" Target="slides/slide64.xml"/><Relationship Id="rId133" Type="http://schemas.openxmlformats.org/officeDocument/2006/relationships/slide" Target="slides/slide129.xml"/><Relationship Id="rId175" Type="http://schemas.openxmlformats.org/officeDocument/2006/relationships/slide" Target="slides/slide171.xml"/><Relationship Id="rId340" Type="http://schemas.openxmlformats.org/officeDocument/2006/relationships/slide" Target="slides/slide336.xml"/><Relationship Id="rId200" Type="http://schemas.openxmlformats.org/officeDocument/2006/relationships/slide" Target="slides/slide196.xml"/><Relationship Id="rId382" Type="http://schemas.openxmlformats.org/officeDocument/2006/relationships/slide" Target="slides/slide378.xml"/><Relationship Id="rId438" Type="http://schemas.openxmlformats.org/officeDocument/2006/relationships/slide" Target="slides/slide434.xml"/><Relationship Id="rId242" Type="http://schemas.openxmlformats.org/officeDocument/2006/relationships/slide" Target="slides/slide238.xml"/><Relationship Id="rId284" Type="http://schemas.openxmlformats.org/officeDocument/2006/relationships/slide" Target="slides/slide280.xml"/><Relationship Id="rId491" Type="http://schemas.openxmlformats.org/officeDocument/2006/relationships/slide" Target="slides/slide487.xml"/><Relationship Id="rId505" Type="http://schemas.openxmlformats.org/officeDocument/2006/relationships/slide" Target="slides/slide501.xml"/><Relationship Id="rId37" Type="http://schemas.openxmlformats.org/officeDocument/2006/relationships/slide" Target="slides/slide33.xml"/><Relationship Id="rId79" Type="http://schemas.openxmlformats.org/officeDocument/2006/relationships/slide" Target="slides/slide75.xml"/><Relationship Id="rId102" Type="http://schemas.openxmlformats.org/officeDocument/2006/relationships/slide" Target="slides/slide98.xml"/><Relationship Id="rId144" Type="http://schemas.openxmlformats.org/officeDocument/2006/relationships/slide" Target="slides/slide140.xml"/><Relationship Id="rId90" Type="http://schemas.openxmlformats.org/officeDocument/2006/relationships/slide" Target="slides/slide86.xml"/><Relationship Id="rId186" Type="http://schemas.openxmlformats.org/officeDocument/2006/relationships/slide" Target="slides/slide182.xml"/><Relationship Id="rId351" Type="http://schemas.openxmlformats.org/officeDocument/2006/relationships/slide" Target="slides/slide347.xml"/><Relationship Id="rId393" Type="http://schemas.openxmlformats.org/officeDocument/2006/relationships/slide" Target="slides/slide389.xml"/><Relationship Id="rId407" Type="http://schemas.openxmlformats.org/officeDocument/2006/relationships/slide" Target="slides/slide403.xml"/><Relationship Id="rId449" Type="http://schemas.openxmlformats.org/officeDocument/2006/relationships/slide" Target="slides/slide445.xml"/><Relationship Id="rId211" Type="http://schemas.openxmlformats.org/officeDocument/2006/relationships/slide" Target="slides/slide207.xml"/><Relationship Id="rId253" Type="http://schemas.openxmlformats.org/officeDocument/2006/relationships/slide" Target="slides/slide249.xml"/><Relationship Id="rId295" Type="http://schemas.openxmlformats.org/officeDocument/2006/relationships/slide" Target="slides/slide291.xml"/><Relationship Id="rId309" Type="http://schemas.openxmlformats.org/officeDocument/2006/relationships/slide" Target="slides/slide305.xml"/><Relationship Id="rId460" Type="http://schemas.openxmlformats.org/officeDocument/2006/relationships/slide" Target="slides/slide456.xml"/><Relationship Id="rId516" Type="http://schemas.openxmlformats.org/officeDocument/2006/relationships/slide" Target="slides/slide512.xml"/><Relationship Id="rId48" Type="http://schemas.openxmlformats.org/officeDocument/2006/relationships/slide" Target="slides/slide44.xml"/><Relationship Id="rId113" Type="http://schemas.openxmlformats.org/officeDocument/2006/relationships/slide" Target="slides/slide109.xml"/><Relationship Id="rId320" Type="http://schemas.openxmlformats.org/officeDocument/2006/relationships/slide" Target="slides/slide316.xml"/><Relationship Id="rId155" Type="http://schemas.openxmlformats.org/officeDocument/2006/relationships/slide" Target="slides/slide151.xml"/><Relationship Id="rId197" Type="http://schemas.openxmlformats.org/officeDocument/2006/relationships/slide" Target="slides/slide193.xml"/><Relationship Id="rId362" Type="http://schemas.openxmlformats.org/officeDocument/2006/relationships/slide" Target="slides/slide358.xml"/><Relationship Id="rId418" Type="http://schemas.openxmlformats.org/officeDocument/2006/relationships/slide" Target="slides/slide414.xml"/><Relationship Id="rId222" Type="http://schemas.openxmlformats.org/officeDocument/2006/relationships/slide" Target="slides/slide218.xml"/><Relationship Id="rId264" Type="http://schemas.openxmlformats.org/officeDocument/2006/relationships/slide" Target="slides/slide260.xml"/><Relationship Id="rId471" Type="http://schemas.openxmlformats.org/officeDocument/2006/relationships/slide" Target="slides/slide467.xml"/><Relationship Id="rId17" Type="http://schemas.openxmlformats.org/officeDocument/2006/relationships/slide" Target="slides/slide13.xml"/><Relationship Id="rId59" Type="http://schemas.openxmlformats.org/officeDocument/2006/relationships/slide" Target="slides/slide55.xml"/><Relationship Id="rId124" Type="http://schemas.openxmlformats.org/officeDocument/2006/relationships/slide" Target="slides/slide120.xml"/><Relationship Id="rId527" Type="http://schemas.openxmlformats.org/officeDocument/2006/relationships/slide" Target="slides/slide523.xml"/><Relationship Id="rId70" Type="http://schemas.openxmlformats.org/officeDocument/2006/relationships/slide" Target="slides/slide66.xml"/><Relationship Id="rId166" Type="http://schemas.openxmlformats.org/officeDocument/2006/relationships/slide" Target="slides/slide162.xml"/><Relationship Id="rId331" Type="http://schemas.openxmlformats.org/officeDocument/2006/relationships/slide" Target="slides/slide327.xml"/><Relationship Id="rId373" Type="http://schemas.openxmlformats.org/officeDocument/2006/relationships/slide" Target="slides/slide369.xml"/><Relationship Id="rId429" Type="http://schemas.openxmlformats.org/officeDocument/2006/relationships/slide" Target="slides/slide425.xml"/><Relationship Id="rId1" Type="http://schemas.openxmlformats.org/officeDocument/2006/relationships/slideMaster" Target="slideMasters/slideMaster1.xml"/><Relationship Id="rId233" Type="http://schemas.openxmlformats.org/officeDocument/2006/relationships/slide" Target="slides/slide229.xml"/><Relationship Id="rId440" Type="http://schemas.openxmlformats.org/officeDocument/2006/relationships/slide" Target="slides/slide436.xml"/><Relationship Id="rId28" Type="http://schemas.openxmlformats.org/officeDocument/2006/relationships/slide" Target="slides/slide24.xml"/><Relationship Id="rId275" Type="http://schemas.openxmlformats.org/officeDocument/2006/relationships/slide" Target="slides/slide271.xml"/><Relationship Id="rId300" Type="http://schemas.openxmlformats.org/officeDocument/2006/relationships/slide" Target="slides/slide296.xml"/><Relationship Id="rId482" Type="http://schemas.openxmlformats.org/officeDocument/2006/relationships/slide" Target="slides/slide478.xml"/><Relationship Id="rId538" Type="http://schemas.openxmlformats.org/officeDocument/2006/relationships/slide" Target="slides/slide534.xml"/><Relationship Id="rId81" Type="http://schemas.openxmlformats.org/officeDocument/2006/relationships/slide" Target="slides/slide77.xml"/><Relationship Id="rId135" Type="http://schemas.openxmlformats.org/officeDocument/2006/relationships/slide" Target="slides/slide131.xml"/><Relationship Id="rId177" Type="http://schemas.openxmlformats.org/officeDocument/2006/relationships/slide" Target="slides/slide173.xml"/><Relationship Id="rId342" Type="http://schemas.openxmlformats.org/officeDocument/2006/relationships/slide" Target="slides/slide338.xml"/><Relationship Id="rId384" Type="http://schemas.openxmlformats.org/officeDocument/2006/relationships/slide" Target="slides/slide380.xml"/><Relationship Id="rId202" Type="http://schemas.openxmlformats.org/officeDocument/2006/relationships/slide" Target="slides/slide198.xml"/><Relationship Id="rId244" Type="http://schemas.openxmlformats.org/officeDocument/2006/relationships/slide" Target="slides/slide240.xml"/><Relationship Id="rId39" Type="http://schemas.openxmlformats.org/officeDocument/2006/relationships/slide" Target="slides/slide35.xml"/><Relationship Id="rId286" Type="http://schemas.openxmlformats.org/officeDocument/2006/relationships/slide" Target="slides/slide282.xml"/><Relationship Id="rId451" Type="http://schemas.openxmlformats.org/officeDocument/2006/relationships/slide" Target="slides/slide447.xml"/><Relationship Id="rId493" Type="http://schemas.openxmlformats.org/officeDocument/2006/relationships/slide" Target="slides/slide489.xml"/><Relationship Id="rId507" Type="http://schemas.openxmlformats.org/officeDocument/2006/relationships/slide" Target="slides/slide503.xml"/><Relationship Id="rId50" Type="http://schemas.openxmlformats.org/officeDocument/2006/relationships/slide" Target="slides/slide46.xml"/><Relationship Id="rId104" Type="http://schemas.openxmlformats.org/officeDocument/2006/relationships/slide" Target="slides/slide100.xml"/><Relationship Id="rId146" Type="http://schemas.openxmlformats.org/officeDocument/2006/relationships/slide" Target="slides/slide142.xml"/><Relationship Id="rId188" Type="http://schemas.openxmlformats.org/officeDocument/2006/relationships/slide" Target="slides/slide184.xml"/><Relationship Id="rId311" Type="http://schemas.openxmlformats.org/officeDocument/2006/relationships/slide" Target="slides/slide307.xml"/><Relationship Id="rId353" Type="http://schemas.openxmlformats.org/officeDocument/2006/relationships/slide" Target="slides/slide349.xml"/><Relationship Id="rId395" Type="http://schemas.openxmlformats.org/officeDocument/2006/relationships/slide" Target="slides/slide391.xml"/><Relationship Id="rId409" Type="http://schemas.openxmlformats.org/officeDocument/2006/relationships/slide" Target="slides/slide405.xml"/><Relationship Id="rId92" Type="http://schemas.openxmlformats.org/officeDocument/2006/relationships/slide" Target="slides/slide88.xml"/><Relationship Id="rId213" Type="http://schemas.openxmlformats.org/officeDocument/2006/relationships/slide" Target="slides/slide209.xml"/><Relationship Id="rId420" Type="http://schemas.openxmlformats.org/officeDocument/2006/relationships/slide" Target="slides/slide416.xml"/><Relationship Id="rId255" Type="http://schemas.openxmlformats.org/officeDocument/2006/relationships/slide" Target="slides/slide251.xml"/><Relationship Id="rId297" Type="http://schemas.openxmlformats.org/officeDocument/2006/relationships/slide" Target="slides/slide293.xml"/><Relationship Id="rId462" Type="http://schemas.openxmlformats.org/officeDocument/2006/relationships/slide" Target="slides/slide458.xml"/><Relationship Id="rId518" Type="http://schemas.openxmlformats.org/officeDocument/2006/relationships/slide" Target="slides/slide514.xml"/><Relationship Id="rId115" Type="http://schemas.openxmlformats.org/officeDocument/2006/relationships/slide" Target="slides/slide111.xml"/><Relationship Id="rId157" Type="http://schemas.openxmlformats.org/officeDocument/2006/relationships/slide" Target="slides/slide153.xml"/><Relationship Id="rId322" Type="http://schemas.openxmlformats.org/officeDocument/2006/relationships/slide" Target="slides/slide318.xml"/><Relationship Id="rId364" Type="http://schemas.openxmlformats.org/officeDocument/2006/relationships/slide" Target="slides/slide360.xml"/><Relationship Id="rId61" Type="http://schemas.openxmlformats.org/officeDocument/2006/relationships/slide" Target="slides/slide57.xml"/><Relationship Id="rId199" Type="http://schemas.openxmlformats.org/officeDocument/2006/relationships/slide" Target="slides/slide195.xml"/><Relationship Id="rId19" Type="http://schemas.openxmlformats.org/officeDocument/2006/relationships/slide" Target="slides/slide15.xml"/><Relationship Id="rId224" Type="http://schemas.openxmlformats.org/officeDocument/2006/relationships/slide" Target="slides/slide220.xml"/><Relationship Id="rId266" Type="http://schemas.openxmlformats.org/officeDocument/2006/relationships/slide" Target="slides/slide262.xml"/><Relationship Id="rId431" Type="http://schemas.openxmlformats.org/officeDocument/2006/relationships/slide" Target="slides/slide427.xml"/><Relationship Id="rId473" Type="http://schemas.openxmlformats.org/officeDocument/2006/relationships/slide" Target="slides/slide469.xml"/><Relationship Id="rId529" Type="http://schemas.openxmlformats.org/officeDocument/2006/relationships/slide" Target="slides/slide525.xml"/><Relationship Id="rId30" Type="http://schemas.openxmlformats.org/officeDocument/2006/relationships/slide" Target="slides/slide26.xml"/><Relationship Id="rId126" Type="http://schemas.openxmlformats.org/officeDocument/2006/relationships/slide" Target="slides/slide122.xml"/><Relationship Id="rId168" Type="http://schemas.openxmlformats.org/officeDocument/2006/relationships/slide" Target="slides/slide164.xml"/><Relationship Id="rId333" Type="http://schemas.openxmlformats.org/officeDocument/2006/relationships/slide" Target="slides/slide329.xml"/><Relationship Id="rId540" Type="http://schemas.openxmlformats.org/officeDocument/2006/relationships/notesMaster" Target="notesMasters/notesMaster1.xml"/><Relationship Id="rId72" Type="http://schemas.openxmlformats.org/officeDocument/2006/relationships/slide" Target="slides/slide68.xml"/><Relationship Id="rId375" Type="http://schemas.openxmlformats.org/officeDocument/2006/relationships/slide" Target="slides/slide371.xml"/><Relationship Id="rId3" Type="http://schemas.openxmlformats.org/officeDocument/2006/relationships/slideMaster" Target="slideMasters/slideMaster3.xml"/><Relationship Id="rId235" Type="http://schemas.openxmlformats.org/officeDocument/2006/relationships/slide" Target="slides/slide231.xml"/><Relationship Id="rId277" Type="http://schemas.openxmlformats.org/officeDocument/2006/relationships/slide" Target="slides/slide273.xml"/><Relationship Id="rId400" Type="http://schemas.openxmlformats.org/officeDocument/2006/relationships/slide" Target="slides/slide396.xml"/><Relationship Id="rId442" Type="http://schemas.openxmlformats.org/officeDocument/2006/relationships/slide" Target="slides/slide438.xml"/><Relationship Id="rId484" Type="http://schemas.openxmlformats.org/officeDocument/2006/relationships/slide" Target="slides/slide480.xml"/><Relationship Id="rId137" Type="http://schemas.openxmlformats.org/officeDocument/2006/relationships/slide" Target="slides/slide133.xml"/><Relationship Id="rId302" Type="http://schemas.openxmlformats.org/officeDocument/2006/relationships/slide" Target="slides/slide298.xml"/><Relationship Id="rId344" Type="http://schemas.openxmlformats.org/officeDocument/2006/relationships/slide" Target="slides/slide340.xml"/><Relationship Id="rId41" Type="http://schemas.openxmlformats.org/officeDocument/2006/relationships/slide" Target="slides/slide37.xml"/><Relationship Id="rId83" Type="http://schemas.openxmlformats.org/officeDocument/2006/relationships/slide" Target="slides/slide79.xml"/><Relationship Id="rId179" Type="http://schemas.openxmlformats.org/officeDocument/2006/relationships/slide" Target="slides/slide175.xml"/><Relationship Id="rId386" Type="http://schemas.openxmlformats.org/officeDocument/2006/relationships/slide" Target="slides/slide382.xml"/><Relationship Id="rId190" Type="http://schemas.openxmlformats.org/officeDocument/2006/relationships/slide" Target="slides/slide186.xml"/><Relationship Id="rId204" Type="http://schemas.openxmlformats.org/officeDocument/2006/relationships/slide" Target="slides/slide200.xml"/><Relationship Id="rId246" Type="http://schemas.openxmlformats.org/officeDocument/2006/relationships/slide" Target="slides/slide242.xml"/><Relationship Id="rId288" Type="http://schemas.openxmlformats.org/officeDocument/2006/relationships/slide" Target="slides/slide284.xml"/><Relationship Id="rId411" Type="http://schemas.openxmlformats.org/officeDocument/2006/relationships/slide" Target="slides/slide407.xml"/><Relationship Id="rId453" Type="http://schemas.openxmlformats.org/officeDocument/2006/relationships/slide" Target="slides/slide449.xml"/><Relationship Id="rId509" Type="http://schemas.openxmlformats.org/officeDocument/2006/relationships/slide" Target="slides/slide505.xml"/><Relationship Id="rId106" Type="http://schemas.openxmlformats.org/officeDocument/2006/relationships/slide" Target="slides/slide102.xml"/><Relationship Id="rId313" Type="http://schemas.openxmlformats.org/officeDocument/2006/relationships/slide" Target="slides/slide309.xml"/><Relationship Id="rId495" Type="http://schemas.openxmlformats.org/officeDocument/2006/relationships/slide" Target="slides/slide491.xml"/><Relationship Id="rId10" Type="http://schemas.openxmlformats.org/officeDocument/2006/relationships/slide" Target="slides/slide6.xml"/><Relationship Id="rId52" Type="http://schemas.openxmlformats.org/officeDocument/2006/relationships/slide" Target="slides/slide48.xml"/><Relationship Id="rId94" Type="http://schemas.openxmlformats.org/officeDocument/2006/relationships/slide" Target="slides/slide90.xml"/><Relationship Id="rId148" Type="http://schemas.openxmlformats.org/officeDocument/2006/relationships/slide" Target="slides/slide144.xml"/><Relationship Id="rId355" Type="http://schemas.openxmlformats.org/officeDocument/2006/relationships/slide" Target="slides/slide351.xml"/><Relationship Id="rId397" Type="http://schemas.openxmlformats.org/officeDocument/2006/relationships/slide" Target="slides/slide393.xml"/><Relationship Id="rId520" Type="http://schemas.openxmlformats.org/officeDocument/2006/relationships/slide" Target="slides/slide516.xml"/><Relationship Id="rId215" Type="http://schemas.openxmlformats.org/officeDocument/2006/relationships/slide" Target="slides/slide211.xml"/><Relationship Id="rId257" Type="http://schemas.openxmlformats.org/officeDocument/2006/relationships/slide" Target="slides/slide253.xml"/><Relationship Id="rId422" Type="http://schemas.openxmlformats.org/officeDocument/2006/relationships/slide" Target="slides/slide418.xml"/><Relationship Id="rId464" Type="http://schemas.openxmlformats.org/officeDocument/2006/relationships/slide" Target="slides/slide460.xml"/><Relationship Id="rId299" Type="http://schemas.openxmlformats.org/officeDocument/2006/relationships/slide" Target="slides/slide295.xml"/><Relationship Id="rId63" Type="http://schemas.openxmlformats.org/officeDocument/2006/relationships/slide" Target="slides/slide59.xml"/><Relationship Id="rId159" Type="http://schemas.openxmlformats.org/officeDocument/2006/relationships/slide" Target="slides/slide155.xml"/><Relationship Id="rId366" Type="http://schemas.openxmlformats.org/officeDocument/2006/relationships/slide" Target="slides/slide362.xml"/><Relationship Id="rId226" Type="http://schemas.openxmlformats.org/officeDocument/2006/relationships/slide" Target="slides/slide222.xml"/><Relationship Id="rId433" Type="http://schemas.openxmlformats.org/officeDocument/2006/relationships/slide" Target="slides/slide429.xml"/><Relationship Id="rId74" Type="http://schemas.openxmlformats.org/officeDocument/2006/relationships/slide" Target="slides/slide70.xml"/><Relationship Id="rId377" Type="http://schemas.openxmlformats.org/officeDocument/2006/relationships/slide" Target="slides/slide373.xml"/><Relationship Id="rId500" Type="http://schemas.openxmlformats.org/officeDocument/2006/relationships/slide" Target="slides/slide496.xml"/><Relationship Id="rId5" Type="http://schemas.openxmlformats.org/officeDocument/2006/relationships/slide" Target="slides/slide1.xml"/><Relationship Id="rId237" Type="http://schemas.openxmlformats.org/officeDocument/2006/relationships/slide" Target="slides/slide233.xml"/><Relationship Id="rId444" Type="http://schemas.openxmlformats.org/officeDocument/2006/relationships/slide" Target="slides/slide440.xml"/><Relationship Id="rId290" Type="http://schemas.openxmlformats.org/officeDocument/2006/relationships/slide" Target="slides/slide286.xml"/><Relationship Id="rId304" Type="http://schemas.openxmlformats.org/officeDocument/2006/relationships/slide" Target="slides/slide300.xml"/><Relationship Id="rId388" Type="http://schemas.openxmlformats.org/officeDocument/2006/relationships/slide" Target="slides/slide384.xml"/><Relationship Id="rId511" Type="http://schemas.openxmlformats.org/officeDocument/2006/relationships/slide" Target="slides/slide507.xml"/></Relationships>
</file>

<file path=ppt/diagrams/_rels/data101.xml.rels><?xml version="1.0" encoding="UTF-8" standalone="yes"?>
<Relationships xmlns="http://schemas.openxmlformats.org/package/2006/relationships"><Relationship Id="rId8" Type="http://schemas.openxmlformats.org/officeDocument/2006/relationships/image" Target="../media/image139.svg"/><Relationship Id="rId13" Type="http://schemas.openxmlformats.org/officeDocument/2006/relationships/image" Target="../media/image144.png"/><Relationship Id="rId3" Type="http://schemas.openxmlformats.org/officeDocument/2006/relationships/image" Target="../media/image134.png"/><Relationship Id="rId7" Type="http://schemas.openxmlformats.org/officeDocument/2006/relationships/image" Target="../media/image138.png"/><Relationship Id="rId12" Type="http://schemas.openxmlformats.org/officeDocument/2006/relationships/image" Target="../media/image143.svg"/><Relationship Id="rId2" Type="http://schemas.openxmlformats.org/officeDocument/2006/relationships/image" Target="../media/image133.svg"/><Relationship Id="rId1" Type="http://schemas.openxmlformats.org/officeDocument/2006/relationships/image" Target="../media/image132.png"/><Relationship Id="rId6" Type="http://schemas.openxmlformats.org/officeDocument/2006/relationships/image" Target="../media/image137.svg"/><Relationship Id="rId11" Type="http://schemas.openxmlformats.org/officeDocument/2006/relationships/image" Target="../media/image142.png"/><Relationship Id="rId5" Type="http://schemas.openxmlformats.org/officeDocument/2006/relationships/image" Target="../media/image136.png"/><Relationship Id="rId10" Type="http://schemas.openxmlformats.org/officeDocument/2006/relationships/image" Target="../media/image141.svg"/><Relationship Id="rId4" Type="http://schemas.openxmlformats.org/officeDocument/2006/relationships/image" Target="../media/image135.svg"/><Relationship Id="rId9" Type="http://schemas.openxmlformats.org/officeDocument/2006/relationships/image" Target="../media/image140.png"/><Relationship Id="rId14" Type="http://schemas.openxmlformats.org/officeDocument/2006/relationships/image" Target="../media/image145.svg"/></Relationships>
</file>

<file path=ppt/diagrams/_rels/data11.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svg"/><Relationship Id="rId1" Type="http://schemas.openxmlformats.org/officeDocument/2006/relationships/image" Target="../media/image14.png"/><Relationship Id="rId4" Type="http://schemas.openxmlformats.org/officeDocument/2006/relationships/image" Target="../media/image17.svg"/></Relationships>
</file>

<file path=ppt/diagrams/_rels/data113.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image" Target="../media/image149.svg"/><Relationship Id="rId1" Type="http://schemas.openxmlformats.org/officeDocument/2006/relationships/image" Target="../media/image148.png"/><Relationship Id="rId6" Type="http://schemas.openxmlformats.org/officeDocument/2006/relationships/image" Target="../media/image153.svg"/><Relationship Id="rId5" Type="http://schemas.openxmlformats.org/officeDocument/2006/relationships/image" Target="../media/image152.png"/><Relationship Id="rId4" Type="http://schemas.openxmlformats.org/officeDocument/2006/relationships/image" Target="../media/image151.svg"/></Relationships>
</file>

<file path=ppt/diagrams/_rels/data116.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26.svg"/><Relationship Id="rId1" Type="http://schemas.openxmlformats.org/officeDocument/2006/relationships/image" Target="../media/image159.png"/><Relationship Id="rId4" Type="http://schemas.openxmlformats.org/officeDocument/2006/relationships/image" Target="../media/image64.svg"/></Relationships>
</file>

<file path=ppt/diagrams/_rels/data119.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image" Target="../media/image165.svg"/><Relationship Id="rId1" Type="http://schemas.openxmlformats.org/officeDocument/2006/relationships/image" Target="../media/image164.png"/><Relationship Id="rId6" Type="http://schemas.openxmlformats.org/officeDocument/2006/relationships/image" Target="../media/image169.svg"/><Relationship Id="rId5" Type="http://schemas.openxmlformats.org/officeDocument/2006/relationships/image" Target="../media/image168.png"/><Relationship Id="rId4" Type="http://schemas.openxmlformats.org/officeDocument/2006/relationships/image" Target="../media/image167.svg"/></Relationships>
</file>

<file path=ppt/diagrams/_rels/data122.xml.rels><?xml version="1.0" encoding="UTF-8" standalone="yes"?>
<Relationships xmlns="http://schemas.openxmlformats.org/package/2006/relationships"><Relationship Id="rId1" Type="http://schemas.openxmlformats.org/officeDocument/2006/relationships/hyperlink" Target="http://store.samhsa.gov/product/Supported-Education-Evidence-Based-Practices-EBP-Kit/SMA11-4654CD-ROM" TargetMode="External"/></Relationships>
</file>

<file path=ppt/diagrams/_rels/data123.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svg"/><Relationship Id="rId1" Type="http://schemas.openxmlformats.org/officeDocument/2006/relationships/image" Target="../media/image14.png"/><Relationship Id="rId4" Type="http://schemas.openxmlformats.org/officeDocument/2006/relationships/image" Target="../media/image17.svg"/></Relationships>
</file>

<file path=ppt/diagrams/_rels/data126.xml.rels><?xml version="1.0" encoding="UTF-8" standalone="yes"?>
<Relationships xmlns="http://schemas.openxmlformats.org/package/2006/relationships"><Relationship Id="rId3" Type="http://schemas.openxmlformats.org/officeDocument/2006/relationships/image" Target="../media/image190.png"/><Relationship Id="rId2" Type="http://schemas.openxmlformats.org/officeDocument/2006/relationships/image" Target="../media/image26.svg"/><Relationship Id="rId1" Type="http://schemas.openxmlformats.org/officeDocument/2006/relationships/image" Target="../media/image159.png"/><Relationship Id="rId6" Type="http://schemas.openxmlformats.org/officeDocument/2006/relationships/image" Target="../media/image193.svg"/><Relationship Id="rId5" Type="http://schemas.openxmlformats.org/officeDocument/2006/relationships/image" Target="../media/image192.png"/><Relationship Id="rId4" Type="http://schemas.openxmlformats.org/officeDocument/2006/relationships/image" Target="../media/image191.svg"/></Relationships>
</file>

<file path=ppt/diagrams/_rels/data130.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image" Target="../media/image198.svg"/><Relationship Id="rId1" Type="http://schemas.openxmlformats.org/officeDocument/2006/relationships/image" Target="../media/image197.png"/><Relationship Id="rId4" Type="http://schemas.openxmlformats.org/officeDocument/2006/relationships/image" Target="../media/image128.svg"/></Relationships>
</file>

<file path=ppt/diagrams/_rels/data13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2.svg"/><Relationship Id="rId1" Type="http://schemas.openxmlformats.org/officeDocument/2006/relationships/image" Target="../media/image11.png"/><Relationship Id="rId4" Type="http://schemas.openxmlformats.org/officeDocument/2006/relationships/image" Target="../media/image10.svg"/></Relationships>
</file>

<file path=ppt/diagrams/_rels/data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svg"/><Relationship Id="rId1" Type="http://schemas.openxmlformats.org/officeDocument/2006/relationships/image" Target="../media/image9.png"/><Relationship Id="rId4" Type="http://schemas.openxmlformats.org/officeDocument/2006/relationships/image" Target="../media/image12.svg"/></Relationships>
</file>

<file path=ppt/diagrams/_rels/data20.xml.rels><?xml version="1.0" encoding="UTF-8" standalone="yes"?>
<Relationships xmlns="http://schemas.openxmlformats.org/package/2006/relationships"><Relationship Id="rId8" Type="http://schemas.openxmlformats.org/officeDocument/2006/relationships/image" Target="../media/image24.svg"/><Relationship Id="rId3" Type="http://schemas.openxmlformats.org/officeDocument/2006/relationships/image" Target="../media/image20.png"/><Relationship Id="rId7" Type="http://schemas.openxmlformats.org/officeDocument/2006/relationships/image" Target="../media/image23.png"/><Relationship Id="rId2" Type="http://schemas.openxmlformats.org/officeDocument/2006/relationships/image" Target="../media/image19.svg"/><Relationship Id="rId1" Type="http://schemas.openxmlformats.org/officeDocument/2006/relationships/image" Target="../media/image18.png"/><Relationship Id="rId6" Type="http://schemas.openxmlformats.org/officeDocument/2006/relationships/image" Target="../media/image22.svg"/><Relationship Id="rId5" Type="http://schemas.openxmlformats.org/officeDocument/2006/relationships/image" Target="../media/image21.png"/><Relationship Id="rId10" Type="http://schemas.openxmlformats.org/officeDocument/2006/relationships/image" Target="../media/image26.svg"/><Relationship Id="rId4" Type="http://schemas.openxmlformats.org/officeDocument/2006/relationships/image" Target="../media/image17.svg"/><Relationship Id="rId9" Type="http://schemas.openxmlformats.org/officeDocument/2006/relationships/image" Target="../media/image25.png"/></Relationships>
</file>

<file path=ppt/diagrams/_rels/data21.xml.rels><?xml version="1.0" encoding="UTF-8" standalone="yes"?>
<Relationships xmlns="http://schemas.openxmlformats.org/package/2006/relationships"><Relationship Id="rId8" Type="http://schemas.openxmlformats.org/officeDocument/2006/relationships/image" Target="../media/image24.svg"/><Relationship Id="rId3" Type="http://schemas.openxmlformats.org/officeDocument/2006/relationships/image" Target="../media/image20.png"/><Relationship Id="rId7" Type="http://schemas.openxmlformats.org/officeDocument/2006/relationships/image" Target="../media/image23.png"/><Relationship Id="rId2" Type="http://schemas.openxmlformats.org/officeDocument/2006/relationships/image" Target="../media/image19.svg"/><Relationship Id="rId1" Type="http://schemas.openxmlformats.org/officeDocument/2006/relationships/image" Target="../media/image18.png"/><Relationship Id="rId6" Type="http://schemas.openxmlformats.org/officeDocument/2006/relationships/image" Target="../media/image22.svg"/><Relationship Id="rId5" Type="http://schemas.openxmlformats.org/officeDocument/2006/relationships/image" Target="../media/image21.png"/><Relationship Id="rId10" Type="http://schemas.openxmlformats.org/officeDocument/2006/relationships/image" Target="../media/image26.svg"/><Relationship Id="rId4" Type="http://schemas.openxmlformats.org/officeDocument/2006/relationships/image" Target="../media/image17.svg"/><Relationship Id="rId9" Type="http://schemas.openxmlformats.org/officeDocument/2006/relationships/image" Target="../media/image25.png"/></Relationships>
</file>

<file path=ppt/diagrams/_rels/data22.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svg"/><Relationship Id="rId1" Type="http://schemas.openxmlformats.org/officeDocument/2006/relationships/image" Target="../media/image14.png"/><Relationship Id="rId4" Type="http://schemas.openxmlformats.org/officeDocument/2006/relationships/image" Target="../media/image17.svg"/></Relationships>
</file>

<file path=ppt/diagrams/_rels/data33.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svg"/><Relationship Id="rId1" Type="http://schemas.openxmlformats.org/officeDocument/2006/relationships/image" Target="../media/image28.png"/><Relationship Id="rId4" Type="http://schemas.openxmlformats.org/officeDocument/2006/relationships/image" Target="../media/image31.svg"/></Relationships>
</file>

<file path=ppt/diagrams/_rels/data42.xml.rels><?xml version="1.0" encoding="UTF-8" standalone="yes"?>
<Relationships xmlns="http://schemas.openxmlformats.org/package/2006/relationships"><Relationship Id="rId2" Type="http://schemas.openxmlformats.org/officeDocument/2006/relationships/hyperlink" Target="http://www.hipaa.co/hipaa-rules" TargetMode="External"/><Relationship Id="rId1" Type="http://schemas.openxmlformats.org/officeDocument/2006/relationships/hyperlink" Target="http://askjan.org/links/adasummary.htm" TargetMode="External"/></Relationships>
</file>

<file path=ppt/diagrams/_rels/data65.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4.svg"/><Relationship Id="rId1" Type="http://schemas.openxmlformats.org/officeDocument/2006/relationships/image" Target="../media/image63.png"/><Relationship Id="rId4" Type="http://schemas.openxmlformats.org/officeDocument/2006/relationships/image" Target="../media/image66.svg"/></Relationships>
</file>

<file path=ppt/diagrams/_rels/data67.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68.svg"/><Relationship Id="rId1" Type="http://schemas.openxmlformats.org/officeDocument/2006/relationships/image" Target="../media/image67.png"/><Relationship Id="rId4" Type="http://schemas.openxmlformats.org/officeDocument/2006/relationships/image" Target="../media/image70.svg"/></Relationships>
</file>

<file path=ppt/diagrams/_rels/data69.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73.svg"/><Relationship Id="rId1" Type="http://schemas.openxmlformats.org/officeDocument/2006/relationships/image" Target="../media/image72.png"/><Relationship Id="rId6" Type="http://schemas.openxmlformats.org/officeDocument/2006/relationships/image" Target="../media/image77.svg"/><Relationship Id="rId5" Type="http://schemas.openxmlformats.org/officeDocument/2006/relationships/image" Target="../media/image76.png"/><Relationship Id="rId4" Type="http://schemas.openxmlformats.org/officeDocument/2006/relationships/image" Target="../media/image75.svg"/></Relationships>
</file>

<file path=ppt/diagrams/_rels/data70.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image" Target="../media/image79.svg"/><Relationship Id="rId1" Type="http://schemas.openxmlformats.org/officeDocument/2006/relationships/image" Target="../media/image78.png"/><Relationship Id="rId6" Type="http://schemas.openxmlformats.org/officeDocument/2006/relationships/image" Target="../media/image83.svg"/><Relationship Id="rId5" Type="http://schemas.openxmlformats.org/officeDocument/2006/relationships/image" Target="../media/image82.png"/><Relationship Id="rId4" Type="http://schemas.openxmlformats.org/officeDocument/2006/relationships/image" Target="../media/image81.svg"/></Relationships>
</file>

<file path=ppt/diagrams/_rels/data75.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85.svg"/><Relationship Id="rId1" Type="http://schemas.openxmlformats.org/officeDocument/2006/relationships/image" Target="../media/image84.png"/><Relationship Id="rId4" Type="http://schemas.openxmlformats.org/officeDocument/2006/relationships/image" Target="../media/image87.svg"/></Relationships>
</file>

<file path=ppt/diagrams/_rels/data82.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image" Target="../media/image89.svg"/><Relationship Id="rId1" Type="http://schemas.openxmlformats.org/officeDocument/2006/relationships/image" Target="../media/image88.png"/><Relationship Id="rId4" Type="http://schemas.openxmlformats.org/officeDocument/2006/relationships/image" Target="../media/image91.svg"/></Relationships>
</file>

<file path=ppt/diagrams/_rels/data83.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image" Target="../media/image94.svg"/><Relationship Id="rId1" Type="http://schemas.openxmlformats.org/officeDocument/2006/relationships/image" Target="../media/image93.png"/><Relationship Id="rId6" Type="http://schemas.openxmlformats.org/officeDocument/2006/relationships/image" Target="../media/image98.svg"/><Relationship Id="rId5" Type="http://schemas.openxmlformats.org/officeDocument/2006/relationships/image" Target="../media/image97.png"/><Relationship Id="rId4" Type="http://schemas.openxmlformats.org/officeDocument/2006/relationships/image" Target="../media/image96.svg"/></Relationships>
</file>

<file path=ppt/diagrams/_rels/data84.xml.rels><?xml version="1.0" encoding="UTF-8" standalone="yes"?>
<Relationships xmlns="http://schemas.openxmlformats.org/package/2006/relationships"><Relationship Id="rId8" Type="http://schemas.openxmlformats.org/officeDocument/2006/relationships/image" Target="../media/image106.svg"/><Relationship Id="rId3" Type="http://schemas.openxmlformats.org/officeDocument/2006/relationships/image" Target="../media/image101.png"/><Relationship Id="rId7" Type="http://schemas.openxmlformats.org/officeDocument/2006/relationships/image" Target="../media/image105.png"/><Relationship Id="rId2" Type="http://schemas.openxmlformats.org/officeDocument/2006/relationships/image" Target="../media/image100.svg"/><Relationship Id="rId1" Type="http://schemas.openxmlformats.org/officeDocument/2006/relationships/image" Target="../media/image99.png"/><Relationship Id="rId6" Type="http://schemas.openxmlformats.org/officeDocument/2006/relationships/image" Target="../media/image104.svg"/><Relationship Id="rId5" Type="http://schemas.openxmlformats.org/officeDocument/2006/relationships/image" Target="../media/image103.png"/><Relationship Id="rId4" Type="http://schemas.openxmlformats.org/officeDocument/2006/relationships/image" Target="../media/image102.svg"/></Relationships>
</file>

<file path=ppt/diagrams/_rels/data88.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image" Target="../media/image111.svg"/><Relationship Id="rId1" Type="http://schemas.openxmlformats.org/officeDocument/2006/relationships/image" Target="../media/image110.png"/><Relationship Id="rId6" Type="http://schemas.openxmlformats.org/officeDocument/2006/relationships/image" Target="../media/image81.svg"/><Relationship Id="rId5" Type="http://schemas.openxmlformats.org/officeDocument/2006/relationships/image" Target="../media/image80.png"/><Relationship Id="rId4" Type="http://schemas.openxmlformats.org/officeDocument/2006/relationships/image" Target="../media/image113.svg"/></Relationships>
</file>

<file path=ppt/diagrams/_rels/data91.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image" Target="../media/image89.svg"/><Relationship Id="rId1" Type="http://schemas.openxmlformats.org/officeDocument/2006/relationships/image" Target="../media/image88.png"/><Relationship Id="rId6" Type="http://schemas.openxmlformats.org/officeDocument/2006/relationships/image" Target="../media/image117.svg"/><Relationship Id="rId5" Type="http://schemas.openxmlformats.org/officeDocument/2006/relationships/image" Target="../media/image116.png"/><Relationship Id="rId4" Type="http://schemas.openxmlformats.org/officeDocument/2006/relationships/image" Target="../media/image115.svg"/></Relationships>
</file>

<file path=ppt/diagrams/_rels/data96.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image" Target="../media/image122.svg"/><Relationship Id="rId1" Type="http://schemas.openxmlformats.org/officeDocument/2006/relationships/image" Target="../media/image121.png"/><Relationship Id="rId4" Type="http://schemas.openxmlformats.org/officeDocument/2006/relationships/image" Target="../media/image124.svg"/></Relationships>
</file>

<file path=ppt/diagrams/_rels/data97.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image" Target="../media/image126.svg"/><Relationship Id="rId1" Type="http://schemas.openxmlformats.org/officeDocument/2006/relationships/image" Target="../media/image125.png"/><Relationship Id="rId4" Type="http://schemas.openxmlformats.org/officeDocument/2006/relationships/image" Target="../media/image128.svg"/></Relationships>
</file>

<file path=ppt/diagrams/_rels/drawing101.xml.rels><?xml version="1.0" encoding="UTF-8" standalone="yes"?>
<Relationships xmlns="http://schemas.openxmlformats.org/package/2006/relationships"><Relationship Id="rId8" Type="http://schemas.openxmlformats.org/officeDocument/2006/relationships/image" Target="../media/image139.svg"/><Relationship Id="rId13" Type="http://schemas.openxmlformats.org/officeDocument/2006/relationships/image" Target="../media/image144.png"/><Relationship Id="rId3" Type="http://schemas.openxmlformats.org/officeDocument/2006/relationships/image" Target="../media/image134.png"/><Relationship Id="rId7" Type="http://schemas.openxmlformats.org/officeDocument/2006/relationships/image" Target="../media/image138.png"/><Relationship Id="rId12" Type="http://schemas.openxmlformats.org/officeDocument/2006/relationships/image" Target="../media/image143.svg"/><Relationship Id="rId2" Type="http://schemas.openxmlformats.org/officeDocument/2006/relationships/image" Target="../media/image133.svg"/><Relationship Id="rId1" Type="http://schemas.openxmlformats.org/officeDocument/2006/relationships/image" Target="../media/image132.png"/><Relationship Id="rId6" Type="http://schemas.openxmlformats.org/officeDocument/2006/relationships/image" Target="../media/image137.svg"/><Relationship Id="rId11" Type="http://schemas.openxmlformats.org/officeDocument/2006/relationships/image" Target="../media/image142.png"/><Relationship Id="rId5" Type="http://schemas.openxmlformats.org/officeDocument/2006/relationships/image" Target="../media/image136.png"/><Relationship Id="rId10" Type="http://schemas.openxmlformats.org/officeDocument/2006/relationships/image" Target="../media/image141.svg"/><Relationship Id="rId4" Type="http://schemas.openxmlformats.org/officeDocument/2006/relationships/image" Target="../media/image135.svg"/><Relationship Id="rId9" Type="http://schemas.openxmlformats.org/officeDocument/2006/relationships/image" Target="../media/image140.png"/><Relationship Id="rId14" Type="http://schemas.openxmlformats.org/officeDocument/2006/relationships/image" Target="../media/image145.svg"/></Relationships>
</file>

<file path=ppt/diagrams/_rels/drawing11.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svg"/><Relationship Id="rId1" Type="http://schemas.openxmlformats.org/officeDocument/2006/relationships/image" Target="../media/image14.png"/><Relationship Id="rId4" Type="http://schemas.openxmlformats.org/officeDocument/2006/relationships/image" Target="../media/image17.svg"/></Relationships>
</file>

<file path=ppt/diagrams/_rels/drawing113.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image" Target="../media/image149.svg"/><Relationship Id="rId1" Type="http://schemas.openxmlformats.org/officeDocument/2006/relationships/image" Target="../media/image148.png"/><Relationship Id="rId6" Type="http://schemas.openxmlformats.org/officeDocument/2006/relationships/image" Target="../media/image153.svg"/><Relationship Id="rId5" Type="http://schemas.openxmlformats.org/officeDocument/2006/relationships/image" Target="../media/image152.png"/><Relationship Id="rId4" Type="http://schemas.openxmlformats.org/officeDocument/2006/relationships/image" Target="../media/image151.svg"/></Relationships>
</file>

<file path=ppt/diagrams/_rels/drawing116.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26.svg"/><Relationship Id="rId1" Type="http://schemas.openxmlformats.org/officeDocument/2006/relationships/image" Target="../media/image159.png"/><Relationship Id="rId4" Type="http://schemas.openxmlformats.org/officeDocument/2006/relationships/image" Target="../media/image64.svg"/></Relationships>
</file>

<file path=ppt/diagrams/_rels/drawing119.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image" Target="../media/image165.svg"/><Relationship Id="rId1" Type="http://schemas.openxmlformats.org/officeDocument/2006/relationships/image" Target="../media/image164.png"/><Relationship Id="rId6" Type="http://schemas.openxmlformats.org/officeDocument/2006/relationships/image" Target="../media/image169.svg"/><Relationship Id="rId5" Type="http://schemas.openxmlformats.org/officeDocument/2006/relationships/image" Target="../media/image168.png"/><Relationship Id="rId4" Type="http://schemas.openxmlformats.org/officeDocument/2006/relationships/image" Target="../media/image167.svg"/></Relationships>
</file>

<file path=ppt/diagrams/_rels/drawing122.xml.rels><?xml version="1.0" encoding="UTF-8" standalone="yes"?>
<Relationships xmlns="http://schemas.openxmlformats.org/package/2006/relationships"><Relationship Id="rId1" Type="http://schemas.openxmlformats.org/officeDocument/2006/relationships/hyperlink" Target="http://store.samhsa.gov/product/Supported-Education-Evidence-Based-Practices-EBP-Kit/SMA11-4654CD-ROM" TargetMode="External"/></Relationships>
</file>

<file path=ppt/diagrams/_rels/drawing123.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svg"/><Relationship Id="rId1" Type="http://schemas.openxmlformats.org/officeDocument/2006/relationships/image" Target="../media/image14.png"/><Relationship Id="rId4" Type="http://schemas.openxmlformats.org/officeDocument/2006/relationships/image" Target="../media/image17.svg"/></Relationships>
</file>

<file path=ppt/diagrams/_rels/drawing126.xml.rels><?xml version="1.0" encoding="UTF-8" standalone="yes"?>
<Relationships xmlns="http://schemas.openxmlformats.org/package/2006/relationships"><Relationship Id="rId3" Type="http://schemas.openxmlformats.org/officeDocument/2006/relationships/image" Target="../media/image190.png"/><Relationship Id="rId2" Type="http://schemas.openxmlformats.org/officeDocument/2006/relationships/image" Target="../media/image26.svg"/><Relationship Id="rId1" Type="http://schemas.openxmlformats.org/officeDocument/2006/relationships/image" Target="../media/image159.png"/><Relationship Id="rId6" Type="http://schemas.openxmlformats.org/officeDocument/2006/relationships/image" Target="../media/image193.svg"/><Relationship Id="rId5" Type="http://schemas.openxmlformats.org/officeDocument/2006/relationships/image" Target="../media/image192.png"/><Relationship Id="rId4" Type="http://schemas.openxmlformats.org/officeDocument/2006/relationships/image" Target="../media/image191.svg"/></Relationships>
</file>

<file path=ppt/diagrams/_rels/drawing130.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image" Target="../media/image198.svg"/><Relationship Id="rId1" Type="http://schemas.openxmlformats.org/officeDocument/2006/relationships/image" Target="../media/image197.png"/><Relationship Id="rId4" Type="http://schemas.openxmlformats.org/officeDocument/2006/relationships/image" Target="../media/image128.svg"/></Relationships>
</file>

<file path=ppt/diagrams/_rels/drawing13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2.svg"/><Relationship Id="rId1" Type="http://schemas.openxmlformats.org/officeDocument/2006/relationships/image" Target="../media/image11.png"/><Relationship Id="rId4" Type="http://schemas.openxmlformats.org/officeDocument/2006/relationships/image" Target="../media/image10.svg"/></Relationships>
</file>

<file path=ppt/diagrams/_rels/drawing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svg"/><Relationship Id="rId1" Type="http://schemas.openxmlformats.org/officeDocument/2006/relationships/image" Target="../media/image9.png"/><Relationship Id="rId4" Type="http://schemas.openxmlformats.org/officeDocument/2006/relationships/image" Target="../media/image12.svg"/></Relationships>
</file>

<file path=ppt/diagrams/_rels/drawing20.xml.rels><?xml version="1.0" encoding="UTF-8" standalone="yes"?>
<Relationships xmlns="http://schemas.openxmlformats.org/package/2006/relationships"><Relationship Id="rId8" Type="http://schemas.openxmlformats.org/officeDocument/2006/relationships/image" Target="../media/image24.svg"/><Relationship Id="rId3" Type="http://schemas.openxmlformats.org/officeDocument/2006/relationships/image" Target="../media/image20.png"/><Relationship Id="rId7" Type="http://schemas.openxmlformats.org/officeDocument/2006/relationships/image" Target="../media/image23.png"/><Relationship Id="rId2" Type="http://schemas.openxmlformats.org/officeDocument/2006/relationships/image" Target="../media/image19.svg"/><Relationship Id="rId1" Type="http://schemas.openxmlformats.org/officeDocument/2006/relationships/image" Target="../media/image18.png"/><Relationship Id="rId6" Type="http://schemas.openxmlformats.org/officeDocument/2006/relationships/image" Target="../media/image22.svg"/><Relationship Id="rId5" Type="http://schemas.openxmlformats.org/officeDocument/2006/relationships/image" Target="../media/image21.png"/><Relationship Id="rId10" Type="http://schemas.openxmlformats.org/officeDocument/2006/relationships/image" Target="../media/image26.svg"/><Relationship Id="rId4" Type="http://schemas.openxmlformats.org/officeDocument/2006/relationships/image" Target="../media/image17.svg"/><Relationship Id="rId9" Type="http://schemas.openxmlformats.org/officeDocument/2006/relationships/image" Target="../media/image25.png"/></Relationships>
</file>

<file path=ppt/diagrams/_rels/drawing21.xml.rels><?xml version="1.0" encoding="UTF-8" standalone="yes"?>
<Relationships xmlns="http://schemas.openxmlformats.org/package/2006/relationships"><Relationship Id="rId8" Type="http://schemas.openxmlformats.org/officeDocument/2006/relationships/image" Target="../media/image24.svg"/><Relationship Id="rId3" Type="http://schemas.openxmlformats.org/officeDocument/2006/relationships/image" Target="../media/image20.png"/><Relationship Id="rId7" Type="http://schemas.openxmlformats.org/officeDocument/2006/relationships/image" Target="../media/image23.png"/><Relationship Id="rId2" Type="http://schemas.openxmlformats.org/officeDocument/2006/relationships/image" Target="../media/image19.svg"/><Relationship Id="rId1" Type="http://schemas.openxmlformats.org/officeDocument/2006/relationships/image" Target="../media/image18.png"/><Relationship Id="rId6" Type="http://schemas.openxmlformats.org/officeDocument/2006/relationships/image" Target="../media/image22.svg"/><Relationship Id="rId5" Type="http://schemas.openxmlformats.org/officeDocument/2006/relationships/image" Target="../media/image21.png"/><Relationship Id="rId10" Type="http://schemas.openxmlformats.org/officeDocument/2006/relationships/image" Target="../media/image26.svg"/><Relationship Id="rId4" Type="http://schemas.openxmlformats.org/officeDocument/2006/relationships/image" Target="../media/image17.svg"/><Relationship Id="rId9" Type="http://schemas.openxmlformats.org/officeDocument/2006/relationships/image" Target="../media/image25.png"/></Relationships>
</file>

<file path=ppt/diagrams/_rels/drawing22.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svg"/><Relationship Id="rId1" Type="http://schemas.openxmlformats.org/officeDocument/2006/relationships/image" Target="../media/image14.png"/><Relationship Id="rId4" Type="http://schemas.openxmlformats.org/officeDocument/2006/relationships/image" Target="../media/image17.svg"/></Relationships>
</file>

<file path=ppt/diagrams/_rels/drawing33.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svg"/><Relationship Id="rId1" Type="http://schemas.openxmlformats.org/officeDocument/2006/relationships/image" Target="../media/image28.png"/><Relationship Id="rId4" Type="http://schemas.openxmlformats.org/officeDocument/2006/relationships/image" Target="../media/image31.svg"/></Relationships>
</file>

<file path=ppt/diagrams/_rels/drawing42.xml.rels><?xml version="1.0" encoding="UTF-8" standalone="yes"?>
<Relationships xmlns="http://schemas.openxmlformats.org/package/2006/relationships"><Relationship Id="rId2" Type="http://schemas.openxmlformats.org/officeDocument/2006/relationships/hyperlink" Target="http://www.hipaa.co/hipaa-rules" TargetMode="External"/><Relationship Id="rId1" Type="http://schemas.openxmlformats.org/officeDocument/2006/relationships/hyperlink" Target="http://askjan.org/links/adasummary.htm" TargetMode="External"/></Relationships>
</file>

<file path=ppt/diagrams/_rels/drawing65.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4.svg"/><Relationship Id="rId1" Type="http://schemas.openxmlformats.org/officeDocument/2006/relationships/image" Target="../media/image63.png"/><Relationship Id="rId4" Type="http://schemas.openxmlformats.org/officeDocument/2006/relationships/image" Target="../media/image66.svg"/></Relationships>
</file>

<file path=ppt/diagrams/_rels/drawing67.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68.svg"/><Relationship Id="rId1" Type="http://schemas.openxmlformats.org/officeDocument/2006/relationships/image" Target="../media/image67.png"/><Relationship Id="rId4" Type="http://schemas.openxmlformats.org/officeDocument/2006/relationships/image" Target="../media/image70.svg"/></Relationships>
</file>

<file path=ppt/diagrams/_rels/drawing69.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73.svg"/><Relationship Id="rId1" Type="http://schemas.openxmlformats.org/officeDocument/2006/relationships/image" Target="../media/image72.png"/><Relationship Id="rId6" Type="http://schemas.openxmlformats.org/officeDocument/2006/relationships/image" Target="../media/image77.svg"/><Relationship Id="rId5" Type="http://schemas.openxmlformats.org/officeDocument/2006/relationships/image" Target="../media/image76.png"/><Relationship Id="rId4" Type="http://schemas.openxmlformats.org/officeDocument/2006/relationships/image" Target="../media/image75.svg"/></Relationships>
</file>

<file path=ppt/diagrams/_rels/drawing70.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image" Target="../media/image79.svg"/><Relationship Id="rId1" Type="http://schemas.openxmlformats.org/officeDocument/2006/relationships/image" Target="../media/image78.png"/><Relationship Id="rId6" Type="http://schemas.openxmlformats.org/officeDocument/2006/relationships/image" Target="../media/image83.svg"/><Relationship Id="rId5" Type="http://schemas.openxmlformats.org/officeDocument/2006/relationships/image" Target="../media/image82.png"/><Relationship Id="rId4" Type="http://schemas.openxmlformats.org/officeDocument/2006/relationships/image" Target="../media/image81.svg"/></Relationships>
</file>

<file path=ppt/diagrams/_rels/drawing75.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85.svg"/><Relationship Id="rId1" Type="http://schemas.openxmlformats.org/officeDocument/2006/relationships/image" Target="../media/image84.png"/><Relationship Id="rId4" Type="http://schemas.openxmlformats.org/officeDocument/2006/relationships/image" Target="../media/image87.svg"/></Relationships>
</file>

<file path=ppt/diagrams/_rels/drawing82.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image" Target="../media/image89.svg"/><Relationship Id="rId1" Type="http://schemas.openxmlformats.org/officeDocument/2006/relationships/image" Target="../media/image88.png"/><Relationship Id="rId4" Type="http://schemas.openxmlformats.org/officeDocument/2006/relationships/image" Target="../media/image91.svg"/></Relationships>
</file>

<file path=ppt/diagrams/_rels/drawing83.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image" Target="../media/image94.svg"/><Relationship Id="rId1" Type="http://schemas.openxmlformats.org/officeDocument/2006/relationships/image" Target="../media/image93.png"/><Relationship Id="rId6" Type="http://schemas.openxmlformats.org/officeDocument/2006/relationships/image" Target="../media/image98.svg"/><Relationship Id="rId5" Type="http://schemas.openxmlformats.org/officeDocument/2006/relationships/image" Target="../media/image97.png"/><Relationship Id="rId4" Type="http://schemas.openxmlformats.org/officeDocument/2006/relationships/image" Target="../media/image96.svg"/></Relationships>
</file>

<file path=ppt/diagrams/_rels/drawing84.xml.rels><?xml version="1.0" encoding="UTF-8" standalone="yes"?>
<Relationships xmlns="http://schemas.openxmlformats.org/package/2006/relationships"><Relationship Id="rId8" Type="http://schemas.openxmlformats.org/officeDocument/2006/relationships/image" Target="../media/image106.svg"/><Relationship Id="rId3" Type="http://schemas.openxmlformats.org/officeDocument/2006/relationships/image" Target="../media/image101.png"/><Relationship Id="rId7" Type="http://schemas.openxmlformats.org/officeDocument/2006/relationships/image" Target="../media/image105.png"/><Relationship Id="rId2" Type="http://schemas.openxmlformats.org/officeDocument/2006/relationships/image" Target="../media/image100.svg"/><Relationship Id="rId1" Type="http://schemas.openxmlformats.org/officeDocument/2006/relationships/image" Target="../media/image99.png"/><Relationship Id="rId6" Type="http://schemas.openxmlformats.org/officeDocument/2006/relationships/image" Target="../media/image104.svg"/><Relationship Id="rId5" Type="http://schemas.openxmlformats.org/officeDocument/2006/relationships/image" Target="../media/image103.png"/><Relationship Id="rId4" Type="http://schemas.openxmlformats.org/officeDocument/2006/relationships/image" Target="../media/image102.svg"/></Relationships>
</file>

<file path=ppt/diagrams/_rels/drawing88.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image" Target="../media/image111.svg"/><Relationship Id="rId1" Type="http://schemas.openxmlformats.org/officeDocument/2006/relationships/image" Target="../media/image110.png"/><Relationship Id="rId6" Type="http://schemas.openxmlformats.org/officeDocument/2006/relationships/image" Target="../media/image81.svg"/><Relationship Id="rId5" Type="http://schemas.openxmlformats.org/officeDocument/2006/relationships/image" Target="../media/image80.png"/><Relationship Id="rId4" Type="http://schemas.openxmlformats.org/officeDocument/2006/relationships/image" Target="../media/image113.svg"/></Relationships>
</file>

<file path=ppt/diagrams/_rels/drawing91.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image" Target="../media/image89.svg"/><Relationship Id="rId1" Type="http://schemas.openxmlformats.org/officeDocument/2006/relationships/image" Target="../media/image88.png"/><Relationship Id="rId6" Type="http://schemas.openxmlformats.org/officeDocument/2006/relationships/image" Target="../media/image117.svg"/><Relationship Id="rId5" Type="http://schemas.openxmlformats.org/officeDocument/2006/relationships/image" Target="../media/image116.png"/><Relationship Id="rId4" Type="http://schemas.openxmlformats.org/officeDocument/2006/relationships/image" Target="../media/image115.svg"/></Relationships>
</file>

<file path=ppt/diagrams/_rels/drawing96.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image" Target="../media/image122.svg"/><Relationship Id="rId1" Type="http://schemas.openxmlformats.org/officeDocument/2006/relationships/image" Target="../media/image121.png"/><Relationship Id="rId4" Type="http://schemas.openxmlformats.org/officeDocument/2006/relationships/image" Target="../media/image124.svg"/></Relationships>
</file>

<file path=ppt/diagrams/_rels/drawing97.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image" Target="../media/image126.svg"/><Relationship Id="rId1" Type="http://schemas.openxmlformats.org/officeDocument/2006/relationships/image" Target="../media/image125.png"/><Relationship Id="rId4" Type="http://schemas.openxmlformats.org/officeDocument/2006/relationships/image" Target="../media/image128.svg"/></Relationships>
</file>

<file path=ppt/diagrams/colors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1.xml><?xml version="1.0" encoding="utf-8"?>
<dgm:colorsDef xmlns:dgm="http://schemas.openxmlformats.org/drawingml/2006/diagram" xmlns:a="http://schemas.openxmlformats.org/drawingml/2006/main" uniqueId="urn:microsoft.com/office/officeart/2018/5/colors/Iconchunking_neutralbg_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a:alpha val="0"/>
      </a:schemeClr>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bg1">
        <a:lumMod val="95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2.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3.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4.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5.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6.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7.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8.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9.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0.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1.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2.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4.xml><?xml version="1.0" encoding="utf-8"?>
<dgm:colorsDef xmlns:dgm="http://schemas.openxmlformats.org/drawingml/2006/diagram" xmlns:a="http://schemas.openxmlformats.org/drawingml/2006/main" uniqueId="urn:microsoft.com/office/officeart/2005/8/colors/accent2_2">
  <dgm:title val=""/>
  <dgm:desc val=""/>
  <dgm:catLst>
    <dgm:cat type="accent2" pri="11200"/>
  </dgm:catLst>
  <dgm:styleLbl name="node0">
    <dgm:fillClrLst meth="repeat">
      <a:schemeClr val="accent2"/>
    </dgm:fillClrLst>
    <dgm:linClrLst meth="repeat">
      <a:schemeClr val="lt1"/>
    </dgm:linClrLst>
    <dgm:effectClrLst/>
    <dgm:txLinClrLst/>
    <dgm:txFillClrLst/>
    <dgm:txEffectClrLst/>
  </dgm:styleLbl>
  <dgm:styleLbl name="node1">
    <dgm:fillClrLst meth="repeat">
      <a:schemeClr val="accent2"/>
    </dgm:fillClrLst>
    <dgm:linClrLst meth="repeat">
      <a:schemeClr val="lt1"/>
    </dgm:linClrLst>
    <dgm:effectClrLst/>
    <dgm:txLinClrLst/>
    <dgm:txFillClrLst/>
    <dgm:txEffectClrLst/>
  </dgm:styleLbl>
  <dgm:styleLbl name="alignNode1">
    <dgm:fillClrLst meth="repeat">
      <a:schemeClr val="accent2"/>
    </dgm:fillClrLst>
    <dgm:linClrLst meth="repeat">
      <a:schemeClr val="accent2"/>
    </dgm:linClrLst>
    <dgm:effectClrLst/>
    <dgm:txLinClrLst/>
    <dgm:txFillClrLst/>
    <dgm:txEffectClrLst/>
  </dgm:styleLbl>
  <dgm:styleLbl name="lnNode1">
    <dgm:fillClrLst meth="repeat">
      <a:schemeClr val="accent2"/>
    </dgm:fillClrLst>
    <dgm:linClrLst meth="repeat">
      <a:schemeClr val="lt1"/>
    </dgm:linClrLst>
    <dgm:effectClrLst/>
    <dgm:txLinClrLst/>
    <dgm:txFillClrLst/>
    <dgm:txEffectClrLst/>
  </dgm:styleLbl>
  <dgm:styleLbl name="vennNode1">
    <dgm:fillClrLst meth="repeat">
      <a:schemeClr val="accent2">
        <a:alpha val="50000"/>
      </a:schemeClr>
    </dgm:fillClrLst>
    <dgm:linClrLst meth="repeat">
      <a:schemeClr val="lt1"/>
    </dgm:linClrLst>
    <dgm:effectClrLst/>
    <dgm:txLinClrLst/>
    <dgm:txFillClrLst/>
    <dgm:txEffectClrLst/>
  </dgm:styleLbl>
  <dgm:styleLbl name="node2">
    <dgm:fillClrLst meth="repeat">
      <a:schemeClr val="accent2"/>
    </dgm:fillClrLst>
    <dgm:linClrLst meth="repeat">
      <a:schemeClr val="lt1"/>
    </dgm:linClrLst>
    <dgm:effectClrLst/>
    <dgm:txLinClrLst/>
    <dgm:txFillClrLst/>
    <dgm:txEffectClrLst/>
  </dgm:styleLbl>
  <dgm:styleLbl name="node3">
    <dgm:fillClrLst meth="repeat">
      <a:schemeClr val="accent2"/>
    </dgm:fillClrLst>
    <dgm:linClrLst meth="repeat">
      <a:schemeClr val="lt1"/>
    </dgm:linClrLst>
    <dgm:effectClrLst/>
    <dgm:txLinClrLst/>
    <dgm:txFillClrLst/>
    <dgm:txEffectClrLst/>
  </dgm:styleLbl>
  <dgm:styleLbl name="node4">
    <dgm:fillClrLst meth="repeat">
      <a:schemeClr val="accent2"/>
    </dgm:fillClrLst>
    <dgm:linClrLst meth="repeat">
      <a:schemeClr val="lt1"/>
    </dgm:linClrLst>
    <dgm:effectClrLst/>
    <dgm:txLinClrLst/>
    <dgm:txFillClrLst/>
    <dgm:txEffectClrLst/>
  </dgm:styleLbl>
  <dgm:styleLbl name="f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meth="repeat">
      <a:schemeClr val="accent2"/>
    </dgm:fillClrLst>
    <dgm:linClrLst meth="repeat">
      <a:schemeClr val="lt1"/>
    </dgm:linClrLst>
    <dgm:effectClrLst/>
    <dgm:txLinClrLst/>
    <dgm:txFillClrLst/>
    <dgm:txEffectClrLst/>
  </dgm:styleLbl>
  <dgm:styleLbl name="asst3">
    <dgm:fillClrLst meth="repeat">
      <a:schemeClr val="accent2"/>
    </dgm:fillClrLst>
    <dgm:linClrLst meth="repeat">
      <a:schemeClr val="lt1"/>
    </dgm:linClrLst>
    <dgm:effectClrLst/>
    <dgm:txLinClrLst/>
    <dgm:txFillClrLst/>
    <dgm:txEffectClrLst/>
  </dgm:styleLbl>
  <dgm:styleLbl name="asst4">
    <dgm:fillClrLst meth="repeat">
      <a:schemeClr val="accent2"/>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dgm:fillClrLst>
    <dgm:linClrLst meth="repeat">
      <a:schemeClr val="accent2"/>
    </dgm:linClrLst>
    <dgm:effectClrLst/>
    <dgm:txLinClrLst/>
    <dgm:txFillClrLst meth="repeat">
      <a:schemeClr val="lt1"/>
    </dgm:txFillClrLst>
    <dgm:txEffectClrLst/>
  </dgm:styleLbl>
  <dgm:styleLbl name="parChTrans2D3">
    <dgm:fillClrLst meth="repeat">
      <a:schemeClr val="accent2"/>
    </dgm:fillClrLst>
    <dgm:linClrLst meth="repeat">
      <a:schemeClr val="accent2"/>
    </dgm:linClrLst>
    <dgm:effectClrLst/>
    <dgm:txLinClrLst/>
    <dgm:txFillClrLst meth="repeat">
      <a:schemeClr val="lt1"/>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7.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9.xml><?xml version="1.0" encoding="utf-8"?>
<dgm:colorsDef xmlns:dgm="http://schemas.openxmlformats.org/drawingml/2006/diagram" xmlns:a="http://schemas.openxmlformats.org/drawingml/2006/main" uniqueId="urn:microsoft.com/office/officeart/2018/5/colors/Iconchunking_neutralbg_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a:alpha val="0"/>
      </a:schemeClr>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bg1">
        <a:lumMod val="95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2.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7.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0.xml><?xml version="1.0" encoding="utf-8"?>
<dgm:colorsDef xmlns:dgm="http://schemas.openxmlformats.org/drawingml/2006/diagram" xmlns:a="http://schemas.openxmlformats.org/drawingml/2006/main" uniqueId="urn:microsoft.com/office/officeart/2018/5/colors/Iconchunking_neutralbg_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a:alpha val="0"/>
      </a:schemeClr>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bg1">
        <a:lumMod val="95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1.xml><?xml version="1.0" encoding="utf-8"?>
<dgm:colorsDef xmlns:dgm="http://schemas.openxmlformats.org/drawingml/2006/diagram" xmlns:a="http://schemas.openxmlformats.org/drawingml/2006/main" uniqueId="urn:microsoft.com/office/officeart/2005/8/colors/accent2_2">
  <dgm:title val=""/>
  <dgm:desc val=""/>
  <dgm:catLst>
    <dgm:cat type="accent2" pri="11200"/>
  </dgm:catLst>
  <dgm:styleLbl name="node0">
    <dgm:fillClrLst meth="repeat">
      <a:schemeClr val="accent2"/>
    </dgm:fillClrLst>
    <dgm:linClrLst meth="repeat">
      <a:schemeClr val="lt1"/>
    </dgm:linClrLst>
    <dgm:effectClrLst/>
    <dgm:txLinClrLst/>
    <dgm:txFillClrLst/>
    <dgm:txEffectClrLst/>
  </dgm:styleLbl>
  <dgm:styleLbl name="node1">
    <dgm:fillClrLst meth="repeat">
      <a:schemeClr val="accent2"/>
    </dgm:fillClrLst>
    <dgm:linClrLst meth="repeat">
      <a:schemeClr val="lt1"/>
    </dgm:linClrLst>
    <dgm:effectClrLst/>
    <dgm:txLinClrLst/>
    <dgm:txFillClrLst/>
    <dgm:txEffectClrLst/>
  </dgm:styleLbl>
  <dgm:styleLbl name="alignNode1">
    <dgm:fillClrLst meth="repeat">
      <a:schemeClr val="accent2"/>
    </dgm:fillClrLst>
    <dgm:linClrLst meth="repeat">
      <a:schemeClr val="accent2"/>
    </dgm:linClrLst>
    <dgm:effectClrLst/>
    <dgm:txLinClrLst/>
    <dgm:txFillClrLst/>
    <dgm:txEffectClrLst/>
  </dgm:styleLbl>
  <dgm:styleLbl name="lnNode1">
    <dgm:fillClrLst meth="repeat">
      <a:schemeClr val="accent2"/>
    </dgm:fillClrLst>
    <dgm:linClrLst meth="repeat">
      <a:schemeClr val="lt1"/>
    </dgm:linClrLst>
    <dgm:effectClrLst/>
    <dgm:txLinClrLst/>
    <dgm:txFillClrLst/>
    <dgm:txEffectClrLst/>
  </dgm:styleLbl>
  <dgm:styleLbl name="vennNode1">
    <dgm:fillClrLst meth="repeat">
      <a:schemeClr val="accent2">
        <a:alpha val="50000"/>
      </a:schemeClr>
    </dgm:fillClrLst>
    <dgm:linClrLst meth="repeat">
      <a:schemeClr val="lt1"/>
    </dgm:linClrLst>
    <dgm:effectClrLst/>
    <dgm:txLinClrLst/>
    <dgm:txFillClrLst/>
    <dgm:txEffectClrLst/>
  </dgm:styleLbl>
  <dgm:styleLbl name="node2">
    <dgm:fillClrLst meth="repeat">
      <a:schemeClr val="accent2"/>
    </dgm:fillClrLst>
    <dgm:linClrLst meth="repeat">
      <a:schemeClr val="lt1"/>
    </dgm:linClrLst>
    <dgm:effectClrLst/>
    <dgm:txLinClrLst/>
    <dgm:txFillClrLst/>
    <dgm:txEffectClrLst/>
  </dgm:styleLbl>
  <dgm:styleLbl name="node3">
    <dgm:fillClrLst meth="repeat">
      <a:schemeClr val="accent2"/>
    </dgm:fillClrLst>
    <dgm:linClrLst meth="repeat">
      <a:schemeClr val="lt1"/>
    </dgm:linClrLst>
    <dgm:effectClrLst/>
    <dgm:txLinClrLst/>
    <dgm:txFillClrLst/>
    <dgm:txEffectClrLst/>
  </dgm:styleLbl>
  <dgm:styleLbl name="node4">
    <dgm:fillClrLst meth="repeat">
      <a:schemeClr val="accent2"/>
    </dgm:fillClrLst>
    <dgm:linClrLst meth="repeat">
      <a:schemeClr val="lt1"/>
    </dgm:linClrLst>
    <dgm:effectClrLst/>
    <dgm:txLinClrLst/>
    <dgm:txFillClrLst/>
    <dgm:txEffectClrLst/>
  </dgm:styleLbl>
  <dgm:styleLbl name="f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meth="repeat">
      <a:schemeClr val="accent2"/>
    </dgm:fillClrLst>
    <dgm:linClrLst meth="repeat">
      <a:schemeClr val="lt1"/>
    </dgm:linClrLst>
    <dgm:effectClrLst/>
    <dgm:txLinClrLst/>
    <dgm:txFillClrLst/>
    <dgm:txEffectClrLst/>
  </dgm:styleLbl>
  <dgm:styleLbl name="asst3">
    <dgm:fillClrLst meth="repeat">
      <a:schemeClr val="accent2"/>
    </dgm:fillClrLst>
    <dgm:linClrLst meth="repeat">
      <a:schemeClr val="lt1"/>
    </dgm:linClrLst>
    <dgm:effectClrLst/>
    <dgm:txLinClrLst/>
    <dgm:txFillClrLst/>
    <dgm:txEffectClrLst/>
  </dgm:styleLbl>
  <dgm:styleLbl name="asst4">
    <dgm:fillClrLst meth="repeat">
      <a:schemeClr val="accent2"/>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dgm:fillClrLst>
    <dgm:linClrLst meth="repeat">
      <a:schemeClr val="accent2"/>
    </dgm:linClrLst>
    <dgm:effectClrLst/>
    <dgm:txLinClrLst/>
    <dgm:txFillClrLst meth="repeat">
      <a:schemeClr val="lt1"/>
    </dgm:txFillClrLst>
    <dgm:txEffectClrLst/>
  </dgm:styleLbl>
  <dgm:styleLbl name="parChTrans2D3">
    <dgm:fillClrLst meth="repeat">
      <a:schemeClr val="accent2"/>
    </dgm:fillClrLst>
    <dgm:linClrLst meth="repeat">
      <a:schemeClr val="accent2"/>
    </dgm:linClrLst>
    <dgm:effectClrLst/>
    <dgm:txLinClrLst/>
    <dgm:txFillClrLst meth="repeat">
      <a:schemeClr val="lt1"/>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2.xml><?xml version="1.0" encoding="utf-8"?>
<dgm:colorsDef xmlns:dgm="http://schemas.openxmlformats.org/drawingml/2006/diagram" xmlns:a="http://schemas.openxmlformats.org/drawingml/2006/main" uniqueId="urn:microsoft.com/office/officeart/2005/8/colors/accent2_2">
  <dgm:title val=""/>
  <dgm:desc val=""/>
  <dgm:catLst>
    <dgm:cat type="accent2" pri="11200"/>
  </dgm:catLst>
  <dgm:styleLbl name="node0">
    <dgm:fillClrLst meth="repeat">
      <a:schemeClr val="accent2"/>
    </dgm:fillClrLst>
    <dgm:linClrLst meth="repeat">
      <a:schemeClr val="lt1"/>
    </dgm:linClrLst>
    <dgm:effectClrLst/>
    <dgm:txLinClrLst/>
    <dgm:txFillClrLst/>
    <dgm:txEffectClrLst/>
  </dgm:styleLbl>
  <dgm:styleLbl name="node1">
    <dgm:fillClrLst meth="repeat">
      <a:schemeClr val="accent2"/>
    </dgm:fillClrLst>
    <dgm:linClrLst meth="repeat">
      <a:schemeClr val="lt1"/>
    </dgm:linClrLst>
    <dgm:effectClrLst/>
    <dgm:txLinClrLst/>
    <dgm:txFillClrLst/>
    <dgm:txEffectClrLst/>
  </dgm:styleLbl>
  <dgm:styleLbl name="alignNode1">
    <dgm:fillClrLst meth="repeat">
      <a:schemeClr val="accent2"/>
    </dgm:fillClrLst>
    <dgm:linClrLst meth="repeat">
      <a:schemeClr val="accent2"/>
    </dgm:linClrLst>
    <dgm:effectClrLst/>
    <dgm:txLinClrLst/>
    <dgm:txFillClrLst/>
    <dgm:txEffectClrLst/>
  </dgm:styleLbl>
  <dgm:styleLbl name="lnNode1">
    <dgm:fillClrLst meth="repeat">
      <a:schemeClr val="accent2"/>
    </dgm:fillClrLst>
    <dgm:linClrLst meth="repeat">
      <a:schemeClr val="lt1"/>
    </dgm:linClrLst>
    <dgm:effectClrLst/>
    <dgm:txLinClrLst/>
    <dgm:txFillClrLst/>
    <dgm:txEffectClrLst/>
  </dgm:styleLbl>
  <dgm:styleLbl name="vennNode1">
    <dgm:fillClrLst meth="repeat">
      <a:schemeClr val="accent2">
        <a:alpha val="50000"/>
      </a:schemeClr>
    </dgm:fillClrLst>
    <dgm:linClrLst meth="repeat">
      <a:schemeClr val="lt1"/>
    </dgm:linClrLst>
    <dgm:effectClrLst/>
    <dgm:txLinClrLst/>
    <dgm:txFillClrLst/>
    <dgm:txEffectClrLst/>
  </dgm:styleLbl>
  <dgm:styleLbl name="node2">
    <dgm:fillClrLst meth="repeat">
      <a:schemeClr val="accent2"/>
    </dgm:fillClrLst>
    <dgm:linClrLst meth="repeat">
      <a:schemeClr val="lt1"/>
    </dgm:linClrLst>
    <dgm:effectClrLst/>
    <dgm:txLinClrLst/>
    <dgm:txFillClrLst/>
    <dgm:txEffectClrLst/>
  </dgm:styleLbl>
  <dgm:styleLbl name="node3">
    <dgm:fillClrLst meth="repeat">
      <a:schemeClr val="accent2"/>
    </dgm:fillClrLst>
    <dgm:linClrLst meth="repeat">
      <a:schemeClr val="lt1"/>
    </dgm:linClrLst>
    <dgm:effectClrLst/>
    <dgm:txLinClrLst/>
    <dgm:txFillClrLst/>
    <dgm:txEffectClrLst/>
  </dgm:styleLbl>
  <dgm:styleLbl name="node4">
    <dgm:fillClrLst meth="repeat">
      <a:schemeClr val="accent2"/>
    </dgm:fillClrLst>
    <dgm:linClrLst meth="repeat">
      <a:schemeClr val="lt1"/>
    </dgm:linClrLst>
    <dgm:effectClrLst/>
    <dgm:txLinClrLst/>
    <dgm:txFillClrLst/>
    <dgm:txEffectClrLst/>
  </dgm:styleLbl>
  <dgm:styleLbl name="f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meth="repeat">
      <a:schemeClr val="accent2"/>
    </dgm:fillClrLst>
    <dgm:linClrLst meth="repeat">
      <a:schemeClr val="lt1"/>
    </dgm:linClrLst>
    <dgm:effectClrLst/>
    <dgm:txLinClrLst/>
    <dgm:txFillClrLst/>
    <dgm:txEffectClrLst/>
  </dgm:styleLbl>
  <dgm:styleLbl name="asst3">
    <dgm:fillClrLst meth="repeat">
      <a:schemeClr val="accent2"/>
    </dgm:fillClrLst>
    <dgm:linClrLst meth="repeat">
      <a:schemeClr val="lt1"/>
    </dgm:linClrLst>
    <dgm:effectClrLst/>
    <dgm:txLinClrLst/>
    <dgm:txFillClrLst/>
    <dgm:txEffectClrLst/>
  </dgm:styleLbl>
  <dgm:styleLbl name="asst4">
    <dgm:fillClrLst meth="repeat">
      <a:schemeClr val="accent2"/>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dgm:fillClrLst>
    <dgm:linClrLst meth="repeat">
      <a:schemeClr val="accent2"/>
    </dgm:linClrLst>
    <dgm:effectClrLst/>
    <dgm:txLinClrLst/>
    <dgm:txFillClrLst meth="repeat">
      <a:schemeClr val="lt1"/>
    </dgm:txFillClrLst>
    <dgm:txEffectClrLst/>
  </dgm:styleLbl>
  <dgm:styleLbl name="parChTrans2D3">
    <dgm:fillClrLst meth="repeat">
      <a:schemeClr val="accent2"/>
    </dgm:fillClrLst>
    <dgm:linClrLst meth="repeat">
      <a:schemeClr val="accent2"/>
    </dgm:linClrLst>
    <dgm:effectClrLst/>
    <dgm:txLinClrLst/>
    <dgm:txFillClrLst meth="repeat">
      <a:schemeClr val="lt1"/>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5.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6.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9.xml><?xml version="1.0" encoding="utf-8"?>
<dgm:colorsDef xmlns:dgm="http://schemas.openxmlformats.org/drawingml/2006/diagram" xmlns:a="http://schemas.openxmlformats.org/drawingml/2006/main" uniqueId="urn:microsoft.com/office/officeart/2018/5/colors/Iconchunking_neutralicon_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bg1"/>
    </dgm:fillClrLst>
    <dgm:linClrLst meth="repeat">
      <a:schemeClr val="lt1">
        <a:alpha val="0"/>
      </a:schemeClr>
    </dgm:linClrLst>
    <dgm:effectClrLst/>
    <dgm:txLinClrLst/>
    <dgm:txFillClrLst meth="repeat">
      <a:schemeClr val="dk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schemeClr val="accent3"/>
      <a:schemeClr val="accent4"/>
      <a:schemeClr val="accent5"/>
      <a:schemeClr val="accent6"/>
    </dgm:fillClrLst>
    <dgm:linClrLst meth="repeat">
      <a:schemeClr val="lt1">
        <a:alpha val="0"/>
      </a:schemeClr>
    </dgm:linClrLst>
    <dgm:effectClrLst/>
    <dgm:txLinClrLst/>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0.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1.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2.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3.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18/5/colors/Iconchunking_neutralicon_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bg1"/>
    </dgm:fillClrLst>
    <dgm:linClrLst meth="repeat">
      <a:schemeClr val="lt1">
        <a:alpha val="0"/>
      </a:schemeClr>
    </dgm:linClrLst>
    <dgm:effectClrLst/>
    <dgm:txLinClrLst/>
    <dgm:txFillClrLst meth="repeat">
      <a:schemeClr val="dk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schemeClr val="accent3"/>
      <a:schemeClr val="accent4"/>
      <a:schemeClr val="accent5"/>
      <a:schemeClr val="accent6"/>
    </dgm:fillClrLst>
    <dgm:linClrLst meth="repeat">
      <a:schemeClr val="lt1">
        <a:alpha val="0"/>
      </a:schemeClr>
    </dgm:linClrLst>
    <dgm:effectClrLst/>
    <dgm:txLinClrLst/>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9.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0.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1.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2.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3.xml><?xml version="1.0" encoding="utf-8"?>
<dgm:colorsDef xmlns:dgm="http://schemas.openxmlformats.org/drawingml/2006/diagram" xmlns:a="http://schemas.openxmlformats.org/drawingml/2006/main" uniqueId="urn:microsoft.com/office/officeart/2018/5/colors/Iconchunking_neutralicon_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bg1"/>
    </dgm:fillClrLst>
    <dgm:linClrLst meth="repeat">
      <a:schemeClr val="lt1">
        <a:alpha val="0"/>
      </a:schemeClr>
    </dgm:linClrLst>
    <dgm:effectClrLst/>
    <dgm:txLinClrLst/>
    <dgm:txFillClrLst meth="repeat">
      <a:schemeClr val="dk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schemeClr val="accent3"/>
      <a:schemeClr val="accent4"/>
      <a:schemeClr val="accent5"/>
      <a:schemeClr val="accent6"/>
    </dgm:fillClrLst>
    <dgm:linClrLst meth="repeat">
      <a:schemeClr val="lt1">
        <a:alpha val="0"/>
      </a:schemeClr>
    </dgm:linClrLst>
    <dgm:effectClrLst/>
    <dgm:txLinClrLst/>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4.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5.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6.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7.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8.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9.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0.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2.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4.xml><?xml version="1.0" encoding="utf-8"?>
<dgm:colorsDef xmlns:dgm="http://schemas.openxmlformats.org/drawingml/2006/diagram" xmlns:a="http://schemas.openxmlformats.org/drawingml/2006/main" uniqueId="urn:microsoft.com/office/officeart/2005/8/colors/accent4_2">
  <dgm:title val=""/>
  <dgm:desc val=""/>
  <dgm:catLst>
    <dgm:cat type="accent4" pri="11200"/>
  </dgm:catLst>
  <dgm:styleLbl name="node0">
    <dgm:fillClrLst meth="repeat">
      <a:schemeClr val="accent4"/>
    </dgm:fillClrLst>
    <dgm:linClrLst meth="repeat">
      <a:schemeClr val="lt1"/>
    </dgm:linClrLst>
    <dgm:effectClrLst/>
    <dgm:txLinClrLst/>
    <dgm:txFillClrLst/>
    <dgm:txEffectClrLst/>
  </dgm:styleLbl>
  <dgm:styleLbl name="node1">
    <dgm:fillClrLst meth="repeat">
      <a:schemeClr val="accent4"/>
    </dgm:fillClrLst>
    <dgm:linClrLst meth="repeat">
      <a:schemeClr val="lt1"/>
    </dgm:linClrLst>
    <dgm:effectClrLst/>
    <dgm:txLinClrLst/>
    <dgm:txFillClrLst/>
    <dgm:txEffectClrLst/>
  </dgm:styleLbl>
  <dgm:styleLbl name="alignNode1">
    <dgm:fillClrLst meth="repeat">
      <a:schemeClr val="accent4"/>
    </dgm:fillClrLst>
    <dgm:linClrLst meth="repeat">
      <a:schemeClr val="accent4"/>
    </dgm:linClrLst>
    <dgm:effectClrLst/>
    <dgm:txLinClrLst/>
    <dgm:txFillClrLst/>
    <dgm:txEffectClrLst/>
  </dgm:styleLbl>
  <dgm:styleLbl name="lnNode1">
    <dgm:fillClrLst meth="repeat">
      <a:schemeClr val="accent4"/>
    </dgm:fillClrLst>
    <dgm:linClrLst meth="repeat">
      <a:schemeClr val="lt1"/>
    </dgm:linClrLst>
    <dgm:effectClrLst/>
    <dgm:txLinClrLst/>
    <dgm:txFillClrLst/>
    <dgm:txEffectClrLst/>
  </dgm:styleLbl>
  <dgm:styleLbl name="vennNode1">
    <dgm:fillClrLst meth="repeat">
      <a:schemeClr val="accent4">
        <a:alpha val="50000"/>
      </a:schemeClr>
    </dgm:fillClrLst>
    <dgm:linClrLst meth="repeat">
      <a:schemeClr val="lt1"/>
    </dgm:linClrLst>
    <dgm:effectClrLst/>
    <dgm:txLinClrLst/>
    <dgm:txFillClrLst/>
    <dgm:txEffectClrLst/>
  </dgm:styleLbl>
  <dgm:styleLbl name="node2">
    <dgm:fillClrLst meth="repeat">
      <a:schemeClr val="accent4"/>
    </dgm:fillClrLst>
    <dgm:linClrLst meth="repeat">
      <a:schemeClr val="lt1"/>
    </dgm:linClrLst>
    <dgm:effectClrLst/>
    <dgm:txLinClrLst/>
    <dgm:txFillClrLst/>
    <dgm:txEffectClrLst/>
  </dgm:styleLbl>
  <dgm:styleLbl name="node3">
    <dgm:fillClrLst meth="repeat">
      <a:schemeClr val="accent4"/>
    </dgm:fillClrLst>
    <dgm:linClrLst meth="repeat">
      <a:schemeClr val="lt1"/>
    </dgm:linClrLst>
    <dgm:effectClrLst/>
    <dgm:txLinClrLst/>
    <dgm:txFillClrLst/>
    <dgm:txEffectClrLst/>
  </dgm:styleLbl>
  <dgm:styleLbl name="node4">
    <dgm:fillClrLst meth="repeat">
      <a:schemeClr val="accent4"/>
    </dgm:fillClrLst>
    <dgm:linClrLst meth="repeat">
      <a:schemeClr val="lt1"/>
    </dgm:linClrLst>
    <dgm:effectClrLst/>
    <dgm:txLinClrLst/>
    <dgm:txFillClrLst/>
    <dgm:txEffectClrLst/>
  </dgm:styleLbl>
  <dgm:styleLbl name="fgImgPlace1">
    <dgm:fillClrLst meth="repeat">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4">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4">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4">
        <a:tint val="60000"/>
      </a:schemeClr>
    </dgm:fillClrLst>
    <dgm:linClrLst meth="repeat">
      <a:schemeClr val="accent4">
        <a:tint val="60000"/>
      </a:schemeClr>
    </dgm:linClrLst>
    <dgm:effectClrLst/>
    <dgm:txLinClrLst/>
    <dgm:txFillClrLst/>
    <dgm:txEffectClrLst/>
  </dgm:styleLbl>
  <dgm:styleLbl name="fgSibTrans2D1">
    <dgm:fillClrLst meth="repeat">
      <a:schemeClr val="accent4">
        <a:tint val="60000"/>
      </a:schemeClr>
    </dgm:fillClrLst>
    <dgm:linClrLst meth="repeat">
      <a:schemeClr val="accent4">
        <a:tint val="60000"/>
      </a:schemeClr>
    </dgm:linClrLst>
    <dgm:effectClrLst/>
    <dgm:txLinClrLst/>
    <dgm:txFillClrLst/>
    <dgm:txEffectClrLst/>
  </dgm:styleLbl>
  <dgm:styleLbl name="bgSibTrans2D1">
    <dgm:fillClrLst meth="repeat">
      <a:schemeClr val="accent4">
        <a:tint val="60000"/>
      </a:schemeClr>
    </dgm:fillClrLst>
    <dgm:linClrLst meth="repeat">
      <a:schemeClr val="accent4">
        <a:tint val="60000"/>
      </a:schemeClr>
    </dgm:linClrLst>
    <dgm:effectClrLst/>
    <dgm:txLinClrLst/>
    <dgm:txFillClrLst/>
    <dgm:txEffectClrLst/>
  </dgm:styleLbl>
  <dgm:styleLbl name="sibTrans1D1">
    <dgm:fillClrLst meth="repeat">
      <a:schemeClr val="accent4"/>
    </dgm:fillClrLst>
    <dgm:linClrLst meth="repeat">
      <a:schemeClr val="accent4"/>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dgm:linClrLst>
    <dgm:effectClrLst/>
    <dgm:txLinClrLst/>
    <dgm:txFillClrLst/>
    <dgm:txEffectClrLst/>
  </dgm:styleLbl>
  <dgm:styleLbl name="asst1">
    <dgm:fillClrLst meth="repeat">
      <a:schemeClr val="accent4"/>
    </dgm:fillClrLst>
    <dgm:linClrLst meth="repeat">
      <a:schemeClr val="lt1"/>
    </dgm:linClrLst>
    <dgm:effectClrLst/>
    <dgm:txLinClrLst/>
    <dgm:txFillClrLst/>
    <dgm:txEffectClrLst/>
  </dgm:styleLbl>
  <dgm:styleLbl name="asst2">
    <dgm:fillClrLst meth="repeat">
      <a:schemeClr val="accent4"/>
    </dgm:fillClrLst>
    <dgm:linClrLst meth="repeat">
      <a:schemeClr val="lt1"/>
    </dgm:linClrLst>
    <dgm:effectClrLst/>
    <dgm:txLinClrLst/>
    <dgm:txFillClrLst/>
    <dgm:txEffectClrLst/>
  </dgm:styleLbl>
  <dgm:styleLbl name="asst3">
    <dgm:fillClrLst meth="repeat">
      <a:schemeClr val="accent4"/>
    </dgm:fillClrLst>
    <dgm:linClrLst meth="repeat">
      <a:schemeClr val="lt1"/>
    </dgm:linClrLst>
    <dgm:effectClrLst/>
    <dgm:txLinClrLst/>
    <dgm:txFillClrLst/>
    <dgm:txEffectClrLst/>
  </dgm:styleLbl>
  <dgm:styleLbl name="asst4">
    <dgm:fillClrLst meth="repeat">
      <a:schemeClr val="accent4"/>
    </dgm:fillClrLst>
    <dgm:linClrLst meth="repeat">
      <a:schemeClr val="lt1"/>
    </dgm:linClrLst>
    <dgm:effectClrLst/>
    <dgm:txLinClrLst/>
    <dgm:txFillClrLst/>
    <dgm:txEffectClrLst/>
  </dgm:styleLbl>
  <dgm:styleLbl name="parChTrans2D1">
    <dgm:fillClrLst meth="repeat">
      <a:schemeClr val="accent4">
        <a:tint val="60000"/>
      </a:schemeClr>
    </dgm:fillClrLst>
    <dgm:linClrLst meth="repeat">
      <a:schemeClr val="accent4">
        <a:tint val="60000"/>
      </a:schemeClr>
    </dgm:linClrLst>
    <dgm:effectClrLst/>
    <dgm:txLinClrLst/>
    <dgm:txFillClrLst meth="repeat">
      <a:schemeClr val="lt1"/>
    </dgm:txFillClrLst>
    <dgm:txEffectClrLst/>
  </dgm:styleLbl>
  <dgm:styleLbl name="parChTrans2D2">
    <dgm:fillClrLst meth="repeat">
      <a:schemeClr val="accent4"/>
    </dgm:fillClrLst>
    <dgm:linClrLst meth="repeat">
      <a:schemeClr val="accent4"/>
    </dgm:linClrLst>
    <dgm:effectClrLst/>
    <dgm:txLinClrLst/>
    <dgm:txFillClrLst meth="repeat">
      <a:schemeClr val="lt1"/>
    </dgm:txFillClrLst>
    <dgm:txEffectClrLst/>
  </dgm:styleLbl>
  <dgm:styleLbl name="parChTrans2D3">
    <dgm:fillClrLst meth="repeat">
      <a:schemeClr val="accent4"/>
    </dgm:fillClrLst>
    <dgm:linClrLst meth="repeat">
      <a:schemeClr val="accent4"/>
    </dgm:linClrLst>
    <dgm:effectClrLst/>
    <dgm:txLinClrLst/>
    <dgm:txFillClrLst meth="repeat">
      <a:schemeClr val="lt1"/>
    </dgm:txFillClrLst>
    <dgm:txEffectClrLst/>
  </dgm:styleLbl>
  <dgm:styleLbl name="parChTrans2D4">
    <dgm:fillClrLst meth="repeat">
      <a:schemeClr val="accent4"/>
    </dgm:fillClrLst>
    <dgm:linClrLst meth="repeat">
      <a:schemeClr val="accent4"/>
    </dgm:linClrLst>
    <dgm:effectClrLst/>
    <dgm:txLinClrLst/>
    <dgm:txFillClrLst meth="repeat">
      <a:schemeClr val="lt1"/>
    </dgm:txFillClrLst>
    <dgm:txEffectClrLst/>
  </dgm:styleLbl>
  <dgm:styleLbl name="parChTrans1D1">
    <dgm:fillClrLst meth="repeat">
      <a:schemeClr val="accent4"/>
    </dgm:fillClrLst>
    <dgm:linClrLst meth="repeat">
      <a:schemeClr val="accent4">
        <a:shade val="60000"/>
      </a:schemeClr>
    </dgm:linClrLst>
    <dgm:effectClrLst/>
    <dgm:txLinClrLst/>
    <dgm:txFillClrLst meth="repeat">
      <a:schemeClr val="tx1"/>
    </dgm:txFillClrLst>
    <dgm:txEffectClrLst/>
  </dgm:styleLbl>
  <dgm:styleLbl name="parChTrans1D2">
    <dgm:fillClrLst meth="repeat">
      <a:schemeClr val="accent4"/>
    </dgm:fillClrLst>
    <dgm:linClrLst meth="repeat">
      <a:schemeClr val="accent4">
        <a:shade val="60000"/>
      </a:schemeClr>
    </dgm:linClrLst>
    <dgm:effectClrLst/>
    <dgm:txLinClrLst/>
    <dgm:txFillClrLst meth="repeat">
      <a:schemeClr val="tx1"/>
    </dgm:txFillClrLst>
    <dgm:txEffectClrLst/>
  </dgm:styleLbl>
  <dgm:styleLbl name="parChTrans1D3">
    <dgm:fillClrLst meth="repeat">
      <a:schemeClr val="accent4"/>
    </dgm:fillClrLst>
    <dgm:linClrLst meth="repeat">
      <a:schemeClr val="accent4">
        <a:shade val="80000"/>
      </a:schemeClr>
    </dgm:linClrLst>
    <dgm:effectClrLst/>
    <dgm:txLinClrLst/>
    <dgm:txFillClrLst meth="repeat">
      <a:schemeClr val="tx1"/>
    </dgm:txFillClrLst>
    <dgm:txEffectClrLst/>
  </dgm:styleLbl>
  <dgm:styleLbl name="parChTrans1D4">
    <dgm:fillClrLst meth="repeat">
      <a:schemeClr val="accent4"/>
    </dgm:fillClrLst>
    <dgm:linClrLst meth="repeat">
      <a:schemeClr val="accent4">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solidFgAcc1">
    <dgm:fillClrLst meth="repeat">
      <a:schemeClr val="lt1"/>
    </dgm:fillClrLst>
    <dgm:linClrLst meth="repeat">
      <a:schemeClr val="accent4"/>
    </dgm:linClrLst>
    <dgm:effectClrLst/>
    <dgm:txLinClrLst/>
    <dgm:txFillClrLst meth="repeat">
      <a:schemeClr val="dk1"/>
    </dgm:txFillClrLst>
    <dgm:txEffectClrLst/>
  </dgm:styleLbl>
  <dgm:styleLbl name="solidAlignAcc1">
    <dgm:fillClrLst meth="repeat">
      <a:schemeClr val="lt1"/>
    </dgm:fillClrLst>
    <dgm:linClrLst meth="repeat">
      <a:schemeClr val="accent4"/>
    </dgm:linClrLst>
    <dgm:effectClrLst/>
    <dgm:txLinClrLst/>
    <dgm:txFillClrLst meth="repeat">
      <a:schemeClr val="dk1"/>
    </dgm:txFillClrLst>
    <dgm:txEffectClrLst/>
  </dgm:styleLbl>
  <dgm:styleLbl name="solidBgAcc1">
    <dgm:fillClrLst meth="repeat">
      <a:schemeClr val="lt1"/>
    </dgm:fillClrLst>
    <dgm:linClrLst meth="repeat">
      <a:schemeClr val="accent4"/>
    </dgm:linClrLst>
    <dgm:effectClrLst/>
    <dgm:txLinClrLst/>
    <dgm:txFillClrLst meth="repeat">
      <a:schemeClr val="dk1"/>
    </dgm:txFillClrLst>
    <dgm:txEffectClrLst/>
  </dgm:styleLbl>
  <dgm:styleLbl name="fgAccFollowNode1">
    <dgm:fillClrLst meth="repeat">
      <a:schemeClr val="accent4">
        <a:alpha val="90000"/>
        <a:tint val="40000"/>
      </a:schemeClr>
    </dgm:fillClrLst>
    <dgm:linClrLst meth="repeat">
      <a:schemeClr val="accent4">
        <a:alpha val="90000"/>
        <a:tint val="40000"/>
      </a:schemeClr>
    </dgm:linClrLst>
    <dgm:effectClrLst/>
    <dgm:txLinClrLst/>
    <dgm:txFillClrLst meth="repeat">
      <a:schemeClr val="dk1"/>
    </dgm:txFillClrLst>
    <dgm:txEffectClrLst/>
  </dgm:styleLbl>
  <dgm:styleLbl name="alignAccFollowNode1">
    <dgm:fillClrLst meth="repeat">
      <a:schemeClr val="accent4">
        <a:alpha val="90000"/>
        <a:tint val="40000"/>
      </a:schemeClr>
    </dgm:fillClrLst>
    <dgm:linClrLst meth="repeat">
      <a:schemeClr val="accent4">
        <a:alpha val="90000"/>
        <a:tint val="40000"/>
      </a:schemeClr>
    </dgm:linClrLst>
    <dgm:effectClrLst/>
    <dgm:txLinClrLst/>
    <dgm:txFillClrLst meth="repeat">
      <a:schemeClr val="dk1"/>
    </dgm:txFillClrLst>
    <dgm:txEffectClrLst/>
  </dgm:styleLbl>
  <dgm:styleLbl name="bgAccFollowNode1">
    <dgm:fillClrLst meth="repeat">
      <a:schemeClr val="accent4">
        <a:alpha val="90000"/>
        <a:tint val="40000"/>
      </a:schemeClr>
    </dgm:fillClrLst>
    <dgm:linClrLst meth="repeat">
      <a:schemeClr val="accent4">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accent4"/>
    </dgm:linClrLst>
    <dgm:effectClrLst/>
    <dgm:txLinClrLst/>
    <dgm:txFillClrLst meth="repeat">
      <a:schemeClr val="dk1"/>
    </dgm:txFillClrLst>
    <dgm:txEffectClrLst/>
  </dgm:styleLbl>
  <dgm:styleLbl name="dkBgShp">
    <dgm:fillClrLst meth="repeat">
      <a:schemeClr val="accent4">
        <a:shade val="80000"/>
      </a:schemeClr>
    </dgm:fillClrLst>
    <dgm:linClrLst meth="repeat">
      <a:schemeClr val="accent4"/>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5.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6.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7.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8.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0.xml><?xml version="1.0" encoding="utf-8"?>
<dgm:colorsDef xmlns:dgm="http://schemas.openxmlformats.org/drawingml/2006/diagram" xmlns:a="http://schemas.openxmlformats.org/drawingml/2006/main" uniqueId="urn:microsoft.com/office/officeart/2005/8/colors/accent3_2">
  <dgm:title val=""/>
  <dgm:desc val=""/>
  <dgm:catLst>
    <dgm:cat type="accent3" pri="11200"/>
  </dgm:catLst>
  <dgm:styleLbl name="node0">
    <dgm:fillClrLst meth="repeat">
      <a:schemeClr val="accent3"/>
    </dgm:fillClrLst>
    <dgm:linClrLst meth="repeat">
      <a:schemeClr val="lt1"/>
    </dgm:linClrLst>
    <dgm:effectClrLst/>
    <dgm:txLinClrLst/>
    <dgm:txFillClrLst/>
    <dgm:txEffectClrLst/>
  </dgm:styleLbl>
  <dgm:styleLbl name="node1">
    <dgm:fillClrLst meth="repeat">
      <a:schemeClr val="accent3"/>
    </dgm:fillClrLst>
    <dgm:linClrLst meth="repeat">
      <a:schemeClr val="lt1"/>
    </dgm:linClrLst>
    <dgm:effectClrLst/>
    <dgm:txLinClrLst/>
    <dgm:txFillClrLst/>
    <dgm:txEffectClrLst/>
  </dgm:styleLbl>
  <dgm:styleLbl name="alignNode1">
    <dgm:fillClrLst meth="repeat">
      <a:schemeClr val="accent3"/>
    </dgm:fillClrLst>
    <dgm:linClrLst meth="repeat">
      <a:schemeClr val="accent3"/>
    </dgm:linClrLst>
    <dgm:effectClrLst/>
    <dgm:txLinClrLst/>
    <dgm:txFillClrLst/>
    <dgm:txEffectClrLst/>
  </dgm:styleLbl>
  <dgm:styleLbl name="lnNode1">
    <dgm:fillClrLst meth="repeat">
      <a:schemeClr val="accent3"/>
    </dgm:fillClrLst>
    <dgm:linClrLst meth="repeat">
      <a:schemeClr val="lt1"/>
    </dgm:linClrLst>
    <dgm:effectClrLst/>
    <dgm:txLinClrLst/>
    <dgm:txFillClrLst/>
    <dgm:txEffectClrLst/>
  </dgm:styleLbl>
  <dgm:styleLbl name="vennNode1">
    <dgm:fillClrLst meth="repeat">
      <a:schemeClr val="accent3">
        <a:alpha val="50000"/>
      </a:schemeClr>
    </dgm:fillClrLst>
    <dgm:linClrLst meth="repeat">
      <a:schemeClr val="lt1"/>
    </dgm:linClrLst>
    <dgm:effectClrLst/>
    <dgm:txLinClrLst/>
    <dgm:txFillClrLst/>
    <dgm:txEffectClrLst/>
  </dgm:styleLbl>
  <dgm:styleLbl name="node2">
    <dgm:fillClrLst meth="repeat">
      <a:schemeClr val="accent3"/>
    </dgm:fillClrLst>
    <dgm:linClrLst meth="repeat">
      <a:schemeClr val="lt1"/>
    </dgm:linClrLst>
    <dgm:effectClrLst/>
    <dgm:txLinClrLst/>
    <dgm:txFillClrLst/>
    <dgm:txEffectClrLst/>
  </dgm:styleLbl>
  <dgm:styleLbl name="node3">
    <dgm:fillClrLst meth="repeat">
      <a:schemeClr val="accent3"/>
    </dgm:fillClrLst>
    <dgm:linClrLst meth="repeat">
      <a:schemeClr val="lt1"/>
    </dgm:linClrLst>
    <dgm:effectClrLst/>
    <dgm:txLinClrLst/>
    <dgm:txFillClrLst/>
    <dgm:txEffectClrLst/>
  </dgm:styleLbl>
  <dgm:styleLbl name="node4">
    <dgm:fillClrLst meth="repeat">
      <a:schemeClr val="accent3"/>
    </dgm:fillClrLst>
    <dgm:linClrLst meth="repeat">
      <a:schemeClr val="lt1"/>
    </dgm:linClrLst>
    <dgm:effectClrLst/>
    <dgm:txLinClrLst/>
    <dgm:txFillClrLst/>
    <dgm:txEffectClrLst/>
  </dgm:styleLbl>
  <dgm:styleLbl name="f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3">
        <a:tint val="60000"/>
      </a:schemeClr>
    </dgm:fillClrLst>
    <dgm:linClrLst meth="repeat">
      <a:schemeClr val="accent3">
        <a:tint val="60000"/>
      </a:schemeClr>
    </dgm:linClrLst>
    <dgm:effectClrLst/>
    <dgm:txLinClrLst/>
    <dgm:txFillClrLst/>
    <dgm:txEffectClrLst/>
  </dgm:styleLbl>
  <dgm:styleLbl name="fgSibTrans2D1">
    <dgm:fillClrLst meth="repeat">
      <a:schemeClr val="accent3">
        <a:tint val="60000"/>
      </a:schemeClr>
    </dgm:fillClrLst>
    <dgm:linClrLst meth="repeat">
      <a:schemeClr val="accent3">
        <a:tint val="60000"/>
      </a:schemeClr>
    </dgm:linClrLst>
    <dgm:effectClrLst/>
    <dgm:txLinClrLst/>
    <dgm:txFillClrLst/>
    <dgm:txEffectClrLst/>
  </dgm:styleLbl>
  <dgm:styleLbl name="bgSibTrans2D1">
    <dgm:fillClrLst meth="repeat">
      <a:schemeClr val="accent3">
        <a:tint val="60000"/>
      </a:schemeClr>
    </dgm:fillClrLst>
    <dgm:linClrLst meth="repeat">
      <a:schemeClr val="accent3">
        <a:tint val="60000"/>
      </a:schemeClr>
    </dgm:linClrLst>
    <dgm:effectClrLst/>
    <dgm:txLinClrLst/>
    <dgm:txFillClrLst/>
    <dgm:txEffectClrLst/>
  </dgm:styleLbl>
  <dgm:styleLbl name="sibTrans1D1">
    <dgm:fillClrLst meth="repeat">
      <a:schemeClr val="accent3"/>
    </dgm:fillClrLst>
    <dgm:linClrLst meth="repeat">
      <a:schemeClr val="accent3"/>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dgm:linClrLst>
    <dgm:effectClrLst/>
    <dgm:txLinClrLst/>
    <dgm:txFillClrLst/>
    <dgm:txEffectClrLst/>
  </dgm:styleLbl>
  <dgm:styleLbl name="asst1">
    <dgm:fillClrLst meth="repeat">
      <a:schemeClr val="accent3"/>
    </dgm:fillClrLst>
    <dgm:linClrLst meth="repeat">
      <a:schemeClr val="lt1"/>
    </dgm:linClrLst>
    <dgm:effectClrLst/>
    <dgm:txLinClrLst/>
    <dgm:txFillClrLst/>
    <dgm:txEffectClrLst/>
  </dgm:styleLbl>
  <dgm:styleLbl name="asst2">
    <dgm:fillClrLst meth="repeat">
      <a:schemeClr val="accent3"/>
    </dgm:fillClrLst>
    <dgm:linClrLst meth="repeat">
      <a:schemeClr val="lt1"/>
    </dgm:linClrLst>
    <dgm:effectClrLst/>
    <dgm:txLinClrLst/>
    <dgm:txFillClrLst/>
    <dgm:txEffectClrLst/>
  </dgm:styleLbl>
  <dgm:styleLbl name="asst3">
    <dgm:fillClrLst meth="repeat">
      <a:schemeClr val="accent3"/>
    </dgm:fillClrLst>
    <dgm:linClrLst meth="repeat">
      <a:schemeClr val="lt1"/>
    </dgm:linClrLst>
    <dgm:effectClrLst/>
    <dgm:txLinClrLst/>
    <dgm:txFillClrLst/>
    <dgm:txEffectClrLst/>
  </dgm:styleLbl>
  <dgm:styleLbl name="asst4">
    <dgm:fillClrLst meth="repeat">
      <a:schemeClr val="accent3"/>
    </dgm:fillClrLst>
    <dgm:linClrLst meth="repeat">
      <a:schemeClr val="lt1"/>
    </dgm:linClrLst>
    <dgm:effectClrLst/>
    <dgm:txLinClrLst/>
    <dgm:txFillClrLst/>
    <dgm:txEffectClrLst/>
  </dgm:styleLbl>
  <dgm:styleLbl name="parChTrans2D1">
    <dgm:fillClrLst meth="repeat">
      <a:schemeClr val="accent3">
        <a:tint val="60000"/>
      </a:schemeClr>
    </dgm:fillClrLst>
    <dgm:linClrLst meth="repeat">
      <a:schemeClr val="accent3">
        <a:tint val="60000"/>
      </a:schemeClr>
    </dgm:linClrLst>
    <dgm:effectClrLst/>
    <dgm:txLinClrLst/>
    <dgm:txFillClrLst meth="repeat">
      <a:schemeClr val="lt1"/>
    </dgm:txFillClrLst>
    <dgm:txEffectClrLst/>
  </dgm:styleLbl>
  <dgm:styleLbl name="parChTrans2D2">
    <dgm:fillClrLst meth="repeat">
      <a:schemeClr val="accent3"/>
    </dgm:fillClrLst>
    <dgm:linClrLst meth="repeat">
      <a:schemeClr val="accent3"/>
    </dgm:linClrLst>
    <dgm:effectClrLst/>
    <dgm:txLinClrLst/>
    <dgm:txFillClrLst meth="repeat">
      <a:schemeClr val="lt1"/>
    </dgm:txFillClrLst>
    <dgm:txEffectClrLst/>
  </dgm:styleLbl>
  <dgm:styleLbl name="parChTrans2D3">
    <dgm:fillClrLst meth="repeat">
      <a:schemeClr val="accent3"/>
    </dgm:fillClrLst>
    <dgm:linClrLst meth="repeat">
      <a:schemeClr val="accent3"/>
    </dgm:linClrLst>
    <dgm:effectClrLst/>
    <dgm:txLinClrLst/>
    <dgm:txFillClrLst meth="repeat">
      <a:schemeClr val="lt1"/>
    </dgm:txFillClrLst>
    <dgm:txEffectClrLst/>
  </dgm:styleLbl>
  <dgm:styleLbl name="parChTrans2D4">
    <dgm:fillClrLst meth="repeat">
      <a:schemeClr val="accent3"/>
    </dgm:fillClrLst>
    <dgm:linClrLst meth="repeat">
      <a:schemeClr val="accent3"/>
    </dgm:linClrLst>
    <dgm:effectClrLst/>
    <dgm:txLinClrLst/>
    <dgm:txFillClrLst meth="repeat">
      <a:schemeClr val="lt1"/>
    </dgm:txFillClrLst>
    <dgm:txEffectClrLst/>
  </dgm:styleLbl>
  <dgm:styleLbl name="parChTrans1D1">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2">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3">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parChTrans1D4">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3"/>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solidFgAcc1">
    <dgm:fillClrLst meth="repeat">
      <a:schemeClr val="lt1"/>
    </dgm:fillClrLst>
    <dgm:linClrLst meth="repeat">
      <a:schemeClr val="accent3"/>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align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b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accent3"/>
    </dgm:linClrLst>
    <dgm:effectClrLst/>
    <dgm:txLinClrLst/>
    <dgm:txFillClrLst meth="repeat">
      <a:schemeClr val="dk1"/>
    </dgm:txFillClrLst>
    <dgm:txEffectClrLst/>
  </dgm:styleLbl>
  <dgm:styleLbl name="dkBgShp">
    <dgm:fillClrLst meth="repeat">
      <a:schemeClr val="accent3">
        <a:shade val="80000"/>
      </a:schemeClr>
    </dgm:fillClrLst>
    <dgm:linClrLst meth="repeat">
      <a:schemeClr val="accent3"/>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1.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2.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4.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5.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7.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8.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9.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0.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1.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2.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4.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6.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4_2">
  <dgm:title val=""/>
  <dgm:desc val=""/>
  <dgm:catLst>
    <dgm:cat type="accent4" pri="11200"/>
  </dgm:catLst>
  <dgm:styleLbl name="node0">
    <dgm:fillClrLst meth="repeat">
      <a:schemeClr val="accent4"/>
    </dgm:fillClrLst>
    <dgm:linClrLst meth="repeat">
      <a:schemeClr val="lt1"/>
    </dgm:linClrLst>
    <dgm:effectClrLst/>
    <dgm:txLinClrLst/>
    <dgm:txFillClrLst/>
    <dgm:txEffectClrLst/>
  </dgm:styleLbl>
  <dgm:styleLbl name="node1">
    <dgm:fillClrLst meth="repeat">
      <a:schemeClr val="accent4"/>
    </dgm:fillClrLst>
    <dgm:linClrLst meth="repeat">
      <a:schemeClr val="lt1"/>
    </dgm:linClrLst>
    <dgm:effectClrLst/>
    <dgm:txLinClrLst/>
    <dgm:txFillClrLst/>
    <dgm:txEffectClrLst/>
  </dgm:styleLbl>
  <dgm:styleLbl name="alignNode1">
    <dgm:fillClrLst meth="repeat">
      <a:schemeClr val="accent4"/>
    </dgm:fillClrLst>
    <dgm:linClrLst meth="repeat">
      <a:schemeClr val="accent4"/>
    </dgm:linClrLst>
    <dgm:effectClrLst/>
    <dgm:txLinClrLst/>
    <dgm:txFillClrLst/>
    <dgm:txEffectClrLst/>
  </dgm:styleLbl>
  <dgm:styleLbl name="lnNode1">
    <dgm:fillClrLst meth="repeat">
      <a:schemeClr val="accent4"/>
    </dgm:fillClrLst>
    <dgm:linClrLst meth="repeat">
      <a:schemeClr val="lt1"/>
    </dgm:linClrLst>
    <dgm:effectClrLst/>
    <dgm:txLinClrLst/>
    <dgm:txFillClrLst/>
    <dgm:txEffectClrLst/>
  </dgm:styleLbl>
  <dgm:styleLbl name="vennNode1">
    <dgm:fillClrLst meth="repeat">
      <a:schemeClr val="accent4">
        <a:alpha val="50000"/>
      </a:schemeClr>
    </dgm:fillClrLst>
    <dgm:linClrLst meth="repeat">
      <a:schemeClr val="lt1"/>
    </dgm:linClrLst>
    <dgm:effectClrLst/>
    <dgm:txLinClrLst/>
    <dgm:txFillClrLst/>
    <dgm:txEffectClrLst/>
  </dgm:styleLbl>
  <dgm:styleLbl name="node2">
    <dgm:fillClrLst meth="repeat">
      <a:schemeClr val="accent4"/>
    </dgm:fillClrLst>
    <dgm:linClrLst meth="repeat">
      <a:schemeClr val="lt1"/>
    </dgm:linClrLst>
    <dgm:effectClrLst/>
    <dgm:txLinClrLst/>
    <dgm:txFillClrLst/>
    <dgm:txEffectClrLst/>
  </dgm:styleLbl>
  <dgm:styleLbl name="node3">
    <dgm:fillClrLst meth="repeat">
      <a:schemeClr val="accent4"/>
    </dgm:fillClrLst>
    <dgm:linClrLst meth="repeat">
      <a:schemeClr val="lt1"/>
    </dgm:linClrLst>
    <dgm:effectClrLst/>
    <dgm:txLinClrLst/>
    <dgm:txFillClrLst/>
    <dgm:txEffectClrLst/>
  </dgm:styleLbl>
  <dgm:styleLbl name="node4">
    <dgm:fillClrLst meth="repeat">
      <a:schemeClr val="accent4"/>
    </dgm:fillClrLst>
    <dgm:linClrLst meth="repeat">
      <a:schemeClr val="lt1"/>
    </dgm:linClrLst>
    <dgm:effectClrLst/>
    <dgm:txLinClrLst/>
    <dgm:txFillClrLst/>
    <dgm:txEffectClrLst/>
  </dgm:styleLbl>
  <dgm:styleLbl name="fgImgPlace1">
    <dgm:fillClrLst meth="repeat">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4">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4">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4">
        <a:tint val="60000"/>
      </a:schemeClr>
    </dgm:fillClrLst>
    <dgm:linClrLst meth="repeat">
      <a:schemeClr val="accent4">
        <a:tint val="60000"/>
      </a:schemeClr>
    </dgm:linClrLst>
    <dgm:effectClrLst/>
    <dgm:txLinClrLst/>
    <dgm:txFillClrLst/>
    <dgm:txEffectClrLst/>
  </dgm:styleLbl>
  <dgm:styleLbl name="fgSibTrans2D1">
    <dgm:fillClrLst meth="repeat">
      <a:schemeClr val="accent4">
        <a:tint val="60000"/>
      </a:schemeClr>
    </dgm:fillClrLst>
    <dgm:linClrLst meth="repeat">
      <a:schemeClr val="accent4">
        <a:tint val="60000"/>
      </a:schemeClr>
    </dgm:linClrLst>
    <dgm:effectClrLst/>
    <dgm:txLinClrLst/>
    <dgm:txFillClrLst/>
    <dgm:txEffectClrLst/>
  </dgm:styleLbl>
  <dgm:styleLbl name="bgSibTrans2D1">
    <dgm:fillClrLst meth="repeat">
      <a:schemeClr val="accent4">
        <a:tint val="60000"/>
      </a:schemeClr>
    </dgm:fillClrLst>
    <dgm:linClrLst meth="repeat">
      <a:schemeClr val="accent4">
        <a:tint val="60000"/>
      </a:schemeClr>
    </dgm:linClrLst>
    <dgm:effectClrLst/>
    <dgm:txLinClrLst/>
    <dgm:txFillClrLst/>
    <dgm:txEffectClrLst/>
  </dgm:styleLbl>
  <dgm:styleLbl name="sibTrans1D1">
    <dgm:fillClrLst meth="repeat">
      <a:schemeClr val="accent4"/>
    </dgm:fillClrLst>
    <dgm:linClrLst meth="repeat">
      <a:schemeClr val="accent4"/>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dgm:linClrLst>
    <dgm:effectClrLst/>
    <dgm:txLinClrLst/>
    <dgm:txFillClrLst/>
    <dgm:txEffectClrLst/>
  </dgm:styleLbl>
  <dgm:styleLbl name="asst1">
    <dgm:fillClrLst meth="repeat">
      <a:schemeClr val="accent4"/>
    </dgm:fillClrLst>
    <dgm:linClrLst meth="repeat">
      <a:schemeClr val="lt1"/>
    </dgm:linClrLst>
    <dgm:effectClrLst/>
    <dgm:txLinClrLst/>
    <dgm:txFillClrLst/>
    <dgm:txEffectClrLst/>
  </dgm:styleLbl>
  <dgm:styleLbl name="asst2">
    <dgm:fillClrLst meth="repeat">
      <a:schemeClr val="accent4"/>
    </dgm:fillClrLst>
    <dgm:linClrLst meth="repeat">
      <a:schemeClr val="lt1"/>
    </dgm:linClrLst>
    <dgm:effectClrLst/>
    <dgm:txLinClrLst/>
    <dgm:txFillClrLst/>
    <dgm:txEffectClrLst/>
  </dgm:styleLbl>
  <dgm:styleLbl name="asst3">
    <dgm:fillClrLst meth="repeat">
      <a:schemeClr val="accent4"/>
    </dgm:fillClrLst>
    <dgm:linClrLst meth="repeat">
      <a:schemeClr val="lt1"/>
    </dgm:linClrLst>
    <dgm:effectClrLst/>
    <dgm:txLinClrLst/>
    <dgm:txFillClrLst/>
    <dgm:txEffectClrLst/>
  </dgm:styleLbl>
  <dgm:styleLbl name="asst4">
    <dgm:fillClrLst meth="repeat">
      <a:schemeClr val="accent4"/>
    </dgm:fillClrLst>
    <dgm:linClrLst meth="repeat">
      <a:schemeClr val="lt1"/>
    </dgm:linClrLst>
    <dgm:effectClrLst/>
    <dgm:txLinClrLst/>
    <dgm:txFillClrLst/>
    <dgm:txEffectClrLst/>
  </dgm:styleLbl>
  <dgm:styleLbl name="parChTrans2D1">
    <dgm:fillClrLst meth="repeat">
      <a:schemeClr val="accent4">
        <a:tint val="60000"/>
      </a:schemeClr>
    </dgm:fillClrLst>
    <dgm:linClrLst meth="repeat">
      <a:schemeClr val="accent4">
        <a:tint val="60000"/>
      </a:schemeClr>
    </dgm:linClrLst>
    <dgm:effectClrLst/>
    <dgm:txLinClrLst/>
    <dgm:txFillClrLst meth="repeat">
      <a:schemeClr val="lt1"/>
    </dgm:txFillClrLst>
    <dgm:txEffectClrLst/>
  </dgm:styleLbl>
  <dgm:styleLbl name="parChTrans2D2">
    <dgm:fillClrLst meth="repeat">
      <a:schemeClr val="accent4"/>
    </dgm:fillClrLst>
    <dgm:linClrLst meth="repeat">
      <a:schemeClr val="accent4"/>
    </dgm:linClrLst>
    <dgm:effectClrLst/>
    <dgm:txLinClrLst/>
    <dgm:txFillClrLst meth="repeat">
      <a:schemeClr val="lt1"/>
    </dgm:txFillClrLst>
    <dgm:txEffectClrLst/>
  </dgm:styleLbl>
  <dgm:styleLbl name="parChTrans2D3">
    <dgm:fillClrLst meth="repeat">
      <a:schemeClr val="accent4"/>
    </dgm:fillClrLst>
    <dgm:linClrLst meth="repeat">
      <a:schemeClr val="accent4"/>
    </dgm:linClrLst>
    <dgm:effectClrLst/>
    <dgm:txLinClrLst/>
    <dgm:txFillClrLst meth="repeat">
      <a:schemeClr val="lt1"/>
    </dgm:txFillClrLst>
    <dgm:txEffectClrLst/>
  </dgm:styleLbl>
  <dgm:styleLbl name="parChTrans2D4">
    <dgm:fillClrLst meth="repeat">
      <a:schemeClr val="accent4"/>
    </dgm:fillClrLst>
    <dgm:linClrLst meth="repeat">
      <a:schemeClr val="accent4"/>
    </dgm:linClrLst>
    <dgm:effectClrLst/>
    <dgm:txLinClrLst/>
    <dgm:txFillClrLst meth="repeat">
      <a:schemeClr val="lt1"/>
    </dgm:txFillClrLst>
    <dgm:txEffectClrLst/>
  </dgm:styleLbl>
  <dgm:styleLbl name="parChTrans1D1">
    <dgm:fillClrLst meth="repeat">
      <a:schemeClr val="accent4"/>
    </dgm:fillClrLst>
    <dgm:linClrLst meth="repeat">
      <a:schemeClr val="accent4">
        <a:shade val="60000"/>
      </a:schemeClr>
    </dgm:linClrLst>
    <dgm:effectClrLst/>
    <dgm:txLinClrLst/>
    <dgm:txFillClrLst meth="repeat">
      <a:schemeClr val="tx1"/>
    </dgm:txFillClrLst>
    <dgm:txEffectClrLst/>
  </dgm:styleLbl>
  <dgm:styleLbl name="parChTrans1D2">
    <dgm:fillClrLst meth="repeat">
      <a:schemeClr val="accent4"/>
    </dgm:fillClrLst>
    <dgm:linClrLst meth="repeat">
      <a:schemeClr val="accent4">
        <a:shade val="60000"/>
      </a:schemeClr>
    </dgm:linClrLst>
    <dgm:effectClrLst/>
    <dgm:txLinClrLst/>
    <dgm:txFillClrLst meth="repeat">
      <a:schemeClr val="tx1"/>
    </dgm:txFillClrLst>
    <dgm:txEffectClrLst/>
  </dgm:styleLbl>
  <dgm:styleLbl name="parChTrans1D3">
    <dgm:fillClrLst meth="repeat">
      <a:schemeClr val="accent4"/>
    </dgm:fillClrLst>
    <dgm:linClrLst meth="repeat">
      <a:schemeClr val="accent4">
        <a:shade val="80000"/>
      </a:schemeClr>
    </dgm:linClrLst>
    <dgm:effectClrLst/>
    <dgm:txLinClrLst/>
    <dgm:txFillClrLst meth="repeat">
      <a:schemeClr val="tx1"/>
    </dgm:txFillClrLst>
    <dgm:txEffectClrLst/>
  </dgm:styleLbl>
  <dgm:styleLbl name="parChTrans1D4">
    <dgm:fillClrLst meth="repeat">
      <a:schemeClr val="accent4"/>
    </dgm:fillClrLst>
    <dgm:linClrLst meth="repeat">
      <a:schemeClr val="accent4">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solidFgAcc1">
    <dgm:fillClrLst meth="repeat">
      <a:schemeClr val="lt1"/>
    </dgm:fillClrLst>
    <dgm:linClrLst meth="repeat">
      <a:schemeClr val="accent4"/>
    </dgm:linClrLst>
    <dgm:effectClrLst/>
    <dgm:txLinClrLst/>
    <dgm:txFillClrLst meth="repeat">
      <a:schemeClr val="dk1"/>
    </dgm:txFillClrLst>
    <dgm:txEffectClrLst/>
  </dgm:styleLbl>
  <dgm:styleLbl name="solidAlignAcc1">
    <dgm:fillClrLst meth="repeat">
      <a:schemeClr val="lt1"/>
    </dgm:fillClrLst>
    <dgm:linClrLst meth="repeat">
      <a:schemeClr val="accent4"/>
    </dgm:linClrLst>
    <dgm:effectClrLst/>
    <dgm:txLinClrLst/>
    <dgm:txFillClrLst meth="repeat">
      <a:schemeClr val="dk1"/>
    </dgm:txFillClrLst>
    <dgm:txEffectClrLst/>
  </dgm:styleLbl>
  <dgm:styleLbl name="solidBgAcc1">
    <dgm:fillClrLst meth="repeat">
      <a:schemeClr val="lt1"/>
    </dgm:fillClrLst>
    <dgm:linClrLst meth="repeat">
      <a:schemeClr val="accent4"/>
    </dgm:linClrLst>
    <dgm:effectClrLst/>
    <dgm:txLinClrLst/>
    <dgm:txFillClrLst meth="repeat">
      <a:schemeClr val="dk1"/>
    </dgm:txFillClrLst>
    <dgm:txEffectClrLst/>
  </dgm:styleLbl>
  <dgm:styleLbl name="fgAccFollowNode1">
    <dgm:fillClrLst meth="repeat">
      <a:schemeClr val="accent4">
        <a:alpha val="90000"/>
        <a:tint val="40000"/>
      </a:schemeClr>
    </dgm:fillClrLst>
    <dgm:linClrLst meth="repeat">
      <a:schemeClr val="accent4">
        <a:alpha val="90000"/>
        <a:tint val="40000"/>
      </a:schemeClr>
    </dgm:linClrLst>
    <dgm:effectClrLst/>
    <dgm:txLinClrLst/>
    <dgm:txFillClrLst meth="repeat">
      <a:schemeClr val="dk1"/>
    </dgm:txFillClrLst>
    <dgm:txEffectClrLst/>
  </dgm:styleLbl>
  <dgm:styleLbl name="alignAccFollowNode1">
    <dgm:fillClrLst meth="repeat">
      <a:schemeClr val="accent4">
        <a:alpha val="90000"/>
        <a:tint val="40000"/>
      </a:schemeClr>
    </dgm:fillClrLst>
    <dgm:linClrLst meth="repeat">
      <a:schemeClr val="accent4">
        <a:alpha val="90000"/>
        <a:tint val="40000"/>
      </a:schemeClr>
    </dgm:linClrLst>
    <dgm:effectClrLst/>
    <dgm:txLinClrLst/>
    <dgm:txFillClrLst meth="repeat">
      <a:schemeClr val="dk1"/>
    </dgm:txFillClrLst>
    <dgm:txEffectClrLst/>
  </dgm:styleLbl>
  <dgm:styleLbl name="bgAccFollowNode1">
    <dgm:fillClrLst meth="repeat">
      <a:schemeClr val="accent4">
        <a:alpha val="90000"/>
        <a:tint val="40000"/>
      </a:schemeClr>
    </dgm:fillClrLst>
    <dgm:linClrLst meth="repeat">
      <a:schemeClr val="accent4">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accent4"/>
    </dgm:linClrLst>
    <dgm:effectClrLst/>
    <dgm:txLinClrLst/>
    <dgm:txFillClrLst meth="repeat">
      <a:schemeClr val="dk1"/>
    </dgm:txFillClrLst>
    <dgm:txEffectClrLst/>
  </dgm:styleLbl>
  <dgm:styleLbl name="dkBgShp">
    <dgm:fillClrLst meth="repeat">
      <a:schemeClr val="accent4">
        <a:shade val="80000"/>
      </a:schemeClr>
    </dgm:fillClrLst>
    <dgm:linClrLst meth="repeat">
      <a:schemeClr val="accent4"/>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0.xml><?xml version="1.0" encoding="utf-8"?>
<dgm:colorsDef xmlns:dgm="http://schemas.openxmlformats.org/drawingml/2006/diagram" xmlns:a="http://schemas.openxmlformats.org/drawingml/2006/main" uniqueId="urn:microsoft.com/office/officeart/2018/5/colors/Iconchunking_neutralicontext_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bg1"/>
    </dgm:fillClrLst>
    <dgm:linClrLst meth="repeat">
      <a:schemeClr val="lt1">
        <a:alpha val="0"/>
      </a:schemeClr>
    </dgm:linClrLst>
    <dgm:effectClrLst/>
    <dgm:txLinClrLst/>
    <dgm:txFillClrLst meth="repeat">
      <a:schemeClr val="dk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schemeClr val="accent3"/>
      <a:schemeClr val="accent4"/>
      <a:schemeClr val="accent5"/>
      <a:schemeClr val="accent6"/>
    </dgm:fillClrLst>
    <dgm:linClrLst meth="repeat">
      <a:schemeClr val="lt1">
        <a:alpha val="0"/>
      </a:schemeClr>
    </dgm:linClrLst>
    <dgm:effectClrLst/>
    <dgm:txLinClrLst/>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bg1"/>
    </dgm:txFillClrLst>
    <dgm:txEffectClrLst/>
  </dgm:styleLbl>
</dgm:colorsDef>
</file>

<file path=ppt/diagrams/colors71.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2.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3.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4.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5.xml><?xml version="1.0" encoding="utf-8"?>
<dgm:colorsDef xmlns:dgm="http://schemas.openxmlformats.org/drawingml/2006/diagram" xmlns:a="http://schemas.openxmlformats.org/drawingml/2006/main" uniqueId="urn:microsoft.com/office/officeart/2005/8/colors/accent1_4">
  <dgm:title val=""/>
  <dgm:desc val=""/>
  <dgm:catLst>
    <dgm:cat type="accent1" pri="11400"/>
  </dgm:catLst>
  <dgm:styleLbl name="node0">
    <dgm:fillClrLst meth="cycle">
      <a:schemeClr val="accent1">
        <a:shade val="60000"/>
      </a:schemeClr>
    </dgm:fillClrLst>
    <dgm:linClrLst meth="repeat">
      <a:schemeClr val="lt1"/>
    </dgm:linClrLst>
    <dgm:effectClrLst/>
    <dgm:txLinClrLst/>
    <dgm:txFillClrLst/>
    <dgm:txEffectClrLst/>
  </dgm:styleLbl>
  <dgm:styleLbl name="node1">
    <dgm:fillClrLst meth="cycle">
      <a:schemeClr val="accent1">
        <a:shade val="50000"/>
      </a:schemeClr>
      <a:schemeClr val="accent1">
        <a:tint val="55000"/>
      </a:schemeClr>
    </dgm:fillClrLst>
    <dgm:linClrLst meth="repeat">
      <a:schemeClr val="lt1"/>
    </dgm:linClrLst>
    <dgm:effectClrLst/>
    <dgm:txLinClrLst/>
    <dgm:txFillClrLst/>
    <dgm:txEffectClrLst/>
  </dgm:styleLbl>
  <dgm:styleLbl name="alignNode1">
    <dgm:fillClrLst meth="cycle">
      <a:schemeClr val="accent1">
        <a:shade val="50000"/>
      </a:schemeClr>
      <a:schemeClr val="accent1">
        <a:tint val="55000"/>
      </a:schemeClr>
    </dgm:fillClrLst>
    <dgm:linClrLst meth="cycle">
      <a:schemeClr val="accent1">
        <a:shade val="50000"/>
      </a:schemeClr>
      <a:schemeClr val="accent1">
        <a:tint val="55000"/>
      </a:schemeClr>
    </dgm:linClrLst>
    <dgm:effectClrLst/>
    <dgm:txLinClrLst/>
    <dgm:txFillClrLst/>
    <dgm:txEffectClrLst/>
  </dgm:styleLbl>
  <dgm:styleLbl name="lnNode1">
    <dgm:fillClrLst meth="cycle">
      <a:schemeClr val="accent1">
        <a:shade val="50000"/>
      </a:schemeClr>
      <a:schemeClr val="accent1">
        <a:tint val="55000"/>
      </a:schemeClr>
    </dgm:fillClrLst>
    <dgm:linClrLst meth="repeat">
      <a:schemeClr val="lt1"/>
    </dgm:linClrLst>
    <dgm:effectClrLst/>
    <dgm:txLinClrLst/>
    <dgm:txFillClrLst/>
    <dgm:txEffectClrLst/>
  </dgm:styleLbl>
  <dgm:styleLbl name="vennNode1">
    <dgm:fillClrLst meth="cycle">
      <a:schemeClr val="accent1">
        <a:shade val="80000"/>
        <a:alpha val="50000"/>
      </a:schemeClr>
      <a:schemeClr val="accent1">
        <a:tint val="50000"/>
        <a:alpha val="50000"/>
      </a:schemeClr>
    </dgm:fillClrLst>
    <dgm:linClrLst meth="repeat">
      <a:schemeClr val="lt1"/>
    </dgm:linClrLst>
    <dgm:effectClrLst/>
    <dgm:txLinClrLst/>
    <dgm:txFillClrLst/>
    <dgm:txEffectClrLst/>
  </dgm:styleLbl>
  <dgm:styleLbl name="node2">
    <dgm:fillClrLst>
      <a:schemeClr val="accent1">
        <a:shade val="80000"/>
      </a:schemeClr>
    </dgm:fillClrLst>
    <dgm:linClrLst meth="repeat">
      <a:schemeClr val="lt1"/>
    </dgm:linClrLst>
    <dgm:effectClrLst/>
    <dgm:txLinClrLst/>
    <dgm:txFillClrLst/>
    <dgm:txEffectClrLst/>
  </dgm:styleLbl>
  <dgm:styleLbl name="node3">
    <dgm:fillClrLst>
      <a:schemeClr val="accent1">
        <a:tint val="99000"/>
      </a:schemeClr>
    </dgm:fillClrLst>
    <dgm:linClrLst meth="repeat">
      <a:schemeClr val="lt1"/>
    </dgm:linClrLst>
    <dgm:effectClrLst/>
    <dgm:txLinClrLst/>
    <dgm:txFillClrLst/>
    <dgm:txEffectClrLst/>
  </dgm:styleLbl>
  <dgm:styleLbl name="node4">
    <dgm:fillClrLst>
      <a:schemeClr val="accent1">
        <a:tint val="70000"/>
      </a:schemeClr>
    </dgm:fillClrLst>
    <dgm:linClrLst meth="repeat">
      <a:schemeClr val="lt1"/>
    </dgm:linClrLst>
    <dgm:effectClrLst/>
    <dgm:txLinClrLst/>
    <dgm:txFillClrLst/>
    <dgm:txEffectClrLst/>
  </dgm:styleLbl>
  <dgm:styleLbl name="fg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fg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bg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sibTrans1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accent1">
        <a:shade val="80000"/>
      </a:schemeClr>
    </dgm:fillClrLst>
    <dgm:linClrLst meth="repeat">
      <a:schemeClr val="lt1"/>
    </dgm:linClrLst>
    <dgm:effectClrLst/>
    <dgm:txLinClrLst/>
    <dgm:txFillClrLst/>
    <dgm:txEffectClrLst/>
  </dgm:styleLbl>
  <dgm:styleLbl name="asst1">
    <dgm:fillClrLst meth="repeat">
      <a:schemeClr val="accent1">
        <a:shade val="80000"/>
      </a:schemeClr>
    </dgm:fillClrLst>
    <dgm:linClrLst meth="repeat">
      <a:schemeClr val="lt1"/>
    </dgm:linClrLst>
    <dgm:effectClrLst/>
    <dgm:txLinClrLst/>
    <dgm:txFillClrLst/>
    <dgm:txEffectClrLst/>
  </dgm:styleLbl>
  <dgm:styleLbl name="asst2">
    <dgm:fillClrLst>
      <a:schemeClr val="accent1">
        <a:tint val="90000"/>
      </a:schemeClr>
    </dgm:fillClrLst>
    <dgm:linClrLst meth="repeat">
      <a:schemeClr val="lt1"/>
    </dgm:linClrLst>
    <dgm:effectClrLst/>
    <dgm:txLinClrLst/>
    <dgm:txFillClrLst/>
    <dgm:txEffectClrLst/>
  </dgm:styleLbl>
  <dgm:styleLbl name="asst3">
    <dgm:fillClrLst>
      <a:schemeClr val="accent1">
        <a:tint val="70000"/>
      </a:schemeClr>
    </dgm:fillClrLst>
    <dgm:linClrLst meth="repeat">
      <a:schemeClr val="lt1"/>
    </dgm:linClrLst>
    <dgm:effectClrLst/>
    <dgm:txLinClrLst/>
    <dgm:txFillClrLst/>
    <dgm:txEffectClrLst/>
  </dgm:styleLbl>
  <dgm:styleLbl name="asst4">
    <dgm:fillClrLst>
      <a:schemeClr val="accent1">
        <a:tint val="50000"/>
      </a:schemeClr>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shade val="80000"/>
      </a:schemeClr>
    </dgm:linClrLst>
    <dgm:effectClrLst/>
    <dgm:txLinClrLst/>
    <dgm:txFillClrLst/>
    <dgm:txEffectClrLst/>
  </dgm:styleLbl>
  <dgm:styleLbl name="parChTrans2D2">
    <dgm:fillClrLst meth="repeat">
      <a:schemeClr val="accent1">
        <a:tint val="90000"/>
      </a:schemeClr>
    </dgm:fillClrLst>
    <dgm:linClrLst meth="repeat">
      <a:schemeClr val="accent1">
        <a:tint val="90000"/>
      </a:schemeClr>
    </dgm:linClrLst>
    <dgm:effectClrLst/>
    <dgm:txLinClrLst/>
    <dgm:txFillClrLst/>
    <dgm:txEffectClrLst/>
  </dgm:styleLbl>
  <dgm:styleLbl name="parChTrans2D3">
    <dgm:fillClrLst meth="repeat">
      <a:schemeClr val="accent1">
        <a:tint val="70000"/>
      </a:schemeClr>
    </dgm:fillClrLst>
    <dgm:linClrLst meth="repeat">
      <a:schemeClr val="accent1">
        <a:tint val="70000"/>
      </a:schemeClr>
    </dgm:linClrLst>
    <dgm:effectClrLst/>
    <dgm:txLinClrLst/>
    <dgm:txFillClrLst/>
    <dgm:txEffectClrLst/>
  </dgm:styleLbl>
  <dgm:styleLbl name="parChTrans2D4">
    <dgm:fillClrLst meth="repeat">
      <a:schemeClr val="accent1">
        <a:tint val="50000"/>
      </a:schemeClr>
    </dgm:fillClrLst>
    <dgm:linClrLst meth="repeat">
      <a:schemeClr val="accent1">
        <a:tint val="50000"/>
      </a:schemeClr>
    </dgm:linClrLst>
    <dgm:effectClrLst/>
    <dgm:txLinClrLst/>
    <dgm:txFillClrLst meth="repeat">
      <a:schemeClr val="dk1"/>
    </dgm:txFillClrLst>
    <dgm:txEffectClrLst/>
  </dgm:styleLbl>
  <dgm:styleLbl name="parChTrans1D1">
    <dgm:fillClrLst meth="repeat">
      <a:schemeClr val="accent1">
        <a:shade val="80000"/>
      </a:schemeClr>
    </dgm:fillClrLst>
    <dgm:linClrLst meth="repeat">
      <a:schemeClr val="accent1">
        <a:shade val="80000"/>
      </a:schemeClr>
    </dgm:linClrLst>
    <dgm:effectClrLst/>
    <dgm:txLinClrLst/>
    <dgm:txFillClrLst meth="repeat">
      <a:schemeClr val="tx1"/>
    </dgm:txFillClrLst>
    <dgm:txEffectClrLst/>
  </dgm:styleLbl>
  <dgm:styleLbl name="parChTrans1D2">
    <dgm:fillClrLst meth="repeat">
      <a:schemeClr val="accent1">
        <a:tint val="90000"/>
      </a:schemeClr>
    </dgm:fillClrLst>
    <dgm:linClrLst meth="repeat">
      <a:schemeClr val="accent1">
        <a:tint val="90000"/>
      </a:schemeClr>
    </dgm:linClrLst>
    <dgm:effectClrLst/>
    <dgm:txLinClrLst/>
    <dgm:txFillClrLst meth="repeat">
      <a:schemeClr val="tx1"/>
    </dgm:txFillClrLst>
    <dgm:txEffectClrLst/>
  </dgm:styleLbl>
  <dgm:styleLbl name="parChTrans1D3">
    <dgm:fillClrLst meth="repeat">
      <a:schemeClr val="accent1">
        <a:tint val="70000"/>
      </a:schemeClr>
    </dgm:fillClrLst>
    <dgm:linClrLst meth="repeat">
      <a:schemeClr val="accent1">
        <a:tint val="70000"/>
      </a:schemeClr>
    </dgm:linClrLst>
    <dgm:effectClrLst/>
    <dgm:txLinClrLst/>
    <dgm:txFillClrLst meth="repeat">
      <a:schemeClr val="tx1"/>
    </dgm:txFillClrLst>
    <dgm:txEffectClrLst/>
  </dgm:styleLbl>
  <dgm:styleLbl name="parChTrans1D4">
    <dgm:fillClrLst meth="repeat">
      <a:schemeClr val="accent1">
        <a:tint val="50000"/>
      </a:schemeClr>
    </dgm:fillClrLst>
    <dgm:linClrLst meth="repeat">
      <a:schemeClr val="accent1">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conF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align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solidFgAcc1">
    <dgm:fillClrLst meth="repeat">
      <a:schemeClr val="lt1"/>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55000"/>
      </a:schemeClr>
    </dgm:fillClrLst>
    <dgm:linClrLst meth="repeat">
      <a:schemeClr val="accent1">
        <a:alpha val="90000"/>
        <a:tint val="55000"/>
      </a:schemeClr>
    </dgm:linClrLst>
    <dgm:effectClrLst/>
    <dgm:txLinClrLst/>
    <dgm:txFillClrLst meth="repeat">
      <a:schemeClr val="dk1"/>
    </dgm:txFillClrLst>
    <dgm:txEffectClrLst/>
  </dgm:styleLbl>
  <dgm:styleLbl name="alignAccFollowNode1">
    <dgm:fillClrLst meth="repeat">
      <a:schemeClr val="accent1">
        <a:alpha val="90000"/>
        <a:tint val="55000"/>
      </a:schemeClr>
    </dgm:fillClrLst>
    <dgm:linClrLst meth="repeat">
      <a:schemeClr val="accent1">
        <a:alpha val="90000"/>
        <a:tint val="55000"/>
      </a:schemeClr>
    </dgm:linClrLst>
    <dgm:effectClrLst/>
    <dgm:txLinClrLst/>
    <dgm:txFillClrLst meth="repeat">
      <a:schemeClr val="dk1"/>
    </dgm:txFillClrLst>
    <dgm:txEffectClrLst/>
  </dgm:styleLbl>
  <dgm:styleLbl name="bgAccFollowNode1">
    <dgm:fillClrLst meth="repeat">
      <a:schemeClr val="accent1">
        <a:alpha val="90000"/>
        <a:tint val="55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a:tint val="50000"/>
      </a:schemeClr>
    </dgm:linClrLst>
    <dgm:effectClrLst/>
    <dgm:txLinClrLst/>
    <dgm:txFillClrLst meth="repeat">
      <a:schemeClr val="dk1"/>
    </dgm:txFillClrLst>
    <dgm:txEffectClrLst/>
  </dgm:styleLbl>
  <dgm:styleLbl name="bgShp">
    <dgm:fillClrLst meth="repeat">
      <a:schemeClr val="accent1">
        <a:tint val="55000"/>
      </a:schemeClr>
    </dgm:fillClrLst>
    <dgm:linClrLst meth="repeat">
      <a:schemeClr val="dk1"/>
    </dgm:linClrLst>
    <dgm:effectClrLst/>
    <dgm:txLinClrLst/>
    <dgm:txFillClrLst meth="repeat">
      <a:schemeClr val="dk1"/>
    </dgm:txFillClrLst>
    <dgm:txEffectClrLst/>
  </dgm:styleLbl>
  <dgm:styleLbl name="dkBgShp">
    <dgm:fillClrLst meth="repeat">
      <a:schemeClr val="accent1">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55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55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8.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9.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4_2">
  <dgm:title val=""/>
  <dgm:desc val=""/>
  <dgm:catLst>
    <dgm:cat type="accent4" pri="11200"/>
  </dgm:catLst>
  <dgm:styleLbl name="node0">
    <dgm:fillClrLst meth="repeat">
      <a:schemeClr val="accent4"/>
    </dgm:fillClrLst>
    <dgm:linClrLst meth="repeat">
      <a:schemeClr val="lt1"/>
    </dgm:linClrLst>
    <dgm:effectClrLst/>
    <dgm:txLinClrLst/>
    <dgm:txFillClrLst/>
    <dgm:txEffectClrLst/>
  </dgm:styleLbl>
  <dgm:styleLbl name="node1">
    <dgm:fillClrLst meth="repeat">
      <a:schemeClr val="accent4"/>
    </dgm:fillClrLst>
    <dgm:linClrLst meth="repeat">
      <a:schemeClr val="lt1"/>
    </dgm:linClrLst>
    <dgm:effectClrLst/>
    <dgm:txLinClrLst/>
    <dgm:txFillClrLst/>
    <dgm:txEffectClrLst/>
  </dgm:styleLbl>
  <dgm:styleLbl name="alignNode1">
    <dgm:fillClrLst meth="repeat">
      <a:schemeClr val="accent4"/>
    </dgm:fillClrLst>
    <dgm:linClrLst meth="repeat">
      <a:schemeClr val="accent4"/>
    </dgm:linClrLst>
    <dgm:effectClrLst/>
    <dgm:txLinClrLst/>
    <dgm:txFillClrLst/>
    <dgm:txEffectClrLst/>
  </dgm:styleLbl>
  <dgm:styleLbl name="lnNode1">
    <dgm:fillClrLst meth="repeat">
      <a:schemeClr val="accent4"/>
    </dgm:fillClrLst>
    <dgm:linClrLst meth="repeat">
      <a:schemeClr val="lt1"/>
    </dgm:linClrLst>
    <dgm:effectClrLst/>
    <dgm:txLinClrLst/>
    <dgm:txFillClrLst/>
    <dgm:txEffectClrLst/>
  </dgm:styleLbl>
  <dgm:styleLbl name="vennNode1">
    <dgm:fillClrLst meth="repeat">
      <a:schemeClr val="accent4">
        <a:alpha val="50000"/>
      </a:schemeClr>
    </dgm:fillClrLst>
    <dgm:linClrLst meth="repeat">
      <a:schemeClr val="lt1"/>
    </dgm:linClrLst>
    <dgm:effectClrLst/>
    <dgm:txLinClrLst/>
    <dgm:txFillClrLst/>
    <dgm:txEffectClrLst/>
  </dgm:styleLbl>
  <dgm:styleLbl name="node2">
    <dgm:fillClrLst meth="repeat">
      <a:schemeClr val="accent4"/>
    </dgm:fillClrLst>
    <dgm:linClrLst meth="repeat">
      <a:schemeClr val="lt1"/>
    </dgm:linClrLst>
    <dgm:effectClrLst/>
    <dgm:txLinClrLst/>
    <dgm:txFillClrLst/>
    <dgm:txEffectClrLst/>
  </dgm:styleLbl>
  <dgm:styleLbl name="node3">
    <dgm:fillClrLst meth="repeat">
      <a:schemeClr val="accent4"/>
    </dgm:fillClrLst>
    <dgm:linClrLst meth="repeat">
      <a:schemeClr val="lt1"/>
    </dgm:linClrLst>
    <dgm:effectClrLst/>
    <dgm:txLinClrLst/>
    <dgm:txFillClrLst/>
    <dgm:txEffectClrLst/>
  </dgm:styleLbl>
  <dgm:styleLbl name="node4">
    <dgm:fillClrLst meth="repeat">
      <a:schemeClr val="accent4"/>
    </dgm:fillClrLst>
    <dgm:linClrLst meth="repeat">
      <a:schemeClr val="lt1"/>
    </dgm:linClrLst>
    <dgm:effectClrLst/>
    <dgm:txLinClrLst/>
    <dgm:txFillClrLst/>
    <dgm:txEffectClrLst/>
  </dgm:styleLbl>
  <dgm:styleLbl name="fgImgPlace1">
    <dgm:fillClrLst meth="repeat">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4">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4">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4">
        <a:tint val="60000"/>
      </a:schemeClr>
    </dgm:fillClrLst>
    <dgm:linClrLst meth="repeat">
      <a:schemeClr val="accent4">
        <a:tint val="60000"/>
      </a:schemeClr>
    </dgm:linClrLst>
    <dgm:effectClrLst/>
    <dgm:txLinClrLst/>
    <dgm:txFillClrLst/>
    <dgm:txEffectClrLst/>
  </dgm:styleLbl>
  <dgm:styleLbl name="fgSibTrans2D1">
    <dgm:fillClrLst meth="repeat">
      <a:schemeClr val="accent4">
        <a:tint val="60000"/>
      </a:schemeClr>
    </dgm:fillClrLst>
    <dgm:linClrLst meth="repeat">
      <a:schemeClr val="accent4">
        <a:tint val="60000"/>
      </a:schemeClr>
    </dgm:linClrLst>
    <dgm:effectClrLst/>
    <dgm:txLinClrLst/>
    <dgm:txFillClrLst/>
    <dgm:txEffectClrLst/>
  </dgm:styleLbl>
  <dgm:styleLbl name="bgSibTrans2D1">
    <dgm:fillClrLst meth="repeat">
      <a:schemeClr val="accent4">
        <a:tint val="60000"/>
      </a:schemeClr>
    </dgm:fillClrLst>
    <dgm:linClrLst meth="repeat">
      <a:schemeClr val="accent4">
        <a:tint val="60000"/>
      </a:schemeClr>
    </dgm:linClrLst>
    <dgm:effectClrLst/>
    <dgm:txLinClrLst/>
    <dgm:txFillClrLst/>
    <dgm:txEffectClrLst/>
  </dgm:styleLbl>
  <dgm:styleLbl name="sibTrans1D1">
    <dgm:fillClrLst meth="repeat">
      <a:schemeClr val="accent4"/>
    </dgm:fillClrLst>
    <dgm:linClrLst meth="repeat">
      <a:schemeClr val="accent4"/>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dgm:linClrLst>
    <dgm:effectClrLst/>
    <dgm:txLinClrLst/>
    <dgm:txFillClrLst/>
    <dgm:txEffectClrLst/>
  </dgm:styleLbl>
  <dgm:styleLbl name="asst1">
    <dgm:fillClrLst meth="repeat">
      <a:schemeClr val="accent4"/>
    </dgm:fillClrLst>
    <dgm:linClrLst meth="repeat">
      <a:schemeClr val="lt1"/>
    </dgm:linClrLst>
    <dgm:effectClrLst/>
    <dgm:txLinClrLst/>
    <dgm:txFillClrLst/>
    <dgm:txEffectClrLst/>
  </dgm:styleLbl>
  <dgm:styleLbl name="asst2">
    <dgm:fillClrLst meth="repeat">
      <a:schemeClr val="accent4"/>
    </dgm:fillClrLst>
    <dgm:linClrLst meth="repeat">
      <a:schemeClr val="lt1"/>
    </dgm:linClrLst>
    <dgm:effectClrLst/>
    <dgm:txLinClrLst/>
    <dgm:txFillClrLst/>
    <dgm:txEffectClrLst/>
  </dgm:styleLbl>
  <dgm:styleLbl name="asst3">
    <dgm:fillClrLst meth="repeat">
      <a:schemeClr val="accent4"/>
    </dgm:fillClrLst>
    <dgm:linClrLst meth="repeat">
      <a:schemeClr val="lt1"/>
    </dgm:linClrLst>
    <dgm:effectClrLst/>
    <dgm:txLinClrLst/>
    <dgm:txFillClrLst/>
    <dgm:txEffectClrLst/>
  </dgm:styleLbl>
  <dgm:styleLbl name="asst4">
    <dgm:fillClrLst meth="repeat">
      <a:schemeClr val="accent4"/>
    </dgm:fillClrLst>
    <dgm:linClrLst meth="repeat">
      <a:schemeClr val="lt1"/>
    </dgm:linClrLst>
    <dgm:effectClrLst/>
    <dgm:txLinClrLst/>
    <dgm:txFillClrLst/>
    <dgm:txEffectClrLst/>
  </dgm:styleLbl>
  <dgm:styleLbl name="parChTrans2D1">
    <dgm:fillClrLst meth="repeat">
      <a:schemeClr val="accent4">
        <a:tint val="60000"/>
      </a:schemeClr>
    </dgm:fillClrLst>
    <dgm:linClrLst meth="repeat">
      <a:schemeClr val="accent4">
        <a:tint val="60000"/>
      </a:schemeClr>
    </dgm:linClrLst>
    <dgm:effectClrLst/>
    <dgm:txLinClrLst/>
    <dgm:txFillClrLst meth="repeat">
      <a:schemeClr val="lt1"/>
    </dgm:txFillClrLst>
    <dgm:txEffectClrLst/>
  </dgm:styleLbl>
  <dgm:styleLbl name="parChTrans2D2">
    <dgm:fillClrLst meth="repeat">
      <a:schemeClr val="accent4"/>
    </dgm:fillClrLst>
    <dgm:linClrLst meth="repeat">
      <a:schemeClr val="accent4"/>
    </dgm:linClrLst>
    <dgm:effectClrLst/>
    <dgm:txLinClrLst/>
    <dgm:txFillClrLst meth="repeat">
      <a:schemeClr val="lt1"/>
    </dgm:txFillClrLst>
    <dgm:txEffectClrLst/>
  </dgm:styleLbl>
  <dgm:styleLbl name="parChTrans2D3">
    <dgm:fillClrLst meth="repeat">
      <a:schemeClr val="accent4"/>
    </dgm:fillClrLst>
    <dgm:linClrLst meth="repeat">
      <a:schemeClr val="accent4"/>
    </dgm:linClrLst>
    <dgm:effectClrLst/>
    <dgm:txLinClrLst/>
    <dgm:txFillClrLst meth="repeat">
      <a:schemeClr val="lt1"/>
    </dgm:txFillClrLst>
    <dgm:txEffectClrLst/>
  </dgm:styleLbl>
  <dgm:styleLbl name="parChTrans2D4">
    <dgm:fillClrLst meth="repeat">
      <a:schemeClr val="accent4"/>
    </dgm:fillClrLst>
    <dgm:linClrLst meth="repeat">
      <a:schemeClr val="accent4"/>
    </dgm:linClrLst>
    <dgm:effectClrLst/>
    <dgm:txLinClrLst/>
    <dgm:txFillClrLst meth="repeat">
      <a:schemeClr val="lt1"/>
    </dgm:txFillClrLst>
    <dgm:txEffectClrLst/>
  </dgm:styleLbl>
  <dgm:styleLbl name="parChTrans1D1">
    <dgm:fillClrLst meth="repeat">
      <a:schemeClr val="accent4"/>
    </dgm:fillClrLst>
    <dgm:linClrLst meth="repeat">
      <a:schemeClr val="accent4">
        <a:shade val="60000"/>
      </a:schemeClr>
    </dgm:linClrLst>
    <dgm:effectClrLst/>
    <dgm:txLinClrLst/>
    <dgm:txFillClrLst meth="repeat">
      <a:schemeClr val="tx1"/>
    </dgm:txFillClrLst>
    <dgm:txEffectClrLst/>
  </dgm:styleLbl>
  <dgm:styleLbl name="parChTrans1D2">
    <dgm:fillClrLst meth="repeat">
      <a:schemeClr val="accent4"/>
    </dgm:fillClrLst>
    <dgm:linClrLst meth="repeat">
      <a:schemeClr val="accent4">
        <a:shade val="60000"/>
      </a:schemeClr>
    </dgm:linClrLst>
    <dgm:effectClrLst/>
    <dgm:txLinClrLst/>
    <dgm:txFillClrLst meth="repeat">
      <a:schemeClr val="tx1"/>
    </dgm:txFillClrLst>
    <dgm:txEffectClrLst/>
  </dgm:styleLbl>
  <dgm:styleLbl name="parChTrans1D3">
    <dgm:fillClrLst meth="repeat">
      <a:schemeClr val="accent4"/>
    </dgm:fillClrLst>
    <dgm:linClrLst meth="repeat">
      <a:schemeClr val="accent4">
        <a:shade val="80000"/>
      </a:schemeClr>
    </dgm:linClrLst>
    <dgm:effectClrLst/>
    <dgm:txLinClrLst/>
    <dgm:txFillClrLst meth="repeat">
      <a:schemeClr val="tx1"/>
    </dgm:txFillClrLst>
    <dgm:txEffectClrLst/>
  </dgm:styleLbl>
  <dgm:styleLbl name="parChTrans1D4">
    <dgm:fillClrLst meth="repeat">
      <a:schemeClr val="accent4"/>
    </dgm:fillClrLst>
    <dgm:linClrLst meth="repeat">
      <a:schemeClr val="accent4">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solidFgAcc1">
    <dgm:fillClrLst meth="repeat">
      <a:schemeClr val="lt1"/>
    </dgm:fillClrLst>
    <dgm:linClrLst meth="repeat">
      <a:schemeClr val="accent4"/>
    </dgm:linClrLst>
    <dgm:effectClrLst/>
    <dgm:txLinClrLst/>
    <dgm:txFillClrLst meth="repeat">
      <a:schemeClr val="dk1"/>
    </dgm:txFillClrLst>
    <dgm:txEffectClrLst/>
  </dgm:styleLbl>
  <dgm:styleLbl name="solidAlignAcc1">
    <dgm:fillClrLst meth="repeat">
      <a:schemeClr val="lt1"/>
    </dgm:fillClrLst>
    <dgm:linClrLst meth="repeat">
      <a:schemeClr val="accent4"/>
    </dgm:linClrLst>
    <dgm:effectClrLst/>
    <dgm:txLinClrLst/>
    <dgm:txFillClrLst meth="repeat">
      <a:schemeClr val="dk1"/>
    </dgm:txFillClrLst>
    <dgm:txEffectClrLst/>
  </dgm:styleLbl>
  <dgm:styleLbl name="solidBgAcc1">
    <dgm:fillClrLst meth="repeat">
      <a:schemeClr val="lt1"/>
    </dgm:fillClrLst>
    <dgm:linClrLst meth="repeat">
      <a:schemeClr val="accent4"/>
    </dgm:linClrLst>
    <dgm:effectClrLst/>
    <dgm:txLinClrLst/>
    <dgm:txFillClrLst meth="repeat">
      <a:schemeClr val="dk1"/>
    </dgm:txFillClrLst>
    <dgm:txEffectClrLst/>
  </dgm:styleLbl>
  <dgm:styleLbl name="fgAccFollowNode1">
    <dgm:fillClrLst meth="repeat">
      <a:schemeClr val="accent4">
        <a:alpha val="90000"/>
        <a:tint val="40000"/>
      </a:schemeClr>
    </dgm:fillClrLst>
    <dgm:linClrLst meth="repeat">
      <a:schemeClr val="accent4">
        <a:alpha val="90000"/>
        <a:tint val="40000"/>
      </a:schemeClr>
    </dgm:linClrLst>
    <dgm:effectClrLst/>
    <dgm:txLinClrLst/>
    <dgm:txFillClrLst meth="repeat">
      <a:schemeClr val="dk1"/>
    </dgm:txFillClrLst>
    <dgm:txEffectClrLst/>
  </dgm:styleLbl>
  <dgm:styleLbl name="alignAccFollowNode1">
    <dgm:fillClrLst meth="repeat">
      <a:schemeClr val="accent4">
        <a:alpha val="90000"/>
        <a:tint val="40000"/>
      </a:schemeClr>
    </dgm:fillClrLst>
    <dgm:linClrLst meth="repeat">
      <a:schemeClr val="accent4">
        <a:alpha val="90000"/>
        <a:tint val="40000"/>
      </a:schemeClr>
    </dgm:linClrLst>
    <dgm:effectClrLst/>
    <dgm:txLinClrLst/>
    <dgm:txFillClrLst meth="repeat">
      <a:schemeClr val="dk1"/>
    </dgm:txFillClrLst>
    <dgm:txEffectClrLst/>
  </dgm:styleLbl>
  <dgm:styleLbl name="bgAccFollowNode1">
    <dgm:fillClrLst meth="repeat">
      <a:schemeClr val="accent4">
        <a:alpha val="90000"/>
        <a:tint val="40000"/>
      </a:schemeClr>
    </dgm:fillClrLst>
    <dgm:linClrLst meth="repeat">
      <a:schemeClr val="accent4">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accent4"/>
    </dgm:linClrLst>
    <dgm:effectClrLst/>
    <dgm:txLinClrLst/>
    <dgm:txFillClrLst meth="repeat">
      <a:schemeClr val="dk1"/>
    </dgm:txFillClrLst>
    <dgm:txEffectClrLst/>
  </dgm:styleLbl>
  <dgm:styleLbl name="dkBgShp">
    <dgm:fillClrLst meth="repeat">
      <a:schemeClr val="accent4">
        <a:shade val="80000"/>
      </a:schemeClr>
    </dgm:fillClrLst>
    <dgm:linClrLst meth="repeat">
      <a:schemeClr val="accent4"/>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2.xml><?xml version="1.0" encoding="utf-8"?>
<dgm:colorsDef xmlns:dgm="http://schemas.openxmlformats.org/drawingml/2006/diagram" xmlns:a="http://schemas.openxmlformats.org/drawingml/2006/main" uniqueId="urn:microsoft.com/office/officeart/2018/5/colors/Iconchunking_neutralbg_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a:alpha val="0"/>
      </a:schemeClr>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bg1">
        <a:lumMod val="95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3.xml><?xml version="1.0" encoding="utf-8"?>
<dgm:colorsDef xmlns:dgm="http://schemas.openxmlformats.org/drawingml/2006/diagram" xmlns:a="http://schemas.openxmlformats.org/drawingml/2006/main" uniqueId="urn:microsoft.com/office/officeart/2018/5/colors/Iconchunking_neutralicontext_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bg1"/>
    </dgm:fillClrLst>
    <dgm:linClrLst meth="repeat">
      <a:schemeClr val="lt1">
        <a:alpha val="0"/>
      </a:schemeClr>
    </dgm:linClrLst>
    <dgm:effectClrLst/>
    <dgm:txLinClrLst/>
    <dgm:txFillClrLst meth="repeat">
      <a:schemeClr val="dk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schemeClr val="accent3"/>
      <a:schemeClr val="accent4"/>
      <a:schemeClr val="accent5"/>
      <a:schemeClr val="accent6"/>
    </dgm:fillClrLst>
    <dgm:linClrLst meth="repeat">
      <a:schemeClr val="lt1">
        <a:alpha val="0"/>
      </a:schemeClr>
    </dgm:linClrLst>
    <dgm:effectClrLst/>
    <dgm:txLinClrLst/>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bg1"/>
    </dgm:txFillClrLst>
    <dgm:txEffectClrLst/>
  </dgm:styleLbl>
</dgm:colorsDef>
</file>

<file path=ppt/diagrams/colors84.xml><?xml version="1.0" encoding="utf-8"?>
<dgm:colorsDef xmlns:dgm="http://schemas.openxmlformats.org/drawingml/2006/diagram" xmlns:a="http://schemas.openxmlformats.org/drawingml/2006/main" uniqueId="urn:microsoft.com/office/officeart/2018/5/colors/Iconchunking_neutralbg_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a:alpha val="0"/>
      </a:schemeClr>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bg1">
        <a:lumMod val="95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7.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8.xml><?xml version="1.0" encoding="utf-8"?>
<dgm:colorsDef xmlns:dgm="http://schemas.openxmlformats.org/drawingml/2006/diagram" xmlns:a="http://schemas.openxmlformats.org/drawingml/2006/main" uniqueId="urn:microsoft.com/office/officeart/2018/5/colors/Iconchunking_neutralicontext_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bg1"/>
    </dgm:fillClrLst>
    <dgm:linClrLst meth="repeat">
      <a:schemeClr val="lt1">
        <a:alpha val="0"/>
      </a:schemeClr>
    </dgm:linClrLst>
    <dgm:effectClrLst/>
    <dgm:txLinClrLst/>
    <dgm:txFillClrLst meth="repeat">
      <a:schemeClr val="dk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schemeClr val="accent3"/>
      <a:schemeClr val="accent4"/>
      <a:schemeClr val="accent5"/>
      <a:schemeClr val="accent6"/>
    </dgm:fillClrLst>
    <dgm:linClrLst meth="repeat">
      <a:schemeClr val="lt1">
        <a:alpha val="0"/>
      </a:schemeClr>
    </dgm:linClrLst>
    <dgm:effectClrLst/>
    <dgm:txLinClrLst/>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bg1"/>
    </dgm:txFillClrLst>
    <dgm:txEffectClrLst/>
  </dgm:styleLbl>
</dgm:colorsDef>
</file>

<file path=ppt/diagrams/colors89.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0.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1.xml><?xml version="1.0" encoding="utf-8"?>
<dgm:colorsDef xmlns:dgm="http://schemas.openxmlformats.org/drawingml/2006/diagram" xmlns:a="http://schemas.openxmlformats.org/drawingml/2006/main" uniqueId="urn:microsoft.com/office/officeart/2018/5/colors/Iconchunking_neutralbg_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a:alpha val="0"/>
      </a:schemeClr>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bg1">
        <a:lumMod val="95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2.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3.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4.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5.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6.xml><?xml version="1.0" encoding="utf-8"?>
<dgm:colorsDef xmlns:dgm="http://schemas.openxmlformats.org/drawingml/2006/diagram" xmlns:a="http://schemas.openxmlformats.org/drawingml/2006/main" uniqueId="urn:microsoft.com/office/officeart/2018/5/colors/Iconchunking_neutralbg_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a:alpha val="0"/>
      </a:schemeClr>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bg1">
        <a:lumMod val="95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7.xml><?xml version="1.0" encoding="utf-8"?>
<dgm:colorsDef xmlns:dgm="http://schemas.openxmlformats.org/drawingml/2006/diagram" xmlns:a="http://schemas.openxmlformats.org/drawingml/2006/main" uniqueId="urn:microsoft.com/office/officeart/2018/5/colors/Iconchunking_neutralbg_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a:alpha val="0"/>
      </a:schemeClr>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bg1">
        <a:lumMod val="95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569E8421-BD24-4F20-B547-413085771705}" type="doc">
      <dgm:prSet loTypeId="urn:microsoft.com/office/officeart/2005/8/layout/matrix3" loCatId="matrix" qsTypeId="urn:microsoft.com/office/officeart/2005/8/quickstyle/simple1" qsCatId="simple" csTypeId="urn:microsoft.com/office/officeart/2005/8/colors/colorful5" csCatId="colorful" phldr="1"/>
      <dgm:spPr/>
      <dgm:t>
        <a:bodyPr/>
        <a:lstStyle/>
        <a:p>
          <a:endParaRPr lang="en-US"/>
        </a:p>
      </dgm:t>
    </dgm:pt>
    <dgm:pt modelId="{8B6EA97C-C67F-41F6-9A08-5CD20DA44131}">
      <dgm:prSet/>
      <dgm:spPr/>
      <dgm:t>
        <a:bodyPr/>
        <a:lstStyle/>
        <a:p>
          <a:r>
            <a:rPr lang="en-US" dirty="0"/>
            <a:t>Delusions</a:t>
          </a:r>
        </a:p>
      </dgm:t>
    </dgm:pt>
    <dgm:pt modelId="{3E4F66E2-838C-4935-B8FB-02EFBE510322}" type="parTrans" cxnId="{3BAE4768-F84D-4029-A34E-652056314E91}">
      <dgm:prSet/>
      <dgm:spPr/>
      <dgm:t>
        <a:bodyPr/>
        <a:lstStyle/>
        <a:p>
          <a:endParaRPr lang="en-US"/>
        </a:p>
      </dgm:t>
    </dgm:pt>
    <dgm:pt modelId="{ADDA52E5-7698-431A-9F5E-B237BBB0125D}" type="sibTrans" cxnId="{3BAE4768-F84D-4029-A34E-652056314E91}">
      <dgm:prSet/>
      <dgm:spPr/>
      <dgm:t>
        <a:bodyPr/>
        <a:lstStyle/>
        <a:p>
          <a:endParaRPr lang="en-US"/>
        </a:p>
      </dgm:t>
    </dgm:pt>
    <dgm:pt modelId="{779240E8-7392-4676-85AF-947CD47F4BC0}">
      <dgm:prSet/>
      <dgm:spPr/>
      <dgm:t>
        <a:bodyPr/>
        <a:lstStyle/>
        <a:p>
          <a:r>
            <a:rPr lang="en-US" dirty="0"/>
            <a:t>Hallucinations</a:t>
          </a:r>
        </a:p>
      </dgm:t>
    </dgm:pt>
    <dgm:pt modelId="{BAA576E8-1E1A-4506-9241-1CB5A04183FD}" type="parTrans" cxnId="{E3B3296A-A963-4542-B011-17625964BB61}">
      <dgm:prSet/>
      <dgm:spPr/>
      <dgm:t>
        <a:bodyPr/>
        <a:lstStyle/>
        <a:p>
          <a:endParaRPr lang="en-US"/>
        </a:p>
      </dgm:t>
    </dgm:pt>
    <dgm:pt modelId="{3B356BDB-3F4F-42CD-8EF1-2758CA9F9D72}" type="sibTrans" cxnId="{E3B3296A-A963-4542-B011-17625964BB61}">
      <dgm:prSet/>
      <dgm:spPr/>
      <dgm:t>
        <a:bodyPr/>
        <a:lstStyle/>
        <a:p>
          <a:endParaRPr lang="en-US"/>
        </a:p>
      </dgm:t>
    </dgm:pt>
    <dgm:pt modelId="{4C147FEE-9013-45FD-B2CC-F126E0D03AF6}">
      <dgm:prSet/>
      <dgm:spPr/>
      <dgm:t>
        <a:bodyPr/>
        <a:lstStyle/>
        <a:p>
          <a:r>
            <a:rPr lang="en-US" dirty="0"/>
            <a:t>Disorganized Speech</a:t>
          </a:r>
        </a:p>
      </dgm:t>
    </dgm:pt>
    <dgm:pt modelId="{AAEB703D-710C-4872-9F22-E2B8088D4FC0}" type="parTrans" cxnId="{951DC6DA-E07A-4B81-A54A-3F0A320C37B9}">
      <dgm:prSet/>
      <dgm:spPr/>
      <dgm:t>
        <a:bodyPr/>
        <a:lstStyle/>
        <a:p>
          <a:endParaRPr lang="en-US"/>
        </a:p>
      </dgm:t>
    </dgm:pt>
    <dgm:pt modelId="{FAA4C38D-C73E-419E-9034-3DAFE1E3743C}" type="sibTrans" cxnId="{951DC6DA-E07A-4B81-A54A-3F0A320C37B9}">
      <dgm:prSet/>
      <dgm:spPr/>
      <dgm:t>
        <a:bodyPr/>
        <a:lstStyle/>
        <a:p>
          <a:endParaRPr lang="en-US"/>
        </a:p>
      </dgm:t>
    </dgm:pt>
    <dgm:pt modelId="{50963E74-6652-4A5F-B704-5B422B4B2C7B}">
      <dgm:prSet/>
      <dgm:spPr/>
      <dgm:t>
        <a:bodyPr/>
        <a:lstStyle/>
        <a:p>
          <a:r>
            <a:rPr lang="en-US" dirty="0"/>
            <a:t>Catatonic Behavior </a:t>
          </a:r>
        </a:p>
      </dgm:t>
    </dgm:pt>
    <dgm:pt modelId="{3EC502F9-55DC-4E38-87DA-3F6176D2DA4C}" type="parTrans" cxnId="{BD4578FC-395D-4CDA-A617-AC12722F55C6}">
      <dgm:prSet/>
      <dgm:spPr/>
      <dgm:t>
        <a:bodyPr/>
        <a:lstStyle/>
        <a:p>
          <a:endParaRPr lang="en-US"/>
        </a:p>
      </dgm:t>
    </dgm:pt>
    <dgm:pt modelId="{8FB5EEBB-B66B-48D0-9349-6307988D9E04}" type="sibTrans" cxnId="{BD4578FC-395D-4CDA-A617-AC12722F55C6}">
      <dgm:prSet/>
      <dgm:spPr/>
      <dgm:t>
        <a:bodyPr/>
        <a:lstStyle/>
        <a:p>
          <a:endParaRPr lang="en-US"/>
        </a:p>
      </dgm:t>
    </dgm:pt>
    <dgm:pt modelId="{C1D05102-2689-4BD5-BB9F-D3E0B065C866}" type="pres">
      <dgm:prSet presAssocID="{569E8421-BD24-4F20-B547-413085771705}" presName="matrix" presStyleCnt="0">
        <dgm:presLayoutVars>
          <dgm:chMax val="1"/>
          <dgm:dir/>
          <dgm:resizeHandles val="exact"/>
        </dgm:presLayoutVars>
      </dgm:prSet>
      <dgm:spPr/>
    </dgm:pt>
    <dgm:pt modelId="{A08BD607-8B35-423D-948C-198A5A1E096B}" type="pres">
      <dgm:prSet presAssocID="{569E8421-BD24-4F20-B547-413085771705}" presName="diamond" presStyleLbl="bgShp" presStyleIdx="0" presStyleCnt="1"/>
      <dgm:spPr/>
    </dgm:pt>
    <dgm:pt modelId="{5E92FD29-477C-451F-BDB5-08648AE4E4CB}" type="pres">
      <dgm:prSet presAssocID="{569E8421-BD24-4F20-B547-413085771705}" presName="quad1" presStyleLbl="node1" presStyleIdx="0" presStyleCnt="4" custScaleY="100000">
        <dgm:presLayoutVars>
          <dgm:chMax val="0"/>
          <dgm:chPref val="0"/>
          <dgm:bulletEnabled val="1"/>
        </dgm:presLayoutVars>
      </dgm:prSet>
      <dgm:spPr/>
    </dgm:pt>
    <dgm:pt modelId="{DF0C4528-A31E-4D28-8E91-32E8E9DD1D00}" type="pres">
      <dgm:prSet presAssocID="{569E8421-BD24-4F20-B547-413085771705}" presName="quad2" presStyleLbl="node1" presStyleIdx="1" presStyleCnt="4">
        <dgm:presLayoutVars>
          <dgm:chMax val="0"/>
          <dgm:chPref val="0"/>
          <dgm:bulletEnabled val="1"/>
        </dgm:presLayoutVars>
      </dgm:prSet>
      <dgm:spPr/>
    </dgm:pt>
    <dgm:pt modelId="{8A29B6BF-1B8A-49FB-BD5B-F64F938192FC}" type="pres">
      <dgm:prSet presAssocID="{569E8421-BD24-4F20-B547-413085771705}" presName="quad3" presStyleLbl="node1" presStyleIdx="2" presStyleCnt="4">
        <dgm:presLayoutVars>
          <dgm:chMax val="0"/>
          <dgm:chPref val="0"/>
          <dgm:bulletEnabled val="1"/>
        </dgm:presLayoutVars>
      </dgm:prSet>
      <dgm:spPr/>
    </dgm:pt>
    <dgm:pt modelId="{CC09DDFB-075B-4151-994D-416DD94ABB86}" type="pres">
      <dgm:prSet presAssocID="{569E8421-BD24-4F20-B547-413085771705}" presName="quad4" presStyleLbl="node1" presStyleIdx="3" presStyleCnt="4">
        <dgm:presLayoutVars>
          <dgm:chMax val="0"/>
          <dgm:chPref val="0"/>
          <dgm:bulletEnabled val="1"/>
        </dgm:presLayoutVars>
      </dgm:prSet>
      <dgm:spPr/>
    </dgm:pt>
  </dgm:ptLst>
  <dgm:cxnLst>
    <dgm:cxn modelId="{B3E1BE2E-A672-4366-AE15-D5049B52D58F}" type="presOf" srcId="{4C147FEE-9013-45FD-B2CC-F126E0D03AF6}" destId="{8A29B6BF-1B8A-49FB-BD5B-F64F938192FC}" srcOrd="0" destOrd="0" presId="urn:microsoft.com/office/officeart/2005/8/layout/matrix3"/>
    <dgm:cxn modelId="{3BAE4768-F84D-4029-A34E-652056314E91}" srcId="{569E8421-BD24-4F20-B547-413085771705}" destId="{8B6EA97C-C67F-41F6-9A08-5CD20DA44131}" srcOrd="0" destOrd="0" parTransId="{3E4F66E2-838C-4935-B8FB-02EFBE510322}" sibTransId="{ADDA52E5-7698-431A-9F5E-B237BBB0125D}"/>
    <dgm:cxn modelId="{E3B3296A-A963-4542-B011-17625964BB61}" srcId="{569E8421-BD24-4F20-B547-413085771705}" destId="{779240E8-7392-4676-85AF-947CD47F4BC0}" srcOrd="1" destOrd="0" parTransId="{BAA576E8-1E1A-4506-9241-1CB5A04183FD}" sibTransId="{3B356BDB-3F4F-42CD-8EF1-2758CA9F9D72}"/>
    <dgm:cxn modelId="{15D28D82-04AC-4688-A084-ACE31C51EEA3}" type="presOf" srcId="{779240E8-7392-4676-85AF-947CD47F4BC0}" destId="{DF0C4528-A31E-4D28-8E91-32E8E9DD1D00}" srcOrd="0" destOrd="0" presId="urn:microsoft.com/office/officeart/2005/8/layout/matrix3"/>
    <dgm:cxn modelId="{E3EFA68F-BB17-4591-927F-BEAE25C3071E}" type="presOf" srcId="{8B6EA97C-C67F-41F6-9A08-5CD20DA44131}" destId="{5E92FD29-477C-451F-BDB5-08648AE4E4CB}" srcOrd="0" destOrd="0" presId="urn:microsoft.com/office/officeart/2005/8/layout/matrix3"/>
    <dgm:cxn modelId="{2E4C20A9-8BCE-4EC9-B171-E276AB9C8936}" type="presOf" srcId="{569E8421-BD24-4F20-B547-413085771705}" destId="{C1D05102-2689-4BD5-BB9F-D3E0B065C866}" srcOrd="0" destOrd="0" presId="urn:microsoft.com/office/officeart/2005/8/layout/matrix3"/>
    <dgm:cxn modelId="{92373BB7-BF94-4838-AAE8-E713E88A2591}" type="presOf" srcId="{50963E74-6652-4A5F-B704-5B422B4B2C7B}" destId="{CC09DDFB-075B-4151-994D-416DD94ABB86}" srcOrd="0" destOrd="0" presId="urn:microsoft.com/office/officeart/2005/8/layout/matrix3"/>
    <dgm:cxn modelId="{951DC6DA-E07A-4B81-A54A-3F0A320C37B9}" srcId="{569E8421-BD24-4F20-B547-413085771705}" destId="{4C147FEE-9013-45FD-B2CC-F126E0D03AF6}" srcOrd="2" destOrd="0" parTransId="{AAEB703D-710C-4872-9F22-E2B8088D4FC0}" sibTransId="{FAA4C38D-C73E-419E-9034-3DAFE1E3743C}"/>
    <dgm:cxn modelId="{BD4578FC-395D-4CDA-A617-AC12722F55C6}" srcId="{569E8421-BD24-4F20-B547-413085771705}" destId="{50963E74-6652-4A5F-B704-5B422B4B2C7B}" srcOrd="3" destOrd="0" parTransId="{3EC502F9-55DC-4E38-87DA-3F6176D2DA4C}" sibTransId="{8FB5EEBB-B66B-48D0-9349-6307988D9E04}"/>
    <dgm:cxn modelId="{32891863-C459-4085-85C9-3C6979CBEEDF}" type="presParOf" srcId="{C1D05102-2689-4BD5-BB9F-D3E0B065C866}" destId="{A08BD607-8B35-423D-948C-198A5A1E096B}" srcOrd="0" destOrd="0" presId="urn:microsoft.com/office/officeart/2005/8/layout/matrix3"/>
    <dgm:cxn modelId="{B9BDD596-BFF6-4250-BD59-01D53CBBEDF7}" type="presParOf" srcId="{C1D05102-2689-4BD5-BB9F-D3E0B065C866}" destId="{5E92FD29-477C-451F-BDB5-08648AE4E4CB}" srcOrd="1" destOrd="0" presId="urn:microsoft.com/office/officeart/2005/8/layout/matrix3"/>
    <dgm:cxn modelId="{BA697E1C-CD39-4E5E-91E1-23C49950B926}" type="presParOf" srcId="{C1D05102-2689-4BD5-BB9F-D3E0B065C866}" destId="{DF0C4528-A31E-4D28-8E91-32E8E9DD1D00}" srcOrd="2" destOrd="0" presId="urn:microsoft.com/office/officeart/2005/8/layout/matrix3"/>
    <dgm:cxn modelId="{513AFA8E-A2DA-4A37-ABA1-F445EF747E9E}" type="presParOf" srcId="{C1D05102-2689-4BD5-BB9F-D3E0B065C866}" destId="{8A29B6BF-1B8A-49FB-BD5B-F64F938192FC}" srcOrd="3" destOrd="0" presId="urn:microsoft.com/office/officeart/2005/8/layout/matrix3"/>
    <dgm:cxn modelId="{30EA0F7F-BD9B-40D0-9494-2D6C115626AE}" type="presParOf" srcId="{C1D05102-2689-4BD5-BB9F-D3E0B065C866}" destId="{CC09DDFB-075B-4151-994D-416DD94ABB86}" srcOrd="4" destOrd="0" presId="urn:microsoft.com/office/officeart/2005/8/layout/matrix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E0EE946C-9E88-44F8-9FC5-2BC8114BC9E8}" type="doc">
      <dgm:prSet loTypeId="urn:microsoft.com/office/officeart/2008/layout/LinedList" loCatId="list" qsTypeId="urn:microsoft.com/office/officeart/2005/8/quickstyle/simple1" qsCatId="simple" csTypeId="urn:microsoft.com/office/officeart/2005/8/colors/colorful2" csCatId="colorful" phldr="1"/>
      <dgm:spPr/>
      <dgm:t>
        <a:bodyPr/>
        <a:lstStyle/>
        <a:p>
          <a:endParaRPr lang="en-US"/>
        </a:p>
      </dgm:t>
    </dgm:pt>
    <dgm:pt modelId="{F42E9E32-9055-4E11-9BA6-3665584A339B}">
      <dgm:prSet/>
      <dgm:spPr/>
      <dgm:t>
        <a:bodyPr/>
        <a:lstStyle/>
        <a:p>
          <a:r>
            <a:rPr lang="en-US" dirty="0">
              <a:solidFill>
                <a:schemeClr val="accent2">
                  <a:lumMod val="50000"/>
                </a:schemeClr>
              </a:solidFill>
            </a:rPr>
            <a:t>4. The three characteristics of public and self- stigma, are stereotype, prejudice, and acceptance.</a:t>
          </a:r>
          <a:r>
            <a:rPr lang="en-US" dirty="0"/>
            <a:t> </a:t>
          </a:r>
        </a:p>
      </dgm:t>
    </dgm:pt>
    <dgm:pt modelId="{7F557A5F-3730-439E-BA63-848F2AA32565}" type="parTrans" cxnId="{C4278210-6B39-498E-876E-9F3F04475177}">
      <dgm:prSet/>
      <dgm:spPr/>
      <dgm:t>
        <a:bodyPr/>
        <a:lstStyle/>
        <a:p>
          <a:endParaRPr lang="en-US"/>
        </a:p>
      </dgm:t>
    </dgm:pt>
    <dgm:pt modelId="{CF614617-63D8-4CC0-A06A-BD506CCC0ABC}" type="sibTrans" cxnId="{C4278210-6B39-498E-876E-9F3F04475177}">
      <dgm:prSet/>
      <dgm:spPr/>
      <dgm:t>
        <a:bodyPr/>
        <a:lstStyle/>
        <a:p>
          <a:endParaRPr lang="en-US"/>
        </a:p>
      </dgm:t>
    </dgm:pt>
    <dgm:pt modelId="{5D392A5F-84FC-483E-BD4A-4F3C0BC25034}">
      <dgm:prSet/>
      <dgm:spPr/>
      <dgm:t>
        <a:bodyPr/>
        <a:lstStyle/>
        <a:p>
          <a:r>
            <a:rPr lang="en-US" dirty="0">
              <a:solidFill>
                <a:schemeClr val="accent2">
                  <a:lumMod val="50000"/>
                </a:schemeClr>
              </a:solidFill>
            </a:rPr>
            <a:t>True</a:t>
          </a:r>
        </a:p>
      </dgm:t>
    </dgm:pt>
    <dgm:pt modelId="{1D1EC923-0E67-4437-9048-2ED7D6FF19B7}" type="parTrans" cxnId="{5E34B0A1-89F0-489A-8EE0-3BBA9C8C6513}">
      <dgm:prSet/>
      <dgm:spPr/>
      <dgm:t>
        <a:bodyPr/>
        <a:lstStyle/>
        <a:p>
          <a:endParaRPr lang="en-US"/>
        </a:p>
      </dgm:t>
    </dgm:pt>
    <dgm:pt modelId="{04658645-BE04-4EDE-B320-DBABBCC616AA}" type="sibTrans" cxnId="{5E34B0A1-89F0-489A-8EE0-3BBA9C8C6513}">
      <dgm:prSet/>
      <dgm:spPr/>
      <dgm:t>
        <a:bodyPr/>
        <a:lstStyle/>
        <a:p>
          <a:endParaRPr lang="en-US"/>
        </a:p>
      </dgm:t>
    </dgm:pt>
    <dgm:pt modelId="{7DBE17BC-9FCC-4219-AAB2-730766D5A54D}">
      <dgm:prSet custT="1"/>
      <dgm:spPr/>
      <dgm:t>
        <a:bodyPr/>
        <a:lstStyle/>
        <a:p>
          <a:r>
            <a:rPr lang="en-US" sz="4000" b="1" u="sng" dirty="0">
              <a:solidFill>
                <a:schemeClr val="accent2">
                  <a:lumMod val="50000"/>
                </a:schemeClr>
              </a:solidFill>
            </a:rPr>
            <a:t>False</a:t>
          </a:r>
          <a:endParaRPr lang="en-US" sz="4000" u="sng" dirty="0">
            <a:solidFill>
              <a:schemeClr val="accent2">
                <a:lumMod val="50000"/>
              </a:schemeClr>
            </a:solidFill>
          </a:endParaRPr>
        </a:p>
      </dgm:t>
    </dgm:pt>
    <dgm:pt modelId="{2535C1EC-CF7A-4EE1-BAC8-276FB3C92299}" type="parTrans" cxnId="{2D521528-E14A-4148-A664-01DCF6FED8B3}">
      <dgm:prSet/>
      <dgm:spPr/>
      <dgm:t>
        <a:bodyPr/>
        <a:lstStyle/>
        <a:p>
          <a:endParaRPr lang="en-US"/>
        </a:p>
      </dgm:t>
    </dgm:pt>
    <dgm:pt modelId="{C1432122-64CC-4478-AF89-EBB1E7272AAC}" type="sibTrans" cxnId="{2D521528-E14A-4148-A664-01DCF6FED8B3}">
      <dgm:prSet/>
      <dgm:spPr/>
      <dgm:t>
        <a:bodyPr/>
        <a:lstStyle/>
        <a:p>
          <a:endParaRPr lang="en-US"/>
        </a:p>
      </dgm:t>
    </dgm:pt>
    <dgm:pt modelId="{CB6760FD-F310-4062-B48C-8003C8770D18}" type="pres">
      <dgm:prSet presAssocID="{E0EE946C-9E88-44F8-9FC5-2BC8114BC9E8}" presName="vert0" presStyleCnt="0">
        <dgm:presLayoutVars>
          <dgm:dir/>
          <dgm:animOne val="branch"/>
          <dgm:animLvl val="lvl"/>
        </dgm:presLayoutVars>
      </dgm:prSet>
      <dgm:spPr/>
    </dgm:pt>
    <dgm:pt modelId="{41203945-D89D-4DD6-B574-5E8B07C9795B}" type="pres">
      <dgm:prSet presAssocID="{F42E9E32-9055-4E11-9BA6-3665584A339B}" presName="thickLine" presStyleLbl="alignNode1" presStyleIdx="0" presStyleCnt="3"/>
      <dgm:spPr/>
    </dgm:pt>
    <dgm:pt modelId="{9F0A3C33-7FE5-4931-A546-5ED86E7AEE0A}" type="pres">
      <dgm:prSet presAssocID="{F42E9E32-9055-4E11-9BA6-3665584A339B}" presName="horz1" presStyleCnt="0"/>
      <dgm:spPr/>
    </dgm:pt>
    <dgm:pt modelId="{895C54AA-72E5-4DFE-BB4F-A676C92FA185}" type="pres">
      <dgm:prSet presAssocID="{F42E9E32-9055-4E11-9BA6-3665584A339B}" presName="tx1" presStyleLbl="revTx" presStyleIdx="0" presStyleCnt="3"/>
      <dgm:spPr/>
    </dgm:pt>
    <dgm:pt modelId="{8277503E-BCC5-4A4F-B7D2-4ADD25BC683D}" type="pres">
      <dgm:prSet presAssocID="{F42E9E32-9055-4E11-9BA6-3665584A339B}" presName="vert1" presStyleCnt="0"/>
      <dgm:spPr/>
    </dgm:pt>
    <dgm:pt modelId="{1781D7C2-5337-4B4D-B772-7B1AEBA07364}" type="pres">
      <dgm:prSet presAssocID="{5D392A5F-84FC-483E-BD4A-4F3C0BC25034}" presName="thickLine" presStyleLbl="alignNode1" presStyleIdx="1" presStyleCnt="3"/>
      <dgm:spPr/>
    </dgm:pt>
    <dgm:pt modelId="{3A9D3205-2E6D-4566-996F-91517D2A3AAE}" type="pres">
      <dgm:prSet presAssocID="{5D392A5F-84FC-483E-BD4A-4F3C0BC25034}" presName="horz1" presStyleCnt="0"/>
      <dgm:spPr/>
    </dgm:pt>
    <dgm:pt modelId="{B43AE5FB-F6C3-43FF-8C76-75E0DA3416DC}" type="pres">
      <dgm:prSet presAssocID="{5D392A5F-84FC-483E-BD4A-4F3C0BC25034}" presName="tx1" presStyleLbl="revTx" presStyleIdx="1" presStyleCnt="3"/>
      <dgm:spPr/>
    </dgm:pt>
    <dgm:pt modelId="{3EB27BCC-877A-4499-9BF6-8676F3F2A269}" type="pres">
      <dgm:prSet presAssocID="{5D392A5F-84FC-483E-BD4A-4F3C0BC25034}" presName="vert1" presStyleCnt="0"/>
      <dgm:spPr/>
    </dgm:pt>
    <dgm:pt modelId="{94B9822E-BAFE-472A-B0C6-E820EEFD46EE}" type="pres">
      <dgm:prSet presAssocID="{7DBE17BC-9FCC-4219-AAB2-730766D5A54D}" presName="thickLine" presStyleLbl="alignNode1" presStyleIdx="2" presStyleCnt="3"/>
      <dgm:spPr/>
    </dgm:pt>
    <dgm:pt modelId="{C3F39D3B-1BB4-477D-979C-1E42DF85D84F}" type="pres">
      <dgm:prSet presAssocID="{7DBE17BC-9FCC-4219-AAB2-730766D5A54D}" presName="horz1" presStyleCnt="0"/>
      <dgm:spPr/>
    </dgm:pt>
    <dgm:pt modelId="{7E9E12C2-4509-4745-9E7F-0ED2DFC3D2F9}" type="pres">
      <dgm:prSet presAssocID="{7DBE17BC-9FCC-4219-AAB2-730766D5A54D}" presName="tx1" presStyleLbl="revTx" presStyleIdx="2" presStyleCnt="3"/>
      <dgm:spPr/>
    </dgm:pt>
    <dgm:pt modelId="{A2221F2C-44C6-410C-8B78-B4A3F5874853}" type="pres">
      <dgm:prSet presAssocID="{7DBE17BC-9FCC-4219-AAB2-730766D5A54D}" presName="vert1" presStyleCnt="0"/>
      <dgm:spPr/>
    </dgm:pt>
  </dgm:ptLst>
  <dgm:cxnLst>
    <dgm:cxn modelId="{C4278210-6B39-498E-876E-9F3F04475177}" srcId="{E0EE946C-9E88-44F8-9FC5-2BC8114BC9E8}" destId="{F42E9E32-9055-4E11-9BA6-3665584A339B}" srcOrd="0" destOrd="0" parTransId="{7F557A5F-3730-439E-BA63-848F2AA32565}" sibTransId="{CF614617-63D8-4CC0-A06A-BD506CCC0ABC}"/>
    <dgm:cxn modelId="{2D521528-E14A-4148-A664-01DCF6FED8B3}" srcId="{E0EE946C-9E88-44F8-9FC5-2BC8114BC9E8}" destId="{7DBE17BC-9FCC-4219-AAB2-730766D5A54D}" srcOrd="2" destOrd="0" parTransId="{2535C1EC-CF7A-4EE1-BAC8-276FB3C92299}" sibTransId="{C1432122-64CC-4478-AF89-EBB1E7272AAC}"/>
    <dgm:cxn modelId="{2595C341-A191-431B-B392-DCE0D84C2410}" type="presOf" srcId="{7DBE17BC-9FCC-4219-AAB2-730766D5A54D}" destId="{7E9E12C2-4509-4745-9E7F-0ED2DFC3D2F9}" srcOrd="0" destOrd="0" presId="urn:microsoft.com/office/officeart/2008/layout/LinedList"/>
    <dgm:cxn modelId="{FC9A2A8F-4F37-4034-BE56-E3F5B1D2DE46}" type="presOf" srcId="{F42E9E32-9055-4E11-9BA6-3665584A339B}" destId="{895C54AA-72E5-4DFE-BB4F-A676C92FA185}" srcOrd="0" destOrd="0" presId="urn:microsoft.com/office/officeart/2008/layout/LinedList"/>
    <dgm:cxn modelId="{5E34B0A1-89F0-489A-8EE0-3BBA9C8C6513}" srcId="{E0EE946C-9E88-44F8-9FC5-2BC8114BC9E8}" destId="{5D392A5F-84FC-483E-BD4A-4F3C0BC25034}" srcOrd="1" destOrd="0" parTransId="{1D1EC923-0E67-4437-9048-2ED7D6FF19B7}" sibTransId="{04658645-BE04-4EDE-B320-DBABBCC616AA}"/>
    <dgm:cxn modelId="{9A5D5AA3-6903-41F4-A9FE-ACE85DC5DAAF}" type="presOf" srcId="{E0EE946C-9E88-44F8-9FC5-2BC8114BC9E8}" destId="{CB6760FD-F310-4062-B48C-8003C8770D18}" srcOrd="0" destOrd="0" presId="urn:microsoft.com/office/officeart/2008/layout/LinedList"/>
    <dgm:cxn modelId="{4A6A41CA-2F48-4BFE-AB0E-90D7DC70C35B}" type="presOf" srcId="{5D392A5F-84FC-483E-BD4A-4F3C0BC25034}" destId="{B43AE5FB-F6C3-43FF-8C76-75E0DA3416DC}" srcOrd="0" destOrd="0" presId="urn:microsoft.com/office/officeart/2008/layout/LinedList"/>
    <dgm:cxn modelId="{D98EA5D2-A37B-4097-B93C-092FE1EB0C24}" type="presParOf" srcId="{CB6760FD-F310-4062-B48C-8003C8770D18}" destId="{41203945-D89D-4DD6-B574-5E8B07C9795B}" srcOrd="0" destOrd="0" presId="urn:microsoft.com/office/officeart/2008/layout/LinedList"/>
    <dgm:cxn modelId="{20F43266-7D6D-4FCA-B9D0-F2FD8EA6C7A2}" type="presParOf" srcId="{CB6760FD-F310-4062-B48C-8003C8770D18}" destId="{9F0A3C33-7FE5-4931-A546-5ED86E7AEE0A}" srcOrd="1" destOrd="0" presId="urn:microsoft.com/office/officeart/2008/layout/LinedList"/>
    <dgm:cxn modelId="{7CD366F1-946F-459F-82D3-002990CA9922}" type="presParOf" srcId="{9F0A3C33-7FE5-4931-A546-5ED86E7AEE0A}" destId="{895C54AA-72E5-4DFE-BB4F-A676C92FA185}" srcOrd="0" destOrd="0" presId="urn:microsoft.com/office/officeart/2008/layout/LinedList"/>
    <dgm:cxn modelId="{EF7BC83B-1E81-4363-B0DF-7C2C0DD51CAB}" type="presParOf" srcId="{9F0A3C33-7FE5-4931-A546-5ED86E7AEE0A}" destId="{8277503E-BCC5-4A4F-B7D2-4ADD25BC683D}" srcOrd="1" destOrd="0" presId="urn:microsoft.com/office/officeart/2008/layout/LinedList"/>
    <dgm:cxn modelId="{BC79F2BB-5825-4FA1-800F-77D47A7AB2D3}" type="presParOf" srcId="{CB6760FD-F310-4062-B48C-8003C8770D18}" destId="{1781D7C2-5337-4B4D-B772-7B1AEBA07364}" srcOrd="2" destOrd="0" presId="urn:microsoft.com/office/officeart/2008/layout/LinedList"/>
    <dgm:cxn modelId="{9BB40B51-BA4B-487F-BE08-093FEB517F39}" type="presParOf" srcId="{CB6760FD-F310-4062-B48C-8003C8770D18}" destId="{3A9D3205-2E6D-4566-996F-91517D2A3AAE}" srcOrd="3" destOrd="0" presId="urn:microsoft.com/office/officeart/2008/layout/LinedList"/>
    <dgm:cxn modelId="{822691C1-2812-439E-9535-6C6C38FA5564}" type="presParOf" srcId="{3A9D3205-2E6D-4566-996F-91517D2A3AAE}" destId="{B43AE5FB-F6C3-43FF-8C76-75E0DA3416DC}" srcOrd="0" destOrd="0" presId="urn:microsoft.com/office/officeart/2008/layout/LinedList"/>
    <dgm:cxn modelId="{FEC25446-3112-4C90-A997-6509304D4473}" type="presParOf" srcId="{3A9D3205-2E6D-4566-996F-91517D2A3AAE}" destId="{3EB27BCC-877A-4499-9BF6-8676F3F2A269}" srcOrd="1" destOrd="0" presId="urn:microsoft.com/office/officeart/2008/layout/LinedList"/>
    <dgm:cxn modelId="{BF208238-A682-464C-93E9-04D852F32084}" type="presParOf" srcId="{CB6760FD-F310-4062-B48C-8003C8770D18}" destId="{94B9822E-BAFE-472A-B0C6-E820EEFD46EE}" srcOrd="4" destOrd="0" presId="urn:microsoft.com/office/officeart/2008/layout/LinedList"/>
    <dgm:cxn modelId="{32CCAA72-930C-4650-96C2-925CDF0A7ED7}" type="presParOf" srcId="{CB6760FD-F310-4062-B48C-8003C8770D18}" destId="{C3F39D3B-1BB4-477D-979C-1E42DF85D84F}" srcOrd="5" destOrd="0" presId="urn:microsoft.com/office/officeart/2008/layout/LinedList"/>
    <dgm:cxn modelId="{E9A3C19E-2963-4644-B60B-D4EEE565A014}" type="presParOf" srcId="{C3F39D3B-1BB4-477D-979C-1E42DF85D84F}" destId="{7E9E12C2-4509-4745-9E7F-0ED2DFC3D2F9}" srcOrd="0" destOrd="0" presId="urn:microsoft.com/office/officeart/2008/layout/LinedList"/>
    <dgm:cxn modelId="{0F694F16-9508-4C18-9368-46D9788CF949}" type="presParOf" srcId="{C3F39D3B-1BB4-477D-979C-1E42DF85D84F}" destId="{A2221F2C-44C6-410C-8B78-B4A3F5874853}" srcOrd="1"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0.xml><?xml version="1.0" encoding="utf-8"?>
<dgm:dataModel xmlns:dgm="http://schemas.openxmlformats.org/drawingml/2006/diagram" xmlns:a="http://schemas.openxmlformats.org/drawingml/2006/main">
  <dgm:ptLst>
    <dgm:pt modelId="{64C195AE-55BA-442B-8ACA-2D63B1D7C213}" type="doc">
      <dgm:prSet loTypeId="urn:microsoft.com/office/officeart/2008/layout/LinedList" loCatId="list" qsTypeId="urn:microsoft.com/office/officeart/2005/8/quickstyle/simple1" qsCatId="simple" csTypeId="urn:microsoft.com/office/officeart/2005/8/colors/accent1_2" csCatId="accent1"/>
      <dgm:spPr/>
      <dgm:t>
        <a:bodyPr/>
        <a:lstStyle/>
        <a:p>
          <a:endParaRPr lang="en-US"/>
        </a:p>
      </dgm:t>
    </dgm:pt>
    <dgm:pt modelId="{727784D0-2895-43A5-893D-3BCD4806B8A5}">
      <dgm:prSet/>
      <dgm:spPr/>
      <dgm:t>
        <a:bodyPr/>
        <a:lstStyle/>
        <a:p>
          <a:r>
            <a:rPr lang="en-US" dirty="0">
              <a:solidFill>
                <a:schemeClr val="accent3">
                  <a:lumMod val="75000"/>
                </a:schemeClr>
              </a:solidFill>
            </a:rPr>
            <a:t>Focuses on quality of life vs. treatment outcomes</a:t>
          </a:r>
        </a:p>
      </dgm:t>
    </dgm:pt>
    <dgm:pt modelId="{D3A8F28E-1A3C-4ADC-AA00-EDAEF3DCFDC7}" type="parTrans" cxnId="{1F9F9B92-C7E1-4B3D-A46A-4F8ADCF797EB}">
      <dgm:prSet/>
      <dgm:spPr/>
      <dgm:t>
        <a:bodyPr/>
        <a:lstStyle/>
        <a:p>
          <a:endParaRPr lang="en-US"/>
        </a:p>
      </dgm:t>
    </dgm:pt>
    <dgm:pt modelId="{AEBC7A41-E1BE-4EE2-951E-616F0F4E534C}" type="sibTrans" cxnId="{1F9F9B92-C7E1-4B3D-A46A-4F8ADCF797EB}">
      <dgm:prSet/>
      <dgm:spPr/>
      <dgm:t>
        <a:bodyPr/>
        <a:lstStyle/>
        <a:p>
          <a:endParaRPr lang="en-US"/>
        </a:p>
      </dgm:t>
    </dgm:pt>
    <dgm:pt modelId="{056F388E-2E1E-424E-8D75-C7CB23D827F7}">
      <dgm:prSet/>
      <dgm:spPr/>
      <dgm:t>
        <a:bodyPr/>
        <a:lstStyle/>
        <a:p>
          <a:r>
            <a:rPr lang="en-US" dirty="0">
              <a:solidFill>
                <a:schemeClr val="accent3">
                  <a:lumMod val="75000"/>
                </a:schemeClr>
              </a:solidFill>
            </a:rPr>
            <a:t>Highlights the consumer’s critical life roles</a:t>
          </a:r>
        </a:p>
      </dgm:t>
    </dgm:pt>
    <dgm:pt modelId="{DB87CF1A-8974-4A2A-912E-D4215270B551}" type="parTrans" cxnId="{F5261DD7-CE3B-4CAD-9937-230740CDA11C}">
      <dgm:prSet/>
      <dgm:spPr/>
      <dgm:t>
        <a:bodyPr/>
        <a:lstStyle/>
        <a:p>
          <a:endParaRPr lang="en-US"/>
        </a:p>
      </dgm:t>
    </dgm:pt>
    <dgm:pt modelId="{599377D8-FBB8-40E0-B608-A4C119950F52}" type="sibTrans" cxnId="{F5261DD7-CE3B-4CAD-9937-230740CDA11C}">
      <dgm:prSet/>
      <dgm:spPr/>
      <dgm:t>
        <a:bodyPr/>
        <a:lstStyle/>
        <a:p>
          <a:endParaRPr lang="en-US"/>
        </a:p>
      </dgm:t>
    </dgm:pt>
    <dgm:pt modelId="{FB56F033-39EE-487B-8888-19B267534F5C}">
      <dgm:prSet/>
      <dgm:spPr/>
      <dgm:t>
        <a:bodyPr/>
        <a:lstStyle/>
        <a:p>
          <a:r>
            <a:rPr lang="en-US" dirty="0">
              <a:solidFill>
                <a:schemeClr val="accent3">
                  <a:lumMod val="75000"/>
                </a:schemeClr>
              </a:solidFill>
            </a:rPr>
            <a:t>Instills hope, increases motivation, improves cognitive skills that support change </a:t>
          </a:r>
        </a:p>
      </dgm:t>
    </dgm:pt>
    <dgm:pt modelId="{F1BDA919-57B7-4F42-9E58-A154AA090927}" type="parTrans" cxnId="{DCF24D0E-2D42-4B19-9C08-B257ED262100}">
      <dgm:prSet/>
      <dgm:spPr/>
      <dgm:t>
        <a:bodyPr/>
        <a:lstStyle/>
        <a:p>
          <a:endParaRPr lang="en-US"/>
        </a:p>
      </dgm:t>
    </dgm:pt>
    <dgm:pt modelId="{CA192269-E85C-4D70-9131-10AEDF41DF09}" type="sibTrans" cxnId="{DCF24D0E-2D42-4B19-9C08-B257ED262100}">
      <dgm:prSet/>
      <dgm:spPr/>
      <dgm:t>
        <a:bodyPr/>
        <a:lstStyle/>
        <a:p>
          <a:endParaRPr lang="en-US"/>
        </a:p>
      </dgm:t>
    </dgm:pt>
    <dgm:pt modelId="{4B1109A2-38D7-4D28-A3B5-0BC232E9497B}">
      <dgm:prSet/>
      <dgm:spPr/>
      <dgm:t>
        <a:bodyPr/>
        <a:lstStyle/>
        <a:p>
          <a:r>
            <a:rPr lang="en-US" dirty="0">
              <a:solidFill>
                <a:schemeClr val="accent3">
                  <a:lumMod val="75000"/>
                </a:schemeClr>
              </a:solidFill>
            </a:rPr>
            <a:t>promotes respect &amp; values personhood</a:t>
          </a:r>
        </a:p>
      </dgm:t>
    </dgm:pt>
    <dgm:pt modelId="{F07A3D75-75DF-4AB5-9892-9D8EDE31F9FE}" type="parTrans" cxnId="{9A10AB8B-4490-4649-ACA1-65EA84A0F645}">
      <dgm:prSet/>
      <dgm:spPr/>
      <dgm:t>
        <a:bodyPr/>
        <a:lstStyle/>
        <a:p>
          <a:endParaRPr lang="en-US"/>
        </a:p>
      </dgm:t>
    </dgm:pt>
    <dgm:pt modelId="{D95572B1-F6E2-4E85-9DD6-FA48366ADE11}" type="sibTrans" cxnId="{9A10AB8B-4490-4649-ACA1-65EA84A0F645}">
      <dgm:prSet/>
      <dgm:spPr/>
      <dgm:t>
        <a:bodyPr/>
        <a:lstStyle/>
        <a:p>
          <a:endParaRPr lang="en-US"/>
        </a:p>
      </dgm:t>
    </dgm:pt>
    <dgm:pt modelId="{18361421-3DCD-42F5-8E27-38980C5696EC}">
      <dgm:prSet/>
      <dgm:spPr/>
      <dgm:t>
        <a:bodyPr/>
        <a:lstStyle/>
        <a:p>
          <a:r>
            <a:rPr lang="en-US" dirty="0">
              <a:solidFill>
                <a:schemeClr val="accent3">
                  <a:lumMod val="75000"/>
                </a:schemeClr>
              </a:solidFill>
            </a:rPr>
            <a:t>Builds real, functional skills that the consumer needs to live a meaningful life</a:t>
          </a:r>
        </a:p>
      </dgm:t>
    </dgm:pt>
    <dgm:pt modelId="{0F5A951C-CA25-4867-BD0C-1017BE118866}" type="parTrans" cxnId="{300077B4-07F0-4468-93D9-67812348B1F0}">
      <dgm:prSet/>
      <dgm:spPr/>
      <dgm:t>
        <a:bodyPr/>
        <a:lstStyle/>
        <a:p>
          <a:endParaRPr lang="en-US"/>
        </a:p>
      </dgm:t>
    </dgm:pt>
    <dgm:pt modelId="{BEC51D14-62E6-446A-B7BB-FA2E26DFF566}" type="sibTrans" cxnId="{300077B4-07F0-4468-93D9-67812348B1F0}">
      <dgm:prSet/>
      <dgm:spPr/>
      <dgm:t>
        <a:bodyPr/>
        <a:lstStyle/>
        <a:p>
          <a:endParaRPr lang="en-US"/>
        </a:p>
      </dgm:t>
    </dgm:pt>
    <dgm:pt modelId="{B999C668-25C0-4C04-8FB9-F66AD41F5C4E}">
      <dgm:prSet/>
      <dgm:spPr/>
      <dgm:t>
        <a:bodyPr/>
        <a:lstStyle/>
        <a:p>
          <a:r>
            <a:rPr lang="en-US" dirty="0">
              <a:solidFill>
                <a:schemeClr val="accent3">
                  <a:lumMod val="75000"/>
                </a:schemeClr>
              </a:solidFill>
            </a:rPr>
            <a:t>Focuses on outcomes, growth &amp; mastery of skills and values the consumer’s input and participation</a:t>
          </a:r>
        </a:p>
      </dgm:t>
    </dgm:pt>
    <dgm:pt modelId="{4D3D802D-FAEC-435B-8E29-6423D78CD474}" type="parTrans" cxnId="{5A6D9BF6-8057-4544-8E9E-783B60BC03F1}">
      <dgm:prSet/>
      <dgm:spPr/>
      <dgm:t>
        <a:bodyPr/>
        <a:lstStyle/>
        <a:p>
          <a:endParaRPr lang="en-US"/>
        </a:p>
      </dgm:t>
    </dgm:pt>
    <dgm:pt modelId="{91B4FC48-92BA-4662-BDB5-F39BA6211F7C}" type="sibTrans" cxnId="{5A6D9BF6-8057-4544-8E9E-783B60BC03F1}">
      <dgm:prSet/>
      <dgm:spPr/>
      <dgm:t>
        <a:bodyPr/>
        <a:lstStyle/>
        <a:p>
          <a:endParaRPr lang="en-US"/>
        </a:p>
      </dgm:t>
    </dgm:pt>
    <dgm:pt modelId="{4816B9D3-E464-4BC5-ADDB-FA2E8F1C9156}" type="pres">
      <dgm:prSet presAssocID="{64C195AE-55BA-442B-8ACA-2D63B1D7C213}" presName="vert0" presStyleCnt="0">
        <dgm:presLayoutVars>
          <dgm:dir/>
          <dgm:animOne val="branch"/>
          <dgm:animLvl val="lvl"/>
        </dgm:presLayoutVars>
      </dgm:prSet>
      <dgm:spPr/>
    </dgm:pt>
    <dgm:pt modelId="{6E006AD3-080E-4D99-A2AD-6F638F2CDAC6}" type="pres">
      <dgm:prSet presAssocID="{727784D0-2895-43A5-893D-3BCD4806B8A5}" presName="thickLine" presStyleLbl="alignNode1" presStyleIdx="0" presStyleCnt="6"/>
      <dgm:spPr/>
    </dgm:pt>
    <dgm:pt modelId="{C8D6A78A-64DF-4160-87E7-F49B8A3ACA8C}" type="pres">
      <dgm:prSet presAssocID="{727784D0-2895-43A5-893D-3BCD4806B8A5}" presName="horz1" presStyleCnt="0"/>
      <dgm:spPr/>
    </dgm:pt>
    <dgm:pt modelId="{58773770-AC65-4CF3-BF81-7E1F9ED654EA}" type="pres">
      <dgm:prSet presAssocID="{727784D0-2895-43A5-893D-3BCD4806B8A5}" presName="tx1" presStyleLbl="revTx" presStyleIdx="0" presStyleCnt="6"/>
      <dgm:spPr/>
    </dgm:pt>
    <dgm:pt modelId="{96A6B5DF-E01B-4CBB-A1FF-E90408669E17}" type="pres">
      <dgm:prSet presAssocID="{727784D0-2895-43A5-893D-3BCD4806B8A5}" presName="vert1" presStyleCnt="0"/>
      <dgm:spPr/>
    </dgm:pt>
    <dgm:pt modelId="{063718B2-7F31-4793-A0DE-B21363FB89AA}" type="pres">
      <dgm:prSet presAssocID="{056F388E-2E1E-424E-8D75-C7CB23D827F7}" presName="thickLine" presStyleLbl="alignNode1" presStyleIdx="1" presStyleCnt="6"/>
      <dgm:spPr/>
    </dgm:pt>
    <dgm:pt modelId="{649F3266-B337-41A1-A1F6-A1A697B8608E}" type="pres">
      <dgm:prSet presAssocID="{056F388E-2E1E-424E-8D75-C7CB23D827F7}" presName="horz1" presStyleCnt="0"/>
      <dgm:spPr/>
    </dgm:pt>
    <dgm:pt modelId="{08231E69-9D32-43FF-95DF-DB6FA7AD28D0}" type="pres">
      <dgm:prSet presAssocID="{056F388E-2E1E-424E-8D75-C7CB23D827F7}" presName="tx1" presStyleLbl="revTx" presStyleIdx="1" presStyleCnt="6"/>
      <dgm:spPr/>
    </dgm:pt>
    <dgm:pt modelId="{B874F5EB-B36F-40E1-83FD-60DD09BC0007}" type="pres">
      <dgm:prSet presAssocID="{056F388E-2E1E-424E-8D75-C7CB23D827F7}" presName="vert1" presStyleCnt="0"/>
      <dgm:spPr/>
    </dgm:pt>
    <dgm:pt modelId="{A2CD3AEA-1C8F-4771-A6A7-E1A352F4A1C9}" type="pres">
      <dgm:prSet presAssocID="{FB56F033-39EE-487B-8888-19B267534F5C}" presName="thickLine" presStyleLbl="alignNode1" presStyleIdx="2" presStyleCnt="6"/>
      <dgm:spPr/>
    </dgm:pt>
    <dgm:pt modelId="{445BEDE6-5D87-47BE-A331-5D01CAC615DF}" type="pres">
      <dgm:prSet presAssocID="{FB56F033-39EE-487B-8888-19B267534F5C}" presName="horz1" presStyleCnt="0"/>
      <dgm:spPr/>
    </dgm:pt>
    <dgm:pt modelId="{86A7ECCF-AF43-4371-AC49-6ADD2F7535A3}" type="pres">
      <dgm:prSet presAssocID="{FB56F033-39EE-487B-8888-19B267534F5C}" presName="tx1" presStyleLbl="revTx" presStyleIdx="2" presStyleCnt="6"/>
      <dgm:spPr/>
    </dgm:pt>
    <dgm:pt modelId="{1D272A84-A671-4A63-9AC1-F8DAFA847A85}" type="pres">
      <dgm:prSet presAssocID="{FB56F033-39EE-487B-8888-19B267534F5C}" presName="vert1" presStyleCnt="0"/>
      <dgm:spPr/>
    </dgm:pt>
    <dgm:pt modelId="{F743E506-CD78-4591-B9CF-64B67555CE38}" type="pres">
      <dgm:prSet presAssocID="{4B1109A2-38D7-4D28-A3B5-0BC232E9497B}" presName="thickLine" presStyleLbl="alignNode1" presStyleIdx="3" presStyleCnt="6"/>
      <dgm:spPr/>
    </dgm:pt>
    <dgm:pt modelId="{2A9CB645-89FE-4FA0-92B7-BD0FCFDF1D2A}" type="pres">
      <dgm:prSet presAssocID="{4B1109A2-38D7-4D28-A3B5-0BC232E9497B}" presName="horz1" presStyleCnt="0"/>
      <dgm:spPr/>
    </dgm:pt>
    <dgm:pt modelId="{7D1B5F32-1B46-4665-8382-9517FD0CCE78}" type="pres">
      <dgm:prSet presAssocID="{4B1109A2-38D7-4D28-A3B5-0BC232E9497B}" presName="tx1" presStyleLbl="revTx" presStyleIdx="3" presStyleCnt="6"/>
      <dgm:spPr/>
    </dgm:pt>
    <dgm:pt modelId="{B8DFD640-1230-4F51-BE54-5C4FEE504CCE}" type="pres">
      <dgm:prSet presAssocID="{4B1109A2-38D7-4D28-A3B5-0BC232E9497B}" presName="vert1" presStyleCnt="0"/>
      <dgm:spPr/>
    </dgm:pt>
    <dgm:pt modelId="{60BE9340-8B35-45EA-BBE0-B1D87972457D}" type="pres">
      <dgm:prSet presAssocID="{18361421-3DCD-42F5-8E27-38980C5696EC}" presName="thickLine" presStyleLbl="alignNode1" presStyleIdx="4" presStyleCnt="6"/>
      <dgm:spPr/>
    </dgm:pt>
    <dgm:pt modelId="{5699AEA0-6BE4-4F50-893D-2714E336E8DF}" type="pres">
      <dgm:prSet presAssocID="{18361421-3DCD-42F5-8E27-38980C5696EC}" presName="horz1" presStyleCnt="0"/>
      <dgm:spPr/>
    </dgm:pt>
    <dgm:pt modelId="{844866DF-0BC5-455A-BBBB-1009AD9DE946}" type="pres">
      <dgm:prSet presAssocID="{18361421-3DCD-42F5-8E27-38980C5696EC}" presName="tx1" presStyleLbl="revTx" presStyleIdx="4" presStyleCnt="6"/>
      <dgm:spPr/>
    </dgm:pt>
    <dgm:pt modelId="{D103ABA4-2615-4552-BA03-66753BA76224}" type="pres">
      <dgm:prSet presAssocID="{18361421-3DCD-42F5-8E27-38980C5696EC}" presName="vert1" presStyleCnt="0"/>
      <dgm:spPr/>
    </dgm:pt>
    <dgm:pt modelId="{50F0436B-12E5-4568-A370-EDBBD014DC34}" type="pres">
      <dgm:prSet presAssocID="{B999C668-25C0-4C04-8FB9-F66AD41F5C4E}" presName="thickLine" presStyleLbl="alignNode1" presStyleIdx="5" presStyleCnt="6"/>
      <dgm:spPr/>
    </dgm:pt>
    <dgm:pt modelId="{11443903-1955-43A4-B790-FC07D3FFEADE}" type="pres">
      <dgm:prSet presAssocID="{B999C668-25C0-4C04-8FB9-F66AD41F5C4E}" presName="horz1" presStyleCnt="0"/>
      <dgm:spPr/>
    </dgm:pt>
    <dgm:pt modelId="{E6C00652-916E-4022-AEC6-E43B7CAD0529}" type="pres">
      <dgm:prSet presAssocID="{B999C668-25C0-4C04-8FB9-F66AD41F5C4E}" presName="tx1" presStyleLbl="revTx" presStyleIdx="5" presStyleCnt="6"/>
      <dgm:spPr/>
    </dgm:pt>
    <dgm:pt modelId="{B48A55A4-561F-43BE-A671-413D7D8EDE7B}" type="pres">
      <dgm:prSet presAssocID="{B999C668-25C0-4C04-8FB9-F66AD41F5C4E}" presName="vert1" presStyleCnt="0"/>
      <dgm:spPr/>
    </dgm:pt>
  </dgm:ptLst>
  <dgm:cxnLst>
    <dgm:cxn modelId="{DCF24D0E-2D42-4B19-9C08-B257ED262100}" srcId="{64C195AE-55BA-442B-8ACA-2D63B1D7C213}" destId="{FB56F033-39EE-487B-8888-19B267534F5C}" srcOrd="2" destOrd="0" parTransId="{F1BDA919-57B7-4F42-9E58-A154AA090927}" sibTransId="{CA192269-E85C-4D70-9131-10AEDF41DF09}"/>
    <dgm:cxn modelId="{7FDA331D-2B88-4A92-9FF6-D5134E19D6C4}" type="presOf" srcId="{FB56F033-39EE-487B-8888-19B267534F5C}" destId="{86A7ECCF-AF43-4371-AC49-6ADD2F7535A3}" srcOrd="0" destOrd="0" presId="urn:microsoft.com/office/officeart/2008/layout/LinedList"/>
    <dgm:cxn modelId="{1063EB2A-A38B-424D-B6D7-EEC363B9B540}" type="presOf" srcId="{056F388E-2E1E-424E-8D75-C7CB23D827F7}" destId="{08231E69-9D32-43FF-95DF-DB6FA7AD28D0}" srcOrd="0" destOrd="0" presId="urn:microsoft.com/office/officeart/2008/layout/LinedList"/>
    <dgm:cxn modelId="{01B8042D-E35B-47C4-99F8-99286AC0F4CB}" type="presOf" srcId="{4B1109A2-38D7-4D28-A3B5-0BC232E9497B}" destId="{7D1B5F32-1B46-4665-8382-9517FD0CCE78}" srcOrd="0" destOrd="0" presId="urn:microsoft.com/office/officeart/2008/layout/LinedList"/>
    <dgm:cxn modelId="{9B401B4E-BEF0-43EA-AD65-3FF966673344}" type="presOf" srcId="{64C195AE-55BA-442B-8ACA-2D63B1D7C213}" destId="{4816B9D3-E464-4BC5-ADDB-FA2E8F1C9156}" srcOrd="0" destOrd="0" presId="urn:microsoft.com/office/officeart/2008/layout/LinedList"/>
    <dgm:cxn modelId="{9A10AB8B-4490-4649-ACA1-65EA84A0F645}" srcId="{64C195AE-55BA-442B-8ACA-2D63B1D7C213}" destId="{4B1109A2-38D7-4D28-A3B5-0BC232E9497B}" srcOrd="3" destOrd="0" parTransId="{F07A3D75-75DF-4AB5-9892-9D8EDE31F9FE}" sibTransId="{D95572B1-F6E2-4E85-9DD6-FA48366ADE11}"/>
    <dgm:cxn modelId="{80FEF08E-2C3F-43A3-B08C-E9A839998ED5}" type="presOf" srcId="{18361421-3DCD-42F5-8E27-38980C5696EC}" destId="{844866DF-0BC5-455A-BBBB-1009AD9DE946}" srcOrd="0" destOrd="0" presId="urn:microsoft.com/office/officeart/2008/layout/LinedList"/>
    <dgm:cxn modelId="{1F9F9B92-C7E1-4B3D-A46A-4F8ADCF797EB}" srcId="{64C195AE-55BA-442B-8ACA-2D63B1D7C213}" destId="{727784D0-2895-43A5-893D-3BCD4806B8A5}" srcOrd="0" destOrd="0" parTransId="{D3A8F28E-1A3C-4ADC-AA00-EDAEF3DCFDC7}" sibTransId="{AEBC7A41-E1BE-4EE2-951E-616F0F4E534C}"/>
    <dgm:cxn modelId="{300077B4-07F0-4468-93D9-67812348B1F0}" srcId="{64C195AE-55BA-442B-8ACA-2D63B1D7C213}" destId="{18361421-3DCD-42F5-8E27-38980C5696EC}" srcOrd="4" destOrd="0" parTransId="{0F5A951C-CA25-4867-BD0C-1017BE118866}" sibTransId="{BEC51D14-62E6-446A-B7BB-FA2E26DFF566}"/>
    <dgm:cxn modelId="{E2B19BB9-C33B-4E81-A44E-8C98CB6E30E1}" type="presOf" srcId="{B999C668-25C0-4C04-8FB9-F66AD41F5C4E}" destId="{E6C00652-916E-4022-AEC6-E43B7CAD0529}" srcOrd="0" destOrd="0" presId="urn:microsoft.com/office/officeart/2008/layout/LinedList"/>
    <dgm:cxn modelId="{6D84A4BC-B403-4666-A763-E82ADAEC0BD6}" type="presOf" srcId="{727784D0-2895-43A5-893D-3BCD4806B8A5}" destId="{58773770-AC65-4CF3-BF81-7E1F9ED654EA}" srcOrd="0" destOrd="0" presId="urn:microsoft.com/office/officeart/2008/layout/LinedList"/>
    <dgm:cxn modelId="{F5261DD7-CE3B-4CAD-9937-230740CDA11C}" srcId="{64C195AE-55BA-442B-8ACA-2D63B1D7C213}" destId="{056F388E-2E1E-424E-8D75-C7CB23D827F7}" srcOrd="1" destOrd="0" parTransId="{DB87CF1A-8974-4A2A-912E-D4215270B551}" sibTransId="{599377D8-FBB8-40E0-B608-A4C119950F52}"/>
    <dgm:cxn modelId="{5A6D9BF6-8057-4544-8E9E-783B60BC03F1}" srcId="{64C195AE-55BA-442B-8ACA-2D63B1D7C213}" destId="{B999C668-25C0-4C04-8FB9-F66AD41F5C4E}" srcOrd="5" destOrd="0" parTransId="{4D3D802D-FAEC-435B-8E29-6423D78CD474}" sibTransId="{91B4FC48-92BA-4662-BDB5-F39BA6211F7C}"/>
    <dgm:cxn modelId="{DAF5267A-B491-4D0E-A633-D8035E70F661}" type="presParOf" srcId="{4816B9D3-E464-4BC5-ADDB-FA2E8F1C9156}" destId="{6E006AD3-080E-4D99-A2AD-6F638F2CDAC6}" srcOrd="0" destOrd="0" presId="urn:microsoft.com/office/officeart/2008/layout/LinedList"/>
    <dgm:cxn modelId="{6CDB9AFE-6036-4881-B079-FF1573BFF8E2}" type="presParOf" srcId="{4816B9D3-E464-4BC5-ADDB-FA2E8F1C9156}" destId="{C8D6A78A-64DF-4160-87E7-F49B8A3ACA8C}" srcOrd="1" destOrd="0" presId="urn:microsoft.com/office/officeart/2008/layout/LinedList"/>
    <dgm:cxn modelId="{9B275A70-B675-46A8-9765-55DE675E4ADB}" type="presParOf" srcId="{C8D6A78A-64DF-4160-87E7-F49B8A3ACA8C}" destId="{58773770-AC65-4CF3-BF81-7E1F9ED654EA}" srcOrd="0" destOrd="0" presId="urn:microsoft.com/office/officeart/2008/layout/LinedList"/>
    <dgm:cxn modelId="{974C79CB-A3DB-4D00-B688-5611FC45E124}" type="presParOf" srcId="{C8D6A78A-64DF-4160-87E7-F49B8A3ACA8C}" destId="{96A6B5DF-E01B-4CBB-A1FF-E90408669E17}" srcOrd="1" destOrd="0" presId="urn:microsoft.com/office/officeart/2008/layout/LinedList"/>
    <dgm:cxn modelId="{C74CFF0C-9FF1-4BBF-8988-6AD95A8AF09E}" type="presParOf" srcId="{4816B9D3-E464-4BC5-ADDB-FA2E8F1C9156}" destId="{063718B2-7F31-4793-A0DE-B21363FB89AA}" srcOrd="2" destOrd="0" presId="urn:microsoft.com/office/officeart/2008/layout/LinedList"/>
    <dgm:cxn modelId="{4C428BCB-333D-4748-B45F-155C4C53B448}" type="presParOf" srcId="{4816B9D3-E464-4BC5-ADDB-FA2E8F1C9156}" destId="{649F3266-B337-41A1-A1F6-A1A697B8608E}" srcOrd="3" destOrd="0" presId="urn:microsoft.com/office/officeart/2008/layout/LinedList"/>
    <dgm:cxn modelId="{D5B741A6-EE3D-4B8E-BFCD-C94E9C286A16}" type="presParOf" srcId="{649F3266-B337-41A1-A1F6-A1A697B8608E}" destId="{08231E69-9D32-43FF-95DF-DB6FA7AD28D0}" srcOrd="0" destOrd="0" presId="urn:microsoft.com/office/officeart/2008/layout/LinedList"/>
    <dgm:cxn modelId="{B4CC934D-40CF-4740-9AC4-5DC5FF9979D8}" type="presParOf" srcId="{649F3266-B337-41A1-A1F6-A1A697B8608E}" destId="{B874F5EB-B36F-40E1-83FD-60DD09BC0007}" srcOrd="1" destOrd="0" presId="urn:microsoft.com/office/officeart/2008/layout/LinedList"/>
    <dgm:cxn modelId="{1DAB1477-46D3-407B-8EBF-CE6B0B2F85CC}" type="presParOf" srcId="{4816B9D3-E464-4BC5-ADDB-FA2E8F1C9156}" destId="{A2CD3AEA-1C8F-4771-A6A7-E1A352F4A1C9}" srcOrd="4" destOrd="0" presId="urn:microsoft.com/office/officeart/2008/layout/LinedList"/>
    <dgm:cxn modelId="{ADDF386F-BB25-41CF-840F-460CE77C5908}" type="presParOf" srcId="{4816B9D3-E464-4BC5-ADDB-FA2E8F1C9156}" destId="{445BEDE6-5D87-47BE-A331-5D01CAC615DF}" srcOrd="5" destOrd="0" presId="urn:microsoft.com/office/officeart/2008/layout/LinedList"/>
    <dgm:cxn modelId="{0401A26B-B048-48CE-9AF9-D92A9E813CAF}" type="presParOf" srcId="{445BEDE6-5D87-47BE-A331-5D01CAC615DF}" destId="{86A7ECCF-AF43-4371-AC49-6ADD2F7535A3}" srcOrd="0" destOrd="0" presId="urn:microsoft.com/office/officeart/2008/layout/LinedList"/>
    <dgm:cxn modelId="{C59CA2D5-1FD3-4C47-B5D7-E6A4BA457CBF}" type="presParOf" srcId="{445BEDE6-5D87-47BE-A331-5D01CAC615DF}" destId="{1D272A84-A671-4A63-9AC1-F8DAFA847A85}" srcOrd="1" destOrd="0" presId="urn:microsoft.com/office/officeart/2008/layout/LinedList"/>
    <dgm:cxn modelId="{C587351F-8B60-44A1-AF1F-EF9934A5587A}" type="presParOf" srcId="{4816B9D3-E464-4BC5-ADDB-FA2E8F1C9156}" destId="{F743E506-CD78-4591-B9CF-64B67555CE38}" srcOrd="6" destOrd="0" presId="urn:microsoft.com/office/officeart/2008/layout/LinedList"/>
    <dgm:cxn modelId="{4F3A692D-8043-4FBE-9E94-8D86922C00F5}" type="presParOf" srcId="{4816B9D3-E464-4BC5-ADDB-FA2E8F1C9156}" destId="{2A9CB645-89FE-4FA0-92B7-BD0FCFDF1D2A}" srcOrd="7" destOrd="0" presId="urn:microsoft.com/office/officeart/2008/layout/LinedList"/>
    <dgm:cxn modelId="{19A61A36-0FEB-486C-8BA5-FBE53C9AB0B6}" type="presParOf" srcId="{2A9CB645-89FE-4FA0-92B7-BD0FCFDF1D2A}" destId="{7D1B5F32-1B46-4665-8382-9517FD0CCE78}" srcOrd="0" destOrd="0" presId="urn:microsoft.com/office/officeart/2008/layout/LinedList"/>
    <dgm:cxn modelId="{C3755E55-8255-4F4C-B69A-0B87FB3E59E5}" type="presParOf" srcId="{2A9CB645-89FE-4FA0-92B7-BD0FCFDF1D2A}" destId="{B8DFD640-1230-4F51-BE54-5C4FEE504CCE}" srcOrd="1" destOrd="0" presId="urn:microsoft.com/office/officeart/2008/layout/LinedList"/>
    <dgm:cxn modelId="{2A8B1FF0-368E-4C50-A544-A45A2220DBD5}" type="presParOf" srcId="{4816B9D3-E464-4BC5-ADDB-FA2E8F1C9156}" destId="{60BE9340-8B35-45EA-BBE0-B1D87972457D}" srcOrd="8" destOrd="0" presId="urn:microsoft.com/office/officeart/2008/layout/LinedList"/>
    <dgm:cxn modelId="{E331B652-FB26-47BC-A976-B476E73F0128}" type="presParOf" srcId="{4816B9D3-E464-4BC5-ADDB-FA2E8F1C9156}" destId="{5699AEA0-6BE4-4F50-893D-2714E336E8DF}" srcOrd="9" destOrd="0" presId="urn:microsoft.com/office/officeart/2008/layout/LinedList"/>
    <dgm:cxn modelId="{AEE2AF9E-2E74-4BED-A020-EA6FED35D6FD}" type="presParOf" srcId="{5699AEA0-6BE4-4F50-893D-2714E336E8DF}" destId="{844866DF-0BC5-455A-BBBB-1009AD9DE946}" srcOrd="0" destOrd="0" presId="urn:microsoft.com/office/officeart/2008/layout/LinedList"/>
    <dgm:cxn modelId="{011FB2B3-5E51-463B-88DB-6BA5CA5F0EBB}" type="presParOf" srcId="{5699AEA0-6BE4-4F50-893D-2714E336E8DF}" destId="{D103ABA4-2615-4552-BA03-66753BA76224}" srcOrd="1" destOrd="0" presId="urn:microsoft.com/office/officeart/2008/layout/LinedList"/>
    <dgm:cxn modelId="{5CAF4270-98AB-43D4-9C5B-E60572BE7F81}" type="presParOf" srcId="{4816B9D3-E464-4BC5-ADDB-FA2E8F1C9156}" destId="{50F0436B-12E5-4568-A370-EDBBD014DC34}" srcOrd="10" destOrd="0" presId="urn:microsoft.com/office/officeart/2008/layout/LinedList"/>
    <dgm:cxn modelId="{D7EC8ACF-A763-4EB5-AC47-5883D303B5C1}" type="presParOf" srcId="{4816B9D3-E464-4BC5-ADDB-FA2E8F1C9156}" destId="{11443903-1955-43A4-B790-FC07D3FFEADE}" srcOrd="11" destOrd="0" presId="urn:microsoft.com/office/officeart/2008/layout/LinedList"/>
    <dgm:cxn modelId="{26FC83E6-92E0-4C8F-85AE-4E071C6C2D80}" type="presParOf" srcId="{11443903-1955-43A4-B790-FC07D3FFEADE}" destId="{E6C00652-916E-4022-AEC6-E43B7CAD0529}" srcOrd="0" destOrd="0" presId="urn:microsoft.com/office/officeart/2008/layout/LinedList"/>
    <dgm:cxn modelId="{EB05669F-68CB-4257-871B-BE56F775B434}" type="presParOf" srcId="{11443903-1955-43A4-B790-FC07D3FFEADE}" destId="{B48A55A4-561F-43BE-A671-413D7D8EDE7B}" srcOrd="1"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1.xml><?xml version="1.0" encoding="utf-8"?>
<dgm:dataModel xmlns:dgm="http://schemas.openxmlformats.org/drawingml/2006/diagram" xmlns:a="http://schemas.openxmlformats.org/drawingml/2006/main">
  <dgm:ptLst>
    <dgm:pt modelId="{D6D13B5D-1D9B-4E85-BF4A-B8928D2AA08E}" type="doc">
      <dgm:prSet loTypeId="urn:microsoft.com/office/officeart/2018/2/layout/IconVerticalSolidList" loCatId="icon" qsTypeId="urn:microsoft.com/office/officeart/2005/8/quickstyle/simple1" qsCatId="simple" csTypeId="urn:microsoft.com/office/officeart/2018/5/colors/Iconchunking_neutralbg_colorful5" csCatId="colorful" phldr="1"/>
      <dgm:spPr/>
      <dgm:t>
        <a:bodyPr/>
        <a:lstStyle/>
        <a:p>
          <a:endParaRPr lang="en-US"/>
        </a:p>
      </dgm:t>
    </dgm:pt>
    <dgm:pt modelId="{3BCCAC6F-4E3C-48F9-9B43-DD2F8BDD5180}">
      <dgm:prSet/>
      <dgm:spPr/>
      <dgm:t>
        <a:bodyPr/>
        <a:lstStyle/>
        <a:p>
          <a:r>
            <a:rPr lang="en-US" dirty="0">
              <a:solidFill>
                <a:schemeClr val="accent4">
                  <a:lumMod val="50000"/>
                </a:schemeClr>
              </a:solidFill>
            </a:rPr>
            <a:t>Asking/listening to their story</a:t>
          </a:r>
        </a:p>
      </dgm:t>
    </dgm:pt>
    <dgm:pt modelId="{3FEB1F2E-D74A-4B47-9320-0EB542B60E48}" type="parTrans" cxnId="{CBD36295-BE52-4F8E-929F-F11FD7874C47}">
      <dgm:prSet/>
      <dgm:spPr/>
      <dgm:t>
        <a:bodyPr/>
        <a:lstStyle/>
        <a:p>
          <a:endParaRPr lang="en-US"/>
        </a:p>
      </dgm:t>
    </dgm:pt>
    <dgm:pt modelId="{03741037-A3F2-4E59-AC1B-3BC13788609E}" type="sibTrans" cxnId="{CBD36295-BE52-4F8E-929F-F11FD7874C47}">
      <dgm:prSet/>
      <dgm:spPr/>
      <dgm:t>
        <a:bodyPr/>
        <a:lstStyle/>
        <a:p>
          <a:endParaRPr lang="en-US"/>
        </a:p>
      </dgm:t>
    </dgm:pt>
    <dgm:pt modelId="{BD192B4C-9E82-425C-AA09-B81B43EAFB12}">
      <dgm:prSet/>
      <dgm:spPr/>
      <dgm:t>
        <a:bodyPr/>
        <a:lstStyle/>
        <a:p>
          <a:r>
            <a:rPr lang="en-US" dirty="0">
              <a:solidFill>
                <a:schemeClr val="accent4">
                  <a:lumMod val="50000"/>
                </a:schemeClr>
              </a:solidFill>
            </a:rPr>
            <a:t>Stating: “How can I help you?”</a:t>
          </a:r>
        </a:p>
      </dgm:t>
    </dgm:pt>
    <dgm:pt modelId="{0213E641-133A-4C9D-BB70-0E7DB7D3E6AC}" type="parTrans" cxnId="{A49E00E9-C724-4091-8DEB-2C11FDAB40B2}">
      <dgm:prSet/>
      <dgm:spPr/>
      <dgm:t>
        <a:bodyPr/>
        <a:lstStyle/>
        <a:p>
          <a:endParaRPr lang="en-US"/>
        </a:p>
      </dgm:t>
    </dgm:pt>
    <dgm:pt modelId="{41D47CA0-272E-4719-B32D-955B3A38F35B}" type="sibTrans" cxnId="{A49E00E9-C724-4091-8DEB-2C11FDAB40B2}">
      <dgm:prSet/>
      <dgm:spPr/>
      <dgm:t>
        <a:bodyPr/>
        <a:lstStyle/>
        <a:p>
          <a:endParaRPr lang="en-US"/>
        </a:p>
      </dgm:t>
    </dgm:pt>
    <dgm:pt modelId="{9CD7B414-573A-484C-840E-C357F9F4ACE2}">
      <dgm:prSet/>
      <dgm:spPr/>
      <dgm:t>
        <a:bodyPr/>
        <a:lstStyle/>
        <a:p>
          <a:r>
            <a:rPr lang="en-US" dirty="0">
              <a:solidFill>
                <a:schemeClr val="accent4">
                  <a:lumMod val="50000"/>
                </a:schemeClr>
              </a:solidFill>
            </a:rPr>
            <a:t>Listen with empathy- make them feel that their story matters</a:t>
          </a:r>
        </a:p>
      </dgm:t>
    </dgm:pt>
    <dgm:pt modelId="{EFA245C6-291F-413F-9F0E-115E8EC1D541}" type="parTrans" cxnId="{410576E9-4BB1-4B6A-A437-D2F51BACEE37}">
      <dgm:prSet/>
      <dgm:spPr/>
      <dgm:t>
        <a:bodyPr/>
        <a:lstStyle/>
        <a:p>
          <a:endParaRPr lang="en-US"/>
        </a:p>
      </dgm:t>
    </dgm:pt>
    <dgm:pt modelId="{0C49F67F-52A1-4854-AC15-2BCBEF09C105}" type="sibTrans" cxnId="{410576E9-4BB1-4B6A-A437-D2F51BACEE37}">
      <dgm:prSet/>
      <dgm:spPr/>
      <dgm:t>
        <a:bodyPr/>
        <a:lstStyle/>
        <a:p>
          <a:endParaRPr lang="en-US"/>
        </a:p>
      </dgm:t>
    </dgm:pt>
    <dgm:pt modelId="{8456D913-D693-4333-9A11-22A5B2683E3D}">
      <dgm:prSet/>
      <dgm:spPr/>
      <dgm:t>
        <a:bodyPr/>
        <a:lstStyle/>
        <a:p>
          <a:r>
            <a:rPr lang="en-US" dirty="0">
              <a:solidFill>
                <a:schemeClr val="accent4">
                  <a:lumMod val="50000"/>
                </a:schemeClr>
              </a:solidFill>
            </a:rPr>
            <a:t>Avoid giving advice and solutions</a:t>
          </a:r>
        </a:p>
      </dgm:t>
    </dgm:pt>
    <dgm:pt modelId="{278F6AEE-2B32-481A-9635-C2FAD4577A2A}" type="parTrans" cxnId="{AAE7C391-BB9E-4ED2-BFAF-73BA75CEE5E3}">
      <dgm:prSet/>
      <dgm:spPr/>
      <dgm:t>
        <a:bodyPr/>
        <a:lstStyle/>
        <a:p>
          <a:endParaRPr lang="en-US"/>
        </a:p>
      </dgm:t>
    </dgm:pt>
    <dgm:pt modelId="{A3A6F543-A7B3-4995-8EDA-E3E7A12563DF}" type="sibTrans" cxnId="{AAE7C391-BB9E-4ED2-BFAF-73BA75CEE5E3}">
      <dgm:prSet/>
      <dgm:spPr/>
      <dgm:t>
        <a:bodyPr/>
        <a:lstStyle/>
        <a:p>
          <a:endParaRPr lang="en-US"/>
        </a:p>
      </dgm:t>
    </dgm:pt>
    <dgm:pt modelId="{1F15F829-A562-44E2-9B81-82FF7C13EF83}">
      <dgm:prSet/>
      <dgm:spPr/>
      <dgm:t>
        <a:bodyPr/>
        <a:lstStyle/>
        <a:p>
          <a:r>
            <a:rPr lang="en-US" dirty="0">
              <a:solidFill>
                <a:schemeClr val="accent4">
                  <a:lumMod val="50000"/>
                </a:schemeClr>
              </a:solidFill>
            </a:rPr>
            <a:t>Acknowledge strengths and supports (people, places, things, activities)</a:t>
          </a:r>
        </a:p>
      </dgm:t>
    </dgm:pt>
    <dgm:pt modelId="{6A210774-E5BE-49A0-B8D2-C327FEC116A7}" type="parTrans" cxnId="{60A42B9B-48A1-47E3-89EC-55079B3E6DBF}">
      <dgm:prSet/>
      <dgm:spPr/>
      <dgm:t>
        <a:bodyPr/>
        <a:lstStyle/>
        <a:p>
          <a:endParaRPr lang="en-US"/>
        </a:p>
      </dgm:t>
    </dgm:pt>
    <dgm:pt modelId="{A0C4F2C9-66B0-49CD-AE32-E1C21C187935}" type="sibTrans" cxnId="{60A42B9B-48A1-47E3-89EC-55079B3E6DBF}">
      <dgm:prSet/>
      <dgm:spPr/>
      <dgm:t>
        <a:bodyPr/>
        <a:lstStyle/>
        <a:p>
          <a:endParaRPr lang="en-US"/>
        </a:p>
      </dgm:t>
    </dgm:pt>
    <dgm:pt modelId="{83C25197-12FE-4EC2-97E8-AE4183E69D59}">
      <dgm:prSet/>
      <dgm:spPr/>
      <dgm:t>
        <a:bodyPr/>
        <a:lstStyle/>
        <a:p>
          <a:r>
            <a:rPr lang="en-US" dirty="0">
              <a:solidFill>
                <a:schemeClr val="accent4">
                  <a:lumMod val="50000"/>
                </a:schemeClr>
              </a:solidFill>
            </a:rPr>
            <a:t>Always ask about immediate concerns</a:t>
          </a:r>
        </a:p>
      </dgm:t>
    </dgm:pt>
    <dgm:pt modelId="{367866E4-27D9-4D7B-8E32-77A013317831}" type="parTrans" cxnId="{0412EC33-7062-489B-9DD2-0AD211EF6967}">
      <dgm:prSet/>
      <dgm:spPr/>
      <dgm:t>
        <a:bodyPr/>
        <a:lstStyle/>
        <a:p>
          <a:endParaRPr lang="en-US"/>
        </a:p>
      </dgm:t>
    </dgm:pt>
    <dgm:pt modelId="{8248A68F-2517-4993-9A16-4C784A3598FE}" type="sibTrans" cxnId="{0412EC33-7062-489B-9DD2-0AD211EF6967}">
      <dgm:prSet/>
      <dgm:spPr/>
      <dgm:t>
        <a:bodyPr/>
        <a:lstStyle/>
        <a:p>
          <a:endParaRPr lang="en-US"/>
        </a:p>
      </dgm:t>
    </dgm:pt>
    <dgm:pt modelId="{A3350A72-08BD-4254-8ABA-00B8F9FC2F89}">
      <dgm:prSet/>
      <dgm:spPr/>
      <dgm:t>
        <a:bodyPr/>
        <a:lstStyle/>
        <a:p>
          <a:r>
            <a:rPr lang="en-US" dirty="0">
              <a:solidFill>
                <a:schemeClr val="accent4">
                  <a:lumMod val="50000"/>
                </a:schemeClr>
              </a:solidFill>
            </a:rPr>
            <a:t>Develop an authentic relationship; warmth, acceptance, empathy, objectivity, genuineness and caring concern</a:t>
          </a:r>
        </a:p>
      </dgm:t>
    </dgm:pt>
    <dgm:pt modelId="{7130D504-A26A-48E9-B0AD-49405B397200}" type="parTrans" cxnId="{139430A4-BC4D-4261-84CB-EA881EFD3F04}">
      <dgm:prSet/>
      <dgm:spPr/>
      <dgm:t>
        <a:bodyPr/>
        <a:lstStyle/>
        <a:p>
          <a:endParaRPr lang="en-US"/>
        </a:p>
      </dgm:t>
    </dgm:pt>
    <dgm:pt modelId="{EAA1F9D2-AD55-42D2-9182-FFEC8752E8EF}" type="sibTrans" cxnId="{139430A4-BC4D-4261-84CB-EA881EFD3F04}">
      <dgm:prSet/>
      <dgm:spPr/>
      <dgm:t>
        <a:bodyPr/>
        <a:lstStyle/>
        <a:p>
          <a:endParaRPr lang="en-US"/>
        </a:p>
      </dgm:t>
    </dgm:pt>
    <dgm:pt modelId="{5239BE86-2F9D-40B9-9A30-5ED3F09AE0A2}" type="pres">
      <dgm:prSet presAssocID="{D6D13B5D-1D9B-4E85-BF4A-B8928D2AA08E}" presName="root" presStyleCnt="0">
        <dgm:presLayoutVars>
          <dgm:dir/>
          <dgm:resizeHandles val="exact"/>
        </dgm:presLayoutVars>
      </dgm:prSet>
      <dgm:spPr/>
    </dgm:pt>
    <dgm:pt modelId="{7389AD60-4750-4541-BFE3-E064248E60FD}" type="pres">
      <dgm:prSet presAssocID="{3BCCAC6F-4E3C-48F9-9B43-DD2F8BDD5180}" presName="compNode" presStyleCnt="0"/>
      <dgm:spPr/>
    </dgm:pt>
    <dgm:pt modelId="{14296CDE-2D1D-4221-B571-10B057549E79}" type="pres">
      <dgm:prSet presAssocID="{3BCCAC6F-4E3C-48F9-9B43-DD2F8BDD5180}" presName="bgRect" presStyleLbl="bgShp" presStyleIdx="0" presStyleCnt="7"/>
      <dgm:spPr/>
    </dgm:pt>
    <dgm:pt modelId="{7756D808-F62A-4DBA-BEA4-3B204D57D2BE}" type="pres">
      <dgm:prSet presAssocID="{3BCCAC6F-4E3C-48F9-9B43-DD2F8BDD5180}" presName="iconRect" presStyleLbl="node1" presStyleIdx="0" presStyleCnt="7"/>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Ear"/>
        </a:ext>
      </dgm:extLst>
    </dgm:pt>
    <dgm:pt modelId="{66AA0D8D-8837-4833-9724-69415CD0C61E}" type="pres">
      <dgm:prSet presAssocID="{3BCCAC6F-4E3C-48F9-9B43-DD2F8BDD5180}" presName="spaceRect" presStyleCnt="0"/>
      <dgm:spPr/>
    </dgm:pt>
    <dgm:pt modelId="{082F2935-2DB8-4E93-A1E9-D3D879A6EFD4}" type="pres">
      <dgm:prSet presAssocID="{3BCCAC6F-4E3C-48F9-9B43-DD2F8BDD5180}" presName="parTx" presStyleLbl="revTx" presStyleIdx="0" presStyleCnt="7">
        <dgm:presLayoutVars>
          <dgm:chMax val="0"/>
          <dgm:chPref val="0"/>
        </dgm:presLayoutVars>
      </dgm:prSet>
      <dgm:spPr/>
    </dgm:pt>
    <dgm:pt modelId="{77B8E5E0-6D26-4AB4-9526-84011E52F417}" type="pres">
      <dgm:prSet presAssocID="{03741037-A3F2-4E59-AC1B-3BC13788609E}" presName="sibTrans" presStyleCnt="0"/>
      <dgm:spPr/>
    </dgm:pt>
    <dgm:pt modelId="{DD45D217-C387-443C-9E49-38AB25CB6471}" type="pres">
      <dgm:prSet presAssocID="{BD192B4C-9E82-425C-AA09-B81B43EAFB12}" presName="compNode" presStyleCnt="0"/>
      <dgm:spPr/>
    </dgm:pt>
    <dgm:pt modelId="{A1F5FE14-93D8-4565-87A7-DF0DB551456C}" type="pres">
      <dgm:prSet presAssocID="{BD192B4C-9E82-425C-AA09-B81B43EAFB12}" presName="bgRect" presStyleLbl="bgShp" presStyleIdx="1" presStyleCnt="7" custLinFactNeighborX="-353" custLinFactNeighborY="2486"/>
      <dgm:spPr/>
    </dgm:pt>
    <dgm:pt modelId="{C6F7D3D3-4100-4854-848F-5813A638177D}" type="pres">
      <dgm:prSet presAssocID="{BD192B4C-9E82-425C-AA09-B81B43EAFB12}" presName="iconRect" presStyleLbl="node1" presStyleIdx="1" presStyleCnt="7"/>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Conductor"/>
        </a:ext>
      </dgm:extLst>
    </dgm:pt>
    <dgm:pt modelId="{FBB15681-7F74-45A4-B1DB-1DBAA6CCA19C}" type="pres">
      <dgm:prSet presAssocID="{BD192B4C-9E82-425C-AA09-B81B43EAFB12}" presName="spaceRect" presStyleCnt="0"/>
      <dgm:spPr/>
    </dgm:pt>
    <dgm:pt modelId="{64C5743C-06FA-43C0-B575-D2513E1A9412}" type="pres">
      <dgm:prSet presAssocID="{BD192B4C-9E82-425C-AA09-B81B43EAFB12}" presName="parTx" presStyleLbl="revTx" presStyleIdx="1" presStyleCnt="7">
        <dgm:presLayoutVars>
          <dgm:chMax val="0"/>
          <dgm:chPref val="0"/>
        </dgm:presLayoutVars>
      </dgm:prSet>
      <dgm:spPr/>
    </dgm:pt>
    <dgm:pt modelId="{EC20D105-087B-42E2-9A42-5DB4C28094F8}" type="pres">
      <dgm:prSet presAssocID="{41D47CA0-272E-4719-B32D-955B3A38F35B}" presName="sibTrans" presStyleCnt="0"/>
      <dgm:spPr/>
    </dgm:pt>
    <dgm:pt modelId="{FD7BB970-2369-42BA-AE64-C95E0B5A1762}" type="pres">
      <dgm:prSet presAssocID="{9CD7B414-573A-484C-840E-C357F9F4ACE2}" presName="compNode" presStyleCnt="0"/>
      <dgm:spPr/>
    </dgm:pt>
    <dgm:pt modelId="{814BDFED-DD7A-4EC6-8E95-37556F8D95D0}" type="pres">
      <dgm:prSet presAssocID="{9CD7B414-573A-484C-840E-C357F9F4ACE2}" presName="bgRect" presStyleLbl="bgShp" presStyleIdx="2" presStyleCnt="7" custLinFactNeighborX="883" custLinFactNeighborY="-2486"/>
      <dgm:spPr/>
    </dgm:pt>
    <dgm:pt modelId="{322B5C19-39A7-404F-94AF-D476E85A5179}" type="pres">
      <dgm:prSet presAssocID="{9CD7B414-573A-484C-840E-C357F9F4ACE2}" presName="iconRect" presStyleLbl="node1" presStyleIdx="2" presStyleCnt="7"/>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Deaf"/>
        </a:ext>
      </dgm:extLst>
    </dgm:pt>
    <dgm:pt modelId="{73F4941C-3A9A-48A2-B81C-5CDF6A166C65}" type="pres">
      <dgm:prSet presAssocID="{9CD7B414-573A-484C-840E-C357F9F4ACE2}" presName="spaceRect" presStyleCnt="0"/>
      <dgm:spPr/>
    </dgm:pt>
    <dgm:pt modelId="{E9CEE11D-9619-439B-BE4B-67B7E16D6F9A}" type="pres">
      <dgm:prSet presAssocID="{9CD7B414-573A-484C-840E-C357F9F4ACE2}" presName="parTx" presStyleLbl="revTx" presStyleIdx="2" presStyleCnt="7">
        <dgm:presLayoutVars>
          <dgm:chMax val="0"/>
          <dgm:chPref val="0"/>
        </dgm:presLayoutVars>
      </dgm:prSet>
      <dgm:spPr/>
    </dgm:pt>
    <dgm:pt modelId="{B1C03723-A85E-49D5-B600-99F3BA8A39EF}" type="pres">
      <dgm:prSet presAssocID="{0C49F67F-52A1-4854-AC15-2BCBEF09C105}" presName="sibTrans" presStyleCnt="0"/>
      <dgm:spPr/>
    </dgm:pt>
    <dgm:pt modelId="{A9B2BB24-AA44-4F65-8E1C-10DE98C51934}" type="pres">
      <dgm:prSet presAssocID="{8456D913-D693-4333-9A11-22A5B2683E3D}" presName="compNode" presStyleCnt="0"/>
      <dgm:spPr/>
    </dgm:pt>
    <dgm:pt modelId="{26B60189-EC79-4FF9-B54F-3EA134DD98C0}" type="pres">
      <dgm:prSet presAssocID="{8456D913-D693-4333-9A11-22A5B2683E3D}" presName="bgRect" presStyleLbl="bgShp" presStyleIdx="3" presStyleCnt="7"/>
      <dgm:spPr/>
    </dgm:pt>
    <dgm:pt modelId="{D09FCE89-08BF-4010-8EB4-897E9B9C0796}" type="pres">
      <dgm:prSet presAssocID="{8456D913-D693-4333-9A11-22A5B2683E3D}" presName="iconRect" presStyleLbl="node1" presStyleIdx="3" presStyleCnt="7"/>
      <dgm:spPr>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a:noFill/>
        </a:ln>
      </dgm:spPr>
      <dgm:extLst>
        <a:ext uri="{E40237B7-FDA0-4F09-8148-C483321AD2D9}">
          <dgm14:cNvPr xmlns:dgm14="http://schemas.microsoft.com/office/drawing/2010/diagram" id="0" name="" descr="Thumbs Up Sign"/>
        </a:ext>
      </dgm:extLst>
    </dgm:pt>
    <dgm:pt modelId="{B23FEAC7-0CD0-4D64-9D2B-103ECEFE06B1}" type="pres">
      <dgm:prSet presAssocID="{8456D913-D693-4333-9A11-22A5B2683E3D}" presName="spaceRect" presStyleCnt="0"/>
      <dgm:spPr/>
    </dgm:pt>
    <dgm:pt modelId="{4AB7497F-83A8-4218-8DC8-448FAEFED4D6}" type="pres">
      <dgm:prSet presAssocID="{8456D913-D693-4333-9A11-22A5B2683E3D}" presName="parTx" presStyleLbl="revTx" presStyleIdx="3" presStyleCnt="7">
        <dgm:presLayoutVars>
          <dgm:chMax val="0"/>
          <dgm:chPref val="0"/>
        </dgm:presLayoutVars>
      </dgm:prSet>
      <dgm:spPr/>
    </dgm:pt>
    <dgm:pt modelId="{97B22FF5-4BA5-4F1C-9BB7-DEFF8760AC25}" type="pres">
      <dgm:prSet presAssocID="{A3A6F543-A7B3-4995-8EDA-E3E7A12563DF}" presName="sibTrans" presStyleCnt="0"/>
      <dgm:spPr/>
    </dgm:pt>
    <dgm:pt modelId="{A738D339-55C1-48EB-AF57-39897F8B51EE}" type="pres">
      <dgm:prSet presAssocID="{1F15F829-A562-44E2-9B81-82FF7C13EF83}" presName="compNode" presStyleCnt="0"/>
      <dgm:spPr/>
    </dgm:pt>
    <dgm:pt modelId="{3B30007E-530A-4CC1-9A15-E57C2CBE7B62}" type="pres">
      <dgm:prSet presAssocID="{1F15F829-A562-44E2-9B81-82FF7C13EF83}" presName="bgRect" presStyleLbl="bgShp" presStyleIdx="4" presStyleCnt="7"/>
      <dgm:spPr/>
    </dgm:pt>
    <dgm:pt modelId="{B43F6F65-3E18-4631-834C-A6556F43DE7C}" type="pres">
      <dgm:prSet presAssocID="{1F15F829-A562-44E2-9B81-82FF7C13EF83}" presName="iconRect" presStyleLbl="node1" presStyleIdx="4" presStyleCnt="7"/>
      <dgm:spPr>
        <a:blipFill>
          <a:blip xmlns:r="http://schemas.openxmlformats.org/officeDocument/2006/relationships"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a:blipFill>
        <a:ln>
          <a:noFill/>
        </a:ln>
      </dgm:spPr>
      <dgm:extLst>
        <a:ext uri="{E40237B7-FDA0-4F09-8148-C483321AD2D9}">
          <dgm14:cNvPr xmlns:dgm14="http://schemas.microsoft.com/office/drawing/2010/diagram" id="0" name="" descr="Cheers"/>
        </a:ext>
      </dgm:extLst>
    </dgm:pt>
    <dgm:pt modelId="{BC65BEEF-3026-4242-B6C2-983CB8B63F64}" type="pres">
      <dgm:prSet presAssocID="{1F15F829-A562-44E2-9B81-82FF7C13EF83}" presName="spaceRect" presStyleCnt="0"/>
      <dgm:spPr/>
    </dgm:pt>
    <dgm:pt modelId="{D8381C44-6668-4D0D-82FA-13E6DEB08631}" type="pres">
      <dgm:prSet presAssocID="{1F15F829-A562-44E2-9B81-82FF7C13EF83}" presName="parTx" presStyleLbl="revTx" presStyleIdx="4" presStyleCnt="7">
        <dgm:presLayoutVars>
          <dgm:chMax val="0"/>
          <dgm:chPref val="0"/>
        </dgm:presLayoutVars>
      </dgm:prSet>
      <dgm:spPr/>
    </dgm:pt>
    <dgm:pt modelId="{C23D5B3C-F20A-4E30-A2C5-9A897E24C850}" type="pres">
      <dgm:prSet presAssocID="{A0C4F2C9-66B0-49CD-AE32-E1C21C187935}" presName="sibTrans" presStyleCnt="0"/>
      <dgm:spPr/>
    </dgm:pt>
    <dgm:pt modelId="{19076FE7-595E-48F9-8CBC-2BB156F1F026}" type="pres">
      <dgm:prSet presAssocID="{83C25197-12FE-4EC2-97E8-AE4183E69D59}" presName="compNode" presStyleCnt="0"/>
      <dgm:spPr/>
    </dgm:pt>
    <dgm:pt modelId="{F1D6C70D-3775-49A3-8E87-0C64498AC41B}" type="pres">
      <dgm:prSet presAssocID="{83C25197-12FE-4EC2-97E8-AE4183E69D59}" presName="bgRect" presStyleLbl="bgShp" presStyleIdx="5" presStyleCnt="7"/>
      <dgm:spPr/>
    </dgm:pt>
    <dgm:pt modelId="{358ECA26-17FA-4D10-9BE7-7F40BBFC29BA}" type="pres">
      <dgm:prSet presAssocID="{83C25197-12FE-4EC2-97E8-AE4183E69D59}" presName="iconRect" presStyleLbl="node1" presStyleIdx="5" presStyleCnt="7"/>
      <dgm:spPr>
        <a:blipFill>
          <a:blip xmlns:r="http://schemas.openxmlformats.org/officeDocument/2006/relationships"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a:blipFill>
        <a:ln>
          <a:noFill/>
        </a:ln>
      </dgm:spPr>
      <dgm:extLst>
        <a:ext uri="{E40237B7-FDA0-4F09-8148-C483321AD2D9}">
          <dgm14:cNvPr xmlns:dgm14="http://schemas.microsoft.com/office/drawing/2010/diagram" id="0" name="" descr="Help"/>
        </a:ext>
      </dgm:extLst>
    </dgm:pt>
    <dgm:pt modelId="{59C7ACDC-9E32-4D3B-A9FE-A9CF22CD6A8A}" type="pres">
      <dgm:prSet presAssocID="{83C25197-12FE-4EC2-97E8-AE4183E69D59}" presName="spaceRect" presStyleCnt="0"/>
      <dgm:spPr/>
    </dgm:pt>
    <dgm:pt modelId="{F5BBBD0C-3778-4846-BA30-9CF64AC6BB21}" type="pres">
      <dgm:prSet presAssocID="{83C25197-12FE-4EC2-97E8-AE4183E69D59}" presName="parTx" presStyleLbl="revTx" presStyleIdx="5" presStyleCnt="7">
        <dgm:presLayoutVars>
          <dgm:chMax val="0"/>
          <dgm:chPref val="0"/>
        </dgm:presLayoutVars>
      </dgm:prSet>
      <dgm:spPr/>
    </dgm:pt>
    <dgm:pt modelId="{8266EDC8-107B-4728-A3CF-FE7973A01C06}" type="pres">
      <dgm:prSet presAssocID="{8248A68F-2517-4993-9A16-4C784A3598FE}" presName="sibTrans" presStyleCnt="0"/>
      <dgm:spPr/>
    </dgm:pt>
    <dgm:pt modelId="{56040361-999F-433F-A39F-7B02732D4181}" type="pres">
      <dgm:prSet presAssocID="{A3350A72-08BD-4254-8ABA-00B8F9FC2F89}" presName="compNode" presStyleCnt="0"/>
      <dgm:spPr/>
    </dgm:pt>
    <dgm:pt modelId="{0DB6CBEF-2A46-4D58-AD8C-8723A8F55F7D}" type="pres">
      <dgm:prSet presAssocID="{A3350A72-08BD-4254-8ABA-00B8F9FC2F89}" presName="bgRect" presStyleLbl="bgShp" presStyleIdx="6" presStyleCnt="7"/>
      <dgm:spPr/>
    </dgm:pt>
    <dgm:pt modelId="{BF4EEF7C-3B5D-451C-90EE-F14C89BEDBA1}" type="pres">
      <dgm:prSet presAssocID="{A3350A72-08BD-4254-8ABA-00B8F9FC2F89}" presName="iconRect" presStyleLbl="node1" presStyleIdx="6" presStyleCnt="7"/>
      <dgm:spPr>
        <a:blipFill>
          <a:blip xmlns:r="http://schemas.openxmlformats.org/officeDocument/2006/relationships"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a:blipFill>
        <a:ln>
          <a:noFill/>
        </a:ln>
      </dgm:spPr>
      <dgm:extLst>
        <a:ext uri="{E40237B7-FDA0-4F09-8148-C483321AD2D9}">
          <dgm14:cNvPr xmlns:dgm14="http://schemas.microsoft.com/office/drawing/2010/diagram" id="0" name="" descr="In Love Face Outline"/>
        </a:ext>
      </dgm:extLst>
    </dgm:pt>
    <dgm:pt modelId="{D9255DF6-13CA-4976-92B0-7E9708137F50}" type="pres">
      <dgm:prSet presAssocID="{A3350A72-08BD-4254-8ABA-00B8F9FC2F89}" presName="spaceRect" presStyleCnt="0"/>
      <dgm:spPr/>
    </dgm:pt>
    <dgm:pt modelId="{F31CE7C9-ECE7-4F63-AC11-B5F0CD65A4DD}" type="pres">
      <dgm:prSet presAssocID="{A3350A72-08BD-4254-8ABA-00B8F9FC2F89}" presName="parTx" presStyleLbl="revTx" presStyleIdx="6" presStyleCnt="7">
        <dgm:presLayoutVars>
          <dgm:chMax val="0"/>
          <dgm:chPref val="0"/>
        </dgm:presLayoutVars>
      </dgm:prSet>
      <dgm:spPr/>
    </dgm:pt>
  </dgm:ptLst>
  <dgm:cxnLst>
    <dgm:cxn modelId="{2EAC9B02-CE1C-4F7E-9876-1787E1D0EAB6}" type="presOf" srcId="{9CD7B414-573A-484C-840E-C357F9F4ACE2}" destId="{E9CEE11D-9619-439B-BE4B-67B7E16D6F9A}" srcOrd="0" destOrd="0" presId="urn:microsoft.com/office/officeart/2018/2/layout/IconVerticalSolidList"/>
    <dgm:cxn modelId="{F3ADF429-DB65-4688-9060-990A0DC5AD54}" type="presOf" srcId="{83C25197-12FE-4EC2-97E8-AE4183E69D59}" destId="{F5BBBD0C-3778-4846-BA30-9CF64AC6BB21}" srcOrd="0" destOrd="0" presId="urn:microsoft.com/office/officeart/2018/2/layout/IconVerticalSolidList"/>
    <dgm:cxn modelId="{D8376C30-5BAB-4508-BEB6-8AA72E00977F}" type="presOf" srcId="{3BCCAC6F-4E3C-48F9-9B43-DD2F8BDD5180}" destId="{082F2935-2DB8-4E93-A1E9-D3D879A6EFD4}" srcOrd="0" destOrd="0" presId="urn:microsoft.com/office/officeart/2018/2/layout/IconVerticalSolidList"/>
    <dgm:cxn modelId="{0412EC33-7062-489B-9DD2-0AD211EF6967}" srcId="{D6D13B5D-1D9B-4E85-BF4A-B8928D2AA08E}" destId="{83C25197-12FE-4EC2-97E8-AE4183E69D59}" srcOrd="5" destOrd="0" parTransId="{367866E4-27D9-4D7B-8E32-77A013317831}" sibTransId="{8248A68F-2517-4993-9A16-4C784A3598FE}"/>
    <dgm:cxn modelId="{47EA0B75-F4D3-442C-810A-0A809F95A237}" type="presOf" srcId="{D6D13B5D-1D9B-4E85-BF4A-B8928D2AA08E}" destId="{5239BE86-2F9D-40B9-9A30-5ED3F09AE0A2}" srcOrd="0" destOrd="0" presId="urn:microsoft.com/office/officeart/2018/2/layout/IconVerticalSolidList"/>
    <dgm:cxn modelId="{AAE7C391-BB9E-4ED2-BFAF-73BA75CEE5E3}" srcId="{D6D13B5D-1D9B-4E85-BF4A-B8928D2AA08E}" destId="{8456D913-D693-4333-9A11-22A5B2683E3D}" srcOrd="3" destOrd="0" parTransId="{278F6AEE-2B32-481A-9635-C2FAD4577A2A}" sibTransId="{A3A6F543-A7B3-4995-8EDA-E3E7A12563DF}"/>
    <dgm:cxn modelId="{CBD36295-BE52-4F8E-929F-F11FD7874C47}" srcId="{D6D13B5D-1D9B-4E85-BF4A-B8928D2AA08E}" destId="{3BCCAC6F-4E3C-48F9-9B43-DD2F8BDD5180}" srcOrd="0" destOrd="0" parTransId="{3FEB1F2E-D74A-4B47-9320-0EB542B60E48}" sibTransId="{03741037-A3F2-4E59-AC1B-3BC13788609E}"/>
    <dgm:cxn modelId="{60A42B9B-48A1-47E3-89EC-55079B3E6DBF}" srcId="{D6D13B5D-1D9B-4E85-BF4A-B8928D2AA08E}" destId="{1F15F829-A562-44E2-9B81-82FF7C13EF83}" srcOrd="4" destOrd="0" parTransId="{6A210774-E5BE-49A0-B8D2-C327FEC116A7}" sibTransId="{A0C4F2C9-66B0-49CD-AE32-E1C21C187935}"/>
    <dgm:cxn modelId="{93FF349D-8A95-4C3C-92FC-E9DD6F04CCBC}" type="presOf" srcId="{BD192B4C-9E82-425C-AA09-B81B43EAFB12}" destId="{64C5743C-06FA-43C0-B575-D2513E1A9412}" srcOrd="0" destOrd="0" presId="urn:microsoft.com/office/officeart/2018/2/layout/IconVerticalSolidList"/>
    <dgm:cxn modelId="{139430A4-BC4D-4261-84CB-EA881EFD3F04}" srcId="{D6D13B5D-1D9B-4E85-BF4A-B8928D2AA08E}" destId="{A3350A72-08BD-4254-8ABA-00B8F9FC2F89}" srcOrd="6" destOrd="0" parTransId="{7130D504-A26A-48E9-B0AD-49405B397200}" sibTransId="{EAA1F9D2-AD55-42D2-9182-FFEC8752E8EF}"/>
    <dgm:cxn modelId="{F6AFFCC7-51EB-42C2-A39C-0A693D7D2732}" type="presOf" srcId="{1F15F829-A562-44E2-9B81-82FF7C13EF83}" destId="{D8381C44-6668-4D0D-82FA-13E6DEB08631}" srcOrd="0" destOrd="0" presId="urn:microsoft.com/office/officeart/2018/2/layout/IconVerticalSolidList"/>
    <dgm:cxn modelId="{BFB553E4-635C-45E4-9295-FBF9BA3DE8E2}" type="presOf" srcId="{A3350A72-08BD-4254-8ABA-00B8F9FC2F89}" destId="{F31CE7C9-ECE7-4F63-AC11-B5F0CD65A4DD}" srcOrd="0" destOrd="0" presId="urn:microsoft.com/office/officeart/2018/2/layout/IconVerticalSolidList"/>
    <dgm:cxn modelId="{A49E00E9-C724-4091-8DEB-2C11FDAB40B2}" srcId="{D6D13B5D-1D9B-4E85-BF4A-B8928D2AA08E}" destId="{BD192B4C-9E82-425C-AA09-B81B43EAFB12}" srcOrd="1" destOrd="0" parTransId="{0213E641-133A-4C9D-BB70-0E7DB7D3E6AC}" sibTransId="{41D47CA0-272E-4719-B32D-955B3A38F35B}"/>
    <dgm:cxn modelId="{410576E9-4BB1-4B6A-A437-D2F51BACEE37}" srcId="{D6D13B5D-1D9B-4E85-BF4A-B8928D2AA08E}" destId="{9CD7B414-573A-484C-840E-C357F9F4ACE2}" srcOrd="2" destOrd="0" parTransId="{EFA245C6-291F-413F-9F0E-115E8EC1D541}" sibTransId="{0C49F67F-52A1-4854-AC15-2BCBEF09C105}"/>
    <dgm:cxn modelId="{934338EC-CD83-41EB-884A-54CE8C32168B}" type="presOf" srcId="{8456D913-D693-4333-9A11-22A5B2683E3D}" destId="{4AB7497F-83A8-4218-8DC8-448FAEFED4D6}" srcOrd="0" destOrd="0" presId="urn:microsoft.com/office/officeart/2018/2/layout/IconVerticalSolidList"/>
    <dgm:cxn modelId="{574C7A87-2AF0-49D2-ADF5-DCC34D8BC7E5}" type="presParOf" srcId="{5239BE86-2F9D-40B9-9A30-5ED3F09AE0A2}" destId="{7389AD60-4750-4541-BFE3-E064248E60FD}" srcOrd="0" destOrd="0" presId="urn:microsoft.com/office/officeart/2018/2/layout/IconVerticalSolidList"/>
    <dgm:cxn modelId="{3BFE53EC-9BA1-44AC-A0CD-C19D5CAE75A2}" type="presParOf" srcId="{7389AD60-4750-4541-BFE3-E064248E60FD}" destId="{14296CDE-2D1D-4221-B571-10B057549E79}" srcOrd="0" destOrd="0" presId="urn:microsoft.com/office/officeart/2018/2/layout/IconVerticalSolidList"/>
    <dgm:cxn modelId="{2FF1D8C6-5990-4D30-8A0E-C06A76EB6287}" type="presParOf" srcId="{7389AD60-4750-4541-BFE3-E064248E60FD}" destId="{7756D808-F62A-4DBA-BEA4-3B204D57D2BE}" srcOrd="1" destOrd="0" presId="urn:microsoft.com/office/officeart/2018/2/layout/IconVerticalSolidList"/>
    <dgm:cxn modelId="{EF3365DD-94F9-488F-A95D-7AAC23CE0492}" type="presParOf" srcId="{7389AD60-4750-4541-BFE3-E064248E60FD}" destId="{66AA0D8D-8837-4833-9724-69415CD0C61E}" srcOrd="2" destOrd="0" presId="urn:microsoft.com/office/officeart/2018/2/layout/IconVerticalSolidList"/>
    <dgm:cxn modelId="{06C08C24-5E1D-4AEC-BA59-DA073B5F0821}" type="presParOf" srcId="{7389AD60-4750-4541-BFE3-E064248E60FD}" destId="{082F2935-2DB8-4E93-A1E9-D3D879A6EFD4}" srcOrd="3" destOrd="0" presId="urn:microsoft.com/office/officeart/2018/2/layout/IconVerticalSolidList"/>
    <dgm:cxn modelId="{346C0E60-1459-4D81-BAEA-A7B4A5A7C1DA}" type="presParOf" srcId="{5239BE86-2F9D-40B9-9A30-5ED3F09AE0A2}" destId="{77B8E5E0-6D26-4AB4-9526-84011E52F417}" srcOrd="1" destOrd="0" presId="urn:microsoft.com/office/officeart/2018/2/layout/IconVerticalSolidList"/>
    <dgm:cxn modelId="{EC003F63-8F24-4619-A2BE-95F15EE7D27E}" type="presParOf" srcId="{5239BE86-2F9D-40B9-9A30-5ED3F09AE0A2}" destId="{DD45D217-C387-443C-9E49-38AB25CB6471}" srcOrd="2" destOrd="0" presId="urn:microsoft.com/office/officeart/2018/2/layout/IconVerticalSolidList"/>
    <dgm:cxn modelId="{DB7D2778-0D04-4CCE-BBE0-CA3A38B2BBC3}" type="presParOf" srcId="{DD45D217-C387-443C-9E49-38AB25CB6471}" destId="{A1F5FE14-93D8-4565-87A7-DF0DB551456C}" srcOrd="0" destOrd="0" presId="urn:microsoft.com/office/officeart/2018/2/layout/IconVerticalSolidList"/>
    <dgm:cxn modelId="{B36D352F-D13F-4905-AF30-E6D48B812987}" type="presParOf" srcId="{DD45D217-C387-443C-9E49-38AB25CB6471}" destId="{C6F7D3D3-4100-4854-848F-5813A638177D}" srcOrd="1" destOrd="0" presId="urn:microsoft.com/office/officeart/2018/2/layout/IconVerticalSolidList"/>
    <dgm:cxn modelId="{F1376F91-2066-49D5-AE94-6C45AA55466B}" type="presParOf" srcId="{DD45D217-C387-443C-9E49-38AB25CB6471}" destId="{FBB15681-7F74-45A4-B1DB-1DBAA6CCA19C}" srcOrd="2" destOrd="0" presId="urn:microsoft.com/office/officeart/2018/2/layout/IconVerticalSolidList"/>
    <dgm:cxn modelId="{CE83E89A-47CD-4024-9CFC-EB5E70DB717A}" type="presParOf" srcId="{DD45D217-C387-443C-9E49-38AB25CB6471}" destId="{64C5743C-06FA-43C0-B575-D2513E1A9412}" srcOrd="3" destOrd="0" presId="urn:microsoft.com/office/officeart/2018/2/layout/IconVerticalSolidList"/>
    <dgm:cxn modelId="{DF95DB74-57E4-4FA4-8B3C-8E129EF0882A}" type="presParOf" srcId="{5239BE86-2F9D-40B9-9A30-5ED3F09AE0A2}" destId="{EC20D105-087B-42E2-9A42-5DB4C28094F8}" srcOrd="3" destOrd="0" presId="urn:microsoft.com/office/officeart/2018/2/layout/IconVerticalSolidList"/>
    <dgm:cxn modelId="{E6EE47FA-7A63-4668-BB10-10864376F0CB}" type="presParOf" srcId="{5239BE86-2F9D-40B9-9A30-5ED3F09AE0A2}" destId="{FD7BB970-2369-42BA-AE64-C95E0B5A1762}" srcOrd="4" destOrd="0" presId="urn:microsoft.com/office/officeart/2018/2/layout/IconVerticalSolidList"/>
    <dgm:cxn modelId="{7494C62D-0EC4-4DA8-9DE5-7FC183A6B46E}" type="presParOf" srcId="{FD7BB970-2369-42BA-AE64-C95E0B5A1762}" destId="{814BDFED-DD7A-4EC6-8E95-37556F8D95D0}" srcOrd="0" destOrd="0" presId="urn:microsoft.com/office/officeart/2018/2/layout/IconVerticalSolidList"/>
    <dgm:cxn modelId="{CFBA0FBB-A75E-4DDC-A70D-7C515551B6D9}" type="presParOf" srcId="{FD7BB970-2369-42BA-AE64-C95E0B5A1762}" destId="{322B5C19-39A7-404F-94AF-D476E85A5179}" srcOrd="1" destOrd="0" presId="urn:microsoft.com/office/officeart/2018/2/layout/IconVerticalSolidList"/>
    <dgm:cxn modelId="{27A9199E-F4F1-49A4-9B6C-D04BA1A3862B}" type="presParOf" srcId="{FD7BB970-2369-42BA-AE64-C95E0B5A1762}" destId="{73F4941C-3A9A-48A2-B81C-5CDF6A166C65}" srcOrd="2" destOrd="0" presId="urn:microsoft.com/office/officeart/2018/2/layout/IconVerticalSolidList"/>
    <dgm:cxn modelId="{219E181A-3B55-4697-8A9A-EB4FD45B7383}" type="presParOf" srcId="{FD7BB970-2369-42BA-AE64-C95E0B5A1762}" destId="{E9CEE11D-9619-439B-BE4B-67B7E16D6F9A}" srcOrd="3" destOrd="0" presId="urn:microsoft.com/office/officeart/2018/2/layout/IconVerticalSolidList"/>
    <dgm:cxn modelId="{A25A4C06-43EE-4BF1-BD0C-884789E0740F}" type="presParOf" srcId="{5239BE86-2F9D-40B9-9A30-5ED3F09AE0A2}" destId="{B1C03723-A85E-49D5-B600-99F3BA8A39EF}" srcOrd="5" destOrd="0" presId="urn:microsoft.com/office/officeart/2018/2/layout/IconVerticalSolidList"/>
    <dgm:cxn modelId="{986ECA95-527B-4A9A-8640-6D30151B190F}" type="presParOf" srcId="{5239BE86-2F9D-40B9-9A30-5ED3F09AE0A2}" destId="{A9B2BB24-AA44-4F65-8E1C-10DE98C51934}" srcOrd="6" destOrd="0" presId="urn:microsoft.com/office/officeart/2018/2/layout/IconVerticalSolidList"/>
    <dgm:cxn modelId="{88C24FFF-029B-40D4-B4D9-65053FDD70DD}" type="presParOf" srcId="{A9B2BB24-AA44-4F65-8E1C-10DE98C51934}" destId="{26B60189-EC79-4FF9-B54F-3EA134DD98C0}" srcOrd="0" destOrd="0" presId="urn:microsoft.com/office/officeart/2018/2/layout/IconVerticalSolidList"/>
    <dgm:cxn modelId="{9F4341A0-07A4-4E42-A2F7-851CDDC88CF5}" type="presParOf" srcId="{A9B2BB24-AA44-4F65-8E1C-10DE98C51934}" destId="{D09FCE89-08BF-4010-8EB4-897E9B9C0796}" srcOrd="1" destOrd="0" presId="urn:microsoft.com/office/officeart/2018/2/layout/IconVerticalSolidList"/>
    <dgm:cxn modelId="{1DA7F8CD-F291-44CC-B647-B03330EF6280}" type="presParOf" srcId="{A9B2BB24-AA44-4F65-8E1C-10DE98C51934}" destId="{B23FEAC7-0CD0-4D64-9D2B-103ECEFE06B1}" srcOrd="2" destOrd="0" presId="urn:microsoft.com/office/officeart/2018/2/layout/IconVerticalSolidList"/>
    <dgm:cxn modelId="{A83407E0-3744-4A00-9DF4-6F5730BC5F22}" type="presParOf" srcId="{A9B2BB24-AA44-4F65-8E1C-10DE98C51934}" destId="{4AB7497F-83A8-4218-8DC8-448FAEFED4D6}" srcOrd="3" destOrd="0" presId="urn:microsoft.com/office/officeart/2018/2/layout/IconVerticalSolidList"/>
    <dgm:cxn modelId="{FFD70FC8-3FEC-406F-870D-429389A3D68C}" type="presParOf" srcId="{5239BE86-2F9D-40B9-9A30-5ED3F09AE0A2}" destId="{97B22FF5-4BA5-4F1C-9BB7-DEFF8760AC25}" srcOrd="7" destOrd="0" presId="urn:microsoft.com/office/officeart/2018/2/layout/IconVerticalSolidList"/>
    <dgm:cxn modelId="{DB25FE1A-C767-43BB-8488-19CABF83597E}" type="presParOf" srcId="{5239BE86-2F9D-40B9-9A30-5ED3F09AE0A2}" destId="{A738D339-55C1-48EB-AF57-39897F8B51EE}" srcOrd="8" destOrd="0" presId="urn:microsoft.com/office/officeart/2018/2/layout/IconVerticalSolidList"/>
    <dgm:cxn modelId="{BEC4E125-0935-43DF-A214-CA4179BB3854}" type="presParOf" srcId="{A738D339-55C1-48EB-AF57-39897F8B51EE}" destId="{3B30007E-530A-4CC1-9A15-E57C2CBE7B62}" srcOrd="0" destOrd="0" presId="urn:microsoft.com/office/officeart/2018/2/layout/IconVerticalSolidList"/>
    <dgm:cxn modelId="{DCB2366C-E58A-48BF-BD2A-5C1BC08DF3CF}" type="presParOf" srcId="{A738D339-55C1-48EB-AF57-39897F8B51EE}" destId="{B43F6F65-3E18-4631-834C-A6556F43DE7C}" srcOrd="1" destOrd="0" presId="urn:microsoft.com/office/officeart/2018/2/layout/IconVerticalSolidList"/>
    <dgm:cxn modelId="{3E8ACF91-A2F6-4F72-BA30-B7FC1E51AA2A}" type="presParOf" srcId="{A738D339-55C1-48EB-AF57-39897F8B51EE}" destId="{BC65BEEF-3026-4242-B6C2-983CB8B63F64}" srcOrd="2" destOrd="0" presId="urn:microsoft.com/office/officeart/2018/2/layout/IconVerticalSolidList"/>
    <dgm:cxn modelId="{F7B04A86-EB68-4A1F-A3CC-C6B6213BD087}" type="presParOf" srcId="{A738D339-55C1-48EB-AF57-39897F8B51EE}" destId="{D8381C44-6668-4D0D-82FA-13E6DEB08631}" srcOrd="3" destOrd="0" presId="urn:microsoft.com/office/officeart/2018/2/layout/IconVerticalSolidList"/>
    <dgm:cxn modelId="{1259774B-B15C-4517-8610-6CC1067E72A8}" type="presParOf" srcId="{5239BE86-2F9D-40B9-9A30-5ED3F09AE0A2}" destId="{C23D5B3C-F20A-4E30-A2C5-9A897E24C850}" srcOrd="9" destOrd="0" presId="urn:microsoft.com/office/officeart/2018/2/layout/IconVerticalSolidList"/>
    <dgm:cxn modelId="{907F6380-60E0-45EC-A12F-ABD1B8676204}" type="presParOf" srcId="{5239BE86-2F9D-40B9-9A30-5ED3F09AE0A2}" destId="{19076FE7-595E-48F9-8CBC-2BB156F1F026}" srcOrd="10" destOrd="0" presId="urn:microsoft.com/office/officeart/2018/2/layout/IconVerticalSolidList"/>
    <dgm:cxn modelId="{46E8B09C-96B1-4065-A6CD-74FB591D940F}" type="presParOf" srcId="{19076FE7-595E-48F9-8CBC-2BB156F1F026}" destId="{F1D6C70D-3775-49A3-8E87-0C64498AC41B}" srcOrd="0" destOrd="0" presId="urn:microsoft.com/office/officeart/2018/2/layout/IconVerticalSolidList"/>
    <dgm:cxn modelId="{06C28860-48FB-4652-B4EC-B070BC725A7E}" type="presParOf" srcId="{19076FE7-595E-48F9-8CBC-2BB156F1F026}" destId="{358ECA26-17FA-4D10-9BE7-7F40BBFC29BA}" srcOrd="1" destOrd="0" presId="urn:microsoft.com/office/officeart/2018/2/layout/IconVerticalSolidList"/>
    <dgm:cxn modelId="{6E0027D3-F7A2-4659-B282-6051597AEA2D}" type="presParOf" srcId="{19076FE7-595E-48F9-8CBC-2BB156F1F026}" destId="{59C7ACDC-9E32-4D3B-A9FE-A9CF22CD6A8A}" srcOrd="2" destOrd="0" presId="urn:microsoft.com/office/officeart/2018/2/layout/IconVerticalSolidList"/>
    <dgm:cxn modelId="{6960CC4B-6EEE-4CCF-BB15-7829A92FD90E}" type="presParOf" srcId="{19076FE7-595E-48F9-8CBC-2BB156F1F026}" destId="{F5BBBD0C-3778-4846-BA30-9CF64AC6BB21}" srcOrd="3" destOrd="0" presId="urn:microsoft.com/office/officeart/2018/2/layout/IconVerticalSolidList"/>
    <dgm:cxn modelId="{6AEC6EC8-81B7-4480-BF6E-E00F7F21512E}" type="presParOf" srcId="{5239BE86-2F9D-40B9-9A30-5ED3F09AE0A2}" destId="{8266EDC8-107B-4728-A3CF-FE7973A01C06}" srcOrd="11" destOrd="0" presId="urn:microsoft.com/office/officeart/2018/2/layout/IconVerticalSolidList"/>
    <dgm:cxn modelId="{447A41A9-080F-4892-8A3E-E4F6278D1F40}" type="presParOf" srcId="{5239BE86-2F9D-40B9-9A30-5ED3F09AE0A2}" destId="{56040361-999F-433F-A39F-7B02732D4181}" srcOrd="12" destOrd="0" presId="urn:microsoft.com/office/officeart/2018/2/layout/IconVerticalSolidList"/>
    <dgm:cxn modelId="{1626B625-1B6D-457C-8B9B-A6077A883DD9}" type="presParOf" srcId="{56040361-999F-433F-A39F-7B02732D4181}" destId="{0DB6CBEF-2A46-4D58-AD8C-8723A8F55F7D}" srcOrd="0" destOrd="0" presId="urn:microsoft.com/office/officeart/2018/2/layout/IconVerticalSolidList"/>
    <dgm:cxn modelId="{61B95352-8166-43E4-8A91-1E53FC99130F}" type="presParOf" srcId="{56040361-999F-433F-A39F-7B02732D4181}" destId="{BF4EEF7C-3B5D-451C-90EE-F14C89BEDBA1}" srcOrd="1" destOrd="0" presId="urn:microsoft.com/office/officeart/2018/2/layout/IconVerticalSolidList"/>
    <dgm:cxn modelId="{6C053A24-BC56-4049-A3C1-B56136745277}" type="presParOf" srcId="{56040361-999F-433F-A39F-7B02732D4181}" destId="{D9255DF6-13CA-4976-92B0-7E9708137F50}" srcOrd="2" destOrd="0" presId="urn:microsoft.com/office/officeart/2018/2/layout/IconVerticalSolidList"/>
    <dgm:cxn modelId="{96736E11-B4D1-46F2-9F48-39C7B4AD1F8C}" type="presParOf" srcId="{56040361-999F-433F-A39F-7B02732D4181}" destId="{F31CE7C9-ECE7-4F63-AC11-B5F0CD65A4DD}" srcOrd="3" destOrd="0" presId="urn:microsoft.com/office/officeart/2018/2/layout/IconVerticalSoli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02.xml><?xml version="1.0" encoding="utf-8"?>
<dgm:dataModel xmlns:dgm="http://schemas.openxmlformats.org/drawingml/2006/diagram" xmlns:a="http://schemas.openxmlformats.org/drawingml/2006/main">
  <dgm:ptLst>
    <dgm:pt modelId="{8B861928-FA7F-4E27-B39F-8AC50269D699}" type="doc">
      <dgm:prSet loTypeId="urn:microsoft.com/office/officeart/2005/8/layout/vList2" loCatId="list" qsTypeId="urn:microsoft.com/office/officeart/2005/8/quickstyle/simple4" qsCatId="simple" csTypeId="urn:microsoft.com/office/officeart/2005/8/colors/colorful2" csCatId="colorful" phldr="1"/>
      <dgm:spPr/>
      <dgm:t>
        <a:bodyPr/>
        <a:lstStyle/>
        <a:p>
          <a:endParaRPr lang="en-US"/>
        </a:p>
      </dgm:t>
    </dgm:pt>
    <dgm:pt modelId="{C8EC9EC2-B968-4F7D-8810-73112F5DA860}">
      <dgm:prSet/>
      <dgm:spPr/>
      <dgm:t>
        <a:bodyPr/>
        <a:lstStyle/>
        <a:p>
          <a:r>
            <a:rPr lang="en-US"/>
            <a:t>1. Rehabilitation services include educational and supportive services regarding…</a:t>
          </a:r>
        </a:p>
      </dgm:t>
    </dgm:pt>
    <dgm:pt modelId="{8FF06F66-5320-4323-A9B7-A8474BF6C7C8}" type="parTrans" cxnId="{EDF963E7-4AB1-45D8-9B4B-C90766152FB6}">
      <dgm:prSet/>
      <dgm:spPr/>
      <dgm:t>
        <a:bodyPr/>
        <a:lstStyle/>
        <a:p>
          <a:endParaRPr lang="en-US"/>
        </a:p>
      </dgm:t>
    </dgm:pt>
    <dgm:pt modelId="{82BAC0A3-66AB-4213-A3FD-415309E2E815}" type="sibTrans" cxnId="{EDF963E7-4AB1-45D8-9B4B-C90766152FB6}">
      <dgm:prSet/>
      <dgm:spPr/>
      <dgm:t>
        <a:bodyPr/>
        <a:lstStyle/>
        <a:p>
          <a:endParaRPr lang="en-US"/>
        </a:p>
      </dgm:t>
    </dgm:pt>
    <dgm:pt modelId="{FDAAED0A-7925-437C-A400-0D5D6ED2C33A}">
      <dgm:prSet/>
      <dgm:spPr/>
      <dgm:t>
        <a:bodyPr/>
        <a:lstStyle/>
        <a:p>
          <a:r>
            <a:rPr lang="en-US" dirty="0"/>
            <a:t>a) Independent living skills</a:t>
          </a:r>
        </a:p>
      </dgm:t>
    </dgm:pt>
    <dgm:pt modelId="{52481BB5-CCC9-4F4F-8BB8-AA519DBA6B6F}" type="parTrans" cxnId="{CE9A43BF-335F-4AF9-91AD-D8ACA75C2FC7}">
      <dgm:prSet/>
      <dgm:spPr/>
      <dgm:t>
        <a:bodyPr/>
        <a:lstStyle/>
        <a:p>
          <a:endParaRPr lang="en-US"/>
        </a:p>
      </dgm:t>
    </dgm:pt>
    <dgm:pt modelId="{5F8A38B7-B18C-452F-862B-63D50B4CDB3A}" type="sibTrans" cxnId="{CE9A43BF-335F-4AF9-91AD-D8ACA75C2FC7}">
      <dgm:prSet/>
      <dgm:spPr/>
      <dgm:t>
        <a:bodyPr/>
        <a:lstStyle/>
        <a:p>
          <a:endParaRPr lang="en-US"/>
        </a:p>
      </dgm:t>
    </dgm:pt>
    <dgm:pt modelId="{66888F0A-D821-4B86-9509-417AD27B52ED}">
      <dgm:prSet/>
      <dgm:spPr/>
      <dgm:t>
        <a:bodyPr/>
        <a:lstStyle/>
        <a:p>
          <a:r>
            <a:rPr lang="en-US" dirty="0"/>
            <a:t>b) Self-care</a:t>
          </a:r>
        </a:p>
      </dgm:t>
    </dgm:pt>
    <dgm:pt modelId="{810B976F-0B2F-4281-9D54-0819B9C44744}" type="parTrans" cxnId="{E74D0072-6695-40D4-96D1-7DDA5A555173}">
      <dgm:prSet/>
      <dgm:spPr/>
      <dgm:t>
        <a:bodyPr/>
        <a:lstStyle/>
        <a:p>
          <a:endParaRPr lang="en-US"/>
        </a:p>
      </dgm:t>
    </dgm:pt>
    <dgm:pt modelId="{CC0BB84B-6A5F-4C00-92C7-AFA30601C957}" type="sibTrans" cxnId="{E74D0072-6695-40D4-96D1-7DDA5A555173}">
      <dgm:prSet/>
      <dgm:spPr/>
      <dgm:t>
        <a:bodyPr/>
        <a:lstStyle/>
        <a:p>
          <a:endParaRPr lang="en-US"/>
        </a:p>
      </dgm:t>
    </dgm:pt>
    <dgm:pt modelId="{E21E90DE-BCD1-4774-8CE7-726B8BD060C7}">
      <dgm:prSet/>
      <dgm:spPr/>
      <dgm:t>
        <a:bodyPr/>
        <a:lstStyle/>
        <a:p>
          <a:r>
            <a:rPr lang="en-US" dirty="0"/>
            <a:t>c) Social skills regarding development</a:t>
          </a:r>
        </a:p>
      </dgm:t>
    </dgm:pt>
    <dgm:pt modelId="{5CF0D555-389D-4901-A3A9-23832AEA00AD}" type="parTrans" cxnId="{6A9951CB-11DE-43E8-9515-CC6FF8293588}">
      <dgm:prSet/>
      <dgm:spPr/>
      <dgm:t>
        <a:bodyPr/>
        <a:lstStyle/>
        <a:p>
          <a:endParaRPr lang="en-US"/>
        </a:p>
      </dgm:t>
    </dgm:pt>
    <dgm:pt modelId="{6231C059-EA0B-45D9-8DFE-5660D0AD31F5}" type="sibTrans" cxnId="{6A9951CB-11DE-43E8-9515-CC6FF8293588}">
      <dgm:prSet/>
      <dgm:spPr/>
      <dgm:t>
        <a:bodyPr/>
        <a:lstStyle/>
        <a:p>
          <a:endParaRPr lang="en-US"/>
        </a:p>
      </dgm:t>
    </dgm:pt>
    <dgm:pt modelId="{C4A457FC-0791-49F8-9D9E-7B51B1F43BDC}">
      <dgm:prSet/>
      <dgm:spPr/>
      <dgm:t>
        <a:bodyPr/>
        <a:lstStyle/>
        <a:p>
          <a:r>
            <a:rPr lang="en-US" dirty="0"/>
            <a:t>d) Lifestyle changes</a:t>
          </a:r>
        </a:p>
      </dgm:t>
    </dgm:pt>
    <dgm:pt modelId="{EA7CE236-760C-4DBC-BB8F-433A0D73A417}" type="parTrans" cxnId="{6953DC92-6AFB-44D2-A2C7-11268CED5408}">
      <dgm:prSet/>
      <dgm:spPr/>
      <dgm:t>
        <a:bodyPr/>
        <a:lstStyle/>
        <a:p>
          <a:endParaRPr lang="en-US"/>
        </a:p>
      </dgm:t>
    </dgm:pt>
    <dgm:pt modelId="{4E14DB0A-3A40-4AC6-ADB2-CA41AE410C7F}" type="sibTrans" cxnId="{6953DC92-6AFB-44D2-A2C7-11268CED5408}">
      <dgm:prSet/>
      <dgm:spPr/>
      <dgm:t>
        <a:bodyPr/>
        <a:lstStyle/>
        <a:p>
          <a:endParaRPr lang="en-US"/>
        </a:p>
      </dgm:t>
    </dgm:pt>
    <dgm:pt modelId="{F960DACD-6885-44B4-84B0-1F38BA464FFC}">
      <dgm:prSet/>
      <dgm:spPr/>
      <dgm:t>
        <a:bodyPr/>
        <a:lstStyle/>
        <a:p>
          <a:r>
            <a:rPr lang="en-US" dirty="0"/>
            <a:t>e) All of the above</a:t>
          </a:r>
        </a:p>
      </dgm:t>
    </dgm:pt>
    <dgm:pt modelId="{FD1C61CE-5631-490B-8E9F-6E4F3B0D3BF9}" type="parTrans" cxnId="{43799E27-5079-4466-BB78-E81B2AB90942}">
      <dgm:prSet/>
      <dgm:spPr/>
      <dgm:t>
        <a:bodyPr/>
        <a:lstStyle/>
        <a:p>
          <a:endParaRPr lang="en-US"/>
        </a:p>
      </dgm:t>
    </dgm:pt>
    <dgm:pt modelId="{B5FBB00D-1885-4D2A-93F1-7298A22D1E22}" type="sibTrans" cxnId="{43799E27-5079-4466-BB78-E81B2AB90942}">
      <dgm:prSet/>
      <dgm:spPr/>
      <dgm:t>
        <a:bodyPr/>
        <a:lstStyle/>
        <a:p>
          <a:endParaRPr lang="en-US"/>
        </a:p>
      </dgm:t>
    </dgm:pt>
    <dgm:pt modelId="{056FC16F-C11E-4863-B3A5-0131BA9416B0}" type="pres">
      <dgm:prSet presAssocID="{8B861928-FA7F-4E27-B39F-8AC50269D699}" presName="linear" presStyleCnt="0">
        <dgm:presLayoutVars>
          <dgm:animLvl val="lvl"/>
          <dgm:resizeHandles val="exact"/>
        </dgm:presLayoutVars>
      </dgm:prSet>
      <dgm:spPr/>
    </dgm:pt>
    <dgm:pt modelId="{F9B7E7BC-2DF5-4E1A-A650-1CB989414A63}" type="pres">
      <dgm:prSet presAssocID="{C8EC9EC2-B968-4F7D-8810-73112F5DA860}" presName="parentText" presStyleLbl="node1" presStyleIdx="0" presStyleCnt="6">
        <dgm:presLayoutVars>
          <dgm:chMax val="0"/>
          <dgm:bulletEnabled val="1"/>
        </dgm:presLayoutVars>
      </dgm:prSet>
      <dgm:spPr/>
    </dgm:pt>
    <dgm:pt modelId="{DEFA8382-3B61-4C7F-8132-5D3372B2383C}" type="pres">
      <dgm:prSet presAssocID="{82BAC0A3-66AB-4213-A3FD-415309E2E815}" presName="spacer" presStyleCnt="0"/>
      <dgm:spPr/>
    </dgm:pt>
    <dgm:pt modelId="{C44F654F-C9DB-4CD0-899E-B509133B10F1}" type="pres">
      <dgm:prSet presAssocID="{FDAAED0A-7925-437C-A400-0D5D6ED2C33A}" presName="parentText" presStyleLbl="node1" presStyleIdx="1" presStyleCnt="6">
        <dgm:presLayoutVars>
          <dgm:chMax val="0"/>
          <dgm:bulletEnabled val="1"/>
        </dgm:presLayoutVars>
      </dgm:prSet>
      <dgm:spPr/>
    </dgm:pt>
    <dgm:pt modelId="{A73E7407-787F-4AFE-8634-504816A00DFB}" type="pres">
      <dgm:prSet presAssocID="{5F8A38B7-B18C-452F-862B-63D50B4CDB3A}" presName="spacer" presStyleCnt="0"/>
      <dgm:spPr/>
    </dgm:pt>
    <dgm:pt modelId="{34B006D9-B5B0-4C06-9A1F-F387D2E6A369}" type="pres">
      <dgm:prSet presAssocID="{66888F0A-D821-4B86-9509-417AD27B52ED}" presName="parentText" presStyleLbl="node1" presStyleIdx="2" presStyleCnt="6">
        <dgm:presLayoutVars>
          <dgm:chMax val="0"/>
          <dgm:bulletEnabled val="1"/>
        </dgm:presLayoutVars>
      </dgm:prSet>
      <dgm:spPr/>
    </dgm:pt>
    <dgm:pt modelId="{6D6F3DDD-5E0C-4BAA-9487-BB2D5F8B8E79}" type="pres">
      <dgm:prSet presAssocID="{CC0BB84B-6A5F-4C00-92C7-AFA30601C957}" presName="spacer" presStyleCnt="0"/>
      <dgm:spPr/>
    </dgm:pt>
    <dgm:pt modelId="{017B27F2-4FBE-4B7B-B6E8-5A2E763D7ACE}" type="pres">
      <dgm:prSet presAssocID="{E21E90DE-BCD1-4774-8CE7-726B8BD060C7}" presName="parentText" presStyleLbl="node1" presStyleIdx="3" presStyleCnt="6">
        <dgm:presLayoutVars>
          <dgm:chMax val="0"/>
          <dgm:bulletEnabled val="1"/>
        </dgm:presLayoutVars>
      </dgm:prSet>
      <dgm:spPr/>
    </dgm:pt>
    <dgm:pt modelId="{33FD2350-9E43-428A-920C-B9AF0D7C0FEA}" type="pres">
      <dgm:prSet presAssocID="{6231C059-EA0B-45D9-8DFE-5660D0AD31F5}" presName="spacer" presStyleCnt="0"/>
      <dgm:spPr/>
    </dgm:pt>
    <dgm:pt modelId="{4BD02ED5-6B88-43E0-BC17-3A3D4E9E4661}" type="pres">
      <dgm:prSet presAssocID="{C4A457FC-0791-49F8-9D9E-7B51B1F43BDC}" presName="parentText" presStyleLbl="node1" presStyleIdx="4" presStyleCnt="6">
        <dgm:presLayoutVars>
          <dgm:chMax val="0"/>
          <dgm:bulletEnabled val="1"/>
        </dgm:presLayoutVars>
      </dgm:prSet>
      <dgm:spPr/>
    </dgm:pt>
    <dgm:pt modelId="{FC1DCFF3-C021-4847-A9D4-0DD59C75AD24}" type="pres">
      <dgm:prSet presAssocID="{4E14DB0A-3A40-4AC6-ADB2-CA41AE410C7F}" presName="spacer" presStyleCnt="0"/>
      <dgm:spPr/>
    </dgm:pt>
    <dgm:pt modelId="{9ADCE5F7-6B31-477D-9331-A5AE6AE1E22B}" type="pres">
      <dgm:prSet presAssocID="{F960DACD-6885-44B4-84B0-1F38BA464FFC}" presName="parentText" presStyleLbl="node1" presStyleIdx="5" presStyleCnt="6">
        <dgm:presLayoutVars>
          <dgm:chMax val="0"/>
          <dgm:bulletEnabled val="1"/>
        </dgm:presLayoutVars>
      </dgm:prSet>
      <dgm:spPr/>
    </dgm:pt>
  </dgm:ptLst>
  <dgm:cxnLst>
    <dgm:cxn modelId="{914F7D06-1A77-420A-9F8F-2B84DABB39E9}" type="presOf" srcId="{66888F0A-D821-4B86-9509-417AD27B52ED}" destId="{34B006D9-B5B0-4C06-9A1F-F387D2E6A369}" srcOrd="0" destOrd="0" presId="urn:microsoft.com/office/officeart/2005/8/layout/vList2"/>
    <dgm:cxn modelId="{5A997D20-F985-4464-A68E-2CE7E2187C26}" type="presOf" srcId="{E21E90DE-BCD1-4774-8CE7-726B8BD060C7}" destId="{017B27F2-4FBE-4B7B-B6E8-5A2E763D7ACE}" srcOrd="0" destOrd="0" presId="urn:microsoft.com/office/officeart/2005/8/layout/vList2"/>
    <dgm:cxn modelId="{43799E27-5079-4466-BB78-E81B2AB90942}" srcId="{8B861928-FA7F-4E27-B39F-8AC50269D699}" destId="{F960DACD-6885-44B4-84B0-1F38BA464FFC}" srcOrd="5" destOrd="0" parTransId="{FD1C61CE-5631-490B-8E9F-6E4F3B0D3BF9}" sibTransId="{B5FBB00D-1885-4D2A-93F1-7298A22D1E22}"/>
    <dgm:cxn modelId="{18E5E33A-EF54-46B6-9770-DE92606890CB}" type="presOf" srcId="{C4A457FC-0791-49F8-9D9E-7B51B1F43BDC}" destId="{4BD02ED5-6B88-43E0-BC17-3A3D4E9E4661}" srcOrd="0" destOrd="0" presId="urn:microsoft.com/office/officeart/2005/8/layout/vList2"/>
    <dgm:cxn modelId="{ADA7E743-C950-490F-8005-CFBC85FE4CAE}" type="presOf" srcId="{F960DACD-6885-44B4-84B0-1F38BA464FFC}" destId="{9ADCE5F7-6B31-477D-9331-A5AE6AE1E22B}" srcOrd="0" destOrd="0" presId="urn:microsoft.com/office/officeart/2005/8/layout/vList2"/>
    <dgm:cxn modelId="{E74D0072-6695-40D4-96D1-7DDA5A555173}" srcId="{8B861928-FA7F-4E27-B39F-8AC50269D699}" destId="{66888F0A-D821-4B86-9509-417AD27B52ED}" srcOrd="2" destOrd="0" parTransId="{810B976F-0B2F-4281-9D54-0819B9C44744}" sibTransId="{CC0BB84B-6A5F-4C00-92C7-AFA30601C957}"/>
    <dgm:cxn modelId="{6953DC92-6AFB-44D2-A2C7-11268CED5408}" srcId="{8B861928-FA7F-4E27-B39F-8AC50269D699}" destId="{C4A457FC-0791-49F8-9D9E-7B51B1F43BDC}" srcOrd="4" destOrd="0" parTransId="{EA7CE236-760C-4DBC-BB8F-433A0D73A417}" sibTransId="{4E14DB0A-3A40-4AC6-ADB2-CA41AE410C7F}"/>
    <dgm:cxn modelId="{12806B9D-3BC5-4711-8734-B260A40D5A01}" type="presOf" srcId="{C8EC9EC2-B968-4F7D-8810-73112F5DA860}" destId="{F9B7E7BC-2DF5-4E1A-A650-1CB989414A63}" srcOrd="0" destOrd="0" presId="urn:microsoft.com/office/officeart/2005/8/layout/vList2"/>
    <dgm:cxn modelId="{DF39FFBA-9F14-4495-85EA-6B5A740FEC56}" type="presOf" srcId="{8B861928-FA7F-4E27-B39F-8AC50269D699}" destId="{056FC16F-C11E-4863-B3A5-0131BA9416B0}" srcOrd="0" destOrd="0" presId="urn:microsoft.com/office/officeart/2005/8/layout/vList2"/>
    <dgm:cxn modelId="{CE9A43BF-335F-4AF9-91AD-D8ACA75C2FC7}" srcId="{8B861928-FA7F-4E27-B39F-8AC50269D699}" destId="{FDAAED0A-7925-437C-A400-0D5D6ED2C33A}" srcOrd="1" destOrd="0" parTransId="{52481BB5-CCC9-4F4F-8BB8-AA519DBA6B6F}" sibTransId="{5F8A38B7-B18C-452F-862B-63D50B4CDB3A}"/>
    <dgm:cxn modelId="{6A9951CB-11DE-43E8-9515-CC6FF8293588}" srcId="{8B861928-FA7F-4E27-B39F-8AC50269D699}" destId="{E21E90DE-BCD1-4774-8CE7-726B8BD060C7}" srcOrd="3" destOrd="0" parTransId="{5CF0D555-389D-4901-A3A9-23832AEA00AD}" sibTransId="{6231C059-EA0B-45D9-8DFE-5660D0AD31F5}"/>
    <dgm:cxn modelId="{EDF963E7-4AB1-45D8-9B4B-C90766152FB6}" srcId="{8B861928-FA7F-4E27-B39F-8AC50269D699}" destId="{C8EC9EC2-B968-4F7D-8810-73112F5DA860}" srcOrd="0" destOrd="0" parTransId="{8FF06F66-5320-4323-A9B7-A8474BF6C7C8}" sibTransId="{82BAC0A3-66AB-4213-A3FD-415309E2E815}"/>
    <dgm:cxn modelId="{D87FF5F5-E195-461B-AFF8-639CA0FE446A}" type="presOf" srcId="{FDAAED0A-7925-437C-A400-0D5D6ED2C33A}" destId="{C44F654F-C9DB-4CD0-899E-B509133B10F1}" srcOrd="0" destOrd="0" presId="urn:microsoft.com/office/officeart/2005/8/layout/vList2"/>
    <dgm:cxn modelId="{31089F1E-9936-4F32-9CE8-E4223F39F2CD}" type="presParOf" srcId="{056FC16F-C11E-4863-B3A5-0131BA9416B0}" destId="{F9B7E7BC-2DF5-4E1A-A650-1CB989414A63}" srcOrd="0" destOrd="0" presId="urn:microsoft.com/office/officeart/2005/8/layout/vList2"/>
    <dgm:cxn modelId="{B56AF0D1-4651-4701-9B05-EFBA3182F7B2}" type="presParOf" srcId="{056FC16F-C11E-4863-B3A5-0131BA9416B0}" destId="{DEFA8382-3B61-4C7F-8132-5D3372B2383C}" srcOrd="1" destOrd="0" presId="urn:microsoft.com/office/officeart/2005/8/layout/vList2"/>
    <dgm:cxn modelId="{D86DFEA6-DA9B-4412-A058-BD1EFE28A6FE}" type="presParOf" srcId="{056FC16F-C11E-4863-B3A5-0131BA9416B0}" destId="{C44F654F-C9DB-4CD0-899E-B509133B10F1}" srcOrd="2" destOrd="0" presId="urn:microsoft.com/office/officeart/2005/8/layout/vList2"/>
    <dgm:cxn modelId="{D73E67C2-E40A-461E-A491-67118A34185F}" type="presParOf" srcId="{056FC16F-C11E-4863-B3A5-0131BA9416B0}" destId="{A73E7407-787F-4AFE-8634-504816A00DFB}" srcOrd="3" destOrd="0" presId="urn:microsoft.com/office/officeart/2005/8/layout/vList2"/>
    <dgm:cxn modelId="{5FAC21E7-B5DF-455E-9D40-56CA671BEDF6}" type="presParOf" srcId="{056FC16F-C11E-4863-B3A5-0131BA9416B0}" destId="{34B006D9-B5B0-4C06-9A1F-F387D2E6A369}" srcOrd="4" destOrd="0" presId="urn:microsoft.com/office/officeart/2005/8/layout/vList2"/>
    <dgm:cxn modelId="{B5AB6666-EF2C-4628-B23B-6BAF424D1432}" type="presParOf" srcId="{056FC16F-C11E-4863-B3A5-0131BA9416B0}" destId="{6D6F3DDD-5E0C-4BAA-9487-BB2D5F8B8E79}" srcOrd="5" destOrd="0" presId="urn:microsoft.com/office/officeart/2005/8/layout/vList2"/>
    <dgm:cxn modelId="{DA4735FB-C64F-448A-AB9D-1E68B805F3DD}" type="presParOf" srcId="{056FC16F-C11E-4863-B3A5-0131BA9416B0}" destId="{017B27F2-4FBE-4B7B-B6E8-5A2E763D7ACE}" srcOrd="6" destOrd="0" presId="urn:microsoft.com/office/officeart/2005/8/layout/vList2"/>
    <dgm:cxn modelId="{05CCEABA-CDE8-4C5A-8020-DDC209FA949F}" type="presParOf" srcId="{056FC16F-C11E-4863-B3A5-0131BA9416B0}" destId="{33FD2350-9E43-428A-920C-B9AF0D7C0FEA}" srcOrd="7" destOrd="0" presId="urn:microsoft.com/office/officeart/2005/8/layout/vList2"/>
    <dgm:cxn modelId="{C394D9BE-57EC-4098-8DD8-569E867F4246}" type="presParOf" srcId="{056FC16F-C11E-4863-B3A5-0131BA9416B0}" destId="{4BD02ED5-6B88-43E0-BC17-3A3D4E9E4661}" srcOrd="8" destOrd="0" presId="urn:microsoft.com/office/officeart/2005/8/layout/vList2"/>
    <dgm:cxn modelId="{AB94AE9B-1067-4941-8843-AF4CD417D4B9}" type="presParOf" srcId="{056FC16F-C11E-4863-B3A5-0131BA9416B0}" destId="{FC1DCFF3-C021-4847-A9D4-0DD59C75AD24}" srcOrd="9" destOrd="0" presId="urn:microsoft.com/office/officeart/2005/8/layout/vList2"/>
    <dgm:cxn modelId="{7EE8A515-3DC7-4C00-B7A6-AB9BCED1408A}" type="presParOf" srcId="{056FC16F-C11E-4863-B3A5-0131BA9416B0}" destId="{9ADCE5F7-6B31-477D-9331-A5AE6AE1E22B}" srcOrd="10"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03.xml><?xml version="1.0" encoding="utf-8"?>
<dgm:dataModel xmlns:dgm="http://schemas.openxmlformats.org/drawingml/2006/diagram" xmlns:a="http://schemas.openxmlformats.org/drawingml/2006/main">
  <dgm:ptLst>
    <dgm:pt modelId="{8B861928-FA7F-4E27-B39F-8AC50269D699}" type="doc">
      <dgm:prSet loTypeId="urn:microsoft.com/office/officeart/2005/8/layout/vList2" loCatId="list" qsTypeId="urn:microsoft.com/office/officeart/2005/8/quickstyle/simple4" qsCatId="simple" csTypeId="urn:microsoft.com/office/officeart/2005/8/colors/colorful2" csCatId="colorful" phldr="1"/>
      <dgm:spPr/>
      <dgm:t>
        <a:bodyPr/>
        <a:lstStyle/>
        <a:p>
          <a:endParaRPr lang="en-US"/>
        </a:p>
      </dgm:t>
    </dgm:pt>
    <dgm:pt modelId="{C8EC9EC2-B968-4F7D-8810-73112F5DA860}">
      <dgm:prSet/>
      <dgm:spPr/>
      <dgm:t>
        <a:bodyPr/>
        <a:lstStyle/>
        <a:p>
          <a:r>
            <a:rPr lang="en-US"/>
            <a:t>1. Rehabilitation services include educational and supportive services regarding…</a:t>
          </a:r>
        </a:p>
      </dgm:t>
    </dgm:pt>
    <dgm:pt modelId="{8FF06F66-5320-4323-A9B7-A8474BF6C7C8}" type="parTrans" cxnId="{EDF963E7-4AB1-45D8-9B4B-C90766152FB6}">
      <dgm:prSet/>
      <dgm:spPr/>
      <dgm:t>
        <a:bodyPr/>
        <a:lstStyle/>
        <a:p>
          <a:endParaRPr lang="en-US"/>
        </a:p>
      </dgm:t>
    </dgm:pt>
    <dgm:pt modelId="{82BAC0A3-66AB-4213-A3FD-415309E2E815}" type="sibTrans" cxnId="{EDF963E7-4AB1-45D8-9B4B-C90766152FB6}">
      <dgm:prSet/>
      <dgm:spPr/>
      <dgm:t>
        <a:bodyPr/>
        <a:lstStyle/>
        <a:p>
          <a:endParaRPr lang="en-US"/>
        </a:p>
      </dgm:t>
    </dgm:pt>
    <dgm:pt modelId="{FDAAED0A-7925-437C-A400-0D5D6ED2C33A}">
      <dgm:prSet/>
      <dgm:spPr/>
      <dgm:t>
        <a:bodyPr/>
        <a:lstStyle/>
        <a:p>
          <a:r>
            <a:rPr lang="en-US" dirty="0"/>
            <a:t>a) Independent living skills</a:t>
          </a:r>
        </a:p>
      </dgm:t>
    </dgm:pt>
    <dgm:pt modelId="{52481BB5-CCC9-4F4F-8BB8-AA519DBA6B6F}" type="parTrans" cxnId="{CE9A43BF-335F-4AF9-91AD-D8ACA75C2FC7}">
      <dgm:prSet/>
      <dgm:spPr/>
      <dgm:t>
        <a:bodyPr/>
        <a:lstStyle/>
        <a:p>
          <a:endParaRPr lang="en-US"/>
        </a:p>
      </dgm:t>
    </dgm:pt>
    <dgm:pt modelId="{5F8A38B7-B18C-452F-862B-63D50B4CDB3A}" type="sibTrans" cxnId="{CE9A43BF-335F-4AF9-91AD-D8ACA75C2FC7}">
      <dgm:prSet/>
      <dgm:spPr/>
      <dgm:t>
        <a:bodyPr/>
        <a:lstStyle/>
        <a:p>
          <a:endParaRPr lang="en-US"/>
        </a:p>
      </dgm:t>
    </dgm:pt>
    <dgm:pt modelId="{66888F0A-D821-4B86-9509-417AD27B52ED}">
      <dgm:prSet/>
      <dgm:spPr/>
      <dgm:t>
        <a:bodyPr/>
        <a:lstStyle/>
        <a:p>
          <a:r>
            <a:rPr lang="en-US" dirty="0"/>
            <a:t>b) Self-care</a:t>
          </a:r>
        </a:p>
      </dgm:t>
    </dgm:pt>
    <dgm:pt modelId="{810B976F-0B2F-4281-9D54-0819B9C44744}" type="parTrans" cxnId="{E74D0072-6695-40D4-96D1-7DDA5A555173}">
      <dgm:prSet/>
      <dgm:spPr/>
      <dgm:t>
        <a:bodyPr/>
        <a:lstStyle/>
        <a:p>
          <a:endParaRPr lang="en-US"/>
        </a:p>
      </dgm:t>
    </dgm:pt>
    <dgm:pt modelId="{CC0BB84B-6A5F-4C00-92C7-AFA30601C957}" type="sibTrans" cxnId="{E74D0072-6695-40D4-96D1-7DDA5A555173}">
      <dgm:prSet/>
      <dgm:spPr/>
      <dgm:t>
        <a:bodyPr/>
        <a:lstStyle/>
        <a:p>
          <a:endParaRPr lang="en-US"/>
        </a:p>
      </dgm:t>
    </dgm:pt>
    <dgm:pt modelId="{E21E90DE-BCD1-4774-8CE7-726B8BD060C7}">
      <dgm:prSet/>
      <dgm:spPr/>
      <dgm:t>
        <a:bodyPr/>
        <a:lstStyle/>
        <a:p>
          <a:r>
            <a:rPr lang="en-US" dirty="0"/>
            <a:t>c) Social skills regarding development</a:t>
          </a:r>
        </a:p>
      </dgm:t>
    </dgm:pt>
    <dgm:pt modelId="{5CF0D555-389D-4901-A3A9-23832AEA00AD}" type="parTrans" cxnId="{6A9951CB-11DE-43E8-9515-CC6FF8293588}">
      <dgm:prSet/>
      <dgm:spPr/>
      <dgm:t>
        <a:bodyPr/>
        <a:lstStyle/>
        <a:p>
          <a:endParaRPr lang="en-US"/>
        </a:p>
      </dgm:t>
    </dgm:pt>
    <dgm:pt modelId="{6231C059-EA0B-45D9-8DFE-5660D0AD31F5}" type="sibTrans" cxnId="{6A9951CB-11DE-43E8-9515-CC6FF8293588}">
      <dgm:prSet/>
      <dgm:spPr/>
      <dgm:t>
        <a:bodyPr/>
        <a:lstStyle/>
        <a:p>
          <a:endParaRPr lang="en-US"/>
        </a:p>
      </dgm:t>
    </dgm:pt>
    <dgm:pt modelId="{C4A457FC-0791-49F8-9D9E-7B51B1F43BDC}">
      <dgm:prSet/>
      <dgm:spPr/>
      <dgm:t>
        <a:bodyPr/>
        <a:lstStyle/>
        <a:p>
          <a:r>
            <a:rPr lang="en-US" dirty="0"/>
            <a:t>d) Lifestyle changes</a:t>
          </a:r>
        </a:p>
      </dgm:t>
    </dgm:pt>
    <dgm:pt modelId="{EA7CE236-760C-4DBC-BB8F-433A0D73A417}" type="parTrans" cxnId="{6953DC92-6AFB-44D2-A2C7-11268CED5408}">
      <dgm:prSet/>
      <dgm:spPr/>
      <dgm:t>
        <a:bodyPr/>
        <a:lstStyle/>
        <a:p>
          <a:endParaRPr lang="en-US"/>
        </a:p>
      </dgm:t>
    </dgm:pt>
    <dgm:pt modelId="{4E14DB0A-3A40-4AC6-ADB2-CA41AE410C7F}" type="sibTrans" cxnId="{6953DC92-6AFB-44D2-A2C7-11268CED5408}">
      <dgm:prSet/>
      <dgm:spPr/>
      <dgm:t>
        <a:bodyPr/>
        <a:lstStyle/>
        <a:p>
          <a:endParaRPr lang="en-US"/>
        </a:p>
      </dgm:t>
    </dgm:pt>
    <dgm:pt modelId="{F960DACD-6885-44B4-84B0-1F38BA464FFC}">
      <dgm:prSet custT="1"/>
      <dgm:spPr/>
      <dgm:t>
        <a:bodyPr/>
        <a:lstStyle/>
        <a:p>
          <a:r>
            <a:rPr lang="en-US" sz="3200" b="1" u="sng" dirty="0"/>
            <a:t>e) All of the above</a:t>
          </a:r>
        </a:p>
      </dgm:t>
    </dgm:pt>
    <dgm:pt modelId="{FD1C61CE-5631-490B-8E9F-6E4F3B0D3BF9}" type="parTrans" cxnId="{43799E27-5079-4466-BB78-E81B2AB90942}">
      <dgm:prSet/>
      <dgm:spPr/>
      <dgm:t>
        <a:bodyPr/>
        <a:lstStyle/>
        <a:p>
          <a:endParaRPr lang="en-US"/>
        </a:p>
      </dgm:t>
    </dgm:pt>
    <dgm:pt modelId="{B5FBB00D-1885-4D2A-93F1-7298A22D1E22}" type="sibTrans" cxnId="{43799E27-5079-4466-BB78-E81B2AB90942}">
      <dgm:prSet/>
      <dgm:spPr/>
      <dgm:t>
        <a:bodyPr/>
        <a:lstStyle/>
        <a:p>
          <a:endParaRPr lang="en-US"/>
        </a:p>
      </dgm:t>
    </dgm:pt>
    <dgm:pt modelId="{056FC16F-C11E-4863-B3A5-0131BA9416B0}" type="pres">
      <dgm:prSet presAssocID="{8B861928-FA7F-4E27-B39F-8AC50269D699}" presName="linear" presStyleCnt="0">
        <dgm:presLayoutVars>
          <dgm:animLvl val="lvl"/>
          <dgm:resizeHandles val="exact"/>
        </dgm:presLayoutVars>
      </dgm:prSet>
      <dgm:spPr/>
    </dgm:pt>
    <dgm:pt modelId="{F9B7E7BC-2DF5-4E1A-A650-1CB989414A63}" type="pres">
      <dgm:prSet presAssocID="{C8EC9EC2-B968-4F7D-8810-73112F5DA860}" presName="parentText" presStyleLbl="node1" presStyleIdx="0" presStyleCnt="6">
        <dgm:presLayoutVars>
          <dgm:chMax val="0"/>
          <dgm:bulletEnabled val="1"/>
        </dgm:presLayoutVars>
      </dgm:prSet>
      <dgm:spPr/>
    </dgm:pt>
    <dgm:pt modelId="{DEFA8382-3B61-4C7F-8132-5D3372B2383C}" type="pres">
      <dgm:prSet presAssocID="{82BAC0A3-66AB-4213-A3FD-415309E2E815}" presName="spacer" presStyleCnt="0"/>
      <dgm:spPr/>
    </dgm:pt>
    <dgm:pt modelId="{C44F654F-C9DB-4CD0-899E-B509133B10F1}" type="pres">
      <dgm:prSet presAssocID="{FDAAED0A-7925-437C-A400-0D5D6ED2C33A}" presName="parentText" presStyleLbl="node1" presStyleIdx="1" presStyleCnt="6">
        <dgm:presLayoutVars>
          <dgm:chMax val="0"/>
          <dgm:bulletEnabled val="1"/>
        </dgm:presLayoutVars>
      </dgm:prSet>
      <dgm:spPr/>
    </dgm:pt>
    <dgm:pt modelId="{A73E7407-787F-4AFE-8634-504816A00DFB}" type="pres">
      <dgm:prSet presAssocID="{5F8A38B7-B18C-452F-862B-63D50B4CDB3A}" presName="spacer" presStyleCnt="0"/>
      <dgm:spPr/>
    </dgm:pt>
    <dgm:pt modelId="{34B006D9-B5B0-4C06-9A1F-F387D2E6A369}" type="pres">
      <dgm:prSet presAssocID="{66888F0A-D821-4B86-9509-417AD27B52ED}" presName="parentText" presStyleLbl="node1" presStyleIdx="2" presStyleCnt="6">
        <dgm:presLayoutVars>
          <dgm:chMax val="0"/>
          <dgm:bulletEnabled val="1"/>
        </dgm:presLayoutVars>
      </dgm:prSet>
      <dgm:spPr/>
    </dgm:pt>
    <dgm:pt modelId="{6D6F3DDD-5E0C-4BAA-9487-BB2D5F8B8E79}" type="pres">
      <dgm:prSet presAssocID="{CC0BB84B-6A5F-4C00-92C7-AFA30601C957}" presName="spacer" presStyleCnt="0"/>
      <dgm:spPr/>
    </dgm:pt>
    <dgm:pt modelId="{017B27F2-4FBE-4B7B-B6E8-5A2E763D7ACE}" type="pres">
      <dgm:prSet presAssocID="{E21E90DE-BCD1-4774-8CE7-726B8BD060C7}" presName="parentText" presStyleLbl="node1" presStyleIdx="3" presStyleCnt="6">
        <dgm:presLayoutVars>
          <dgm:chMax val="0"/>
          <dgm:bulletEnabled val="1"/>
        </dgm:presLayoutVars>
      </dgm:prSet>
      <dgm:spPr/>
    </dgm:pt>
    <dgm:pt modelId="{33FD2350-9E43-428A-920C-B9AF0D7C0FEA}" type="pres">
      <dgm:prSet presAssocID="{6231C059-EA0B-45D9-8DFE-5660D0AD31F5}" presName="spacer" presStyleCnt="0"/>
      <dgm:spPr/>
    </dgm:pt>
    <dgm:pt modelId="{4BD02ED5-6B88-43E0-BC17-3A3D4E9E4661}" type="pres">
      <dgm:prSet presAssocID="{C4A457FC-0791-49F8-9D9E-7B51B1F43BDC}" presName="parentText" presStyleLbl="node1" presStyleIdx="4" presStyleCnt="6">
        <dgm:presLayoutVars>
          <dgm:chMax val="0"/>
          <dgm:bulletEnabled val="1"/>
        </dgm:presLayoutVars>
      </dgm:prSet>
      <dgm:spPr/>
    </dgm:pt>
    <dgm:pt modelId="{FC1DCFF3-C021-4847-A9D4-0DD59C75AD24}" type="pres">
      <dgm:prSet presAssocID="{4E14DB0A-3A40-4AC6-ADB2-CA41AE410C7F}" presName="spacer" presStyleCnt="0"/>
      <dgm:spPr/>
    </dgm:pt>
    <dgm:pt modelId="{9ADCE5F7-6B31-477D-9331-A5AE6AE1E22B}" type="pres">
      <dgm:prSet presAssocID="{F960DACD-6885-44B4-84B0-1F38BA464FFC}" presName="parentText" presStyleLbl="node1" presStyleIdx="5" presStyleCnt="6" custLinFactY="8734" custLinFactNeighborX="19488" custLinFactNeighborY="100000">
        <dgm:presLayoutVars>
          <dgm:chMax val="0"/>
          <dgm:bulletEnabled val="1"/>
        </dgm:presLayoutVars>
      </dgm:prSet>
      <dgm:spPr/>
    </dgm:pt>
  </dgm:ptLst>
  <dgm:cxnLst>
    <dgm:cxn modelId="{914F7D06-1A77-420A-9F8F-2B84DABB39E9}" type="presOf" srcId="{66888F0A-D821-4B86-9509-417AD27B52ED}" destId="{34B006D9-B5B0-4C06-9A1F-F387D2E6A369}" srcOrd="0" destOrd="0" presId="urn:microsoft.com/office/officeart/2005/8/layout/vList2"/>
    <dgm:cxn modelId="{5A997D20-F985-4464-A68E-2CE7E2187C26}" type="presOf" srcId="{E21E90DE-BCD1-4774-8CE7-726B8BD060C7}" destId="{017B27F2-4FBE-4B7B-B6E8-5A2E763D7ACE}" srcOrd="0" destOrd="0" presId="urn:microsoft.com/office/officeart/2005/8/layout/vList2"/>
    <dgm:cxn modelId="{43799E27-5079-4466-BB78-E81B2AB90942}" srcId="{8B861928-FA7F-4E27-B39F-8AC50269D699}" destId="{F960DACD-6885-44B4-84B0-1F38BA464FFC}" srcOrd="5" destOrd="0" parTransId="{FD1C61CE-5631-490B-8E9F-6E4F3B0D3BF9}" sibTransId="{B5FBB00D-1885-4D2A-93F1-7298A22D1E22}"/>
    <dgm:cxn modelId="{18E5E33A-EF54-46B6-9770-DE92606890CB}" type="presOf" srcId="{C4A457FC-0791-49F8-9D9E-7B51B1F43BDC}" destId="{4BD02ED5-6B88-43E0-BC17-3A3D4E9E4661}" srcOrd="0" destOrd="0" presId="urn:microsoft.com/office/officeart/2005/8/layout/vList2"/>
    <dgm:cxn modelId="{ADA7E743-C950-490F-8005-CFBC85FE4CAE}" type="presOf" srcId="{F960DACD-6885-44B4-84B0-1F38BA464FFC}" destId="{9ADCE5F7-6B31-477D-9331-A5AE6AE1E22B}" srcOrd="0" destOrd="0" presId="urn:microsoft.com/office/officeart/2005/8/layout/vList2"/>
    <dgm:cxn modelId="{E74D0072-6695-40D4-96D1-7DDA5A555173}" srcId="{8B861928-FA7F-4E27-B39F-8AC50269D699}" destId="{66888F0A-D821-4B86-9509-417AD27B52ED}" srcOrd="2" destOrd="0" parTransId="{810B976F-0B2F-4281-9D54-0819B9C44744}" sibTransId="{CC0BB84B-6A5F-4C00-92C7-AFA30601C957}"/>
    <dgm:cxn modelId="{6953DC92-6AFB-44D2-A2C7-11268CED5408}" srcId="{8B861928-FA7F-4E27-B39F-8AC50269D699}" destId="{C4A457FC-0791-49F8-9D9E-7B51B1F43BDC}" srcOrd="4" destOrd="0" parTransId="{EA7CE236-760C-4DBC-BB8F-433A0D73A417}" sibTransId="{4E14DB0A-3A40-4AC6-ADB2-CA41AE410C7F}"/>
    <dgm:cxn modelId="{12806B9D-3BC5-4711-8734-B260A40D5A01}" type="presOf" srcId="{C8EC9EC2-B968-4F7D-8810-73112F5DA860}" destId="{F9B7E7BC-2DF5-4E1A-A650-1CB989414A63}" srcOrd="0" destOrd="0" presId="urn:microsoft.com/office/officeart/2005/8/layout/vList2"/>
    <dgm:cxn modelId="{DF39FFBA-9F14-4495-85EA-6B5A740FEC56}" type="presOf" srcId="{8B861928-FA7F-4E27-B39F-8AC50269D699}" destId="{056FC16F-C11E-4863-B3A5-0131BA9416B0}" srcOrd="0" destOrd="0" presId="urn:microsoft.com/office/officeart/2005/8/layout/vList2"/>
    <dgm:cxn modelId="{CE9A43BF-335F-4AF9-91AD-D8ACA75C2FC7}" srcId="{8B861928-FA7F-4E27-B39F-8AC50269D699}" destId="{FDAAED0A-7925-437C-A400-0D5D6ED2C33A}" srcOrd="1" destOrd="0" parTransId="{52481BB5-CCC9-4F4F-8BB8-AA519DBA6B6F}" sibTransId="{5F8A38B7-B18C-452F-862B-63D50B4CDB3A}"/>
    <dgm:cxn modelId="{6A9951CB-11DE-43E8-9515-CC6FF8293588}" srcId="{8B861928-FA7F-4E27-B39F-8AC50269D699}" destId="{E21E90DE-BCD1-4774-8CE7-726B8BD060C7}" srcOrd="3" destOrd="0" parTransId="{5CF0D555-389D-4901-A3A9-23832AEA00AD}" sibTransId="{6231C059-EA0B-45D9-8DFE-5660D0AD31F5}"/>
    <dgm:cxn modelId="{EDF963E7-4AB1-45D8-9B4B-C90766152FB6}" srcId="{8B861928-FA7F-4E27-B39F-8AC50269D699}" destId="{C8EC9EC2-B968-4F7D-8810-73112F5DA860}" srcOrd="0" destOrd="0" parTransId="{8FF06F66-5320-4323-A9B7-A8474BF6C7C8}" sibTransId="{82BAC0A3-66AB-4213-A3FD-415309E2E815}"/>
    <dgm:cxn modelId="{D87FF5F5-E195-461B-AFF8-639CA0FE446A}" type="presOf" srcId="{FDAAED0A-7925-437C-A400-0D5D6ED2C33A}" destId="{C44F654F-C9DB-4CD0-899E-B509133B10F1}" srcOrd="0" destOrd="0" presId="urn:microsoft.com/office/officeart/2005/8/layout/vList2"/>
    <dgm:cxn modelId="{31089F1E-9936-4F32-9CE8-E4223F39F2CD}" type="presParOf" srcId="{056FC16F-C11E-4863-B3A5-0131BA9416B0}" destId="{F9B7E7BC-2DF5-4E1A-A650-1CB989414A63}" srcOrd="0" destOrd="0" presId="urn:microsoft.com/office/officeart/2005/8/layout/vList2"/>
    <dgm:cxn modelId="{B56AF0D1-4651-4701-9B05-EFBA3182F7B2}" type="presParOf" srcId="{056FC16F-C11E-4863-B3A5-0131BA9416B0}" destId="{DEFA8382-3B61-4C7F-8132-5D3372B2383C}" srcOrd="1" destOrd="0" presId="urn:microsoft.com/office/officeart/2005/8/layout/vList2"/>
    <dgm:cxn modelId="{D86DFEA6-DA9B-4412-A058-BD1EFE28A6FE}" type="presParOf" srcId="{056FC16F-C11E-4863-B3A5-0131BA9416B0}" destId="{C44F654F-C9DB-4CD0-899E-B509133B10F1}" srcOrd="2" destOrd="0" presId="urn:microsoft.com/office/officeart/2005/8/layout/vList2"/>
    <dgm:cxn modelId="{D73E67C2-E40A-461E-A491-67118A34185F}" type="presParOf" srcId="{056FC16F-C11E-4863-B3A5-0131BA9416B0}" destId="{A73E7407-787F-4AFE-8634-504816A00DFB}" srcOrd="3" destOrd="0" presId="urn:microsoft.com/office/officeart/2005/8/layout/vList2"/>
    <dgm:cxn modelId="{5FAC21E7-B5DF-455E-9D40-56CA671BEDF6}" type="presParOf" srcId="{056FC16F-C11E-4863-B3A5-0131BA9416B0}" destId="{34B006D9-B5B0-4C06-9A1F-F387D2E6A369}" srcOrd="4" destOrd="0" presId="urn:microsoft.com/office/officeart/2005/8/layout/vList2"/>
    <dgm:cxn modelId="{B5AB6666-EF2C-4628-B23B-6BAF424D1432}" type="presParOf" srcId="{056FC16F-C11E-4863-B3A5-0131BA9416B0}" destId="{6D6F3DDD-5E0C-4BAA-9487-BB2D5F8B8E79}" srcOrd="5" destOrd="0" presId="urn:microsoft.com/office/officeart/2005/8/layout/vList2"/>
    <dgm:cxn modelId="{DA4735FB-C64F-448A-AB9D-1E68B805F3DD}" type="presParOf" srcId="{056FC16F-C11E-4863-B3A5-0131BA9416B0}" destId="{017B27F2-4FBE-4B7B-B6E8-5A2E763D7ACE}" srcOrd="6" destOrd="0" presId="urn:microsoft.com/office/officeart/2005/8/layout/vList2"/>
    <dgm:cxn modelId="{05CCEABA-CDE8-4C5A-8020-DDC209FA949F}" type="presParOf" srcId="{056FC16F-C11E-4863-B3A5-0131BA9416B0}" destId="{33FD2350-9E43-428A-920C-B9AF0D7C0FEA}" srcOrd="7" destOrd="0" presId="urn:microsoft.com/office/officeart/2005/8/layout/vList2"/>
    <dgm:cxn modelId="{C394D9BE-57EC-4098-8DD8-569E867F4246}" type="presParOf" srcId="{056FC16F-C11E-4863-B3A5-0131BA9416B0}" destId="{4BD02ED5-6B88-43E0-BC17-3A3D4E9E4661}" srcOrd="8" destOrd="0" presId="urn:microsoft.com/office/officeart/2005/8/layout/vList2"/>
    <dgm:cxn modelId="{AB94AE9B-1067-4941-8843-AF4CD417D4B9}" type="presParOf" srcId="{056FC16F-C11E-4863-B3A5-0131BA9416B0}" destId="{FC1DCFF3-C021-4847-A9D4-0DD59C75AD24}" srcOrd="9" destOrd="0" presId="urn:microsoft.com/office/officeart/2005/8/layout/vList2"/>
    <dgm:cxn modelId="{7EE8A515-3DC7-4C00-B7A6-AB9BCED1408A}" type="presParOf" srcId="{056FC16F-C11E-4863-B3A5-0131BA9416B0}" destId="{9ADCE5F7-6B31-477D-9331-A5AE6AE1E22B}" srcOrd="1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04.xml><?xml version="1.0" encoding="utf-8"?>
<dgm:dataModel xmlns:dgm="http://schemas.openxmlformats.org/drawingml/2006/diagram" xmlns:a="http://schemas.openxmlformats.org/drawingml/2006/main">
  <dgm:ptLst>
    <dgm:pt modelId="{B83BA66D-B6D0-4C6F-A3BE-F6BD8EA71670}" type="doc">
      <dgm:prSet loTypeId="urn:microsoft.com/office/officeart/2005/8/layout/process4" loCatId="process" qsTypeId="urn:microsoft.com/office/officeart/2005/8/quickstyle/simple1" qsCatId="simple" csTypeId="urn:microsoft.com/office/officeart/2005/8/colors/colorful1" csCatId="colorful"/>
      <dgm:spPr/>
      <dgm:t>
        <a:bodyPr/>
        <a:lstStyle/>
        <a:p>
          <a:endParaRPr lang="en-US"/>
        </a:p>
      </dgm:t>
    </dgm:pt>
    <dgm:pt modelId="{7A20DAE3-3C51-42E7-B4D9-68A2E6D92E9C}">
      <dgm:prSet/>
      <dgm:spPr/>
      <dgm:t>
        <a:bodyPr/>
        <a:lstStyle/>
        <a:p>
          <a:r>
            <a:rPr lang="en-US"/>
            <a:t>2.The CM II must be present and </a:t>
          </a:r>
          <a:r>
            <a:rPr lang="en-US" i="1"/>
            <a:t>interacting</a:t>
          </a:r>
          <a:r>
            <a:rPr lang="en-US"/>
            <a:t>, </a:t>
          </a:r>
          <a:r>
            <a:rPr lang="en-US" i="1"/>
            <a:t>teaching</a:t>
          </a:r>
          <a:r>
            <a:rPr lang="en-US"/>
            <a:t>, or </a:t>
          </a:r>
          <a:r>
            <a:rPr lang="en-US" i="1"/>
            <a:t>supporting </a:t>
          </a:r>
          <a:r>
            <a:rPr lang="en-US"/>
            <a:t>the defined learning objectives of the consumer for the entire claimed time.</a:t>
          </a:r>
        </a:p>
      </dgm:t>
    </dgm:pt>
    <dgm:pt modelId="{74B6F0EC-488B-46EC-83BB-FAA2101658E4}" type="parTrans" cxnId="{A55F4A3C-107E-4BEF-B56B-21BD7687290C}">
      <dgm:prSet/>
      <dgm:spPr/>
      <dgm:t>
        <a:bodyPr/>
        <a:lstStyle/>
        <a:p>
          <a:endParaRPr lang="en-US"/>
        </a:p>
      </dgm:t>
    </dgm:pt>
    <dgm:pt modelId="{F084BBC4-342E-4A76-B01F-68E07079E3A3}" type="sibTrans" cxnId="{A55F4A3C-107E-4BEF-B56B-21BD7687290C}">
      <dgm:prSet/>
      <dgm:spPr/>
      <dgm:t>
        <a:bodyPr/>
        <a:lstStyle/>
        <a:p>
          <a:endParaRPr lang="en-US"/>
        </a:p>
      </dgm:t>
    </dgm:pt>
    <dgm:pt modelId="{F71277FB-BC0F-4C94-A715-C607F555A7C4}">
      <dgm:prSet/>
      <dgm:spPr/>
      <dgm:t>
        <a:bodyPr/>
        <a:lstStyle/>
        <a:p>
          <a:r>
            <a:rPr lang="en-US"/>
            <a:t>True</a:t>
          </a:r>
        </a:p>
      </dgm:t>
    </dgm:pt>
    <dgm:pt modelId="{D7E56C53-748C-4D03-950F-1BB7D9609535}" type="parTrans" cxnId="{DDFF9CCE-62B2-470A-AED8-4AE351E336BF}">
      <dgm:prSet/>
      <dgm:spPr/>
      <dgm:t>
        <a:bodyPr/>
        <a:lstStyle/>
        <a:p>
          <a:endParaRPr lang="en-US"/>
        </a:p>
      </dgm:t>
    </dgm:pt>
    <dgm:pt modelId="{67F1562F-7E74-40D0-85BA-862DB385697F}" type="sibTrans" cxnId="{DDFF9CCE-62B2-470A-AED8-4AE351E336BF}">
      <dgm:prSet/>
      <dgm:spPr/>
      <dgm:t>
        <a:bodyPr/>
        <a:lstStyle/>
        <a:p>
          <a:endParaRPr lang="en-US"/>
        </a:p>
      </dgm:t>
    </dgm:pt>
    <dgm:pt modelId="{23205E66-117F-4FCA-AC44-D187A49FF37F}">
      <dgm:prSet/>
      <dgm:spPr/>
      <dgm:t>
        <a:bodyPr/>
        <a:lstStyle/>
        <a:p>
          <a:r>
            <a:rPr lang="en-US"/>
            <a:t>False </a:t>
          </a:r>
        </a:p>
      </dgm:t>
    </dgm:pt>
    <dgm:pt modelId="{3F4060A6-4CAE-44A0-92D5-8BEB27747EC9}" type="parTrans" cxnId="{119DFE67-9770-4F3B-BDAB-C88F685C03B3}">
      <dgm:prSet/>
      <dgm:spPr/>
      <dgm:t>
        <a:bodyPr/>
        <a:lstStyle/>
        <a:p>
          <a:endParaRPr lang="en-US"/>
        </a:p>
      </dgm:t>
    </dgm:pt>
    <dgm:pt modelId="{668AD931-A668-41CD-AE6E-1CC4DF24D85E}" type="sibTrans" cxnId="{119DFE67-9770-4F3B-BDAB-C88F685C03B3}">
      <dgm:prSet/>
      <dgm:spPr/>
      <dgm:t>
        <a:bodyPr/>
        <a:lstStyle/>
        <a:p>
          <a:endParaRPr lang="en-US"/>
        </a:p>
      </dgm:t>
    </dgm:pt>
    <dgm:pt modelId="{8B472BBC-0DAD-4E17-8786-D59DB5CB104B}" type="pres">
      <dgm:prSet presAssocID="{B83BA66D-B6D0-4C6F-A3BE-F6BD8EA71670}" presName="Name0" presStyleCnt="0">
        <dgm:presLayoutVars>
          <dgm:dir/>
          <dgm:animLvl val="lvl"/>
          <dgm:resizeHandles val="exact"/>
        </dgm:presLayoutVars>
      </dgm:prSet>
      <dgm:spPr/>
    </dgm:pt>
    <dgm:pt modelId="{2719FF9E-DB9E-4D7E-BE15-AA24B7664157}" type="pres">
      <dgm:prSet presAssocID="{23205E66-117F-4FCA-AC44-D187A49FF37F}" presName="boxAndChildren" presStyleCnt="0"/>
      <dgm:spPr/>
    </dgm:pt>
    <dgm:pt modelId="{4CA3CEEB-AD7E-4766-9AAC-59DD76C83F13}" type="pres">
      <dgm:prSet presAssocID="{23205E66-117F-4FCA-AC44-D187A49FF37F}" presName="parentTextBox" presStyleLbl="node1" presStyleIdx="0" presStyleCnt="3"/>
      <dgm:spPr/>
    </dgm:pt>
    <dgm:pt modelId="{00774539-E8DB-4234-AFA6-A80ED2E4E174}" type="pres">
      <dgm:prSet presAssocID="{67F1562F-7E74-40D0-85BA-862DB385697F}" presName="sp" presStyleCnt="0"/>
      <dgm:spPr/>
    </dgm:pt>
    <dgm:pt modelId="{452F2CAC-C4D4-45D6-946B-E18759DCBCEC}" type="pres">
      <dgm:prSet presAssocID="{F71277FB-BC0F-4C94-A715-C607F555A7C4}" presName="arrowAndChildren" presStyleCnt="0"/>
      <dgm:spPr/>
    </dgm:pt>
    <dgm:pt modelId="{09EDC82F-4FBC-4C13-A34D-4C228AB93827}" type="pres">
      <dgm:prSet presAssocID="{F71277FB-BC0F-4C94-A715-C607F555A7C4}" presName="parentTextArrow" presStyleLbl="node1" presStyleIdx="1" presStyleCnt="3"/>
      <dgm:spPr/>
    </dgm:pt>
    <dgm:pt modelId="{2956E9E4-BA92-434C-AA0F-ED3B7E218196}" type="pres">
      <dgm:prSet presAssocID="{F084BBC4-342E-4A76-B01F-68E07079E3A3}" presName="sp" presStyleCnt="0"/>
      <dgm:spPr/>
    </dgm:pt>
    <dgm:pt modelId="{99AFC8CB-B66E-4536-9524-23382EDF35A9}" type="pres">
      <dgm:prSet presAssocID="{7A20DAE3-3C51-42E7-B4D9-68A2E6D92E9C}" presName="arrowAndChildren" presStyleCnt="0"/>
      <dgm:spPr/>
    </dgm:pt>
    <dgm:pt modelId="{9B8FCCA9-84AE-4679-8B71-E782CFDB125E}" type="pres">
      <dgm:prSet presAssocID="{7A20DAE3-3C51-42E7-B4D9-68A2E6D92E9C}" presName="parentTextArrow" presStyleLbl="node1" presStyleIdx="2" presStyleCnt="3"/>
      <dgm:spPr/>
    </dgm:pt>
  </dgm:ptLst>
  <dgm:cxnLst>
    <dgm:cxn modelId="{A55F4A3C-107E-4BEF-B56B-21BD7687290C}" srcId="{B83BA66D-B6D0-4C6F-A3BE-F6BD8EA71670}" destId="{7A20DAE3-3C51-42E7-B4D9-68A2E6D92E9C}" srcOrd="0" destOrd="0" parTransId="{74B6F0EC-488B-46EC-83BB-FAA2101658E4}" sibTransId="{F084BBC4-342E-4A76-B01F-68E07079E3A3}"/>
    <dgm:cxn modelId="{E13D653F-3295-4D2D-9FEF-79FCA8359891}" type="presOf" srcId="{23205E66-117F-4FCA-AC44-D187A49FF37F}" destId="{4CA3CEEB-AD7E-4766-9AAC-59DD76C83F13}" srcOrd="0" destOrd="0" presId="urn:microsoft.com/office/officeart/2005/8/layout/process4"/>
    <dgm:cxn modelId="{119DFE67-9770-4F3B-BDAB-C88F685C03B3}" srcId="{B83BA66D-B6D0-4C6F-A3BE-F6BD8EA71670}" destId="{23205E66-117F-4FCA-AC44-D187A49FF37F}" srcOrd="2" destOrd="0" parTransId="{3F4060A6-4CAE-44A0-92D5-8BEB27747EC9}" sibTransId="{668AD931-A668-41CD-AE6E-1CC4DF24D85E}"/>
    <dgm:cxn modelId="{97CB354B-B127-4A2B-8DAB-7A9D73265EE4}" type="presOf" srcId="{7A20DAE3-3C51-42E7-B4D9-68A2E6D92E9C}" destId="{9B8FCCA9-84AE-4679-8B71-E782CFDB125E}" srcOrd="0" destOrd="0" presId="urn:microsoft.com/office/officeart/2005/8/layout/process4"/>
    <dgm:cxn modelId="{EF8F596B-433E-4A4D-BF73-F4A3B4D39A96}" type="presOf" srcId="{B83BA66D-B6D0-4C6F-A3BE-F6BD8EA71670}" destId="{8B472BBC-0DAD-4E17-8786-D59DB5CB104B}" srcOrd="0" destOrd="0" presId="urn:microsoft.com/office/officeart/2005/8/layout/process4"/>
    <dgm:cxn modelId="{D205E67D-2873-4C10-96DF-D2F148ED2329}" type="presOf" srcId="{F71277FB-BC0F-4C94-A715-C607F555A7C4}" destId="{09EDC82F-4FBC-4C13-A34D-4C228AB93827}" srcOrd="0" destOrd="0" presId="urn:microsoft.com/office/officeart/2005/8/layout/process4"/>
    <dgm:cxn modelId="{DDFF9CCE-62B2-470A-AED8-4AE351E336BF}" srcId="{B83BA66D-B6D0-4C6F-A3BE-F6BD8EA71670}" destId="{F71277FB-BC0F-4C94-A715-C607F555A7C4}" srcOrd="1" destOrd="0" parTransId="{D7E56C53-748C-4D03-950F-1BB7D9609535}" sibTransId="{67F1562F-7E74-40D0-85BA-862DB385697F}"/>
    <dgm:cxn modelId="{8031AD86-67FF-4E02-B112-5D7B577FDAF6}" type="presParOf" srcId="{8B472BBC-0DAD-4E17-8786-D59DB5CB104B}" destId="{2719FF9E-DB9E-4D7E-BE15-AA24B7664157}" srcOrd="0" destOrd="0" presId="urn:microsoft.com/office/officeart/2005/8/layout/process4"/>
    <dgm:cxn modelId="{6F6EE5DF-E810-4B76-AA52-46665C6E8EFE}" type="presParOf" srcId="{2719FF9E-DB9E-4D7E-BE15-AA24B7664157}" destId="{4CA3CEEB-AD7E-4766-9AAC-59DD76C83F13}" srcOrd="0" destOrd="0" presId="urn:microsoft.com/office/officeart/2005/8/layout/process4"/>
    <dgm:cxn modelId="{4229BF94-5A56-4EE3-97BC-045D70136FAB}" type="presParOf" srcId="{8B472BBC-0DAD-4E17-8786-D59DB5CB104B}" destId="{00774539-E8DB-4234-AFA6-A80ED2E4E174}" srcOrd="1" destOrd="0" presId="urn:microsoft.com/office/officeart/2005/8/layout/process4"/>
    <dgm:cxn modelId="{382737F1-59B1-4359-AA79-3F87B3EFDB33}" type="presParOf" srcId="{8B472BBC-0DAD-4E17-8786-D59DB5CB104B}" destId="{452F2CAC-C4D4-45D6-946B-E18759DCBCEC}" srcOrd="2" destOrd="0" presId="urn:microsoft.com/office/officeart/2005/8/layout/process4"/>
    <dgm:cxn modelId="{B7E2B5BA-EE96-4178-B632-2ACC5EE0C618}" type="presParOf" srcId="{452F2CAC-C4D4-45D6-946B-E18759DCBCEC}" destId="{09EDC82F-4FBC-4C13-A34D-4C228AB93827}" srcOrd="0" destOrd="0" presId="urn:microsoft.com/office/officeart/2005/8/layout/process4"/>
    <dgm:cxn modelId="{FA7F5CBC-E498-4F37-82CA-3053F755CC24}" type="presParOf" srcId="{8B472BBC-0DAD-4E17-8786-D59DB5CB104B}" destId="{2956E9E4-BA92-434C-AA0F-ED3B7E218196}" srcOrd="3" destOrd="0" presId="urn:microsoft.com/office/officeart/2005/8/layout/process4"/>
    <dgm:cxn modelId="{3732B521-F5BD-43FF-8796-B4EB14D0B78F}" type="presParOf" srcId="{8B472BBC-0DAD-4E17-8786-D59DB5CB104B}" destId="{99AFC8CB-B66E-4536-9524-23382EDF35A9}" srcOrd="4" destOrd="0" presId="urn:microsoft.com/office/officeart/2005/8/layout/process4"/>
    <dgm:cxn modelId="{9CC52036-57F8-466B-A0CE-F677D54CA128}" type="presParOf" srcId="{99AFC8CB-B66E-4536-9524-23382EDF35A9}" destId="{9B8FCCA9-84AE-4679-8B71-E782CFDB125E}" srcOrd="0" destOrd="0" presId="urn:microsoft.com/office/officeart/2005/8/layout/process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05.xml><?xml version="1.0" encoding="utf-8"?>
<dgm:dataModel xmlns:dgm="http://schemas.openxmlformats.org/drawingml/2006/diagram" xmlns:a="http://schemas.openxmlformats.org/drawingml/2006/main">
  <dgm:ptLst>
    <dgm:pt modelId="{B83BA66D-B6D0-4C6F-A3BE-F6BD8EA71670}" type="doc">
      <dgm:prSet loTypeId="urn:microsoft.com/office/officeart/2005/8/layout/process4" loCatId="process" qsTypeId="urn:microsoft.com/office/officeart/2005/8/quickstyle/simple1" qsCatId="simple" csTypeId="urn:microsoft.com/office/officeart/2005/8/colors/colorful1" csCatId="colorful"/>
      <dgm:spPr/>
      <dgm:t>
        <a:bodyPr/>
        <a:lstStyle/>
        <a:p>
          <a:endParaRPr lang="en-US"/>
        </a:p>
      </dgm:t>
    </dgm:pt>
    <dgm:pt modelId="{7A20DAE3-3C51-42E7-B4D9-68A2E6D92E9C}">
      <dgm:prSet/>
      <dgm:spPr/>
      <dgm:t>
        <a:bodyPr/>
        <a:lstStyle/>
        <a:p>
          <a:r>
            <a:rPr lang="en-US"/>
            <a:t>2.The CM II must be present and </a:t>
          </a:r>
          <a:r>
            <a:rPr lang="en-US" i="1"/>
            <a:t>interacting</a:t>
          </a:r>
          <a:r>
            <a:rPr lang="en-US"/>
            <a:t>, </a:t>
          </a:r>
          <a:r>
            <a:rPr lang="en-US" i="1"/>
            <a:t>teaching</a:t>
          </a:r>
          <a:r>
            <a:rPr lang="en-US"/>
            <a:t>, or </a:t>
          </a:r>
          <a:r>
            <a:rPr lang="en-US" i="1"/>
            <a:t>supporting </a:t>
          </a:r>
          <a:r>
            <a:rPr lang="en-US"/>
            <a:t>the defined learning objectives of the consumer for the entire claimed time.</a:t>
          </a:r>
        </a:p>
      </dgm:t>
    </dgm:pt>
    <dgm:pt modelId="{74B6F0EC-488B-46EC-83BB-FAA2101658E4}" type="parTrans" cxnId="{A55F4A3C-107E-4BEF-B56B-21BD7687290C}">
      <dgm:prSet/>
      <dgm:spPr/>
      <dgm:t>
        <a:bodyPr/>
        <a:lstStyle/>
        <a:p>
          <a:endParaRPr lang="en-US"/>
        </a:p>
      </dgm:t>
    </dgm:pt>
    <dgm:pt modelId="{F084BBC4-342E-4A76-B01F-68E07079E3A3}" type="sibTrans" cxnId="{A55F4A3C-107E-4BEF-B56B-21BD7687290C}">
      <dgm:prSet/>
      <dgm:spPr/>
      <dgm:t>
        <a:bodyPr/>
        <a:lstStyle/>
        <a:p>
          <a:endParaRPr lang="en-US"/>
        </a:p>
      </dgm:t>
    </dgm:pt>
    <dgm:pt modelId="{F71277FB-BC0F-4C94-A715-C607F555A7C4}">
      <dgm:prSet custT="1"/>
      <dgm:spPr/>
      <dgm:t>
        <a:bodyPr/>
        <a:lstStyle/>
        <a:p>
          <a:r>
            <a:rPr lang="en-US" sz="3600" b="1" u="sng" dirty="0"/>
            <a:t>True</a:t>
          </a:r>
        </a:p>
      </dgm:t>
    </dgm:pt>
    <dgm:pt modelId="{D7E56C53-748C-4D03-950F-1BB7D9609535}" type="parTrans" cxnId="{DDFF9CCE-62B2-470A-AED8-4AE351E336BF}">
      <dgm:prSet/>
      <dgm:spPr/>
      <dgm:t>
        <a:bodyPr/>
        <a:lstStyle/>
        <a:p>
          <a:endParaRPr lang="en-US"/>
        </a:p>
      </dgm:t>
    </dgm:pt>
    <dgm:pt modelId="{67F1562F-7E74-40D0-85BA-862DB385697F}" type="sibTrans" cxnId="{DDFF9CCE-62B2-470A-AED8-4AE351E336BF}">
      <dgm:prSet/>
      <dgm:spPr/>
      <dgm:t>
        <a:bodyPr/>
        <a:lstStyle/>
        <a:p>
          <a:endParaRPr lang="en-US"/>
        </a:p>
      </dgm:t>
    </dgm:pt>
    <dgm:pt modelId="{23205E66-117F-4FCA-AC44-D187A49FF37F}">
      <dgm:prSet/>
      <dgm:spPr/>
      <dgm:t>
        <a:bodyPr/>
        <a:lstStyle/>
        <a:p>
          <a:r>
            <a:rPr lang="en-US"/>
            <a:t>False </a:t>
          </a:r>
        </a:p>
      </dgm:t>
    </dgm:pt>
    <dgm:pt modelId="{3F4060A6-4CAE-44A0-92D5-8BEB27747EC9}" type="parTrans" cxnId="{119DFE67-9770-4F3B-BDAB-C88F685C03B3}">
      <dgm:prSet/>
      <dgm:spPr/>
      <dgm:t>
        <a:bodyPr/>
        <a:lstStyle/>
        <a:p>
          <a:endParaRPr lang="en-US"/>
        </a:p>
      </dgm:t>
    </dgm:pt>
    <dgm:pt modelId="{668AD931-A668-41CD-AE6E-1CC4DF24D85E}" type="sibTrans" cxnId="{119DFE67-9770-4F3B-BDAB-C88F685C03B3}">
      <dgm:prSet/>
      <dgm:spPr/>
      <dgm:t>
        <a:bodyPr/>
        <a:lstStyle/>
        <a:p>
          <a:endParaRPr lang="en-US"/>
        </a:p>
      </dgm:t>
    </dgm:pt>
    <dgm:pt modelId="{8B472BBC-0DAD-4E17-8786-D59DB5CB104B}" type="pres">
      <dgm:prSet presAssocID="{B83BA66D-B6D0-4C6F-A3BE-F6BD8EA71670}" presName="Name0" presStyleCnt="0">
        <dgm:presLayoutVars>
          <dgm:dir/>
          <dgm:animLvl val="lvl"/>
          <dgm:resizeHandles val="exact"/>
        </dgm:presLayoutVars>
      </dgm:prSet>
      <dgm:spPr/>
    </dgm:pt>
    <dgm:pt modelId="{2719FF9E-DB9E-4D7E-BE15-AA24B7664157}" type="pres">
      <dgm:prSet presAssocID="{23205E66-117F-4FCA-AC44-D187A49FF37F}" presName="boxAndChildren" presStyleCnt="0"/>
      <dgm:spPr/>
    </dgm:pt>
    <dgm:pt modelId="{4CA3CEEB-AD7E-4766-9AAC-59DD76C83F13}" type="pres">
      <dgm:prSet presAssocID="{23205E66-117F-4FCA-AC44-D187A49FF37F}" presName="parentTextBox" presStyleLbl="node1" presStyleIdx="0" presStyleCnt="3"/>
      <dgm:spPr/>
    </dgm:pt>
    <dgm:pt modelId="{00774539-E8DB-4234-AFA6-A80ED2E4E174}" type="pres">
      <dgm:prSet presAssocID="{67F1562F-7E74-40D0-85BA-862DB385697F}" presName="sp" presStyleCnt="0"/>
      <dgm:spPr/>
    </dgm:pt>
    <dgm:pt modelId="{452F2CAC-C4D4-45D6-946B-E18759DCBCEC}" type="pres">
      <dgm:prSet presAssocID="{F71277FB-BC0F-4C94-A715-C607F555A7C4}" presName="arrowAndChildren" presStyleCnt="0"/>
      <dgm:spPr/>
    </dgm:pt>
    <dgm:pt modelId="{09EDC82F-4FBC-4C13-A34D-4C228AB93827}" type="pres">
      <dgm:prSet presAssocID="{F71277FB-BC0F-4C94-A715-C607F555A7C4}" presName="parentTextArrow" presStyleLbl="node1" presStyleIdx="1" presStyleCnt="3"/>
      <dgm:spPr/>
    </dgm:pt>
    <dgm:pt modelId="{2956E9E4-BA92-434C-AA0F-ED3B7E218196}" type="pres">
      <dgm:prSet presAssocID="{F084BBC4-342E-4A76-B01F-68E07079E3A3}" presName="sp" presStyleCnt="0"/>
      <dgm:spPr/>
    </dgm:pt>
    <dgm:pt modelId="{99AFC8CB-B66E-4536-9524-23382EDF35A9}" type="pres">
      <dgm:prSet presAssocID="{7A20DAE3-3C51-42E7-B4D9-68A2E6D92E9C}" presName="arrowAndChildren" presStyleCnt="0"/>
      <dgm:spPr/>
    </dgm:pt>
    <dgm:pt modelId="{9B8FCCA9-84AE-4679-8B71-E782CFDB125E}" type="pres">
      <dgm:prSet presAssocID="{7A20DAE3-3C51-42E7-B4D9-68A2E6D92E9C}" presName="parentTextArrow" presStyleLbl="node1" presStyleIdx="2" presStyleCnt="3"/>
      <dgm:spPr/>
    </dgm:pt>
  </dgm:ptLst>
  <dgm:cxnLst>
    <dgm:cxn modelId="{A55F4A3C-107E-4BEF-B56B-21BD7687290C}" srcId="{B83BA66D-B6D0-4C6F-A3BE-F6BD8EA71670}" destId="{7A20DAE3-3C51-42E7-B4D9-68A2E6D92E9C}" srcOrd="0" destOrd="0" parTransId="{74B6F0EC-488B-46EC-83BB-FAA2101658E4}" sibTransId="{F084BBC4-342E-4A76-B01F-68E07079E3A3}"/>
    <dgm:cxn modelId="{E13D653F-3295-4D2D-9FEF-79FCA8359891}" type="presOf" srcId="{23205E66-117F-4FCA-AC44-D187A49FF37F}" destId="{4CA3CEEB-AD7E-4766-9AAC-59DD76C83F13}" srcOrd="0" destOrd="0" presId="urn:microsoft.com/office/officeart/2005/8/layout/process4"/>
    <dgm:cxn modelId="{119DFE67-9770-4F3B-BDAB-C88F685C03B3}" srcId="{B83BA66D-B6D0-4C6F-A3BE-F6BD8EA71670}" destId="{23205E66-117F-4FCA-AC44-D187A49FF37F}" srcOrd="2" destOrd="0" parTransId="{3F4060A6-4CAE-44A0-92D5-8BEB27747EC9}" sibTransId="{668AD931-A668-41CD-AE6E-1CC4DF24D85E}"/>
    <dgm:cxn modelId="{97CB354B-B127-4A2B-8DAB-7A9D73265EE4}" type="presOf" srcId="{7A20DAE3-3C51-42E7-B4D9-68A2E6D92E9C}" destId="{9B8FCCA9-84AE-4679-8B71-E782CFDB125E}" srcOrd="0" destOrd="0" presId="urn:microsoft.com/office/officeart/2005/8/layout/process4"/>
    <dgm:cxn modelId="{EF8F596B-433E-4A4D-BF73-F4A3B4D39A96}" type="presOf" srcId="{B83BA66D-B6D0-4C6F-A3BE-F6BD8EA71670}" destId="{8B472BBC-0DAD-4E17-8786-D59DB5CB104B}" srcOrd="0" destOrd="0" presId="urn:microsoft.com/office/officeart/2005/8/layout/process4"/>
    <dgm:cxn modelId="{D205E67D-2873-4C10-96DF-D2F148ED2329}" type="presOf" srcId="{F71277FB-BC0F-4C94-A715-C607F555A7C4}" destId="{09EDC82F-4FBC-4C13-A34D-4C228AB93827}" srcOrd="0" destOrd="0" presId="urn:microsoft.com/office/officeart/2005/8/layout/process4"/>
    <dgm:cxn modelId="{DDFF9CCE-62B2-470A-AED8-4AE351E336BF}" srcId="{B83BA66D-B6D0-4C6F-A3BE-F6BD8EA71670}" destId="{F71277FB-BC0F-4C94-A715-C607F555A7C4}" srcOrd="1" destOrd="0" parTransId="{D7E56C53-748C-4D03-950F-1BB7D9609535}" sibTransId="{67F1562F-7E74-40D0-85BA-862DB385697F}"/>
    <dgm:cxn modelId="{8031AD86-67FF-4E02-B112-5D7B577FDAF6}" type="presParOf" srcId="{8B472BBC-0DAD-4E17-8786-D59DB5CB104B}" destId="{2719FF9E-DB9E-4D7E-BE15-AA24B7664157}" srcOrd="0" destOrd="0" presId="urn:microsoft.com/office/officeart/2005/8/layout/process4"/>
    <dgm:cxn modelId="{6F6EE5DF-E810-4B76-AA52-46665C6E8EFE}" type="presParOf" srcId="{2719FF9E-DB9E-4D7E-BE15-AA24B7664157}" destId="{4CA3CEEB-AD7E-4766-9AAC-59DD76C83F13}" srcOrd="0" destOrd="0" presId="urn:microsoft.com/office/officeart/2005/8/layout/process4"/>
    <dgm:cxn modelId="{4229BF94-5A56-4EE3-97BC-045D70136FAB}" type="presParOf" srcId="{8B472BBC-0DAD-4E17-8786-D59DB5CB104B}" destId="{00774539-E8DB-4234-AFA6-A80ED2E4E174}" srcOrd="1" destOrd="0" presId="urn:microsoft.com/office/officeart/2005/8/layout/process4"/>
    <dgm:cxn modelId="{382737F1-59B1-4359-AA79-3F87B3EFDB33}" type="presParOf" srcId="{8B472BBC-0DAD-4E17-8786-D59DB5CB104B}" destId="{452F2CAC-C4D4-45D6-946B-E18759DCBCEC}" srcOrd="2" destOrd="0" presId="urn:microsoft.com/office/officeart/2005/8/layout/process4"/>
    <dgm:cxn modelId="{B7E2B5BA-EE96-4178-B632-2ACC5EE0C618}" type="presParOf" srcId="{452F2CAC-C4D4-45D6-946B-E18759DCBCEC}" destId="{09EDC82F-4FBC-4C13-A34D-4C228AB93827}" srcOrd="0" destOrd="0" presId="urn:microsoft.com/office/officeart/2005/8/layout/process4"/>
    <dgm:cxn modelId="{FA7F5CBC-E498-4F37-82CA-3053F755CC24}" type="presParOf" srcId="{8B472BBC-0DAD-4E17-8786-D59DB5CB104B}" destId="{2956E9E4-BA92-434C-AA0F-ED3B7E218196}" srcOrd="3" destOrd="0" presId="urn:microsoft.com/office/officeart/2005/8/layout/process4"/>
    <dgm:cxn modelId="{3732B521-F5BD-43FF-8796-B4EB14D0B78F}" type="presParOf" srcId="{8B472BBC-0DAD-4E17-8786-D59DB5CB104B}" destId="{99AFC8CB-B66E-4536-9524-23382EDF35A9}" srcOrd="4" destOrd="0" presId="urn:microsoft.com/office/officeart/2005/8/layout/process4"/>
    <dgm:cxn modelId="{9CC52036-57F8-466B-A0CE-F677D54CA128}" type="presParOf" srcId="{99AFC8CB-B66E-4536-9524-23382EDF35A9}" destId="{9B8FCCA9-84AE-4679-8B71-E782CFDB125E}" srcOrd="0" destOrd="0" presId="urn:microsoft.com/office/officeart/2005/8/layout/process4"/>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06.xml><?xml version="1.0" encoding="utf-8"?>
<dgm:dataModel xmlns:dgm="http://schemas.openxmlformats.org/drawingml/2006/diagram" xmlns:a="http://schemas.openxmlformats.org/drawingml/2006/main">
  <dgm:ptLst>
    <dgm:pt modelId="{F4F9BCD9-4DC4-4F55-90D2-D19A6F0F6DA7}" type="doc">
      <dgm:prSet loTypeId="urn:microsoft.com/office/officeart/2008/layout/LinedList" loCatId="list" qsTypeId="urn:microsoft.com/office/officeart/2005/8/quickstyle/simple1" qsCatId="simple" csTypeId="urn:microsoft.com/office/officeart/2005/8/colors/colorful1" csCatId="colorful" phldr="1"/>
      <dgm:spPr/>
      <dgm:t>
        <a:bodyPr/>
        <a:lstStyle/>
        <a:p>
          <a:endParaRPr lang="en-US"/>
        </a:p>
      </dgm:t>
    </dgm:pt>
    <dgm:pt modelId="{45BCC860-AD57-4DF5-9296-D4DA9FB7344E}">
      <dgm:prSet/>
      <dgm:spPr/>
      <dgm:t>
        <a:bodyPr/>
        <a:lstStyle/>
        <a:p>
          <a:r>
            <a:rPr lang="en-US" b="1" dirty="0">
              <a:solidFill>
                <a:schemeClr val="accent3">
                  <a:lumMod val="75000"/>
                </a:schemeClr>
              </a:solidFill>
            </a:rPr>
            <a:t>3. Rehabilitation services are education based services which generally involve two (2) primary functions:</a:t>
          </a:r>
        </a:p>
      </dgm:t>
    </dgm:pt>
    <dgm:pt modelId="{43EAB611-5652-4844-A592-0C2561F80D39}" type="parTrans" cxnId="{792DE1F0-7D15-455F-80EF-204ED498F32C}">
      <dgm:prSet/>
      <dgm:spPr/>
      <dgm:t>
        <a:bodyPr/>
        <a:lstStyle/>
        <a:p>
          <a:endParaRPr lang="en-US"/>
        </a:p>
      </dgm:t>
    </dgm:pt>
    <dgm:pt modelId="{19C2CC3B-96E3-4DEE-93BD-560DF5E0C0F2}" type="sibTrans" cxnId="{792DE1F0-7D15-455F-80EF-204ED498F32C}">
      <dgm:prSet/>
      <dgm:spPr/>
      <dgm:t>
        <a:bodyPr/>
        <a:lstStyle/>
        <a:p>
          <a:endParaRPr lang="en-US"/>
        </a:p>
      </dgm:t>
    </dgm:pt>
    <dgm:pt modelId="{C8DB9ADE-BB5D-4EC9-B03E-412D0EFA15F7}">
      <dgm:prSet/>
      <dgm:spPr/>
      <dgm:t>
        <a:bodyPr/>
        <a:lstStyle/>
        <a:p>
          <a:r>
            <a:rPr lang="en-US" dirty="0">
              <a:solidFill>
                <a:schemeClr val="accent3">
                  <a:lumMod val="75000"/>
                </a:schemeClr>
              </a:solidFill>
            </a:rPr>
            <a:t>a) Curriculum based education</a:t>
          </a:r>
        </a:p>
      </dgm:t>
    </dgm:pt>
    <dgm:pt modelId="{6EE16744-92C9-4CB7-95C3-DBE9BA6EC1C3}" type="parTrans" cxnId="{ED967075-E1BD-4E6C-9305-5812D367D113}">
      <dgm:prSet/>
      <dgm:spPr/>
      <dgm:t>
        <a:bodyPr/>
        <a:lstStyle/>
        <a:p>
          <a:endParaRPr lang="en-US"/>
        </a:p>
      </dgm:t>
    </dgm:pt>
    <dgm:pt modelId="{31C1CA9F-DCB2-4226-9EE2-1446D5292DEC}" type="sibTrans" cxnId="{ED967075-E1BD-4E6C-9305-5812D367D113}">
      <dgm:prSet/>
      <dgm:spPr/>
      <dgm:t>
        <a:bodyPr/>
        <a:lstStyle/>
        <a:p>
          <a:endParaRPr lang="en-US"/>
        </a:p>
      </dgm:t>
    </dgm:pt>
    <dgm:pt modelId="{D87ED556-7F2A-47E2-BAAE-8536C8643AD8}">
      <dgm:prSet/>
      <dgm:spPr/>
      <dgm:t>
        <a:bodyPr/>
        <a:lstStyle/>
        <a:p>
          <a:r>
            <a:rPr lang="en-US" dirty="0">
              <a:solidFill>
                <a:schemeClr val="accent3">
                  <a:lumMod val="75000"/>
                </a:schemeClr>
              </a:solidFill>
            </a:rPr>
            <a:t>b) Skill practice</a:t>
          </a:r>
        </a:p>
      </dgm:t>
    </dgm:pt>
    <dgm:pt modelId="{23AEF999-A717-4043-A689-37E4360F11A5}" type="parTrans" cxnId="{99139F5B-044F-4E03-BE71-C925A3EA5F32}">
      <dgm:prSet/>
      <dgm:spPr/>
      <dgm:t>
        <a:bodyPr/>
        <a:lstStyle/>
        <a:p>
          <a:endParaRPr lang="en-US"/>
        </a:p>
      </dgm:t>
    </dgm:pt>
    <dgm:pt modelId="{EC73C9FA-7FBC-41F1-86DC-0172812C484C}" type="sibTrans" cxnId="{99139F5B-044F-4E03-BE71-C925A3EA5F32}">
      <dgm:prSet/>
      <dgm:spPr/>
      <dgm:t>
        <a:bodyPr/>
        <a:lstStyle/>
        <a:p>
          <a:endParaRPr lang="en-US"/>
        </a:p>
      </dgm:t>
    </dgm:pt>
    <dgm:pt modelId="{94248F9B-F671-45B4-9AEE-18757F776FD3}">
      <dgm:prSet/>
      <dgm:spPr/>
      <dgm:t>
        <a:bodyPr/>
        <a:lstStyle/>
        <a:p>
          <a:r>
            <a:rPr lang="en-US" dirty="0">
              <a:solidFill>
                <a:schemeClr val="accent3">
                  <a:lumMod val="75000"/>
                </a:schemeClr>
              </a:solidFill>
            </a:rPr>
            <a:t>c) Clinical Assessment</a:t>
          </a:r>
        </a:p>
      </dgm:t>
    </dgm:pt>
    <dgm:pt modelId="{0EE9E720-881B-4F74-9002-10A5EDECE9EB}" type="parTrans" cxnId="{CD10501E-8216-41E2-89E3-B85E9AC1C20A}">
      <dgm:prSet/>
      <dgm:spPr/>
      <dgm:t>
        <a:bodyPr/>
        <a:lstStyle/>
        <a:p>
          <a:endParaRPr lang="en-US"/>
        </a:p>
      </dgm:t>
    </dgm:pt>
    <dgm:pt modelId="{A2D9C90E-DA14-4377-8436-667E4325DAC6}" type="sibTrans" cxnId="{CD10501E-8216-41E2-89E3-B85E9AC1C20A}">
      <dgm:prSet/>
      <dgm:spPr/>
      <dgm:t>
        <a:bodyPr/>
        <a:lstStyle/>
        <a:p>
          <a:endParaRPr lang="en-US"/>
        </a:p>
      </dgm:t>
    </dgm:pt>
    <dgm:pt modelId="{6E8B7CB1-16BE-4D17-B166-37994DB88456}">
      <dgm:prSet/>
      <dgm:spPr/>
      <dgm:t>
        <a:bodyPr/>
        <a:lstStyle/>
        <a:p>
          <a:r>
            <a:rPr lang="en-US" dirty="0">
              <a:solidFill>
                <a:schemeClr val="accent3">
                  <a:lumMod val="75000"/>
                </a:schemeClr>
              </a:solidFill>
            </a:rPr>
            <a:t>d) Both a &amp; b</a:t>
          </a:r>
        </a:p>
      </dgm:t>
    </dgm:pt>
    <dgm:pt modelId="{C10FDE56-8671-47BF-B24E-47E45437DED3}" type="parTrans" cxnId="{91244878-287D-42C9-89FA-0E0B92C634EE}">
      <dgm:prSet/>
      <dgm:spPr/>
      <dgm:t>
        <a:bodyPr/>
        <a:lstStyle/>
        <a:p>
          <a:endParaRPr lang="en-US"/>
        </a:p>
      </dgm:t>
    </dgm:pt>
    <dgm:pt modelId="{A88BDB5D-5DAD-4351-AE25-CC9B8E78AAC9}" type="sibTrans" cxnId="{91244878-287D-42C9-89FA-0E0B92C634EE}">
      <dgm:prSet/>
      <dgm:spPr/>
      <dgm:t>
        <a:bodyPr/>
        <a:lstStyle/>
        <a:p>
          <a:endParaRPr lang="en-US"/>
        </a:p>
      </dgm:t>
    </dgm:pt>
    <dgm:pt modelId="{F4CB64F7-2564-474D-B410-BD1CA5FED49D}">
      <dgm:prSet/>
      <dgm:spPr/>
      <dgm:t>
        <a:bodyPr/>
        <a:lstStyle/>
        <a:p>
          <a:r>
            <a:rPr lang="en-US" dirty="0">
              <a:solidFill>
                <a:schemeClr val="accent3">
                  <a:lumMod val="75000"/>
                </a:schemeClr>
              </a:solidFill>
            </a:rPr>
            <a:t>e) All of the above</a:t>
          </a:r>
        </a:p>
      </dgm:t>
    </dgm:pt>
    <dgm:pt modelId="{8F5BDB83-3ACD-4AE2-8D50-1562BE026B62}" type="parTrans" cxnId="{4A5E28AE-0C5B-479D-93B3-44C4B5865EB9}">
      <dgm:prSet/>
      <dgm:spPr/>
      <dgm:t>
        <a:bodyPr/>
        <a:lstStyle/>
        <a:p>
          <a:endParaRPr lang="en-US"/>
        </a:p>
      </dgm:t>
    </dgm:pt>
    <dgm:pt modelId="{1F029726-6D04-462E-BD55-8387A04BD61D}" type="sibTrans" cxnId="{4A5E28AE-0C5B-479D-93B3-44C4B5865EB9}">
      <dgm:prSet/>
      <dgm:spPr/>
      <dgm:t>
        <a:bodyPr/>
        <a:lstStyle/>
        <a:p>
          <a:endParaRPr lang="en-US"/>
        </a:p>
      </dgm:t>
    </dgm:pt>
    <dgm:pt modelId="{09554E66-E9CE-4679-A316-DF276B561046}" type="pres">
      <dgm:prSet presAssocID="{F4F9BCD9-4DC4-4F55-90D2-D19A6F0F6DA7}" presName="vert0" presStyleCnt="0">
        <dgm:presLayoutVars>
          <dgm:dir/>
          <dgm:animOne val="branch"/>
          <dgm:animLvl val="lvl"/>
        </dgm:presLayoutVars>
      </dgm:prSet>
      <dgm:spPr/>
    </dgm:pt>
    <dgm:pt modelId="{78834840-488A-4D01-AAEE-53C85BAAC44D}" type="pres">
      <dgm:prSet presAssocID="{45BCC860-AD57-4DF5-9296-D4DA9FB7344E}" presName="thickLine" presStyleLbl="alignNode1" presStyleIdx="0" presStyleCnt="6"/>
      <dgm:spPr/>
    </dgm:pt>
    <dgm:pt modelId="{16F02FF5-2CAC-4E6D-AE0D-EFD4B227C852}" type="pres">
      <dgm:prSet presAssocID="{45BCC860-AD57-4DF5-9296-D4DA9FB7344E}" presName="horz1" presStyleCnt="0"/>
      <dgm:spPr/>
    </dgm:pt>
    <dgm:pt modelId="{CA98BFD6-A6E5-4AA6-BB88-46DD0FC7E0F1}" type="pres">
      <dgm:prSet presAssocID="{45BCC860-AD57-4DF5-9296-D4DA9FB7344E}" presName="tx1" presStyleLbl="revTx" presStyleIdx="0" presStyleCnt="6"/>
      <dgm:spPr/>
    </dgm:pt>
    <dgm:pt modelId="{F95C07E6-BBB2-4701-8EDD-C6814941D5EC}" type="pres">
      <dgm:prSet presAssocID="{45BCC860-AD57-4DF5-9296-D4DA9FB7344E}" presName="vert1" presStyleCnt="0"/>
      <dgm:spPr/>
    </dgm:pt>
    <dgm:pt modelId="{A52D301C-307A-4A60-8A94-30B1A739BCCB}" type="pres">
      <dgm:prSet presAssocID="{C8DB9ADE-BB5D-4EC9-B03E-412D0EFA15F7}" presName="thickLine" presStyleLbl="alignNode1" presStyleIdx="1" presStyleCnt="6"/>
      <dgm:spPr/>
    </dgm:pt>
    <dgm:pt modelId="{88413460-50E9-4B54-8245-07BDD41D02E6}" type="pres">
      <dgm:prSet presAssocID="{C8DB9ADE-BB5D-4EC9-B03E-412D0EFA15F7}" presName="horz1" presStyleCnt="0"/>
      <dgm:spPr/>
    </dgm:pt>
    <dgm:pt modelId="{207116A3-D7F2-455A-AD78-AEA24B9DA4B0}" type="pres">
      <dgm:prSet presAssocID="{C8DB9ADE-BB5D-4EC9-B03E-412D0EFA15F7}" presName="tx1" presStyleLbl="revTx" presStyleIdx="1" presStyleCnt="6"/>
      <dgm:spPr/>
    </dgm:pt>
    <dgm:pt modelId="{2BF6CAB4-E9D9-43ED-8BBC-261324299608}" type="pres">
      <dgm:prSet presAssocID="{C8DB9ADE-BB5D-4EC9-B03E-412D0EFA15F7}" presName="vert1" presStyleCnt="0"/>
      <dgm:spPr/>
    </dgm:pt>
    <dgm:pt modelId="{833B5738-843F-4716-A531-8FEF0F7F1095}" type="pres">
      <dgm:prSet presAssocID="{D87ED556-7F2A-47E2-BAAE-8536C8643AD8}" presName="thickLine" presStyleLbl="alignNode1" presStyleIdx="2" presStyleCnt="6"/>
      <dgm:spPr/>
    </dgm:pt>
    <dgm:pt modelId="{151E4383-904D-4A7F-B2F7-AC81CD7C6888}" type="pres">
      <dgm:prSet presAssocID="{D87ED556-7F2A-47E2-BAAE-8536C8643AD8}" presName="horz1" presStyleCnt="0"/>
      <dgm:spPr/>
    </dgm:pt>
    <dgm:pt modelId="{15A26B98-53E5-40B3-B553-5A39E3780562}" type="pres">
      <dgm:prSet presAssocID="{D87ED556-7F2A-47E2-BAAE-8536C8643AD8}" presName="tx1" presStyleLbl="revTx" presStyleIdx="2" presStyleCnt="6"/>
      <dgm:spPr/>
    </dgm:pt>
    <dgm:pt modelId="{39DAF013-0093-4E55-A0A0-DCCDB3EADCAA}" type="pres">
      <dgm:prSet presAssocID="{D87ED556-7F2A-47E2-BAAE-8536C8643AD8}" presName="vert1" presStyleCnt="0"/>
      <dgm:spPr/>
    </dgm:pt>
    <dgm:pt modelId="{D8B8F15F-0666-41EA-A320-51CF2B54F783}" type="pres">
      <dgm:prSet presAssocID="{94248F9B-F671-45B4-9AEE-18757F776FD3}" presName="thickLine" presStyleLbl="alignNode1" presStyleIdx="3" presStyleCnt="6"/>
      <dgm:spPr/>
    </dgm:pt>
    <dgm:pt modelId="{FB2D6E06-8A4A-42B0-931D-C8109997B68D}" type="pres">
      <dgm:prSet presAssocID="{94248F9B-F671-45B4-9AEE-18757F776FD3}" presName="horz1" presStyleCnt="0"/>
      <dgm:spPr/>
    </dgm:pt>
    <dgm:pt modelId="{EE9E565D-1F41-4EA9-881B-654385437620}" type="pres">
      <dgm:prSet presAssocID="{94248F9B-F671-45B4-9AEE-18757F776FD3}" presName="tx1" presStyleLbl="revTx" presStyleIdx="3" presStyleCnt="6"/>
      <dgm:spPr/>
    </dgm:pt>
    <dgm:pt modelId="{46352462-DB60-4968-B842-ADC454189FF8}" type="pres">
      <dgm:prSet presAssocID="{94248F9B-F671-45B4-9AEE-18757F776FD3}" presName="vert1" presStyleCnt="0"/>
      <dgm:spPr/>
    </dgm:pt>
    <dgm:pt modelId="{8FEE454A-D730-42CF-BA45-59C84EAB7A5D}" type="pres">
      <dgm:prSet presAssocID="{6E8B7CB1-16BE-4D17-B166-37994DB88456}" presName="thickLine" presStyleLbl="alignNode1" presStyleIdx="4" presStyleCnt="6"/>
      <dgm:spPr/>
    </dgm:pt>
    <dgm:pt modelId="{7BA620AF-B46D-4023-AE34-D80B08FD3A4D}" type="pres">
      <dgm:prSet presAssocID="{6E8B7CB1-16BE-4D17-B166-37994DB88456}" presName="horz1" presStyleCnt="0"/>
      <dgm:spPr/>
    </dgm:pt>
    <dgm:pt modelId="{43485DF0-5D77-462F-8A31-9F4EE725E175}" type="pres">
      <dgm:prSet presAssocID="{6E8B7CB1-16BE-4D17-B166-37994DB88456}" presName="tx1" presStyleLbl="revTx" presStyleIdx="4" presStyleCnt="6"/>
      <dgm:spPr/>
    </dgm:pt>
    <dgm:pt modelId="{3F564BEA-8122-472B-9CA9-5A6AD8B89DF5}" type="pres">
      <dgm:prSet presAssocID="{6E8B7CB1-16BE-4D17-B166-37994DB88456}" presName="vert1" presStyleCnt="0"/>
      <dgm:spPr/>
    </dgm:pt>
    <dgm:pt modelId="{C00C0233-23FA-484A-BF70-C687FDB29493}" type="pres">
      <dgm:prSet presAssocID="{F4CB64F7-2564-474D-B410-BD1CA5FED49D}" presName="thickLine" presStyleLbl="alignNode1" presStyleIdx="5" presStyleCnt="6"/>
      <dgm:spPr/>
    </dgm:pt>
    <dgm:pt modelId="{80894125-12CF-4838-97F4-0011A50AF80F}" type="pres">
      <dgm:prSet presAssocID="{F4CB64F7-2564-474D-B410-BD1CA5FED49D}" presName="horz1" presStyleCnt="0"/>
      <dgm:spPr/>
    </dgm:pt>
    <dgm:pt modelId="{CA117F60-4261-4F73-8B49-BC30BC1EF235}" type="pres">
      <dgm:prSet presAssocID="{F4CB64F7-2564-474D-B410-BD1CA5FED49D}" presName="tx1" presStyleLbl="revTx" presStyleIdx="5" presStyleCnt="6"/>
      <dgm:spPr/>
    </dgm:pt>
    <dgm:pt modelId="{0C169B34-9F52-4D91-965B-7B498D58C187}" type="pres">
      <dgm:prSet presAssocID="{F4CB64F7-2564-474D-B410-BD1CA5FED49D}" presName="vert1" presStyleCnt="0"/>
      <dgm:spPr/>
    </dgm:pt>
  </dgm:ptLst>
  <dgm:cxnLst>
    <dgm:cxn modelId="{CD10501E-8216-41E2-89E3-B85E9AC1C20A}" srcId="{F4F9BCD9-4DC4-4F55-90D2-D19A6F0F6DA7}" destId="{94248F9B-F671-45B4-9AEE-18757F776FD3}" srcOrd="3" destOrd="0" parTransId="{0EE9E720-881B-4F74-9002-10A5EDECE9EB}" sibTransId="{A2D9C90E-DA14-4377-8436-667E4325DAC6}"/>
    <dgm:cxn modelId="{DC335933-FDE9-438A-91A1-525C73A9DA52}" type="presOf" srcId="{F4F9BCD9-4DC4-4F55-90D2-D19A6F0F6DA7}" destId="{09554E66-E9CE-4679-A316-DF276B561046}" srcOrd="0" destOrd="0" presId="urn:microsoft.com/office/officeart/2008/layout/LinedList"/>
    <dgm:cxn modelId="{99139F5B-044F-4E03-BE71-C925A3EA5F32}" srcId="{F4F9BCD9-4DC4-4F55-90D2-D19A6F0F6DA7}" destId="{D87ED556-7F2A-47E2-BAAE-8536C8643AD8}" srcOrd="2" destOrd="0" parTransId="{23AEF999-A717-4043-A689-37E4360F11A5}" sibTransId="{EC73C9FA-7FBC-41F1-86DC-0172812C484C}"/>
    <dgm:cxn modelId="{ED967075-E1BD-4E6C-9305-5812D367D113}" srcId="{F4F9BCD9-4DC4-4F55-90D2-D19A6F0F6DA7}" destId="{C8DB9ADE-BB5D-4EC9-B03E-412D0EFA15F7}" srcOrd="1" destOrd="0" parTransId="{6EE16744-92C9-4CB7-95C3-DBE9BA6EC1C3}" sibTransId="{31C1CA9F-DCB2-4226-9EE2-1446D5292DEC}"/>
    <dgm:cxn modelId="{91244878-287D-42C9-89FA-0E0B92C634EE}" srcId="{F4F9BCD9-4DC4-4F55-90D2-D19A6F0F6DA7}" destId="{6E8B7CB1-16BE-4D17-B166-37994DB88456}" srcOrd="4" destOrd="0" parTransId="{C10FDE56-8671-47BF-B24E-47E45437DED3}" sibTransId="{A88BDB5D-5DAD-4351-AE25-CC9B8E78AAC9}"/>
    <dgm:cxn modelId="{A508617C-E46F-4922-AF60-D1F3B269CE6C}" type="presOf" srcId="{94248F9B-F671-45B4-9AEE-18757F776FD3}" destId="{EE9E565D-1F41-4EA9-881B-654385437620}" srcOrd="0" destOrd="0" presId="urn:microsoft.com/office/officeart/2008/layout/LinedList"/>
    <dgm:cxn modelId="{E2A6D08A-070C-46A3-A7A0-2F0260912959}" type="presOf" srcId="{C8DB9ADE-BB5D-4EC9-B03E-412D0EFA15F7}" destId="{207116A3-D7F2-455A-AD78-AEA24B9DA4B0}" srcOrd="0" destOrd="0" presId="urn:microsoft.com/office/officeart/2008/layout/LinedList"/>
    <dgm:cxn modelId="{525BCB95-8986-47D2-B959-8C8ED7467ACB}" type="presOf" srcId="{D87ED556-7F2A-47E2-BAAE-8536C8643AD8}" destId="{15A26B98-53E5-40B3-B553-5A39E3780562}" srcOrd="0" destOrd="0" presId="urn:microsoft.com/office/officeart/2008/layout/LinedList"/>
    <dgm:cxn modelId="{4A5E28AE-0C5B-479D-93B3-44C4B5865EB9}" srcId="{F4F9BCD9-4DC4-4F55-90D2-D19A6F0F6DA7}" destId="{F4CB64F7-2564-474D-B410-BD1CA5FED49D}" srcOrd="5" destOrd="0" parTransId="{8F5BDB83-3ACD-4AE2-8D50-1562BE026B62}" sibTransId="{1F029726-6D04-462E-BD55-8387A04BD61D}"/>
    <dgm:cxn modelId="{647387B1-72E1-4710-A89D-37495E879674}" type="presOf" srcId="{45BCC860-AD57-4DF5-9296-D4DA9FB7344E}" destId="{CA98BFD6-A6E5-4AA6-BB88-46DD0FC7E0F1}" srcOrd="0" destOrd="0" presId="urn:microsoft.com/office/officeart/2008/layout/LinedList"/>
    <dgm:cxn modelId="{A8B1D3E3-E386-4010-B73E-D5DDA9A9EC14}" type="presOf" srcId="{6E8B7CB1-16BE-4D17-B166-37994DB88456}" destId="{43485DF0-5D77-462F-8A31-9F4EE725E175}" srcOrd="0" destOrd="0" presId="urn:microsoft.com/office/officeart/2008/layout/LinedList"/>
    <dgm:cxn modelId="{22C4E0E9-975F-47F7-90BD-2FB3BAA9B48E}" type="presOf" srcId="{F4CB64F7-2564-474D-B410-BD1CA5FED49D}" destId="{CA117F60-4261-4F73-8B49-BC30BC1EF235}" srcOrd="0" destOrd="0" presId="urn:microsoft.com/office/officeart/2008/layout/LinedList"/>
    <dgm:cxn modelId="{792DE1F0-7D15-455F-80EF-204ED498F32C}" srcId="{F4F9BCD9-4DC4-4F55-90D2-D19A6F0F6DA7}" destId="{45BCC860-AD57-4DF5-9296-D4DA9FB7344E}" srcOrd="0" destOrd="0" parTransId="{43EAB611-5652-4844-A592-0C2561F80D39}" sibTransId="{19C2CC3B-96E3-4DEE-93BD-560DF5E0C0F2}"/>
    <dgm:cxn modelId="{7421CAE6-B14A-44F9-9149-9A018453EA5A}" type="presParOf" srcId="{09554E66-E9CE-4679-A316-DF276B561046}" destId="{78834840-488A-4D01-AAEE-53C85BAAC44D}" srcOrd="0" destOrd="0" presId="urn:microsoft.com/office/officeart/2008/layout/LinedList"/>
    <dgm:cxn modelId="{46BC9147-BE24-4AC4-B266-49542831E9C8}" type="presParOf" srcId="{09554E66-E9CE-4679-A316-DF276B561046}" destId="{16F02FF5-2CAC-4E6D-AE0D-EFD4B227C852}" srcOrd="1" destOrd="0" presId="urn:microsoft.com/office/officeart/2008/layout/LinedList"/>
    <dgm:cxn modelId="{F80E93C6-4196-43E3-9298-B5048A450FC2}" type="presParOf" srcId="{16F02FF5-2CAC-4E6D-AE0D-EFD4B227C852}" destId="{CA98BFD6-A6E5-4AA6-BB88-46DD0FC7E0F1}" srcOrd="0" destOrd="0" presId="urn:microsoft.com/office/officeart/2008/layout/LinedList"/>
    <dgm:cxn modelId="{8B70C13A-1C1F-4E5A-B389-DE5D3640107E}" type="presParOf" srcId="{16F02FF5-2CAC-4E6D-AE0D-EFD4B227C852}" destId="{F95C07E6-BBB2-4701-8EDD-C6814941D5EC}" srcOrd="1" destOrd="0" presId="urn:microsoft.com/office/officeart/2008/layout/LinedList"/>
    <dgm:cxn modelId="{C381B7A1-D216-46B7-A8CE-FA58AAA4A389}" type="presParOf" srcId="{09554E66-E9CE-4679-A316-DF276B561046}" destId="{A52D301C-307A-4A60-8A94-30B1A739BCCB}" srcOrd="2" destOrd="0" presId="urn:microsoft.com/office/officeart/2008/layout/LinedList"/>
    <dgm:cxn modelId="{4DF95ED9-630F-4A46-8B3F-AF38E3A3B9BC}" type="presParOf" srcId="{09554E66-E9CE-4679-A316-DF276B561046}" destId="{88413460-50E9-4B54-8245-07BDD41D02E6}" srcOrd="3" destOrd="0" presId="urn:microsoft.com/office/officeart/2008/layout/LinedList"/>
    <dgm:cxn modelId="{76218183-BCE2-4F33-BE77-7B47EADF6C9A}" type="presParOf" srcId="{88413460-50E9-4B54-8245-07BDD41D02E6}" destId="{207116A3-D7F2-455A-AD78-AEA24B9DA4B0}" srcOrd="0" destOrd="0" presId="urn:microsoft.com/office/officeart/2008/layout/LinedList"/>
    <dgm:cxn modelId="{7A894AF7-E9EC-4D96-A99A-E34956BAED6A}" type="presParOf" srcId="{88413460-50E9-4B54-8245-07BDD41D02E6}" destId="{2BF6CAB4-E9D9-43ED-8BBC-261324299608}" srcOrd="1" destOrd="0" presId="urn:microsoft.com/office/officeart/2008/layout/LinedList"/>
    <dgm:cxn modelId="{0BF828F9-D43D-40E3-B09D-7675DE731D12}" type="presParOf" srcId="{09554E66-E9CE-4679-A316-DF276B561046}" destId="{833B5738-843F-4716-A531-8FEF0F7F1095}" srcOrd="4" destOrd="0" presId="urn:microsoft.com/office/officeart/2008/layout/LinedList"/>
    <dgm:cxn modelId="{231D846C-3ECF-40C3-9428-0616D0757B3A}" type="presParOf" srcId="{09554E66-E9CE-4679-A316-DF276B561046}" destId="{151E4383-904D-4A7F-B2F7-AC81CD7C6888}" srcOrd="5" destOrd="0" presId="urn:microsoft.com/office/officeart/2008/layout/LinedList"/>
    <dgm:cxn modelId="{B6D07DB7-47F0-4C12-AA92-15BA800C911E}" type="presParOf" srcId="{151E4383-904D-4A7F-B2F7-AC81CD7C6888}" destId="{15A26B98-53E5-40B3-B553-5A39E3780562}" srcOrd="0" destOrd="0" presId="urn:microsoft.com/office/officeart/2008/layout/LinedList"/>
    <dgm:cxn modelId="{8D38AE2B-30A9-4E66-84BD-F82FAF7D3385}" type="presParOf" srcId="{151E4383-904D-4A7F-B2F7-AC81CD7C6888}" destId="{39DAF013-0093-4E55-A0A0-DCCDB3EADCAA}" srcOrd="1" destOrd="0" presId="urn:microsoft.com/office/officeart/2008/layout/LinedList"/>
    <dgm:cxn modelId="{7EC964B7-D694-4F07-A402-D49098C8211C}" type="presParOf" srcId="{09554E66-E9CE-4679-A316-DF276B561046}" destId="{D8B8F15F-0666-41EA-A320-51CF2B54F783}" srcOrd="6" destOrd="0" presId="urn:microsoft.com/office/officeart/2008/layout/LinedList"/>
    <dgm:cxn modelId="{2D642B0F-91BF-4F5A-AD2A-22B588B0BE08}" type="presParOf" srcId="{09554E66-E9CE-4679-A316-DF276B561046}" destId="{FB2D6E06-8A4A-42B0-931D-C8109997B68D}" srcOrd="7" destOrd="0" presId="urn:microsoft.com/office/officeart/2008/layout/LinedList"/>
    <dgm:cxn modelId="{2C02010A-324F-4A08-A24C-BF9866B95A55}" type="presParOf" srcId="{FB2D6E06-8A4A-42B0-931D-C8109997B68D}" destId="{EE9E565D-1F41-4EA9-881B-654385437620}" srcOrd="0" destOrd="0" presId="urn:microsoft.com/office/officeart/2008/layout/LinedList"/>
    <dgm:cxn modelId="{8AA23666-58D2-4F8B-A82A-1B107009038D}" type="presParOf" srcId="{FB2D6E06-8A4A-42B0-931D-C8109997B68D}" destId="{46352462-DB60-4968-B842-ADC454189FF8}" srcOrd="1" destOrd="0" presId="urn:microsoft.com/office/officeart/2008/layout/LinedList"/>
    <dgm:cxn modelId="{C77E68B9-9BFD-47AE-B56B-3E3C435CD781}" type="presParOf" srcId="{09554E66-E9CE-4679-A316-DF276B561046}" destId="{8FEE454A-D730-42CF-BA45-59C84EAB7A5D}" srcOrd="8" destOrd="0" presId="urn:microsoft.com/office/officeart/2008/layout/LinedList"/>
    <dgm:cxn modelId="{1289FE7B-66C6-41A2-8B01-EB0898985A5C}" type="presParOf" srcId="{09554E66-E9CE-4679-A316-DF276B561046}" destId="{7BA620AF-B46D-4023-AE34-D80B08FD3A4D}" srcOrd="9" destOrd="0" presId="urn:microsoft.com/office/officeart/2008/layout/LinedList"/>
    <dgm:cxn modelId="{7B343D4E-5ECA-42EE-ACE0-2897411CAE4F}" type="presParOf" srcId="{7BA620AF-B46D-4023-AE34-D80B08FD3A4D}" destId="{43485DF0-5D77-462F-8A31-9F4EE725E175}" srcOrd="0" destOrd="0" presId="urn:microsoft.com/office/officeart/2008/layout/LinedList"/>
    <dgm:cxn modelId="{BA1398CE-2FF6-426A-9885-BF74DDC3B445}" type="presParOf" srcId="{7BA620AF-B46D-4023-AE34-D80B08FD3A4D}" destId="{3F564BEA-8122-472B-9CA9-5A6AD8B89DF5}" srcOrd="1" destOrd="0" presId="urn:microsoft.com/office/officeart/2008/layout/LinedList"/>
    <dgm:cxn modelId="{C30CB742-B499-4E27-982F-3D8A1A3132BF}" type="presParOf" srcId="{09554E66-E9CE-4679-A316-DF276B561046}" destId="{C00C0233-23FA-484A-BF70-C687FDB29493}" srcOrd="10" destOrd="0" presId="urn:microsoft.com/office/officeart/2008/layout/LinedList"/>
    <dgm:cxn modelId="{B79E28B9-F5F0-4E82-926F-B9DE7118C92F}" type="presParOf" srcId="{09554E66-E9CE-4679-A316-DF276B561046}" destId="{80894125-12CF-4838-97F4-0011A50AF80F}" srcOrd="11" destOrd="0" presId="urn:microsoft.com/office/officeart/2008/layout/LinedList"/>
    <dgm:cxn modelId="{E7289A5D-8C9A-43B6-A518-397339F8620A}" type="presParOf" srcId="{80894125-12CF-4838-97F4-0011A50AF80F}" destId="{CA117F60-4261-4F73-8B49-BC30BC1EF235}" srcOrd="0" destOrd="0" presId="urn:microsoft.com/office/officeart/2008/layout/LinedList"/>
    <dgm:cxn modelId="{340873B4-0359-496E-83D5-821DB6056B9C}" type="presParOf" srcId="{80894125-12CF-4838-97F4-0011A50AF80F}" destId="{0C169B34-9F52-4D91-965B-7B498D58C187}" srcOrd="1" destOrd="0" presId="urn:microsoft.com/office/officeart/2008/layout/LinedList"/>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07.xml><?xml version="1.0" encoding="utf-8"?>
<dgm:dataModel xmlns:dgm="http://schemas.openxmlformats.org/drawingml/2006/diagram" xmlns:a="http://schemas.openxmlformats.org/drawingml/2006/main">
  <dgm:ptLst>
    <dgm:pt modelId="{F4F9BCD9-4DC4-4F55-90D2-D19A6F0F6DA7}" type="doc">
      <dgm:prSet loTypeId="urn:microsoft.com/office/officeart/2008/layout/LinedList" loCatId="list" qsTypeId="urn:microsoft.com/office/officeart/2005/8/quickstyle/simple1" qsCatId="simple" csTypeId="urn:microsoft.com/office/officeart/2005/8/colors/colorful1" csCatId="colorful" phldr="1"/>
      <dgm:spPr/>
      <dgm:t>
        <a:bodyPr/>
        <a:lstStyle/>
        <a:p>
          <a:endParaRPr lang="en-US"/>
        </a:p>
      </dgm:t>
    </dgm:pt>
    <dgm:pt modelId="{45BCC860-AD57-4DF5-9296-D4DA9FB7344E}">
      <dgm:prSet/>
      <dgm:spPr/>
      <dgm:t>
        <a:bodyPr/>
        <a:lstStyle/>
        <a:p>
          <a:r>
            <a:rPr lang="en-US" b="1" dirty="0">
              <a:solidFill>
                <a:schemeClr val="accent3">
                  <a:lumMod val="75000"/>
                </a:schemeClr>
              </a:solidFill>
            </a:rPr>
            <a:t>3. Rehabilitation services are education based services which generally involve two (2) primary functions:</a:t>
          </a:r>
        </a:p>
      </dgm:t>
    </dgm:pt>
    <dgm:pt modelId="{43EAB611-5652-4844-A592-0C2561F80D39}" type="parTrans" cxnId="{792DE1F0-7D15-455F-80EF-204ED498F32C}">
      <dgm:prSet/>
      <dgm:spPr/>
      <dgm:t>
        <a:bodyPr/>
        <a:lstStyle/>
        <a:p>
          <a:endParaRPr lang="en-US"/>
        </a:p>
      </dgm:t>
    </dgm:pt>
    <dgm:pt modelId="{19C2CC3B-96E3-4DEE-93BD-560DF5E0C0F2}" type="sibTrans" cxnId="{792DE1F0-7D15-455F-80EF-204ED498F32C}">
      <dgm:prSet/>
      <dgm:spPr/>
      <dgm:t>
        <a:bodyPr/>
        <a:lstStyle/>
        <a:p>
          <a:endParaRPr lang="en-US"/>
        </a:p>
      </dgm:t>
    </dgm:pt>
    <dgm:pt modelId="{C8DB9ADE-BB5D-4EC9-B03E-412D0EFA15F7}">
      <dgm:prSet/>
      <dgm:spPr/>
      <dgm:t>
        <a:bodyPr/>
        <a:lstStyle/>
        <a:p>
          <a:r>
            <a:rPr lang="en-US" dirty="0">
              <a:solidFill>
                <a:schemeClr val="accent3">
                  <a:lumMod val="75000"/>
                </a:schemeClr>
              </a:solidFill>
            </a:rPr>
            <a:t>a) Curriculum based education</a:t>
          </a:r>
        </a:p>
      </dgm:t>
    </dgm:pt>
    <dgm:pt modelId="{6EE16744-92C9-4CB7-95C3-DBE9BA6EC1C3}" type="parTrans" cxnId="{ED967075-E1BD-4E6C-9305-5812D367D113}">
      <dgm:prSet/>
      <dgm:spPr/>
      <dgm:t>
        <a:bodyPr/>
        <a:lstStyle/>
        <a:p>
          <a:endParaRPr lang="en-US"/>
        </a:p>
      </dgm:t>
    </dgm:pt>
    <dgm:pt modelId="{31C1CA9F-DCB2-4226-9EE2-1446D5292DEC}" type="sibTrans" cxnId="{ED967075-E1BD-4E6C-9305-5812D367D113}">
      <dgm:prSet/>
      <dgm:spPr/>
      <dgm:t>
        <a:bodyPr/>
        <a:lstStyle/>
        <a:p>
          <a:endParaRPr lang="en-US"/>
        </a:p>
      </dgm:t>
    </dgm:pt>
    <dgm:pt modelId="{D87ED556-7F2A-47E2-BAAE-8536C8643AD8}">
      <dgm:prSet/>
      <dgm:spPr/>
      <dgm:t>
        <a:bodyPr/>
        <a:lstStyle/>
        <a:p>
          <a:r>
            <a:rPr lang="en-US" dirty="0">
              <a:solidFill>
                <a:schemeClr val="accent3">
                  <a:lumMod val="75000"/>
                </a:schemeClr>
              </a:solidFill>
            </a:rPr>
            <a:t>b) Skill practice</a:t>
          </a:r>
        </a:p>
      </dgm:t>
    </dgm:pt>
    <dgm:pt modelId="{23AEF999-A717-4043-A689-37E4360F11A5}" type="parTrans" cxnId="{99139F5B-044F-4E03-BE71-C925A3EA5F32}">
      <dgm:prSet/>
      <dgm:spPr/>
      <dgm:t>
        <a:bodyPr/>
        <a:lstStyle/>
        <a:p>
          <a:endParaRPr lang="en-US"/>
        </a:p>
      </dgm:t>
    </dgm:pt>
    <dgm:pt modelId="{EC73C9FA-7FBC-41F1-86DC-0172812C484C}" type="sibTrans" cxnId="{99139F5B-044F-4E03-BE71-C925A3EA5F32}">
      <dgm:prSet/>
      <dgm:spPr/>
      <dgm:t>
        <a:bodyPr/>
        <a:lstStyle/>
        <a:p>
          <a:endParaRPr lang="en-US"/>
        </a:p>
      </dgm:t>
    </dgm:pt>
    <dgm:pt modelId="{94248F9B-F671-45B4-9AEE-18757F776FD3}">
      <dgm:prSet/>
      <dgm:spPr/>
      <dgm:t>
        <a:bodyPr/>
        <a:lstStyle/>
        <a:p>
          <a:r>
            <a:rPr lang="en-US" dirty="0">
              <a:solidFill>
                <a:schemeClr val="accent3">
                  <a:lumMod val="75000"/>
                </a:schemeClr>
              </a:solidFill>
            </a:rPr>
            <a:t>c) Clinical Assessment</a:t>
          </a:r>
        </a:p>
      </dgm:t>
    </dgm:pt>
    <dgm:pt modelId="{0EE9E720-881B-4F74-9002-10A5EDECE9EB}" type="parTrans" cxnId="{CD10501E-8216-41E2-89E3-B85E9AC1C20A}">
      <dgm:prSet/>
      <dgm:spPr/>
      <dgm:t>
        <a:bodyPr/>
        <a:lstStyle/>
        <a:p>
          <a:endParaRPr lang="en-US"/>
        </a:p>
      </dgm:t>
    </dgm:pt>
    <dgm:pt modelId="{A2D9C90E-DA14-4377-8436-667E4325DAC6}" type="sibTrans" cxnId="{CD10501E-8216-41E2-89E3-B85E9AC1C20A}">
      <dgm:prSet/>
      <dgm:spPr/>
      <dgm:t>
        <a:bodyPr/>
        <a:lstStyle/>
        <a:p>
          <a:endParaRPr lang="en-US"/>
        </a:p>
      </dgm:t>
    </dgm:pt>
    <dgm:pt modelId="{6E8B7CB1-16BE-4D17-B166-37994DB88456}">
      <dgm:prSet custT="1"/>
      <dgm:spPr/>
      <dgm:t>
        <a:bodyPr/>
        <a:lstStyle/>
        <a:p>
          <a:r>
            <a:rPr lang="en-US" sz="3600" b="1" u="none" dirty="0">
              <a:solidFill>
                <a:schemeClr val="accent3">
                  <a:lumMod val="75000"/>
                </a:schemeClr>
              </a:solidFill>
            </a:rPr>
            <a:t>d) </a:t>
          </a:r>
          <a:r>
            <a:rPr lang="en-US" sz="3600" b="1" u="sng" dirty="0">
              <a:solidFill>
                <a:schemeClr val="accent3">
                  <a:lumMod val="75000"/>
                </a:schemeClr>
              </a:solidFill>
            </a:rPr>
            <a:t>Both a &amp; b</a:t>
          </a:r>
        </a:p>
      </dgm:t>
    </dgm:pt>
    <dgm:pt modelId="{C10FDE56-8671-47BF-B24E-47E45437DED3}" type="parTrans" cxnId="{91244878-287D-42C9-89FA-0E0B92C634EE}">
      <dgm:prSet/>
      <dgm:spPr/>
      <dgm:t>
        <a:bodyPr/>
        <a:lstStyle/>
        <a:p>
          <a:endParaRPr lang="en-US"/>
        </a:p>
      </dgm:t>
    </dgm:pt>
    <dgm:pt modelId="{A88BDB5D-5DAD-4351-AE25-CC9B8E78AAC9}" type="sibTrans" cxnId="{91244878-287D-42C9-89FA-0E0B92C634EE}">
      <dgm:prSet/>
      <dgm:spPr/>
      <dgm:t>
        <a:bodyPr/>
        <a:lstStyle/>
        <a:p>
          <a:endParaRPr lang="en-US"/>
        </a:p>
      </dgm:t>
    </dgm:pt>
    <dgm:pt modelId="{F4CB64F7-2564-474D-B410-BD1CA5FED49D}">
      <dgm:prSet/>
      <dgm:spPr/>
      <dgm:t>
        <a:bodyPr/>
        <a:lstStyle/>
        <a:p>
          <a:r>
            <a:rPr lang="en-US" dirty="0">
              <a:solidFill>
                <a:schemeClr val="accent3">
                  <a:lumMod val="75000"/>
                </a:schemeClr>
              </a:solidFill>
            </a:rPr>
            <a:t>e) All of the above</a:t>
          </a:r>
        </a:p>
      </dgm:t>
    </dgm:pt>
    <dgm:pt modelId="{8F5BDB83-3ACD-4AE2-8D50-1562BE026B62}" type="parTrans" cxnId="{4A5E28AE-0C5B-479D-93B3-44C4B5865EB9}">
      <dgm:prSet/>
      <dgm:spPr/>
      <dgm:t>
        <a:bodyPr/>
        <a:lstStyle/>
        <a:p>
          <a:endParaRPr lang="en-US"/>
        </a:p>
      </dgm:t>
    </dgm:pt>
    <dgm:pt modelId="{1F029726-6D04-462E-BD55-8387A04BD61D}" type="sibTrans" cxnId="{4A5E28AE-0C5B-479D-93B3-44C4B5865EB9}">
      <dgm:prSet/>
      <dgm:spPr/>
      <dgm:t>
        <a:bodyPr/>
        <a:lstStyle/>
        <a:p>
          <a:endParaRPr lang="en-US"/>
        </a:p>
      </dgm:t>
    </dgm:pt>
    <dgm:pt modelId="{09554E66-E9CE-4679-A316-DF276B561046}" type="pres">
      <dgm:prSet presAssocID="{F4F9BCD9-4DC4-4F55-90D2-D19A6F0F6DA7}" presName="vert0" presStyleCnt="0">
        <dgm:presLayoutVars>
          <dgm:dir/>
          <dgm:animOne val="branch"/>
          <dgm:animLvl val="lvl"/>
        </dgm:presLayoutVars>
      </dgm:prSet>
      <dgm:spPr/>
    </dgm:pt>
    <dgm:pt modelId="{78834840-488A-4D01-AAEE-53C85BAAC44D}" type="pres">
      <dgm:prSet presAssocID="{45BCC860-AD57-4DF5-9296-D4DA9FB7344E}" presName="thickLine" presStyleLbl="alignNode1" presStyleIdx="0" presStyleCnt="6"/>
      <dgm:spPr/>
    </dgm:pt>
    <dgm:pt modelId="{16F02FF5-2CAC-4E6D-AE0D-EFD4B227C852}" type="pres">
      <dgm:prSet presAssocID="{45BCC860-AD57-4DF5-9296-D4DA9FB7344E}" presName="horz1" presStyleCnt="0"/>
      <dgm:spPr/>
    </dgm:pt>
    <dgm:pt modelId="{CA98BFD6-A6E5-4AA6-BB88-46DD0FC7E0F1}" type="pres">
      <dgm:prSet presAssocID="{45BCC860-AD57-4DF5-9296-D4DA9FB7344E}" presName="tx1" presStyleLbl="revTx" presStyleIdx="0" presStyleCnt="6"/>
      <dgm:spPr/>
    </dgm:pt>
    <dgm:pt modelId="{F95C07E6-BBB2-4701-8EDD-C6814941D5EC}" type="pres">
      <dgm:prSet presAssocID="{45BCC860-AD57-4DF5-9296-D4DA9FB7344E}" presName="vert1" presStyleCnt="0"/>
      <dgm:spPr/>
    </dgm:pt>
    <dgm:pt modelId="{A52D301C-307A-4A60-8A94-30B1A739BCCB}" type="pres">
      <dgm:prSet presAssocID="{C8DB9ADE-BB5D-4EC9-B03E-412D0EFA15F7}" presName="thickLine" presStyleLbl="alignNode1" presStyleIdx="1" presStyleCnt="6"/>
      <dgm:spPr/>
    </dgm:pt>
    <dgm:pt modelId="{88413460-50E9-4B54-8245-07BDD41D02E6}" type="pres">
      <dgm:prSet presAssocID="{C8DB9ADE-BB5D-4EC9-B03E-412D0EFA15F7}" presName="horz1" presStyleCnt="0"/>
      <dgm:spPr/>
    </dgm:pt>
    <dgm:pt modelId="{207116A3-D7F2-455A-AD78-AEA24B9DA4B0}" type="pres">
      <dgm:prSet presAssocID="{C8DB9ADE-BB5D-4EC9-B03E-412D0EFA15F7}" presName="tx1" presStyleLbl="revTx" presStyleIdx="1" presStyleCnt="6"/>
      <dgm:spPr/>
    </dgm:pt>
    <dgm:pt modelId="{2BF6CAB4-E9D9-43ED-8BBC-261324299608}" type="pres">
      <dgm:prSet presAssocID="{C8DB9ADE-BB5D-4EC9-B03E-412D0EFA15F7}" presName="vert1" presStyleCnt="0"/>
      <dgm:spPr/>
    </dgm:pt>
    <dgm:pt modelId="{833B5738-843F-4716-A531-8FEF0F7F1095}" type="pres">
      <dgm:prSet presAssocID="{D87ED556-7F2A-47E2-BAAE-8536C8643AD8}" presName="thickLine" presStyleLbl="alignNode1" presStyleIdx="2" presStyleCnt="6"/>
      <dgm:spPr/>
    </dgm:pt>
    <dgm:pt modelId="{151E4383-904D-4A7F-B2F7-AC81CD7C6888}" type="pres">
      <dgm:prSet presAssocID="{D87ED556-7F2A-47E2-BAAE-8536C8643AD8}" presName="horz1" presStyleCnt="0"/>
      <dgm:spPr/>
    </dgm:pt>
    <dgm:pt modelId="{15A26B98-53E5-40B3-B553-5A39E3780562}" type="pres">
      <dgm:prSet presAssocID="{D87ED556-7F2A-47E2-BAAE-8536C8643AD8}" presName="tx1" presStyleLbl="revTx" presStyleIdx="2" presStyleCnt="6"/>
      <dgm:spPr/>
    </dgm:pt>
    <dgm:pt modelId="{39DAF013-0093-4E55-A0A0-DCCDB3EADCAA}" type="pres">
      <dgm:prSet presAssocID="{D87ED556-7F2A-47E2-BAAE-8536C8643AD8}" presName="vert1" presStyleCnt="0"/>
      <dgm:spPr/>
    </dgm:pt>
    <dgm:pt modelId="{D8B8F15F-0666-41EA-A320-51CF2B54F783}" type="pres">
      <dgm:prSet presAssocID="{94248F9B-F671-45B4-9AEE-18757F776FD3}" presName="thickLine" presStyleLbl="alignNode1" presStyleIdx="3" presStyleCnt="6"/>
      <dgm:spPr/>
    </dgm:pt>
    <dgm:pt modelId="{FB2D6E06-8A4A-42B0-931D-C8109997B68D}" type="pres">
      <dgm:prSet presAssocID="{94248F9B-F671-45B4-9AEE-18757F776FD3}" presName="horz1" presStyleCnt="0"/>
      <dgm:spPr/>
    </dgm:pt>
    <dgm:pt modelId="{EE9E565D-1F41-4EA9-881B-654385437620}" type="pres">
      <dgm:prSet presAssocID="{94248F9B-F671-45B4-9AEE-18757F776FD3}" presName="tx1" presStyleLbl="revTx" presStyleIdx="3" presStyleCnt="6"/>
      <dgm:spPr/>
    </dgm:pt>
    <dgm:pt modelId="{46352462-DB60-4968-B842-ADC454189FF8}" type="pres">
      <dgm:prSet presAssocID="{94248F9B-F671-45B4-9AEE-18757F776FD3}" presName="vert1" presStyleCnt="0"/>
      <dgm:spPr/>
    </dgm:pt>
    <dgm:pt modelId="{8FEE454A-D730-42CF-BA45-59C84EAB7A5D}" type="pres">
      <dgm:prSet presAssocID="{6E8B7CB1-16BE-4D17-B166-37994DB88456}" presName="thickLine" presStyleLbl="alignNode1" presStyleIdx="4" presStyleCnt="6"/>
      <dgm:spPr/>
    </dgm:pt>
    <dgm:pt modelId="{7BA620AF-B46D-4023-AE34-D80B08FD3A4D}" type="pres">
      <dgm:prSet presAssocID="{6E8B7CB1-16BE-4D17-B166-37994DB88456}" presName="horz1" presStyleCnt="0"/>
      <dgm:spPr/>
    </dgm:pt>
    <dgm:pt modelId="{43485DF0-5D77-462F-8A31-9F4EE725E175}" type="pres">
      <dgm:prSet presAssocID="{6E8B7CB1-16BE-4D17-B166-37994DB88456}" presName="tx1" presStyleLbl="revTx" presStyleIdx="4" presStyleCnt="6"/>
      <dgm:spPr/>
    </dgm:pt>
    <dgm:pt modelId="{3F564BEA-8122-472B-9CA9-5A6AD8B89DF5}" type="pres">
      <dgm:prSet presAssocID="{6E8B7CB1-16BE-4D17-B166-37994DB88456}" presName="vert1" presStyleCnt="0"/>
      <dgm:spPr/>
    </dgm:pt>
    <dgm:pt modelId="{C00C0233-23FA-484A-BF70-C687FDB29493}" type="pres">
      <dgm:prSet presAssocID="{F4CB64F7-2564-474D-B410-BD1CA5FED49D}" presName="thickLine" presStyleLbl="alignNode1" presStyleIdx="5" presStyleCnt="6"/>
      <dgm:spPr/>
    </dgm:pt>
    <dgm:pt modelId="{80894125-12CF-4838-97F4-0011A50AF80F}" type="pres">
      <dgm:prSet presAssocID="{F4CB64F7-2564-474D-B410-BD1CA5FED49D}" presName="horz1" presStyleCnt="0"/>
      <dgm:spPr/>
    </dgm:pt>
    <dgm:pt modelId="{CA117F60-4261-4F73-8B49-BC30BC1EF235}" type="pres">
      <dgm:prSet presAssocID="{F4CB64F7-2564-474D-B410-BD1CA5FED49D}" presName="tx1" presStyleLbl="revTx" presStyleIdx="5" presStyleCnt="6"/>
      <dgm:spPr/>
    </dgm:pt>
    <dgm:pt modelId="{0C169B34-9F52-4D91-965B-7B498D58C187}" type="pres">
      <dgm:prSet presAssocID="{F4CB64F7-2564-474D-B410-BD1CA5FED49D}" presName="vert1" presStyleCnt="0"/>
      <dgm:spPr/>
    </dgm:pt>
  </dgm:ptLst>
  <dgm:cxnLst>
    <dgm:cxn modelId="{CD10501E-8216-41E2-89E3-B85E9AC1C20A}" srcId="{F4F9BCD9-4DC4-4F55-90D2-D19A6F0F6DA7}" destId="{94248F9B-F671-45B4-9AEE-18757F776FD3}" srcOrd="3" destOrd="0" parTransId="{0EE9E720-881B-4F74-9002-10A5EDECE9EB}" sibTransId="{A2D9C90E-DA14-4377-8436-667E4325DAC6}"/>
    <dgm:cxn modelId="{DC335933-FDE9-438A-91A1-525C73A9DA52}" type="presOf" srcId="{F4F9BCD9-4DC4-4F55-90D2-D19A6F0F6DA7}" destId="{09554E66-E9CE-4679-A316-DF276B561046}" srcOrd="0" destOrd="0" presId="urn:microsoft.com/office/officeart/2008/layout/LinedList"/>
    <dgm:cxn modelId="{99139F5B-044F-4E03-BE71-C925A3EA5F32}" srcId="{F4F9BCD9-4DC4-4F55-90D2-D19A6F0F6DA7}" destId="{D87ED556-7F2A-47E2-BAAE-8536C8643AD8}" srcOrd="2" destOrd="0" parTransId="{23AEF999-A717-4043-A689-37E4360F11A5}" sibTransId="{EC73C9FA-7FBC-41F1-86DC-0172812C484C}"/>
    <dgm:cxn modelId="{ED967075-E1BD-4E6C-9305-5812D367D113}" srcId="{F4F9BCD9-4DC4-4F55-90D2-D19A6F0F6DA7}" destId="{C8DB9ADE-BB5D-4EC9-B03E-412D0EFA15F7}" srcOrd="1" destOrd="0" parTransId="{6EE16744-92C9-4CB7-95C3-DBE9BA6EC1C3}" sibTransId="{31C1CA9F-DCB2-4226-9EE2-1446D5292DEC}"/>
    <dgm:cxn modelId="{91244878-287D-42C9-89FA-0E0B92C634EE}" srcId="{F4F9BCD9-4DC4-4F55-90D2-D19A6F0F6DA7}" destId="{6E8B7CB1-16BE-4D17-B166-37994DB88456}" srcOrd="4" destOrd="0" parTransId="{C10FDE56-8671-47BF-B24E-47E45437DED3}" sibTransId="{A88BDB5D-5DAD-4351-AE25-CC9B8E78AAC9}"/>
    <dgm:cxn modelId="{A508617C-E46F-4922-AF60-D1F3B269CE6C}" type="presOf" srcId="{94248F9B-F671-45B4-9AEE-18757F776FD3}" destId="{EE9E565D-1F41-4EA9-881B-654385437620}" srcOrd="0" destOrd="0" presId="urn:microsoft.com/office/officeart/2008/layout/LinedList"/>
    <dgm:cxn modelId="{E2A6D08A-070C-46A3-A7A0-2F0260912959}" type="presOf" srcId="{C8DB9ADE-BB5D-4EC9-B03E-412D0EFA15F7}" destId="{207116A3-D7F2-455A-AD78-AEA24B9DA4B0}" srcOrd="0" destOrd="0" presId="urn:microsoft.com/office/officeart/2008/layout/LinedList"/>
    <dgm:cxn modelId="{525BCB95-8986-47D2-B959-8C8ED7467ACB}" type="presOf" srcId="{D87ED556-7F2A-47E2-BAAE-8536C8643AD8}" destId="{15A26B98-53E5-40B3-B553-5A39E3780562}" srcOrd="0" destOrd="0" presId="urn:microsoft.com/office/officeart/2008/layout/LinedList"/>
    <dgm:cxn modelId="{4A5E28AE-0C5B-479D-93B3-44C4B5865EB9}" srcId="{F4F9BCD9-4DC4-4F55-90D2-D19A6F0F6DA7}" destId="{F4CB64F7-2564-474D-B410-BD1CA5FED49D}" srcOrd="5" destOrd="0" parTransId="{8F5BDB83-3ACD-4AE2-8D50-1562BE026B62}" sibTransId="{1F029726-6D04-462E-BD55-8387A04BD61D}"/>
    <dgm:cxn modelId="{647387B1-72E1-4710-A89D-37495E879674}" type="presOf" srcId="{45BCC860-AD57-4DF5-9296-D4DA9FB7344E}" destId="{CA98BFD6-A6E5-4AA6-BB88-46DD0FC7E0F1}" srcOrd="0" destOrd="0" presId="urn:microsoft.com/office/officeart/2008/layout/LinedList"/>
    <dgm:cxn modelId="{A8B1D3E3-E386-4010-B73E-D5DDA9A9EC14}" type="presOf" srcId="{6E8B7CB1-16BE-4D17-B166-37994DB88456}" destId="{43485DF0-5D77-462F-8A31-9F4EE725E175}" srcOrd="0" destOrd="0" presId="urn:microsoft.com/office/officeart/2008/layout/LinedList"/>
    <dgm:cxn modelId="{22C4E0E9-975F-47F7-90BD-2FB3BAA9B48E}" type="presOf" srcId="{F4CB64F7-2564-474D-B410-BD1CA5FED49D}" destId="{CA117F60-4261-4F73-8B49-BC30BC1EF235}" srcOrd="0" destOrd="0" presId="urn:microsoft.com/office/officeart/2008/layout/LinedList"/>
    <dgm:cxn modelId="{792DE1F0-7D15-455F-80EF-204ED498F32C}" srcId="{F4F9BCD9-4DC4-4F55-90D2-D19A6F0F6DA7}" destId="{45BCC860-AD57-4DF5-9296-D4DA9FB7344E}" srcOrd="0" destOrd="0" parTransId="{43EAB611-5652-4844-A592-0C2561F80D39}" sibTransId="{19C2CC3B-96E3-4DEE-93BD-560DF5E0C0F2}"/>
    <dgm:cxn modelId="{7421CAE6-B14A-44F9-9149-9A018453EA5A}" type="presParOf" srcId="{09554E66-E9CE-4679-A316-DF276B561046}" destId="{78834840-488A-4D01-AAEE-53C85BAAC44D}" srcOrd="0" destOrd="0" presId="urn:microsoft.com/office/officeart/2008/layout/LinedList"/>
    <dgm:cxn modelId="{46BC9147-BE24-4AC4-B266-49542831E9C8}" type="presParOf" srcId="{09554E66-E9CE-4679-A316-DF276B561046}" destId="{16F02FF5-2CAC-4E6D-AE0D-EFD4B227C852}" srcOrd="1" destOrd="0" presId="urn:microsoft.com/office/officeart/2008/layout/LinedList"/>
    <dgm:cxn modelId="{F80E93C6-4196-43E3-9298-B5048A450FC2}" type="presParOf" srcId="{16F02FF5-2CAC-4E6D-AE0D-EFD4B227C852}" destId="{CA98BFD6-A6E5-4AA6-BB88-46DD0FC7E0F1}" srcOrd="0" destOrd="0" presId="urn:microsoft.com/office/officeart/2008/layout/LinedList"/>
    <dgm:cxn modelId="{8B70C13A-1C1F-4E5A-B389-DE5D3640107E}" type="presParOf" srcId="{16F02FF5-2CAC-4E6D-AE0D-EFD4B227C852}" destId="{F95C07E6-BBB2-4701-8EDD-C6814941D5EC}" srcOrd="1" destOrd="0" presId="urn:microsoft.com/office/officeart/2008/layout/LinedList"/>
    <dgm:cxn modelId="{C381B7A1-D216-46B7-A8CE-FA58AAA4A389}" type="presParOf" srcId="{09554E66-E9CE-4679-A316-DF276B561046}" destId="{A52D301C-307A-4A60-8A94-30B1A739BCCB}" srcOrd="2" destOrd="0" presId="urn:microsoft.com/office/officeart/2008/layout/LinedList"/>
    <dgm:cxn modelId="{4DF95ED9-630F-4A46-8B3F-AF38E3A3B9BC}" type="presParOf" srcId="{09554E66-E9CE-4679-A316-DF276B561046}" destId="{88413460-50E9-4B54-8245-07BDD41D02E6}" srcOrd="3" destOrd="0" presId="urn:microsoft.com/office/officeart/2008/layout/LinedList"/>
    <dgm:cxn modelId="{76218183-BCE2-4F33-BE77-7B47EADF6C9A}" type="presParOf" srcId="{88413460-50E9-4B54-8245-07BDD41D02E6}" destId="{207116A3-D7F2-455A-AD78-AEA24B9DA4B0}" srcOrd="0" destOrd="0" presId="urn:microsoft.com/office/officeart/2008/layout/LinedList"/>
    <dgm:cxn modelId="{7A894AF7-E9EC-4D96-A99A-E34956BAED6A}" type="presParOf" srcId="{88413460-50E9-4B54-8245-07BDD41D02E6}" destId="{2BF6CAB4-E9D9-43ED-8BBC-261324299608}" srcOrd="1" destOrd="0" presId="urn:microsoft.com/office/officeart/2008/layout/LinedList"/>
    <dgm:cxn modelId="{0BF828F9-D43D-40E3-B09D-7675DE731D12}" type="presParOf" srcId="{09554E66-E9CE-4679-A316-DF276B561046}" destId="{833B5738-843F-4716-A531-8FEF0F7F1095}" srcOrd="4" destOrd="0" presId="urn:microsoft.com/office/officeart/2008/layout/LinedList"/>
    <dgm:cxn modelId="{231D846C-3ECF-40C3-9428-0616D0757B3A}" type="presParOf" srcId="{09554E66-E9CE-4679-A316-DF276B561046}" destId="{151E4383-904D-4A7F-B2F7-AC81CD7C6888}" srcOrd="5" destOrd="0" presId="urn:microsoft.com/office/officeart/2008/layout/LinedList"/>
    <dgm:cxn modelId="{B6D07DB7-47F0-4C12-AA92-15BA800C911E}" type="presParOf" srcId="{151E4383-904D-4A7F-B2F7-AC81CD7C6888}" destId="{15A26B98-53E5-40B3-B553-5A39E3780562}" srcOrd="0" destOrd="0" presId="urn:microsoft.com/office/officeart/2008/layout/LinedList"/>
    <dgm:cxn modelId="{8D38AE2B-30A9-4E66-84BD-F82FAF7D3385}" type="presParOf" srcId="{151E4383-904D-4A7F-B2F7-AC81CD7C6888}" destId="{39DAF013-0093-4E55-A0A0-DCCDB3EADCAA}" srcOrd="1" destOrd="0" presId="urn:microsoft.com/office/officeart/2008/layout/LinedList"/>
    <dgm:cxn modelId="{7EC964B7-D694-4F07-A402-D49098C8211C}" type="presParOf" srcId="{09554E66-E9CE-4679-A316-DF276B561046}" destId="{D8B8F15F-0666-41EA-A320-51CF2B54F783}" srcOrd="6" destOrd="0" presId="urn:microsoft.com/office/officeart/2008/layout/LinedList"/>
    <dgm:cxn modelId="{2D642B0F-91BF-4F5A-AD2A-22B588B0BE08}" type="presParOf" srcId="{09554E66-E9CE-4679-A316-DF276B561046}" destId="{FB2D6E06-8A4A-42B0-931D-C8109997B68D}" srcOrd="7" destOrd="0" presId="urn:microsoft.com/office/officeart/2008/layout/LinedList"/>
    <dgm:cxn modelId="{2C02010A-324F-4A08-A24C-BF9866B95A55}" type="presParOf" srcId="{FB2D6E06-8A4A-42B0-931D-C8109997B68D}" destId="{EE9E565D-1F41-4EA9-881B-654385437620}" srcOrd="0" destOrd="0" presId="urn:microsoft.com/office/officeart/2008/layout/LinedList"/>
    <dgm:cxn modelId="{8AA23666-58D2-4F8B-A82A-1B107009038D}" type="presParOf" srcId="{FB2D6E06-8A4A-42B0-931D-C8109997B68D}" destId="{46352462-DB60-4968-B842-ADC454189FF8}" srcOrd="1" destOrd="0" presId="urn:microsoft.com/office/officeart/2008/layout/LinedList"/>
    <dgm:cxn modelId="{C77E68B9-9BFD-47AE-B56B-3E3C435CD781}" type="presParOf" srcId="{09554E66-E9CE-4679-A316-DF276B561046}" destId="{8FEE454A-D730-42CF-BA45-59C84EAB7A5D}" srcOrd="8" destOrd="0" presId="urn:microsoft.com/office/officeart/2008/layout/LinedList"/>
    <dgm:cxn modelId="{1289FE7B-66C6-41A2-8B01-EB0898985A5C}" type="presParOf" srcId="{09554E66-E9CE-4679-A316-DF276B561046}" destId="{7BA620AF-B46D-4023-AE34-D80B08FD3A4D}" srcOrd="9" destOrd="0" presId="urn:microsoft.com/office/officeart/2008/layout/LinedList"/>
    <dgm:cxn modelId="{7B343D4E-5ECA-42EE-ACE0-2897411CAE4F}" type="presParOf" srcId="{7BA620AF-B46D-4023-AE34-D80B08FD3A4D}" destId="{43485DF0-5D77-462F-8A31-9F4EE725E175}" srcOrd="0" destOrd="0" presId="urn:microsoft.com/office/officeart/2008/layout/LinedList"/>
    <dgm:cxn modelId="{BA1398CE-2FF6-426A-9885-BF74DDC3B445}" type="presParOf" srcId="{7BA620AF-B46D-4023-AE34-D80B08FD3A4D}" destId="{3F564BEA-8122-472B-9CA9-5A6AD8B89DF5}" srcOrd="1" destOrd="0" presId="urn:microsoft.com/office/officeart/2008/layout/LinedList"/>
    <dgm:cxn modelId="{C30CB742-B499-4E27-982F-3D8A1A3132BF}" type="presParOf" srcId="{09554E66-E9CE-4679-A316-DF276B561046}" destId="{C00C0233-23FA-484A-BF70-C687FDB29493}" srcOrd="10" destOrd="0" presId="urn:microsoft.com/office/officeart/2008/layout/LinedList"/>
    <dgm:cxn modelId="{B79E28B9-F5F0-4E82-926F-B9DE7118C92F}" type="presParOf" srcId="{09554E66-E9CE-4679-A316-DF276B561046}" destId="{80894125-12CF-4838-97F4-0011A50AF80F}" srcOrd="11" destOrd="0" presId="urn:microsoft.com/office/officeart/2008/layout/LinedList"/>
    <dgm:cxn modelId="{E7289A5D-8C9A-43B6-A518-397339F8620A}" type="presParOf" srcId="{80894125-12CF-4838-97F4-0011A50AF80F}" destId="{CA117F60-4261-4F73-8B49-BC30BC1EF235}" srcOrd="0" destOrd="0" presId="urn:microsoft.com/office/officeart/2008/layout/LinedList"/>
    <dgm:cxn modelId="{340873B4-0359-496E-83D5-821DB6056B9C}" type="presParOf" srcId="{80894125-12CF-4838-97F4-0011A50AF80F}" destId="{0C169B34-9F52-4D91-965B-7B498D58C187}" srcOrd="1" destOrd="0" presId="urn:microsoft.com/office/officeart/2008/layout/LinedList"/>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08.xml><?xml version="1.0" encoding="utf-8"?>
<dgm:dataModel xmlns:dgm="http://schemas.openxmlformats.org/drawingml/2006/diagram" xmlns:a="http://schemas.openxmlformats.org/drawingml/2006/main">
  <dgm:ptLst>
    <dgm:pt modelId="{155156FE-C30B-4DBF-ABE1-484C9CAC4974}" type="doc">
      <dgm:prSet loTypeId="urn:microsoft.com/office/officeart/2005/8/layout/vList5" loCatId="list" qsTypeId="urn:microsoft.com/office/officeart/2005/8/quickstyle/simple1" qsCatId="simple" csTypeId="urn:microsoft.com/office/officeart/2005/8/colors/colorful1" csCatId="colorful" phldr="1"/>
      <dgm:spPr/>
      <dgm:t>
        <a:bodyPr/>
        <a:lstStyle/>
        <a:p>
          <a:endParaRPr lang="en-US"/>
        </a:p>
      </dgm:t>
    </dgm:pt>
    <dgm:pt modelId="{F7EAE2BA-B6FF-4B65-8BE2-8A3D6B84C7F1}">
      <dgm:prSet/>
      <dgm:spPr/>
      <dgm:t>
        <a:bodyPr/>
        <a:lstStyle/>
        <a:p>
          <a:r>
            <a:rPr lang="en-US" b="1" dirty="0"/>
            <a:t>4. An example of areas to target for skill development can include.</a:t>
          </a:r>
        </a:p>
      </dgm:t>
    </dgm:pt>
    <dgm:pt modelId="{5556D9F4-CAD3-4D31-BDE4-0C4B63632763}" type="parTrans" cxnId="{9AD5D6A9-3E4C-4989-B7F7-D23879B7EB23}">
      <dgm:prSet/>
      <dgm:spPr/>
      <dgm:t>
        <a:bodyPr/>
        <a:lstStyle/>
        <a:p>
          <a:endParaRPr lang="en-US"/>
        </a:p>
      </dgm:t>
    </dgm:pt>
    <dgm:pt modelId="{42F35C07-7FE2-4D8C-83B0-A33BE85068BC}" type="sibTrans" cxnId="{9AD5D6A9-3E4C-4989-B7F7-D23879B7EB23}">
      <dgm:prSet/>
      <dgm:spPr/>
      <dgm:t>
        <a:bodyPr/>
        <a:lstStyle/>
        <a:p>
          <a:endParaRPr lang="en-US"/>
        </a:p>
      </dgm:t>
    </dgm:pt>
    <dgm:pt modelId="{B41B39FB-8EA1-4BB5-974B-00FC044E4E04}">
      <dgm:prSet/>
      <dgm:spPr/>
      <dgm:t>
        <a:bodyPr/>
        <a:lstStyle/>
        <a:p>
          <a:pPr algn="l"/>
          <a:r>
            <a:rPr lang="en-US" dirty="0"/>
            <a:t>a) Communication</a:t>
          </a:r>
        </a:p>
      </dgm:t>
    </dgm:pt>
    <dgm:pt modelId="{AC3F60E2-E466-48FA-A63D-33B325995F9B}" type="parTrans" cxnId="{C2081D44-1357-4958-AAEC-DF19C5CAA653}">
      <dgm:prSet/>
      <dgm:spPr/>
      <dgm:t>
        <a:bodyPr/>
        <a:lstStyle/>
        <a:p>
          <a:endParaRPr lang="en-US"/>
        </a:p>
      </dgm:t>
    </dgm:pt>
    <dgm:pt modelId="{D9511C52-CF3E-479E-81ED-B412C1215DBE}" type="sibTrans" cxnId="{C2081D44-1357-4958-AAEC-DF19C5CAA653}">
      <dgm:prSet/>
      <dgm:spPr/>
      <dgm:t>
        <a:bodyPr/>
        <a:lstStyle/>
        <a:p>
          <a:endParaRPr lang="en-US"/>
        </a:p>
      </dgm:t>
    </dgm:pt>
    <dgm:pt modelId="{1CE8F46A-8CB2-4FA4-97B5-BB9E9805B2F6}">
      <dgm:prSet/>
      <dgm:spPr/>
      <dgm:t>
        <a:bodyPr/>
        <a:lstStyle/>
        <a:p>
          <a:pPr algn="l"/>
          <a:r>
            <a:rPr lang="en-US" dirty="0"/>
            <a:t>b) Budgeting money </a:t>
          </a:r>
        </a:p>
      </dgm:t>
    </dgm:pt>
    <dgm:pt modelId="{2A9122BD-7D9C-45FC-9941-465F58B1F96C}" type="parTrans" cxnId="{8964789D-B197-45B2-954C-7F5558C8B7C2}">
      <dgm:prSet/>
      <dgm:spPr/>
      <dgm:t>
        <a:bodyPr/>
        <a:lstStyle/>
        <a:p>
          <a:endParaRPr lang="en-US"/>
        </a:p>
      </dgm:t>
    </dgm:pt>
    <dgm:pt modelId="{693BFE22-80E4-464B-AC1A-099ABE214FA2}" type="sibTrans" cxnId="{8964789D-B197-45B2-954C-7F5558C8B7C2}">
      <dgm:prSet/>
      <dgm:spPr/>
      <dgm:t>
        <a:bodyPr/>
        <a:lstStyle/>
        <a:p>
          <a:endParaRPr lang="en-US"/>
        </a:p>
      </dgm:t>
    </dgm:pt>
    <dgm:pt modelId="{EA3F84C0-CB4F-4902-9126-54DBE5759135}">
      <dgm:prSet/>
      <dgm:spPr/>
      <dgm:t>
        <a:bodyPr/>
        <a:lstStyle/>
        <a:p>
          <a:pPr algn="l"/>
          <a:r>
            <a:rPr lang="en-US" dirty="0"/>
            <a:t>c) Meal planning</a:t>
          </a:r>
        </a:p>
      </dgm:t>
    </dgm:pt>
    <dgm:pt modelId="{688B0CE4-15D5-4E0B-AECD-89BC60A44B3E}" type="parTrans" cxnId="{4C9C81FA-EF98-49DE-844E-885DCDAA76AE}">
      <dgm:prSet/>
      <dgm:spPr/>
      <dgm:t>
        <a:bodyPr/>
        <a:lstStyle/>
        <a:p>
          <a:endParaRPr lang="en-US"/>
        </a:p>
      </dgm:t>
    </dgm:pt>
    <dgm:pt modelId="{F077C99F-7B98-4BEB-8F49-50F834E1D236}" type="sibTrans" cxnId="{4C9C81FA-EF98-49DE-844E-885DCDAA76AE}">
      <dgm:prSet/>
      <dgm:spPr/>
      <dgm:t>
        <a:bodyPr/>
        <a:lstStyle/>
        <a:p>
          <a:endParaRPr lang="en-US"/>
        </a:p>
      </dgm:t>
    </dgm:pt>
    <dgm:pt modelId="{49F86927-3631-4D9B-BA0D-FBC883A93D0B}">
      <dgm:prSet/>
      <dgm:spPr/>
      <dgm:t>
        <a:bodyPr/>
        <a:lstStyle/>
        <a:p>
          <a:pPr algn="l"/>
          <a:r>
            <a:rPr lang="en-US" dirty="0"/>
            <a:t>d) All of the above </a:t>
          </a:r>
        </a:p>
      </dgm:t>
    </dgm:pt>
    <dgm:pt modelId="{49250BA8-70D8-4079-AE1E-EA101523EDF0}" type="parTrans" cxnId="{DEEE1FE6-C620-416E-8666-9AF19AD46EB8}">
      <dgm:prSet/>
      <dgm:spPr/>
      <dgm:t>
        <a:bodyPr/>
        <a:lstStyle/>
        <a:p>
          <a:endParaRPr lang="en-US"/>
        </a:p>
      </dgm:t>
    </dgm:pt>
    <dgm:pt modelId="{5FC3BACD-02DF-4806-9D4E-FFA679886A47}" type="sibTrans" cxnId="{DEEE1FE6-C620-416E-8666-9AF19AD46EB8}">
      <dgm:prSet/>
      <dgm:spPr/>
      <dgm:t>
        <a:bodyPr/>
        <a:lstStyle/>
        <a:p>
          <a:endParaRPr lang="en-US"/>
        </a:p>
      </dgm:t>
    </dgm:pt>
    <dgm:pt modelId="{02A98A76-C7B4-4813-B8DA-7C074B91C305}">
      <dgm:prSet/>
      <dgm:spPr/>
      <dgm:t>
        <a:bodyPr/>
        <a:lstStyle/>
        <a:p>
          <a:pPr algn="l"/>
          <a:r>
            <a:rPr lang="en-US" dirty="0"/>
            <a:t>e) None of the above</a:t>
          </a:r>
        </a:p>
      </dgm:t>
    </dgm:pt>
    <dgm:pt modelId="{C343420F-CDAB-422A-AA4E-0031611EF336}" type="parTrans" cxnId="{A75F049D-FDD8-496A-8E30-D271B1CF8320}">
      <dgm:prSet/>
      <dgm:spPr/>
      <dgm:t>
        <a:bodyPr/>
        <a:lstStyle/>
        <a:p>
          <a:endParaRPr lang="en-US"/>
        </a:p>
      </dgm:t>
    </dgm:pt>
    <dgm:pt modelId="{2EC7B38D-1813-490C-8E0A-994EFCE43167}" type="sibTrans" cxnId="{A75F049D-FDD8-496A-8E30-D271B1CF8320}">
      <dgm:prSet/>
      <dgm:spPr/>
      <dgm:t>
        <a:bodyPr/>
        <a:lstStyle/>
        <a:p>
          <a:endParaRPr lang="en-US"/>
        </a:p>
      </dgm:t>
    </dgm:pt>
    <dgm:pt modelId="{9EFA303A-E2C0-419C-803F-E865F370285C}" type="pres">
      <dgm:prSet presAssocID="{155156FE-C30B-4DBF-ABE1-484C9CAC4974}" presName="Name0" presStyleCnt="0">
        <dgm:presLayoutVars>
          <dgm:dir/>
          <dgm:animLvl val="lvl"/>
          <dgm:resizeHandles val="exact"/>
        </dgm:presLayoutVars>
      </dgm:prSet>
      <dgm:spPr/>
    </dgm:pt>
    <dgm:pt modelId="{2C878516-A9CE-43FA-BA9B-1DC0855F3B61}" type="pres">
      <dgm:prSet presAssocID="{F7EAE2BA-B6FF-4B65-8BE2-8A3D6B84C7F1}" presName="linNode" presStyleCnt="0"/>
      <dgm:spPr/>
    </dgm:pt>
    <dgm:pt modelId="{4783A2D5-8043-4673-BCBC-68F3E0388EAC}" type="pres">
      <dgm:prSet presAssocID="{F7EAE2BA-B6FF-4B65-8BE2-8A3D6B84C7F1}" presName="parentText" presStyleLbl="node1" presStyleIdx="0" presStyleCnt="6" custScaleX="100837" custScaleY="183573">
        <dgm:presLayoutVars>
          <dgm:chMax val="1"/>
          <dgm:bulletEnabled val="1"/>
        </dgm:presLayoutVars>
      </dgm:prSet>
      <dgm:spPr/>
    </dgm:pt>
    <dgm:pt modelId="{FD5E920D-07C1-4D00-8985-E3CEF24A4680}" type="pres">
      <dgm:prSet presAssocID="{42F35C07-7FE2-4D8C-83B0-A33BE85068BC}" presName="sp" presStyleCnt="0"/>
      <dgm:spPr/>
    </dgm:pt>
    <dgm:pt modelId="{02E89A26-1C1D-4423-A597-6A48F7E53387}" type="pres">
      <dgm:prSet presAssocID="{B41B39FB-8EA1-4BB5-974B-00FC044E4E04}" presName="linNode" presStyleCnt="0"/>
      <dgm:spPr/>
    </dgm:pt>
    <dgm:pt modelId="{9D6F18CD-0A94-4433-9A62-8955CD334EF5}" type="pres">
      <dgm:prSet presAssocID="{B41B39FB-8EA1-4BB5-974B-00FC044E4E04}" presName="parentText" presStyleLbl="node1" presStyleIdx="1" presStyleCnt="6">
        <dgm:presLayoutVars>
          <dgm:chMax val="1"/>
          <dgm:bulletEnabled val="1"/>
        </dgm:presLayoutVars>
      </dgm:prSet>
      <dgm:spPr/>
    </dgm:pt>
    <dgm:pt modelId="{BBA13DCE-D514-4DB0-B06C-92C30068ACF2}" type="pres">
      <dgm:prSet presAssocID="{D9511C52-CF3E-479E-81ED-B412C1215DBE}" presName="sp" presStyleCnt="0"/>
      <dgm:spPr/>
    </dgm:pt>
    <dgm:pt modelId="{A8ABAE2D-3009-43B7-89CC-77A533F62263}" type="pres">
      <dgm:prSet presAssocID="{1CE8F46A-8CB2-4FA4-97B5-BB9E9805B2F6}" presName="linNode" presStyleCnt="0"/>
      <dgm:spPr/>
    </dgm:pt>
    <dgm:pt modelId="{D1A1ABEB-2859-41EF-A8E2-043B135CF764}" type="pres">
      <dgm:prSet presAssocID="{1CE8F46A-8CB2-4FA4-97B5-BB9E9805B2F6}" presName="parentText" presStyleLbl="node1" presStyleIdx="2" presStyleCnt="6">
        <dgm:presLayoutVars>
          <dgm:chMax val="1"/>
          <dgm:bulletEnabled val="1"/>
        </dgm:presLayoutVars>
      </dgm:prSet>
      <dgm:spPr/>
    </dgm:pt>
    <dgm:pt modelId="{4E31E0E8-F5F5-4D4F-A10E-11B2125A1C89}" type="pres">
      <dgm:prSet presAssocID="{693BFE22-80E4-464B-AC1A-099ABE214FA2}" presName="sp" presStyleCnt="0"/>
      <dgm:spPr/>
    </dgm:pt>
    <dgm:pt modelId="{FF9B701A-085D-4E7A-A0D7-62975D276C1F}" type="pres">
      <dgm:prSet presAssocID="{EA3F84C0-CB4F-4902-9126-54DBE5759135}" presName="linNode" presStyleCnt="0"/>
      <dgm:spPr/>
    </dgm:pt>
    <dgm:pt modelId="{7FD05ED6-353C-4B40-BD97-35173CADAD73}" type="pres">
      <dgm:prSet presAssocID="{EA3F84C0-CB4F-4902-9126-54DBE5759135}" presName="parentText" presStyleLbl="node1" presStyleIdx="3" presStyleCnt="6">
        <dgm:presLayoutVars>
          <dgm:chMax val="1"/>
          <dgm:bulletEnabled val="1"/>
        </dgm:presLayoutVars>
      </dgm:prSet>
      <dgm:spPr/>
    </dgm:pt>
    <dgm:pt modelId="{7191298D-971D-45A7-B682-D80D8255C239}" type="pres">
      <dgm:prSet presAssocID="{F077C99F-7B98-4BEB-8F49-50F834E1D236}" presName="sp" presStyleCnt="0"/>
      <dgm:spPr/>
    </dgm:pt>
    <dgm:pt modelId="{FE6CBA2D-2C54-49CE-9797-D0A73C71B8F3}" type="pres">
      <dgm:prSet presAssocID="{49F86927-3631-4D9B-BA0D-FBC883A93D0B}" presName="linNode" presStyleCnt="0"/>
      <dgm:spPr/>
    </dgm:pt>
    <dgm:pt modelId="{0E9A6C08-93CC-465F-9C81-22DC44B424E9}" type="pres">
      <dgm:prSet presAssocID="{49F86927-3631-4D9B-BA0D-FBC883A93D0B}" presName="parentText" presStyleLbl="node1" presStyleIdx="4" presStyleCnt="6">
        <dgm:presLayoutVars>
          <dgm:chMax val="1"/>
          <dgm:bulletEnabled val="1"/>
        </dgm:presLayoutVars>
      </dgm:prSet>
      <dgm:spPr/>
    </dgm:pt>
    <dgm:pt modelId="{05E3DECA-78D3-45A5-9619-56EE72E0FF7C}" type="pres">
      <dgm:prSet presAssocID="{5FC3BACD-02DF-4806-9D4E-FFA679886A47}" presName="sp" presStyleCnt="0"/>
      <dgm:spPr/>
    </dgm:pt>
    <dgm:pt modelId="{CA0C2DF4-B678-4CFA-BCC3-6A12398163D0}" type="pres">
      <dgm:prSet presAssocID="{02A98A76-C7B4-4813-B8DA-7C074B91C305}" presName="linNode" presStyleCnt="0"/>
      <dgm:spPr/>
    </dgm:pt>
    <dgm:pt modelId="{2DAECBD9-08F7-47DF-BE03-2A0A85938413}" type="pres">
      <dgm:prSet presAssocID="{02A98A76-C7B4-4813-B8DA-7C074B91C305}" presName="parentText" presStyleLbl="node1" presStyleIdx="5" presStyleCnt="6">
        <dgm:presLayoutVars>
          <dgm:chMax val="1"/>
          <dgm:bulletEnabled val="1"/>
        </dgm:presLayoutVars>
      </dgm:prSet>
      <dgm:spPr/>
    </dgm:pt>
  </dgm:ptLst>
  <dgm:cxnLst>
    <dgm:cxn modelId="{557D7F3F-2759-4E67-8B00-85FC4B601BBA}" type="presOf" srcId="{155156FE-C30B-4DBF-ABE1-484C9CAC4974}" destId="{9EFA303A-E2C0-419C-803F-E865F370285C}" srcOrd="0" destOrd="0" presId="urn:microsoft.com/office/officeart/2005/8/layout/vList5"/>
    <dgm:cxn modelId="{E3A5EF40-3F2F-468F-8942-1B80427044C3}" type="presOf" srcId="{49F86927-3631-4D9B-BA0D-FBC883A93D0B}" destId="{0E9A6C08-93CC-465F-9C81-22DC44B424E9}" srcOrd="0" destOrd="0" presId="urn:microsoft.com/office/officeart/2005/8/layout/vList5"/>
    <dgm:cxn modelId="{C2081D44-1357-4958-AAEC-DF19C5CAA653}" srcId="{155156FE-C30B-4DBF-ABE1-484C9CAC4974}" destId="{B41B39FB-8EA1-4BB5-974B-00FC044E4E04}" srcOrd="1" destOrd="0" parTransId="{AC3F60E2-E466-48FA-A63D-33B325995F9B}" sibTransId="{D9511C52-CF3E-479E-81ED-B412C1215DBE}"/>
    <dgm:cxn modelId="{A9F9916A-6196-477A-8E45-0EBB63F1069E}" type="presOf" srcId="{1CE8F46A-8CB2-4FA4-97B5-BB9E9805B2F6}" destId="{D1A1ABEB-2859-41EF-A8E2-043B135CF764}" srcOrd="0" destOrd="0" presId="urn:microsoft.com/office/officeart/2005/8/layout/vList5"/>
    <dgm:cxn modelId="{C862C581-53B9-4CB0-B7FB-C1C3410541A3}" type="presOf" srcId="{EA3F84C0-CB4F-4902-9126-54DBE5759135}" destId="{7FD05ED6-353C-4B40-BD97-35173CADAD73}" srcOrd="0" destOrd="0" presId="urn:microsoft.com/office/officeart/2005/8/layout/vList5"/>
    <dgm:cxn modelId="{A75F049D-FDD8-496A-8E30-D271B1CF8320}" srcId="{155156FE-C30B-4DBF-ABE1-484C9CAC4974}" destId="{02A98A76-C7B4-4813-B8DA-7C074B91C305}" srcOrd="5" destOrd="0" parTransId="{C343420F-CDAB-422A-AA4E-0031611EF336}" sibTransId="{2EC7B38D-1813-490C-8E0A-994EFCE43167}"/>
    <dgm:cxn modelId="{8964789D-B197-45B2-954C-7F5558C8B7C2}" srcId="{155156FE-C30B-4DBF-ABE1-484C9CAC4974}" destId="{1CE8F46A-8CB2-4FA4-97B5-BB9E9805B2F6}" srcOrd="2" destOrd="0" parTransId="{2A9122BD-7D9C-45FC-9941-465F58B1F96C}" sibTransId="{693BFE22-80E4-464B-AC1A-099ABE214FA2}"/>
    <dgm:cxn modelId="{9AD5D6A9-3E4C-4989-B7F7-D23879B7EB23}" srcId="{155156FE-C30B-4DBF-ABE1-484C9CAC4974}" destId="{F7EAE2BA-B6FF-4B65-8BE2-8A3D6B84C7F1}" srcOrd="0" destOrd="0" parTransId="{5556D9F4-CAD3-4D31-BDE4-0C4B63632763}" sibTransId="{42F35C07-7FE2-4D8C-83B0-A33BE85068BC}"/>
    <dgm:cxn modelId="{DEEE1FE6-C620-416E-8666-9AF19AD46EB8}" srcId="{155156FE-C30B-4DBF-ABE1-484C9CAC4974}" destId="{49F86927-3631-4D9B-BA0D-FBC883A93D0B}" srcOrd="4" destOrd="0" parTransId="{49250BA8-70D8-4079-AE1E-EA101523EDF0}" sibTransId="{5FC3BACD-02DF-4806-9D4E-FFA679886A47}"/>
    <dgm:cxn modelId="{A012C4E7-A420-41EC-9B9C-51DF2F9C5585}" type="presOf" srcId="{F7EAE2BA-B6FF-4B65-8BE2-8A3D6B84C7F1}" destId="{4783A2D5-8043-4673-BCBC-68F3E0388EAC}" srcOrd="0" destOrd="0" presId="urn:microsoft.com/office/officeart/2005/8/layout/vList5"/>
    <dgm:cxn modelId="{A97364F8-8E84-4E11-B950-668667D52330}" type="presOf" srcId="{B41B39FB-8EA1-4BB5-974B-00FC044E4E04}" destId="{9D6F18CD-0A94-4433-9A62-8955CD334EF5}" srcOrd="0" destOrd="0" presId="urn:microsoft.com/office/officeart/2005/8/layout/vList5"/>
    <dgm:cxn modelId="{B7F602FA-B52E-4869-8E62-2F1452636DDB}" type="presOf" srcId="{02A98A76-C7B4-4813-B8DA-7C074B91C305}" destId="{2DAECBD9-08F7-47DF-BE03-2A0A85938413}" srcOrd="0" destOrd="0" presId="urn:microsoft.com/office/officeart/2005/8/layout/vList5"/>
    <dgm:cxn modelId="{4C9C81FA-EF98-49DE-844E-885DCDAA76AE}" srcId="{155156FE-C30B-4DBF-ABE1-484C9CAC4974}" destId="{EA3F84C0-CB4F-4902-9126-54DBE5759135}" srcOrd="3" destOrd="0" parTransId="{688B0CE4-15D5-4E0B-AECD-89BC60A44B3E}" sibTransId="{F077C99F-7B98-4BEB-8F49-50F834E1D236}"/>
    <dgm:cxn modelId="{B5F544BB-91AF-4A9B-8F78-EECE50A11C18}" type="presParOf" srcId="{9EFA303A-E2C0-419C-803F-E865F370285C}" destId="{2C878516-A9CE-43FA-BA9B-1DC0855F3B61}" srcOrd="0" destOrd="0" presId="urn:microsoft.com/office/officeart/2005/8/layout/vList5"/>
    <dgm:cxn modelId="{1DB8A6E8-2EA3-4E3F-BD56-D386830223E9}" type="presParOf" srcId="{2C878516-A9CE-43FA-BA9B-1DC0855F3B61}" destId="{4783A2D5-8043-4673-BCBC-68F3E0388EAC}" srcOrd="0" destOrd="0" presId="urn:microsoft.com/office/officeart/2005/8/layout/vList5"/>
    <dgm:cxn modelId="{CD62A51B-8120-45B7-B4EA-9EE2D09174D4}" type="presParOf" srcId="{9EFA303A-E2C0-419C-803F-E865F370285C}" destId="{FD5E920D-07C1-4D00-8985-E3CEF24A4680}" srcOrd="1" destOrd="0" presId="urn:microsoft.com/office/officeart/2005/8/layout/vList5"/>
    <dgm:cxn modelId="{CF93D96D-A88F-4C00-91F4-C645633C358F}" type="presParOf" srcId="{9EFA303A-E2C0-419C-803F-E865F370285C}" destId="{02E89A26-1C1D-4423-A597-6A48F7E53387}" srcOrd="2" destOrd="0" presId="urn:microsoft.com/office/officeart/2005/8/layout/vList5"/>
    <dgm:cxn modelId="{5C82FDA1-415F-40D5-B2BD-3FDD78EFCFDF}" type="presParOf" srcId="{02E89A26-1C1D-4423-A597-6A48F7E53387}" destId="{9D6F18CD-0A94-4433-9A62-8955CD334EF5}" srcOrd="0" destOrd="0" presId="urn:microsoft.com/office/officeart/2005/8/layout/vList5"/>
    <dgm:cxn modelId="{BDA1F39E-715D-4B43-85BC-D7801FA8F4DA}" type="presParOf" srcId="{9EFA303A-E2C0-419C-803F-E865F370285C}" destId="{BBA13DCE-D514-4DB0-B06C-92C30068ACF2}" srcOrd="3" destOrd="0" presId="urn:microsoft.com/office/officeart/2005/8/layout/vList5"/>
    <dgm:cxn modelId="{951055D3-2307-48B5-B12A-54E87D472CB1}" type="presParOf" srcId="{9EFA303A-E2C0-419C-803F-E865F370285C}" destId="{A8ABAE2D-3009-43B7-89CC-77A533F62263}" srcOrd="4" destOrd="0" presId="urn:microsoft.com/office/officeart/2005/8/layout/vList5"/>
    <dgm:cxn modelId="{55B9F0A5-8A3D-43C7-A9B6-40A4454D78F2}" type="presParOf" srcId="{A8ABAE2D-3009-43B7-89CC-77A533F62263}" destId="{D1A1ABEB-2859-41EF-A8E2-043B135CF764}" srcOrd="0" destOrd="0" presId="urn:microsoft.com/office/officeart/2005/8/layout/vList5"/>
    <dgm:cxn modelId="{1F57117E-1E8F-43CD-A15F-1BEB440A553D}" type="presParOf" srcId="{9EFA303A-E2C0-419C-803F-E865F370285C}" destId="{4E31E0E8-F5F5-4D4F-A10E-11B2125A1C89}" srcOrd="5" destOrd="0" presId="urn:microsoft.com/office/officeart/2005/8/layout/vList5"/>
    <dgm:cxn modelId="{7C3D0FD0-36D5-4D07-8429-FE5680282627}" type="presParOf" srcId="{9EFA303A-E2C0-419C-803F-E865F370285C}" destId="{FF9B701A-085D-4E7A-A0D7-62975D276C1F}" srcOrd="6" destOrd="0" presId="urn:microsoft.com/office/officeart/2005/8/layout/vList5"/>
    <dgm:cxn modelId="{930BE4BE-A5B4-410E-8FC0-FF9A8F9932D4}" type="presParOf" srcId="{FF9B701A-085D-4E7A-A0D7-62975D276C1F}" destId="{7FD05ED6-353C-4B40-BD97-35173CADAD73}" srcOrd="0" destOrd="0" presId="urn:microsoft.com/office/officeart/2005/8/layout/vList5"/>
    <dgm:cxn modelId="{C9F17CEF-A20E-4ED4-B93D-F0ED797A5B36}" type="presParOf" srcId="{9EFA303A-E2C0-419C-803F-E865F370285C}" destId="{7191298D-971D-45A7-B682-D80D8255C239}" srcOrd="7" destOrd="0" presId="urn:microsoft.com/office/officeart/2005/8/layout/vList5"/>
    <dgm:cxn modelId="{41892FC0-C883-49C0-860E-4EDA2D9EA256}" type="presParOf" srcId="{9EFA303A-E2C0-419C-803F-E865F370285C}" destId="{FE6CBA2D-2C54-49CE-9797-D0A73C71B8F3}" srcOrd="8" destOrd="0" presId="urn:microsoft.com/office/officeart/2005/8/layout/vList5"/>
    <dgm:cxn modelId="{BF2B01F7-B4F4-4A0F-80A6-C6E61888BD26}" type="presParOf" srcId="{FE6CBA2D-2C54-49CE-9797-D0A73C71B8F3}" destId="{0E9A6C08-93CC-465F-9C81-22DC44B424E9}" srcOrd="0" destOrd="0" presId="urn:microsoft.com/office/officeart/2005/8/layout/vList5"/>
    <dgm:cxn modelId="{9831012F-C54B-4FC0-875C-423E75F377C4}" type="presParOf" srcId="{9EFA303A-E2C0-419C-803F-E865F370285C}" destId="{05E3DECA-78D3-45A5-9619-56EE72E0FF7C}" srcOrd="9" destOrd="0" presId="urn:microsoft.com/office/officeart/2005/8/layout/vList5"/>
    <dgm:cxn modelId="{7EA734C0-8DC6-45B3-8DDA-7D5B7162E807}" type="presParOf" srcId="{9EFA303A-E2C0-419C-803F-E865F370285C}" destId="{CA0C2DF4-B678-4CFA-BCC3-6A12398163D0}" srcOrd="10" destOrd="0" presId="urn:microsoft.com/office/officeart/2005/8/layout/vList5"/>
    <dgm:cxn modelId="{AEFA4FE6-6BD6-4D1B-9BD2-E38ED5981179}" type="presParOf" srcId="{CA0C2DF4-B678-4CFA-BCC3-6A12398163D0}" destId="{2DAECBD9-08F7-47DF-BE03-2A0A85938413}" srcOrd="0" destOrd="0" presId="urn:microsoft.com/office/officeart/2005/8/layout/vList5"/>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09.xml><?xml version="1.0" encoding="utf-8"?>
<dgm:dataModel xmlns:dgm="http://schemas.openxmlformats.org/drawingml/2006/diagram" xmlns:a="http://schemas.openxmlformats.org/drawingml/2006/main">
  <dgm:ptLst>
    <dgm:pt modelId="{155156FE-C30B-4DBF-ABE1-484C9CAC4974}" type="doc">
      <dgm:prSet loTypeId="urn:microsoft.com/office/officeart/2005/8/layout/vList5" loCatId="list" qsTypeId="urn:microsoft.com/office/officeart/2005/8/quickstyle/simple1" qsCatId="simple" csTypeId="urn:microsoft.com/office/officeart/2005/8/colors/colorful1" csCatId="colorful" phldr="1"/>
      <dgm:spPr/>
      <dgm:t>
        <a:bodyPr/>
        <a:lstStyle/>
        <a:p>
          <a:endParaRPr lang="en-US"/>
        </a:p>
      </dgm:t>
    </dgm:pt>
    <dgm:pt modelId="{F7EAE2BA-B6FF-4B65-8BE2-8A3D6B84C7F1}">
      <dgm:prSet/>
      <dgm:spPr/>
      <dgm:t>
        <a:bodyPr/>
        <a:lstStyle/>
        <a:p>
          <a:r>
            <a:rPr lang="en-US" b="1" dirty="0"/>
            <a:t>4. An example of areas to target for skill development can include.</a:t>
          </a:r>
        </a:p>
      </dgm:t>
    </dgm:pt>
    <dgm:pt modelId="{5556D9F4-CAD3-4D31-BDE4-0C4B63632763}" type="parTrans" cxnId="{9AD5D6A9-3E4C-4989-B7F7-D23879B7EB23}">
      <dgm:prSet/>
      <dgm:spPr/>
      <dgm:t>
        <a:bodyPr/>
        <a:lstStyle/>
        <a:p>
          <a:endParaRPr lang="en-US"/>
        </a:p>
      </dgm:t>
    </dgm:pt>
    <dgm:pt modelId="{42F35C07-7FE2-4D8C-83B0-A33BE85068BC}" type="sibTrans" cxnId="{9AD5D6A9-3E4C-4989-B7F7-D23879B7EB23}">
      <dgm:prSet/>
      <dgm:spPr/>
      <dgm:t>
        <a:bodyPr/>
        <a:lstStyle/>
        <a:p>
          <a:endParaRPr lang="en-US"/>
        </a:p>
      </dgm:t>
    </dgm:pt>
    <dgm:pt modelId="{B41B39FB-8EA1-4BB5-974B-00FC044E4E04}">
      <dgm:prSet/>
      <dgm:spPr/>
      <dgm:t>
        <a:bodyPr/>
        <a:lstStyle/>
        <a:p>
          <a:pPr algn="l"/>
          <a:r>
            <a:rPr lang="en-US" dirty="0"/>
            <a:t>a) Communication</a:t>
          </a:r>
        </a:p>
      </dgm:t>
    </dgm:pt>
    <dgm:pt modelId="{AC3F60E2-E466-48FA-A63D-33B325995F9B}" type="parTrans" cxnId="{C2081D44-1357-4958-AAEC-DF19C5CAA653}">
      <dgm:prSet/>
      <dgm:spPr/>
      <dgm:t>
        <a:bodyPr/>
        <a:lstStyle/>
        <a:p>
          <a:endParaRPr lang="en-US"/>
        </a:p>
      </dgm:t>
    </dgm:pt>
    <dgm:pt modelId="{D9511C52-CF3E-479E-81ED-B412C1215DBE}" type="sibTrans" cxnId="{C2081D44-1357-4958-AAEC-DF19C5CAA653}">
      <dgm:prSet/>
      <dgm:spPr/>
      <dgm:t>
        <a:bodyPr/>
        <a:lstStyle/>
        <a:p>
          <a:endParaRPr lang="en-US"/>
        </a:p>
      </dgm:t>
    </dgm:pt>
    <dgm:pt modelId="{1CE8F46A-8CB2-4FA4-97B5-BB9E9805B2F6}">
      <dgm:prSet/>
      <dgm:spPr/>
      <dgm:t>
        <a:bodyPr/>
        <a:lstStyle/>
        <a:p>
          <a:pPr algn="l"/>
          <a:r>
            <a:rPr lang="en-US" dirty="0"/>
            <a:t>b) Budgeting money </a:t>
          </a:r>
        </a:p>
      </dgm:t>
    </dgm:pt>
    <dgm:pt modelId="{2A9122BD-7D9C-45FC-9941-465F58B1F96C}" type="parTrans" cxnId="{8964789D-B197-45B2-954C-7F5558C8B7C2}">
      <dgm:prSet/>
      <dgm:spPr/>
      <dgm:t>
        <a:bodyPr/>
        <a:lstStyle/>
        <a:p>
          <a:endParaRPr lang="en-US"/>
        </a:p>
      </dgm:t>
    </dgm:pt>
    <dgm:pt modelId="{693BFE22-80E4-464B-AC1A-099ABE214FA2}" type="sibTrans" cxnId="{8964789D-B197-45B2-954C-7F5558C8B7C2}">
      <dgm:prSet/>
      <dgm:spPr/>
      <dgm:t>
        <a:bodyPr/>
        <a:lstStyle/>
        <a:p>
          <a:endParaRPr lang="en-US"/>
        </a:p>
      </dgm:t>
    </dgm:pt>
    <dgm:pt modelId="{EA3F84C0-CB4F-4902-9126-54DBE5759135}">
      <dgm:prSet/>
      <dgm:spPr/>
      <dgm:t>
        <a:bodyPr/>
        <a:lstStyle/>
        <a:p>
          <a:pPr algn="l"/>
          <a:r>
            <a:rPr lang="en-US" dirty="0"/>
            <a:t>c) Meal planning</a:t>
          </a:r>
        </a:p>
      </dgm:t>
    </dgm:pt>
    <dgm:pt modelId="{688B0CE4-15D5-4E0B-AECD-89BC60A44B3E}" type="parTrans" cxnId="{4C9C81FA-EF98-49DE-844E-885DCDAA76AE}">
      <dgm:prSet/>
      <dgm:spPr/>
      <dgm:t>
        <a:bodyPr/>
        <a:lstStyle/>
        <a:p>
          <a:endParaRPr lang="en-US"/>
        </a:p>
      </dgm:t>
    </dgm:pt>
    <dgm:pt modelId="{F077C99F-7B98-4BEB-8F49-50F834E1D236}" type="sibTrans" cxnId="{4C9C81FA-EF98-49DE-844E-885DCDAA76AE}">
      <dgm:prSet/>
      <dgm:spPr/>
      <dgm:t>
        <a:bodyPr/>
        <a:lstStyle/>
        <a:p>
          <a:endParaRPr lang="en-US"/>
        </a:p>
      </dgm:t>
    </dgm:pt>
    <dgm:pt modelId="{49F86927-3631-4D9B-BA0D-FBC883A93D0B}">
      <dgm:prSet custT="1"/>
      <dgm:spPr/>
      <dgm:t>
        <a:bodyPr/>
        <a:lstStyle/>
        <a:p>
          <a:pPr algn="l"/>
          <a:r>
            <a:rPr lang="en-US" sz="3600" b="1" u="sng" dirty="0"/>
            <a:t>d) All of the above </a:t>
          </a:r>
        </a:p>
      </dgm:t>
    </dgm:pt>
    <dgm:pt modelId="{49250BA8-70D8-4079-AE1E-EA101523EDF0}" type="parTrans" cxnId="{DEEE1FE6-C620-416E-8666-9AF19AD46EB8}">
      <dgm:prSet/>
      <dgm:spPr/>
      <dgm:t>
        <a:bodyPr/>
        <a:lstStyle/>
        <a:p>
          <a:endParaRPr lang="en-US"/>
        </a:p>
      </dgm:t>
    </dgm:pt>
    <dgm:pt modelId="{5FC3BACD-02DF-4806-9D4E-FFA679886A47}" type="sibTrans" cxnId="{DEEE1FE6-C620-416E-8666-9AF19AD46EB8}">
      <dgm:prSet/>
      <dgm:spPr/>
      <dgm:t>
        <a:bodyPr/>
        <a:lstStyle/>
        <a:p>
          <a:endParaRPr lang="en-US"/>
        </a:p>
      </dgm:t>
    </dgm:pt>
    <dgm:pt modelId="{02A98A76-C7B4-4813-B8DA-7C074B91C305}">
      <dgm:prSet/>
      <dgm:spPr/>
      <dgm:t>
        <a:bodyPr/>
        <a:lstStyle/>
        <a:p>
          <a:pPr algn="l"/>
          <a:r>
            <a:rPr lang="en-US" dirty="0"/>
            <a:t>e) None of the above</a:t>
          </a:r>
        </a:p>
      </dgm:t>
    </dgm:pt>
    <dgm:pt modelId="{C343420F-CDAB-422A-AA4E-0031611EF336}" type="parTrans" cxnId="{A75F049D-FDD8-496A-8E30-D271B1CF8320}">
      <dgm:prSet/>
      <dgm:spPr/>
      <dgm:t>
        <a:bodyPr/>
        <a:lstStyle/>
        <a:p>
          <a:endParaRPr lang="en-US"/>
        </a:p>
      </dgm:t>
    </dgm:pt>
    <dgm:pt modelId="{2EC7B38D-1813-490C-8E0A-994EFCE43167}" type="sibTrans" cxnId="{A75F049D-FDD8-496A-8E30-D271B1CF8320}">
      <dgm:prSet/>
      <dgm:spPr/>
      <dgm:t>
        <a:bodyPr/>
        <a:lstStyle/>
        <a:p>
          <a:endParaRPr lang="en-US"/>
        </a:p>
      </dgm:t>
    </dgm:pt>
    <dgm:pt modelId="{9EFA303A-E2C0-419C-803F-E865F370285C}" type="pres">
      <dgm:prSet presAssocID="{155156FE-C30B-4DBF-ABE1-484C9CAC4974}" presName="Name0" presStyleCnt="0">
        <dgm:presLayoutVars>
          <dgm:dir/>
          <dgm:animLvl val="lvl"/>
          <dgm:resizeHandles val="exact"/>
        </dgm:presLayoutVars>
      </dgm:prSet>
      <dgm:spPr/>
    </dgm:pt>
    <dgm:pt modelId="{2C878516-A9CE-43FA-BA9B-1DC0855F3B61}" type="pres">
      <dgm:prSet presAssocID="{F7EAE2BA-B6FF-4B65-8BE2-8A3D6B84C7F1}" presName="linNode" presStyleCnt="0"/>
      <dgm:spPr/>
    </dgm:pt>
    <dgm:pt modelId="{4783A2D5-8043-4673-BCBC-68F3E0388EAC}" type="pres">
      <dgm:prSet presAssocID="{F7EAE2BA-B6FF-4B65-8BE2-8A3D6B84C7F1}" presName="parentText" presStyleLbl="node1" presStyleIdx="0" presStyleCnt="6" custScaleX="100837" custScaleY="183573">
        <dgm:presLayoutVars>
          <dgm:chMax val="1"/>
          <dgm:bulletEnabled val="1"/>
        </dgm:presLayoutVars>
      </dgm:prSet>
      <dgm:spPr/>
    </dgm:pt>
    <dgm:pt modelId="{FD5E920D-07C1-4D00-8985-E3CEF24A4680}" type="pres">
      <dgm:prSet presAssocID="{42F35C07-7FE2-4D8C-83B0-A33BE85068BC}" presName="sp" presStyleCnt="0"/>
      <dgm:spPr/>
    </dgm:pt>
    <dgm:pt modelId="{02E89A26-1C1D-4423-A597-6A48F7E53387}" type="pres">
      <dgm:prSet presAssocID="{B41B39FB-8EA1-4BB5-974B-00FC044E4E04}" presName="linNode" presStyleCnt="0"/>
      <dgm:spPr/>
    </dgm:pt>
    <dgm:pt modelId="{9D6F18CD-0A94-4433-9A62-8955CD334EF5}" type="pres">
      <dgm:prSet presAssocID="{B41B39FB-8EA1-4BB5-974B-00FC044E4E04}" presName="parentText" presStyleLbl="node1" presStyleIdx="1" presStyleCnt="6">
        <dgm:presLayoutVars>
          <dgm:chMax val="1"/>
          <dgm:bulletEnabled val="1"/>
        </dgm:presLayoutVars>
      </dgm:prSet>
      <dgm:spPr/>
    </dgm:pt>
    <dgm:pt modelId="{BBA13DCE-D514-4DB0-B06C-92C30068ACF2}" type="pres">
      <dgm:prSet presAssocID="{D9511C52-CF3E-479E-81ED-B412C1215DBE}" presName="sp" presStyleCnt="0"/>
      <dgm:spPr/>
    </dgm:pt>
    <dgm:pt modelId="{A8ABAE2D-3009-43B7-89CC-77A533F62263}" type="pres">
      <dgm:prSet presAssocID="{1CE8F46A-8CB2-4FA4-97B5-BB9E9805B2F6}" presName="linNode" presStyleCnt="0"/>
      <dgm:spPr/>
    </dgm:pt>
    <dgm:pt modelId="{D1A1ABEB-2859-41EF-A8E2-043B135CF764}" type="pres">
      <dgm:prSet presAssocID="{1CE8F46A-8CB2-4FA4-97B5-BB9E9805B2F6}" presName="parentText" presStyleLbl="node1" presStyleIdx="2" presStyleCnt="6">
        <dgm:presLayoutVars>
          <dgm:chMax val="1"/>
          <dgm:bulletEnabled val="1"/>
        </dgm:presLayoutVars>
      </dgm:prSet>
      <dgm:spPr/>
    </dgm:pt>
    <dgm:pt modelId="{4E31E0E8-F5F5-4D4F-A10E-11B2125A1C89}" type="pres">
      <dgm:prSet presAssocID="{693BFE22-80E4-464B-AC1A-099ABE214FA2}" presName="sp" presStyleCnt="0"/>
      <dgm:spPr/>
    </dgm:pt>
    <dgm:pt modelId="{FF9B701A-085D-4E7A-A0D7-62975D276C1F}" type="pres">
      <dgm:prSet presAssocID="{EA3F84C0-CB4F-4902-9126-54DBE5759135}" presName="linNode" presStyleCnt="0"/>
      <dgm:spPr/>
    </dgm:pt>
    <dgm:pt modelId="{7FD05ED6-353C-4B40-BD97-35173CADAD73}" type="pres">
      <dgm:prSet presAssocID="{EA3F84C0-CB4F-4902-9126-54DBE5759135}" presName="parentText" presStyleLbl="node1" presStyleIdx="3" presStyleCnt="6">
        <dgm:presLayoutVars>
          <dgm:chMax val="1"/>
          <dgm:bulletEnabled val="1"/>
        </dgm:presLayoutVars>
      </dgm:prSet>
      <dgm:spPr/>
    </dgm:pt>
    <dgm:pt modelId="{7191298D-971D-45A7-B682-D80D8255C239}" type="pres">
      <dgm:prSet presAssocID="{F077C99F-7B98-4BEB-8F49-50F834E1D236}" presName="sp" presStyleCnt="0"/>
      <dgm:spPr/>
    </dgm:pt>
    <dgm:pt modelId="{FE6CBA2D-2C54-49CE-9797-D0A73C71B8F3}" type="pres">
      <dgm:prSet presAssocID="{49F86927-3631-4D9B-BA0D-FBC883A93D0B}" presName="linNode" presStyleCnt="0"/>
      <dgm:spPr/>
    </dgm:pt>
    <dgm:pt modelId="{0E9A6C08-93CC-465F-9C81-22DC44B424E9}" type="pres">
      <dgm:prSet presAssocID="{49F86927-3631-4D9B-BA0D-FBC883A93D0B}" presName="parentText" presStyleLbl="node1" presStyleIdx="4" presStyleCnt="6">
        <dgm:presLayoutVars>
          <dgm:chMax val="1"/>
          <dgm:bulletEnabled val="1"/>
        </dgm:presLayoutVars>
      </dgm:prSet>
      <dgm:spPr/>
    </dgm:pt>
    <dgm:pt modelId="{05E3DECA-78D3-45A5-9619-56EE72E0FF7C}" type="pres">
      <dgm:prSet presAssocID="{5FC3BACD-02DF-4806-9D4E-FFA679886A47}" presName="sp" presStyleCnt="0"/>
      <dgm:spPr/>
    </dgm:pt>
    <dgm:pt modelId="{CA0C2DF4-B678-4CFA-BCC3-6A12398163D0}" type="pres">
      <dgm:prSet presAssocID="{02A98A76-C7B4-4813-B8DA-7C074B91C305}" presName="linNode" presStyleCnt="0"/>
      <dgm:spPr/>
    </dgm:pt>
    <dgm:pt modelId="{2DAECBD9-08F7-47DF-BE03-2A0A85938413}" type="pres">
      <dgm:prSet presAssocID="{02A98A76-C7B4-4813-B8DA-7C074B91C305}" presName="parentText" presStyleLbl="node1" presStyleIdx="5" presStyleCnt="6">
        <dgm:presLayoutVars>
          <dgm:chMax val="1"/>
          <dgm:bulletEnabled val="1"/>
        </dgm:presLayoutVars>
      </dgm:prSet>
      <dgm:spPr/>
    </dgm:pt>
  </dgm:ptLst>
  <dgm:cxnLst>
    <dgm:cxn modelId="{557D7F3F-2759-4E67-8B00-85FC4B601BBA}" type="presOf" srcId="{155156FE-C30B-4DBF-ABE1-484C9CAC4974}" destId="{9EFA303A-E2C0-419C-803F-E865F370285C}" srcOrd="0" destOrd="0" presId="urn:microsoft.com/office/officeart/2005/8/layout/vList5"/>
    <dgm:cxn modelId="{E3A5EF40-3F2F-468F-8942-1B80427044C3}" type="presOf" srcId="{49F86927-3631-4D9B-BA0D-FBC883A93D0B}" destId="{0E9A6C08-93CC-465F-9C81-22DC44B424E9}" srcOrd="0" destOrd="0" presId="urn:microsoft.com/office/officeart/2005/8/layout/vList5"/>
    <dgm:cxn modelId="{C2081D44-1357-4958-AAEC-DF19C5CAA653}" srcId="{155156FE-C30B-4DBF-ABE1-484C9CAC4974}" destId="{B41B39FB-8EA1-4BB5-974B-00FC044E4E04}" srcOrd="1" destOrd="0" parTransId="{AC3F60E2-E466-48FA-A63D-33B325995F9B}" sibTransId="{D9511C52-CF3E-479E-81ED-B412C1215DBE}"/>
    <dgm:cxn modelId="{A9F9916A-6196-477A-8E45-0EBB63F1069E}" type="presOf" srcId="{1CE8F46A-8CB2-4FA4-97B5-BB9E9805B2F6}" destId="{D1A1ABEB-2859-41EF-A8E2-043B135CF764}" srcOrd="0" destOrd="0" presId="urn:microsoft.com/office/officeart/2005/8/layout/vList5"/>
    <dgm:cxn modelId="{C862C581-53B9-4CB0-B7FB-C1C3410541A3}" type="presOf" srcId="{EA3F84C0-CB4F-4902-9126-54DBE5759135}" destId="{7FD05ED6-353C-4B40-BD97-35173CADAD73}" srcOrd="0" destOrd="0" presId="urn:microsoft.com/office/officeart/2005/8/layout/vList5"/>
    <dgm:cxn modelId="{A75F049D-FDD8-496A-8E30-D271B1CF8320}" srcId="{155156FE-C30B-4DBF-ABE1-484C9CAC4974}" destId="{02A98A76-C7B4-4813-B8DA-7C074B91C305}" srcOrd="5" destOrd="0" parTransId="{C343420F-CDAB-422A-AA4E-0031611EF336}" sibTransId="{2EC7B38D-1813-490C-8E0A-994EFCE43167}"/>
    <dgm:cxn modelId="{8964789D-B197-45B2-954C-7F5558C8B7C2}" srcId="{155156FE-C30B-4DBF-ABE1-484C9CAC4974}" destId="{1CE8F46A-8CB2-4FA4-97B5-BB9E9805B2F6}" srcOrd="2" destOrd="0" parTransId="{2A9122BD-7D9C-45FC-9941-465F58B1F96C}" sibTransId="{693BFE22-80E4-464B-AC1A-099ABE214FA2}"/>
    <dgm:cxn modelId="{9AD5D6A9-3E4C-4989-B7F7-D23879B7EB23}" srcId="{155156FE-C30B-4DBF-ABE1-484C9CAC4974}" destId="{F7EAE2BA-B6FF-4B65-8BE2-8A3D6B84C7F1}" srcOrd="0" destOrd="0" parTransId="{5556D9F4-CAD3-4D31-BDE4-0C4B63632763}" sibTransId="{42F35C07-7FE2-4D8C-83B0-A33BE85068BC}"/>
    <dgm:cxn modelId="{DEEE1FE6-C620-416E-8666-9AF19AD46EB8}" srcId="{155156FE-C30B-4DBF-ABE1-484C9CAC4974}" destId="{49F86927-3631-4D9B-BA0D-FBC883A93D0B}" srcOrd="4" destOrd="0" parTransId="{49250BA8-70D8-4079-AE1E-EA101523EDF0}" sibTransId="{5FC3BACD-02DF-4806-9D4E-FFA679886A47}"/>
    <dgm:cxn modelId="{A012C4E7-A420-41EC-9B9C-51DF2F9C5585}" type="presOf" srcId="{F7EAE2BA-B6FF-4B65-8BE2-8A3D6B84C7F1}" destId="{4783A2D5-8043-4673-BCBC-68F3E0388EAC}" srcOrd="0" destOrd="0" presId="urn:microsoft.com/office/officeart/2005/8/layout/vList5"/>
    <dgm:cxn modelId="{A97364F8-8E84-4E11-B950-668667D52330}" type="presOf" srcId="{B41B39FB-8EA1-4BB5-974B-00FC044E4E04}" destId="{9D6F18CD-0A94-4433-9A62-8955CD334EF5}" srcOrd="0" destOrd="0" presId="urn:microsoft.com/office/officeart/2005/8/layout/vList5"/>
    <dgm:cxn modelId="{B7F602FA-B52E-4869-8E62-2F1452636DDB}" type="presOf" srcId="{02A98A76-C7B4-4813-B8DA-7C074B91C305}" destId="{2DAECBD9-08F7-47DF-BE03-2A0A85938413}" srcOrd="0" destOrd="0" presId="urn:microsoft.com/office/officeart/2005/8/layout/vList5"/>
    <dgm:cxn modelId="{4C9C81FA-EF98-49DE-844E-885DCDAA76AE}" srcId="{155156FE-C30B-4DBF-ABE1-484C9CAC4974}" destId="{EA3F84C0-CB4F-4902-9126-54DBE5759135}" srcOrd="3" destOrd="0" parTransId="{688B0CE4-15D5-4E0B-AECD-89BC60A44B3E}" sibTransId="{F077C99F-7B98-4BEB-8F49-50F834E1D236}"/>
    <dgm:cxn modelId="{B5F544BB-91AF-4A9B-8F78-EECE50A11C18}" type="presParOf" srcId="{9EFA303A-E2C0-419C-803F-E865F370285C}" destId="{2C878516-A9CE-43FA-BA9B-1DC0855F3B61}" srcOrd="0" destOrd="0" presId="urn:microsoft.com/office/officeart/2005/8/layout/vList5"/>
    <dgm:cxn modelId="{1DB8A6E8-2EA3-4E3F-BD56-D386830223E9}" type="presParOf" srcId="{2C878516-A9CE-43FA-BA9B-1DC0855F3B61}" destId="{4783A2D5-8043-4673-BCBC-68F3E0388EAC}" srcOrd="0" destOrd="0" presId="urn:microsoft.com/office/officeart/2005/8/layout/vList5"/>
    <dgm:cxn modelId="{CD62A51B-8120-45B7-B4EA-9EE2D09174D4}" type="presParOf" srcId="{9EFA303A-E2C0-419C-803F-E865F370285C}" destId="{FD5E920D-07C1-4D00-8985-E3CEF24A4680}" srcOrd="1" destOrd="0" presId="urn:microsoft.com/office/officeart/2005/8/layout/vList5"/>
    <dgm:cxn modelId="{CF93D96D-A88F-4C00-91F4-C645633C358F}" type="presParOf" srcId="{9EFA303A-E2C0-419C-803F-E865F370285C}" destId="{02E89A26-1C1D-4423-A597-6A48F7E53387}" srcOrd="2" destOrd="0" presId="urn:microsoft.com/office/officeart/2005/8/layout/vList5"/>
    <dgm:cxn modelId="{5C82FDA1-415F-40D5-B2BD-3FDD78EFCFDF}" type="presParOf" srcId="{02E89A26-1C1D-4423-A597-6A48F7E53387}" destId="{9D6F18CD-0A94-4433-9A62-8955CD334EF5}" srcOrd="0" destOrd="0" presId="urn:microsoft.com/office/officeart/2005/8/layout/vList5"/>
    <dgm:cxn modelId="{BDA1F39E-715D-4B43-85BC-D7801FA8F4DA}" type="presParOf" srcId="{9EFA303A-E2C0-419C-803F-E865F370285C}" destId="{BBA13DCE-D514-4DB0-B06C-92C30068ACF2}" srcOrd="3" destOrd="0" presId="urn:microsoft.com/office/officeart/2005/8/layout/vList5"/>
    <dgm:cxn modelId="{951055D3-2307-48B5-B12A-54E87D472CB1}" type="presParOf" srcId="{9EFA303A-E2C0-419C-803F-E865F370285C}" destId="{A8ABAE2D-3009-43B7-89CC-77A533F62263}" srcOrd="4" destOrd="0" presId="urn:microsoft.com/office/officeart/2005/8/layout/vList5"/>
    <dgm:cxn modelId="{55B9F0A5-8A3D-43C7-A9B6-40A4454D78F2}" type="presParOf" srcId="{A8ABAE2D-3009-43B7-89CC-77A533F62263}" destId="{D1A1ABEB-2859-41EF-A8E2-043B135CF764}" srcOrd="0" destOrd="0" presId="urn:microsoft.com/office/officeart/2005/8/layout/vList5"/>
    <dgm:cxn modelId="{1F57117E-1E8F-43CD-A15F-1BEB440A553D}" type="presParOf" srcId="{9EFA303A-E2C0-419C-803F-E865F370285C}" destId="{4E31E0E8-F5F5-4D4F-A10E-11B2125A1C89}" srcOrd="5" destOrd="0" presId="urn:microsoft.com/office/officeart/2005/8/layout/vList5"/>
    <dgm:cxn modelId="{7C3D0FD0-36D5-4D07-8429-FE5680282627}" type="presParOf" srcId="{9EFA303A-E2C0-419C-803F-E865F370285C}" destId="{FF9B701A-085D-4E7A-A0D7-62975D276C1F}" srcOrd="6" destOrd="0" presId="urn:microsoft.com/office/officeart/2005/8/layout/vList5"/>
    <dgm:cxn modelId="{930BE4BE-A5B4-410E-8FC0-FF9A8F9932D4}" type="presParOf" srcId="{FF9B701A-085D-4E7A-A0D7-62975D276C1F}" destId="{7FD05ED6-353C-4B40-BD97-35173CADAD73}" srcOrd="0" destOrd="0" presId="urn:microsoft.com/office/officeart/2005/8/layout/vList5"/>
    <dgm:cxn modelId="{C9F17CEF-A20E-4ED4-B93D-F0ED797A5B36}" type="presParOf" srcId="{9EFA303A-E2C0-419C-803F-E865F370285C}" destId="{7191298D-971D-45A7-B682-D80D8255C239}" srcOrd="7" destOrd="0" presId="urn:microsoft.com/office/officeart/2005/8/layout/vList5"/>
    <dgm:cxn modelId="{41892FC0-C883-49C0-860E-4EDA2D9EA256}" type="presParOf" srcId="{9EFA303A-E2C0-419C-803F-E865F370285C}" destId="{FE6CBA2D-2C54-49CE-9797-D0A73C71B8F3}" srcOrd="8" destOrd="0" presId="urn:microsoft.com/office/officeart/2005/8/layout/vList5"/>
    <dgm:cxn modelId="{BF2B01F7-B4F4-4A0F-80A6-C6E61888BD26}" type="presParOf" srcId="{FE6CBA2D-2C54-49CE-9797-D0A73C71B8F3}" destId="{0E9A6C08-93CC-465F-9C81-22DC44B424E9}" srcOrd="0" destOrd="0" presId="urn:microsoft.com/office/officeart/2005/8/layout/vList5"/>
    <dgm:cxn modelId="{9831012F-C54B-4FC0-875C-423E75F377C4}" type="presParOf" srcId="{9EFA303A-E2C0-419C-803F-E865F370285C}" destId="{05E3DECA-78D3-45A5-9619-56EE72E0FF7C}" srcOrd="9" destOrd="0" presId="urn:microsoft.com/office/officeart/2005/8/layout/vList5"/>
    <dgm:cxn modelId="{7EA734C0-8DC6-45B3-8DDA-7D5B7162E807}" type="presParOf" srcId="{9EFA303A-E2C0-419C-803F-E865F370285C}" destId="{CA0C2DF4-B678-4CFA-BCC3-6A12398163D0}" srcOrd="10" destOrd="0" presId="urn:microsoft.com/office/officeart/2005/8/layout/vList5"/>
    <dgm:cxn modelId="{AEFA4FE6-6BD6-4D1B-9BD2-E38ED5981179}" type="presParOf" srcId="{CA0C2DF4-B678-4CFA-BCC3-6A12398163D0}" destId="{2DAECBD9-08F7-47DF-BE03-2A0A85938413}" srcOrd="0" destOrd="0" presId="urn:microsoft.com/office/officeart/2005/8/layout/vList5"/>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8BC35574-6CA3-4C8B-B38F-D54B9D8BEBE2}" type="doc">
      <dgm:prSet loTypeId="urn:microsoft.com/office/officeart/2018/2/layout/IconVerticalSolidList" loCatId="icon" qsTypeId="urn:microsoft.com/office/officeart/2005/8/quickstyle/simple1" qsCatId="simple" csTypeId="urn:microsoft.com/office/officeart/2005/8/colors/accent1_2" csCatId="accent1" phldr="1"/>
      <dgm:spPr/>
      <dgm:t>
        <a:bodyPr/>
        <a:lstStyle/>
        <a:p>
          <a:endParaRPr lang="en-US"/>
        </a:p>
      </dgm:t>
    </dgm:pt>
    <dgm:pt modelId="{B29C748E-E27D-4B11-9129-0A0F617BE04E}">
      <dgm:prSet custT="1"/>
      <dgm:spPr/>
      <dgm:t>
        <a:bodyPr/>
        <a:lstStyle/>
        <a:p>
          <a:pPr>
            <a:lnSpc>
              <a:spcPct val="100000"/>
            </a:lnSpc>
          </a:pPr>
          <a:r>
            <a:rPr lang="en-US" sz="6000" dirty="0">
              <a:solidFill>
                <a:schemeClr val="accent2">
                  <a:lumMod val="50000"/>
                </a:schemeClr>
              </a:solidFill>
            </a:rPr>
            <a:t>Module Four</a:t>
          </a:r>
        </a:p>
      </dgm:t>
    </dgm:pt>
    <dgm:pt modelId="{C6492382-17D0-4A6C-B5E3-F299C52C300C}" type="parTrans" cxnId="{2520789C-0481-406E-9749-5D15A580E761}">
      <dgm:prSet/>
      <dgm:spPr/>
      <dgm:t>
        <a:bodyPr/>
        <a:lstStyle/>
        <a:p>
          <a:endParaRPr lang="en-US"/>
        </a:p>
      </dgm:t>
    </dgm:pt>
    <dgm:pt modelId="{E18A5EE4-7096-4B4D-8916-9320A8B4E59C}" type="sibTrans" cxnId="{2520789C-0481-406E-9749-5D15A580E761}">
      <dgm:prSet/>
      <dgm:spPr/>
      <dgm:t>
        <a:bodyPr/>
        <a:lstStyle/>
        <a:p>
          <a:endParaRPr lang="en-US"/>
        </a:p>
      </dgm:t>
    </dgm:pt>
    <dgm:pt modelId="{04B0E66C-E091-4E61-866F-EBE9D643CC8A}">
      <dgm:prSet custT="1"/>
      <dgm:spPr/>
      <dgm:t>
        <a:bodyPr/>
        <a:lstStyle/>
        <a:p>
          <a:pPr>
            <a:lnSpc>
              <a:spcPct val="100000"/>
            </a:lnSpc>
          </a:pPr>
          <a:r>
            <a:rPr lang="en-US" sz="6000" dirty="0">
              <a:solidFill>
                <a:schemeClr val="accent2">
                  <a:lumMod val="50000"/>
                </a:schemeClr>
              </a:solidFill>
            </a:rPr>
            <a:t>Quiz</a:t>
          </a:r>
        </a:p>
      </dgm:t>
    </dgm:pt>
    <dgm:pt modelId="{FBAB05D7-B15E-447D-B85D-561D940527EB}" type="parTrans" cxnId="{220892FE-3FE1-48A8-B637-C4AA7C5794B3}">
      <dgm:prSet/>
      <dgm:spPr/>
      <dgm:t>
        <a:bodyPr/>
        <a:lstStyle/>
        <a:p>
          <a:endParaRPr lang="en-US"/>
        </a:p>
      </dgm:t>
    </dgm:pt>
    <dgm:pt modelId="{6561D902-2F3C-4017-B7B6-D0442D34832D}" type="sibTrans" cxnId="{220892FE-3FE1-48A8-B637-C4AA7C5794B3}">
      <dgm:prSet/>
      <dgm:spPr/>
      <dgm:t>
        <a:bodyPr/>
        <a:lstStyle/>
        <a:p>
          <a:endParaRPr lang="en-US"/>
        </a:p>
      </dgm:t>
    </dgm:pt>
    <dgm:pt modelId="{02B09905-E79B-4D87-A65C-E2C4678C71B6}" type="pres">
      <dgm:prSet presAssocID="{8BC35574-6CA3-4C8B-B38F-D54B9D8BEBE2}" presName="root" presStyleCnt="0">
        <dgm:presLayoutVars>
          <dgm:dir/>
          <dgm:resizeHandles val="exact"/>
        </dgm:presLayoutVars>
      </dgm:prSet>
      <dgm:spPr/>
    </dgm:pt>
    <dgm:pt modelId="{803CEA5E-9232-4E68-9A07-B2F7A4342A60}" type="pres">
      <dgm:prSet presAssocID="{B29C748E-E27D-4B11-9129-0A0F617BE04E}" presName="compNode" presStyleCnt="0"/>
      <dgm:spPr/>
    </dgm:pt>
    <dgm:pt modelId="{85E37CBD-8249-461C-97F3-36B2BC6548C4}" type="pres">
      <dgm:prSet presAssocID="{B29C748E-E27D-4B11-9129-0A0F617BE04E}" presName="bgRect" presStyleLbl="bgShp" presStyleIdx="0" presStyleCnt="2"/>
      <dgm:spPr/>
    </dgm:pt>
    <dgm:pt modelId="{3E7FE001-E996-4A7A-BD32-16B5DE1AE722}" type="pres">
      <dgm:prSet presAssocID="{B29C748E-E27D-4B11-9129-0A0F617BE04E}" presName="iconRect" presStyleLbl="node1" presStyleIdx="0" presStyleCnt="2"/>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dgm:spPr>
      <dgm:extLst>
        <a:ext uri="{E40237B7-FDA0-4F09-8148-C483321AD2D9}">
          <dgm14:cNvPr xmlns:dgm14="http://schemas.microsoft.com/office/drawing/2010/diagram" id="0" name="" descr="Plant"/>
        </a:ext>
      </dgm:extLst>
    </dgm:pt>
    <dgm:pt modelId="{3EE3934A-71AA-4B11-A34B-2E6430FEBC9D}" type="pres">
      <dgm:prSet presAssocID="{B29C748E-E27D-4B11-9129-0A0F617BE04E}" presName="spaceRect" presStyleCnt="0"/>
      <dgm:spPr/>
    </dgm:pt>
    <dgm:pt modelId="{9B821D23-A9C2-49D0-914C-7D0004CD6563}" type="pres">
      <dgm:prSet presAssocID="{B29C748E-E27D-4B11-9129-0A0F617BE04E}" presName="parTx" presStyleLbl="revTx" presStyleIdx="0" presStyleCnt="2">
        <dgm:presLayoutVars>
          <dgm:chMax val="0"/>
          <dgm:chPref val="0"/>
        </dgm:presLayoutVars>
      </dgm:prSet>
      <dgm:spPr/>
    </dgm:pt>
    <dgm:pt modelId="{F5D6FD4D-F408-4809-8F01-7A963278C0FF}" type="pres">
      <dgm:prSet presAssocID="{E18A5EE4-7096-4B4D-8916-9320A8B4E59C}" presName="sibTrans" presStyleCnt="0"/>
      <dgm:spPr/>
    </dgm:pt>
    <dgm:pt modelId="{CB046012-C30B-405C-973D-1DD03E5B3877}" type="pres">
      <dgm:prSet presAssocID="{04B0E66C-E091-4E61-866F-EBE9D643CC8A}" presName="compNode" presStyleCnt="0"/>
      <dgm:spPr/>
    </dgm:pt>
    <dgm:pt modelId="{2763F675-5F4A-4680-B85A-956C5048E83C}" type="pres">
      <dgm:prSet presAssocID="{04B0E66C-E091-4E61-866F-EBE9D643CC8A}" presName="bgRect" presStyleLbl="bgShp" presStyleIdx="1" presStyleCnt="2" custLinFactNeighborX="952" custLinFactNeighborY="-12295"/>
      <dgm:spPr/>
    </dgm:pt>
    <dgm:pt modelId="{E0DFEE3F-57B2-41B6-A25E-8AE41C895589}" type="pres">
      <dgm:prSet presAssocID="{04B0E66C-E091-4E61-866F-EBE9D643CC8A}" presName="iconRect" presStyleLbl="node1" presStyleIdx="1" presStyleCnt="2"/>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dgm:spPr>
      <dgm:extLst>
        <a:ext uri="{E40237B7-FDA0-4F09-8148-C483321AD2D9}">
          <dgm14:cNvPr xmlns:dgm14="http://schemas.microsoft.com/office/drawing/2010/diagram" id="0" name="" descr="Head with Gears"/>
        </a:ext>
      </dgm:extLst>
    </dgm:pt>
    <dgm:pt modelId="{A047881D-7A97-461F-8074-D1D6869EF07E}" type="pres">
      <dgm:prSet presAssocID="{04B0E66C-E091-4E61-866F-EBE9D643CC8A}" presName="spaceRect" presStyleCnt="0"/>
      <dgm:spPr/>
    </dgm:pt>
    <dgm:pt modelId="{530DB0C5-064C-4476-814E-137F334F0CF9}" type="pres">
      <dgm:prSet presAssocID="{04B0E66C-E091-4E61-866F-EBE9D643CC8A}" presName="parTx" presStyleLbl="revTx" presStyleIdx="1" presStyleCnt="2">
        <dgm:presLayoutVars>
          <dgm:chMax val="0"/>
          <dgm:chPref val="0"/>
        </dgm:presLayoutVars>
      </dgm:prSet>
      <dgm:spPr/>
    </dgm:pt>
  </dgm:ptLst>
  <dgm:cxnLst>
    <dgm:cxn modelId="{F958AA6B-41A4-4548-86AF-5F7FB459C2DD}" type="presOf" srcId="{B29C748E-E27D-4B11-9129-0A0F617BE04E}" destId="{9B821D23-A9C2-49D0-914C-7D0004CD6563}" srcOrd="0" destOrd="0" presId="urn:microsoft.com/office/officeart/2018/2/layout/IconVerticalSolidList"/>
    <dgm:cxn modelId="{2520789C-0481-406E-9749-5D15A580E761}" srcId="{8BC35574-6CA3-4C8B-B38F-D54B9D8BEBE2}" destId="{B29C748E-E27D-4B11-9129-0A0F617BE04E}" srcOrd="0" destOrd="0" parTransId="{C6492382-17D0-4A6C-B5E3-F299C52C300C}" sibTransId="{E18A5EE4-7096-4B4D-8916-9320A8B4E59C}"/>
    <dgm:cxn modelId="{26D371A7-5D86-4FD6-8EEE-E2DDA5811821}" type="presOf" srcId="{04B0E66C-E091-4E61-866F-EBE9D643CC8A}" destId="{530DB0C5-064C-4476-814E-137F334F0CF9}" srcOrd="0" destOrd="0" presId="urn:microsoft.com/office/officeart/2018/2/layout/IconVerticalSolidList"/>
    <dgm:cxn modelId="{E60454E2-D83D-41A3-A175-E05BF892479F}" type="presOf" srcId="{8BC35574-6CA3-4C8B-B38F-D54B9D8BEBE2}" destId="{02B09905-E79B-4D87-A65C-E2C4678C71B6}" srcOrd="0" destOrd="0" presId="urn:microsoft.com/office/officeart/2018/2/layout/IconVerticalSolidList"/>
    <dgm:cxn modelId="{220892FE-3FE1-48A8-B637-C4AA7C5794B3}" srcId="{8BC35574-6CA3-4C8B-B38F-D54B9D8BEBE2}" destId="{04B0E66C-E091-4E61-866F-EBE9D643CC8A}" srcOrd="1" destOrd="0" parTransId="{FBAB05D7-B15E-447D-B85D-561D940527EB}" sibTransId="{6561D902-2F3C-4017-B7B6-D0442D34832D}"/>
    <dgm:cxn modelId="{D9869A3B-1BD5-4507-9F95-00B3F526A8F2}" type="presParOf" srcId="{02B09905-E79B-4D87-A65C-E2C4678C71B6}" destId="{803CEA5E-9232-4E68-9A07-B2F7A4342A60}" srcOrd="0" destOrd="0" presId="urn:microsoft.com/office/officeart/2018/2/layout/IconVerticalSolidList"/>
    <dgm:cxn modelId="{ADE71230-E235-4FBE-9DAB-D0435E076054}" type="presParOf" srcId="{803CEA5E-9232-4E68-9A07-B2F7A4342A60}" destId="{85E37CBD-8249-461C-97F3-36B2BC6548C4}" srcOrd="0" destOrd="0" presId="urn:microsoft.com/office/officeart/2018/2/layout/IconVerticalSolidList"/>
    <dgm:cxn modelId="{2E98D240-ADC1-45E9-962E-1C9B94D42260}" type="presParOf" srcId="{803CEA5E-9232-4E68-9A07-B2F7A4342A60}" destId="{3E7FE001-E996-4A7A-BD32-16B5DE1AE722}" srcOrd="1" destOrd="0" presId="urn:microsoft.com/office/officeart/2018/2/layout/IconVerticalSolidList"/>
    <dgm:cxn modelId="{CF18CD21-1D89-4543-ACE9-D954ACA6649A}" type="presParOf" srcId="{803CEA5E-9232-4E68-9A07-B2F7A4342A60}" destId="{3EE3934A-71AA-4B11-A34B-2E6430FEBC9D}" srcOrd="2" destOrd="0" presId="urn:microsoft.com/office/officeart/2018/2/layout/IconVerticalSolidList"/>
    <dgm:cxn modelId="{79D771C0-7BDF-49DA-820B-9A34BA807413}" type="presParOf" srcId="{803CEA5E-9232-4E68-9A07-B2F7A4342A60}" destId="{9B821D23-A9C2-49D0-914C-7D0004CD6563}" srcOrd="3" destOrd="0" presId="urn:microsoft.com/office/officeart/2018/2/layout/IconVerticalSolidList"/>
    <dgm:cxn modelId="{FF3FC94C-11D8-402E-ACA1-6C8CD5DE4B76}" type="presParOf" srcId="{02B09905-E79B-4D87-A65C-E2C4678C71B6}" destId="{F5D6FD4D-F408-4809-8F01-7A963278C0FF}" srcOrd="1" destOrd="0" presId="urn:microsoft.com/office/officeart/2018/2/layout/IconVerticalSolidList"/>
    <dgm:cxn modelId="{7D0A59D2-58B6-4670-9C7D-D26771A92D8C}" type="presParOf" srcId="{02B09905-E79B-4D87-A65C-E2C4678C71B6}" destId="{CB046012-C30B-405C-973D-1DD03E5B3877}" srcOrd="2" destOrd="0" presId="urn:microsoft.com/office/officeart/2018/2/layout/IconVerticalSolidList"/>
    <dgm:cxn modelId="{CBBED903-1FE9-43A3-9366-359C7995592D}" type="presParOf" srcId="{CB046012-C30B-405C-973D-1DD03E5B3877}" destId="{2763F675-5F4A-4680-B85A-956C5048E83C}" srcOrd="0" destOrd="0" presId="urn:microsoft.com/office/officeart/2018/2/layout/IconVerticalSolidList"/>
    <dgm:cxn modelId="{1FB39679-368E-4818-8CED-C2CE505F636E}" type="presParOf" srcId="{CB046012-C30B-405C-973D-1DD03E5B3877}" destId="{E0DFEE3F-57B2-41B6-A25E-8AE41C895589}" srcOrd="1" destOrd="0" presId="urn:microsoft.com/office/officeart/2018/2/layout/IconVerticalSolidList"/>
    <dgm:cxn modelId="{BBF93ADF-E216-4E48-8EAF-57494CCA9260}" type="presParOf" srcId="{CB046012-C30B-405C-973D-1DD03E5B3877}" destId="{A047881D-7A97-461F-8074-D1D6869EF07E}" srcOrd="2" destOrd="0" presId="urn:microsoft.com/office/officeart/2018/2/layout/IconVerticalSolidList"/>
    <dgm:cxn modelId="{B24860B2-1412-4387-A25A-D5BD81151C2D}" type="presParOf" srcId="{CB046012-C30B-405C-973D-1DD03E5B3877}" destId="{530DB0C5-064C-4476-814E-137F334F0CF9}" srcOrd="3" destOrd="0" presId="urn:microsoft.com/office/officeart/2018/2/layout/IconVerticalSoli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0.xml><?xml version="1.0" encoding="utf-8"?>
<dgm:dataModel xmlns:dgm="http://schemas.openxmlformats.org/drawingml/2006/diagram" xmlns:a="http://schemas.openxmlformats.org/drawingml/2006/main">
  <dgm:ptLst>
    <dgm:pt modelId="{3A9605B8-4E70-4540-BB5E-B4513C4002FF}" type="doc">
      <dgm:prSet loTypeId="urn:microsoft.com/office/officeart/2008/layout/LinedList" loCatId="list" qsTypeId="urn:microsoft.com/office/officeart/2005/8/quickstyle/simple4" qsCatId="simple" csTypeId="urn:microsoft.com/office/officeart/2005/8/colors/colorful2" csCatId="colorful" phldr="1"/>
      <dgm:spPr/>
      <dgm:t>
        <a:bodyPr/>
        <a:lstStyle/>
        <a:p>
          <a:endParaRPr lang="en-US"/>
        </a:p>
      </dgm:t>
    </dgm:pt>
    <dgm:pt modelId="{2412819B-983C-4B8E-AD10-F3CB3EAA0582}">
      <dgm:prSet/>
      <dgm:spPr/>
      <dgm:t>
        <a:bodyPr/>
        <a:lstStyle/>
        <a:p>
          <a:r>
            <a:rPr lang="en-US" dirty="0">
              <a:solidFill>
                <a:schemeClr val="accent3">
                  <a:lumMod val="75000"/>
                </a:schemeClr>
              </a:solidFill>
            </a:rPr>
            <a:t>5. Psychiatric rehabilitation promotes recovery, full community integration and improved quality of life for persons who have been diagnosed with any mental health condition that seriously impairs their ability to lead meaningful lives.</a:t>
          </a:r>
          <a:r>
            <a:rPr lang="en-US" dirty="0"/>
            <a:t> </a:t>
          </a:r>
        </a:p>
      </dgm:t>
    </dgm:pt>
    <dgm:pt modelId="{3BF715AE-F6D9-4F91-B024-BB10CA8CF1A2}" type="parTrans" cxnId="{635B7B4B-5181-426B-8FCF-16FF4F046989}">
      <dgm:prSet/>
      <dgm:spPr/>
      <dgm:t>
        <a:bodyPr/>
        <a:lstStyle/>
        <a:p>
          <a:endParaRPr lang="en-US"/>
        </a:p>
      </dgm:t>
    </dgm:pt>
    <dgm:pt modelId="{FC1265AA-026A-40AD-9636-D7587988A54D}" type="sibTrans" cxnId="{635B7B4B-5181-426B-8FCF-16FF4F046989}">
      <dgm:prSet/>
      <dgm:spPr/>
      <dgm:t>
        <a:bodyPr/>
        <a:lstStyle/>
        <a:p>
          <a:endParaRPr lang="en-US"/>
        </a:p>
      </dgm:t>
    </dgm:pt>
    <dgm:pt modelId="{6C917335-9734-41D4-92B1-1CEE5E162B85}">
      <dgm:prSet/>
      <dgm:spPr/>
      <dgm:t>
        <a:bodyPr/>
        <a:lstStyle/>
        <a:p>
          <a:r>
            <a:rPr lang="en-US" dirty="0">
              <a:solidFill>
                <a:schemeClr val="accent3">
                  <a:lumMod val="75000"/>
                </a:schemeClr>
              </a:solidFill>
            </a:rPr>
            <a:t>True</a:t>
          </a:r>
        </a:p>
      </dgm:t>
    </dgm:pt>
    <dgm:pt modelId="{4604C991-3DC0-4DAA-B195-398E670231B4}" type="parTrans" cxnId="{BB1C6FC8-56D2-4778-B352-72D039D4DD13}">
      <dgm:prSet/>
      <dgm:spPr/>
      <dgm:t>
        <a:bodyPr/>
        <a:lstStyle/>
        <a:p>
          <a:endParaRPr lang="en-US"/>
        </a:p>
      </dgm:t>
    </dgm:pt>
    <dgm:pt modelId="{D609F56B-CFD2-473C-B3E4-628666C17DDA}" type="sibTrans" cxnId="{BB1C6FC8-56D2-4778-B352-72D039D4DD13}">
      <dgm:prSet/>
      <dgm:spPr/>
      <dgm:t>
        <a:bodyPr/>
        <a:lstStyle/>
        <a:p>
          <a:endParaRPr lang="en-US"/>
        </a:p>
      </dgm:t>
    </dgm:pt>
    <dgm:pt modelId="{0FF963CB-6C92-4AE5-B24A-5618D7529F69}">
      <dgm:prSet/>
      <dgm:spPr/>
      <dgm:t>
        <a:bodyPr/>
        <a:lstStyle/>
        <a:p>
          <a:r>
            <a:rPr lang="en-US" dirty="0">
              <a:solidFill>
                <a:schemeClr val="accent3">
                  <a:lumMod val="75000"/>
                </a:schemeClr>
              </a:solidFill>
            </a:rPr>
            <a:t>False</a:t>
          </a:r>
        </a:p>
      </dgm:t>
    </dgm:pt>
    <dgm:pt modelId="{ECB1D3F1-615C-45BB-9EA7-DAB673AA2993}" type="parTrans" cxnId="{2392EE3D-509A-4CC2-A759-C3C6132E6F75}">
      <dgm:prSet/>
      <dgm:spPr/>
      <dgm:t>
        <a:bodyPr/>
        <a:lstStyle/>
        <a:p>
          <a:endParaRPr lang="en-US"/>
        </a:p>
      </dgm:t>
    </dgm:pt>
    <dgm:pt modelId="{994DC123-E1E5-4822-8983-A2F6212DB18F}" type="sibTrans" cxnId="{2392EE3D-509A-4CC2-A759-C3C6132E6F75}">
      <dgm:prSet/>
      <dgm:spPr/>
      <dgm:t>
        <a:bodyPr/>
        <a:lstStyle/>
        <a:p>
          <a:endParaRPr lang="en-US"/>
        </a:p>
      </dgm:t>
    </dgm:pt>
    <dgm:pt modelId="{06B1AF90-0F88-4631-B6F6-74CB7724880C}" type="pres">
      <dgm:prSet presAssocID="{3A9605B8-4E70-4540-BB5E-B4513C4002FF}" presName="vert0" presStyleCnt="0">
        <dgm:presLayoutVars>
          <dgm:dir/>
          <dgm:animOne val="branch"/>
          <dgm:animLvl val="lvl"/>
        </dgm:presLayoutVars>
      </dgm:prSet>
      <dgm:spPr/>
    </dgm:pt>
    <dgm:pt modelId="{924B1BFB-73E4-4514-AD8E-8EF2EBF7ED6D}" type="pres">
      <dgm:prSet presAssocID="{2412819B-983C-4B8E-AD10-F3CB3EAA0582}" presName="thickLine" presStyleLbl="alignNode1" presStyleIdx="0" presStyleCnt="3"/>
      <dgm:spPr/>
    </dgm:pt>
    <dgm:pt modelId="{D6FF8E50-1AA1-4AF1-A1DA-9F3EC7559101}" type="pres">
      <dgm:prSet presAssocID="{2412819B-983C-4B8E-AD10-F3CB3EAA0582}" presName="horz1" presStyleCnt="0"/>
      <dgm:spPr/>
    </dgm:pt>
    <dgm:pt modelId="{027BE9EC-022D-49EA-AF43-AA7C14B715C8}" type="pres">
      <dgm:prSet presAssocID="{2412819B-983C-4B8E-AD10-F3CB3EAA0582}" presName="tx1" presStyleLbl="revTx" presStyleIdx="0" presStyleCnt="3" custScaleX="100196" custScaleY="156367"/>
      <dgm:spPr/>
    </dgm:pt>
    <dgm:pt modelId="{00FB3378-E77A-4DC6-BD7A-8B21629D6A1D}" type="pres">
      <dgm:prSet presAssocID="{2412819B-983C-4B8E-AD10-F3CB3EAA0582}" presName="vert1" presStyleCnt="0"/>
      <dgm:spPr/>
    </dgm:pt>
    <dgm:pt modelId="{7CF9964A-9F5B-4654-9072-490469FE8454}" type="pres">
      <dgm:prSet presAssocID="{6C917335-9734-41D4-92B1-1CEE5E162B85}" presName="thickLine" presStyleLbl="alignNode1" presStyleIdx="1" presStyleCnt="3"/>
      <dgm:spPr/>
    </dgm:pt>
    <dgm:pt modelId="{E2FBE10F-C80C-44A4-B4EE-8B957EA75103}" type="pres">
      <dgm:prSet presAssocID="{6C917335-9734-41D4-92B1-1CEE5E162B85}" presName="horz1" presStyleCnt="0"/>
      <dgm:spPr/>
    </dgm:pt>
    <dgm:pt modelId="{D26333D8-3501-4C83-9D7F-F3FD02073CA9}" type="pres">
      <dgm:prSet presAssocID="{6C917335-9734-41D4-92B1-1CEE5E162B85}" presName="tx1" presStyleLbl="revTx" presStyleIdx="1" presStyleCnt="3"/>
      <dgm:spPr/>
    </dgm:pt>
    <dgm:pt modelId="{5F7A41D0-244F-4F7D-BDAF-B0765D992CD2}" type="pres">
      <dgm:prSet presAssocID="{6C917335-9734-41D4-92B1-1CEE5E162B85}" presName="vert1" presStyleCnt="0"/>
      <dgm:spPr/>
    </dgm:pt>
    <dgm:pt modelId="{A05FA92B-AE28-41F3-BC73-5E762D562411}" type="pres">
      <dgm:prSet presAssocID="{0FF963CB-6C92-4AE5-B24A-5618D7529F69}" presName="thickLine" presStyleLbl="alignNode1" presStyleIdx="2" presStyleCnt="3"/>
      <dgm:spPr/>
    </dgm:pt>
    <dgm:pt modelId="{53FB4225-5A09-4533-AD70-2CCD4CA22D06}" type="pres">
      <dgm:prSet presAssocID="{0FF963CB-6C92-4AE5-B24A-5618D7529F69}" presName="horz1" presStyleCnt="0"/>
      <dgm:spPr/>
    </dgm:pt>
    <dgm:pt modelId="{F8117A67-90A4-4174-AD99-66184617597D}" type="pres">
      <dgm:prSet presAssocID="{0FF963CB-6C92-4AE5-B24A-5618D7529F69}" presName="tx1" presStyleLbl="revTx" presStyleIdx="2" presStyleCnt="3"/>
      <dgm:spPr/>
    </dgm:pt>
    <dgm:pt modelId="{11EB1097-CC3F-4727-840E-BCB60F9E599E}" type="pres">
      <dgm:prSet presAssocID="{0FF963CB-6C92-4AE5-B24A-5618D7529F69}" presName="vert1" presStyleCnt="0"/>
      <dgm:spPr/>
    </dgm:pt>
  </dgm:ptLst>
  <dgm:cxnLst>
    <dgm:cxn modelId="{6BF1DF18-C065-4E93-AB1F-20B788DCFC57}" type="presOf" srcId="{2412819B-983C-4B8E-AD10-F3CB3EAA0582}" destId="{027BE9EC-022D-49EA-AF43-AA7C14B715C8}" srcOrd="0" destOrd="0" presId="urn:microsoft.com/office/officeart/2008/layout/LinedList"/>
    <dgm:cxn modelId="{2392EE3D-509A-4CC2-A759-C3C6132E6F75}" srcId="{3A9605B8-4E70-4540-BB5E-B4513C4002FF}" destId="{0FF963CB-6C92-4AE5-B24A-5618D7529F69}" srcOrd="2" destOrd="0" parTransId="{ECB1D3F1-615C-45BB-9EA7-DAB673AA2993}" sibTransId="{994DC123-E1E5-4822-8983-A2F6212DB18F}"/>
    <dgm:cxn modelId="{F30AD161-A2FE-42DF-9841-6A33EE0055AA}" type="presOf" srcId="{3A9605B8-4E70-4540-BB5E-B4513C4002FF}" destId="{06B1AF90-0F88-4631-B6F6-74CB7724880C}" srcOrd="0" destOrd="0" presId="urn:microsoft.com/office/officeart/2008/layout/LinedList"/>
    <dgm:cxn modelId="{CCB5634A-39B2-4C4D-88CB-2D932764D42F}" type="presOf" srcId="{0FF963CB-6C92-4AE5-B24A-5618D7529F69}" destId="{F8117A67-90A4-4174-AD99-66184617597D}" srcOrd="0" destOrd="0" presId="urn:microsoft.com/office/officeart/2008/layout/LinedList"/>
    <dgm:cxn modelId="{635B7B4B-5181-426B-8FCF-16FF4F046989}" srcId="{3A9605B8-4E70-4540-BB5E-B4513C4002FF}" destId="{2412819B-983C-4B8E-AD10-F3CB3EAA0582}" srcOrd="0" destOrd="0" parTransId="{3BF715AE-F6D9-4F91-B024-BB10CA8CF1A2}" sibTransId="{FC1265AA-026A-40AD-9636-D7587988A54D}"/>
    <dgm:cxn modelId="{BB1C6FC8-56D2-4778-B352-72D039D4DD13}" srcId="{3A9605B8-4E70-4540-BB5E-B4513C4002FF}" destId="{6C917335-9734-41D4-92B1-1CEE5E162B85}" srcOrd="1" destOrd="0" parTransId="{4604C991-3DC0-4DAA-B195-398E670231B4}" sibTransId="{D609F56B-CFD2-473C-B3E4-628666C17DDA}"/>
    <dgm:cxn modelId="{F65266ED-DD7B-4C10-A9C1-72B7EF841D9D}" type="presOf" srcId="{6C917335-9734-41D4-92B1-1CEE5E162B85}" destId="{D26333D8-3501-4C83-9D7F-F3FD02073CA9}" srcOrd="0" destOrd="0" presId="urn:microsoft.com/office/officeart/2008/layout/LinedList"/>
    <dgm:cxn modelId="{219DFDAC-8038-488C-B3B4-7679541F6B69}" type="presParOf" srcId="{06B1AF90-0F88-4631-B6F6-74CB7724880C}" destId="{924B1BFB-73E4-4514-AD8E-8EF2EBF7ED6D}" srcOrd="0" destOrd="0" presId="urn:microsoft.com/office/officeart/2008/layout/LinedList"/>
    <dgm:cxn modelId="{77A7429A-A053-4A24-9875-D109ACFCF958}" type="presParOf" srcId="{06B1AF90-0F88-4631-B6F6-74CB7724880C}" destId="{D6FF8E50-1AA1-4AF1-A1DA-9F3EC7559101}" srcOrd="1" destOrd="0" presId="urn:microsoft.com/office/officeart/2008/layout/LinedList"/>
    <dgm:cxn modelId="{19113EFB-0B6F-455A-A7D1-3E40628523E2}" type="presParOf" srcId="{D6FF8E50-1AA1-4AF1-A1DA-9F3EC7559101}" destId="{027BE9EC-022D-49EA-AF43-AA7C14B715C8}" srcOrd="0" destOrd="0" presId="urn:microsoft.com/office/officeart/2008/layout/LinedList"/>
    <dgm:cxn modelId="{75E0A001-A8A5-4ECF-8AC4-BB2004DBDEC2}" type="presParOf" srcId="{D6FF8E50-1AA1-4AF1-A1DA-9F3EC7559101}" destId="{00FB3378-E77A-4DC6-BD7A-8B21629D6A1D}" srcOrd="1" destOrd="0" presId="urn:microsoft.com/office/officeart/2008/layout/LinedList"/>
    <dgm:cxn modelId="{7F3E4A59-73DB-4294-8A1A-37EF0182DFBE}" type="presParOf" srcId="{06B1AF90-0F88-4631-B6F6-74CB7724880C}" destId="{7CF9964A-9F5B-4654-9072-490469FE8454}" srcOrd="2" destOrd="0" presId="urn:microsoft.com/office/officeart/2008/layout/LinedList"/>
    <dgm:cxn modelId="{916887EA-3126-485D-89B2-6D58A45F2307}" type="presParOf" srcId="{06B1AF90-0F88-4631-B6F6-74CB7724880C}" destId="{E2FBE10F-C80C-44A4-B4EE-8B957EA75103}" srcOrd="3" destOrd="0" presId="urn:microsoft.com/office/officeart/2008/layout/LinedList"/>
    <dgm:cxn modelId="{E0A7CBD6-7BA9-49ED-83A3-525EEDF7E6D5}" type="presParOf" srcId="{E2FBE10F-C80C-44A4-B4EE-8B957EA75103}" destId="{D26333D8-3501-4C83-9D7F-F3FD02073CA9}" srcOrd="0" destOrd="0" presId="urn:microsoft.com/office/officeart/2008/layout/LinedList"/>
    <dgm:cxn modelId="{64845A5B-2B27-4C1B-A934-C36F6FF2DD0E}" type="presParOf" srcId="{E2FBE10F-C80C-44A4-B4EE-8B957EA75103}" destId="{5F7A41D0-244F-4F7D-BDAF-B0765D992CD2}" srcOrd="1" destOrd="0" presId="urn:microsoft.com/office/officeart/2008/layout/LinedList"/>
    <dgm:cxn modelId="{959DC1FC-F67A-489F-8BBB-9173AB737325}" type="presParOf" srcId="{06B1AF90-0F88-4631-B6F6-74CB7724880C}" destId="{A05FA92B-AE28-41F3-BC73-5E762D562411}" srcOrd="4" destOrd="0" presId="urn:microsoft.com/office/officeart/2008/layout/LinedList"/>
    <dgm:cxn modelId="{8E724D73-9BA8-489D-A23B-DB7B17EC497B}" type="presParOf" srcId="{06B1AF90-0F88-4631-B6F6-74CB7724880C}" destId="{53FB4225-5A09-4533-AD70-2CCD4CA22D06}" srcOrd="5" destOrd="0" presId="urn:microsoft.com/office/officeart/2008/layout/LinedList"/>
    <dgm:cxn modelId="{1FBCB67E-0045-4A90-B5B8-91E21E933A07}" type="presParOf" srcId="{53FB4225-5A09-4533-AD70-2CCD4CA22D06}" destId="{F8117A67-90A4-4174-AD99-66184617597D}" srcOrd="0" destOrd="0" presId="urn:microsoft.com/office/officeart/2008/layout/LinedList"/>
    <dgm:cxn modelId="{D4BF9EA1-4563-4ABF-B498-DA0F98202D70}" type="presParOf" srcId="{53FB4225-5A09-4533-AD70-2CCD4CA22D06}" destId="{11EB1097-CC3F-4727-840E-BCB60F9E599E}" srcOrd="1"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11.xml><?xml version="1.0" encoding="utf-8"?>
<dgm:dataModel xmlns:dgm="http://schemas.openxmlformats.org/drawingml/2006/diagram" xmlns:a="http://schemas.openxmlformats.org/drawingml/2006/main">
  <dgm:ptLst>
    <dgm:pt modelId="{3A9605B8-4E70-4540-BB5E-B4513C4002FF}" type="doc">
      <dgm:prSet loTypeId="urn:microsoft.com/office/officeart/2008/layout/LinedList" loCatId="list" qsTypeId="urn:microsoft.com/office/officeart/2005/8/quickstyle/simple4" qsCatId="simple" csTypeId="urn:microsoft.com/office/officeart/2005/8/colors/colorful2" csCatId="colorful" phldr="1"/>
      <dgm:spPr/>
      <dgm:t>
        <a:bodyPr/>
        <a:lstStyle/>
        <a:p>
          <a:endParaRPr lang="en-US"/>
        </a:p>
      </dgm:t>
    </dgm:pt>
    <dgm:pt modelId="{2412819B-983C-4B8E-AD10-F3CB3EAA0582}">
      <dgm:prSet/>
      <dgm:spPr/>
      <dgm:t>
        <a:bodyPr/>
        <a:lstStyle/>
        <a:p>
          <a:r>
            <a:rPr lang="en-US" dirty="0">
              <a:solidFill>
                <a:schemeClr val="accent3">
                  <a:lumMod val="75000"/>
                </a:schemeClr>
              </a:solidFill>
            </a:rPr>
            <a:t>5. Psychiatric rehabilitation promotes recovery, full community integration and improved quality of life for persons who have been diagnosed with any mental health condition that seriously impairs their ability to lead meaningful lives. </a:t>
          </a:r>
        </a:p>
      </dgm:t>
    </dgm:pt>
    <dgm:pt modelId="{3BF715AE-F6D9-4F91-B024-BB10CA8CF1A2}" type="parTrans" cxnId="{635B7B4B-5181-426B-8FCF-16FF4F046989}">
      <dgm:prSet/>
      <dgm:spPr/>
      <dgm:t>
        <a:bodyPr/>
        <a:lstStyle/>
        <a:p>
          <a:endParaRPr lang="en-US"/>
        </a:p>
      </dgm:t>
    </dgm:pt>
    <dgm:pt modelId="{FC1265AA-026A-40AD-9636-D7587988A54D}" type="sibTrans" cxnId="{635B7B4B-5181-426B-8FCF-16FF4F046989}">
      <dgm:prSet/>
      <dgm:spPr/>
      <dgm:t>
        <a:bodyPr/>
        <a:lstStyle/>
        <a:p>
          <a:endParaRPr lang="en-US"/>
        </a:p>
      </dgm:t>
    </dgm:pt>
    <dgm:pt modelId="{6C917335-9734-41D4-92B1-1CEE5E162B85}">
      <dgm:prSet custT="1"/>
      <dgm:spPr/>
      <dgm:t>
        <a:bodyPr/>
        <a:lstStyle/>
        <a:p>
          <a:r>
            <a:rPr lang="en-US" sz="3600" b="1" u="sng" dirty="0">
              <a:solidFill>
                <a:schemeClr val="accent3">
                  <a:lumMod val="75000"/>
                </a:schemeClr>
              </a:solidFill>
            </a:rPr>
            <a:t>True</a:t>
          </a:r>
        </a:p>
      </dgm:t>
    </dgm:pt>
    <dgm:pt modelId="{4604C991-3DC0-4DAA-B195-398E670231B4}" type="parTrans" cxnId="{BB1C6FC8-56D2-4778-B352-72D039D4DD13}">
      <dgm:prSet/>
      <dgm:spPr/>
      <dgm:t>
        <a:bodyPr/>
        <a:lstStyle/>
        <a:p>
          <a:endParaRPr lang="en-US"/>
        </a:p>
      </dgm:t>
    </dgm:pt>
    <dgm:pt modelId="{D609F56B-CFD2-473C-B3E4-628666C17DDA}" type="sibTrans" cxnId="{BB1C6FC8-56D2-4778-B352-72D039D4DD13}">
      <dgm:prSet/>
      <dgm:spPr/>
      <dgm:t>
        <a:bodyPr/>
        <a:lstStyle/>
        <a:p>
          <a:endParaRPr lang="en-US"/>
        </a:p>
      </dgm:t>
    </dgm:pt>
    <dgm:pt modelId="{0FF963CB-6C92-4AE5-B24A-5618D7529F69}">
      <dgm:prSet/>
      <dgm:spPr/>
      <dgm:t>
        <a:bodyPr/>
        <a:lstStyle/>
        <a:p>
          <a:r>
            <a:rPr lang="en-US" dirty="0">
              <a:solidFill>
                <a:schemeClr val="accent3">
                  <a:lumMod val="75000"/>
                </a:schemeClr>
              </a:solidFill>
            </a:rPr>
            <a:t>False</a:t>
          </a:r>
        </a:p>
      </dgm:t>
    </dgm:pt>
    <dgm:pt modelId="{ECB1D3F1-615C-45BB-9EA7-DAB673AA2993}" type="parTrans" cxnId="{2392EE3D-509A-4CC2-A759-C3C6132E6F75}">
      <dgm:prSet/>
      <dgm:spPr/>
      <dgm:t>
        <a:bodyPr/>
        <a:lstStyle/>
        <a:p>
          <a:endParaRPr lang="en-US"/>
        </a:p>
      </dgm:t>
    </dgm:pt>
    <dgm:pt modelId="{994DC123-E1E5-4822-8983-A2F6212DB18F}" type="sibTrans" cxnId="{2392EE3D-509A-4CC2-A759-C3C6132E6F75}">
      <dgm:prSet/>
      <dgm:spPr/>
      <dgm:t>
        <a:bodyPr/>
        <a:lstStyle/>
        <a:p>
          <a:endParaRPr lang="en-US"/>
        </a:p>
      </dgm:t>
    </dgm:pt>
    <dgm:pt modelId="{06B1AF90-0F88-4631-B6F6-74CB7724880C}" type="pres">
      <dgm:prSet presAssocID="{3A9605B8-4E70-4540-BB5E-B4513C4002FF}" presName="vert0" presStyleCnt="0">
        <dgm:presLayoutVars>
          <dgm:dir/>
          <dgm:animOne val="branch"/>
          <dgm:animLvl val="lvl"/>
        </dgm:presLayoutVars>
      </dgm:prSet>
      <dgm:spPr/>
    </dgm:pt>
    <dgm:pt modelId="{924B1BFB-73E4-4514-AD8E-8EF2EBF7ED6D}" type="pres">
      <dgm:prSet presAssocID="{2412819B-983C-4B8E-AD10-F3CB3EAA0582}" presName="thickLine" presStyleLbl="alignNode1" presStyleIdx="0" presStyleCnt="3"/>
      <dgm:spPr/>
    </dgm:pt>
    <dgm:pt modelId="{D6FF8E50-1AA1-4AF1-A1DA-9F3EC7559101}" type="pres">
      <dgm:prSet presAssocID="{2412819B-983C-4B8E-AD10-F3CB3EAA0582}" presName="horz1" presStyleCnt="0"/>
      <dgm:spPr/>
    </dgm:pt>
    <dgm:pt modelId="{027BE9EC-022D-49EA-AF43-AA7C14B715C8}" type="pres">
      <dgm:prSet presAssocID="{2412819B-983C-4B8E-AD10-F3CB3EAA0582}" presName="tx1" presStyleLbl="revTx" presStyleIdx="0" presStyleCnt="3" custScaleX="100196" custScaleY="156367"/>
      <dgm:spPr/>
    </dgm:pt>
    <dgm:pt modelId="{00FB3378-E77A-4DC6-BD7A-8B21629D6A1D}" type="pres">
      <dgm:prSet presAssocID="{2412819B-983C-4B8E-AD10-F3CB3EAA0582}" presName="vert1" presStyleCnt="0"/>
      <dgm:spPr/>
    </dgm:pt>
    <dgm:pt modelId="{7CF9964A-9F5B-4654-9072-490469FE8454}" type="pres">
      <dgm:prSet presAssocID="{6C917335-9734-41D4-92B1-1CEE5E162B85}" presName="thickLine" presStyleLbl="alignNode1" presStyleIdx="1" presStyleCnt="3"/>
      <dgm:spPr/>
    </dgm:pt>
    <dgm:pt modelId="{E2FBE10F-C80C-44A4-B4EE-8B957EA75103}" type="pres">
      <dgm:prSet presAssocID="{6C917335-9734-41D4-92B1-1CEE5E162B85}" presName="horz1" presStyleCnt="0"/>
      <dgm:spPr/>
    </dgm:pt>
    <dgm:pt modelId="{D26333D8-3501-4C83-9D7F-F3FD02073CA9}" type="pres">
      <dgm:prSet presAssocID="{6C917335-9734-41D4-92B1-1CEE5E162B85}" presName="tx1" presStyleLbl="revTx" presStyleIdx="1" presStyleCnt="3"/>
      <dgm:spPr/>
    </dgm:pt>
    <dgm:pt modelId="{5F7A41D0-244F-4F7D-BDAF-B0765D992CD2}" type="pres">
      <dgm:prSet presAssocID="{6C917335-9734-41D4-92B1-1CEE5E162B85}" presName="vert1" presStyleCnt="0"/>
      <dgm:spPr/>
    </dgm:pt>
    <dgm:pt modelId="{A05FA92B-AE28-41F3-BC73-5E762D562411}" type="pres">
      <dgm:prSet presAssocID="{0FF963CB-6C92-4AE5-B24A-5618D7529F69}" presName="thickLine" presStyleLbl="alignNode1" presStyleIdx="2" presStyleCnt="3"/>
      <dgm:spPr/>
    </dgm:pt>
    <dgm:pt modelId="{53FB4225-5A09-4533-AD70-2CCD4CA22D06}" type="pres">
      <dgm:prSet presAssocID="{0FF963CB-6C92-4AE5-B24A-5618D7529F69}" presName="horz1" presStyleCnt="0"/>
      <dgm:spPr/>
    </dgm:pt>
    <dgm:pt modelId="{F8117A67-90A4-4174-AD99-66184617597D}" type="pres">
      <dgm:prSet presAssocID="{0FF963CB-6C92-4AE5-B24A-5618D7529F69}" presName="tx1" presStyleLbl="revTx" presStyleIdx="2" presStyleCnt="3"/>
      <dgm:spPr/>
    </dgm:pt>
    <dgm:pt modelId="{11EB1097-CC3F-4727-840E-BCB60F9E599E}" type="pres">
      <dgm:prSet presAssocID="{0FF963CB-6C92-4AE5-B24A-5618D7529F69}" presName="vert1" presStyleCnt="0"/>
      <dgm:spPr/>
    </dgm:pt>
  </dgm:ptLst>
  <dgm:cxnLst>
    <dgm:cxn modelId="{6BF1DF18-C065-4E93-AB1F-20B788DCFC57}" type="presOf" srcId="{2412819B-983C-4B8E-AD10-F3CB3EAA0582}" destId="{027BE9EC-022D-49EA-AF43-AA7C14B715C8}" srcOrd="0" destOrd="0" presId="urn:microsoft.com/office/officeart/2008/layout/LinedList"/>
    <dgm:cxn modelId="{2392EE3D-509A-4CC2-A759-C3C6132E6F75}" srcId="{3A9605B8-4E70-4540-BB5E-B4513C4002FF}" destId="{0FF963CB-6C92-4AE5-B24A-5618D7529F69}" srcOrd="2" destOrd="0" parTransId="{ECB1D3F1-615C-45BB-9EA7-DAB673AA2993}" sibTransId="{994DC123-E1E5-4822-8983-A2F6212DB18F}"/>
    <dgm:cxn modelId="{F30AD161-A2FE-42DF-9841-6A33EE0055AA}" type="presOf" srcId="{3A9605B8-4E70-4540-BB5E-B4513C4002FF}" destId="{06B1AF90-0F88-4631-B6F6-74CB7724880C}" srcOrd="0" destOrd="0" presId="urn:microsoft.com/office/officeart/2008/layout/LinedList"/>
    <dgm:cxn modelId="{CCB5634A-39B2-4C4D-88CB-2D932764D42F}" type="presOf" srcId="{0FF963CB-6C92-4AE5-B24A-5618D7529F69}" destId="{F8117A67-90A4-4174-AD99-66184617597D}" srcOrd="0" destOrd="0" presId="urn:microsoft.com/office/officeart/2008/layout/LinedList"/>
    <dgm:cxn modelId="{635B7B4B-5181-426B-8FCF-16FF4F046989}" srcId="{3A9605B8-4E70-4540-BB5E-B4513C4002FF}" destId="{2412819B-983C-4B8E-AD10-F3CB3EAA0582}" srcOrd="0" destOrd="0" parTransId="{3BF715AE-F6D9-4F91-B024-BB10CA8CF1A2}" sibTransId="{FC1265AA-026A-40AD-9636-D7587988A54D}"/>
    <dgm:cxn modelId="{BB1C6FC8-56D2-4778-B352-72D039D4DD13}" srcId="{3A9605B8-4E70-4540-BB5E-B4513C4002FF}" destId="{6C917335-9734-41D4-92B1-1CEE5E162B85}" srcOrd="1" destOrd="0" parTransId="{4604C991-3DC0-4DAA-B195-398E670231B4}" sibTransId="{D609F56B-CFD2-473C-B3E4-628666C17DDA}"/>
    <dgm:cxn modelId="{F65266ED-DD7B-4C10-A9C1-72B7EF841D9D}" type="presOf" srcId="{6C917335-9734-41D4-92B1-1CEE5E162B85}" destId="{D26333D8-3501-4C83-9D7F-F3FD02073CA9}" srcOrd="0" destOrd="0" presId="urn:microsoft.com/office/officeart/2008/layout/LinedList"/>
    <dgm:cxn modelId="{219DFDAC-8038-488C-B3B4-7679541F6B69}" type="presParOf" srcId="{06B1AF90-0F88-4631-B6F6-74CB7724880C}" destId="{924B1BFB-73E4-4514-AD8E-8EF2EBF7ED6D}" srcOrd="0" destOrd="0" presId="urn:microsoft.com/office/officeart/2008/layout/LinedList"/>
    <dgm:cxn modelId="{77A7429A-A053-4A24-9875-D109ACFCF958}" type="presParOf" srcId="{06B1AF90-0F88-4631-B6F6-74CB7724880C}" destId="{D6FF8E50-1AA1-4AF1-A1DA-9F3EC7559101}" srcOrd="1" destOrd="0" presId="urn:microsoft.com/office/officeart/2008/layout/LinedList"/>
    <dgm:cxn modelId="{19113EFB-0B6F-455A-A7D1-3E40628523E2}" type="presParOf" srcId="{D6FF8E50-1AA1-4AF1-A1DA-9F3EC7559101}" destId="{027BE9EC-022D-49EA-AF43-AA7C14B715C8}" srcOrd="0" destOrd="0" presId="urn:microsoft.com/office/officeart/2008/layout/LinedList"/>
    <dgm:cxn modelId="{75E0A001-A8A5-4ECF-8AC4-BB2004DBDEC2}" type="presParOf" srcId="{D6FF8E50-1AA1-4AF1-A1DA-9F3EC7559101}" destId="{00FB3378-E77A-4DC6-BD7A-8B21629D6A1D}" srcOrd="1" destOrd="0" presId="urn:microsoft.com/office/officeart/2008/layout/LinedList"/>
    <dgm:cxn modelId="{7F3E4A59-73DB-4294-8A1A-37EF0182DFBE}" type="presParOf" srcId="{06B1AF90-0F88-4631-B6F6-74CB7724880C}" destId="{7CF9964A-9F5B-4654-9072-490469FE8454}" srcOrd="2" destOrd="0" presId="urn:microsoft.com/office/officeart/2008/layout/LinedList"/>
    <dgm:cxn modelId="{916887EA-3126-485D-89B2-6D58A45F2307}" type="presParOf" srcId="{06B1AF90-0F88-4631-B6F6-74CB7724880C}" destId="{E2FBE10F-C80C-44A4-B4EE-8B957EA75103}" srcOrd="3" destOrd="0" presId="urn:microsoft.com/office/officeart/2008/layout/LinedList"/>
    <dgm:cxn modelId="{E0A7CBD6-7BA9-49ED-83A3-525EEDF7E6D5}" type="presParOf" srcId="{E2FBE10F-C80C-44A4-B4EE-8B957EA75103}" destId="{D26333D8-3501-4C83-9D7F-F3FD02073CA9}" srcOrd="0" destOrd="0" presId="urn:microsoft.com/office/officeart/2008/layout/LinedList"/>
    <dgm:cxn modelId="{64845A5B-2B27-4C1B-A934-C36F6FF2DD0E}" type="presParOf" srcId="{E2FBE10F-C80C-44A4-B4EE-8B957EA75103}" destId="{5F7A41D0-244F-4F7D-BDAF-B0765D992CD2}" srcOrd="1" destOrd="0" presId="urn:microsoft.com/office/officeart/2008/layout/LinedList"/>
    <dgm:cxn modelId="{959DC1FC-F67A-489F-8BBB-9173AB737325}" type="presParOf" srcId="{06B1AF90-0F88-4631-B6F6-74CB7724880C}" destId="{A05FA92B-AE28-41F3-BC73-5E762D562411}" srcOrd="4" destOrd="0" presId="urn:microsoft.com/office/officeart/2008/layout/LinedList"/>
    <dgm:cxn modelId="{8E724D73-9BA8-489D-A23B-DB7B17EC497B}" type="presParOf" srcId="{06B1AF90-0F88-4631-B6F6-74CB7724880C}" destId="{53FB4225-5A09-4533-AD70-2CCD4CA22D06}" srcOrd="5" destOrd="0" presId="urn:microsoft.com/office/officeart/2008/layout/LinedList"/>
    <dgm:cxn modelId="{1FBCB67E-0045-4A90-B5B8-91E21E933A07}" type="presParOf" srcId="{53FB4225-5A09-4533-AD70-2CCD4CA22D06}" destId="{F8117A67-90A4-4174-AD99-66184617597D}" srcOrd="0" destOrd="0" presId="urn:microsoft.com/office/officeart/2008/layout/LinedList"/>
    <dgm:cxn modelId="{D4BF9EA1-4563-4ABF-B498-DA0F98202D70}" type="presParOf" srcId="{53FB4225-5A09-4533-AD70-2CCD4CA22D06}" destId="{11EB1097-CC3F-4727-840E-BCB60F9E599E}" srcOrd="1"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12.xml><?xml version="1.0" encoding="utf-8"?>
<dgm:dataModel xmlns:dgm="http://schemas.openxmlformats.org/drawingml/2006/diagram" xmlns:a="http://schemas.openxmlformats.org/drawingml/2006/main">
  <dgm:ptLst>
    <dgm:pt modelId="{BEE841FF-D9FB-403C-819B-429D8554E01C}" type="doc">
      <dgm:prSet loTypeId="urn:microsoft.com/office/officeart/2008/layout/LinedList" loCatId="list" qsTypeId="urn:microsoft.com/office/officeart/2005/8/quickstyle/simple1" qsCatId="simple" csTypeId="urn:microsoft.com/office/officeart/2005/8/colors/colorful1" csCatId="colorful"/>
      <dgm:spPr/>
      <dgm:t>
        <a:bodyPr/>
        <a:lstStyle/>
        <a:p>
          <a:endParaRPr lang="en-US"/>
        </a:p>
      </dgm:t>
    </dgm:pt>
    <dgm:pt modelId="{98B8879D-B533-4EB4-98A8-F47F5C99009A}">
      <dgm:prSet/>
      <dgm:spPr/>
      <dgm:t>
        <a:bodyPr/>
        <a:lstStyle/>
        <a:p>
          <a:r>
            <a:rPr lang="en-US" dirty="0">
              <a:solidFill>
                <a:schemeClr val="accent2">
                  <a:lumMod val="50000"/>
                </a:schemeClr>
              </a:solidFill>
            </a:rPr>
            <a:t>Behavioral Health Rehabilitation Services are critical services in an individual’s journey toward recovery. </a:t>
          </a:r>
        </a:p>
      </dgm:t>
    </dgm:pt>
    <dgm:pt modelId="{C3569301-B729-4650-97DE-21072BC4EEA1}" type="parTrans" cxnId="{AB479617-2A30-48B5-95E9-47B5E5C41B12}">
      <dgm:prSet/>
      <dgm:spPr/>
      <dgm:t>
        <a:bodyPr/>
        <a:lstStyle/>
        <a:p>
          <a:endParaRPr lang="en-US"/>
        </a:p>
      </dgm:t>
    </dgm:pt>
    <dgm:pt modelId="{85C26377-40B4-4CBB-A440-8813184D73F3}" type="sibTrans" cxnId="{AB479617-2A30-48B5-95E9-47B5E5C41B12}">
      <dgm:prSet/>
      <dgm:spPr/>
      <dgm:t>
        <a:bodyPr/>
        <a:lstStyle/>
        <a:p>
          <a:endParaRPr lang="en-US"/>
        </a:p>
      </dgm:t>
    </dgm:pt>
    <dgm:pt modelId="{920AF135-BC57-4A6E-9672-B3A1CFDE21F3}">
      <dgm:prSet/>
      <dgm:spPr/>
      <dgm:t>
        <a:bodyPr/>
        <a:lstStyle/>
        <a:p>
          <a:r>
            <a:rPr lang="en-US" dirty="0">
              <a:solidFill>
                <a:schemeClr val="accent2">
                  <a:lumMod val="50000"/>
                </a:schemeClr>
              </a:solidFill>
            </a:rPr>
            <a:t>We’ve all heard the phrase “knowledge is power,” and that is what rehabilitation services are all about- increasing an individual’s knowledge, skill, and personal power to achieve the life they want. </a:t>
          </a:r>
        </a:p>
      </dgm:t>
    </dgm:pt>
    <dgm:pt modelId="{451BE620-307F-437D-9BEB-5A6B34FC21A6}" type="parTrans" cxnId="{D7B739E1-2DC2-4E5B-898E-7F737803A6B8}">
      <dgm:prSet/>
      <dgm:spPr/>
      <dgm:t>
        <a:bodyPr/>
        <a:lstStyle/>
        <a:p>
          <a:endParaRPr lang="en-US"/>
        </a:p>
      </dgm:t>
    </dgm:pt>
    <dgm:pt modelId="{6A9A7F7B-0BF1-438D-A4D9-170443E93885}" type="sibTrans" cxnId="{D7B739E1-2DC2-4E5B-898E-7F737803A6B8}">
      <dgm:prSet/>
      <dgm:spPr/>
      <dgm:t>
        <a:bodyPr/>
        <a:lstStyle/>
        <a:p>
          <a:endParaRPr lang="en-US"/>
        </a:p>
      </dgm:t>
    </dgm:pt>
    <dgm:pt modelId="{2142625B-D738-407D-99ED-1A6EFE2FDDBF}">
      <dgm:prSet/>
      <dgm:spPr/>
      <dgm:t>
        <a:bodyPr/>
        <a:lstStyle/>
        <a:p>
          <a:r>
            <a:rPr lang="en-US" dirty="0">
              <a:solidFill>
                <a:schemeClr val="accent2">
                  <a:lumMod val="50000"/>
                </a:schemeClr>
              </a:solidFill>
            </a:rPr>
            <a:t>This module will provide an introduction and overview of rehabilitation services, considerations for providing them effectively, and how to document the services. </a:t>
          </a:r>
        </a:p>
      </dgm:t>
    </dgm:pt>
    <dgm:pt modelId="{DD6DADEA-C2BE-44DD-8FA2-FAA79455F863}" type="parTrans" cxnId="{3ECE7FCC-8721-4951-862D-148DA2D556E4}">
      <dgm:prSet/>
      <dgm:spPr/>
      <dgm:t>
        <a:bodyPr/>
        <a:lstStyle/>
        <a:p>
          <a:endParaRPr lang="en-US"/>
        </a:p>
      </dgm:t>
    </dgm:pt>
    <dgm:pt modelId="{E1061A3A-1C66-4783-A0A2-33C79E8D1C55}" type="sibTrans" cxnId="{3ECE7FCC-8721-4951-862D-148DA2D556E4}">
      <dgm:prSet/>
      <dgm:spPr/>
      <dgm:t>
        <a:bodyPr/>
        <a:lstStyle/>
        <a:p>
          <a:endParaRPr lang="en-US"/>
        </a:p>
      </dgm:t>
    </dgm:pt>
    <dgm:pt modelId="{680E750C-920F-46F7-9EF2-17DC04FF7942}" type="pres">
      <dgm:prSet presAssocID="{BEE841FF-D9FB-403C-819B-429D8554E01C}" presName="vert0" presStyleCnt="0">
        <dgm:presLayoutVars>
          <dgm:dir/>
          <dgm:animOne val="branch"/>
          <dgm:animLvl val="lvl"/>
        </dgm:presLayoutVars>
      </dgm:prSet>
      <dgm:spPr/>
    </dgm:pt>
    <dgm:pt modelId="{A481AE19-9A1A-43FF-B770-9AAB1A618D20}" type="pres">
      <dgm:prSet presAssocID="{98B8879D-B533-4EB4-98A8-F47F5C99009A}" presName="thickLine" presStyleLbl="alignNode1" presStyleIdx="0" presStyleCnt="3"/>
      <dgm:spPr/>
    </dgm:pt>
    <dgm:pt modelId="{F9C7B274-5288-45C5-8C0F-A1D48BE6E4E1}" type="pres">
      <dgm:prSet presAssocID="{98B8879D-B533-4EB4-98A8-F47F5C99009A}" presName="horz1" presStyleCnt="0"/>
      <dgm:spPr/>
    </dgm:pt>
    <dgm:pt modelId="{A79A7E75-533E-495F-B5D2-E65D0C5CF967}" type="pres">
      <dgm:prSet presAssocID="{98B8879D-B533-4EB4-98A8-F47F5C99009A}" presName="tx1" presStyleLbl="revTx" presStyleIdx="0" presStyleCnt="3"/>
      <dgm:spPr/>
    </dgm:pt>
    <dgm:pt modelId="{D65CE9A2-5949-44BE-AD97-56F820D4AD03}" type="pres">
      <dgm:prSet presAssocID="{98B8879D-B533-4EB4-98A8-F47F5C99009A}" presName="vert1" presStyleCnt="0"/>
      <dgm:spPr/>
    </dgm:pt>
    <dgm:pt modelId="{DDAFDEAF-4ABA-4586-AA00-6D1B653D914D}" type="pres">
      <dgm:prSet presAssocID="{920AF135-BC57-4A6E-9672-B3A1CFDE21F3}" presName="thickLine" presStyleLbl="alignNode1" presStyleIdx="1" presStyleCnt="3"/>
      <dgm:spPr/>
    </dgm:pt>
    <dgm:pt modelId="{0B2FAE63-4958-4C38-BFA9-C57E359AE7F6}" type="pres">
      <dgm:prSet presAssocID="{920AF135-BC57-4A6E-9672-B3A1CFDE21F3}" presName="horz1" presStyleCnt="0"/>
      <dgm:spPr/>
    </dgm:pt>
    <dgm:pt modelId="{A1293EE6-5770-4CCD-9BA2-76D7698C828B}" type="pres">
      <dgm:prSet presAssocID="{920AF135-BC57-4A6E-9672-B3A1CFDE21F3}" presName="tx1" presStyleLbl="revTx" presStyleIdx="1" presStyleCnt="3"/>
      <dgm:spPr/>
    </dgm:pt>
    <dgm:pt modelId="{82DF8284-D910-41DD-93E0-3BE3323DB580}" type="pres">
      <dgm:prSet presAssocID="{920AF135-BC57-4A6E-9672-B3A1CFDE21F3}" presName="vert1" presStyleCnt="0"/>
      <dgm:spPr/>
    </dgm:pt>
    <dgm:pt modelId="{748C0C68-1BB2-4F20-835D-AE078788362B}" type="pres">
      <dgm:prSet presAssocID="{2142625B-D738-407D-99ED-1A6EFE2FDDBF}" presName="thickLine" presStyleLbl="alignNode1" presStyleIdx="2" presStyleCnt="3"/>
      <dgm:spPr/>
    </dgm:pt>
    <dgm:pt modelId="{2F01D253-BFC7-4C0B-B724-84473D1ED7F1}" type="pres">
      <dgm:prSet presAssocID="{2142625B-D738-407D-99ED-1A6EFE2FDDBF}" presName="horz1" presStyleCnt="0"/>
      <dgm:spPr/>
    </dgm:pt>
    <dgm:pt modelId="{41C04706-1919-4600-A5A6-51FEB00D3E99}" type="pres">
      <dgm:prSet presAssocID="{2142625B-D738-407D-99ED-1A6EFE2FDDBF}" presName="tx1" presStyleLbl="revTx" presStyleIdx="2" presStyleCnt="3"/>
      <dgm:spPr/>
    </dgm:pt>
    <dgm:pt modelId="{28DEA3FB-658B-41F1-99E8-4FB94BE2E435}" type="pres">
      <dgm:prSet presAssocID="{2142625B-D738-407D-99ED-1A6EFE2FDDBF}" presName="vert1" presStyleCnt="0"/>
      <dgm:spPr/>
    </dgm:pt>
  </dgm:ptLst>
  <dgm:cxnLst>
    <dgm:cxn modelId="{AB479617-2A30-48B5-95E9-47B5E5C41B12}" srcId="{BEE841FF-D9FB-403C-819B-429D8554E01C}" destId="{98B8879D-B533-4EB4-98A8-F47F5C99009A}" srcOrd="0" destOrd="0" parTransId="{C3569301-B729-4650-97DE-21072BC4EEA1}" sibTransId="{85C26377-40B4-4CBB-A440-8813184D73F3}"/>
    <dgm:cxn modelId="{6D96FD6A-92D1-483F-B9C0-995DDC44005E}" type="presOf" srcId="{98B8879D-B533-4EB4-98A8-F47F5C99009A}" destId="{A79A7E75-533E-495F-B5D2-E65D0C5CF967}" srcOrd="0" destOrd="0" presId="urn:microsoft.com/office/officeart/2008/layout/LinedList"/>
    <dgm:cxn modelId="{59B389AE-80F6-497F-A605-D620BC6E17F6}" type="presOf" srcId="{2142625B-D738-407D-99ED-1A6EFE2FDDBF}" destId="{41C04706-1919-4600-A5A6-51FEB00D3E99}" srcOrd="0" destOrd="0" presId="urn:microsoft.com/office/officeart/2008/layout/LinedList"/>
    <dgm:cxn modelId="{5D78B8C5-3EAF-4E52-A384-774E7AAB760D}" type="presOf" srcId="{BEE841FF-D9FB-403C-819B-429D8554E01C}" destId="{680E750C-920F-46F7-9EF2-17DC04FF7942}" srcOrd="0" destOrd="0" presId="urn:microsoft.com/office/officeart/2008/layout/LinedList"/>
    <dgm:cxn modelId="{3ECE7FCC-8721-4951-862D-148DA2D556E4}" srcId="{BEE841FF-D9FB-403C-819B-429D8554E01C}" destId="{2142625B-D738-407D-99ED-1A6EFE2FDDBF}" srcOrd="2" destOrd="0" parTransId="{DD6DADEA-C2BE-44DD-8FA2-FAA79455F863}" sibTransId="{E1061A3A-1C66-4783-A0A2-33C79E8D1C55}"/>
    <dgm:cxn modelId="{D7B739E1-2DC2-4E5B-898E-7F737803A6B8}" srcId="{BEE841FF-D9FB-403C-819B-429D8554E01C}" destId="{920AF135-BC57-4A6E-9672-B3A1CFDE21F3}" srcOrd="1" destOrd="0" parTransId="{451BE620-307F-437D-9BEB-5A6B34FC21A6}" sibTransId="{6A9A7F7B-0BF1-438D-A4D9-170443E93885}"/>
    <dgm:cxn modelId="{DDD1EDF9-02EC-45A4-84D6-42B561839276}" type="presOf" srcId="{920AF135-BC57-4A6E-9672-B3A1CFDE21F3}" destId="{A1293EE6-5770-4CCD-9BA2-76D7698C828B}" srcOrd="0" destOrd="0" presId="urn:microsoft.com/office/officeart/2008/layout/LinedList"/>
    <dgm:cxn modelId="{82D334FD-EB56-4498-A58C-2F7B5F1E3044}" type="presParOf" srcId="{680E750C-920F-46F7-9EF2-17DC04FF7942}" destId="{A481AE19-9A1A-43FF-B770-9AAB1A618D20}" srcOrd="0" destOrd="0" presId="urn:microsoft.com/office/officeart/2008/layout/LinedList"/>
    <dgm:cxn modelId="{E6212C67-533D-4057-A4F1-5C82DB349E66}" type="presParOf" srcId="{680E750C-920F-46F7-9EF2-17DC04FF7942}" destId="{F9C7B274-5288-45C5-8C0F-A1D48BE6E4E1}" srcOrd="1" destOrd="0" presId="urn:microsoft.com/office/officeart/2008/layout/LinedList"/>
    <dgm:cxn modelId="{031470E7-A19E-47A2-9D48-EE2CE82887E5}" type="presParOf" srcId="{F9C7B274-5288-45C5-8C0F-A1D48BE6E4E1}" destId="{A79A7E75-533E-495F-B5D2-E65D0C5CF967}" srcOrd="0" destOrd="0" presId="urn:microsoft.com/office/officeart/2008/layout/LinedList"/>
    <dgm:cxn modelId="{07DE99B6-A1A7-4502-8C65-4C5B3A35F6DA}" type="presParOf" srcId="{F9C7B274-5288-45C5-8C0F-A1D48BE6E4E1}" destId="{D65CE9A2-5949-44BE-AD97-56F820D4AD03}" srcOrd="1" destOrd="0" presId="urn:microsoft.com/office/officeart/2008/layout/LinedList"/>
    <dgm:cxn modelId="{962E5487-6E72-4617-9982-BC5DC71AA7DC}" type="presParOf" srcId="{680E750C-920F-46F7-9EF2-17DC04FF7942}" destId="{DDAFDEAF-4ABA-4586-AA00-6D1B653D914D}" srcOrd="2" destOrd="0" presId="urn:microsoft.com/office/officeart/2008/layout/LinedList"/>
    <dgm:cxn modelId="{BF774307-292A-4C0A-8CBD-5CAE49D35B81}" type="presParOf" srcId="{680E750C-920F-46F7-9EF2-17DC04FF7942}" destId="{0B2FAE63-4958-4C38-BFA9-C57E359AE7F6}" srcOrd="3" destOrd="0" presId="urn:microsoft.com/office/officeart/2008/layout/LinedList"/>
    <dgm:cxn modelId="{7A660BE6-B0A5-4FF4-ABC4-AB3CD4D43881}" type="presParOf" srcId="{0B2FAE63-4958-4C38-BFA9-C57E359AE7F6}" destId="{A1293EE6-5770-4CCD-9BA2-76D7698C828B}" srcOrd="0" destOrd="0" presId="urn:microsoft.com/office/officeart/2008/layout/LinedList"/>
    <dgm:cxn modelId="{34819AE4-17B6-416C-950A-057CF19BCE8F}" type="presParOf" srcId="{0B2FAE63-4958-4C38-BFA9-C57E359AE7F6}" destId="{82DF8284-D910-41DD-93E0-3BE3323DB580}" srcOrd="1" destOrd="0" presId="urn:microsoft.com/office/officeart/2008/layout/LinedList"/>
    <dgm:cxn modelId="{D4AFA52B-3281-4094-9F54-4ECB8D5C6E8F}" type="presParOf" srcId="{680E750C-920F-46F7-9EF2-17DC04FF7942}" destId="{748C0C68-1BB2-4F20-835D-AE078788362B}" srcOrd="4" destOrd="0" presId="urn:microsoft.com/office/officeart/2008/layout/LinedList"/>
    <dgm:cxn modelId="{7AD69897-0621-4A39-A5DE-0038B97E0AC4}" type="presParOf" srcId="{680E750C-920F-46F7-9EF2-17DC04FF7942}" destId="{2F01D253-BFC7-4C0B-B724-84473D1ED7F1}" srcOrd="5" destOrd="0" presId="urn:microsoft.com/office/officeart/2008/layout/LinedList"/>
    <dgm:cxn modelId="{2902B204-38F1-4690-978F-FDEEB97682FE}" type="presParOf" srcId="{2F01D253-BFC7-4C0B-B724-84473D1ED7F1}" destId="{41C04706-1919-4600-A5A6-51FEB00D3E99}" srcOrd="0" destOrd="0" presId="urn:microsoft.com/office/officeart/2008/layout/LinedList"/>
    <dgm:cxn modelId="{F97B23F5-5AD9-49F2-B32C-67C5007F43BD}" type="presParOf" srcId="{2F01D253-BFC7-4C0B-B724-84473D1ED7F1}" destId="{28DEA3FB-658B-41F1-99E8-4FB94BE2E435}" srcOrd="1"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13.xml><?xml version="1.0" encoding="utf-8"?>
<dgm:dataModel xmlns:dgm="http://schemas.openxmlformats.org/drawingml/2006/diagram" xmlns:a="http://schemas.openxmlformats.org/drawingml/2006/main">
  <dgm:ptLst>
    <dgm:pt modelId="{E9F388A3-93E3-463F-80E3-04EDA5E72ECA}" type="doc">
      <dgm:prSet loTypeId="urn:microsoft.com/office/officeart/2018/2/layout/IconVerticalSolidList" loCatId="icon" qsTypeId="urn:microsoft.com/office/officeart/2005/8/quickstyle/simple1" qsCatId="simple" csTypeId="urn:microsoft.com/office/officeart/2005/8/colors/accent1_2" csCatId="accent1" phldr="1"/>
      <dgm:spPr/>
      <dgm:t>
        <a:bodyPr/>
        <a:lstStyle/>
        <a:p>
          <a:endParaRPr lang="en-US"/>
        </a:p>
      </dgm:t>
    </dgm:pt>
    <dgm:pt modelId="{1FDFEEBF-1E5A-4062-8525-686E7488C467}">
      <dgm:prSet/>
      <dgm:spPr/>
      <dgm:t>
        <a:bodyPr/>
        <a:lstStyle/>
        <a:p>
          <a:pPr>
            <a:lnSpc>
              <a:spcPct val="100000"/>
            </a:lnSpc>
          </a:pPr>
          <a:r>
            <a:rPr lang="en-US" b="1" u="sng" dirty="0">
              <a:solidFill>
                <a:schemeClr val="accent2">
                  <a:lumMod val="50000"/>
                </a:schemeClr>
              </a:solidFill>
            </a:rPr>
            <a:t>Things to Note</a:t>
          </a:r>
          <a:endParaRPr lang="en-US" dirty="0">
            <a:solidFill>
              <a:schemeClr val="accent2">
                <a:lumMod val="50000"/>
              </a:schemeClr>
            </a:solidFill>
          </a:endParaRPr>
        </a:p>
      </dgm:t>
    </dgm:pt>
    <dgm:pt modelId="{DEA8D942-723C-4E0E-A497-C64775370212}" type="parTrans" cxnId="{554F11E0-7BCB-49FB-BEB1-670E432F244F}">
      <dgm:prSet/>
      <dgm:spPr/>
      <dgm:t>
        <a:bodyPr/>
        <a:lstStyle/>
        <a:p>
          <a:endParaRPr lang="en-US"/>
        </a:p>
      </dgm:t>
    </dgm:pt>
    <dgm:pt modelId="{6E9F70BF-6876-442F-B919-19821A364F69}" type="sibTrans" cxnId="{554F11E0-7BCB-49FB-BEB1-670E432F244F}">
      <dgm:prSet/>
      <dgm:spPr/>
      <dgm:t>
        <a:bodyPr/>
        <a:lstStyle/>
        <a:p>
          <a:endParaRPr lang="en-US"/>
        </a:p>
      </dgm:t>
    </dgm:pt>
    <dgm:pt modelId="{7152639A-8179-4534-B31F-A12B008F4341}">
      <dgm:prSet/>
      <dgm:spPr/>
      <dgm:t>
        <a:bodyPr/>
        <a:lstStyle/>
        <a:p>
          <a:pPr>
            <a:lnSpc>
              <a:spcPct val="100000"/>
            </a:lnSpc>
          </a:pPr>
          <a:r>
            <a:rPr lang="en-US" dirty="0">
              <a:solidFill>
                <a:schemeClr val="accent2">
                  <a:lumMod val="50000"/>
                </a:schemeClr>
              </a:solidFill>
            </a:rPr>
            <a:t>Generally, group is more effective for social skills development as it gives opportunities for interaction and practice.</a:t>
          </a:r>
        </a:p>
      </dgm:t>
    </dgm:pt>
    <dgm:pt modelId="{D8B822E4-21DE-471B-BAEC-412164B46839}" type="parTrans" cxnId="{68FAD284-4F60-4C47-BEE4-40FDF885CCD6}">
      <dgm:prSet/>
      <dgm:spPr/>
      <dgm:t>
        <a:bodyPr/>
        <a:lstStyle/>
        <a:p>
          <a:endParaRPr lang="en-US"/>
        </a:p>
      </dgm:t>
    </dgm:pt>
    <dgm:pt modelId="{1AAC164B-C114-43D0-B4FE-7CF71A1F144E}" type="sibTrans" cxnId="{68FAD284-4F60-4C47-BEE4-40FDF885CCD6}">
      <dgm:prSet/>
      <dgm:spPr/>
      <dgm:t>
        <a:bodyPr/>
        <a:lstStyle/>
        <a:p>
          <a:endParaRPr lang="en-US"/>
        </a:p>
      </dgm:t>
    </dgm:pt>
    <dgm:pt modelId="{136B277F-A752-42BA-8159-8952DE90D3F3}">
      <dgm:prSet/>
      <dgm:spPr/>
      <dgm:t>
        <a:bodyPr/>
        <a:lstStyle/>
        <a:p>
          <a:pPr>
            <a:lnSpc>
              <a:spcPct val="100000"/>
            </a:lnSpc>
          </a:pPr>
          <a:r>
            <a:rPr lang="en-US" dirty="0">
              <a:solidFill>
                <a:schemeClr val="accent2">
                  <a:lumMod val="50000"/>
                </a:schemeClr>
              </a:solidFill>
            </a:rPr>
            <a:t>For translating independent living skills into real world practice, it is helpful to work with individuals in their own community environment.</a:t>
          </a:r>
        </a:p>
      </dgm:t>
    </dgm:pt>
    <dgm:pt modelId="{299FB4E1-4F58-4281-9A3A-5FC932C5AACA}" type="parTrans" cxnId="{45408CD8-4839-4FF4-96EE-C88BCF4DDFE7}">
      <dgm:prSet/>
      <dgm:spPr/>
      <dgm:t>
        <a:bodyPr/>
        <a:lstStyle/>
        <a:p>
          <a:endParaRPr lang="en-US"/>
        </a:p>
      </dgm:t>
    </dgm:pt>
    <dgm:pt modelId="{B64B088C-CF69-4AC9-A120-ACC8E68ED86B}" type="sibTrans" cxnId="{45408CD8-4839-4FF4-96EE-C88BCF4DDFE7}">
      <dgm:prSet/>
      <dgm:spPr/>
      <dgm:t>
        <a:bodyPr/>
        <a:lstStyle/>
        <a:p>
          <a:endParaRPr lang="en-US"/>
        </a:p>
      </dgm:t>
    </dgm:pt>
    <dgm:pt modelId="{C12DB5CA-D232-4406-A155-4723EBEF52F4}" type="pres">
      <dgm:prSet presAssocID="{E9F388A3-93E3-463F-80E3-04EDA5E72ECA}" presName="root" presStyleCnt="0">
        <dgm:presLayoutVars>
          <dgm:dir/>
          <dgm:resizeHandles val="exact"/>
        </dgm:presLayoutVars>
      </dgm:prSet>
      <dgm:spPr/>
    </dgm:pt>
    <dgm:pt modelId="{5345F4BB-5EDF-45CC-8245-53FD2FA790B2}" type="pres">
      <dgm:prSet presAssocID="{1FDFEEBF-1E5A-4062-8525-686E7488C467}" presName="compNode" presStyleCnt="0"/>
      <dgm:spPr/>
    </dgm:pt>
    <dgm:pt modelId="{B0CCB55F-4F24-46D9-B4F9-5FA0CC686833}" type="pres">
      <dgm:prSet presAssocID="{1FDFEEBF-1E5A-4062-8525-686E7488C467}" presName="bgRect" presStyleLbl="bgShp" presStyleIdx="0" presStyleCnt="3"/>
      <dgm:spPr/>
    </dgm:pt>
    <dgm:pt modelId="{77C44920-CAFE-4AD3-818B-8CDBD21C2674}" type="pres">
      <dgm:prSet presAssocID="{1FDFEEBF-1E5A-4062-8525-686E7488C467}" presName="iconRect" presStyleLbl="node1" presStyleIdx="0" presStyleCnt="3"/>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dgm:spPr>
      <dgm:extLst>
        <a:ext uri="{E40237B7-FDA0-4F09-8148-C483321AD2D9}">
          <dgm14:cNvPr xmlns:dgm14="http://schemas.microsoft.com/office/drawing/2010/diagram" id="0" name="" descr="Pencil"/>
        </a:ext>
      </dgm:extLst>
    </dgm:pt>
    <dgm:pt modelId="{C4434A79-AF65-4700-A7A8-764CAF6796D6}" type="pres">
      <dgm:prSet presAssocID="{1FDFEEBF-1E5A-4062-8525-686E7488C467}" presName="spaceRect" presStyleCnt="0"/>
      <dgm:spPr/>
    </dgm:pt>
    <dgm:pt modelId="{66453423-8B2B-461D-A39F-06F9294E7B68}" type="pres">
      <dgm:prSet presAssocID="{1FDFEEBF-1E5A-4062-8525-686E7488C467}" presName="parTx" presStyleLbl="revTx" presStyleIdx="0" presStyleCnt="3">
        <dgm:presLayoutVars>
          <dgm:chMax val="0"/>
          <dgm:chPref val="0"/>
        </dgm:presLayoutVars>
      </dgm:prSet>
      <dgm:spPr/>
    </dgm:pt>
    <dgm:pt modelId="{291D621D-2407-4DC2-BA2C-D96108017D29}" type="pres">
      <dgm:prSet presAssocID="{6E9F70BF-6876-442F-B919-19821A364F69}" presName="sibTrans" presStyleCnt="0"/>
      <dgm:spPr/>
    </dgm:pt>
    <dgm:pt modelId="{5A0F2432-997A-4683-B9F0-31DEC2D4CC22}" type="pres">
      <dgm:prSet presAssocID="{7152639A-8179-4534-B31F-A12B008F4341}" presName="compNode" presStyleCnt="0"/>
      <dgm:spPr/>
    </dgm:pt>
    <dgm:pt modelId="{3FE3508E-C9AF-4307-B448-927E4D5543E5}" type="pres">
      <dgm:prSet presAssocID="{7152639A-8179-4534-B31F-A12B008F4341}" presName="bgRect" presStyleLbl="bgShp" presStyleIdx="1" presStyleCnt="3"/>
      <dgm:spPr/>
    </dgm:pt>
    <dgm:pt modelId="{9C6410FD-7826-435B-B9F6-7FA7216A0028}" type="pres">
      <dgm:prSet presAssocID="{7152639A-8179-4534-B31F-A12B008F4341}" presName="iconRect" presStyleLbl="node1" presStyleIdx="1" presStyleCnt="3"/>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dgm:spPr>
      <dgm:extLst>
        <a:ext uri="{E40237B7-FDA0-4F09-8148-C483321AD2D9}">
          <dgm14:cNvPr xmlns:dgm14="http://schemas.microsoft.com/office/drawing/2010/diagram" id="0" name="" descr="Connections"/>
        </a:ext>
      </dgm:extLst>
    </dgm:pt>
    <dgm:pt modelId="{F515DD6C-C134-4536-B8B6-1C286C68FE3B}" type="pres">
      <dgm:prSet presAssocID="{7152639A-8179-4534-B31F-A12B008F4341}" presName="spaceRect" presStyleCnt="0"/>
      <dgm:spPr/>
    </dgm:pt>
    <dgm:pt modelId="{D308FEA5-B48B-41C1-9A1A-B764322B38FA}" type="pres">
      <dgm:prSet presAssocID="{7152639A-8179-4534-B31F-A12B008F4341}" presName="parTx" presStyleLbl="revTx" presStyleIdx="1" presStyleCnt="3">
        <dgm:presLayoutVars>
          <dgm:chMax val="0"/>
          <dgm:chPref val="0"/>
        </dgm:presLayoutVars>
      </dgm:prSet>
      <dgm:spPr/>
    </dgm:pt>
    <dgm:pt modelId="{3E1233A4-239F-4920-9689-03C996C78873}" type="pres">
      <dgm:prSet presAssocID="{1AAC164B-C114-43D0-B4FE-7CF71A1F144E}" presName="sibTrans" presStyleCnt="0"/>
      <dgm:spPr/>
    </dgm:pt>
    <dgm:pt modelId="{83FAC80B-C7A4-4424-8A9C-E6E42E15D6DD}" type="pres">
      <dgm:prSet presAssocID="{136B277F-A752-42BA-8159-8952DE90D3F3}" presName="compNode" presStyleCnt="0"/>
      <dgm:spPr/>
    </dgm:pt>
    <dgm:pt modelId="{743ED131-4A2A-4393-B4D1-70DAD5B450FF}" type="pres">
      <dgm:prSet presAssocID="{136B277F-A752-42BA-8159-8952DE90D3F3}" presName="bgRect" presStyleLbl="bgShp" presStyleIdx="2" presStyleCnt="3"/>
      <dgm:spPr/>
    </dgm:pt>
    <dgm:pt modelId="{528244FA-E71A-463B-A386-3FFAC8F31415}" type="pres">
      <dgm:prSet presAssocID="{136B277F-A752-42BA-8159-8952DE90D3F3}" presName="iconRect" presStyleLbl="node1" presStyleIdx="2" presStyleCnt="3"/>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dgm:spPr>
      <dgm:extLst>
        <a:ext uri="{E40237B7-FDA0-4F09-8148-C483321AD2D9}">
          <dgm14:cNvPr xmlns:dgm14="http://schemas.microsoft.com/office/drawing/2010/diagram" id="0" name="" descr="Classroom"/>
        </a:ext>
      </dgm:extLst>
    </dgm:pt>
    <dgm:pt modelId="{293C3765-3B8B-4B62-A574-F7D290A290B9}" type="pres">
      <dgm:prSet presAssocID="{136B277F-A752-42BA-8159-8952DE90D3F3}" presName="spaceRect" presStyleCnt="0"/>
      <dgm:spPr/>
    </dgm:pt>
    <dgm:pt modelId="{297A936D-9C60-4D5C-9717-01B63E46EE57}" type="pres">
      <dgm:prSet presAssocID="{136B277F-A752-42BA-8159-8952DE90D3F3}" presName="parTx" presStyleLbl="revTx" presStyleIdx="2" presStyleCnt="3">
        <dgm:presLayoutVars>
          <dgm:chMax val="0"/>
          <dgm:chPref val="0"/>
        </dgm:presLayoutVars>
      </dgm:prSet>
      <dgm:spPr/>
    </dgm:pt>
  </dgm:ptLst>
  <dgm:cxnLst>
    <dgm:cxn modelId="{0BCF4E06-1797-41CE-A0F6-7818A701286C}" type="presOf" srcId="{E9F388A3-93E3-463F-80E3-04EDA5E72ECA}" destId="{C12DB5CA-D232-4406-A155-4723EBEF52F4}" srcOrd="0" destOrd="0" presId="urn:microsoft.com/office/officeart/2018/2/layout/IconVerticalSolidList"/>
    <dgm:cxn modelId="{E2835107-89E4-4CD9-BD02-339964E0E3FC}" type="presOf" srcId="{1FDFEEBF-1E5A-4062-8525-686E7488C467}" destId="{66453423-8B2B-461D-A39F-06F9294E7B68}" srcOrd="0" destOrd="0" presId="urn:microsoft.com/office/officeart/2018/2/layout/IconVerticalSolidList"/>
    <dgm:cxn modelId="{768BDF0D-C979-4A72-94DC-3C6EC10E3A86}" type="presOf" srcId="{136B277F-A752-42BA-8159-8952DE90D3F3}" destId="{297A936D-9C60-4D5C-9717-01B63E46EE57}" srcOrd="0" destOrd="0" presId="urn:microsoft.com/office/officeart/2018/2/layout/IconVerticalSolidList"/>
    <dgm:cxn modelId="{BB93C558-D1D8-46A5-9A9D-ABED5D05DEBE}" type="presOf" srcId="{7152639A-8179-4534-B31F-A12B008F4341}" destId="{D308FEA5-B48B-41C1-9A1A-B764322B38FA}" srcOrd="0" destOrd="0" presId="urn:microsoft.com/office/officeart/2018/2/layout/IconVerticalSolidList"/>
    <dgm:cxn modelId="{68FAD284-4F60-4C47-BEE4-40FDF885CCD6}" srcId="{E9F388A3-93E3-463F-80E3-04EDA5E72ECA}" destId="{7152639A-8179-4534-B31F-A12B008F4341}" srcOrd="1" destOrd="0" parTransId="{D8B822E4-21DE-471B-BAEC-412164B46839}" sibTransId="{1AAC164B-C114-43D0-B4FE-7CF71A1F144E}"/>
    <dgm:cxn modelId="{45408CD8-4839-4FF4-96EE-C88BCF4DDFE7}" srcId="{E9F388A3-93E3-463F-80E3-04EDA5E72ECA}" destId="{136B277F-A752-42BA-8159-8952DE90D3F3}" srcOrd="2" destOrd="0" parTransId="{299FB4E1-4F58-4281-9A3A-5FC932C5AACA}" sibTransId="{B64B088C-CF69-4AC9-A120-ACC8E68ED86B}"/>
    <dgm:cxn modelId="{554F11E0-7BCB-49FB-BEB1-670E432F244F}" srcId="{E9F388A3-93E3-463F-80E3-04EDA5E72ECA}" destId="{1FDFEEBF-1E5A-4062-8525-686E7488C467}" srcOrd="0" destOrd="0" parTransId="{DEA8D942-723C-4E0E-A497-C64775370212}" sibTransId="{6E9F70BF-6876-442F-B919-19821A364F69}"/>
    <dgm:cxn modelId="{E3F1AD8A-4AA7-4E2A-895C-4E47DB68E98B}" type="presParOf" srcId="{C12DB5CA-D232-4406-A155-4723EBEF52F4}" destId="{5345F4BB-5EDF-45CC-8245-53FD2FA790B2}" srcOrd="0" destOrd="0" presId="urn:microsoft.com/office/officeart/2018/2/layout/IconVerticalSolidList"/>
    <dgm:cxn modelId="{67A61661-BF0F-4D8D-AAB4-125DD5ED42F2}" type="presParOf" srcId="{5345F4BB-5EDF-45CC-8245-53FD2FA790B2}" destId="{B0CCB55F-4F24-46D9-B4F9-5FA0CC686833}" srcOrd="0" destOrd="0" presId="urn:microsoft.com/office/officeart/2018/2/layout/IconVerticalSolidList"/>
    <dgm:cxn modelId="{E69AD866-2E06-45FC-A4B5-1DC3ED9E79E8}" type="presParOf" srcId="{5345F4BB-5EDF-45CC-8245-53FD2FA790B2}" destId="{77C44920-CAFE-4AD3-818B-8CDBD21C2674}" srcOrd="1" destOrd="0" presId="urn:microsoft.com/office/officeart/2018/2/layout/IconVerticalSolidList"/>
    <dgm:cxn modelId="{038FC67F-C67D-4E1A-B29E-1CA875B9B526}" type="presParOf" srcId="{5345F4BB-5EDF-45CC-8245-53FD2FA790B2}" destId="{C4434A79-AF65-4700-A7A8-764CAF6796D6}" srcOrd="2" destOrd="0" presId="urn:microsoft.com/office/officeart/2018/2/layout/IconVerticalSolidList"/>
    <dgm:cxn modelId="{0A340539-CDF0-479D-85DA-71D83DA11032}" type="presParOf" srcId="{5345F4BB-5EDF-45CC-8245-53FD2FA790B2}" destId="{66453423-8B2B-461D-A39F-06F9294E7B68}" srcOrd="3" destOrd="0" presId="urn:microsoft.com/office/officeart/2018/2/layout/IconVerticalSolidList"/>
    <dgm:cxn modelId="{0A493738-3873-474F-939E-42339F68DA18}" type="presParOf" srcId="{C12DB5CA-D232-4406-A155-4723EBEF52F4}" destId="{291D621D-2407-4DC2-BA2C-D96108017D29}" srcOrd="1" destOrd="0" presId="urn:microsoft.com/office/officeart/2018/2/layout/IconVerticalSolidList"/>
    <dgm:cxn modelId="{6CE87457-B830-4C7A-A7E6-863FF880F3FC}" type="presParOf" srcId="{C12DB5CA-D232-4406-A155-4723EBEF52F4}" destId="{5A0F2432-997A-4683-B9F0-31DEC2D4CC22}" srcOrd="2" destOrd="0" presId="urn:microsoft.com/office/officeart/2018/2/layout/IconVerticalSolidList"/>
    <dgm:cxn modelId="{569BDFA6-1909-4BEC-AE35-F3804111EBA1}" type="presParOf" srcId="{5A0F2432-997A-4683-B9F0-31DEC2D4CC22}" destId="{3FE3508E-C9AF-4307-B448-927E4D5543E5}" srcOrd="0" destOrd="0" presId="urn:microsoft.com/office/officeart/2018/2/layout/IconVerticalSolidList"/>
    <dgm:cxn modelId="{D652E0F0-02F9-4E6D-8C6B-1FF087B1480D}" type="presParOf" srcId="{5A0F2432-997A-4683-B9F0-31DEC2D4CC22}" destId="{9C6410FD-7826-435B-B9F6-7FA7216A0028}" srcOrd="1" destOrd="0" presId="urn:microsoft.com/office/officeart/2018/2/layout/IconVerticalSolidList"/>
    <dgm:cxn modelId="{8B299641-E0F2-4DF9-8A03-FE139025E684}" type="presParOf" srcId="{5A0F2432-997A-4683-B9F0-31DEC2D4CC22}" destId="{F515DD6C-C134-4536-B8B6-1C286C68FE3B}" srcOrd="2" destOrd="0" presId="urn:microsoft.com/office/officeart/2018/2/layout/IconVerticalSolidList"/>
    <dgm:cxn modelId="{C99722C0-B7DB-4627-9EA7-0DED3DE2479E}" type="presParOf" srcId="{5A0F2432-997A-4683-B9F0-31DEC2D4CC22}" destId="{D308FEA5-B48B-41C1-9A1A-B764322B38FA}" srcOrd="3" destOrd="0" presId="urn:microsoft.com/office/officeart/2018/2/layout/IconVerticalSolidList"/>
    <dgm:cxn modelId="{7CF080FB-5BFB-4A47-B59F-BC1A6B385501}" type="presParOf" srcId="{C12DB5CA-D232-4406-A155-4723EBEF52F4}" destId="{3E1233A4-239F-4920-9689-03C996C78873}" srcOrd="3" destOrd="0" presId="urn:microsoft.com/office/officeart/2018/2/layout/IconVerticalSolidList"/>
    <dgm:cxn modelId="{FF630EAB-CDA9-472C-B4B8-7919342143F8}" type="presParOf" srcId="{C12DB5CA-D232-4406-A155-4723EBEF52F4}" destId="{83FAC80B-C7A4-4424-8A9C-E6E42E15D6DD}" srcOrd="4" destOrd="0" presId="urn:microsoft.com/office/officeart/2018/2/layout/IconVerticalSolidList"/>
    <dgm:cxn modelId="{0B80DE93-D47E-44DD-A5A5-16512A85A61F}" type="presParOf" srcId="{83FAC80B-C7A4-4424-8A9C-E6E42E15D6DD}" destId="{743ED131-4A2A-4393-B4D1-70DAD5B450FF}" srcOrd="0" destOrd="0" presId="urn:microsoft.com/office/officeart/2018/2/layout/IconVerticalSolidList"/>
    <dgm:cxn modelId="{229A8DF7-7BC2-46E2-A839-4A7B5D8639CC}" type="presParOf" srcId="{83FAC80B-C7A4-4424-8A9C-E6E42E15D6DD}" destId="{528244FA-E71A-463B-A386-3FFAC8F31415}" srcOrd="1" destOrd="0" presId="urn:microsoft.com/office/officeart/2018/2/layout/IconVerticalSolidList"/>
    <dgm:cxn modelId="{4D359DBA-6416-4171-8320-1F84790C48AF}" type="presParOf" srcId="{83FAC80B-C7A4-4424-8A9C-E6E42E15D6DD}" destId="{293C3765-3B8B-4B62-A574-F7D290A290B9}" srcOrd="2" destOrd="0" presId="urn:microsoft.com/office/officeart/2018/2/layout/IconVerticalSolidList"/>
    <dgm:cxn modelId="{C2DC18E3-1B5B-47C1-BA53-CC643C0E3813}" type="presParOf" srcId="{83FAC80B-C7A4-4424-8A9C-E6E42E15D6DD}" destId="{297A936D-9C60-4D5C-9717-01B63E46EE57}" srcOrd="3" destOrd="0" presId="urn:microsoft.com/office/officeart/2018/2/layout/IconVerticalSoli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4.xml><?xml version="1.0" encoding="utf-8"?>
<dgm:dataModel xmlns:dgm="http://schemas.openxmlformats.org/drawingml/2006/diagram" xmlns:a="http://schemas.openxmlformats.org/drawingml/2006/main">
  <dgm:ptLst>
    <dgm:pt modelId="{DB0806D5-5C48-4DA3-A501-1F94A4526C63}" type="doc">
      <dgm:prSet loTypeId="urn:microsoft.com/office/officeart/2016/7/layout/RepeatingBendingProcessNew" loCatId="process" qsTypeId="urn:microsoft.com/office/officeart/2005/8/quickstyle/simple1" qsCatId="simple" csTypeId="urn:microsoft.com/office/officeart/2005/8/colors/accent2_2" csCatId="accent2"/>
      <dgm:spPr/>
      <dgm:t>
        <a:bodyPr/>
        <a:lstStyle/>
        <a:p>
          <a:endParaRPr lang="en-US"/>
        </a:p>
      </dgm:t>
    </dgm:pt>
    <dgm:pt modelId="{EF03EA8B-E45F-414B-B400-F7DBAFCB013D}">
      <dgm:prSet/>
      <dgm:spPr/>
      <dgm:t>
        <a:bodyPr/>
        <a:lstStyle/>
        <a:p>
          <a:r>
            <a:rPr lang="en-US" dirty="0"/>
            <a:t>The major intervention strategies are to improve the individual’s:  </a:t>
          </a:r>
        </a:p>
      </dgm:t>
    </dgm:pt>
    <dgm:pt modelId="{07E80207-8AFD-47FC-A29E-63220E6D08CA}" type="parTrans" cxnId="{FD50228E-1465-4C35-B30C-18DBA64A2CB5}">
      <dgm:prSet/>
      <dgm:spPr/>
      <dgm:t>
        <a:bodyPr/>
        <a:lstStyle/>
        <a:p>
          <a:endParaRPr lang="en-US"/>
        </a:p>
      </dgm:t>
    </dgm:pt>
    <dgm:pt modelId="{7B5BA631-A20B-4E1D-83D7-49C55A86EEDD}" type="sibTrans" cxnId="{FD50228E-1465-4C35-B30C-18DBA64A2CB5}">
      <dgm:prSet/>
      <dgm:spPr/>
      <dgm:t>
        <a:bodyPr/>
        <a:lstStyle/>
        <a:p>
          <a:endParaRPr lang="en-US" dirty="0"/>
        </a:p>
      </dgm:t>
    </dgm:pt>
    <dgm:pt modelId="{8AF65703-A50F-43CD-9AEE-12C5E85B8743}">
      <dgm:prSet/>
      <dgm:spPr/>
      <dgm:t>
        <a:bodyPr/>
        <a:lstStyle/>
        <a:p>
          <a:r>
            <a:rPr lang="en-US" b="1" dirty="0"/>
            <a:t>Capacity</a:t>
          </a:r>
          <a:r>
            <a:rPr lang="en-US" dirty="0"/>
            <a:t> to perform certain tasks and functions (e.g., 	interacting with family and friends, interviewing for a 	job, listening to a lecture);  </a:t>
          </a:r>
        </a:p>
      </dgm:t>
    </dgm:pt>
    <dgm:pt modelId="{465B5D0E-F157-4858-85AD-D94B7F4381F8}" type="parTrans" cxnId="{C773BE8D-4A7B-4C31-92E0-31D074091ED1}">
      <dgm:prSet/>
      <dgm:spPr/>
      <dgm:t>
        <a:bodyPr/>
        <a:lstStyle/>
        <a:p>
          <a:endParaRPr lang="en-US"/>
        </a:p>
      </dgm:t>
    </dgm:pt>
    <dgm:pt modelId="{C2ADD48C-FFC4-401B-8CEF-D9E5F0BC77A9}" type="sibTrans" cxnId="{C773BE8D-4A7B-4C31-92E0-31D074091ED1}">
      <dgm:prSet/>
      <dgm:spPr/>
      <dgm:t>
        <a:bodyPr/>
        <a:lstStyle/>
        <a:p>
          <a:endParaRPr lang="en-US" dirty="0"/>
        </a:p>
      </dgm:t>
    </dgm:pt>
    <dgm:pt modelId="{DEFAB21A-B4A7-4FB0-A4CE-CF2C9DC1D8D6}">
      <dgm:prSet/>
      <dgm:spPr/>
      <dgm:t>
        <a:bodyPr/>
        <a:lstStyle/>
        <a:p>
          <a:r>
            <a:rPr lang="en-US" b="1" dirty="0"/>
            <a:t>Ability</a:t>
          </a:r>
          <a:r>
            <a:rPr lang="en-US" dirty="0"/>
            <a:t> to perform in certain roles (e.g., worker, 	student, resident, friend); </a:t>
          </a:r>
        </a:p>
      </dgm:t>
    </dgm:pt>
    <dgm:pt modelId="{2AB39EA2-585C-42AA-9234-07BCCC2E0452}" type="parTrans" cxnId="{2688578A-D4CA-470C-8DC6-FB885AE14DBF}">
      <dgm:prSet/>
      <dgm:spPr/>
      <dgm:t>
        <a:bodyPr/>
        <a:lstStyle/>
        <a:p>
          <a:endParaRPr lang="en-US"/>
        </a:p>
      </dgm:t>
    </dgm:pt>
    <dgm:pt modelId="{BDC6A18C-2CD5-45A2-BDF3-C33764266BDF}" type="sibTrans" cxnId="{2688578A-D4CA-470C-8DC6-FB885AE14DBF}">
      <dgm:prSet/>
      <dgm:spPr/>
      <dgm:t>
        <a:bodyPr/>
        <a:lstStyle/>
        <a:p>
          <a:endParaRPr lang="en-US" dirty="0"/>
        </a:p>
      </dgm:t>
    </dgm:pt>
    <dgm:pt modelId="{9F5EB0A5-4D94-4F53-968D-32CC560B9164}">
      <dgm:prSet/>
      <dgm:spPr/>
      <dgm:t>
        <a:bodyPr/>
        <a:lstStyle/>
        <a:p>
          <a:r>
            <a:rPr lang="en-US" b="1" dirty="0"/>
            <a:t>Skills</a:t>
          </a:r>
          <a:r>
            <a:rPr lang="en-US" dirty="0"/>
            <a:t> and </a:t>
          </a:r>
          <a:r>
            <a:rPr lang="en-US" b="1" dirty="0"/>
            <a:t>supports</a:t>
          </a:r>
          <a:r>
            <a:rPr lang="en-US" dirty="0"/>
            <a:t> to help them live, work, play, 	learn, participate and regain valuable roles in their 	community.  </a:t>
          </a:r>
          <a:r>
            <a:rPr lang="en-US" b="1" dirty="0"/>
            <a:t> </a:t>
          </a:r>
          <a:endParaRPr lang="en-US" dirty="0"/>
        </a:p>
      </dgm:t>
    </dgm:pt>
    <dgm:pt modelId="{20BD4410-476C-48F2-9A4B-D20B437F02B1}" type="parTrans" cxnId="{CBFBE302-2253-4A5D-8311-F91ABCFA17D8}">
      <dgm:prSet/>
      <dgm:spPr/>
      <dgm:t>
        <a:bodyPr/>
        <a:lstStyle/>
        <a:p>
          <a:endParaRPr lang="en-US"/>
        </a:p>
      </dgm:t>
    </dgm:pt>
    <dgm:pt modelId="{BC0E6C7F-9027-4A1B-97CF-D3982C87CF71}" type="sibTrans" cxnId="{CBFBE302-2253-4A5D-8311-F91ABCFA17D8}">
      <dgm:prSet/>
      <dgm:spPr/>
      <dgm:t>
        <a:bodyPr/>
        <a:lstStyle/>
        <a:p>
          <a:endParaRPr lang="en-US" dirty="0"/>
        </a:p>
      </dgm:t>
    </dgm:pt>
    <dgm:pt modelId="{50543101-13A6-482B-851C-C1330857C0C8}">
      <dgm:prSet/>
      <dgm:spPr/>
      <dgm:t>
        <a:bodyPr/>
        <a:lstStyle/>
        <a:p>
          <a:r>
            <a:rPr lang="en-US" b="1" dirty="0"/>
            <a:t>Boston University Center for Psychiatric Rehabilitation    </a:t>
          </a:r>
          <a:endParaRPr lang="en-US" dirty="0"/>
        </a:p>
      </dgm:t>
    </dgm:pt>
    <dgm:pt modelId="{774DBE41-140A-4835-8EED-A163C8FF2055}" type="parTrans" cxnId="{86A2DC63-700C-4B17-83D3-744F8D997C3E}">
      <dgm:prSet/>
      <dgm:spPr/>
      <dgm:t>
        <a:bodyPr/>
        <a:lstStyle/>
        <a:p>
          <a:endParaRPr lang="en-US"/>
        </a:p>
      </dgm:t>
    </dgm:pt>
    <dgm:pt modelId="{3461CE44-7993-4280-8300-4C2BAB874442}" type="sibTrans" cxnId="{86A2DC63-700C-4B17-83D3-744F8D997C3E}">
      <dgm:prSet/>
      <dgm:spPr/>
      <dgm:t>
        <a:bodyPr/>
        <a:lstStyle/>
        <a:p>
          <a:endParaRPr lang="en-US"/>
        </a:p>
      </dgm:t>
    </dgm:pt>
    <dgm:pt modelId="{25299695-8282-40EA-B6FA-16F88CD990C7}">
      <dgm:prSet/>
      <dgm:spPr/>
      <dgm:t>
        <a:bodyPr/>
        <a:lstStyle/>
        <a:p>
          <a:r>
            <a:rPr lang="en-US" dirty="0"/>
            <a:t>Sargent College of Health and Rehabilitation Sciences</a:t>
          </a:r>
        </a:p>
      </dgm:t>
    </dgm:pt>
    <dgm:pt modelId="{4C2F0FE2-81FB-42B3-AD5E-C2E691B4F8DB}" type="parTrans" cxnId="{2438851B-A6E0-4AE7-BFB9-18C93C9433EE}">
      <dgm:prSet/>
      <dgm:spPr/>
      <dgm:t>
        <a:bodyPr/>
        <a:lstStyle/>
        <a:p>
          <a:endParaRPr lang="en-US"/>
        </a:p>
      </dgm:t>
    </dgm:pt>
    <dgm:pt modelId="{D1441EC7-442E-424C-8543-AA2F05B593AC}" type="sibTrans" cxnId="{2438851B-A6E0-4AE7-BFB9-18C93C9433EE}">
      <dgm:prSet/>
      <dgm:spPr/>
      <dgm:t>
        <a:bodyPr/>
        <a:lstStyle/>
        <a:p>
          <a:endParaRPr lang="en-US"/>
        </a:p>
      </dgm:t>
    </dgm:pt>
    <dgm:pt modelId="{6324B098-23D0-440E-AD4D-F4C19EB3D5B5}" type="pres">
      <dgm:prSet presAssocID="{DB0806D5-5C48-4DA3-A501-1F94A4526C63}" presName="Name0" presStyleCnt="0">
        <dgm:presLayoutVars>
          <dgm:dir/>
          <dgm:resizeHandles val="exact"/>
        </dgm:presLayoutVars>
      </dgm:prSet>
      <dgm:spPr/>
    </dgm:pt>
    <dgm:pt modelId="{904179B9-356E-4864-AC41-27F3B035368B}" type="pres">
      <dgm:prSet presAssocID="{EF03EA8B-E45F-414B-B400-F7DBAFCB013D}" presName="node" presStyleLbl="node1" presStyleIdx="0" presStyleCnt="5">
        <dgm:presLayoutVars>
          <dgm:bulletEnabled val="1"/>
        </dgm:presLayoutVars>
      </dgm:prSet>
      <dgm:spPr/>
    </dgm:pt>
    <dgm:pt modelId="{56EF2235-BE73-4B6E-B106-B23005FB1520}" type="pres">
      <dgm:prSet presAssocID="{7B5BA631-A20B-4E1D-83D7-49C55A86EEDD}" presName="sibTrans" presStyleLbl="sibTrans1D1" presStyleIdx="0" presStyleCnt="4"/>
      <dgm:spPr/>
    </dgm:pt>
    <dgm:pt modelId="{D78930C3-C336-4929-A582-DB2575EE8097}" type="pres">
      <dgm:prSet presAssocID="{7B5BA631-A20B-4E1D-83D7-49C55A86EEDD}" presName="connectorText" presStyleLbl="sibTrans1D1" presStyleIdx="0" presStyleCnt="4"/>
      <dgm:spPr/>
    </dgm:pt>
    <dgm:pt modelId="{46CCBD1A-9B65-433A-B664-B68EFB6602D8}" type="pres">
      <dgm:prSet presAssocID="{8AF65703-A50F-43CD-9AEE-12C5E85B8743}" presName="node" presStyleLbl="node1" presStyleIdx="1" presStyleCnt="5">
        <dgm:presLayoutVars>
          <dgm:bulletEnabled val="1"/>
        </dgm:presLayoutVars>
      </dgm:prSet>
      <dgm:spPr/>
    </dgm:pt>
    <dgm:pt modelId="{7A01C4C6-D679-4628-B3D9-BC4D0B7E2009}" type="pres">
      <dgm:prSet presAssocID="{C2ADD48C-FFC4-401B-8CEF-D9E5F0BC77A9}" presName="sibTrans" presStyleLbl="sibTrans1D1" presStyleIdx="1" presStyleCnt="4"/>
      <dgm:spPr/>
    </dgm:pt>
    <dgm:pt modelId="{93EA3BA4-FBE3-48B4-9CA0-2DEDBF2FCB69}" type="pres">
      <dgm:prSet presAssocID="{C2ADD48C-FFC4-401B-8CEF-D9E5F0BC77A9}" presName="connectorText" presStyleLbl="sibTrans1D1" presStyleIdx="1" presStyleCnt="4"/>
      <dgm:spPr/>
    </dgm:pt>
    <dgm:pt modelId="{DCD18F23-4133-4056-BC02-BE90D324CD1E}" type="pres">
      <dgm:prSet presAssocID="{DEFAB21A-B4A7-4FB0-A4CE-CF2C9DC1D8D6}" presName="node" presStyleLbl="node1" presStyleIdx="2" presStyleCnt="5">
        <dgm:presLayoutVars>
          <dgm:bulletEnabled val="1"/>
        </dgm:presLayoutVars>
      </dgm:prSet>
      <dgm:spPr/>
    </dgm:pt>
    <dgm:pt modelId="{FCA6916C-4882-4CF6-B0B6-82F36C6DDA69}" type="pres">
      <dgm:prSet presAssocID="{BDC6A18C-2CD5-45A2-BDF3-C33764266BDF}" presName="sibTrans" presStyleLbl="sibTrans1D1" presStyleIdx="2" presStyleCnt="4"/>
      <dgm:spPr/>
    </dgm:pt>
    <dgm:pt modelId="{52FECB8C-D124-439F-8901-9560B17E4701}" type="pres">
      <dgm:prSet presAssocID="{BDC6A18C-2CD5-45A2-BDF3-C33764266BDF}" presName="connectorText" presStyleLbl="sibTrans1D1" presStyleIdx="2" presStyleCnt="4"/>
      <dgm:spPr/>
    </dgm:pt>
    <dgm:pt modelId="{BB09D314-3EAD-41B4-BBD7-D8341A903C25}" type="pres">
      <dgm:prSet presAssocID="{9F5EB0A5-4D94-4F53-968D-32CC560B9164}" presName="node" presStyleLbl="node1" presStyleIdx="3" presStyleCnt="5">
        <dgm:presLayoutVars>
          <dgm:bulletEnabled val="1"/>
        </dgm:presLayoutVars>
      </dgm:prSet>
      <dgm:spPr/>
    </dgm:pt>
    <dgm:pt modelId="{CE70451C-883A-41FC-980C-A7B46D8D58C8}" type="pres">
      <dgm:prSet presAssocID="{BC0E6C7F-9027-4A1B-97CF-D3982C87CF71}" presName="sibTrans" presStyleLbl="sibTrans1D1" presStyleIdx="3" presStyleCnt="4"/>
      <dgm:spPr/>
    </dgm:pt>
    <dgm:pt modelId="{C294070C-58AC-4C59-8B2C-B1008042C086}" type="pres">
      <dgm:prSet presAssocID="{BC0E6C7F-9027-4A1B-97CF-D3982C87CF71}" presName="connectorText" presStyleLbl="sibTrans1D1" presStyleIdx="3" presStyleCnt="4"/>
      <dgm:spPr/>
    </dgm:pt>
    <dgm:pt modelId="{CA05B023-FF8B-4ABB-8643-2FB754E38EA8}" type="pres">
      <dgm:prSet presAssocID="{25299695-8282-40EA-B6FA-16F88CD990C7}" presName="node" presStyleLbl="node1" presStyleIdx="4" presStyleCnt="5">
        <dgm:presLayoutVars>
          <dgm:bulletEnabled val="1"/>
        </dgm:presLayoutVars>
      </dgm:prSet>
      <dgm:spPr/>
    </dgm:pt>
  </dgm:ptLst>
  <dgm:cxnLst>
    <dgm:cxn modelId="{AFA2A401-2F5E-4AA7-A134-973B60E46174}" type="presOf" srcId="{7B5BA631-A20B-4E1D-83D7-49C55A86EEDD}" destId="{D78930C3-C336-4929-A582-DB2575EE8097}" srcOrd="1" destOrd="0" presId="urn:microsoft.com/office/officeart/2016/7/layout/RepeatingBendingProcessNew"/>
    <dgm:cxn modelId="{CBFBE302-2253-4A5D-8311-F91ABCFA17D8}" srcId="{DB0806D5-5C48-4DA3-A501-1F94A4526C63}" destId="{9F5EB0A5-4D94-4F53-968D-32CC560B9164}" srcOrd="3" destOrd="0" parTransId="{20BD4410-476C-48F2-9A4B-D20B437F02B1}" sibTransId="{BC0E6C7F-9027-4A1B-97CF-D3982C87CF71}"/>
    <dgm:cxn modelId="{819B4607-347A-4B42-BB15-54C9E731E663}" type="presOf" srcId="{BC0E6C7F-9027-4A1B-97CF-D3982C87CF71}" destId="{CE70451C-883A-41FC-980C-A7B46D8D58C8}" srcOrd="0" destOrd="0" presId="urn:microsoft.com/office/officeart/2016/7/layout/RepeatingBendingProcessNew"/>
    <dgm:cxn modelId="{2438851B-A6E0-4AE7-BFB9-18C93C9433EE}" srcId="{DB0806D5-5C48-4DA3-A501-1F94A4526C63}" destId="{25299695-8282-40EA-B6FA-16F88CD990C7}" srcOrd="4" destOrd="0" parTransId="{4C2F0FE2-81FB-42B3-AD5E-C2E691B4F8DB}" sibTransId="{D1441EC7-442E-424C-8543-AA2F05B593AC}"/>
    <dgm:cxn modelId="{81E85E32-6F36-446B-A4B9-90C8695D6D81}" type="presOf" srcId="{EF03EA8B-E45F-414B-B400-F7DBAFCB013D}" destId="{904179B9-356E-4864-AC41-27F3B035368B}" srcOrd="0" destOrd="0" presId="urn:microsoft.com/office/officeart/2016/7/layout/RepeatingBendingProcessNew"/>
    <dgm:cxn modelId="{D4938863-3E70-4578-815F-E5AA95B8A51B}" type="presOf" srcId="{C2ADD48C-FFC4-401B-8CEF-D9E5F0BC77A9}" destId="{93EA3BA4-FBE3-48B4-9CA0-2DEDBF2FCB69}" srcOrd="1" destOrd="0" presId="urn:microsoft.com/office/officeart/2016/7/layout/RepeatingBendingProcessNew"/>
    <dgm:cxn modelId="{86A2DC63-700C-4B17-83D3-744F8D997C3E}" srcId="{9F5EB0A5-4D94-4F53-968D-32CC560B9164}" destId="{50543101-13A6-482B-851C-C1330857C0C8}" srcOrd="0" destOrd="0" parTransId="{774DBE41-140A-4835-8EED-A163C8FF2055}" sibTransId="{3461CE44-7993-4280-8300-4C2BAB874442}"/>
    <dgm:cxn modelId="{ABECC16E-22B2-44F9-BEF8-8924DE90E0D7}" type="presOf" srcId="{50543101-13A6-482B-851C-C1330857C0C8}" destId="{BB09D314-3EAD-41B4-BBD7-D8341A903C25}" srcOrd="0" destOrd="1" presId="urn:microsoft.com/office/officeart/2016/7/layout/RepeatingBendingProcessNew"/>
    <dgm:cxn modelId="{FC095A57-3BFA-42E5-BDAF-77AD55373703}" type="presOf" srcId="{C2ADD48C-FFC4-401B-8CEF-D9E5F0BC77A9}" destId="{7A01C4C6-D679-4628-B3D9-BC4D0B7E2009}" srcOrd="0" destOrd="0" presId="urn:microsoft.com/office/officeart/2016/7/layout/RepeatingBendingProcessNew"/>
    <dgm:cxn modelId="{34864081-F865-4D1B-A160-FBE09C4C0CF3}" type="presOf" srcId="{DB0806D5-5C48-4DA3-A501-1F94A4526C63}" destId="{6324B098-23D0-440E-AD4D-F4C19EB3D5B5}" srcOrd="0" destOrd="0" presId="urn:microsoft.com/office/officeart/2016/7/layout/RepeatingBendingProcessNew"/>
    <dgm:cxn modelId="{2688578A-D4CA-470C-8DC6-FB885AE14DBF}" srcId="{DB0806D5-5C48-4DA3-A501-1F94A4526C63}" destId="{DEFAB21A-B4A7-4FB0-A4CE-CF2C9DC1D8D6}" srcOrd="2" destOrd="0" parTransId="{2AB39EA2-585C-42AA-9234-07BCCC2E0452}" sibTransId="{BDC6A18C-2CD5-45A2-BDF3-C33764266BDF}"/>
    <dgm:cxn modelId="{C773BE8D-4A7B-4C31-92E0-31D074091ED1}" srcId="{DB0806D5-5C48-4DA3-A501-1F94A4526C63}" destId="{8AF65703-A50F-43CD-9AEE-12C5E85B8743}" srcOrd="1" destOrd="0" parTransId="{465B5D0E-F157-4858-85AD-D94B7F4381F8}" sibTransId="{C2ADD48C-FFC4-401B-8CEF-D9E5F0BC77A9}"/>
    <dgm:cxn modelId="{FD50228E-1465-4C35-B30C-18DBA64A2CB5}" srcId="{DB0806D5-5C48-4DA3-A501-1F94A4526C63}" destId="{EF03EA8B-E45F-414B-B400-F7DBAFCB013D}" srcOrd="0" destOrd="0" parTransId="{07E80207-8AFD-47FC-A29E-63220E6D08CA}" sibTransId="{7B5BA631-A20B-4E1D-83D7-49C55A86EEDD}"/>
    <dgm:cxn modelId="{1A02B3A6-8C5C-4E34-85A2-4D1B8B3E4D11}" type="presOf" srcId="{7B5BA631-A20B-4E1D-83D7-49C55A86EEDD}" destId="{56EF2235-BE73-4B6E-B106-B23005FB1520}" srcOrd="0" destOrd="0" presId="urn:microsoft.com/office/officeart/2016/7/layout/RepeatingBendingProcessNew"/>
    <dgm:cxn modelId="{1AC269AE-2390-433B-93B0-0244398DA543}" type="presOf" srcId="{BDC6A18C-2CD5-45A2-BDF3-C33764266BDF}" destId="{FCA6916C-4882-4CF6-B0B6-82F36C6DDA69}" srcOrd="0" destOrd="0" presId="urn:microsoft.com/office/officeart/2016/7/layout/RepeatingBendingProcessNew"/>
    <dgm:cxn modelId="{7CF530BA-0916-4E89-84D5-73DD86457109}" type="presOf" srcId="{BDC6A18C-2CD5-45A2-BDF3-C33764266BDF}" destId="{52FECB8C-D124-439F-8901-9560B17E4701}" srcOrd="1" destOrd="0" presId="urn:microsoft.com/office/officeart/2016/7/layout/RepeatingBendingProcessNew"/>
    <dgm:cxn modelId="{D79FF8C7-E43D-4CAC-9584-8A18962DB170}" type="presOf" srcId="{BC0E6C7F-9027-4A1B-97CF-D3982C87CF71}" destId="{C294070C-58AC-4C59-8B2C-B1008042C086}" srcOrd="1" destOrd="0" presId="urn:microsoft.com/office/officeart/2016/7/layout/RepeatingBendingProcessNew"/>
    <dgm:cxn modelId="{1CB02ACC-C304-4A6E-8104-DE51F4F8375A}" type="presOf" srcId="{DEFAB21A-B4A7-4FB0-A4CE-CF2C9DC1D8D6}" destId="{DCD18F23-4133-4056-BC02-BE90D324CD1E}" srcOrd="0" destOrd="0" presId="urn:microsoft.com/office/officeart/2016/7/layout/RepeatingBendingProcessNew"/>
    <dgm:cxn modelId="{17A0E1DD-DF0B-45CA-9264-D295BCA52CCC}" type="presOf" srcId="{9F5EB0A5-4D94-4F53-968D-32CC560B9164}" destId="{BB09D314-3EAD-41B4-BBD7-D8341A903C25}" srcOrd="0" destOrd="0" presId="urn:microsoft.com/office/officeart/2016/7/layout/RepeatingBendingProcessNew"/>
    <dgm:cxn modelId="{ED0131EF-1283-487F-A0E9-C31246A70D8C}" type="presOf" srcId="{25299695-8282-40EA-B6FA-16F88CD990C7}" destId="{CA05B023-FF8B-4ABB-8643-2FB754E38EA8}" srcOrd="0" destOrd="0" presId="urn:microsoft.com/office/officeart/2016/7/layout/RepeatingBendingProcessNew"/>
    <dgm:cxn modelId="{0E9B39F1-E6AB-4020-BEB7-12AC2415F86C}" type="presOf" srcId="{8AF65703-A50F-43CD-9AEE-12C5E85B8743}" destId="{46CCBD1A-9B65-433A-B664-B68EFB6602D8}" srcOrd="0" destOrd="0" presId="urn:microsoft.com/office/officeart/2016/7/layout/RepeatingBendingProcessNew"/>
    <dgm:cxn modelId="{9814665E-9D7A-4B8E-BCE8-FA9D40A38626}" type="presParOf" srcId="{6324B098-23D0-440E-AD4D-F4C19EB3D5B5}" destId="{904179B9-356E-4864-AC41-27F3B035368B}" srcOrd="0" destOrd="0" presId="urn:microsoft.com/office/officeart/2016/7/layout/RepeatingBendingProcessNew"/>
    <dgm:cxn modelId="{5BDA91FF-9ED8-464F-8C96-874C61793801}" type="presParOf" srcId="{6324B098-23D0-440E-AD4D-F4C19EB3D5B5}" destId="{56EF2235-BE73-4B6E-B106-B23005FB1520}" srcOrd="1" destOrd="0" presId="urn:microsoft.com/office/officeart/2016/7/layout/RepeatingBendingProcessNew"/>
    <dgm:cxn modelId="{B91A6490-798E-47A0-855E-EC4B73D67131}" type="presParOf" srcId="{56EF2235-BE73-4B6E-B106-B23005FB1520}" destId="{D78930C3-C336-4929-A582-DB2575EE8097}" srcOrd="0" destOrd="0" presId="urn:microsoft.com/office/officeart/2016/7/layout/RepeatingBendingProcessNew"/>
    <dgm:cxn modelId="{B1D8796B-B3D3-4700-9595-B95488160D33}" type="presParOf" srcId="{6324B098-23D0-440E-AD4D-F4C19EB3D5B5}" destId="{46CCBD1A-9B65-433A-B664-B68EFB6602D8}" srcOrd="2" destOrd="0" presId="urn:microsoft.com/office/officeart/2016/7/layout/RepeatingBendingProcessNew"/>
    <dgm:cxn modelId="{A644FC31-9913-4130-B025-455F1105DD52}" type="presParOf" srcId="{6324B098-23D0-440E-AD4D-F4C19EB3D5B5}" destId="{7A01C4C6-D679-4628-B3D9-BC4D0B7E2009}" srcOrd="3" destOrd="0" presId="urn:microsoft.com/office/officeart/2016/7/layout/RepeatingBendingProcessNew"/>
    <dgm:cxn modelId="{AFEA2699-290C-4DBE-8501-C009529A422E}" type="presParOf" srcId="{7A01C4C6-D679-4628-B3D9-BC4D0B7E2009}" destId="{93EA3BA4-FBE3-48B4-9CA0-2DEDBF2FCB69}" srcOrd="0" destOrd="0" presId="urn:microsoft.com/office/officeart/2016/7/layout/RepeatingBendingProcessNew"/>
    <dgm:cxn modelId="{70E17DB8-D49F-4DBA-8DAB-6DAA04970EC1}" type="presParOf" srcId="{6324B098-23D0-440E-AD4D-F4C19EB3D5B5}" destId="{DCD18F23-4133-4056-BC02-BE90D324CD1E}" srcOrd="4" destOrd="0" presId="urn:microsoft.com/office/officeart/2016/7/layout/RepeatingBendingProcessNew"/>
    <dgm:cxn modelId="{8E050EB5-58A8-46C6-B6F3-1B111486E6B1}" type="presParOf" srcId="{6324B098-23D0-440E-AD4D-F4C19EB3D5B5}" destId="{FCA6916C-4882-4CF6-B0B6-82F36C6DDA69}" srcOrd="5" destOrd="0" presId="urn:microsoft.com/office/officeart/2016/7/layout/RepeatingBendingProcessNew"/>
    <dgm:cxn modelId="{883B0B92-396C-43D3-9E31-5A4898E348C2}" type="presParOf" srcId="{FCA6916C-4882-4CF6-B0B6-82F36C6DDA69}" destId="{52FECB8C-D124-439F-8901-9560B17E4701}" srcOrd="0" destOrd="0" presId="urn:microsoft.com/office/officeart/2016/7/layout/RepeatingBendingProcessNew"/>
    <dgm:cxn modelId="{289FB32B-113D-481C-B542-C228CAF24ACD}" type="presParOf" srcId="{6324B098-23D0-440E-AD4D-F4C19EB3D5B5}" destId="{BB09D314-3EAD-41B4-BBD7-D8341A903C25}" srcOrd="6" destOrd="0" presId="urn:microsoft.com/office/officeart/2016/7/layout/RepeatingBendingProcessNew"/>
    <dgm:cxn modelId="{9FCB125C-6D74-40D6-A3E5-4ADF6FF57327}" type="presParOf" srcId="{6324B098-23D0-440E-AD4D-F4C19EB3D5B5}" destId="{CE70451C-883A-41FC-980C-A7B46D8D58C8}" srcOrd="7" destOrd="0" presId="urn:microsoft.com/office/officeart/2016/7/layout/RepeatingBendingProcessNew"/>
    <dgm:cxn modelId="{388746F3-4A53-4E40-A546-00C1A12C098B}" type="presParOf" srcId="{CE70451C-883A-41FC-980C-A7B46D8D58C8}" destId="{C294070C-58AC-4C59-8B2C-B1008042C086}" srcOrd="0" destOrd="0" presId="urn:microsoft.com/office/officeart/2016/7/layout/RepeatingBendingProcessNew"/>
    <dgm:cxn modelId="{8C337DD6-5978-49CE-8273-22B7001EA553}" type="presParOf" srcId="{6324B098-23D0-440E-AD4D-F4C19EB3D5B5}" destId="{CA05B023-FF8B-4ABB-8643-2FB754E38EA8}" srcOrd="8" destOrd="0" presId="urn:microsoft.com/office/officeart/2016/7/layout/RepeatingBendingProcessNew"/>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15.xml><?xml version="1.0" encoding="utf-8"?>
<dgm:dataModel xmlns:dgm="http://schemas.openxmlformats.org/drawingml/2006/diagram" xmlns:a="http://schemas.openxmlformats.org/drawingml/2006/main">
  <dgm:ptLst>
    <dgm:pt modelId="{44086F51-5E91-4201-867D-456068D04F06}" type="doc">
      <dgm:prSet loTypeId="urn:microsoft.com/office/officeart/2005/8/layout/vList2" loCatId="list" qsTypeId="urn:microsoft.com/office/officeart/2005/8/quickstyle/simple1" qsCatId="simple" csTypeId="urn:microsoft.com/office/officeart/2005/8/colors/accent1_2" csCatId="accent1"/>
      <dgm:spPr/>
      <dgm:t>
        <a:bodyPr/>
        <a:lstStyle/>
        <a:p>
          <a:endParaRPr lang="en-US"/>
        </a:p>
      </dgm:t>
    </dgm:pt>
    <dgm:pt modelId="{466631D0-D755-46EC-BE55-F95AF13490F6}">
      <dgm:prSet/>
      <dgm:spPr/>
      <dgm:t>
        <a:bodyPr/>
        <a:lstStyle/>
        <a:p>
          <a:r>
            <a:rPr lang="en-US" b="1" dirty="0"/>
            <a:t>Foundation Skills</a:t>
          </a:r>
          <a:endParaRPr lang="en-US" dirty="0"/>
        </a:p>
      </dgm:t>
    </dgm:pt>
    <dgm:pt modelId="{67A5BAA0-F632-4071-9579-2C0E01DB912B}" type="parTrans" cxnId="{BAEEF2F7-D034-4202-872B-8C691CCC6EDF}">
      <dgm:prSet/>
      <dgm:spPr/>
      <dgm:t>
        <a:bodyPr/>
        <a:lstStyle/>
        <a:p>
          <a:endParaRPr lang="en-US"/>
        </a:p>
      </dgm:t>
    </dgm:pt>
    <dgm:pt modelId="{1CABACEC-D8CA-4447-B660-AFA97A14A41C}" type="sibTrans" cxnId="{BAEEF2F7-D034-4202-872B-8C691CCC6EDF}">
      <dgm:prSet/>
      <dgm:spPr/>
      <dgm:t>
        <a:bodyPr/>
        <a:lstStyle/>
        <a:p>
          <a:endParaRPr lang="en-US"/>
        </a:p>
      </dgm:t>
    </dgm:pt>
    <dgm:pt modelId="{398F9B85-D219-433A-B5AC-F4A204F1EF60}">
      <dgm:prSet/>
      <dgm:spPr/>
      <dgm:t>
        <a:bodyPr/>
        <a:lstStyle/>
        <a:p>
          <a:r>
            <a:rPr lang="en-US" dirty="0"/>
            <a:t>A practitioner must </a:t>
          </a:r>
          <a:r>
            <a:rPr lang="en-US" b="1" dirty="0"/>
            <a:t>seize opportunities </a:t>
          </a:r>
          <a:r>
            <a:rPr lang="en-US" dirty="0"/>
            <a:t>to assist an individual to </a:t>
          </a:r>
          <a:r>
            <a:rPr lang="en-US" b="1" dirty="0"/>
            <a:t>recognize their strong points- positive  attributes and inherent natural abilities</a:t>
          </a:r>
          <a:r>
            <a:rPr lang="en-US" dirty="0"/>
            <a:t>.</a:t>
          </a:r>
        </a:p>
      </dgm:t>
    </dgm:pt>
    <dgm:pt modelId="{08AF7646-C633-41D8-8DDC-95ABF3F24ED2}" type="parTrans" cxnId="{FA2FC820-BF12-4968-AA9B-275B71C9DEEC}">
      <dgm:prSet/>
      <dgm:spPr/>
      <dgm:t>
        <a:bodyPr/>
        <a:lstStyle/>
        <a:p>
          <a:endParaRPr lang="en-US"/>
        </a:p>
      </dgm:t>
    </dgm:pt>
    <dgm:pt modelId="{410B7C4A-DD96-4B7D-B0B1-E3A2ECE5D1E8}" type="sibTrans" cxnId="{FA2FC820-BF12-4968-AA9B-275B71C9DEEC}">
      <dgm:prSet/>
      <dgm:spPr/>
      <dgm:t>
        <a:bodyPr/>
        <a:lstStyle/>
        <a:p>
          <a:endParaRPr lang="en-US"/>
        </a:p>
      </dgm:t>
    </dgm:pt>
    <dgm:pt modelId="{E43FDD27-BB39-435D-A424-C8017BCA29E0}">
      <dgm:prSet/>
      <dgm:spPr/>
      <dgm:t>
        <a:bodyPr/>
        <a:lstStyle/>
        <a:p>
          <a:r>
            <a:rPr lang="en-US" dirty="0"/>
            <a:t>The ability to </a:t>
          </a:r>
          <a:r>
            <a:rPr lang="en-US" b="1" dirty="0"/>
            <a:t>communicate effectively </a:t>
          </a:r>
          <a:r>
            <a:rPr lang="en-US" dirty="0"/>
            <a:t>is one of the core competencies of the psychiatric rehabilitation practitioner.</a:t>
          </a:r>
        </a:p>
      </dgm:t>
    </dgm:pt>
    <dgm:pt modelId="{2CE0C82B-8012-4872-BE13-1FDAC41F8BEC}" type="parTrans" cxnId="{5477200E-7169-439B-AD36-1B4E804EA1EA}">
      <dgm:prSet/>
      <dgm:spPr/>
      <dgm:t>
        <a:bodyPr/>
        <a:lstStyle/>
        <a:p>
          <a:endParaRPr lang="en-US"/>
        </a:p>
      </dgm:t>
    </dgm:pt>
    <dgm:pt modelId="{6E75170F-7172-4EDB-B8FB-65A0424FE2D2}" type="sibTrans" cxnId="{5477200E-7169-439B-AD36-1B4E804EA1EA}">
      <dgm:prSet/>
      <dgm:spPr/>
      <dgm:t>
        <a:bodyPr/>
        <a:lstStyle/>
        <a:p>
          <a:endParaRPr lang="en-US"/>
        </a:p>
      </dgm:t>
    </dgm:pt>
    <dgm:pt modelId="{0FA48B5A-0841-48BA-92AC-8215A67CAB43}">
      <dgm:prSet/>
      <dgm:spPr/>
      <dgm:t>
        <a:bodyPr/>
        <a:lstStyle/>
        <a:p>
          <a:r>
            <a:rPr lang="en-US" dirty="0"/>
            <a:t>Good communication skills </a:t>
          </a:r>
          <a:r>
            <a:rPr lang="en-US" b="1" dirty="0"/>
            <a:t>help guarantee the proper exchange of information</a:t>
          </a:r>
          <a:r>
            <a:rPr lang="en-US" dirty="0"/>
            <a:t> between the practitioner and the consumer. </a:t>
          </a:r>
        </a:p>
      </dgm:t>
    </dgm:pt>
    <dgm:pt modelId="{B718C263-146D-4699-B2E9-73871538C29D}" type="parTrans" cxnId="{8E4A39BD-EB5F-4347-90EE-B394814F11D2}">
      <dgm:prSet/>
      <dgm:spPr/>
      <dgm:t>
        <a:bodyPr/>
        <a:lstStyle/>
        <a:p>
          <a:endParaRPr lang="en-US"/>
        </a:p>
      </dgm:t>
    </dgm:pt>
    <dgm:pt modelId="{421317D7-F386-4A08-AEDD-8D008E8BF5F1}" type="sibTrans" cxnId="{8E4A39BD-EB5F-4347-90EE-B394814F11D2}">
      <dgm:prSet/>
      <dgm:spPr/>
      <dgm:t>
        <a:bodyPr/>
        <a:lstStyle/>
        <a:p>
          <a:endParaRPr lang="en-US"/>
        </a:p>
      </dgm:t>
    </dgm:pt>
    <dgm:pt modelId="{EA88CA1D-0D67-4442-A199-3E0617B901DB}" type="pres">
      <dgm:prSet presAssocID="{44086F51-5E91-4201-867D-456068D04F06}" presName="linear" presStyleCnt="0">
        <dgm:presLayoutVars>
          <dgm:animLvl val="lvl"/>
          <dgm:resizeHandles val="exact"/>
        </dgm:presLayoutVars>
      </dgm:prSet>
      <dgm:spPr/>
    </dgm:pt>
    <dgm:pt modelId="{A50FB6E2-FBB6-4E61-A3C9-2109A584CDC1}" type="pres">
      <dgm:prSet presAssocID="{466631D0-D755-46EC-BE55-F95AF13490F6}" presName="parentText" presStyleLbl="node1" presStyleIdx="0" presStyleCnt="4">
        <dgm:presLayoutVars>
          <dgm:chMax val="0"/>
          <dgm:bulletEnabled val="1"/>
        </dgm:presLayoutVars>
      </dgm:prSet>
      <dgm:spPr/>
    </dgm:pt>
    <dgm:pt modelId="{B51FA566-8D88-433C-8963-4FA41437D169}" type="pres">
      <dgm:prSet presAssocID="{1CABACEC-D8CA-4447-B660-AFA97A14A41C}" presName="spacer" presStyleCnt="0"/>
      <dgm:spPr/>
    </dgm:pt>
    <dgm:pt modelId="{0AA43746-C499-4C28-B986-2D79EB50E7D2}" type="pres">
      <dgm:prSet presAssocID="{398F9B85-D219-433A-B5AC-F4A204F1EF60}" presName="parentText" presStyleLbl="node1" presStyleIdx="1" presStyleCnt="4">
        <dgm:presLayoutVars>
          <dgm:chMax val="0"/>
          <dgm:bulletEnabled val="1"/>
        </dgm:presLayoutVars>
      </dgm:prSet>
      <dgm:spPr/>
    </dgm:pt>
    <dgm:pt modelId="{99C55AFE-C8D1-466E-9B0F-4D9312C1864D}" type="pres">
      <dgm:prSet presAssocID="{410B7C4A-DD96-4B7D-B0B1-E3A2ECE5D1E8}" presName="spacer" presStyleCnt="0"/>
      <dgm:spPr/>
    </dgm:pt>
    <dgm:pt modelId="{566962D9-748F-46A6-A101-E9774E518A79}" type="pres">
      <dgm:prSet presAssocID="{E43FDD27-BB39-435D-A424-C8017BCA29E0}" presName="parentText" presStyleLbl="node1" presStyleIdx="2" presStyleCnt="4">
        <dgm:presLayoutVars>
          <dgm:chMax val="0"/>
          <dgm:bulletEnabled val="1"/>
        </dgm:presLayoutVars>
      </dgm:prSet>
      <dgm:spPr/>
    </dgm:pt>
    <dgm:pt modelId="{F76A84FD-B6F9-40E2-A5F5-C4CA3F6FC2E5}" type="pres">
      <dgm:prSet presAssocID="{6E75170F-7172-4EDB-B8FB-65A0424FE2D2}" presName="spacer" presStyleCnt="0"/>
      <dgm:spPr/>
    </dgm:pt>
    <dgm:pt modelId="{2F38B7F2-321F-4006-92EA-454AEEA5206E}" type="pres">
      <dgm:prSet presAssocID="{0FA48B5A-0841-48BA-92AC-8215A67CAB43}" presName="parentText" presStyleLbl="node1" presStyleIdx="3" presStyleCnt="4">
        <dgm:presLayoutVars>
          <dgm:chMax val="0"/>
          <dgm:bulletEnabled val="1"/>
        </dgm:presLayoutVars>
      </dgm:prSet>
      <dgm:spPr/>
    </dgm:pt>
  </dgm:ptLst>
  <dgm:cxnLst>
    <dgm:cxn modelId="{5477200E-7169-439B-AD36-1B4E804EA1EA}" srcId="{44086F51-5E91-4201-867D-456068D04F06}" destId="{E43FDD27-BB39-435D-A424-C8017BCA29E0}" srcOrd="2" destOrd="0" parTransId="{2CE0C82B-8012-4872-BE13-1FDAC41F8BEC}" sibTransId="{6E75170F-7172-4EDB-B8FB-65A0424FE2D2}"/>
    <dgm:cxn modelId="{FA2FC820-BF12-4968-AA9B-275B71C9DEEC}" srcId="{44086F51-5E91-4201-867D-456068D04F06}" destId="{398F9B85-D219-433A-B5AC-F4A204F1EF60}" srcOrd="1" destOrd="0" parTransId="{08AF7646-C633-41D8-8DDC-95ABF3F24ED2}" sibTransId="{410B7C4A-DD96-4B7D-B0B1-E3A2ECE5D1E8}"/>
    <dgm:cxn modelId="{7F536CAA-9313-4623-9871-CAC239CD6BEE}" type="presOf" srcId="{0FA48B5A-0841-48BA-92AC-8215A67CAB43}" destId="{2F38B7F2-321F-4006-92EA-454AEEA5206E}" srcOrd="0" destOrd="0" presId="urn:microsoft.com/office/officeart/2005/8/layout/vList2"/>
    <dgm:cxn modelId="{8E4A39BD-EB5F-4347-90EE-B394814F11D2}" srcId="{44086F51-5E91-4201-867D-456068D04F06}" destId="{0FA48B5A-0841-48BA-92AC-8215A67CAB43}" srcOrd="3" destOrd="0" parTransId="{B718C263-146D-4699-B2E9-73871538C29D}" sibTransId="{421317D7-F386-4A08-AEDD-8D008E8BF5F1}"/>
    <dgm:cxn modelId="{288DF0C4-926F-4346-8DD7-09CD718A9C05}" type="presOf" srcId="{E43FDD27-BB39-435D-A424-C8017BCA29E0}" destId="{566962D9-748F-46A6-A101-E9774E518A79}" srcOrd="0" destOrd="0" presId="urn:microsoft.com/office/officeart/2005/8/layout/vList2"/>
    <dgm:cxn modelId="{91D8B6C5-B2ED-4809-919F-ABE539C6500A}" type="presOf" srcId="{466631D0-D755-46EC-BE55-F95AF13490F6}" destId="{A50FB6E2-FBB6-4E61-A3C9-2109A584CDC1}" srcOrd="0" destOrd="0" presId="urn:microsoft.com/office/officeart/2005/8/layout/vList2"/>
    <dgm:cxn modelId="{ED69B6C6-F20A-45AA-9749-A4984D3B43F8}" type="presOf" srcId="{398F9B85-D219-433A-B5AC-F4A204F1EF60}" destId="{0AA43746-C499-4C28-B986-2D79EB50E7D2}" srcOrd="0" destOrd="0" presId="urn:microsoft.com/office/officeart/2005/8/layout/vList2"/>
    <dgm:cxn modelId="{3FACE9D9-2D1F-4B67-874B-3FC9CF3E5E10}" type="presOf" srcId="{44086F51-5E91-4201-867D-456068D04F06}" destId="{EA88CA1D-0D67-4442-A199-3E0617B901DB}" srcOrd="0" destOrd="0" presId="urn:microsoft.com/office/officeart/2005/8/layout/vList2"/>
    <dgm:cxn modelId="{BAEEF2F7-D034-4202-872B-8C691CCC6EDF}" srcId="{44086F51-5E91-4201-867D-456068D04F06}" destId="{466631D0-D755-46EC-BE55-F95AF13490F6}" srcOrd="0" destOrd="0" parTransId="{67A5BAA0-F632-4071-9579-2C0E01DB912B}" sibTransId="{1CABACEC-D8CA-4447-B660-AFA97A14A41C}"/>
    <dgm:cxn modelId="{B2E5546A-0009-49E8-B437-D2722A5FDB2D}" type="presParOf" srcId="{EA88CA1D-0D67-4442-A199-3E0617B901DB}" destId="{A50FB6E2-FBB6-4E61-A3C9-2109A584CDC1}" srcOrd="0" destOrd="0" presId="urn:microsoft.com/office/officeart/2005/8/layout/vList2"/>
    <dgm:cxn modelId="{5C3DAEEA-8E19-467C-9F6D-18A13911134E}" type="presParOf" srcId="{EA88CA1D-0D67-4442-A199-3E0617B901DB}" destId="{B51FA566-8D88-433C-8963-4FA41437D169}" srcOrd="1" destOrd="0" presId="urn:microsoft.com/office/officeart/2005/8/layout/vList2"/>
    <dgm:cxn modelId="{85A8501F-75AD-4D28-A039-6AD43536B16A}" type="presParOf" srcId="{EA88CA1D-0D67-4442-A199-3E0617B901DB}" destId="{0AA43746-C499-4C28-B986-2D79EB50E7D2}" srcOrd="2" destOrd="0" presId="urn:microsoft.com/office/officeart/2005/8/layout/vList2"/>
    <dgm:cxn modelId="{EB768504-A8B8-4E0B-A247-7FD2D2D4E8E4}" type="presParOf" srcId="{EA88CA1D-0D67-4442-A199-3E0617B901DB}" destId="{99C55AFE-C8D1-466E-9B0F-4D9312C1864D}" srcOrd="3" destOrd="0" presId="urn:microsoft.com/office/officeart/2005/8/layout/vList2"/>
    <dgm:cxn modelId="{D1BF0CD1-A0ED-41CE-A312-D17FECC0EFEB}" type="presParOf" srcId="{EA88CA1D-0D67-4442-A199-3E0617B901DB}" destId="{566962D9-748F-46A6-A101-E9774E518A79}" srcOrd="4" destOrd="0" presId="urn:microsoft.com/office/officeart/2005/8/layout/vList2"/>
    <dgm:cxn modelId="{72C4071C-0334-4F4C-88CD-1E278C946531}" type="presParOf" srcId="{EA88CA1D-0D67-4442-A199-3E0617B901DB}" destId="{F76A84FD-B6F9-40E2-A5F5-C4CA3F6FC2E5}" srcOrd="5" destOrd="0" presId="urn:microsoft.com/office/officeart/2005/8/layout/vList2"/>
    <dgm:cxn modelId="{22E6B4E4-7F6A-48A0-8B9A-9283E1B5407F}" type="presParOf" srcId="{EA88CA1D-0D67-4442-A199-3E0617B901DB}" destId="{2F38B7F2-321F-4006-92EA-454AEEA5206E}" srcOrd="6"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6.xml><?xml version="1.0" encoding="utf-8"?>
<dgm:dataModel xmlns:dgm="http://schemas.openxmlformats.org/drawingml/2006/diagram" xmlns:a="http://schemas.openxmlformats.org/drawingml/2006/main">
  <dgm:ptLst>
    <dgm:pt modelId="{C81BF0B1-C9BD-4796-97FC-74B216BD0099}" type="doc">
      <dgm:prSet loTypeId="urn:microsoft.com/office/officeart/2018/2/layout/IconVerticalSolidList" loCatId="icon" qsTypeId="urn:microsoft.com/office/officeart/2005/8/quickstyle/simple1" qsCatId="simple" csTypeId="urn:microsoft.com/office/officeart/2005/8/colors/accent1_2" csCatId="accent1" phldr="1"/>
      <dgm:spPr/>
      <dgm:t>
        <a:bodyPr/>
        <a:lstStyle/>
        <a:p>
          <a:endParaRPr lang="en-US"/>
        </a:p>
      </dgm:t>
    </dgm:pt>
    <dgm:pt modelId="{7602D3D1-9827-445F-9FFB-376BDC98304D}">
      <dgm:prSet custT="1"/>
      <dgm:spPr/>
      <dgm:t>
        <a:bodyPr/>
        <a:lstStyle/>
        <a:p>
          <a:pPr>
            <a:lnSpc>
              <a:spcPct val="100000"/>
            </a:lnSpc>
          </a:pPr>
          <a:r>
            <a:rPr lang="en-US" sz="2400" b="1" dirty="0">
              <a:solidFill>
                <a:schemeClr val="accent2">
                  <a:lumMod val="50000"/>
                </a:schemeClr>
              </a:solidFill>
            </a:rPr>
            <a:t>Promote Efficacy of Psychiatric Rehabilitation</a:t>
          </a:r>
          <a:endParaRPr lang="en-US" sz="2400" dirty="0">
            <a:solidFill>
              <a:schemeClr val="accent2">
                <a:lumMod val="50000"/>
              </a:schemeClr>
            </a:solidFill>
          </a:endParaRPr>
        </a:p>
      </dgm:t>
    </dgm:pt>
    <dgm:pt modelId="{8DC324AE-08B8-4A1D-AAFB-68D7F3A932C3}" type="parTrans" cxnId="{5E5157E2-8E03-4FE7-A73D-1485609CBD83}">
      <dgm:prSet/>
      <dgm:spPr/>
      <dgm:t>
        <a:bodyPr/>
        <a:lstStyle/>
        <a:p>
          <a:endParaRPr lang="en-US"/>
        </a:p>
      </dgm:t>
    </dgm:pt>
    <dgm:pt modelId="{76B4E89A-E04C-4A5C-938E-A94B53D1341B}" type="sibTrans" cxnId="{5E5157E2-8E03-4FE7-A73D-1485609CBD83}">
      <dgm:prSet/>
      <dgm:spPr/>
      <dgm:t>
        <a:bodyPr/>
        <a:lstStyle/>
        <a:p>
          <a:endParaRPr lang="en-US"/>
        </a:p>
      </dgm:t>
    </dgm:pt>
    <dgm:pt modelId="{5F0D84C0-39DF-4747-952A-879211747AFD}">
      <dgm:prSet/>
      <dgm:spPr/>
      <dgm:t>
        <a:bodyPr/>
        <a:lstStyle/>
        <a:p>
          <a:pPr>
            <a:lnSpc>
              <a:spcPct val="100000"/>
            </a:lnSpc>
          </a:pPr>
          <a:r>
            <a:rPr lang="en-US" dirty="0">
              <a:solidFill>
                <a:schemeClr val="accent2">
                  <a:lumMod val="50000"/>
                </a:schemeClr>
              </a:solidFill>
            </a:rPr>
            <a:t>Competent practitioners who are </a:t>
          </a:r>
          <a:r>
            <a:rPr lang="en-US" b="1" dirty="0">
              <a:solidFill>
                <a:schemeClr val="accent2">
                  <a:lumMod val="50000"/>
                </a:schemeClr>
              </a:solidFill>
            </a:rPr>
            <a:t>knowledgeable and current on the research and best practices</a:t>
          </a:r>
          <a:r>
            <a:rPr lang="en-US" dirty="0">
              <a:solidFill>
                <a:schemeClr val="accent2">
                  <a:lumMod val="50000"/>
                </a:schemeClr>
              </a:solidFill>
            </a:rPr>
            <a:t> must promote efficacy of psychiatric rehabilitation with colleagues and </a:t>
          </a:r>
          <a:r>
            <a:rPr lang="en-US" b="1" dirty="0">
              <a:solidFill>
                <a:schemeClr val="accent2">
                  <a:lumMod val="50000"/>
                </a:schemeClr>
              </a:solidFill>
            </a:rPr>
            <a:t>throughout the system to disseminate knowledge</a:t>
          </a:r>
          <a:r>
            <a:rPr lang="en-US" dirty="0">
              <a:solidFill>
                <a:schemeClr val="accent2">
                  <a:lumMod val="50000"/>
                </a:schemeClr>
              </a:solidFill>
            </a:rPr>
            <a:t> of the value of psychiatric interventions. </a:t>
          </a:r>
        </a:p>
      </dgm:t>
    </dgm:pt>
    <dgm:pt modelId="{1330E600-A8D1-44B1-B273-424C22CE22F4}" type="parTrans" cxnId="{12FB4959-3623-4E9F-8490-02653D428959}">
      <dgm:prSet/>
      <dgm:spPr/>
      <dgm:t>
        <a:bodyPr/>
        <a:lstStyle/>
        <a:p>
          <a:endParaRPr lang="en-US"/>
        </a:p>
      </dgm:t>
    </dgm:pt>
    <dgm:pt modelId="{E298452B-E1FE-47D4-A255-7B67F51CD2C9}" type="sibTrans" cxnId="{12FB4959-3623-4E9F-8490-02653D428959}">
      <dgm:prSet/>
      <dgm:spPr/>
      <dgm:t>
        <a:bodyPr/>
        <a:lstStyle/>
        <a:p>
          <a:endParaRPr lang="en-US"/>
        </a:p>
      </dgm:t>
    </dgm:pt>
    <dgm:pt modelId="{D0CF4D80-558B-4ACE-A992-038A4A02C3FF}" type="pres">
      <dgm:prSet presAssocID="{C81BF0B1-C9BD-4796-97FC-74B216BD0099}" presName="root" presStyleCnt="0">
        <dgm:presLayoutVars>
          <dgm:dir/>
          <dgm:resizeHandles val="exact"/>
        </dgm:presLayoutVars>
      </dgm:prSet>
      <dgm:spPr/>
    </dgm:pt>
    <dgm:pt modelId="{DD35E99F-22CE-440C-ACE4-749ED6F42D23}" type="pres">
      <dgm:prSet presAssocID="{7602D3D1-9827-445F-9FFB-376BDC98304D}" presName="compNode" presStyleCnt="0"/>
      <dgm:spPr/>
    </dgm:pt>
    <dgm:pt modelId="{4C6B6164-9B19-495D-B01F-93A78F221B38}" type="pres">
      <dgm:prSet presAssocID="{7602D3D1-9827-445F-9FFB-376BDC98304D}" presName="bgRect" presStyleLbl="bgShp" presStyleIdx="0" presStyleCnt="2" custLinFactNeighborY="12944"/>
      <dgm:spPr/>
    </dgm:pt>
    <dgm:pt modelId="{3C1F1EFD-D3AF-4BEB-8F54-B8E11CA31297}" type="pres">
      <dgm:prSet presAssocID="{7602D3D1-9827-445F-9FFB-376BDC98304D}" presName="iconRect" presStyleLbl="node1" presStyleIdx="0" presStyleCnt="2"/>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dgm:spPr>
      <dgm:extLst>
        <a:ext uri="{E40237B7-FDA0-4F09-8148-C483321AD2D9}">
          <dgm14:cNvPr xmlns:dgm14="http://schemas.microsoft.com/office/drawing/2010/diagram" id="0" name="" descr="Brain in head"/>
        </a:ext>
      </dgm:extLst>
    </dgm:pt>
    <dgm:pt modelId="{EE537CD8-A527-4B77-9677-9B6DD995352E}" type="pres">
      <dgm:prSet presAssocID="{7602D3D1-9827-445F-9FFB-376BDC98304D}" presName="spaceRect" presStyleCnt="0"/>
      <dgm:spPr/>
    </dgm:pt>
    <dgm:pt modelId="{892EC7DA-DC49-44DD-B0A2-38986E88A63E}" type="pres">
      <dgm:prSet presAssocID="{7602D3D1-9827-445F-9FFB-376BDC98304D}" presName="parTx" presStyleLbl="revTx" presStyleIdx="0" presStyleCnt="2">
        <dgm:presLayoutVars>
          <dgm:chMax val="0"/>
          <dgm:chPref val="0"/>
        </dgm:presLayoutVars>
      </dgm:prSet>
      <dgm:spPr/>
    </dgm:pt>
    <dgm:pt modelId="{1933FBB1-950B-47D9-AC99-5A0B9F46DA26}" type="pres">
      <dgm:prSet presAssocID="{76B4E89A-E04C-4A5C-938E-A94B53D1341B}" presName="sibTrans" presStyleCnt="0"/>
      <dgm:spPr/>
    </dgm:pt>
    <dgm:pt modelId="{053E4672-F404-4E6A-B563-2FCB742CF059}" type="pres">
      <dgm:prSet presAssocID="{5F0D84C0-39DF-4747-952A-879211747AFD}" presName="compNode" presStyleCnt="0"/>
      <dgm:spPr/>
    </dgm:pt>
    <dgm:pt modelId="{B9A4C48B-D9B7-4A03-86B4-AE4878D01E28}" type="pres">
      <dgm:prSet presAssocID="{5F0D84C0-39DF-4747-952A-879211747AFD}" presName="bgRect" presStyleLbl="bgShp" presStyleIdx="1" presStyleCnt="2" custScaleY="137106" custLinFactNeighborX="-640" custLinFactNeighborY="22190"/>
      <dgm:spPr/>
    </dgm:pt>
    <dgm:pt modelId="{4B9BF166-51E2-484E-9A36-71210BCFBB52}" type="pres">
      <dgm:prSet presAssocID="{5F0D84C0-39DF-4747-952A-879211747AFD}" presName="iconRect" presStyleLbl="node1" presStyleIdx="1" presStyleCnt="2"/>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dgm:spPr>
      <dgm:extLst>
        <a:ext uri="{E40237B7-FDA0-4F09-8148-C483321AD2D9}">
          <dgm14:cNvPr xmlns:dgm14="http://schemas.microsoft.com/office/drawing/2010/diagram" id="0" name="" descr="Doctor"/>
        </a:ext>
      </dgm:extLst>
    </dgm:pt>
    <dgm:pt modelId="{1503638A-C90D-495B-9EE2-72B88A044050}" type="pres">
      <dgm:prSet presAssocID="{5F0D84C0-39DF-4747-952A-879211747AFD}" presName="spaceRect" presStyleCnt="0"/>
      <dgm:spPr/>
    </dgm:pt>
    <dgm:pt modelId="{67B136D9-8098-4380-BD8A-F22B04F6448B}" type="pres">
      <dgm:prSet presAssocID="{5F0D84C0-39DF-4747-952A-879211747AFD}" presName="parTx" presStyleLbl="revTx" presStyleIdx="1" presStyleCnt="2" custScaleY="126011" custLinFactNeighborX="-400" custLinFactNeighborY="13869">
        <dgm:presLayoutVars>
          <dgm:chMax val="0"/>
          <dgm:chPref val="0"/>
        </dgm:presLayoutVars>
      </dgm:prSet>
      <dgm:spPr/>
    </dgm:pt>
  </dgm:ptLst>
  <dgm:cxnLst>
    <dgm:cxn modelId="{4B1E2302-2BF9-4633-9E09-EF47EAD1ACFF}" type="presOf" srcId="{C81BF0B1-C9BD-4796-97FC-74B216BD0099}" destId="{D0CF4D80-558B-4ACE-A992-038A4A02C3FF}" srcOrd="0" destOrd="0" presId="urn:microsoft.com/office/officeart/2018/2/layout/IconVerticalSolidList"/>
    <dgm:cxn modelId="{B973953E-AB30-4998-A64C-0E435989224A}" type="presOf" srcId="{7602D3D1-9827-445F-9FFB-376BDC98304D}" destId="{892EC7DA-DC49-44DD-B0A2-38986E88A63E}" srcOrd="0" destOrd="0" presId="urn:microsoft.com/office/officeart/2018/2/layout/IconVerticalSolidList"/>
    <dgm:cxn modelId="{12FB4959-3623-4E9F-8490-02653D428959}" srcId="{C81BF0B1-C9BD-4796-97FC-74B216BD0099}" destId="{5F0D84C0-39DF-4747-952A-879211747AFD}" srcOrd="1" destOrd="0" parTransId="{1330E600-A8D1-44B1-B273-424C22CE22F4}" sibTransId="{E298452B-E1FE-47D4-A255-7B67F51CD2C9}"/>
    <dgm:cxn modelId="{EC2861D9-4DD9-4C3E-82CD-671499A37529}" type="presOf" srcId="{5F0D84C0-39DF-4747-952A-879211747AFD}" destId="{67B136D9-8098-4380-BD8A-F22B04F6448B}" srcOrd="0" destOrd="0" presId="urn:microsoft.com/office/officeart/2018/2/layout/IconVerticalSolidList"/>
    <dgm:cxn modelId="{5E5157E2-8E03-4FE7-A73D-1485609CBD83}" srcId="{C81BF0B1-C9BD-4796-97FC-74B216BD0099}" destId="{7602D3D1-9827-445F-9FFB-376BDC98304D}" srcOrd="0" destOrd="0" parTransId="{8DC324AE-08B8-4A1D-AAFB-68D7F3A932C3}" sibTransId="{76B4E89A-E04C-4A5C-938E-A94B53D1341B}"/>
    <dgm:cxn modelId="{4AC83EBF-DCB3-480D-A982-7D5CB6B89285}" type="presParOf" srcId="{D0CF4D80-558B-4ACE-A992-038A4A02C3FF}" destId="{DD35E99F-22CE-440C-ACE4-749ED6F42D23}" srcOrd="0" destOrd="0" presId="urn:microsoft.com/office/officeart/2018/2/layout/IconVerticalSolidList"/>
    <dgm:cxn modelId="{85C3D381-DE09-4F79-8346-3D44EB067931}" type="presParOf" srcId="{DD35E99F-22CE-440C-ACE4-749ED6F42D23}" destId="{4C6B6164-9B19-495D-B01F-93A78F221B38}" srcOrd="0" destOrd="0" presId="urn:microsoft.com/office/officeart/2018/2/layout/IconVerticalSolidList"/>
    <dgm:cxn modelId="{36ED6E30-5BC5-4DA6-A302-CEE201F3E22B}" type="presParOf" srcId="{DD35E99F-22CE-440C-ACE4-749ED6F42D23}" destId="{3C1F1EFD-D3AF-4BEB-8F54-B8E11CA31297}" srcOrd="1" destOrd="0" presId="urn:microsoft.com/office/officeart/2018/2/layout/IconVerticalSolidList"/>
    <dgm:cxn modelId="{89CCD964-4093-4F83-B692-3A0A365F732C}" type="presParOf" srcId="{DD35E99F-22CE-440C-ACE4-749ED6F42D23}" destId="{EE537CD8-A527-4B77-9677-9B6DD995352E}" srcOrd="2" destOrd="0" presId="urn:microsoft.com/office/officeart/2018/2/layout/IconVerticalSolidList"/>
    <dgm:cxn modelId="{72BAEC82-E856-4AE7-941A-14EF82ACE840}" type="presParOf" srcId="{DD35E99F-22CE-440C-ACE4-749ED6F42D23}" destId="{892EC7DA-DC49-44DD-B0A2-38986E88A63E}" srcOrd="3" destOrd="0" presId="urn:microsoft.com/office/officeart/2018/2/layout/IconVerticalSolidList"/>
    <dgm:cxn modelId="{B2AC2EB3-4C11-4C66-ABDF-29E2C5EF29B9}" type="presParOf" srcId="{D0CF4D80-558B-4ACE-A992-038A4A02C3FF}" destId="{1933FBB1-950B-47D9-AC99-5A0B9F46DA26}" srcOrd="1" destOrd="0" presId="urn:microsoft.com/office/officeart/2018/2/layout/IconVerticalSolidList"/>
    <dgm:cxn modelId="{6CC852BD-5C18-496E-B63F-53C38A22D6D1}" type="presParOf" srcId="{D0CF4D80-558B-4ACE-A992-038A4A02C3FF}" destId="{053E4672-F404-4E6A-B563-2FCB742CF059}" srcOrd="2" destOrd="0" presId="urn:microsoft.com/office/officeart/2018/2/layout/IconVerticalSolidList"/>
    <dgm:cxn modelId="{77F0F21B-0D65-46FA-B82D-B208A63AB9D9}" type="presParOf" srcId="{053E4672-F404-4E6A-B563-2FCB742CF059}" destId="{B9A4C48B-D9B7-4A03-86B4-AE4878D01E28}" srcOrd="0" destOrd="0" presId="urn:microsoft.com/office/officeart/2018/2/layout/IconVerticalSolidList"/>
    <dgm:cxn modelId="{5FE34161-45BF-40F5-B5FD-6C4C87C847F9}" type="presParOf" srcId="{053E4672-F404-4E6A-B563-2FCB742CF059}" destId="{4B9BF166-51E2-484E-9A36-71210BCFBB52}" srcOrd="1" destOrd="0" presId="urn:microsoft.com/office/officeart/2018/2/layout/IconVerticalSolidList"/>
    <dgm:cxn modelId="{CE3D5781-AE3B-4DA0-9063-E14AD94CAECD}" type="presParOf" srcId="{053E4672-F404-4E6A-B563-2FCB742CF059}" destId="{1503638A-C90D-495B-9EE2-72B88A044050}" srcOrd="2" destOrd="0" presId="urn:microsoft.com/office/officeart/2018/2/layout/IconVerticalSolidList"/>
    <dgm:cxn modelId="{287C88B3-087E-4B28-8D29-EDB6B26B0086}" type="presParOf" srcId="{053E4672-F404-4E6A-B563-2FCB742CF059}" destId="{67B136D9-8098-4380-BD8A-F22B04F6448B}" srcOrd="3" destOrd="0" presId="urn:microsoft.com/office/officeart/2018/2/layout/IconVerticalSoli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7.xml><?xml version="1.0" encoding="utf-8"?>
<dgm:dataModel xmlns:dgm="http://schemas.openxmlformats.org/drawingml/2006/diagram" xmlns:a="http://schemas.openxmlformats.org/drawingml/2006/main">
  <dgm:ptLst>
    <dgm:pt modelId="{96331E4A-A77F-4F74-9939-210FF1EC659F}" type="doc">
      <dgm:prSet loTypeId="urn:microsoft.com/office/officeart/2005/8/layout/hierarchy1" loCatId="hierarchy" qsTypeId="urn:microsoft.com/office/officeart/2005/8/quickstyle/simple1" qsCatId="simple" csTypeId="urn:microsoft.com/office/officeart/2005/8/colors/colorful1" csCatId="colorful" phldr="1"/>
      <dgm:spPr/>
      <dgm:t>
        <a:bodyPr/>
        <a:lstStyle/>
        <a:p>
          <a:endParaRPr lang="en-US"/>
        </a:p>
      </dgm:t>
    </dgm:pt>
    <dgm:pt modelId="{F77C058C-F4DE-4393-881F-52D5966B662B}">
      <dgm:prSet/>
      <dgm:spPr/>
      <dgm:t>
        <a:bodyPr/>
        <a:lstStyle/>
        <a:p>
          <a:pPr algn="l"/>
          <a:r>
            <a:rPr lang="en-US" b="1" dirty="0">
              <a:solidFill>
                <a:schemeClr val="accent2">
                  <a:lumMod val="50000"/>
                </a:schemeClr>
              </a:solidFill>
            </a:rPr>
            <a:t>Role functioning </a:t>
          </a:r>
          <a:r>
            <a:rPr lang="en-US" dirty="0">
              <a:solidFill>
                <a:schemeClr val="accent2">
                  <a:lumMod val="50000"/>
                </a:schemeClr>
              </a:solidFill>
            </a:rPr>
            <a:t>concerns an</a:t>
          </a:r>
          <a:r>
            <a:rPr lang="en-US" baseline="0" dirty="0">
              <a:solidFill>
                <a:schemeClr val="accent2">
                  <a:lumMod val="50000"/>
                </a:schemeClr>
              </a:solidFill>
            </a:rPr>
            <a:t> individual’s ability to meet </a:t>
          </a:r>
          <a:r>
            <a:rPr lang="en-US" b="1" baseline="0" dirty="0">
              <a:solidFill>
                <a:schemeClr val="accent2">
                  <a:lumMod val="50000"/>
                </a:schemeClr>
              </a:solidFill>
            </a:rPr>
            <a:t>socially and culturally defined roles</a:t>
          </a:r>
          <a:r>
            <a:rPr lang="en-US" baseline="0" dirty="0">
              <a:solidFill>
                <a:schemeClr val="accent2">
                  <a:lumMod val="50000"/>
                </a:schemeClr>
              </a:solidFill>
            </a:rPr>
            <a:t> such as worker, student, parent, homemaker, caregiver. </a:t>
          </a:r>
          <a:r>
            <a:rPr lang="en-US" b="1" baseline="0" dirty="0">
              <a:solidFill>
                <a:schemeClr val="accent2">
                  <a:lumMod val="50000"/>
                </a:schemeClr>
              </a:solidFill>
            </a:rPr>
            <a:t>When an individual fails to meet these roles, the responsibility shifts to others </a:t>
          </a:r>
          <a:r>
            <a:rPr lang="en-US" baseline="0" dirty="0">
              <a:solidFill>
                <a:schemeClr val="accent2">
                  <a:lumMod val="50000"/>
                </a:schemeClr>
              </a:solidFill>
            </a:rPr>
            <a:t>and this can affect the individuals social environment and relationship with others.</a:t>
          </a:r>
          <a:endParaRPr lang="en-US" dirty="0">
            <a:solidFill>
              <a:schemeClr val="accent2">
                <a:lumMod val="50000"/>
              </a:schemeClr>
            </a:solidFill>
          </a:endParaRPr>
        </a:p>
      </dgm:t>
    </dgm:pt>
    <dgm:pt modelId="{4C9DAD71-3246-47A8-ACFE-294D4AD69147}" type="parTrans" cxnId="{BE0F150B-4828-45B3-8F65-C6236A6E8893}">
      <dgm:prSet/>
      <dgm:spPr/>
      <dgm:t>
        <a:bodyPr/>
        <a:lstStyle/>
        <a:p>
          <a:endParaRPr lang="en-US"/>
        </a:p>
      </dgm:t>
    </dgm:pt>
    <dgm:pt modelId="{59799FAF-5F5A-4D6F-9F20-0DFF2E9E85D8}" type="sibTrans" cxnId="{BE0F150B-4828-45B3-8F65-C6236A6E8893}">
      <dgm:prSet/>
      <dgm:spPr/>
      <dgm:t>
        <a:bodyPr/>
        <a:lstStyle/>
        <a:p>
          <a:endParaRPr lang="en-US"/>
        </a:p>
      </dgm:t>
    </dgm:pt>
    <dgm:pt modelId="{C221F6EB-E75E-42D3-9A08-7BC22F9B7B77}">
      <dgm:prSet/>
      <dgm:spPr/>
      <dgm:t>
        <a:bodyPr/>
        <a:lstStyle/>
        <a:p>
          <a:pPr algn="l"/>
          <a:r>
            <a:rPr lang="en-US" b="1" dirty="0">
              <a:solidFill>
                <a:schemeClr val="accent2">
                  <a:lumMod val="50000"/>
                </a:schemeClr>
              </a:solidFill>
            </a:rPr>
            <a:t>What are some roles that your consumers have listed  as value </a:t>
          </a:r>
          <a:r>
            <a:rPr lang="en-US" b="1" baseline="0" dirty="0">
              <a:solidFill>
                <a:schemeClr val="accent2">
                  <a:lumMod val="50000"/>
                </a:schemeClr>
              </a:solidFill>
            </a:rPr>
            <a:t> or that they would like to resume or improve?</a:t>
          </a:r>
          <a:endParaRPr lang="en-US" dirty="0">
            <a:solidFill>
              <a:schemeClr val="accent2">
                <a:lumMod val="50000"/>
              </a:schemeClr>
            </a:solidFill>
          </a:endParaRPr>
        </a:p>
      </dgm:t>
    </dgm:pt>
    <dgm:pt modelId="{A783B178-C4A4-4CBF-B4C4-15DB523925E9}" type="parTrans" cxnId="{A64629FC-5929-44B1-AC8D-5056A6CE9431}">
      <dgm:prSet/>
      <dgm:spPr/>
      <dgm:t>
        <a:bodyPr/>
        <a:lstStyle/>
        <a:p>
          <a:endParaRPr lang="en-US"/>
        </a:p>
      </dgm:t>
    </dgm:pt>
    <dgm:pt modelId="{7C0B03F1-664B-4BDB-BBC7-03DBA1BA987C}" type="sibTrans" cxnId="{A64629FC-5929-44B1-AC8D-5056A6CE9431}">
      <dgm:prSet/>
      <dgm:spPr/>
      <dgm:t>
        <a:bodyPr/>
        <a:lstStyle/>
        <a:p>
          <a:endParaRPr lang="en-US"/>
        </a:p>
      </dgm:t>
    </dgm:pt>
    <dgm:pt modelId="{297A5CEA-8F0E-415A-8FB8-6D732C5BC7F1}" type="pres">
      <dgm:prSet presAssocID="{96331E4A-A77F-4F74-9939-210FF1EC659F}" presName="hierChild1" presStyleCnt="0">
        <dgm:presLayoutVars>
          <dgm:chPref val="1"/>
          <dgm:dir/>
          <dgm:animOne val="branch"/>
          <dgm:animLvl val="lvl"/>
          <dgm:resizeHandles/>
        </dgm:presLayoutVars>
      </dgm:prSet>
      <dgm:spPr/>
    </dgm:pt>
    <dgm:pt modelId="{8F43E16E-1D04-4CA6-8BEF-8D38BDD82DB6}" type="pres">
      <dgm:prSet presAssocID="{F77C058C-F4DE-4393-881F-52D5966B662B}" presName="hierRoot1" presStyleCnt="0"/>
      <dgm:spPr/>
    </dgm:pt>
    <dgm:pt modelId="{1432550A-1502-45BB-9667-ECC770071281}" type="pres">
      <dgm:prSet presAssocID="{F77C058C-F4DE-4393-881F-52D5966B662B}" presName="composite" presStyleCnt="0"/>
      <dgm:spPr/>
    </dgm:pt>
    <dgm:pt modelId="{777246BF-5254-4C1B-BE8D-3F3E3619F056}" type="pres">
      <dgm:prSet presAssocID="{F77C058C-F4DE-4393-881F-52D5966B662B}" presName="background" presStyleLbl="node0" presStyleIdx="0" presStyleCnt="2"/>
      <dgm:spPr/>
    </dgm:pt>
    <dgm:pt modelId="{288B645E-37E1-4480-891E-B2972E6EE54F}" type="pres">
      <dgm:prSet presAssocID="{F77C058C-F4DE-4393-881F-52D5966B662B}" presName="text" presStyleLbl="fgAcc0" presStyleIdx="0" presStyleCnt="2" custScaleY="186901">
        <dgm:presLayoutVars>
          <dgm:chPref val="3"/>
        </dgm:presLayoutVars>
      </dgm:prSet>
      <dgm:spPr/>
    </dgm:pt>
    <dgm:pt modelId="{29D6B74B-D92E-400F-85B4-6EF14B2B386E}" type="pres">
      <dgm:prSet presAssocID="{F77C058C-F4DE-4393-881F-52D5966B662B}" presName="hierChild2" presStyleCnt="0"/>
      <dgm:spPr/>
    </dgm:pt>
    <dgm:pt modelId="{694CBBDA-178D-4612-AC4D-0ECD987C6B61}" type="pres">
      <dgm:prSet presAssocID="{C221F6EB-E75E-42D3-9A08-7BC22F9B7B77}" presName="hierRoot1" presStyleCnt="0"/>
      <dgm:spPr/>
    </dgm:pt>
    <dgm:pt modelId="{538E58FB-CF67-41D8-A016-0B2E495F478E}" type="pres">
      <dgm:prSet presAssocID="{C221F6EB-E75E-42D3-9A08-7BC22F9B7B77}" presName="composite" presStyleCnt="0"/>
      <dgm:spPr/>
    </dgm:pt>
    <dgm:pt modelId="{B8C65859-37DE-4603-9249-8E24847414F2}" type="pres">
      <dgm:prSet presAssocID="{C221F6EB-E75E-42D3-9A08-7BC22F9B7B77}" presName="background" presStyleLbl="node0" presStyleIdx="1" presStyleCnt="2"/>
      <dgm:spPr/>
    </dgm:pt>
    <dgm:pt modelId="{6DA6C224-81C5-472F-8F87-FAAF34421A5E}" type="pres">
      <dgm:prSet presAssocID="{C221F6EB-E75E-42D3-9A08-7BC22F9B7B77}" presName="text" presStyleLbl="fgAcc0" presStyleIdx="1" presStyleCnt="2" custLinFactNeighborX="1650" custLinFactNeighborY="39767">
        <dgm:presLayoutVars>
          <dgm:chPref val="3"/>
        </dgm:presLayoutVars>
      </dgm:prSet>
      <dgm:spPr/>
    </dgm:pt>
    <dgm:pt modelId="{C107D57C-ADCF-42F0-A396-CF02C12943C0}" type="pres">
      <dgm:prSet presAssocID="{C221F6EB-E75E-42D3-9A08-7BC22F9B7B77}" presName="hierChild2" presStyleCnt="0"/>
      <dgm:spPr/>
    </dgm:pt>
  </dgm:ptLst>
  <dgm:cxnLst>
    <dgm:cxn modelId="{0CF2DC02-B389-4728-A30F-1E3EF2EBC2EB}" type="presOf" srcId="{96331E4A-A77F-4F74-9939-210FF1EC659F}" destId="{297A5CEA-8F0E-415A-8FB8-6D732C5BC7F1}" srcOrd="0" destOrd="0" presId="urn:microsoft.com/office/officeart/2005/8/layout/hierarchy1"/>
    <dgm:cxn modelId="{BE0F150B-4828-45B3-8F65-C6236A6E8893}" srcId="{96331E4A-A77F-4F74-9939-210FF1EC659F}" destId="{F77C058C-F4DE-4393-881F-52D5966B662B}" srcOrd="0" destOrd="0" parTransId="{4C9DAD71-3246-47A8-ACFE-294D4AD69147}" sibTransId="{59799FAF-5F5A-4D6F-9F20-0DFF2E9E85D8}"/>
    <dgm:cxn modelId="{CAB6D4A2-1A65-497E-B919-B6CE522CC53B}" type="presOf" srcId="{C221F6EB-E75E-42D3-9A08-7BC22F9B7B77}" destId="{6DA6C224-81C5-472F-8F87-FAAF34421A5E}" srcOrd="0" destOrd="0" presId="urn:microsoft.com/office/officeart/2005/8/layout/hierarchy1"/>
    <dgm:cxn modelId="{9A632AF8-3008-430A-8B8D-4F3E6FB298AB}" type="presOf" srcId="{F77C058C-F4DE-4393-881F-52D5966B662B}" destId="{288B645E-37E1-4480-891E-B2972E6EE54F}" srcOrd="0" destOrd="0" presId="urn:microsoft.com/office/officeart/2005/8/layout/hierarchy1"/>
    <dgm:cxn modelId="{A64629FC-5929-44B1-AC8D-5056A6CE9431}" srcId="{96331E4A-A77F-4F74-9939-210FF1EC659F}" destId="{C221F6EB-E75E-42D3-9A08-7BC22F9B7B77}" srcOrd="1" destOrd="0" parTransId="{A783B178-C4A4-4CBF-B4C4-15DB523925E9}" sibTransId="{7C0B03F1-664B-4BDB-BBC7-03DBA1BA987C}"/>
    <dgm:cxn modelId="{1842D24B-C388-49EC-98FE-F272E556CC64}" type="presParOf" srcId="{297A5CEA-8F0E-415A-8FB8-6D732C5BC7F1}" destId="{8F43E16E-1D04-4CA6-8BEF-8D38BDD82DB6}" srcOrd="0" destOrd="0" presId="urn:microsoft.com/office/officeart/2005/8/layout/hierarchy1"/>
    <dgm:cxn modelId="{2CED5B85-DD64-42CA-AF3F-333050EFBDDC}" type="presParOf" srcId="{8F43E16E-1D04-4CA6-8BEF-8D38BDD82DB6}" destId="{1432550A-1502-45BB-9667-ECC770071281}" srcOrd="0" destOrd="0" presId="urn:microsoft.com/office/officeart/2005/8/layout/hierarchy1"/>
    <dgm:cxn modelId="{0F9F40D7-1CB3-474C-BE8F-A45C8D048718}" type="presParOf" srcId="{1432550A-1502-45BB-9667-ECC770071281}" destId="{777246BF-5254-4C1B-BE8D-3F3E3619F056}" srcOrd="0" destOrd="0" presId="urn:microsoft.com/office/officeart/2005/8/layout/hierarchy1"/>
    <dgm:cxn modelId="{47CC0F85-F0ED-4043-AD2C-67C5FE018E2D}" type="presParOf" srcId="{1432550A-1502-45BB-9667-ECC770071281}" destId="{288B645E-37E1-4480-891E-B2972E6EE54F}" srcOrd="1" destOrd="0" presId="urn:microsoft.com/office/officeart/2005/8/layout/hierarchy1"/>
    <dgm:cxn modelId="{6F734183-A827-4621-8AF5-CC19F7307653}" type="presParOf" srcId="{8F43E16E-1D04-4CA6-8BEF-8D38BDD82DB6}" destId="{29D6B74B-D92E-400F-85B4-6EF14B2B386E}" srcOrd="1" destOrd="0" presId="urn:microsoft.com/office/officeart/2005/8/layout/hierarchy1"/>
    <dgm:cxn modelId="{BC997AF6-D1DD-4559-9EF0-416C6D3E2807}" type="presParOf" srcId="{297A5CEA-8F0E-415A-8FB8-6D732C5BC7F1}" destId="{694CBBDA-178D-4612-AC4D-0ECD987C6B61}" srcOrd="1" destOrd="0" presId="urn:microsoft.com/office/officeart/2005/8/layout/hierarchy1"/>
    <dgm:cxn modelId="{759E2739-15DD-4312-ABEE-CF834C14B514}" type="presParOf" srcId="{694CBBDA-178D-4612-AC4D-0ECD987C6B61}" destId="{538E58FB-CF67-41D8-A016-0B2E495F478E}" srcOrd="0" destOrd="0" presId="urn:microsoft.com/office/officeart/2005/8/layout/hierarchy1"/>
    <dgm:cxn modelId="{86A0E7F2-477F-4C0C-AB9B-AF2AF0D26ABC}" type="presParOf" srcId="{538E58FB-CF67-41D8-A016-0B2E495F478E}" destId="{B8C65859-37DE-4603-9249-8E24847414F2}" srcOrd="0" destOrd="0" presId="urn:microsoft.com/office/officeart/2005/8/layout/hierarchy1"/>
    <dgm:cxn modelId="{E71AAB1D-E89F-459D-BF14-84939EEE684E}" type="presParOf" srcId="{538E58FB-CF67-41D8-A016-0B2E495F478E}" destId="{6DA6C224-81C5-472F-8F87-FAAF34421A5E}" srcOrd="1" destOrd="0" presId="urn:microsoft.com/office/officeart/2005/8/layout/hierarchy1"/>
    <dgm:cxn modelId="{579E81BF-6698-43ED-909E-1DCD029C8525}" type="presParOf" srcId="{694CBBDA-178D-4612-AC4D-0ECD987C6B61}" destId="{C107D57C-ADCF-42F0-A396-CF02C12943C0}" srcOrd="1" destOrd="0" presId="urn:microsoft.com/office/officeart/2005/8/layout/hierarchy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8.xml><?xml version="1.0" encoding="utf-8"?>
<dgm:dataModel xmlns:dgm="http://schemas.openxmlformats.org/drawingml/2006/diagram" xmlns:a="http://schemas.openxmlformats.org/drawingml/2006/main">
  <dgm:ptLst>
    <dgm:pt modelId="{73906A59-9646-47F8-922C-947FDC939043}" type="doc">
      <dgm:prSet loTypeId="urn:microsoft.com/office/officeart/2005/8/layout/vList2" loCatId="list" qsTypeId="urn:microsoft.com/office/officeart/2005/8/quickstyle/simple1" qsCatId="simple" csTypeId="urn:microsoft.com/office/officeart/2005/8/colors/accent1_2" csCatId="accent1"/>
      <dgm:spPr/>
      <dgm:t>
        <a:bodyPr/>
        <a:lstStyle/>
        <a:p>
          <a:endParaRPr lang="en-US"/>
        </a:p>
      </dgm:t>
    </dgm:pt>
    <dgm:pt modelId="{0B483F2E-428C-4564-9D15-2AD2A11A30C6}">
      <dgm:prSet/>
      <dgm:spPr/>
      <dgm:t>
        <a:bodyPr/>
        <a:lstStyle/>
        <a:p>
          <a:r>
            <a:rPr lang="en-US" dirty="0"/>
            <a:t>There are 2 types of </a:t>
          </a:r>
          <a:r>
            <a:rPr lang="en-US" b="1" dirty="0"/>
            <a:t>social</a:t>
          </a:r>
          <a:r>
            <a:rPr lang="en-US" b="1" baseline="0" dirty="0"/>
            <a:t> relationships</a:t>
          </a:r>
          <a:r>
            <a:rPr lang="en-US" baseline="0" dirty="0"/>
            <a:t>:</a:t>
          </a:r>
          <a:endParaRPr lang="en-US" dirty="0"/>
        </a:p>
      </dgm:t>
    </dgm:pt>
    <dgm:pt modelId="{5E2A96D2-852D-438A-B438-FB0FE3321218}" type="parTrans" cxnId="{AC8E7129-2CF5-4E68-8DDF-89A8D6F53442}">
      <dgm:prSet/>
      <dgm:spPr/>
      <dgm:t>
        <a:bodyPr/>
        <a:lstStyle/>
        <a:p>
          <a:endParaRPr lang="en-US"/>
        </a:p>
      </dgm:t>
    </dgm:pt>
    <dgm:pt modelId="{2340929A-84AD-44EF-949B-E41A0A90B05D}" type="sibTrans" cxnId="{AC8E7129-2CF5-4E68-8DDF-89A8D6F53442}">
      <dgm:prSet/>
      <dgm:spPr/>
      <dgm:t>
        <a:bodyPr/>
        <a:lstStyle/>
        <a:p>
          <a:endParaRPr lang="en-US"/>
        </a:p>
      </dgm:t>
    </dgm:pt>
    <dgm:pt modelId="{B99C9FB2-8628-467A-964E-9BCA02145918}">
      <dgm:prSet/>
      <dgm:spPr/>
      <dgm:t>
        <a:bodyPr/>
        <a:lstStyle/>
        <a:p>
          <a:r>
            <a:rPr lang="en-US" b="1" baseline="0" dirty="0"/>
            <a:t>Affiliative</a:t>
          </a:r>
          <a:r>
            <a:rPr lang="en-US" baseline="0" dirty="0"/>
            <a:t>: aimed at getting </a:t>
          </a:r>
          <a:r>
            <a:rPr lang="en-US" b="1" baseline="0" dirty="0"/>
            <a:t>emotional needs met.</a:t>
          </a:r>
          <a:r>
            <a:rPr lang="en-US" baseline="0" dirty="0"/>
            <a:t> They’re sustained connections with others that are affectionate, meaningful, enjoyable, and mutually rewarding. </a:t>
          </a:r>
          <a:endParaRPr lang="en-US" dirty="0"/>
        </a:p>
      </dgm:t>
    </dgm:pt>
    <dgm:pt modelId="{EC63B22A-B726-41E5-8F8A-EDD27D0975D2}" type="parTrans" cxnId="{BE6F2B07-B3AF-4914-B2BD-2D41DBFDE588}">
      <dgm:prSet/>
      <dgm:spPr/>
      <dgm:t>
        <a:bodyPr/>
        <a:lstStyle/>
        <a:p>
          <a:endParaRPr lang="en-US"/>
        </a:p>
      </dgm:t>
    </dgm:pt>
    <dgm:pt modelId="{C7E59AC1-9D89-4182-B8AD-6DB771FB40A7}" type="sibTrans" cxnId="{BE6F2B07-B3AF-4914-B2BD-2D41DBFDE588}">
      <dgm:prSet/>
      <dgm:spPr/>
      <dgm:t>
        <a:bodyPr/>
        <a:lstStyle/>
        <a:p>
          <a:endParaRPr lang="en-US"/>
        </a:p>
      </dgm:t>
    </dgm:pt>
    <dgm:pt modelId="{4BE026A0-9B63-4914-A8BB-260858F3BF67}">
      <dgm:prSet/>
      <dgm:spPr/>
      <dgm:t>
        <a:bodyPr/>
        <a:lstStyle/>
        <a:p>
          <a:r>
            <a:rPr lang="en-US" b="1" baseline="0" dirty="0"/>
            <a:t>Functional: </a:t>
          </a:r>
          <a:r>
            <a:rPr lang="en-US" b="0" baseline="0" dirty="0"/>
            <a:t>aimed at getting </a:t>
          </a:r>
          <a:r>
            <a:rPr lang="en-US" b="1" baseline="0" dirty="0"/>
            <a:t>instrumental needs met </a:t>
          </a:r>
          <a:r>
            <a:rPr lang="en-US" b="0" baseline="0" dirty="0"/>
            <a:t>(e.g. doctors, landlords , sales clerk, etc.).</a:t>
          </a:r>
          <a:endParaRPr lang="en-US" dirty="0"/>
        </a:p>
      </dgm:t>
    </dgm:pt>
    <dgm:pt modelId="{12A3D783-CB7A-47F2-A4FB-765CE7A41256}" type="parTrans" cxnId="{2D28646B-3265-474F-92EB-4B88723E76BE}">
      <dgm:prSet/>
      <dgm:spPr/>
      <dgm:t>
        <a:bodyPr/>
        <a:lstStyle/>
        <a:p>
          <a:endParaRPr lang="en-US"/>
        </a:p>
      </dgm:t>
    </dgm:pt>
    <dgm:pt modelId="{FA6F51EF-6AD1-4B3F-A08D-9A3578F25453}" type="sibTrans" cxnId="{2D28646B-3265-474F-92EB-4B88723E76BE}">
      <dgm:prSet/>
      <dgm:spPr/>
      <dgm:t>
        <a:bodyPr/>
        <a:lstStyle/>
        <a:p>
          <a:endParaRPr lang="en-US"/>
        </a:p>
      </dgm:t>
    </dgm:pt>
    <dgm:pt modelId="{C18EB17F-153B-4F17-BCAC-7F433D69BC17}" type="pres">
      <dgm:prSet presAssocID="{73906A59-9646-47F8-922C-947FDC939043}" presName="linear" presStyleCnt="0">
        <dgm:presLayoutVars>
          <dgm:animLvl val="lvl"/>
          <dgm:resizeHandles val="exact"/>
        </dgm:presLayoutVars>
      </dgm:prSet>
      <dgm:spPr/>
    </dgm:pt>
    <dgm:pt modelId="{CEF51BB6-ED6E-4761-987B-208798A7414D}" type="pres">
      <dgm:prSet presAssocID="{0B483F2E-428C-4564-9D15-2AD2A11A30C6}" presName="parentText" presStyleLbl="node1" presStyleIdx="0" presStyleCnt="3">
        <dgm:presLayoutVars>
          <dgm:chMax val="0"/>
          <dgm:bulletEnabled val="1"/>
        </dgm:presLayoutVars>
      </dgm:prSet>
      <dgm:spPr/>
    </dgm:pt>
    <dgm:pt modelId="{A43E37A3-9C91-41F9-AD05-10232518A515}" type="pres">
      <dgm:prSet presAssocID="{2340929A-84AD-44EF-949B-E41A0A90B05D}" presName="spacer" presStyleCnt="0"/>
      <dgm:spPr/>
    </dgm:pt>
    <dgm:pt modelId="{B8BD87EA-BB91-4A00-A990-88C5367E949F}" type="pres">
      <dgm:prSet presAssocID="{B99C9FB2-8628-467A-964E-9BCA02145918}" presName="parentText" presStyleLbl="node1" presStyleIdx="1" presStyleCnt="3">
        <dgm:presLayoutVars>
          <dgm:chMax val="0"/>
          <dgm:bulletEnabled val="1"/>
        </dgm:presLayoutVars>
      </dgm:prSet>
      <dgm:spPr/>
    </dgm:pt>
    <dgm:pt modelId="{C5794C3B-D563-4D72-9A6C-684386493DD9}" type="pres">
      <dgm:prSet presAssocID="{C7E59AC1-9D89-4182-B8AD-6DB771FB40A7}" presName="spacer" presStyleCnt="0"/>
      <dgm:spPr/>
    </dgm:pt>
    <dgm:pt modelId="{3759CD75-DB52-46CA-A0D0-0E4047D3AA75}" type="pres">
      <dgm:prSet presAssocID="{4BE026A0-9B63-4914-A8BB-260858F3BF67}" presName="parentText" presStyleLbl="node1" presStyleIdx="2" presStyleCnt="3">
        <dgm:presLayoutVars>
          <dgm:chMax val="0"/>
          <dgm:bulletEnabled val="1"/>
        </dgm:presLayoutVars>
      </dgm:prSet>
      <dgm:spPr/>
    </dgm:pt>
  </dgm:ptLst>
  <dgm:cxnLst>
    <dgm:cxn modelId="{BE6F2B07-B3AF-4914-B2BD-2D41DBFDE588}" srcId="{73906A59-9646-47F8-922C-947FDC939043}" destId="{B99C9FB2-8628-467A-964E-9BCA02145918}" srcOrd="1" destOrd="0" parTransId="{EC63B22A-B726-41E5-8F8A-EDD27D0975D2}" sibTransId="{C7E59AC1-9D89-4182-B8AD-6DB771FB40A7}"/>
    <dgm:cxn modelId="{AC8E7129-2CF5-4E68-8DDF-89A8D6F53442}" srcId="{73906A59-9646-47F8-922C-947FDC939043}" destId="{0B483F2E-428C-4564-9D15-2AD2A11A30C6}" srcOrd="0" destOrd="0" parTransId="{5E2A96D2-852D-438A-B438-FB0FE3321218}" sibTransId="{2340929A-84AD-44EF-949B-E41A0A90B05D}"/>
    <dgm:cxn modelId="{49FE6D39-E1A8-4EF1-8C82-79D7B70C3730}" type="presOf" srcId="{4BE026A0-9B63-4914-A8BB-260858F3BF67}" destId="{3759CD75-DB52-46CA-A0D0-0E4047D3AA75}" srcOrd="0" destOrd="0" presId="urn:microsoft.com/office/officeart/2005/8/layout/vList2"/>
    <dgm:cxn modelId="{C5377765-5B7A-4005-AC63-44CB9F7DA535}" type="presOf" srcId="{73906A59-9646-47F8-922C-947FDC939043}" destId="{C18EB17F-153B-4F17-BCAC-7F433D69BC17}" srcOrd="0" destOrd="0" presId="urn:microsoft.com/office/officeart/2005/8/layout/vList2"/>
    <dgm:cxn modelId="{A96EB34A-2761-43C3-AC3E-BBC4D4921DD6}" type="presOf" srcId="{0B483F2E-428C-4564-9D15-2AD2A11A30C6}" destId="{CEF51BB6-ED6E-4761-987B-208798A7414D}" srcOrd="0" destOrd="0" presId="urn:microsoft.com/office/officeart/2005/8/layout/vList2"/>
    <dgm:cxn modelId="{2D28646B-3265-474F-92EB-4B88723E76BE}" srcId="{73906A59-9646-47F8-922C-947FDC939043}" destId="{4BE026A0-9B63-4914-A8BB-260858F3BF67}" srcOrd="2" destOrd="0" parTransId="{12A3D783-CB7A-47F2-A4FB-765CE7A41256}" sibTransId="{FA6F51EF-6AD1-4B3F-A08D-9A3578F25453}"/>
    <dgm:cxn modelId="{F5712354-56BA-48F4-9F16-6730A253E4E5}" type="presOf" srcId="{B99C9FB2-8628-467A-964E-9BCA02145918}" destId="{B8BD87EA-BB91-4A00-A990-88C5367E949F}" srcOrd="0" destOrd="0" presId="urn:microsoft.com/office/officeart/2005/8/layout/vList2"/>
    <dgm:cxn modelId="{B90D318A-0776-40F1-B311-AFEFB8415148}" type="presParOf" srcId="{C18EB17F-153B-4F17-BCAC-7F433D69BC17}" destId="{CEF51BB6-ED6E-4761-987B-208798A7414D}" srcOrd="0" destOrd="0" presId="urn:microsoft.com/office/officeart/2005/8/layout/vList2"/>
    <dgm:cxn modelId="{BC8AE283-3A3A-404B-80EF-C67F69074E70}" type="presParOf" srcId="{C18EB17F-153B-4F17-BCAC-7F433D69BC17}" destId="{A43E37A3-9C91-41F9-AD05-10232518A515}" srcOrd="1" destOrd="0" presId="urn:microsoft.com/office/officeart/2005/8/layout/vList2"/>
    <dgm:cxn modelId="{707BFC08-3F34-49E6-B746-89ADB19A4FA6}" type="presParOf" srcId="{C18EB17F-153B-4F17-BCAC-7F433D69BC17}" destId="{B8BD87EA-BB91-4A00-A990-88C5367E949F}" srcOrd="2" destOrd="0" presId="urn:microsoft.com/office/officeart/2005/8/layout/vList2"/>
    <dgm:cxn modelId="{230A7EA1-1EC2-4070-B6EC-A7AA96A746F9}" type="presParOf" srcId="{C18EB17F-153B-4F17-BCAC-7F433D69BC17}" destId="{C5794C3B-D563-4D72-9A6C-684386493DD9}" srcOrd="3" destOrd="0" presId="urn:microsoft.com/office/officeart/2005/8/layout/vList2"/>
    <dgm:cxn modelId="{84D3A61E-ABBB-4DE5-B3E1-191AA9DA2A3B}" type="presParOf" srcId="{C18EB17F-153B-4F17-BCAC-7F433D69BC17}" destId="{3759CD75-DB52-46CA-A0D0-0E4047D3AA75}" srcOrd="4"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9.xml><?xml version="1.0" encoding="utf-8"?>
<dgm:dataModel xmlns:dgm="http://schemas.openxmlformats.org/drawingml/2006/diagram" xmlns:a="http://schemas.openxmlformats.org/drawingml/2006/main">
  <dgm:ptLst>
    <dgm:pt modelId="{689145B7-4FEC-4E15-9B9F-00EC3405DDE1}" type="doc">
      <dgm:prSet loTypeId="urn:microsoft.com/office/officeart/2018/2/layout/IconVerticalSolidList" loCatId="icon" qsTypeId="urn:microsoft.com/office/officeart/2005/8/quickstyle/simple1" qsCatId="simple" csTypeId="urn:microsoft.com/office/officeart/2018/5/colors/Iconchunking_neutralbg_colorful1" csCatId="colorful" phldr="1"/>
      <dgm:spPr/>
      <dgm:t>
        <a:bodyPr/>
        <a:lstStyle/>
        <a:p>
          <a:endParaRPr lang="en-US"/>
        </a:p>
      </dgm:t>
    </dgm:pt>
    <dgm:pt modelId="{73C52585-2478-444A-8F3E-D4FD025CCA96}">
      <dgm:prSet custT="1"/>
      <dgm:spPr/>
      <dgm:t>
        <a:bodyPr/>
        <a:lstStyle/>
        <a:p>
          <a:r>
            <a:rPr lang="en-US" sz="2400" b="1" dirty="0">
              <a:solidFill>
                <a:schemeClr val="accent2">
                  <a:lumMod val="50000"/>
                </a:schemeClr>
              </a:solidFill>
            </a:rPr>
            <a:t>Provide Interventions to Foster Recovery</a:t>
          </a:r>
          <a:endParaRPr lang="en-US" sz="2400" dirty="0">
            <a:solidFill>
              <a:schemeClr val="accent2">
                <a:lumMod val="50000"/>
              </a:schemeClr>
            </a:solidFill>
          </a:endParaRPr>
        </a:p>
      </dgm:t>
    </dgm:pt>
    <dgm:pt modelId="{8332C6F9-6254-49D5-B15E-66DEE6336E2F}" type="parTrans" cxnId="{C3170386-53DA-4CD5-B382-34881FD680F4}">
      <dgm:prSet/>
      <dgm:spPr/>
      <dgm:t>
        <a:bodyPr/>
        <a:lstStyle/>
        <a:p>
          <a:endParaRPr lang="en-US"/>
        </a:p>
      </dgm:t>
    </dgm:pt>
    <dgm:pt modelId="{EA392D43-B95A-47B4-946D-ED259BBA88C0}" type="sibTrans" cxnId="{C3170386-53DA-4CD5-B382-34881FD680F4}">
      <dgm:prSet/>
      <dgm:spPr/>
      <dgm:t>
        <a:bodyPr/>
        <a:lstStyle/>
        <a:p>
          <a:endParaRPr lang="en-US"/>
        </a:p>
      </dgm:t>
    </dgm:pt>
    <dgm:pt modelId="{DB6EFC1A-3FC3-4C61-953D-54C2F88C6B96}">
      <dgm:prSet/>
      <dgm:spPr/>
      <dgm:t>
        <a:bodyPr/>
        <a:lstStyle/>
        <a:p>
          <a:r>
            <a:rPr lang="en-US" dirty="0">
              <a:solidFill>
                <a:schemeClr val="accent2">
                  <a:lumMod val="50000"/>
                </a:schemeClr>
              </a:solidFill>
            </a:rPr>
            <a:t>Competent practitioners must have the necessary skills to provide interventions and know the most current and best practice treatments that foster recovery.</a:t>
          </a:r>
        </a:p>
      </dgm:t>
    </dgm:pt>
    <dgm:pt modelId="{D6D24A76-B864-4E58-9548-C7BA90128670}" type="parTrans" cxnId="{D4ACDAFA-41BB-4096-8CE9-3646A18DBB40}">
      <dgm:prSet/>
      <dgm:spPr/>
      <dgm:t>
        <a:bodyPr/>
        <a:lstStyle/>
        <a:p>
          <a:endParaRPr lang="en-US"/>
        </a:p>
      </dgm:t>
    </dgm:pt>
    <dgm:pt modelId="{3B8BB6CF-BCDE-4E99-8E44-7255C2E6668D}" type="sibTrans" cxnId="{D4ACDAFA-41BB-4096-8CE9-3646A18DBB40}">
      <dgm:prSet/>
      <dgm:spPr/>
      <dgm:t>
        <a:bodyPr/>
        <a:lstStyle/>
        <a:p>
          <a:endParaRPr lang="en-US"/>
        </a:p>
      </dgm:t>
    </dgm:pt>
    <dgm:pt modelId="{C4C24953-91B2-4FDC-95EC-AFBDDF731337}">
      <dgm:prSet/>
      <dgm:spPr/>
      <dgm:t>
        <a:bodyPr/>
        <a:lstStyle/>
        <a:p>
          <a:r>
            <a:rPr lang="en-US" b="1" dirty="0">
              <a:solidFill>
                <a:schemeClr val="accent2">
                  <a:lumMod val="50000"/>
                </a:schemeClr>
              </a:solidFill>
            </a:rPr>
            <a:t>Interventions should include evidence-based practices, </a:t>
          </a:r>
          <a:r>
            <a:rPr lang="en-US" dirty="0">
              <a:solidFill>
                <a:schemeClr val="accent2">
                  <a:lumMod val="50000"/>
                </a:schemeClr>
              </a:solidFill>
            </a:rPr>
            <a:t>such as supported employment, assertive community integration, integrated dual disorders treatment, psychosocial education, illness management and recovery.</a:t>
          </a:r>
        </a:p>
      </dgm:t>
    </dgm:pt>
    <dgm:pt modelId="{69EFEB7C-B8B0-413D-BC5A-D55684903C45}" type="parTrans" cxnId="{6EE9C8B2-76C4-494C-8D29-A522D09C0BF9}">
      <dgm:prSet/>
      <dgm:spPr/>
      <dgm:t>
        <a:bodyPr/>
        <a:lstStyle/>
        <a:p>
          <a:endParaRPr lang="en-US"/>
        </a:p>
      </dgm:t>
    </dgm:pt>
    <dgm:pt modelId="{13ECA914-3BA5-480D-8F13-775F9F16C570}" type="sibTrans" cxnId="{6EE9C8B2-76C4-494C-8D29-A522D09C0BF9}">
      <dgm:prSet/>
      <dgm:spPr/>
      <dgm:t>
        <a:bodyPr/>
        <a:lstStyle/>
        <a:p>
          <a:endParaRPr lang="en-US"/>
        </a:p>
      </dgm:t>
    </dgm:pt>
    <dgm:pt modelId="{9643E01B-0C89-4680-876C-04E3828C5A30}" type="pres">
      <dgm:prSet presAssocID="{689145B7-4FEC-4E15-9B9F-00EC3405DDE1}" presName="root" presStyleCnt="0">
        <dgm:presLayoutVars>
          <dgm:dir/>
          <dgm:resizeHandles val="exact"/>
        </dgm:presLayoutVars>
      </dgm:prSet>
      <dgm:spPr/>
    </dgm:pt>
    <dgm:pt modelId="{002381A0-7E81-4D9C-A5B8-4D93B31007BC}" type="pres">
      <dgm:prSet presAssocID="{73C52585-2478-444A-8F3E-D4FD025CCA96}" presName="compNode" presStyleCnt="0"/>
      <dgm:spPr/>
    </dgm:pt>
    <dgm:pt modelId="{F8BE0539-5708-4763-8CBF-2E7B925EC42E}" type="pres">
      <dgm:prSet presAssocID="{73C52585-2478-444A-8F3E-D4FD025CCA96}" presName="bgRect" presStyleLbl="bgShp" presStyleIdx="0" presStyleCnt="3"/>
      <dgm:spPr/>
    </dgm:pt>
    <dgm:pt modelId="{4DE0244C-1F93-4180-A308-A5D625ADAF22}" type="pres">
      <dgm:prSet presAssocID="{73C52585-2478-444A-8F3E-D4FD025CCA96}" presName="iconRect" presStyleLbl="node1" presStyleIdx="0" presStyleCnt="3"/>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Group"/>
        </a:ext>
      </dgm:extLst>
    </dgm:pt>
    <dgm:pt modelId="{9946BEB7-CD71-46F5-81FB-49A8982CBD95}" type="pres">
      <dgm:prSet presAssocID="{73C52585-2478-444A-8F3E-D4FD025CCA96}" presName="spaceRect" presStyleCnt="0"/>
      <dgm:spPr/>
    </dgm:pt>
    <dgm:pt modelId="{856BB701-0240-4BE3-8010-24245BFAC302}" type="pres">
      <dgm:prSet presAssocID="{73C52585-2478-444A-8F3E-D4FD025CCA96}" presName="parTx" presStyleLbl="revTx" presStyleIdx="0" presStyleCnt="3">
        <dgm:presLayoutVars>
          <dgm:chMax val="0"/>
          <dgm:chPref val="0"/>
        </dgm:presLayoutVars>
      </dgm:prSet>
      <dgm:spPr/>
    </dgm:pt>
    <dgm:pt modelId="{F70F3A7A-83D2-4D76-8EE4-1C68679CB47A}" type="pres">
      <dgm:prSet presAssocID="{EA392D43-B95A-47B4-946D-ED259BBA88C0}" presName="sibTrans" presStyleCnt="0"/>
      <dgm:spPr/>
    </dgm:pt>
    <dgm:pt modelId="{DA48F9BA-A1E2-452D-80A0-8C01D527E48D}" type="pres">
      <dgm:prSet presAssocID="{DB6EFC1A-3FC3-4C61-953D-54C2F88C6B96}" presName="compNode" presStyleCnt="0"/>
      <dgm:spPr/>
    </dgm:pt>
    <dgm:pt modelId="{40413B8C-7573-437B-89A0-D102A9018166}" type="pres">
      <dgm:prSet presAssocID="{DB6EFC1A-3FC3-4C61-953D-54C2F88C6B96}" presName="bgRect" presStyleLbl="bgShp" presStyleIdx="1" presStyleCnt="3"/>
      <dgm:spPr/>
    </dgm:pt>
    <dgm:pt modelId="{E895E94D-5D48-4973-A578-0656FEBF426F}" type="pres">
      <dgm:prSet presAssocID="{DB6EFC1A-3FC3-4C61-953D-54C2F88C6B96}" presName="iconRect" presStyleLbl="node1" presStyleIdx="1" presStyleCnt="3"/>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Doctor"/>
        </a:ext>
      </dgm:extLst>
    </dgm:pt>
    <dgm:pt modelId="{27E7BB5B-27C0-498E-ADBC-621B46601F21}" type="pres">
      <dgm:prSet presAssocID="{DB6EFC1A-3FC3-4C61-953D-54C2F88C6B96}" presName="spaceRect" presStyleCnt="0"/>
      <dgm:spPr/>
    </dgm:pt>
    <dgm:pt modelId="{4174CF1D-1AE7-4911-A6E2-D1E7A47DC83B}" type="pres">
      <dgm:prSet presAssocID="{DB6EFC1A-3FC3-4C61-953D-54C2F88C6B96}" presName="parTx" presStyleLbl="revTx" presStyleIdx="1" presStyleCnt="3">
        <dgm:presLayoutVars>
          <dgm:chMax val="0"/>
          <dgm:chPref val="0"/>
        </dgm:presLayoutVars>
      </dgm:prSet>
      <dgm:spPr/>
    </dgm:pt>
    <dgm:pt modelId="{D1065674-A4FE-4590-8EEB-F14EBCA7D6CF}" type="pres">
      <dgm:prSet presAssocID="{3B8BB6CF-BCDE-4E99-8E44-7255C2E6668D}" presName="sibTrans" presStyleCnt="0"/>
      <dgm:spPr/>
    </dgm:pt>
    <dgm:pt modelId="{488D4C03-2F71-446A-A5EE-E8571772E603}" type="pres">
      <dgm:prSet presAssocID="{C4C24953-91B2-4FDC-95EC-AFBDDF731337}" presName="compNode" presStyleCnt="0"/>
      <dgm:spPr/>
    </dgm:pt>
    <dgm:pt modelId="{AEC22D10-FBF3-4903-8541-332D49C6609D}" type="pres">
      <dgm:prSet presAssocID="{C4C24953-91B2-4FDC-95EC-AFBDDF731337}" presName="bgRect" presStyleLbl="bgShp" presStyleIdx="2" presStyleCnt="3"/>
      <dgm:spPr/>
    </dgm:pt>
    <dgm:pt modelId="{B2C7F3E8-9F2A-4270-B23A-023439D6C34B}" type="pres">
      <dgm:prSet presAssocID="{C4C24953-91B2-4FDC-95EC-AFBDDF731337}" presName="iconRect" presStyleLbl="node1" presStyleIdx="2" presStyleCnt="3"/>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Head with Gears"/>
        </a:ext>
      </dgm:extLst>
    </dgm:pt>
    <dgm:pt modelId="{D129917F-077A-4391-9BEF-7012BE080EB8}" type="pres">
      <dgm:prSet presAssocID="{C4C24953-91B2-4FDC-95EC-AFBDDF731337}" presName="spaceRect" presStyleCnt="0"/>
      <dgm:spPr/>
    </dgm:pt>
    <dgm:pt modelId="{4141009A-B948-483D-AB80-73F483B71FF9}" type="pres">
      <dgm:prSet presAssocID="{C4C24953-91B2-4FDC-95EC-AFBDDF731337}" presName="parTx" presStyleLbl="revTx" presStyleIdx="2" presStyleCnt="3">
        <dgm:presLayoutVars>
          <dgm:chMax val="0"/>
          <dgm:chPref val="0"/>
        </dgm:presLayoutVars>
      </dgm:prSet>
      <dgm:spPr/>
    </dgm:pt>
  </dgm:ptLst>
  <dgm:cxnLst>
    <dgm:cxn modelId="{2B3ED725-3973-472D-8516-668F7ED93989}" type="presOf" srcId="{73C52585-2478-444A-8F3E-D4FD025CCA96}" destId="{856BB701-0240-4BE3-8010-24245BFAC302}" srcOrd="0" destOrd="0" presId="urn:microsoft.com/office/officeart/2018/2/layout/IconVerticalSolidList"/>
    <dgm:cxn modelId="{E7661E67-6F70-41DB-B3B9-FAE3C29A915B}" type="presOf" srcId="{689145B7-4FEC-4E15-9B9F-00EC3405DDE1}" destId="{9643E01B-0C89-4680-876C-04E3828C5A30}" srcOrd="0" destOrd="0" presId="urn:microsoft.com/office/officeart/2018/2/layout/IconVerticalSolidList"/>
    <dgm:cxn modelId="{3DA77E6F-DA22-4907-A895-A44BD63E51AC}" type="presOf" srcId="{DB6EFC1A-3FC3-4C61-953D-54C2F88C6B96}" destId="{4174CF1D-1AE7-4911-A6E2-D1E7A47DC83B}" srcOrd="0" destOrd="0" presId="urn:microsoft.com/office/officeart/2018/2/layout/IconVerticalSolidList"/>
    <dgm:cxn modelId="{C3170386-53DA-4CD5-B382-34881FD680F4}" srcId="{689145B7-4FEC-4E15-9B9F-00EC3405DDE1}" destId="{73C52585-2478-444A-8F3E-D4FD025CCA96}" srcOrd="0" destOrd="0" parTransId="{8332C6F9-6254-49D5-B15E-66DEE6336E2F}" sibTransId="{EA392D43-B95A-47B4-946D-ED259BBA88C0}"/>
    <dgm:cxn modelId="{6EE9C8B2-76C4-494C-8D29-A522D09C0BF9}" srcId="{689145B7-4FEC-4E15-9B9F-00EC3405DDE1}" destId="{C4C24953-91B2-4FDC-95EC-AFBDDF731337}" srcOrd="2" destOrd="0" parTransId="{69EFEB7C-B8B0-413D-BC5A-D55684903C45}" sibTransId="{13ECA914-3BA5-480D-8F13-775F9F16C570}"/>
    <dgm:cxn modelId="{756148CE-0BF3-4FD5-B331-1DF0904BA74D}" type="presOf" srcId="{C4C24953-91B2-4FDC-95EC-AFBDDF731337}" destId="{4141009A-B948-483D-AB80-73F483B71FF9}" srcOrd="0" destOrd="0" presId="urn:microsoft.com/office/officeart/2018/2/layout/IconVerticalSolidList"/>
    <dgm:cxn modelId="{D4ACDAFA-41BB-4096-8CE9-3646A18DBB40}" srcId="{689145B7-4FEC-4E15-9B9F-00EC3405DDE1}" destId="{DB6EFC1A-3FC3-4C61-953D-54C2F88C6B96}" srcOrd="1" destOrd="0" parTransId="{D6D24A76-B864-4E58-9548-C7BA90128670}" sibTransId="{3B8BB6CF-BCDE-4E99-8E44-7255C2E6668D}"/>
    <dgm:cxn modelId="{E06B5D0B-1B6E-4F1D-BA67-10E88DF4FFDA}" type="presParOf" srcId="{9643E01B-0C89-4680-876C-04E3828C5A30}" destId="{002381A0-7E81-4D9C-A5B8-4D93B31007BC}" srcOrd="0" destOrd="0" presId="urn:microsoft.com/office/officeart/2018/2/layout/IconVerticalSolidList"/>
    <dgm:cxn modelId="{1AE08774-109F-45EF-B465-9A6926CFBDA3}" type="presParOf" srcId="{002381A0-7E81-4D9C-A5B8-4D93B31007BC}" destId="{F8BE0539-5708-4763-8CBF-2E7B925EC42E}" srcOrd="0" destOrd="0" presId="urn:microsoft.com/office/officeart/2018/2/layout/IconVerticalSolidList"/>
    <dgm:cxn modelId="{FEFF7129-5B8F-46D7-9A20-622CAD5955E8}" type="presParOf" srcId="{002381A0-7E81-4D9C-A5B8-4D93B31007BC}" destId="{4DE0244C-1F93-4180-A308-A5D625ADAF22}" srcOrd="1" destOrd="0" presId="urn:microsoft.com/office/officeart/2018/2/layout/IconVerticalSolidList"/>
    <dgm:cxn modelId="{41D222C0-B3C1-44E2-82B3-DB54A544F4C3}" type="presParOf" srcId="{002381A0-7E81-4D9C-A5B8-4D93B31007BC}" destId="{9946BEB7-CD71-46F5-81FB-49A8982CBD95}" srcOrd="2" destOrd="0" presId="urn:microsoft.com/office/officeart/2018/2/layout/IconVerticalSolidList"/>
    <dgm:cxn modelId="{73AA5116-7C34-437A-AA72-B54485990CF8}" type="presParOf" srcId="{002381A0-7E81-4D9C-A5B8-4D93B31007BC}" destId="{856BB701-0240-4BE3-8010-24245BFAC302}" srcOrd="3" destOrd="0" presId="urn:microsoft.com/office/officeart/2018/2/layout/IconVerticalSolidList"/>
    <dgm:cxn modelId="{936F0C0D-CF24-4037-B042-D6503B4B69EA}" type="presParOf" srcId="{9643E01B-0C89-4680-876C-04E3828C5A30}" destId="{F70F3A7A-83D2-4D76-8EE4-1C68679CB47A}" srcOrd="1" destOrd="0" presId="urn:microsoft.com/office/officeart/2018/2/layout/IconVerticalSolidList"/>
    <dgm:cxn modelId="{14265749-CD33-4EF1-A15F-A4B4A3BA1E08}" type="presParOf" srcId="{9643E01B-0C89-4680-876C-04E3828C5A30}" destId="{DA48F9BA-A1E2-452D-80A0-8C01D527E48D}" srcOrd="2" destOrd="0" presId="urn:microsoft.com/office/officeart/2018/2/layout/IconVerticalSolidList"/>
    <dgm:cxn modelId="{6D6D7A13-187F-4463-9A0F-4135F4E8A2AC}" type="presParOf" srcId="{DA48F9BA-A1E2-452D-80A0-8C01D527E48D}" destId="{40413B8C-7573-437B-89A0-D102A9018166}" srcOrd="0" destOrd="0" presId="urn:microsoft.com/office/officeart/2018/2/layout/IconVerticalSolidList"/>
    <dgm:cxn modelId="{FF93A340-089C-4780-8E26-57DB117AF0C3}" type="presParOf" srcId="{DA48F9BA-A1E2-452D-80A0-8C01D527E48D}" destId="{E895E94D-5D48-4973-A578-0656FEBF426F}" srcOrd="1" destOrd="0" presId="urn:microsoft.com/office/officeart/2018/2/layout/IconVerticalSolidList"/>
    <dgm:cxn modelId="{5542D48B-08B5-418E-908E-07FB688829F7}" type="presParOf" srcId="{DA48F9BA-A1E2-452D-80A0-8C01D527E48D}" destId="{27E7BB5B-27C0-498E-ADBC-621B46601F21}" srcOrd="2" destOrd="0" presId="urn:microsoft.com/office/officeart/2018/2/layout/IconVerticalSolidList"/>
    <dgm:cxn modelId="{DB926FB2-861D-4241-AB21-BBD131618C45}" type="presParOf" srcId="{DA48F9BA-A1E2-452D-80A0-8C01D527E48D}" destId="{4174CF1D-1AE7-4911-A6E2-D1E7A47DC83B}" srcOrd="3" destOrd="0" presId="urn:microsoft.com/office/officeart/2018/2/layout/IconVerticalSolidList"/>
    <dgm:cxn modelId="{4031B5B3-68E7-4F10-A22D-98104C5A2B43}" type="presParOf" srcId="{9643E01B-0C89-4680-876C-04E3828C5A30}" destId="{D1065674-A4FE-4590-8EEB-F14EBCA7D6CF}" srcOrd="3" destOrd="0" presId="urn:microsoft.com/office/officeart/2018/2/layout/IconVerticalSolidList"/>
    <dgm:cxn modelId="{60644DEF-B3E3-4EEC-90A2-0F325BB2DB0E}" type="presParOf" srcId="{9643E01B-0C89-4680-876C-04E3828C5A30}" destId="{488D4C03-2F71-446A-A5EE-E8571772E603}" srcOrd="4" destOrd="0" presId="urn:microsoft.com/office/officeart/2018/2/layout/IconVerticalSolidList"/>
    <dgm:cxn modelId="{DF56090B-FB3F-48CF-9A9B-944C959EF0A8}" type="presParOf" srcId="{488D4C03-2F71-446A-A5EE-E8571772E603}" destId="{AEC22D10-FBF3-4903-8541-332D49C6609D}" srcOrd="0" destOrd="0" presId="urn:microsoft.com/office/officeart/2018/2/layout/IconVerticalSolidList"/>
    <dgm:cxn modelId="{32670A25-EAF1-4123-9D34-DE5D139651F8}" type="presParOf" srcId="{488D4C03-2F71-446A-A5EE-E8571772E603}" destId="{B2C7F3E8-9F2A-4270-B23A-023439D6C34B}" srcOrd="1" destOrd="0" presId="urn:microsoft.com/office/officeart/2018/2/layout/IconVerticalSolidList"/>
    <dgm:cxn modelId="{CD4849ED-09FD-4D2A-87F8-251F12209330}" type="presParOf" srcId="{488D4C03-2F71-446A-A5EE-E8571772E603}" destId="{D129917F-077A-4391-9BEF-7012BE080EB8}" srcOrd="2" destOrd="0" presId="urn:microsoft.com/office/officeart/2018/2/layout/IconVerticalSolidList"/>
    <dgm:cxn modelId="{1E997566-E11C-484B-9684-D65067C19B2A}" type="presParOf" srcId="{488D4C03-2F71-446A-A5EE-E8571772E603}" destId="{4141009A-B948-483D-AB80-73F483B71FF9}" srcOrd="3" destOrd="0" presId="urn:microsoft.com/office/officeart/2018/2/layout/IconVerticalSoli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78CC1034-1CCD-4567-9F6D-EF049B0D6168}"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n-US"/>
        </a:p>
      </dgm:t>
    </dgm:pt>
    <dgm:pt modelId="{A6359013-114F-4629-A5DB-91CC23D833C4}">
      <dgm:prSet/>
      <dgm:spPr/>
      <dgm:t>
        <a:bodyPr/>
        <a:lstStyle/>
        <a:p>
          <a:r>
            <a:rPr lang="en-US" dirty="0"/>
            <a:t>1.  Community integration and “normalization” would promote a(n) __________ niche. </a:t>
          </a:r>
        </a:p>
      </dgm:t>
    </dgm:pt>
    <dgm:pt modelId="{240057AB-C9D1-4309-BD5D-9527024A9E84}" type="parTrans" cxnId="{E72DA4BC-385A-4C2D-89BE-DC840767A05C}">
      <dgm:prSet/>
      <dgm:spPr/>
      <dgm:t>
        <a:bodyPr/>
        <a:lstStyle/>
        <a:p>
          <a:endParaRPr lang="en-US"/>
        </a:p>
      </dgm:t>
    </dgm:pt>
    <dgm:pt modelId="{B64AEDC4-43FA-48FB-AF93-697B22616845}" type="sibTrans" cxnId="{E72DA4BC-385A-4C2D-89BE-DC840767A05C}">
      <dgm:prSet/>
      <dgm:spPr/>
      <dgm:t>
        <a:bodyPr/>
        <a:lstStyle/>
        <a:p>
          <a:endParaRPr lang="en-US"/>
        </a:p>
      </dgm:t>
    </dgm:pt>
    <dgm:pt modelId="{DEDEF68C-BAD9-4FAF-A046-6D292BBD829A}">
      <dgm:prSet/>
      <dgm:spPr/>
      <dgm:t>
        <a:bodyPr/>
        <a:lstStyle/>
        <a:p>
          <a:r>
            <a:rPr lang="en-US" dirty="0">
              <a:solidFill>
                <a:schemeClr val="accent4">
                  <a:lumMod val="75000"/>
                </a:schemeClr>
              </a:solidFill>
            </a:rPr>
            <a:t>Entrapping </a:t>
          </a:r>
        </a:p>
      </dgm:t>
    </dgm:pt>
    <dgm:pt modelId="{186EE1B2-446B-4E89-A47A-1BEBB832E9DF}" type="parTrans" cxnId="{15629B92-EFE8-43CA-A6B4-54B565568F56}">
      <dgm:prSet/>
      <dgm:spPr/>
      <dgm:t>
        <a:bodyPr/>
        <a:lstStyle/>
        <a:p>
          <a:endParaRPr lang="en-US"/>
        </a:p>
      </dgm:t>
    </dgm:pt>
    <dgm:pt modelId="{7FA0773F-0DCC-42AE-AB20-AE350930FEDA}" type="sibTrans" cxnId="{15629B92-EFE8-43CA-A6B4-54B565568F56}">
      <dgm:prSet/>
      <dgm:spPr/>
      <dgm:t>
        <a:bodyPr/>
        <a:lstStyle/>
        <a:p>
          <a:endParaRPr lang="en-US"/>
        </a:p>
      </dgm:t>
    </dgm:pt>
    <dgm:pt modelId="{77675602-14A6-46D9-9A3A-4D107C12AE37}">
      <dgm:prSet/>
      <dgm:spPr/>
      <dgm:t>
        <a:bodyPr/>
        <a:lstStyle/>
        <a:p>
          <a:r>
            <a:rPr lang="en-US">
              <a:solidFill>
                <a:schemeClr val="accent4">
                  <a:lumMod val="75000"/>
                </a:schemeClr>
              </a:solidFill>
            </a:rPr>
            <a:t>Paradigm</a:t>
          </a:r>
        </a:p>
      </dgm:t>
    </dgm:pt>
    <dgm:pt modelId="{182BD5E4-D5B8-42C9-9755-D2B111917247}" type="parTrans" cxnId="{355020C9-CAD2-4396-B562-DDCF863747A3}">
      <dgm:prSet/>
      <dgm:spPr/>
      <dgm:t>
        <a:bodyPr/>
        <a:lstStyle/>
        <a:p>
          <a:endParaRPr lang="en-US"/>
        </a:p>
      </dgm:t>
    </dgm:pt>
    <dgm:pt modelId="{D5631315-A570-4C20-9AEB-D8CCD348B5A3}" type="sibTrans" cxnId="{355020C9-CAD2-4396-B562-DDCF863747A3}">
      <dgm:prSet/>
      <dgm:spPr/>
      <dgm:t>
        <a:bodyPr/>
        <a:lstStyle/>
        <a:p>
          <a:endParaRPr lang="en-US"/>
        </a:p>
      </dgm:t>
    </dgm:pt>
    <dgm:pt modelId="{5E220949-F314-468D-A1F8-77C20BB58D9B}">
      <dgm:prSet/>
      <dgm:spPr/>
      <dgm:t>
        <a:bodyPr/>
        <a:lstStyle/>
        <a:p>
          <a:r>
            <a:rPr lang="en-US" dirty="0">
              <a:solidFill>
                <a:schemeClr val="accent4">
                  <a:lumMod val="75000"/>
                </a:schemeClr>
              </a:solidFill>
            </a:rPr>
            <a:t>Enabling</a:t>
          </a:r>
        </a:p>
      </dgm:t>
    </dgm:pt>
    <dgm:pt modelId="{91B04880-08AC-42E1-A85C-0AB643690D18}" type="parTrans" cxnId="{201E2ABC-322D-4E3F-92D3-33D99FD87D0F}">
      <dgm:prSet/>
      <dgm:spPr/>
      <dgm:t>
        <a:bodyPr/>
        <a:lstStyle/>
        <a:p>
          <a:endParaRPr lang="en-US"/>
        </a:p>
      </dgm:t>
    </dgm:pt>
    <dgm:pt modelId="{8A7A0440-B603-4004-BA86-FE4A31B3C76D}" type="sibTrans" cxnId="{201E2ABC-322D-4E3F-92D3-33D99FD87D0F}">
      <dgm:prSet/>
      <dgm:spPr/>
      <dgm:t>
        <a:bodyPr/>
        <a:lstStyle/>
        <a:p>
          <a:endParaRPr lang="en-US"/>
        </a:p>
      </dgm:t>
    </dgm:pt>
    <dgm:pt modelId="{859B0C51-DAD6-4406-B028-BFF3B045FDD3}">
      <dgm:prSet/>
      <dgm:spPr/>
      <dgm:t>
        <a:bodyPr/>
        <a:lstStyle/>
        <a:p>
          <a:r>
            <a:rPr lang="en-US" dirty="0">
              <a:solidFill>
                <a:schemeClr val="accent4">
                  <a:lumMod val="75000"/>
                </a:schemeClr>
              </a:solidFill>
            </a:rPr>
            <a:t>All of the above </a:t>
          </a:r>
        </a:p>
      </dgm:t>
    </dgm:pt>
    <dgm:pt modelId="{A5C2A3CE-4AAD-4D9C-84D7-E2B22C60C0C8}" type="parTrans" cxnId="{2284053A-5381-4F02-B682-FFF40D5762EF}">
      <dgm:prSet/>
      <dgm:spPr/>
      <dgm:t>
        <a:bodyPr/>
        <a:lstStyle/>
        <a:p>
          <a:endParaRPr lang="en-US"/>
        </a:p>
      </dgm:t>
    </dgm:pt>
    <dgm:pt modelId="{5E531EF8-6BB4-4F82-A74F-40C6C762497D}" type="sibTrans" cxnId="{2284053A-5381-4F02-B682-FFF40D5762EF}">
      <dgm:prSet/>
      <dgm:spPr/>
      <dgm:t>
        <a:bodyPr/>
        <a:lstStyle/>
        <a:p>
          <a:endParaRPr lang="en-US"/>
        </a:p>
      </dgm:t>
    </dgm:pt>
    <dgm:pt modelId="{E72532A8-E658-4A6F-A862-D23614B3F194}" type="pres">
      <dgm:prSet presAssocID="{78CC1034-1CCD-4567-9F6D-EF049B0D6168}" presName="linear" presStyleCnt="0">
        <dgm:presLayoutVars>
          <dgm:animLvl val="lvl"/>
          <dgm:resizeHandles val="exact"/>
        </dgm:presLayoutVars>
      </dgm:prSet>
      <dgm:spPr/>
    </dgm:pt>
    <dgm:pt modelId="{F54E34EC-D159-437F-AF81-BC5D1668FC81}" type="pres">
      <dgm:prSet presAssocID="{A6359013-114F-4629-A5DB-91CC23D833C4}" presName="parentText" presStyleLbl="node1" presStyleIdx="0" presStyleCnt="1">
        <dgm:presLayoutVars>
          <dgm:chMax val="0"/>
          <dgm:bulletEnabled val="1"/>
        </dgm:presLayoutVars>
      </dgm:prSet>
      <dgm:spPr/>
    </dgm:pt>
    <dgm:pt modelId="{401C9168-962A-4807-BD47-BC8878994C24}" type="pres">
      <dgm:prSet presAssocID="{A6359013-114F-4629-A5DB-91CC23D833C4}" presName="childText" presStyleLbl="revTx" presStyleIdx="0" presStyleCnt="1">
        <dgm:presLayoutVars>
          <dgm:bulletEnabled val="1"/>
        </dgm:presLayoutVars>
      </dgm:prSet>
      <dgm:spPr/>
    </dgm:pt>
  </dgm:ptLst>
  <dgm:cxnLst>
    <dgm:cxn modelId="{479E1321-064E-46F9-A787-46699A88230D}" type="presOf" srcId="{5E220949-F314-468D-A1F8-77C20BB58D9B}" destId="{401C9168-962A-4807-BD47-BC8878994C24}" srcOrd="0" destOrd="2" presId="urn:microsoft.com/office/officeart/2005/8/layout/vList2"/>
    <dgm:cxn modelId="{2284053A-5381-4F02-B682-FFF40D5762EF}" srcId="{A6359013-114F-4629-A5DB-91CC23D833C4}" destId="{859B0C51-DAD6-4406-B028-BFF3B045FDD3}" srcOrd="3" destOrd="0" parTransId="{A5C2A3CE-4AAD-4D9C-84D7-E2B22C60C0C8}" sibTransId="{5E531EF8-6BB4-4F82-A74F-40C6C762497D}"/>
    <dgm:cxn modelId="{2ED5523C-A620-4C7D-93AB-76C856C3CA4B}" type="presOf" srcId="{859B0C51-DAD6-4406-B028-BFF3B045FDD3}" destId="{401C9168-962A-4807-BD47-BC8878994C24}" srcOrd="0" destOrd="3" presId="urn:microsoft.com/office/officeart/2005/8/layout/vList2"/>
    <dgm:cxn modelId="{F6BBA758-AA06-46CC-A3B3-4AEF56D6C639}" type="presOf" srcId="{DEDEF68C-BAD9-4FAF-A046-6D292BBD829A}" destId="{401C9168-962A-4807-BD47-BC8878994C24}" srcOrd="0" destOrd="0" presId="urn:microsoft.com/office/officeart/2005/8/layout/vList2"/>
    <dgm:cxn modelId="{15629B92-EFE8-43CA-A6B4-54B565568F56}" srcId="{A6359013-114F-4629-A5DB-91CC23D833C4}" destId="{DEDEF68C-BAD9-4FAF-A046-6D292BBD829A}" srcOrd="0" destOrd="0" parTransId="{186EE1B2-446B-4E89-A47A-1BEBB832E9DF}" sibTransId="{7FA0773F-0DCC-42AE-AB20-AE350930FEDA}"/>
    <dgm:cxn modelId="{221006B6-F59E-4555-B2C3-2276A3BD191C}" type="presOf" srcId="{A6359013-114F-4629-A5DB-91CC23D833C4}" destId="{F54E34EC-D159-437F-AF81-BC5D1668FC81}" srcOrd="0" destOrd="0" presId="urn:microsoft.com/office/officeart/2005/8/layout/vList2"/>
    <dgm:cxn modelId="{201E2ABC-322D-4E3F-92D3-33D99FD87D0F}" srcId="{A6359013-114F-4629-A5DB-91CC23D833C4}" destId="{5E220949-F314-468D-A1F8-77C20BB58D9B}" srcOrd="2" destOrd="0" parTransId="{91B04880-08AC-42E1-A85C-0AB643690D18}" sibTransId="{8A7A0440-B603-4004-BA86-FE4A31B3C76D}"/>
    <dgm:cxn modelId="{E72DA4BC-385A-4C2D-89BE-DC840767A05C}" srcId="{78CC1034-1CCD-4567-9F6D-EF049B0D6168}" destId="{A6359013-114F-4629-A5DB-91CC23D833C4}" srcOrd="0" destOrd="0" parTransId="{240057AB-C9D1-4309-BD5D-9527024A9E84}" sibTransId="{B64AEDC4-43FA-48FB-AF93-697B22616845}"/>
    <dgm:cxn modelId="{355020C9-CAD2-4396-B562-DDCF863747A3}" srcId="{A6359013-114F-4629-A5DB-91CC23D833C4}" destId="{77675602-14A6-46D9-9A3A-4D107C12AE37}" srcOrd="1" destOrd="0" parTransId="{182BD5E4-D5B8-42C9-9755-D2B111917247}" sibTransId="{D5631315-A570-4C20-9AEB-D8CCD348B5A3}"/>
    <dgm:cxn modelId="{FF195DE6-3346-4452-B696-BDBF47D6F589}" type="presOf" srcId="{77675602-14A6-46D9-9A3A-4D107C12AE37}" destId="{401C9168-962A-4807-BD47-BC8878994C24}" srcOrd="0" destOrd="1" presId="urn:microsoft.com/office/officeart/2005/8/layout/vList2"/>
    <dgm:cxn modelId="{00E3ADF5-1246-4DD4-BF95-C910D9C8D94F}" type="presOf" srcId="{78CC1034-1CCD-4567-9F6D-EF049B0D6168}" destId="{E72532A8-E658-4A6F-A862-D23614B3F194}" srcOrd="0" destOrd="0" presId="urn:microsoft.com/office/officeart/2005/8/layout/vList2"/>
    <dgm:cxn modelId="{597929AA-05E3-4FD8-8281-44EA11ABEE60}" type="presParOf" srcId="{E72532A8-E658-4A6F-A862-D23614B3F194}" destId="{F54E34EC-D159-437F-AF81-BC5D1668FC81}" srcOrd="0" destOrd="0" presId="urn:microsoft.com/office/officeart/2005/8/layout/vList2"/>
    <dgm:cxn modelId="{F6D59D26-FDD9-48E1-B99A-6CDCE4114E22}" type="presParOf" srcId="{E72532A8-E658-4A6F-A862-D23614B3F194}" destId="{401C9168-962A-4807-BD47-BC8878994C24}" srcOrd="1"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0.xml><?xml version="1.0" encoding="utf-8"?>
<dgm:dataModel xmlns:dgm="http://schemas.openxmlformats.org/drawingml/2006/diagram" xmlns:a="http://schemas.openxmlformats.org/drawingml/2006/main">
  <dgm:ptLst>
    <dgm:pt modelId="{B68ACA11-8F28-40BF-8EAA-C17F104F367C}" type="doc">
      <dgm:prSet loTypeId="urn:microsoft.com/office/officeart/2005/8/layout/vList2" loCatId="list" qsTypeId="urn:microsoft.com/office/officeart/2005/8/quickstyle/simple1" qsCatId="simple" csTypeId="urn:microsoft.com/office/officeart/2005/8/colors/accent1_2" csCatId="accent1"/>
      <dgm:spPr/>
      <dgm:t>
        <a:bodyPr/>
        <a:lstStyle/>
        <a:p>
          <a:endParaRPr lang="en-US"/>
        </a:p>
      </dgm:t>
    </dgm:pt>
    <dgm:pt modelId="{0021B5D8-E8DF-44E0-8A12-A7D501420703}">
      <dgm:prSet/>
      <dgm:spPr/>
      <dgm:t>
        <a:bodyPr/>
        <a:lstStyle/>
        <a:p>
          <a:r>
            <a:rPr lang="en-US" b="1" dirty="0"/>
            <a:t>Illness Self-Management</a:t>
          </a:r>
          <a:endParaRPr lang="en-US" dirty="0"/>
        </a:p>
      </dgm:t>
    </dgm:pt>
    <dgm:pt modelId="{EFA08EB7-CCE6-4996-88CC-B43EA31BAC32}" type="parTrans" cxnId="{A192DBEE-07A5-40FE-B3D2-F1366A25F613}">
      <dgm:prSet/>
      <dgm:spPr/>
      <dgm:t>
        <a:bodyPr/>
        <a:lstStyle/>
        <a:p>
          <a:endParaRPr lang="en-US"/>
        </a:p>
      </dgm:t>
    </dgm:pt>
    <dgm:pt modelId="{797D09DF-B9FB-4BA7-A464-D8E2CA181299}" type="sibTrans" cxnId="{A192DBEE-07A5-40FE-B3D2-F1366A25F613}">
      <dgm:prSet/>
      <dgm:spPr/>
      <dgm:t>
        <a:bodyPr/>
        <a:lstStyle/>
        <a:p>
          <a:endParaRPr lang="en-US"/>
        </a:p>
      </dgm:t>
    </dgm:pt>
    <dgm:pt modelId="{02C2980B-A9E1-49EA-9DF3-22915281BD63}">
      <dgm:prSet/>
      <dgm:spPr/>
      <dgm:t>
        <a:bodyPr/>
        <a:lstStyle/>
        <a:p>
          <a:r>
            <a:rPr lang="en-US" dirty="0">
              <a:solidFill>
                <a:schemeClr val="accent2">
                  <a:lumMod val="50000"/>
                </a:schemeClr>
              </a:solidFill>
            </a:rPr>
            <a:t>Illness self-management is about educating  individuals about their illness, symptoms and medications and is a crucial step for consumers  to be able to make informed treatment choices and this in turn may reduce the impact distressing/problematic symptoms, relapses and hospitalizations. </a:t>
          </a:r>
        </a:p>
      </dgm:t>
    </dgm:pt>
    <dgm:pt modelId="{A97D8C3F-55C7-4211-B62F-13BA0FB36B24}" type="parTrans" cxnId="{4CB1BCA5-C211-4569-822A-3B295EB850CB}">
      <dgm:prSet/>
      <dgm:spPr/>
      <dgm:t>
        <a:bodyPr/>
        <a:lstStyle/>
        <a:p>
          <a:endParaRPr lang="en-US"/>
        </a:p>
      </dgm:t>
    </dgm:pt>
    <dgm:pt modelId="{A3D119D1-26C7-45FC-8A76-B0846FE5B09E}" type="sibTrans" cxnId="{4CB1BCA5-C211-4569-822A-3B295EB850CB}">
      <dgm:prSet/>
      <dgm:spPr/>
      <dgm:t>
        <a:bodyPr/>
        <a:lstStyle/>
        <a:p>
          <a:endParaRPr lang="en-US"/>
        </a:p>
      </dgm:t>
    </dgm:pt>
    <dgm:pt modelId="{77F92440-442E-45E1-A6AF-2229BD32DCCF}">
      <dgm:prSet/>
      <dgm:spPr/>
      <dgm:t>
        <a:bodyPr/>
        <a:lstStyle/>
        <a:p>
          <a:r>
            <a:rPr lang="en-US" dirty="0">
              <a:solidFill>
                <a:schemeClr val="accent2">
                  <a:lumMod val="50000"/>
                </a:schemeClr>
              </a:solidFill>
            </a:rPr>
            <a:t>Illness self-management also helps individuals with psychiatric disabilities identify/pursue/achieve personal goals to achieve personal wellness and control over their lives.</a:t>
          </a:r>
        </a:p>
      </dgm:t>
    </dgm:pt>
    <dgm:pt modelId="{1212F939-4483-4D89-9541-84C6C12D6250}" type="parTrans" cxnId="{538B63CA-0524-4634-B5E2-BE7C77EEB5EF}">
      <dgm:prSet/>
      <dgm:spPr/>
      <dgm:t>
        <a:bodyPr/>
        <a:lstStyle/>
        <a:p>
          <a:endParaRPr lang="en-US"/>
        </a:p>
      </dgm:t>
    </dgm:pt>
    <dgm:pt modelId="{6A7470F7-EE8E-4DF0-8C00-5A61EE90EC69}" type="sibTrans" cxnId="{538B63CA-0524-4634-B5E2-BE7C77EEB5EF}">
      <dgm:prSet/>
      <dgm:spPr/>
      <dgm:t>
        <a:bodyPr/>
        <a:lstStyle/>
        <a:p>
          <a:endParaRPr lang="en-US"/>
        </a:p>
      </dgm:t>
    </dgm:pt>
    <dgm:pt modelId="{2D3ABCDD-02D8-4CA8-84A2-7C5949B9EF1C}" type="pres">
      <dgm:prSet presAssocID="{B68ACA11-8F28-40BF-8EAA-C17F104F367C}" presName="linear" presStyleCnt="0">
        <dgm:presLayoutVars>
          <dgm:animLvl val="lvl"/>
          <dgm:resizeHandles val="exact"/>
        </dgm:presLayoutVars>
      </dgm:prSet>
      <dgm:spPr/>
    </dgm:pt>
    <dgm:pt modelId="{B079B6FC-C644-4C8D-911C-0B606336C34D}" type="pres">
      <dgm:prSet presAssocID="{0021B5D8-E8DF-44E0-8A12-A7D501420703}" presName="parentText" presStyleLbl="node1" presStyleIdx="0" presStyleCnt="1">
        <dgm:presLayoutVars>
          <dgm:chMax val="0"/>
          <dgm:bulletEnabled val="1"/>
        </dgm:presLayoutVars>
      </dgm:prSet>
      <dgm:spPr/>
    </dgm:pt>
    <dgm:pt modelId="{D024D3EB-0DD4-435A-90FC-4F8B02C10698}" type="pres">
      <dgm:prSet presAssocID="{0021B5D8-E8DF-44E0-8A12-A7D501420703}" presName="childText" presStyleLbl="revTx" presStyleIdx="0" presStyleCnt="1">
        <dgm:presLayoutVars>
          <dgm:bulletEnabled val="1"/>
        </dgm:presLayoutVars>
      </dgm:prSet>
      <dgm:spPr/>
    </dgm:pt>
  </dgm:ptLst>
  <dgm:cxnLst>
    <dgm:cxn modelId="{9223481B-8C9C-4D2C-AC6D-F16BDC170851}" type="presOf" srcId="{0021B5D8-E8DF-44E0-8A12-A7D501420703}" destId="{B079B6FC-C644-4C8D-911C-0B606336C34D}" srcOrd="0" destOrd="0" presId="urn:microsoft.com/office/officeart/2005/8/layout/vList2"/>
    <dgm:cxn modelId="{FF73E32A-665A-4E0D-B92E-305CEAE8BC4F}" type="presOf" srcId="{77F92440-442E-45E1-A6AF-2229BD32DCCF}" destId="{D024D3EB-0DD4-435A-90FC-4F8B02C10698}" srcOrd="0" destOrd="1" presId="urn:microsoft.com/office/officeart/2005/8/layout/vList2"/>
    <dgm:cxn modelId="{8CBA0F5E-42A2-46C7-9BC9-CF62615B1491}" type="presOf" srcId="{B68ACA11-8F28-40BF-8EAA-C17F104F367C}" destId="{2D3ABCDD-02D8-4CA8-84A2-7C5949B9EF1C}" srcOrd="0" destOrd="0" presId="urn:microsoft.com/office/officeart/2005/8/layout/vList2"/>
    <dgm:cxn modelId="{56BF584A-C287-4494-B0CA-EBDD0C2E134F}" type="presOf" srcId="{02C2980B-A9E1-49EA-9DF3-22915281BD63}" destId="{D024D3EB-0DD4-435A-90FC-4F8B02C10698}" srcOrd="0" destOrd="0" presId="urn:microsoft.com/office/officeart/2005/8/layout/vList2"/>
    <dgm:cxn modelId="{4CB1BCA5-C211-4569-822A-3B295EB850CB}" srcId="{0021B5D8-E8DF-44E0-8A12-A7D501420703}" destId="{02C2980B-A9E1-49EA-9DF3-22915281BD63}" srcOrd="0" destOrd="0" parTransId="{A97D8C3F-55C7-4211-B62F-13BA0FB36B24}" sibTransId="{A3D119D1-26C7-45FC-8A76-B0846FE5B09E}"/>
    <dgm:cxn modelId="{538B63CA-0524-4634-B5E2-BE7C77EEB5EF}" srcId="{0021B5D8-E8DF-44E0-8A12-A7D501420703}" destId="{77F92440-442E-45E1-A6AF-2229BD32DCCF}" srcOrd="1" destOrd="0" parTransId="{1212F939-4483-4D89-9541-84C6C12D6250}" sibTransId="{6A7470F7-EE8E-4DF0-8C00-5A61EE90EC69}"/>
    <dgm:cxn modelId="{A192DBEE-07A5-40FE-B3D2-F1366A25F613}" srcId="{B68ACA11-8F28-40BF-8EAA-C17F104F367C}" destId="{0021B5D8-E8DF-44E0-8A12-A7D501420703}" srcOrd="0" destOrd="0" parTransId="{EFA08EB7-CCE6-4996-88CC-B43EA31BAC32}" sibTransId="{797D09DF-B9FB-4BA7-A464-D8E2CA181299}"/>
    <dgm:cxn modelId="{20956C85-6A73-4852-A934-FA37C980449C}" type="presParOf" srcId="{2D3ABCDD-02D8-4CA8-84A2-7C5949B9EF1C}" destId="{B079B6FC-C644-4C8D-911C-0B606336C34D}" srcOrd="0" destOrd="0" presId="urn:microsoft.com/office/officeart/2005/8/layout/vList2"/>
    <dgm:cxn modelId="{582C4A4A-9CB7-4FB3-A42F-4CB00C20F161}" type="presParOf" srcId="{2D3ABCDD-02D8-4CA8-84A2-7C5949B9EF1C}" destId="{D024D3EB-0DD4-435A-90FC-4F8B02C10698}" srcOrd="1"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1.xml><?xml version="1.0" encoding="utf-8"?>
<dgm:dataModel xmlns:dgm="http://schemas.openxmlformats.org/drawingml/2006/diagram" xmlns:a="http://schemas.openxmlformats.org/drawingml/2006/main">
  <dgm:ptLst>
    <dgm:pt modelId="{FE48225B-6061-4C7C-BB23-87987FA117EC}" type="doc">
      <dgm:prSet loTypeId="urn:microsoft.com/office/officeart/2005/8/layout/vList2" loCatId="list" qsTypeId="urn:microsoft.com/office/officeart/2005/8/quickstyle/simple1" qsCatId="simple" csTypeId="urn:microsoft.com/office/officeart/2005/8/colors/accent1_2" csCatId="accent1"/>
      <dgm:spPr/>
      <dgm:t>
        <a:bodyPr/>
        <a:lstStyle/>
        <a:p>
          <a:endParaRPr lang="en-US"/>
        </a:p>
      </dgm:t>
    </dgm:pt>
    <dgm:pt modelId="{42BFCF4D-810C-4BE8-819B-BD3E1A233C2A}">
      <dgm:prSet/>
      <dgm:spPr/>
      <dgm:t>
        <a:bodyPr/>
        <a:lstStyle/>
        <a:p>
          <a:r>
            <a:rPr lang="en-US" dirty="0"/>
            <a:t>Recovery Strategies</a:t>
          </a:r>
        </a:p>
      </dgm:t>
    </dgm:pt>
    <dgm:pt modelId="{6884FB67-C692-4A86-8014-E3F2C96EB280}" type="parTrans" cxnId="{DE43B452-A2A4-4E19-B452-8AB3981D8ABD}">
      <dgm:prSet/>
      <dgm:spPr/>
      <dgm:t>
        <a:bodyPr/>
        <a:lstStyle/>
        <a:p>
          <a:endParaRPr lang="en-US"/>
        </a:p>
      </dgm:t>
    </dgm:pt>
    <dgm:pt modelId="{86F3F3B4-F517-4253-B76F-A442CF0127FA}" type="sibTrans" cxnId="{DE43B452-A2A4-4E19-B452-8AB3981D8ABD}">
      <dgm:prSet/>
      <dgm:spPr/>
      <dgm:t>
        <a:bodyPr/>
        <a:lstStyle/>
        <a:p>
          <a:endParaRPr lang="en-US"/>
        </a:p>
      </dgm:t>
    </dgm:pt>
    <dgm:pt modelId="{02F7DE0D-FF3B-4420-A036-DB0DA4DA01F5}">
      <dgm:prSet/>
      <dgm:spPr/>
      <dgm:t>
        <a:bodyPr/>
        <a:lstStyle/>
        <a:p>
          <a:r>
            <a:rPr lang="en-US" dirty="0"/>
            <a:t>Practical Facts About Mental Illnesses </a:t>
          </a:r>
        </a:p>
      </dgm:t>
    </dgm:pt>
    <dgm:pt modelId="{0A16E9A9-6EC5-4B9A-A8D3-1DF11E7163CA}" type="parTrans" cxnId="{DD562720-E35A-4479-BB76-C6319CD6363B}">
      <dgm:prSet/>
      <dgm:spPr/>
      <dgm:t>
        <a:bodyPr/>
        <a:lstStyle/>
        <a:p>
          <a:endParaRPr lang="en-US"/>
        </a:p>
      </dgm:t>
    </dgm:pt>
    <dgm:pt modelId="{E9E13811-C10D-48D2-BBA3-5FC490B58E66}" type="sibTrans" cxnId="{DD562720-E35A-4479-BB76-C6319CD6363B}">
      <dgm:prSet/>
      <dgm:spPr/>
      <dgm:t>
        <a:bodyPr/>
        <a:lstStyle/>
        <a:p>
          <a:endParaRPr lang="en-US"/>
        </a:p>
      </dgm:t>
    </dgm:pt>
    <dgm:pt modelId="{88AD9D7E-CA96-4222-A5F5-5E6F34E29911}">
      <dgm:prSet/>
      <dgm:spPr/>
      <dgm:t>
        <a:bodyPr/>
        <a:lstStyle/>
        <a:p>
          <a:r>
            <a:rPr lang="en-US" dirty="0"/>
            <a:t>Practical Facts About Schizophrenia</a:t>
          </a:r>
        </a:p>
      </dgm:t>
    </dgm:pt>
    <dgm:pt modelId="{4F800EDB-6D6B-4D16-9DEA-FC93D37F899C}" type="parTrans" cxnId="{05D79C82-6249-4B80-9628-63C040526F07}">
      <dgm:prSet/>
      <dgm:spPr/>
      <dgm:t>
        <a:bodyPr/>
        <a:lstStyle/>
        <a:p>
          <a:endParaRPr lang="en-US"/>
        </a:p>
      </dgm:t>
    </dgm:pt>
    <dgm:pt modelId="{935DAA22-5FD2-4CA0-9921-C304FD36EEE4}" type="sibTrans" cxnId="{05D79C82-6249-4B80-9628-63C040526F07}">
      <dgm:prSet/>
      <dgm:spPr/>
      <dgm:t>
        <a:bodyPr/>
        <a:lstStyle/>
        <a:p>
          <a:endParaRPr lang="en-US"/>
        </a:p>
      </dgm:t>
    </dgm:pt>
    <dgm:pt modelId="{EBFC0BAB-FB18-438F-8D3D-5190D773C438}">
      <dgm:prSet/>
      <dgm:spPr/>
      <dgm:t>
        <a:bodyPr/>
        <a:lstStyle/>
        <a:p>
          <a:r>
            <a:rPr lang="en-US" dirty="0"/>
            <a:t>Practical Facts About Bipolar Disorder</a:t>
          </a:r>
        </a:p>
      </dgm:t>
    </dgm:pt>
    <dgm:pt modelId="{531882CB-FFC3-4B36-9E21-1EA7FE9FD961}" type="parTrans" cxnId="{544F8EF9-A8C6-4B1A-9717-3EF87E2ECC12}">
      <dgm:prSet/>
      <dgm:spPr/>
      <dgm:t>
        <a:bodyPr/>
        <a:lstStyle/>
        <a:p>
          <a:endParaRPr lang="en-US"/>
        </a:p>
      </dgm:t>
    </dgm:pt>
    <dgm:pt modelId="{EE8F2408-D690-460B-94BE-C2563151582D}" type="sibTrans" cxnId="{544F8EF9-A8C6-4B1A-9717-3EF87E2ECC12}">
      <dgm:prSet/>
      <dgm:spPr/>
      <dgm:t>
        <a:bodyPr/>
        <a:lstStyle/>
        <a:p>
          <a:endParaRPr lang="en-US"/>
        </a:p>
      </dgm:t>
    </dgm:pt>
    <dgm:pt modelId="{45FEB2E8-4642-467C-9210-D8D080134783}">
      <dgm:prSet/>
      <dgm:spPr/>
      <dgm:t>
        <a:bodyPr/>
        <a:lstStyle/>
        <a:p>
          <a:r>
            <a:rPr lang="en-US" dirty="0"/>
            <a:t>Practical Facts About Depression</a:t>
          </a:r>
        </a:p>
      </dgm:t>
    </dgm:pt>
    <dgm:pt modelId="{8C3B6A3C-CCDE-4C5E-A8DA-BF163A4CBAD6}" type="parTrans" cxnId="{31F65685-59CC-4752-BA91-7113861F5B96}">
      <dgm:prSet/>
      <dgm:spPr/>
      <dgm:t>
        <a:bodyPr/>
        <a:lstStyle/>
        <a:p>
          <a:endParaRPr lang="en-US"/>
        </a:p>
      </dgm:t>
    </dgm:pt>
    <dgm:pt modelId="{9E417E7F-E1F7-488B-89F7-65BCE7F53459}" type="sibTrans" cxnId="{31F65685-59CC-4752-BA91-7113861F5B96}">
      <dgm:prSet/>
      <dgm:spPr/>
      <dgm:t>
        <a:bodyPr/>
        <a:lstStyle/>
        <a:p>
          <a:endParaRPr lang="en-US"/>
        </a:p>
      </dgm:t>
    </dgm:pt>
    <dgm:pt modelId="{4945C531-93A5-4C70-AFB8-BD0F4B4310C8}" type="pres">
      <dgm:prSet presAssocID="{FE48225B-6061-4C7C-BB23-87987FA117EC}" presName="linear" presStyleCnt="0">
        <dgm:presLayoutVars>
          <dgm:animLvl val="lvl"/>
          <dgm:resizeHandles val="exact"/>
        </dgm:presLayoutVars>
      </dgm:prSet>
      <dgm:spPr/>
    </dgm:pt>
    <dgm:pt modelId="{E3F79912-D691-4FC6-BEE6-1F3FD434AAAD}" type="pres">
      <dgm:prSet presAssocID="{42BFCF4D-810C-4BE8-819B-BD3E1A233C2A}" presName="parentText" presStyleLbl="node1" presStyleIdx="0" presStyleCnt="5">
        <dgm:presLayoutVars>
          <dgm:chMax val="0"/>
          <dgm:bulletEnabled val="1"/>
        </dgm:presLayoutVars>
      </dgm:prSet>
      <dgm:spPr/>
    </dgm:pt>
    <dgm:pt modelId="{92F06BBE-9F6A-4765-9E95-7B98550A0324}" type="pres">
      <dgm:prSet presAssocID="{86F3F3B4-F517-4253-B76F-A442CF0127FA}" presName="spacer" presStyleCnt="0"/>
      <dgm:spPr/>
    </dgm:pt>
    <dgm:pt modelId="{6632A165-BF40-40DE-A249-FB7A28703831}" type="pres">
      <dgm:prSet presAssocID="{02F7DE0D-FF3B-4420-A036-DB0DA4DA01F5}" presName="parentText" presStyleLbl="node1" presStyleIdx="1" presStyleCnt="5">
        <dgm:presLayoutVars>
          <dgm:chMax val="0"/>
          <dgm:bulletEnabled val="1"/>
        </dgm:presLayoutVars>
      </dgm:prSet>
      <dgm:spPr/>
    </dgm:pt>
    <dgm:pt modelId="{5F16AA59-40B9-4BA3-BFF4-8829761F598F}" type="pres">
      <dgm:prSet presAssocID="{E9E13811-C10D-48D2-BBA3-5FC490B58E66}" presName="spacer" presStyleCnt="0"/>
      <dgm:spPr/>
    </dgm:pt>
    <dgm:pt modelId="{76E2299A-B461-4B69-BE39-EF24391A5643}" type="pres">
      <dgm:prSet presAssocID="{88AD9D7E-CA96-4222-A5F5-5E6F34E29911}" presName="parentText" presStyleLbl="node1" presStyleIdx="2" presStyleCnt="5">
        <dgm:presLayoutVars>
          <dgm:chMax val="0"/>
          <dgm:bulletEnabled val="1"/>
        </dgm:presLayoutVars>
      </dgm:prSet>
      <dgm:spPr/>
    </dgm:pt>
    <dgm:pt modelId="{0631D4C3-0A6A-407D-8E5B-47193FBB3D53}" type="pres">
      <dgm:prSet presAssocID="{935DAA22-5FD2-4CA0-9921-C304FD36EEE4}" presName="spacer" presStyleCnt="0"/>
      <dgm:spPr/>
    </dgm:pt>
    <dgm:pt modelId="{01264EFF-09F4-4007-B382-B40345189C87}" type="pres">
      <dgm:prSet presAssocID="{EBFC0BAB-FB18-438F-8D3D-5190D773C438}" presName="parentText" presStyleLbl="node1" presStyleIdx="3" presStyleCnt="5">
        <dgm:presLayoutVars>
          <dgm:chMax val="0"/>
          <dgm:bulletEnabled val="1"/>
        </dgm:presLayoutVars>
      </dgm:prSet>
      <dgm:spPr/>
    </dgm:pt>
    <dgm:pt modelId="{C6535BCB-9B26-47D4-8A94-98F74B0E5BD4}" type="pres">
      <dgm:prSet presAssocID="{EE8F2408-D690-460B-94BE-C2563151582D}" presName="spacer" presStyleCnt="0"/>
      <dgm:spPr/>
    </dgm:pt>
    <dgm:pt modelId="{B3F2CDA4-23B3-4C57-B27A-1FB064651888}" type="pres">
      <dgm:prSet presAssocID="{45FEB2E8-4642-467C-9210-D8D080134783}" presName="parentText" presStyleLbl="node1" presStyleIdx="4" presStyleCnt="5">
        <dgm:presLayoutVars>
          <dgm:chMax val="0"/>
          <dgm:bulletEnabled val="1"/>
        </dgm:presLayoutVars>
      </dgm:prSet>
      <dgm:spPr/>
    </dgm:pt>
  </dgm:ptLst>
  <dgm:cxnLst>
    <dgm:cxn modelId="{5CCD6010-556C-4944-8FB5-8C622EC3A7D6}" type="presOf" srcId="{88AD9D7E-CA96-4222-A5F5-5E6F34E29911}" destId="{76E2299A-B461-4B69-BE39-EF24391A5643}" srcOrd="0" destOrd="0" presId="urn:microsoft.com/office/officeart/2005/8/layout/vList2"/>
    <dgm:cxn modelId="{DD562720-E35A-4479-BB76-C6319CD6363B}" srcId="{FE48225B-6061-4C7C-BB23-87987FA117EC}" destId="{02F7DE0D-FF3B-4420-A036-DB0DA4DA01F5}" srcOrd="1" destOrd="0" parTransId="{0A16E9A9-6EC5-4B9A-A8D3-1DF11E7163CA}" sibTransId="{E9E13811-C10D-48D2-BBA3-5FC490B58E66}"/>
    <dgm:cxn modelId="{A8C40150-FBB3-4097-A16D-0C1F863BC355}" type="presOf" srcId="{42BFCF4D-810C-4BE8-819B-BD3E1A233C2A}" destId="{E3F79912-D691-4FC6-BEE6-1F3FD434AAAD}" srcOrd="0" destOrd="0" presId="urn:microsoft.com/office/officeart/2005/8/layout/vList2"/>
    <dgm:cxn modelId="{DE43B452-A2A4-4E19-B452-8AB3981D8ABD}" srcId="{FE48225B-6061-4C7C-BB23-87987FA117EC}" destId="{42BFCF4D-810C-4BE8-819B-BD3E1A233C2A}" srcOrd="0" destOrd="0" parTransId="{6884FB67-C692-4A86-8014-E3F2C96EB280}" sibTransId="{86F3F3B4-F517-4253-B76F-A442CF0127FA}"/>
    <dgm:cxn modelId="{05D79C82-6249-4B80-9628-63C040526F07}" srcId="{FE48225B-6061-4C7C-BB23-87987FA117EC}" destId="{88AD9D7E-CA96-4222-A5F5-5E6F34E29911}" srcOrd="2" destOrd="0" parTransId="{4F800EDB-6D6B-4D16-9DEA-FC93D37F899C}" sibTransId="{935DAA22-5FD2-4CA0-9921-C304FD36EEE4}"/>
    <dgm:cxn modelId="{31F65685-59CC-4752-BA91-7113861F5B96}" srcId="{FE48225B-6061-4C7C-BB23-87987FA117EC}" destId="{45FEB2E8-4642-467C-9210-D8D080134783}" srcOrd="4" destOrd="0" parTransId="{8C3B6A3C-CCDE-4C5E-A8DA-BF163A4CBAD6}" sibTransId="{9E417E7F-E1F7-488B-89F7-65BCE7F53459}"/>
    <dgm:cxn modelId="{3726AD88-42D1-41F4-905F-96124956C1FF}" type="presOf" srcId="{45FEB2E8-4642-467C-9210-D8D080134783}" destId="{B3F2CDA4-23B3-4C57-B27A-1FB064651888}" srcOrd="0" destOrd="0" presId="urn:microsoft.com/office/officeart/2005/8/layout/vList2"/>
    <dgm:cxn modelId="{D2DDD4E1-6366-4437-997D-859D8C9AB328}" type="presOf" srcId="{02F7DE0D-FF3B-4420-A036-DB0DA4DA01F5}" destId="{6632A165-BF40-40DE-A249-FB7A28703831}" srcOrd="0" destOrd="0" presId="urn:microsoft.com/office/officeart/2005/8/layout/vList2"/>
    <dgm:cxn modelId="{EBF551EE-6BFE-447E-A471-CB47B5C260F1}" type="presOf" srcId="{EBFC0BAB-FB18-438F-8D3D-5190D773C438}" destId="{01264EFF-09F4-4007-B382-B40345189C87}" srcOrd="0" destOrd="0" presId="urn:microsoft.com/office/officeart/2005/8/layout/vList2"/>
    <dgm:cxn modelId="{CEB287EF-B85B-43D7-9516-7DA1A6687C00}" type="presOf" srcId="{FE48225B-6061-4C7C-BB23-87987FA117EC}" destId="{4945C531-93A5-4C70-AFB8-BD0F4B4310C8}" srcOrd="0" destOrd="0" presId="urn:microsoft.com/office/officeart/2005/8/layout/vList2"/>
    <dgm:cxn modelId="{544F8EF9-A8C6-4B1A-9717-3EF87E2ECC12}" srcId="{FE48225B-6061-4C7C-BB23-87987FA117EC}" destId="{EBFC0BAB-FB18-438F-8D3D-5190D773C438}" srcOrd="3" destOrd="0" parTransId="{531882CB-FFC3-4B36-9E21-1EA7FE9FD961}" sibTransId="{EE8F2408-D690-460B-94BE-C2563151582D}"/>
    <dgm:cxn modelId="{0E4BB304-3185-4E65-A1C9-D600BA55335B}" type="presParOf" srcId="{4945C531-93A5-4C70-AFB8-BD0F4B4310C8}" destId="{E3F79912-D691-4FC6-BEE6-1F3FD434AAAD}" srcOrd="0" destOrd="0" presId="urn:microsoft.com/office/officeart/2005/8/layout/vList2"/>
    <dgm:cxn modelId="{6BA0ACE4-6D60-4D2F-8C2C-A3FA190784DA}" type="presParOf" srcId="{4945C531-93A5-4C70-AFB8-BD0F4B4310C8}" destId="{92F06BBE-9F6A-4765-9E95-7B98550A0324}" srcOrd="1" destOrd="0" presId="urn:microsoft.com/office/officeart/2005/8/layout/vList2"/>
    <dgm:cxn modelId="{354A9D00-C937-491C-BEF6-34A3C0DB3AD9}" type="presParOf" srcId="{4945C531-93A5-4C70-AFB8-BD0F4B4310C8}" destId="{6632A165-BF40-40DE-A249-FB7A28703831}" srcOrd="2" destOrd="0" presId="urn:microsoft.com/office/officeart/2005/8/layout/vList2"/>
    <dgm:cxn modelId="{1AF98E96-5B6D-414B-A228-2D81810453F7}" type="presParOf" srcId="{4945C531-93A5-4C70-AFB8-BD0F4B4310C8}" destId="{5F16AA59-40B9-4BA3-BFF4-8829761F598F}" srcOrd="3" destOrd="0" presId="urn:microsoft.com/office/officeart/2005/8/layout/vList2"/>
    <dgm:cxn modelId="{E686F05E-2307-4962-B1E4-43CFB5C17B4D}" type="presParOf" srcId="{4945C531-93A5-4C70-AFB8-BD0F4B4310C8}" destId="{76E2299A-B461-4B69-BE39-EF24391A5643}" srcOrd="4" destOrd="0" presId="urn:microsoft.com/office/officeart/2005/8/layout/vList2"/>
    <dgm:cxn modelId="{50317BCC-54A5-4A4A-A323-EDD612915713}" type="presParOf" srcId="{4945C531-93A5-4C70-AFB8-BD0F4B4310C8}" destId="{0631D4C3-0A6A-407D-8E5B-47193FBB3D53}" srcOrd="5" destOrd="0" presId="urn:microsoft.com/office/officeart/2005/8/layout/vList2"/>
    <dgm:cxn modelId="{5C425F6A-8ED9-4D88-8539-FBC31FD0E035}" type="presParOf" srcId="{4945C531-93A5-4C70-AFB8-BD0F4B4310C8}" destId="{01264EFF-09F4-4007-B382-B40345189C87}" srcOrd="6" destOrd="0" presId="urn:microsoft.com/office/officeart/2005/8/layout/vList2"/>
    <dgm:cxn modelId="{BC192738-6827-4055-A40B-8A8B78DD432C}" type="presParOf" srcId="{4945C531-93A5-4C70-AFB8-BD0F4B4310C8}" destId="{C6535BCB-9B26-47D4-8A94-98F74B0E5BD4}" srcOrd="7" destOrd="0" presId="urn:microsoft.com/office/officeart/2005/8/layout/vList2"/>
    <dgm:cxn modelId="{C54345CF-3323-460B-9258-0E3670CB42F6}" type="presParOf" srcId="{4945C531-93A5-4C70-AFB8-BD0F4B4310C8}" destId="{B3F2CDA4-23B3-4C57-B27A-1FB064651888}" srcOrd="8"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2.xml><?xml version="1.0" encoding="utf-8"?>
<dgm:dataModel xmlns:dgm="http://schemas.openxmlformats.org/drawingml/2006/diagram" xmlns:a="http://schemas.openxmlformats.org/drawingml/2006/main">
  <dgm:ptLst>
    <dgm:pt modelId="{CB33294D-1F2C-47E6-A888-925430C0B4BE}" type="doc">
      <dgm:prSet loTypeId="urn:microsoft.com/office/officeart/2005/8/layout/vList2" loCatId="list" qsTypeId="urn:microsoft.com/office/officeart/2005/8/quickstyle/simple1" qsCatId="simple" csTypeId="urn:microsoft.com/office/officeart/2005/8/colors/colorful2" csCatId="colorful"/>
      <dgm:spPr/>
      <dgm:t>
        <a:bodyPr/>
        <a:lstStyle/>
        <a:p>
          <a:endParaRPr lang="en-US"/>
        </a:p>
      </dgm:t>
    </dgm:pt>
    <dgm:pt modelId="{9C560AFA-1596-4C09-8F94-2A13745EBBA0}">
      <dgm:prSet/>
      <dgm:spPr/>
      <dgm:t>
        <a:bodyPr/>
        <a:lstStyle/>
        <a:p>
          <a:r>
            <a:rPr lang="en-US" dirty="0"/>
            <a:t>Supported education assists consumers with postsecondary education in  integrated educational settings for individuals with psychiatric disabilities. </a:t>
          </a:r>
        </a:p>
      </dgm:t>
    </dgm:pt>
    <dgm:pt modelId="{B711ADC8-85EE-4DBE-BA58-076D7A9AED88}" type="parTrans" cxnId="{E93200FE-9A7E-41F4-B387-47F134A6F888}">
      <dgm:prSet/>
      <dgm:spPr/>
      <dgm:t>
        <a:bodyPr/>
        <a:lstStyle/>
        <a:p>
          <a:endParaRPr lang="en-US"/>
        </a:p>
      </dgm:t>
    </dgm:pt>
    <dgm:pt modelId="{6EB17AC6-1A45-484D-A297-ED08CC05FC9B}" type="sibTrans" cxnId="{E93200FE-9A7E-41F4-B387-47F134A6F888}">
      <dgm:prSet/>
      <dgm:spPr/>
      <dgm:t>
        <a:bodyPr/>
        <a:lstStyle/>
        <a:p>
          <a:endParaRPr lang="en-US"/>
        </a:p>
      </dgm:t>
    </dgm:pt>
    <dgm:pt modelId="{29D40B6D-DEE9-4116-9FFE-A9DAEB4BDE61}">
      <dgm:prSet/>
      <dgm:spPr/>
      <dgm:t>
        <a:bodyPr/>
        <a:lstStyle/>
        <a:p>
          <a:r>
            <a:rPr lang="en-US" dirty="0"/>
            <a:t>Although there is </a:t>
          </a:r>
          <a:r>
            <a:rPr lang="en-US" b="1" dirty="0"/>
            <a:t>not as much study and research on supported education, the principles are very similar to supported employment. </a:t>
          </a:r>
          <a:endParaRPr lang="en-US" dirty="0"/>
        </a:p>
      </dgm:t>
    </dgm:pt>
    <dgm:pt modelId="{7F3D29CD-5FAE-46A2-A377-BB809A5D95B2}" type="parTrans" cxnId="{D2BE4552-6E5F-4FCE-AEEE-B2CAFDD3C3E1}">
      <dgm:prSet/>
      <dgm:spPr/>
      <dgm:t>
        <a:bodyPr/>
        <a:lstStyle/>
        <a:p>
          <a:endParaRPr lang="en-US"/>
        </a:p>
      </dgm:t>
    </dgm:pt>
    <dgm:pt modelId="{7F11D139-4AAF-48D8-A3F8-2EA1CFCD7B67}" type="sibTrans" cxnId="{D2BE4552-6E5F-4FCE-AEEE-B2CAFDD3C3E1}">
      <dgm:prSet/>
      <dgm:spPr/>
      <dgm:t>
        <a:bodyPr/>
        <a:lstStyle/>
        <a:p>
          <a:endParaRPr lang="en-US"/>
        </a:p>
      </dgm:t>
    </dgm:pt>
    <dgm:pt modelId="{0C8B9376-C9DB-420D-9B42-E2049AFE9795}">
      <dgm:prSet/>
      <dgm:spPr/>
      <dgm:t>
        <a:bodyPr/>
        <a:lstStyle/>
        <a:p>
          <a:r>
            <a:rPr lang="en-US" b="1" dirty="0">
              <a:solidFill>
                <a:schemeClr val="tx1">
                  <a:lumMod val="95000"/>
                  <a:lumOff val="5000"/>
                </a:schemeClr>
              </a:solidFill>
              <a:hlinkClick xmlns:r="http://schemas.openxmlformats.org/officeDocument/2006/relationships" r:id="rId1">
                <a:extLst>
                  <a:ext uri="{A12FA001-AC4F-418D-AE19-62706E023703}">
                    <ahyp:hlinkClr xmlns:ahyp="http://schemas.microsoft.com/office/drawing/2018/hyperlinkcolor" val="tx"/>
                  </a:ext>
                </a:extLst>
              </a:hlinkClick>
            </a:rPr>
            <a:t>http://store.samhsa.gov/product/Supported-Education-Evidence-Based-Practices-EBP-Kit/SMA11-4654CD-ROM</a:t>
          </a:r>
          <a:endParaRPr lang="en-US" dirty="0">
            <a:solidFill>
              <a:schemeClr val="tx1">
                <a:lumMod val="95000"/>
                <a:lumOff val="5000"/>
              </a:schemeClr>
            </a:solidFill>
          </a:endParaRPr>
        </a:p>
      </dgm:t>
    </dgm:pt>
    <dgm:pt modelId="{5E28DE02-96AF-4549-AC43-2DF0739A3A07}" type="parTrans" cxnId="{37BA94C9-4056-47FC-8248-5C15A93C2436}">
      <dgm:prSet/>
      <dgm:spPr/>
      <dgm:t>
        <a:bodyPr/>
        <a:lstStyle/>
        <a:p>
          <a:endParaRPr lang="en-US"/>
        </a:p>
      </dgm:t>
    </dgm:pt>
    <dgm:pt modelId="{65A1D05B-45B6-4AF8-B1DD-F0D7F8724FE3}" type="sibTrans" cxnId="{37BA94C9-4056-47FC-8248-5C15A93C2436}">
      <dgm:prSet/>
      <dgm:spPr/>
      <dgm:t>
        <a:bodyPr/>
        <a:lstStyle/>
        <a:p>
          <a:endParaRPr lang="en-US"/>
        </a:p>
      </dgm:t>
    </dgm:pt>
    <dgm:pt modelId="{EF842BAB-0E5E-4AD7-B5DA-37F0D1D2DD72}" type="pres">
      <dgm:prSet presAssocID="{CB33294D-1F2C-47E6-A888-925430C0B4BE}" presName="linear" presStyleCnt="0">
        <dgm:presLayoutVars>
          <dgm:animLvl val="lvl"/>
          <dgm:resizeHandles val="exact"/>
        </dgm:presLayoutVars>
      </dgm:prSet>
      <dgm:spPr/>
    </dgm:pt>
    <dgm:pt modelId="{D0341027-258C-422E-B747-19B4C98281F9}" type="pres">
      <dgm:prSet presAssocID="{9C560AFA-1596-4C09-8F94-2A13745EBBA0}" presName="parentText" presStyleLbl="node1" presStyleIdx="0" presStyleCnt="3">
        <dgm:presLayoutVars>
          <dgm:chMax val="0"/>
          <dgm:bulletEnabled val="1"/>
        </dgm:presLayoutVars>
      </dgm:prSet>
      <dgm:spPr/>
    </dgm:pt>
    <dgm:pt modelId="{94815B9C-6D1A-4C3C-9B3F-4896F482A907}" type="pres">
      <dgm:prSet presAssocID="{6EB17AC6-1A45-484D-A297-ED08CC05FC9B}" presName="spacer" presStyleCnt="0"/>
      <dgm:spPr/>
    </dgm:pt>
    <dgm:pt modelId="{F95F18C2-6922-4A80-83C8-0AD104D4E860}" type="pres">
      <dgm:prSet presAssocID="{29D40B6D-DEE9-4116-9FFE-A9DAEB4BDE61}" presName="parentText" presStyleLbl="node1" presStyleIdx="1" presStyleCnt="3">
        <dgm:presLayoutVars>
          <dgm:chMax val="0"/>
          <dgm:bulletEnabled val="1"/>
        </dgm:presLayoutVars>
      </dgm:prSet>
      <dgm:spPr/>
    </dgm:pt>
    <dgm:pt modelId="{3D8C5952-256B-423A-BD71-F215248B1410}" type="pres">
      <dgm:prSet presAssocID="{7F11D139-4AAF-48D8-A3F8-2EA1CFCD7B67}" presName="spacer" presStyleCnt="0"/>
      <dgm:spPr/>
    </dgm:pt>
    <dgm:pt modelId="{C941A7BF-1986-4434-B2DE-04A60315E436}" type="pres">
      <dgm:prSet presAssocID="{0C8B9376-C9DB-420D-9B42-E2049AFE9795}" presName="parentText" presStyleLbl="node1" presStyleIdx="2" presStyleCnt="3" custLinFactY="84656" custLinFactNeighborX="1029" custLinFactNeighborY="100000">
        <dgm:presLayoutVars>
          <dgm:chMax val="0"/>
          <dgm:bulletEnabled val="1"/>
        </dgm:presLayoutVars>
      </dgm:prSet>
      <dgm:spPr/>
    </dgm:pt>
  </dgm:ptLst>
  <dgm:cxnLst>
    <dgm:cxn modelId="{4328A048-8DE0-44C3-AD6C-5B3FBB7C166E}" type="presOf" srcId="{29D40B6D-DEE9-4116-9FFE-A9DAEB4BDE61}" destId="{F95F18C2-6922-4A80-83C8-0AD104D4E860}" srcOrd="0" destOrd="0" presId="urn:microsoft.com/office/officeart/2005/8/layout/vList2"/>
    <dgm:cxn modelId="{D2BE4552-6E5F-4FCE-AEEE-B2CAFDD3C3E1}" srcId="{CB33294D-1F2C-47E6-A888-925430C0B4BE}" destId="{29D40B6D-DEE9-4116-9FFE-A9DAEB4BDE61}" srcOrd="1" destOrd="0" parTransId="{7F3D29CD-5FAE-46A2-A377-BB809A5D95B2}" sibTransId="{7F11D139-4AAF-48D8-A3F8-2EA1CFCD7B67}"/>
    <dgm:cxn modelId="{A44436BC-1A1A-4AC3-BC40-9BE945BD254F}" type="presOf" srcId="{CB33294D-1F2C-47E6-A888-925430C0B4BE}" destId="{EF842BAB-0E5E-4AD7-B5DA-37F0D1D2DD72}" srcOrd="0" destOrd="0" presId="urn:microsoft.com/office/officeart/2005/8/layout/vList2"/>
    <dgm:cxn modelId="{37BA94C9-4056-47FC-8248-5C15A93C2436}" srcId="{CB33294D-1F2C-47E6-A888-925430C0B4BE}" destId="{0C8B9376-C9DB-420D-9B42-E2049AFE9795}" srcOrd="2" destOrd="0" parTransId="{5E28DE02-96AF-4549-AC43-2DF0739A3A07}" sibTransId="{65A1D05B-45B6-4AF8-B1DD-F0D7F8724FE3}"/>
    <dgm:cxn modelId="{FA3A1ADB-480C-416F-A6A2-51B00D134047}" type="presOf" srcId="{9C560AFA-1596-4C09-8F94-2A13745EBBA0}" destId="{D0341027-258C-422E-B747-19B4C98281F9}" srcOrd="0" destOrd="0" presId="urn:microsoft.com/office/officeart/2005/8/layout/vList2"/>
    <dgm:cxn modelId="{CE2C08ED-3B51-438B-BDAC-25F316F41041}" type="presOf" srcId="{0C8B9376-C9DB-420D-9B42-E2049AFE9795}" destId="{C941A7BF-1986-4434-B2DE-04A60315E436}" srcOrd="0" destOrd="0" presId="urn:microsoft.com/office/officeart/2005/8/layout/vList2"/>
    <dgm:cxn modelId="{E93200FE-9A7E-41F4-B387-47F134A6F888}" srcId="{CB33294D-1F2C-47E6-A888-925430C0B4BE}" destId="{9C560AFA-1596-4C09-8F94-2A13745EBBA0}" srcOrd="0" destOrd="0" parTransId="{B711ADC8-85EE-4DBE-BA58-076D7A9AED88}" sibTransId="{6EB17AC6-1A45-484D-A297-ED08CC05FC9B}"/>
    <dgm:cxn modelId="{C4FF9620-94ED-43AA-9155-EFE089C576F6}" type="presParOf" srcId="{EF842BAB-0E5E-4AD7-B5DA-37F0D1D2DD72}" destId="{D0341027-258C-422E-B747-19B4C98281F9}" srcOrd="0" destOrd="0" presId="urn:microsoft.com/office/officeart/2005/8/layout/vList2"/>
    <dgm:cxn modelId="{9062D43E-2C2B-4297-8F1A-59100A812356}" type="presParOf" srcId="{EF842BAB-0E5E-4AD7-B5DA-37F0D1D2DD72}" destId="{94815B9C-6D1A-4C3C-9B3F-4896F482A907}" srcOrd="1" destOrd="0" presId="urn:microsoft.com/office/officeart/2005/8/layout/vList2"/>
    <dgm:cxn modelId="{646A63B0-839D-49E2-B17B-1BB0B9E82D3F}" type="presParOf" srcId="{EF842BAB-0E5E-4AD7-B5DA-37F0D1D2DD72}" destId="{F95F18C2-6922-4A80-83C8-0AD104D4E860}" srcOrd="2" destOrd="0" presId="urn:microsoft.com/office/officeart/2005/8/layout/vList2"/>
    <dgm:cxn modelId="{DB58223C-F722-4E39-882B-CA9A6023CB12}" type="presParOf" srcId="{EF842BAB-0E5E-4AD7-B5DA-37F0D1D2DD72}" destId="{3D8C5952-256B-423A-BD71-F215248B1410}" srcOrd="3" destOrd="0" presId="urn:microsoft.com/office/officeart/2005/8/layout/vList2"/>
    <dgm:cxn modelId="{3A0D3090-64FE-40EE-B0CF-54992C99F830}" type="presParOf" srcId="{EF842BAB-0E5E-4AD7-B5DA-37F0D1D2DD72}" destId="{C941A7BF-1986-4434-B2DE-04A60315E436}" srcOrd="4"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23.xml><?xml version="1.0" encoding="utf-8"?>
<dgm:dataModel xmlns:dgm="http://schemas.openxmlformats.org/drawingml/2006/diagram" xmlns:a="http://schemas.openxmlformats.org/drawingml/2006/main">
  <dgm:ptLst>
    <dgm:pt modelId="{AF11B2B2-69CF-4EE2-848A-77DB777041A4}" type="doc">
      <dgm:prSet loTypeId="urn:microsoft.com/office/officeart/2018/2/layout/IconVerticalSolidList" loCatId="icon" qsTypeId="urn:microsoft.com/office/officeart/2005/8/quickstyle/simple1" qsCatId="simple" csTypeId="urn:microsoft.com/office/officeart/2005/8/colors/accent1_2" csCatId="accent1" phldr="1"/>
      <dgm:spPr/>
      <dgm:t>
        <a:bodyPr/>
        <a:lstStyle/>
        <a:p>
          <a:endParaRPr lang="en-US"/>
        </a:p>
      </dgm:t>
    </dgm:pt>
    <dgm:pt modelId="{72D40DCC-44FE-43CB-96C1-14219F2CB45D}">
      <dgm:prSet custT="1"/>
      <dgm:spPr/>
      <dgm:t>
        <a:bodyPr/>
        <a:lstStyle/>
        <a:p>
          <a:pPr>
            <a:lnSpc>
              <a:spcPct val="100000"/>
            </a:lnSpc>
          </a:pPr>
          <a:r>
            <a:rPr lang="en-US" sz="6600" dirty="0">
              <a:solidFill>
                <a:schemeClr val="accent2">
                  <a:lumMod val="50000"/>
                </a:schemeClr>
              </a:solidFill>
            </a:rPr>
            <a:t>Module Eleven</a:t>
          </a:r>
        </a:p>
      </dgm:t>
    </dgm:pt>
    <dgm:pt modelId="{C6BD0A1D-30EC-4BAB-B2C8-0E129FACEED1}" type="parTrans" cxnId="{368D36A6-BE67-439B-8261-579C84B50906}">
      <dgm:prSet/>
      <dgm:spPr/>
      <dgm:t>
        <a:bodyPr/>
        <a:lstStyle/>
        <a:p>
          <a:endParaRPr lang="en-US"/>
        </a:p>
      </dgm:t>
    </dgm:pt>
    <dgm:pt modelId="{ACFBD62E-7D92-41E5-BF80-D8E36A8D9956}" type="sibTrans" cxnId="{368D36A6-BE67-439B-8261-579C84B50906}">
      <dgm:prSet/>
      <dgm:spPr/>
      <dgm:t>
        <a:bodyPr/>
        <a:lstStyle/>
        <a:p>
          <a:endParaRPr lang="en-US"/>
        </a:p>
      </dgm:t>
    </dgm:pt>
    <dgm:pt modelId="{C956A43F-8F35-42ED-88C8-F701341A7533}">
      <dgm:prSet custT="1"/>
      <dgm:spPr/>
      <dgm:t>
        <a:bodyPr/>
        <a:lstStyle/>
        <a:p>
          <a:pPr>
            <a:lnSpc>
              <a:spcPct val="100000"/>
            </a:lnSpc>
          </a:pPr>
          <a:r>
            <a:rPr lang="en-US" sz="6000" dirty="0">
              <a:solidFill>
                <a:schemeClr val="accent2">
                  <a:lumMod val="50000"/>
                </a:schemeClr>
              </a:solidFill>
            </a:rPr>
            <a:t>Quiz</a:t>
          </a:r>
        </a:p>
      </dgm:t>
    </dgm:pt>
    <dgm:pt modelId="{7F952C59-A919-48F6-B80A-90A45C5F0AA5}" type="parTrans" cxnId="{946B9A9D-3920-48D6-AA1F-4E1E739829F3}">
      <dgm:prSet/>
      <dgm:spPr/>
      <dgm:t>
        <a:bodyPr/>
        <a:lstStyle/>
        <a:p>
          <a:endParaRPr lang="en-US"/>
        </a:p>
      </dgm:t>
    </dgm:pt>
    <dgm:pt modelId="{CF149C5E-B8DA-4F30-9D76-4AB10BC364AA}" type="sibTrans" cxnId="{946B9A9D-3920-48D6-AA1F-4E1E739829F3}">
      <dgm:prSet/>
      <dgm:spPr/>
      <dgm:t>
        <a:bodyPr/>
        <a:lstStyle/>
        <a:p>
          <a:endParaRPr lang="en-US"/>
        </a:p>
      </dgm:t>
    </dgm:pt>
    <dgm:pt modelId="{CAAE032D-4584-4B31-99AD-0F0FB2E176C5}" type="pres">
      <dgm:prSet presAssocID="{AF11B2B2-69CF-4EE2-848A-77DB777041A4}" presName="root" presStyleCnt="0">
        <dgm:presLayoutVars>
          <dgm:dir/>
          <dgm:resizeHandles val="exact"/>
        </dgm:presLayoutVars>
      </dgm:prSet>
      <dgm:spPr/>
    </dgm:pt>
    <dgm:pt modelId="{CBBEB46B-1F93-4E63-9292-E326678BD8CC}" type="pres">
      <dgm:prSet presAssocID="{72D40DCC-44FE-43CB-96C1-14219F2CB45D}" presName="compNode" presStyleCnt="0"/>
      <dgm:spPr/>
    </dgm:pt>
    <dgm:pt modelId="{29D51ACC-CA00-4C56-A3FE-1AC9B2ED083F}" type="pres">
      <dgm:prSet presAssocID="{72D40DCC-44FE-43CB-96C1-14219F2CB45D}" presName="bgRect" presStyleLbl="bgShp" presStyleIdx="0" presStyleCnt="2"/>
      <dgm:spPr/>
    </dgm:pt>
    <dgm:pt modelId="{DC0C4AD7-5B12-4335-A99A-4B40D8A62D6F}" type="pres">
      <dgm:prSet presAssocID="{72D40DCC-44FE-43CB-96C1-14219F2CB45D}" presName="iconRect" presStyleLbl="node1" presStyleIdx="0" presStyleCnt="2"/>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dgm:spPr>
      <dgm:extLst>
        <a:ext uri="{E40237B7-FDA0-4F09-8148-C483321AD2D9}">
          <dgm14:cNvPr xmlns:dgm14="http://schemas.microsoft.com/office/drawing/2010/diagram" id="0" name="" descr="Plant"/>
        </a:ext>
      </dgm:extLst>
    </dgm:pt>
    <dgm:pt modelId="{6EF56C94-D49E-4E65-8EED-0E332192859E}" type="pres">
      <dgm:prSet presAssocID="{72D40DCC-44FE-43CB-96C1-14219F2CB45D}" presName="spaceRect" presStyleCnt="0"/>
      <dgm:spPr/>
    </dgm:pt>
    <dgm:pt modelId="{F2B48010-8137-4083-9D9C-F9318C2768B1}" type="pres">
      <dgm:prSet presAssocID="{72D40DCC-44FE-43CB-96C1-14219F2CB45D}" presName="parTx" presStyleLbl="revTx" presStyleIdx="0" presStyleCnt="2">
        <dgm:presLayoutVars>
          <dgm:chMax val="0"/>
          <dgm:chPref val="0"/>
        </dgm:presLayoutVars>
      </dgm:prSet>
      <dgm:spPr/>
    </dgm:pt>
    <dgm:pt modelId="{234EDACC-607B-40AD-8266-5029A0071387}" type="pres">
      <dgm:prSet presAssocID="{ACFBD62E-7D92-41E5-BF80-D8E36A8D9956}" presName="sibTrans" presStyleCnt="0"/>
      <dgm:spPr/>
    </dgm:pt>
    <dgm:pt modelId="{73D4B876-F341-42B0-AEB4-13321CA1F8EE}" type="pres">
      <dgm:prSet presAssocID="{C956A43F-8F35-42ED-88C8-F701341A7533}" presName="compNode" presStyleCnt="0"/>
      <dgm:spPr/>
    </dgm:pt>
    <dgm:pt modelId="{D57F62CB-7FC5-4022-B722-C527CCFA7B00}" type="pres">
      <dgm:prSet presAssocID="{C956A43F-8F35-42ED-88C8-F701341A7533}" presName="bgRect" presStyleLbl="bgShp" presStyleIdx="1" presStyleCnt="2"/>
      <dgm:spPr/>
    </dgm:pt>
    <dgm:pt modelId="{6A0CD607-009A-4DB1-B809-0B57B5E8F90D}" type="pres">
      <dgm:prSet presAssocID="{C956A43F-8F35-42ED-88C8-F701341A7533}" presName="iconRect" presStyleLbl="node1" presStyleIdx="1" presStyleCnt="2"/>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dgm:spPr>
      <dgm:extLst>
        <a:ext uri="{E40237B7-FDA0-4F09-8148-C483321AD2D9}">
          <dgm14:cNvPr xmlns:dgm14="http://schemas.microsoft.com/office/drawing/2010/diagram" id="0" name="" descr="Head with Gears"/>
        </a:ext>
      </dgm:extLst>
    </dgm:pt>
    <dgm:pt modelId="{16C7B1D4-0BE4-4550-A294-59278F2865E2}" type="pres">
      <dgm:prSet presAssocID="{C956A43F-8F35-42ED-88C8-F701341A7533}" presName="spaceRect" presStyleCnt="0"/>
      <dgm:spPr/>
    </dgm:pt>
    <dgm:pt modelId="{8A492E8A-67D6-4CD6-933C-667E6FEC752F}" type="pres">
      <dgm:prSet presAssocID="{C956A43F-8F35-42ED-88C8-F701341A7533}" presName="parTx" presStyleLbl="revTx" presStyleIdx="1" presStyleCnt="2">
        <dgm:presLayoutVars>
          <dgm:chMax val="0"/>
          <dgm:chPref val="0"/>
        </dgm:presLayoutVars>
      </dgm:prSet>
      <dgm:spPr/>
    </dgm:pt>
  </dgm:ptLst>
  <dgm:cxnLst>
    <dgm:cxn modelId="{034D0666-FEA5-491F-B2E2-796E81040474}" type="presOf" srcId="{C956A43F-8F35-42ED-88C8-F701341A7533}" destId="{8A492E8A-67D6-4CD6-933C-667E6FEC752F}" srcOrd="0" destOrd="0" presId="urn:microsoft.com/office/officeart/2018/2/layout/IconVerticalSolidList"/>
    <dgm:cxn modelId="{D039BA53-216D-4CBD-B9F4-72FB72E9439E}" type="presOf" srcId="{AF11B2B2-69CF-4EE2-848A-77DB777041A4}" destId="{CAAE032D-4584-4B31-99AD-0F0FB2E176C5}" srcOrd="0" destOrd="0" presId="urn:microsoft.com/office/officeart/2018/2/layout/IconVerticalSolidList"/>
    <dgm:cxn modelId="{946B9A9D-3920-48D6-AA1F-4E1E739829F3}" srcId="{AF11B2B2-69CF-4EE2-848A-77DB777041A4}" destId="{C956A43F-8F35-42ED-88C8-F701341A7533}" srcOrd="1" destOrd="0" parTransId="{7F952C59-A919-48F6-B80A-90A45C5F0AA5}" sibTransId="{CF149C5E-B8DA-4F30-9D76-4AB10BC364AA}"/>
    <dgm:cxn modelId="{30331A9E-0C21-42E0-B47D-8DDC35D4DAD2}" type="presOf" srcId="{72D40DCC-44FE-43CB-96C1-14219F2CB45D}" destId="{F2B48010-8137-4083-9D9C-F9318C2768B1}" srcOrd="0" destOrd="0" presId="urn:microsoft.com/office/officeart/2018/2/layout/IconVerticalSolidList"/>
    <dgm:cxn modelId="{368D36A6-BE67-439B-8261-579C84B50906}" srcId="{AF11B2B2-69CF-4EE2-848A-77DB777041A4}" destId="{72D40DCC-44FE-43CB-96C1-14219F2CB45D}" srcOrd="0" destOrd="0" parTransId="{C6BD0A1D-30EC-4BAB-B2C8-0E129FACEED1}" sibTransId="{ACFBD62E-7D92-41E5-BF80-D8E36A8D9956}"/>
    <dgm:cxn modelId="{3AFCD321-1D99-4A0A-83CE-C779ADAC4C9A}" type="presParOf" srcId="{CAAE032D-4584-4B31-99AD-0F0FB2E176C5}" destId="{CBBEB46B-1F93-4E63-9292-E326678BD8CC}" srcOrd="0" destOrd="0" presId="urn:microsoft.com/office/officeart/2018/2/layout/IconVerticalSolidList"/>
    <dgm:cxn modelId="{66827BC3-39FD-4ADA-A598-34ADB8B6183B}" type="presParOf" srcId="{CBBEB46B-1F93-4E63-9292-E326678BD8CC}" destId="{29D51ACC-CA00-4C56-A3FE-1AC9B2ED083F}" srcOrd="0" destOrd="0" presId="urn:microsoft.com/office/officeart/2018/2/layout/IconVerticalSolidList"/>
    <dgm:cxn modelId="{361B317D-48FB-4773-AD3B-E48506FC4259}" type="presParOf" srcId="{CBBEB46B-1F93-4E63-9292-E326678BD8CC}" destId="{DC0C4AD7-5B12-4335-A99A-4B40D8A62D6F}" srcOrd="1" destOrd="0" presId="urn:microsoft.com/office/officeart/2018/2/layout/IconVerticalSolidList"/>
    <dgm:cxn modelId="{D70BB1F6-A760-4ABB-A123-02B9AD15EC02}" type="presParOf" srcId="{CBBEB46B-1F93-4E63-9292-E326678BD8CC}" destId="{6EF56C94-D49E-4E65-8EED-0E332192859E}" srcOrd="2" destOrd="0" presId="urn:microsoft.com/office/officeart/2018/2/layout/IconVerticalSolidList"/>
    <dgm:cxn modelId="{87DF45B1-C599-4486-9180-1AE80624E311}" type="presParOf" srcId="{CBBEB46B-1F93-4E63-9292-E326678BD8CC}" destId="{F2B48010-8137-4083-9D9C-F9318C2768B1}" srcOrd="3" destOrd="0" presId="urn:microsoft.com/office/officeart/2018/2/layout/IconVerticalSolidList"/>
    <dgm:cxn modelId="{D18394B1-B9D6-4815-BC37-07C6B49E4638}" type="presParOf" srcId="{CAAE032D-4584-4B31-99AD-0F0FB2E176C5}" destId="{234EDACC-607B-40AD-8266-5029A0071387}" srcOrd="1" destOrd="0" presId="urn:microsoft.com/office/officeart/2018/2/layout/IconVerticalSolidList"/>
    <dgm:cxn modelId="{7631DCA5-6871-49FE-A35E-7B1A0D10C584}" type="presParOf" srcId="{CAAE032D-4584-4B31-99AD-0F0FB2E176C5}" destId="{73D4B876-F341-42B0-AEB4-13321CA1F8EE}" srcOrd="2" destOrd="0" presId="urn:microsoft.com/office/officeart/2018/2/layout/IconVerticalSolidList"/>
    <dgm:cxn modelId="{71336523-AD77-43EB-A549-EDD20FEC0AE4}" type="presParOf" srcId="{73D4B876-F341-42B0-AEB4-13321CA1F8EE}" destId="{D57F62CB-7FC5-4022-B722-C527CCFA7B00}" srcOrd="0" destOrd="0" presId="urn:microsoft.com/office/officeart/2018/2/layout/IconVerticalSolidList"/>
    <dgm:cxn modelId="{6898A583-0D23-4360-BF20-E3FDEE45405E}" type="presParOf" srcId="{73D4B876-F341-42B0-AEB4-13321CA1F8EE}" destId="{6A0CD607-009A-4DB1-B809-0B57B5E8F90D}" srcOrd="1" destOrd="0" presId="urn:microsoft.com/office/officeart/2018/2/layout/IconVerticalSolidList"/>
    <dgm:cxn modelId="{1EE1A73B-6B99-41F6-82B8-4F52E1DC1DDB}" type="presParOf" srcId="{73D4B876-F341-42B0-AEB4-13321CA1F8EE}" destId="{16C7B1D4-0BE4-4550-A294-59278F2865E2}" srcOrd="2" destOrd="0" presId="urn:microsoft.com/office/officeart/2018/2/layout/IconVerticalSolidList"/>
    <dgm:cxn modelId="{FFE09A07-8E16-4247-960B-FB3CBF127499}" type="presParOf" srcId="{73D4B876-F341-42B0-AEB4-13321CA1F8EE}" destId="{8A492E8A-67D6-4CD6-933C-667E6FEC752F}" srcOrd="3" destOrd="0" presId="urn:microsoft.com/office/officeart/2018/2/layout/IconVerticalSoli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4.xml><?xml version="1.0" encoding="utf-8"?>
<dgm:dataModel xmlns:dgm="http://schemas.openxmlformats.org/drawingml/2006/diagram" xmlns:a="http://schemas.openxmlformats.org/drawingml/2006/main">
  <dgm:ptLst>
    <dgm:pt modelId="{44E7587F-C2C5-4D2E-A246-44266A7390C1}"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n-US"/>
        </a:p>
      </dgm:t>
    </dgm:pt>
    <dgm:pt modelId="{8280E5F4-2410-490B-8A37-7EDA0CFC1D1E}">
      <dgm:prSet/>
      <dgm:spPr/>
      <dgm:t>
        <a:bodyPr/>
        <a:lstStyle/>
        <a:p>
          <a:r>
            <a:rPr lang="en-US" dirty="0"/>
            <a:t>4. Active listening is a way to establish trust. Which of the following are techniques of active listening? </a:t>
          </a:r>
        </a:p>
      </dgm:t>
    </dgm:pt>
    <dgm:pt modelId="{0773E859-0AD7-4124-9D56-0AC63FC414DA}" type="parTrans" cxnId="{BC4DA481-806C-41D5-BAA2-9F3231D91ABD}">
      <dgm:prSet/>
      <dgm:spPr/>
      <dgm:t>
        <a:bodyPr/>
        <a:lstStyle/>
        <a:p>
          <a:endParaRPr lang="en-US"/>
        </a:p>
      </dgm:t>
    </dgm:pt>
    <dgm:pt modelId="{D3831A62-AC31-4AC5-AD93-CAD881EAEA32}" type="sibTrans" cxnId="{BC4DA481-806C-41D5-BAA2-9F3231D91ABD}">
      <dgm:prSet/>
      <dgm:spPr/>
      <dgm:t>
        <a:bodyPr/>
        <a:lstStyle/>
        <a:p>
          <a:endParaRPr lang="en-US"/>
        </a:p>
      </dgm:t>
    </dgm:pt>
    <dgm:pt modelId="{DE193153-EAAD-4316-8C74-B2DFC77A462E}">
      <dgm:prSet/>
      <dgm:spPr/>
      <dgm:t>
        <a:bodyPr/>
        <a:lstStyle/>
        <a:p>
          <a:r>
            <a:rPr lang="en-US" dirty="0">
              <a:solidFill>
                <a:schemeClr val="accent2">
                  <a:lumMod val="50000"/>
                </a:schemeClr>
              </a:solidFill>
            </a:rPr>
            <a:t>a) Reframing</a:t>
          </a:r>
        </a:p>
      </dgm:t>
    </dgm:pt>
    <dgm:pt modelId="{AAA0BB11-2D8C-4A7A-81B3-8295A6A159B2}" type="parTrans" cxnId="{7E70000C-87AD-4B24-B5D8-10128F6FA046}">
      <dgm:prSet/>
      <dgm:spPr/>
      <dgm:t>
        <a:bodyPr/>
        <a:lstStyle/>
        <a:p>
          <a:endParaRPr lang="en-US"/>
        </a:p>
      </dgm:t>
    </dgm:pt>
    <dgm:pt modelId="{5EA6DF77-E408-4D52-9A89-8B4715AC757E}" type="sibTrans" cxnId="{7E70000C-87AD-4B24-B5D8-10128F6FA046}">
      <dgm:prSet/>
      <dgm:spPr/>
      <dgm:t>
        <a:bodyPr/>
        <a:lstStyle/>
        <a:p>
          <a:endParaRPr lang="en-US"/>
        </a:p>
      </dgm:t>
    </dgm:pt>
    <dgm:pt modelId="{3FD81EBC-374E-4269-AF79-620D5F9DC44B}">
      <dgm:prSet/>
      <dgm:spPr/>
      <dgm:t>
        <a:bodyPr/>
        <a:lstStyle/>
        <a:p>
          <a:r>
            <a:rPr lang="en-US" dirty="0">
              <a:solidFill>
                <a:schemeClr val="accent2">
                  <a:lumMod val="50000"/>
                </a:schemeClr>
              </a:solidFill>
            </a:rPr>
            <a:t>c) Paraphrasing</a:t>
          </a:r>
        </a:p>
      </dgm:t>
    </dgm:pt>
    <dgm:pt modelId="{65D555C7-CD7C-47E8-94BA-FEBF7A9823D2}" type="parTrans" cxnId="{0FE18979-16FA-4023-9641-8E6126F30F85}">
      <dgm:prSet/>
      <dgm:spPr/>
      <dgm:t>
        <a:bodyPr/>
        <a:lstStyle/>
        <a:p>
          <a:endParaRPr lang="en-US"/>
        </a:p>
      </dgm:t>
    </dgm:pt>
    <dgm:pt modelId="{888194CD-6592-4D90-9A11-0F9942ACDEBE}" type="sibTrans" cxnId="{0FE18979-16FA-4023-9641-8E6126F30F85}">
      <dgm:prSet/>
      <dgm:spPr/>
      <dgm:t>
        <a:bodyPr/>
        <a:lstStyle/>
        <a:p>
          <a:endParaRPr lang="en-US"/>
        </a:p>
      </dgm:t>
    </dgm:pt>
    <dgm:pt modelId="{DCA2659B-5EFC-4C85-A04B-98E37D7E973C}">
      <dgm:prSet/>
      <dgm:spPr/>
      <dgm:t>
        <a:bodyPr/>
        <a:lstStyle/>
        <a:p>
          <a:r>
            <a:rPr lang="en-US" dirty="0">
              <a:solidFill>
                <a:schemeClr val="accent2">
                  <a:lumMod val="50000"/>
                </a:schemeClr>
              </a:solidFill>
            </a:rPr>
            <a:t>d) All of the above</a:t>
          </a:r>
        </a:p>
      </dgm:t>
    </dgm:pt>
    <dgm:pt modelId="{E89D2590-8390-4374-9D38-B55E8A13BBB0}" type="parTrans" cxnId="{19EC6C92-C2F4-42FA-BE1F-84C927D31919}">
      <dgm:prSet/>
      <dgm:spPr/>
      <dgm:t>
        <a:bodyPr/>
        <a:lstStyle/>
        <a:p>
          <a:endParaRPr lang="en-US"/>
        </a:p>
      </dgm:t>
    </dgm:pt>
    <dgm:pt modelId="{86EA6E12-9F33-4133-90C5-E702F29B70AC}" type="sibTrans" cxnId="{19EC6C92-C2F4-42FA-BE1F-84C927D31919}">
      <dgm:prSet/>
      <dgm:spPr/>
      <dgm:t>
        <a:bodyPr/>
        <a:lstStyle/>
        <a:p>
          <a:endParaRPr lang="en-US"/>
        </a:p>
      </dgm:t>
    </dgm:pt>
    <dgm:pt modelId="{D9D986F5-5CC0-412F-93D1-6223AFE358D8}">
      <dgm:prSet/>
      <dgm:spPr/>
      <dgm:t>
        <a:bodyPr/>
        <a:lstStyle/>
        <a:p>
          <a:r>
            <a:rPr lang="en-US" dirty="0">
              <a:solidFill>
                <a:schemeClr val="accent2">
                  <a:lumMod val="50000"/>
                </a:schemeClr>
              </a:solidFill>
            </a:rPr>
            <a:t>e) None of the above</a:t>
          </a:r>
        </a:p>
      </dgm:t>
    </dgm:pt>
    <dgm:pt modelId="{99961C59-1A5D-4135-B29C-37E48B8C3016}" type="parTrans" cxnId="{9BE2940E-B508-4D23-90CA-A1E4DAFD9A31}">
      <dgm:prSet/>
      <dgm:spPr/>
      <dgm:t>
        <a:bodyPr/>
        <a:lstStyle/>
        <a:p>
          <a:endParaRPr lang="en-US"/>
        </a:p>
      </dgm:t>
    </dgm:pt>
    <dgm:pt modelId="{27887A5C-8365-4F0C-9798-3D4EEAEAF5D7}" type="sibTrans" cxnId="{9BE2940E-B508-4D23-90CA-A1E4DAFD9A31}">
      <dgm:prSet/>
      <dgm:spPr/>
      <dgm:t>
        <a:bodyPr/>
        <a:lstStyle/>
        <a:p>
          <a:endParaRPr lang="en-US"/>
        </a:p>
      </dgm:t>
    </dgm:pt>
    <dgm:pt modelId="{F591E0C4-BA7E-4BAB-AE8F-C08446585C2D}">
      <dgm:prSet/>
      <dgm:spPr/>
      <dgm:t>
        <a:bodyPr/>
        <a:lstStyle/>
        <a:p>
          <a:r>
            <a:rPr lang="en-US" dirty="0">
              <a:solidFill>
                <a:schemeClr val="accent2">
                  <a:lumMod val="50000"/>
                </a:schemeClr>
              </a:solidFill>
            </a:rPr>
            <a:t>b) Clarification</a:t>
          </a:r>
        </a:p>
      </dgm:t>
    </dgm:pt>
    <dgm:pt modelId="{DAC89268-141D-4743-AC93-288448927B0B}" type="parTrans" cxnId="{6DDBBADA-A07C-44DB-99E9-C07A5190FAF6}">
      <dgm:prSet/>
      <dgm:spPr/>
      <dgm:t>
        <a:bodyPr/>
        <a:lstStyle/>
        <a:p>
          <a:endParaRPr lang="en-US"/>
        </a:p>
      </dgm:t>
    </dgm:pt>
    <dgm:pt modelId="{98B5030D-AD93-4CF3-AB7D-D3D56588365F}" type="sibTrans" cxnId="{6DDBBADA-A07C-44DB-99E9-C07A5190FAF6}">
      <dgm:prSet/>
      <dgm:spPr/>
      <dgm:t>
        <a:bodyPr/>
        <a:lstStyle/>
        <a:p>
          <a:endParaRPr lang="en-US"/>
        </a:p>
      </dgm:t>
    </dgm:pt>
    <dgm:pt modelId="{A9A63083-7E2B-422E-9ADB-F4BBFFA93D98}" type="pres">
      <dgm:prSet presAssocID="{44E7587F-C2C5-4D2E-A246-44266A7390C1}" presName="linear" presStyleCnt="0">
        <dgm:presLayoutVars>
          <dgm:animLvl val="lvl"/>
          <dgm:resizeHandles val="exact"/>
        </dgm:presLayoutVars>
      </dgm:prSet>
      <dgm:spPr/>
    </dgm:pt>
    <dgm:pt modelId="{04586AFB-E2E4-4901-915C-C36B59A47BBC}" type="pres">
      <dgm:prSet presAssocID="{8280E5F4-2410-490B-8A37-7EDA0CFC1D1E}" presName="parentText" presStyleLbl="node1" presStyleIdx="0" presStyleCnt="1">
        <dgm:presLayoutVars>
          <dgm:chMax val="0"/>
          <dgm:bulletEnabled val="1"/>
        </dgm:presLayoutVars>
      </dgm:prSet>
      <dgm:spPr/>
    </dgm:pt>
    <dgm:pt modelId="{7426A532-440A-4FFA-B252-7FCC9C10EF57}" type="pres">
      <dgm:prSet presAssocID="{8280E5F4-2410-490B-8A37-7EDA0CFC1D1E}" presName="childText" presStyleLbl="revTx" presStyleIdx="0" presStyleCnt="1">
        <dgm:presLayoutVars>
          <dgm:bulletEnabled val="1"/>
        </dgm:presLayoutVars>
      </dgm:prSet>
      <dgm:spPr/>
    </dgm:pt>
  </dgm:ptLst>
  <dgm:cxnLst>
    <dgm:cxn modelId="{B5D70306-AA2F-46E6-9DF4-F13630C04C93}" type="presOf" srcId="{3FD81EBC-374E-4269-AF79-620D5F9DC44B}" destId="{7426A532-440A-4FFA-B252-7FCC9C10EF57}" srcOrd="0" destOrd="2" presId="urn:microsoft.com/office/officeart/2005/8/layout/vList2"/>
    <dgm:cxn modelId="{7E70000C-87AD-4B24-B5D8-10128F6FA046}" srcId="{8280E5F4-2410-490B-8A37-7EDA0CFC1D1E}" destId="{DE193153-EAAD-4316-8C74-B2DFC77A462E}" srcOrd="0" destOrd="0" parTransId="{AAA0BB11-2D8C-4A7A-81B3-8295A6A159B2}" sibTransId="{5EA6DF77-E408-4D52-9A89-8B4715AC757E}"/>
    <dgm:cxn modelId="{9BE2940E-B508-4D23-90CA-A1E4DAFD9A31}" srcId="{8280E5F4-2410-490B-8A37-7EDA0CFC1D1E}" destId="{D9D986F5-5CC0-412F-93D1-6223AFE358D8}" srcOrd="4" destOrd="0" parTransId="{99961C59-1A5D-4135-B29C-37E48B8C3016}" sibTransId="{27887A5C-8365-4F0C-9798-3D4EEAEAF5D7}"/>
    <dgm:cxn modelId="{74A9F01C-3CCC-41FD-AA9F-9F10A594DBEB}" type="presOf" srcId="{DE193153-EAAD-4316-8C74-B2DFC77A462E}" destId="{7426A532-440A-4FFA-B252-7FCC9C10EF57}" srcOrd="0" destOrd="0" presId="urn:microsoft.com/office/officeart/2005/8/layout/vList2"/>
    <dgm:cxn modelId="{47DD9739-1696-428D-8AC5-66482EF80659}" type="presOf" srcId="{8280E5F4-2410-490B-8A37-7EDA0CFC1D1E}" destId="{04586AFB-E2E4-4901-915C-C36B59A47BBC}" srcOrd="0" destOrd="0" presId="urn:microsoft.com/office/officeart/2005/8/layout/vList2"/>
    <dgm:cxn modelId="{30C6E664-4B51-4941-AEB7-38C737DEE676}" type="presOf" srcId="{F591E0C4-BA7E-4BAB-AE8F-C08446585C2D}" destId="{7426A532-440A-4FFA-B252-7FCC9C10EF57}" srcOrd="0" destOrd="1" presId="urn:microsoft.com/office/officeart/2005/8/layout/vList2"/>
    <dgm:cxn modelId="{C9322A6A-072C-44F0-9BE8-5FBEB71C0470}" type="presOf" srcId="{44E7587F-C2C5-4D2E-A246-44266A7390C1}" destId="{A9A63083-7E2B-422E-9ADB-F4BBFFA93D98}" srcOrd="0" destOrd="0" presId="urn:microsoft.com/office/officeart/2005/8/layout/vList2"/>
    <dgm:cxn modelId="{BEDEA44B-B141-447C-B643-B50EFB75DCB2}" type="presOf" srcId="{DCA2659B-5EFC-4C85-A04B-98E37D7E973C}" destId="{7426A532-440A-4FFA-B252-7FCC9C10EF57}" srcOrd="0" destOrd="3" presId="urn:microsoft.com/office/officeart/2005/8/layout/vList2"/>
    <dgm:cxn modelId="{0FE18979-16FA-4023-9641-8E6126F30F85}" srcId="{8280E5F4-2410-490B-8A37-7EDA0CFC1D1E}" destId="{3FD81EBC-374E-4269-AF79-620D5F9DC44B}" srcOrd="2" destOrd="0" parTransId="{65D555C7-CD7C-47E8-94BA-FEBF7A9823D2}" sibTransId="{888194CD-6592-4D90-9A11-0F9942ACDEBE}"/>
    <dgm:cxn modelId="{BC4DA481-806C-41D5-BAA2-9F3231D91ABD}" srcId="{44E7587F-C2C5-4D2E-A246-44266A7390C1}" destId="{8280E5F4-2410-490B-8A37-7EDA0CFC1D1E}" srcOrd="0" destOrd="0" parTransId="{0773E859-0AD7-4124-9D56-0AC63FC414DA}" sibTransId="{D3831A62-AC31-4AC5-AD93-CAD881EAEA32}"/>
    <dgm:cxn modelId="{362C5688-D2D0-476A-8C2B-96C53AB3BF30}" type="presOf" srcId="{D9D986F5-5CC0-412F-93D1-6223AFE358D8}" destId="{7426A532-440A-4FFA-B252-7FCC9C10EF57}" srcOrd="0" destOrd="4" presId="urn:microsoft.com/office/officeart/2005/8/layout/vList2"/>
    <dgm:cxn modelId="{19EC6C92-C2F4-42FA-BE1F-84C927D31919}" srcId="{8280E5F4-2410-490B-8A37-7EDA0CFC1D1E}" destId="{DCA2659B-5EFC-4C85-A04B-98E37D7E973C}" srcOrd="3" destOrd="0" parTransId="{E89D2590-8390-4374-9D38-B55E8A13BBB0}" sibTransId="{86EA6E12-9F33-4133-90C5-E702F29B70AC}"/>
    <dgm:cxn modelId="{6DDBBADA-A07C-44DB-99E9-C07A5190FAF6}" srcId="{8280E5F4-2410-490B-8A37-7EDA0CFC1D1E}" destId="{F591E0C4-BA7E-4BAB-AE8F-C08446585C2D}" srcOrd="1" destOrd="0" parTransId="{DAC89268-141D-4743-AC93-288448927B0B}" sibTransId="{98B5030D-AD93-4CF3-AB7D-D3D56588365F}"/>
    <dgm:cxn modelId="{308CBED7-5078-4DF2-8B50-1C0190D2C26D}" type="presParOf" srcId="{A9A63083-7E2B-422E-9ADB-F4BBFFA93D98}" destId="{04586AFB-E2E4-4901-915C-C36B59A47BBC}" srcOrd="0" destOrd="0" presId="urn:microsoft.com/office/officeart/2005/8/layout/vList2"/>
    <dgm:cxn modelId="{C2ED1B19-F444-43E5-B39D-E4CB2BF384EB}" type="presParOf" srcId="{A9A63083-7E2B-422E-9ADB-F4BBFFA93D98}" destId="{7426A532-440A-4FFA-B252-7FCC9C10EF57}" srcOrd="1"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5.xml><?xml version="1.0" encoding="utf-8"?>
<dgm:dataModel xmlns:dgm="http://schemas.openxmlformats.org/drawingml/2006/diagram" xmlns:a="http://schemas.openxmlformats.org/drawingml/2006/main">
  <dgm:ptLst>
    <dgm:pt modelId="{44E7587F-C2C5-4D2E-A246-44266A7390C1}"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n-US"/>
        </a:p>
      </dgm:t>
    </dgm:pt>
    <dgm:pt modelId="{8280E5F4-2410-490B-8A37-7EDA0CFC1D1E}">
      <dgm:prSet/>
      <dgm:spPr/>
      <dgm:t>
        <a:bodyPr/>
        <a:lstStyle/>
        <a:p>
          <a:r>
            <a:rPr lang="en-US" dirty="0"/>
            <a:t>4. Active listening is a way to establish trust. Which of the following are techniques of active listening? </a:t>
          </a:r>
        </a:p>
      </dgm:t>
    </dgm:pt>
    <dgm:pt modelId="{0773E859-0AD7-4124-9D56-0AC63FC414DA}" type="parTrans" cxnId="{BC4DA481-806C-41D5-BAA2-9F3231D91ABD}">
      <dgm:prSet/>
      <dgm:spPr/>
      <dgm:t>
        <a:bodyPr/>
        <a:lstStyle/>
        <a:p>
          <a:endParaRPr lang="en-US"/>
        </a:p>
      </dgm:t>
    </dgm:pt>
    <dgm:pt modelId="{D3831A62-AC31-4AC5-AD93-CAD881EAEA32}" type="sibTrans" cxnId="{BC4DA481-806C-41D5-BAA2-9F3231D91ABD}">
      <dgm:prSet/>
      <dgm:spPr/>
      <dgm:t>
        <a:bodyPr/>
        <a:lstStyle/>
        <a:p>
          <a:endParaRPr lang="en-US"/>
        </a:p>
      </dgm:t>
    </dgm:pt>
    <dgm:pt modelId="{DE193153-EAAD-4316-8C74-B2DFC77A462E}">
      <dgm:prSet/>
      <dgm:spPr/>
      <dgm:t>
        <a:bodyPr/>
        <a:lstStyle/>
        <a:p>
          <a:r>
            <a:rPr lang="en-US" sz="2800" dirty="0">
              <a:solidFill>
                <a:schemeClr val="accent2">
                  <a:lumMod val="50000"/>
                </a:schemeClr>
              </a:solidFill>
            </a:rPr>
            <a:t>a) Reframing</a:t>
          </a:r>
        </a:p>
      </dgm:t>
    </dgm:pt>
    <dgm:pt modelId="{AAA0BB11-2D8C-4A7A-81B3-8295A6A159B2}" type="parTrans" cxnId="{7E70000C-87AD-4B24-B5D8-10128F6FA046}">
      <dgm:prSet/>
      <dgm:spPr/>
      <dgm:t>
        <a:bodyPr/>
        <a:lstStyle/>
        <a:p>
          <a:endParaRPr lang="en-US"/>
        </a:p>
      </dgm:t>
    </dgm:pt>
    <dgm:pt modelId="{5EA6DF77-E408-4D52-9A89-8B4715AC757E}" type="sibTrans" cxnId="{7E70000C-87AD-4B24-B5D8-10128F6FA046}">
      <dgm:prSet/>
      <dgm:spPr/>
      <dgm:t>
        <a:bodyPr/>
        <a:lstStyle/>
        <a:p>
          <a:endParaRPr lang="en-US"/>
        </a:p>
      </dgm:t>
    </dgm:pt>
    <dgm:pt modelId="{3FD81EBC-374E-4269-AF79-620D5F9DC44B}">
      <dgm:prSet/>
      <dgm:spPr/>
      <dgm:t>
        <a:bodyPr/>
        <a:lstStyle/>
        <a:p>
          <a:r>
            <a:rPr lang="en-US" sz="2800" dirty="0">
              <a:solidFill>
                <a:schemeClr val="accent2">
                  <a:lumMod val="50000"/>
                </a:schemeClr>
              </a:solidFill>
            </a:rPr>
            <a:t>c) Paraphrasing</a:t>
          </a:r>
        </a:p>
      </dgm:t>
    </dgm:pt>
    <dgm:pt modelId="{65D555C7-CD7C-47E8-94BA-FEBF7A9823D2}" type="parTrans" cxnId="{0FE18979-16FA-4023-9641-8E6126F30F85}">
      <dgm:prSet/>
      <dgm:spPr/>
      <dgm:t>
        <a:bodyPr/>
        <a:lstStyle/>
        <a:p>
          <a:endParaRPr lang="en-US"/>
        </a:p>
      </dgm:t>
    </dgm:pt>
    <dgm:pt modelId="{888194CD-6592-4D90-9A11-0F9942ACDEBE}" type="sibTrans" cxnId="{0FE18979-16FA-4023-9641-8E6126F30F85}">
      <dgm:prSet/>
      <dgm:spPr/>
      <dgm:t>
        <a:bodyPr/>
        <a:lstStyle/>
        <a:p>
          <a:endParaRPr lang="en-US"/>
        </a:p>
      </dgm:t>
    </dgm:pt>
    <dgm:pt modelId="{DCA2659B-5EFC-4C85-A04B-98E37D7E973C}">
      <dgm:prSet custT="1"/>
      <dgm:spPr/>
      <dgm:t>
        <a:bodyPr/>
        <a:lstStyle/>
        <a:p>
          <a:r>
            <a:rPr lang="en-US" sz="2800" b="1" u="none" dirty="0">
              <a:solidFill>
                <a:schemeClr val="accent2">
                  <a:lumMod val="50000"/>
                </a:schemeClr>
              </a:solidFill>
            </a:rPr>
            <a:t>d) </a:t>
          </a:r>
          <a:r>
            <a:rPr lang="en-US" sz="2800" b="1" u="sng" dirty="0">
              <a:solidFill>
                <a:schemeClr val="accent2">
                  <a:lumMod val="50000"/>
                </a:schemeClr>
              </a:solidFill>
            </a:rPr>
            <a:t>All of the above</a:t>
          </a:r>
        </a:p>
      </dgm:t>
    </dgm:pt>
    <dgm:pt modelId="{E89D2590-8390-4374-9D38-B55E8A13BBB0}" type="parTrans" cxnId="{19EC6C92-C2F4-42FA-BE1F-84C927D31919}">
      <dgm:prSet/>
      <dgm:spPr/>
      <dgm:t>
        <a:bodyPr/>
        <a:lstStyle/>
        <a:p>
          <a:endParaRPr lang="en-US"/>
        </a:p>
      </dgm:t>
    </dgm:pt>
    <dgm:pt modelId="{86EA6E12-9F33-4133-90C5-E702F29B70AC}" type="sibTrans" cxnId="{19EC6C92-C2F4-42FA-BE1F-84C927D31919}">
      <dgm:prSet/>
      <dgm:spPr/>
      <dgm:t>
        <a:bodyPr/>
        <a:lstStyle/>
        <a:p>
          <a:endParaRPr lang="en-US"/>
        </a:p>
      </dgm:t>
    </dgm:pt>
    <dgm:pt modelId="{D9D986F5-5CC0-412F-93D1-6223AFE358D8}">
      <dgm:prSet/>
      <dgm:spPr/>
      <dgm:t>
        <a:bodyPr/>
        <a:lstStyle/>
        <a:p>
          <a:r>
            <a:rPr lang="en-US" sz="2800" dirty="0">
              <a:solidFill>
                <a:schemeClr val="accent2">
                  <a:lumMod val="50000"/>
                </a:schemeClr>
              </a:solidFill>
            </a:rPr>
            <a:t>e) None of the above</a:t>
          </a:r>
        </a:p>
      </dgm:t>
    </dgm:pt>
    <dgm:pt modelId="{99961C59-1A5D-4135-B29C-37E48B8C3016}" type="parTrans" cxnId="{9BE2940E-B508-4D23-90CA-A1E4DAFD9A31}">
      <dgm:prSet/>
      <dgm:spPr/>
      <dgm:t>
        <a:bodyPr/>
        <a:lstStyle/>
        <a:p>
          <a:endParaRPr lang="en-US"/>
        </a:p>
      </dgm:t>
    </dgm:pt>
    <dgm:pt modelId="{27887A5C-8365-4F0C-9798-3D4EEAEAF5D7}" type="sibTrans" cxnId="{9BE2940E-B508-4D23-90CA-A1E4DAFD9A31}">
      <dgm:prSet/>
      <dgm:spPr/>
      <dgm:t>
        <a:bodyPr/>
        <a:lstStyle/>
        <a:p>
          <a:endParaRPr lang="en-US"/>
        </a:p>
      </dgm:t>
    </dgm:pt>
    <dgm:pt modelId="{F591E0C4-BA7E-4BAB-AE8F-C08446585C2D}">
      <dgm:prSet/>
      <dgm:spPr/>
      <dgm:t>
        <a:bodyPr/>
        <a:lstStyle/>
        <a:p>
          <a:r>
            <a:rPr lang="en-US" sz="2800" dirty="0">
              <a:solidFill>
                <a:schemeClr val="accent2">
                  <a:lumMod val="50000"/>
                </a:schemeClr>
              </a:solidFill>
            </a:rPr>
            <a:t>b) Clarification</a:t>
          </a:r>
        </a:p>
      </dgm:t>
    </dgm:pt>
    <dgm:pt modelId="{DAC89268-141D-4743-AC93-288448927B0B}" type="parTrans" cxnId="{6DDBBADA-A07C-44DB-99E9-C07A5190FAF6}">
      <dgm:prSet/>
      <dgm:spPr/>
      <dgm:t>
        <a:bodyPr/>
        <a:lstStyle/>
        <a:p>
          <a:endParaRPr lang="en-US"/>
        </a:p>
      </dgm:t>
    </dgm:pt>
    <dgm:pt modelId="{98B5030D-AD93-4CF3-AB7D-D3D56588365F}" type="sibTrans" cxnId="{6DDBBADA-A07C-44DB-99E9-C07A5190FAF6}">
      <dgm:prSet/>
      <dgm:spPr/>
      <dgm:t>
        <a:bodyPr/>
        <a:lstStyle/>
        <a:p>
          <a:endParaRPr lang="en-US"/>
        </a:p>
      </dgm:t>
    </dgm:pt>
    <dgm:pt modelId="{A9A63083-7E2B-422E-9ADB-F4BBFFA93D98}" type="pres">
      <dgm:prSet presAssocID="{44E7587F-C2C5-4D2E-A246-44266A7390C1}" presName="linear" presStyleCnt="0">
        <dgm:presLayoutVars>
          <dgm:animLvl val="lvl"/>
          <dgm:resizeHandles val="exact"/>
        </dgm:presLayoutVars>
      </dgm:prSet>
      <dgm:spPr/>
    </dgm:pt>
    <dgm:pt modelId="{04586AFB-E2E4-4901-915C-C36B59A47BBC}" type="pres">
      <dgm:prSet presAssocID="{8280E5F4-2410-490B-8A37-7EDA0CFC1D1E}" presName="parentText" presStyleLbl="node1" presStyleIdx="0" presStyleCnt="1">
        <dgm:presLayoutVars>
          <dgm:chMax val="0"/>
          <dgm:bulletEnabled val="1"/>
        </dgm:presLayoutVars>
      </dgm:prSet>
      <dgm:spPr/>
    </dgm:pt>
    <dgm:pt modelId="{7426A532-440A-4FFA-B252-7FCC9C10EF57}" type="pres">
      <dgm:prSet presAssocID="{8280E5F4-2410-490B-8A37-7EDA0CFC1D1E}" presName="childText" presStyleLbl="revTx" presStyleIdx="0" presStyleCnt="1">
        <dgm:presLayoutVars>
          <dgm:bulletEnabled val="1"/>
        </dgm:presLayoutVars>
      </dgm:prSet>
      <dgm:spPr/>
    </dgm:pt>
  </dgm:ptLst>
  <dgm:cxnLst>
    <dgm:cxn modelId="{B5D70306-AA2F-46E6-9DF4-F13630C04C93}" type="presOf" srcId="{3FD81EBC-374E-4269-AF79-620D5F9DC44B}" destId="{7426A532-440A-4FFA-B252-7FCC9C10EF57}" srcOrd="0" destOrd="2" presId="urn:microsoft.com/office/officeart/2005/8/layout/vList2"/>
    <dgm:cxn modelId="{7E70000C-87AD-4B24-B5D8-10128F6FA046}" srcId="{8280E5F4-2410-490B-8A37-7EDA0CFC1D1E}" destId="{DE193153-EAAD-4316-8C74-B2DFC77A462E}" srcOrd="0" destOrd="0" parTransId="{AAA0BB11-2D8C-4A7A-81B3-8295A6A159B2}" sibTransId="{5EA6DF77-E408-4D52-9A89-8B4715AC757E}"/>
    <dgm:cxn modelId="{9BE2940E-B508-4D23-90CA-A1E4DAFD9A31}" srcId="{8280E5F4-2410-490B-8A37-7EDA0CFC1D1E}" destId="{D9D986F5-5CC0-412F-93D1-6223AFE358D8}" srcOrd="4" destOrd="0" parTransId="{99961C59-1A5D-4135-B29C-37E48B8C3016}" sibTransId="{27887A5C-8365-4F0C-9798-3D4EEAEAF5D7}"/>
    <dgm:cxn modelId="{74A9F01C-3CCC-41FD-AA9F-9F10A594DBEB}" type="presOf" srcId="{DE193153-EAAD-4316-8C74-B2DFC77A462E}" destId="{7426A532-440A-4FFA-B252-7FCC9C10EF57}" srcOrd="0" destOrd="0" presId="urn:microsoft.com/office/officeart/2005/8/layout/vList2"/>
    <dgm:cxn modelId="{47DD9739-1696-428D-8AC5-66482EF80659}" type="presOf" srcId="{8280E5F4-2410-490B-8A37-7EDA0CFC1D1E}" destId="{04586AFB-E2E4-4901-915C-C36B59A47BBC}" srcOrd="0" destOrd="0" presId="urn:microsoft.com/office/officeart/2005/8/layout/vList2"/>
    <dgm:cxn modelId="{30C6E664-4B51-4941-AEB7-38C737DEE676}" type="presOf" srcId="{F591E0C4-BA7E-4BAB-AE8F-C08446585C2D}" destId="{7426A532-440A-4FFA-B252-7FCC9C10EF57}" srcOrd="0" destOrd="1" presId="urn:microsoft.com/office/officeart/2005/8/layout/vList2"/>
    <dgm:cxn modelId="{C9322A6A-072C-44F0-9BE8-5FBEB71C0470}" type="presOf" srcId="{44E7587F-C2C5-4D2E-A246-44266A7390C1}" destId="{A9A63083-7E2B-422E-9ADB-F4BBFFA93D98}" srcOrd="0" destOrd="0" presId="urn:microsoft.com/office/officeart/2005/8/layout/vList2"/>
    <dgm:cxn modelId="{BEDEA44B-B141-447C-B643-B50EFB75DCB2}" type="presOf" srcId="{DCA2659B-5EFC-4C85-A04B-98E37D7E973C}" destId="{7426A532-440A-4FFA-B252-7FCC9C10EF57}" srcOrd="0" destOrd="3" presId="urn:microsoft.com/office/officeart/2005/8/layout/vList2"/>
    <dgm:cxn modelId="{0FE18979-16FA-4023-9641-8E6126F30F85}" srcId="{8280E5F4-2410-490B-8A37-7EDA0CFC1D1E}" destId="{3FD81EBC-374E-4269-AF79-620D5F9DC44B}" srcOrd="2" destOrd="0" parTransId="{65D555C7-CD7C-47E8-94BA-FEBF7A9823D2}" sibTransId="{888194CD-6592-4D90-9A11-0F9942ACDEBE}"/>
    <dgm:cxn modelId="{BC4DA481-806C-41D5-BAA2-9F3231D91ABD}" srcId="{44E7587F-C2C5-4D2E-A246-44266A7390C1}" destId="{8280E5F4-2410-490B-8A37-7EDA0CFC1D1E}" srcOrd="0" destOrd="0" parTransId="{0773E859-0AD7-4124-9D56-0AC63FC414DA}" sibTransId="{D3831A62-AC31-4AC5-AD93-CAD881EAEA32}"/>
    <dgm:cxn modelId="{362C5688-D2D0-476A-8C2B-96C53AB3BF30}" type="presOf" srcId="{D9D986F5-5CC0-412F-93D1-6223AFE358D8}" destId="{7426A532-440A-4FFA-B252-7FCC9C10EF57}" srcOrd="0" destOrd="4" presId="urn:microsoft.com/office/officeart/2005/8/layout/vList2"/>
    <dgm:cxn modelId="{19EC6C92-C2F4-42FA-BE1F-84C927D31919}" srcId="{8280E5F4-2410-490B-8A37-7EDA0CFC1D1E}" destId="{DCA2659B-5EFC-4C85-A04B-98E37D7E973C}" srcOrd="3" destOrd="0" parTransId="{E89D2590-8390-4374-9D38-B55E8A13BBB0}" sibTransId="{86EA6E12-9F33-4133-90C5-E702F29B70AC}"/>
    <dgm:cxn modelId="{6DDBBADA-A07C-44DB-99E9-C07A5190FAF6}" srcId="{8280E5F4-2410-490B-8A37-7EDA0CFC1D1E}" destId="{F591E0C4-BA7E-4BAB-AE8F-C08446585C2D}" srcOrd="1" destOrd="0" parTransId="{DAC89268-141D-4743-AC93-288448927B0B}" sibTransId="{98B5030D-AD93-4CF3-AB7D-D3D56588365F}"/>
    <dgm:cxn modelId="{308CBED7-5078-4DF2-8B50-1C0190D2C26D}" type="presParOf" srcId="{A9A63083-7E2B-422E-9ADB-F4BBFFA93D98}" destId="{04586AFB-E2E4-4901-915C-C36B59A47BBC}" srcOrd="0" destOrd="0" presId="urn:microsoft.com/office/officeart/2005/8/layout/vList2"/>
    <dgm:cxn modelId="{C2ED1B19-F444-43E5-B39D-E4CB2BF384EB}" type="presParOf" srcId="{A9A63083-7E2B-422E-9ADB-F4BBFFA93D98}" destId="{7426A532-440A-4FFA-B252-7FCC9C10EF57}" srcOrd="1"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6.xml><?xml version="1.0" encoding="utf-8"?>
<dgm:dataModel xmlns:dgm="http://schemas.openxmlformats.org/drawingml/2006/diagram" xmlns:a="http://schemas.openxmlformats.org/drawingml/2006/main">
  <dgm:ptLst>
    <dgm:pt modelId="{4A92FF64-1A98-4F17-B656-FBEDAF3D86F2}" type="doc">
      <dgm:prSet loTypeId="urn:microsoft.com/office/officeart/2018/2/layout/IconVerticalSolidList" loCatId="icon" qsTypeId="urn:microsoft.com/office/officeart/2005/8/quickstyle/simple1" qsCatId="simple" csTypeId="urn:microsoft.com/office/officeart/2005/8/colors/accent1_2" csCatId="accent1" phldr="1"/>
      <dgm:spPr/>
      <dgm:t>
        <a:bodyPr/>
        <a:lstStyle/>
        <a:p>
          <a:endParaRPr lang="en-US"/>
        </a:p>
      </dgm:t>
    </dgm:pt>
    <dgm:pt modelId="{E4557CB6-9C36-42FC-8050-87F6E9D1011B}">
      <dgm:prSet/>
      <dgm:spPr/>
      <dgm:t>
        <a:bodyPr/>
        <a:lstStyle/>
        <a:p>
          <a:pPr>
            <a:lnSpc>
              <a:spcPct val="100000"/>
            </a:lnSpc>
          </a:pPr>
          <a:r>
            <a:rPr lang="en-US" b="1"/>
            <a:t>Interventions in Psychiatric Rehabilitation</a:t>
          </a:r>
          <a:endParaRPr lang="en-US"/>
        </a:p>
      </dgm:t>
    </dgm:pt>
    <dgm:pt modelId="{12D6BCA8-81EC-4D7B-BA34-52554FA14171}" type="parTrans" cxnId="{C5CA83B0-58F7-4838-9459-E7FC682EA45E}">
      <dgm:prSet/>
      <dgm:spPr/>
      <dgm:t>
        <a:bodyPr/>
        <a:lstStyle/>
        <a:p>
          <a:endParaRPr lang="en-US"/>
        </a:p>
      </dgm:t>
    </dgm:pt>
    <dgm:pt modelId="{DB93B037-32D4-475A-BA5A-D6854D2137E0}" type="sibTrans" cxnId="{C5CA83B0-58F7-4838-9459-E7FC682EA45E}">
      <dgm:prSet/>
      <dgm:spPr/>
      <dgm:t>
        <a:bodyPr/>
        <a:lstStyle/>
        <a:p>
          <a:endParaRPr lang="en-US"/>
        </a:p>
      </dgm:t>
    </dgm:pt>
    <dgm:pt modelId="{514BA686-75DE-4A1B-A62F-099EE31CC517}">
      <dgm:prSet/>
      <dgm:spPr/>
      <dgm:t>
        <a:bodyPr/>
        <a:lstStyle/>
        <a:p>
          <a:pPr>
            <a:lnSpc>
              <a:spcPct val="100000"/>
            </a:lnSpc>
          </a:pPr>
          <a:r>
            <a:rPr lang="en-US"/>
            <a:t>The focus of this phase consists of  several steps: setting priorities; setting short-term and long- term goals and planning and implementation of the interventions.</a:t>
          </a:r>
        </a:p>
      </dgm:t>
    </dgm:pt>
    <dgm:pt modelId="{CD733683-3916-4327-B41C-090E5949D63F}" type="parTrans" cxnId="{09321D4A-DA3B-4EFD-A1B6-4026AA529172}">
      <dgm:prSet/>
      <dgm:spPr/>
      <dgm:t>
        <a:bodyPr/>
        <a:lstStyle/>
        <a:p>
          <a:endParaRPr lang="en-US"/>
        </a:p>
      </dgm:t>
    </dgm:pt>
    <dgm:pt modelId="{A82B702D-2912-4172-BF12-FF57A04B3967}" type="sibTrans" cxnId="{09321D4A-DA3B-4EFD-A1B6-4026AA529172}">
      <dgm:prSet/>
      <dgm:spPr/>
      <dgm:t>
        <a:bodyPr/>
        <a:lstStyle/>
        <a:p>
          <a:endParaRPr lang="en-US"/>
        </a:p>
      </dgm:t>
    </dgm:pt>
    <dgm:pt modelId="{85D4D7EB-65E9-4E0D-98C0-6C7505C227E3}">
      <dgm:prSet/>
      <dgm:spPr/>
      <dgm:t>
        <a:bodyPr/>
        <a:lstStyle/>
        <a:p>
          <a:pPr>
            <a:lnSpc>
              <a:spcPct val="100000"/>
            </a:lnSpc>
          </a:pPr>
          <a:r>
            <a:rPr lang="en-US"/>
            <a:t>The practitioner must ensure that the interventions are concrete, functional, have a direct impact on their lives, are designed/implemented to help people in their educational, recreational, social, vocational, residential and psychological life areas.</a:t>
          </a:r>
        </a:p>
      </dgm:t>
    </dgm:pt>
    <dgm:pt modelId="{0395B921-602F-449C-8A6E-37E47E62AB2B}" type="parTrans" cxnId="{B23C4EF8-0B73-440A-8C2F-7E091E927610}">
      <dgm:prSet/>
      <dgm:spPr/>
      <dgm:t>
        <a:bodyPr/>
        <a:lstStyle/>
        <a:p>
          <a:endParaRPr lang="en-US"/>
        </a:p>
      </dgm:t>
    </dgm:pt>
    <dgm:pt modelId="{0756D945-3918-4FC3-98B8-8CF70A1044D1}" type="sibTrans" cxnId="{B23C4EF8-0B73-440A-8C2F-7E091E927610}">
      <dgm:prSet/>
      <dgm:spPr/>
      <dgm:t>
        <a:bodyPr/>
        <a:lstStyle/>
        <a:p>
          <a:endParaRPr lang="en-US"/>
        </a:p>
      </dgm:t>
    </dgm:pt>
    <dgm:pt modelId="{86D29910-3C46-43FE-BC0F-72A23647ABB7}" type="pres">
      <dgm:prSet presAssocID="{4A92FF64-1A98-4F17-B656-FBEDAF3D86F2}" presName="root" presStyleCnt="0">
        <dgm:presLayoutVars>
          <dgm:dir/>
          <dgm:resizeHandles val="exact"/>
        </dgm:presLayoutVars>
      </dgm:prSet>
      <dgm:spPr/>
    </dgm:pt>
    <dgm:pt modelId="{3C2687E6-9E27-41E3-A37E-A64D5366C065}" type="pres">
      <dgm:prSet presAssocID="{E4557CB6-9C36-42FC-8050-87F6E9D1011B}" presName="compNode" presStyleCnt="0"/>
      <dgm:spPr/>
    </dgm:pt>
    <dgm:pt modelId="{291AE5E9-3D28-46EB-85A1-9DBAE828774D}" type="pres">
      <dgm:prSet presAssocID="{E4557CB6-9C36-42FC-8050-87F6E9D1011B}" presName="bgRect" presStyleLbl="bgShp" presStyleIdx="0" presStyleCnt="3"/>
      <dgm:spPr/>
    </dgm:pt>
    <dgm:pt modelId="{11ED404F-9EC3-4771-B3BC-20F699E6A992}" type="pres">
      <dgm:prSet presAssocID="{E4557CB6-9C36-42FC-8050-87F6E9D1011B}" presName="iconRect" presStyleLbl="node1" presStyleIdx="0" presStyleCnt="3"/>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dgm:spPr>
      <dgm:extLst>
        <a:ext uri="{E40237B7-FDA0-4F09-8148-C483321AD2D9}">
          <dgm14:cNvPr xmlns:dgm14="http://schemas.microsoft.com/office/drawing/2010/diagram" id="0" name="" descr="Brain in head"/>
        </a:ext>
      </dgm:extLst>
    </dgm:pt>
    <dgm:pt modelId="{977D4D9D-2F1B-400F-A0C1-3D1E0CE49E3B}" type="pres">
      <dgm:prSet presAssocID="{E4557CB6-9C36-42FC-8050-87F6E9D1011B}" presName="spaceRect" presStyleCnt="0"/>
      <dgm:spPr/>
    </dgm:pt>
    <dgm:pt modelId="{0717076A-A089-43E4-84A2-2881908F2B71}" type="pres">
      <dgm:prSet presAssocID="{E4557CB6-9C36-42FC-8050-87F6E9D1011B}" presName="parTx" presStyleLbl="revTx" presStyleIdx="0" presStyleCnt="3">
        <dgm:presLayoutVars>
          <dgm:chMax val="0"/>
          <dgm:chPref val="0"/>
        </dgm:presLayoutVars>
      </dgm:prSet>
      <dgm:spPr/>
    </dgm:pt>
    <dgm:pt modelId="{07DC9139-C9A3-4C22-87F3-2E9FCF3F3948}" type="pres">
      <dgm:prSet presAssocID="{DB93B037-32D4-475A-BA5A-D6854D2137E0}" presName="sibTrans" presStyleCnt="0"/>
      <dgm:spPr/>
    </dgm:pt>
    <dgm:pt modelId="{639F542C-F313-4957-847B-CF3D2BF2B43E}" type="pres">
      <dgm:prSet presAssocID="{514BA686-75DE-4A1B-A62F-099EE31CC517}" presName="compNode" presStyleCnt="0"/>
      <dgm:spPr/>
    </dgm:pt>
    <dgm:pt modelId="{207EA6F1-611E-4138-800E-6D21E71EDF77}" type="pres">
      <dgm:prSet presAssocID="{514BA686-75DE-4A1B-A62F-099EE31CC517}" presName="bgRect" presStyleLbl="bgShp" presStyleIdx="1" presStyleCnt="3"/>
      <dgm:spPr/>
    </dgm:pt>
    <dgm:pt modelId="{B30F5CB6-90CD-43F0-9965-7B2F2ADA93FF}" type="pres">
      <dgm:prSet presAssocID="{514BA686-75DE-4A1B-A62F-099EE31CC517}" presName="iconRect" presStyleLbl="node1" presStyleIdx="1" presStyleCnt="3"/>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dgm:spPr>
      <dgm:extLst>
        <a:ext uri="{E40237B7-FDA0-4F09-8148-C483321AD2D9}">
          <dgm14:cNvPr xmlns:dgm14="http://schemas.microsoft.com/office/drawing/2010/diagram" id="0" name="" descr="Business Growth"/>
        </a:ext>
      </dgm:extLst>
    </dgm:pt>
    <dgm:pt modelId="{1C09D88C-D2D0-40BF-9BDD-32B4BCA084A2}" type="pres">
      <dgm:prSet presAssocID="{514BA686-75DE-4A1B-A62F-099EE31CC517}" presName="spaceRect" presStyleCnt="0"/>
      <dgm:spPr/>
    </dgm:pt>
    <dgm:pt modelId="{752201CF-C094-478E-B6C8-862916436CF5}" type="pres">
      <dgm:prSet presAssocID="{514BA686-75DE-4A1B-A62F-099EE31CC517}" presName="parTx" presStyleLbl="revTx" presStyleIdx="1" presStyleCnt="3">
        <dgm:presLayoutVars>
          <dgm:chMax val="0"/>
          <dgm:chPref val="0"/>
        </dgm:presLayoutVars>
      </dgm:prSet>
      <dgm:spPr/>
    </dgm:pt>
    <dgm:pt modelId="{4279A4D6-925B-4F76-8FD0-6E3F587CD5BF}" type="pres">
      <dgm:prSet presAssocID="{A82B702D-2912-4172-BF12-FF57A04B3967}" presName="sibTrans" presStyleCnt="0"/>
      <dgm:spPr/>
    </dgm:pt>
    <dgm:pt modelId="{62AD11B5-8FFA-4612-92C5-0897EB2ACF54}" type="pres">
      <dgm:prSet presAssocID="{85D4D7EB-65E9-4E0D-98C0-6C7505C227E3}" presName="compNode" presStyleCnt="0"/>
      <dgm:spPr/>
    </dgm:pt>
    <dgm:pt modelId="{5A1DA182-F884-47CE-9FB0-BD5C380DFE51}" type="pres">
      <dgm:prSet presAssocID="{85D4D7EB-65E9-4E0D-98C0-6C7505C227E3}" presName="bgRect" presStyleLbl="bgShp" presStyleIdx="2" presStyleCnt="3"/>
      <dgm:spPr/>
    </dgm:pt>
    <dgm:pt modelId="{FA03928C-7779-49F0-8399-186E3E84AD3F}" type="pres">
      <dgm:prSet presAssocID="{85D4D7EB-65E9-4E0D-98C0-6C7505C227E3}" presName="iconRect" presStyleLbl="node1" presStyleIdx="2" presStyleCnt="3"/>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dgm:spPr>
      <dgm:extLst>
        <a:ext uri="{E40237B7-FDA0-4F09-8148-C483321AD2D9}">
          <dgm14:cNvPr xmlns:dgm14="http://schemas.microsoft.com/office/drawing/2010/diagram" id="0" name="" descr="Cement truck"/>
        </a:ext>
      </dgm:extLst>
    </dgm:pt>
    <dgm:pt modelId="{D8685F64-1709-4AA0-8619-C06509AFB1CA}" type="pres">
      <dgm:prSet presAssocID="{85D4D7EB-65E9-4E0D-98C0-6C7505C227E3}" presName="spaceRect" presStyleCnt="0"/>
      <dgm:spPr/>
    </dgm:pt>
    <dgm:pt modelId="{33D62A85-05FD-4170-918F-D84130AD5DCE}" type="pres">
      <dgm:prSet presAssocID="{85D4D7EB-65E9-4E0D-98C0-6C7505C227E3}" presName="parTx" presStyleLbl="revTx" presStyleIdx="2" presStyleCnt="3">
        <dgm:presLayoutVars>
          <dgm:chMax val="0"/>
          <dgm:chPref val="0"/>
        </dgm:presLayoutVars>
      </dgm:prSet>
      <dgm:spPr/>
    </dgm:pt>
  </dgm:ptLst>
  <dgm:cxnLst>
    <dgm:cxn modelId="{7F841A07-B576-4A2A-8911-241F63C81484}" type="presOf" srcId="{4A92FF64-1A98-4F17-B656-FBEDAF3D86F2}" destId="{86D29910-3C46-43FE-BC0F-72A23647ABB7}" srcOrd="0" destOrd="0" presId="urn:microsoft.com/office/officeart/2018/2/layout/IconVerticalSolidList"/>
    <dgm:cxn modelId="{6B91CC1D-642C-4040-AC32-5A7B18B87134}" type="presOf" srcId="{514BA686-75DE-4A1B-A62F-099EE31CC517}" destId="{752201CF-C094-478E-B6C8-862916436CF5}" srcOrd="0" destOrd="0" presId="urn:microsoft.com/office/officeart/2018/2/layout/IconVerticalSolidList"/>
    <dgm:cxn modelId="{B00F2935-4E78-4D5D-8487-E33A4458F71E}" type="presOf" srcId="{85D4D7EB-65E9-4E0D-98C0-6C7505C227E3}" destId="{33D62A85-05FD-4170-918F-D84130AD5DCE}" srcOrd="0" destOrd="0" presId="urn:microsoft.com/office/officeart/2018/2/layout/IconVerticalSolidList"/>
    <dgm:cxn modelId="{09321D4A-DA3B-4EFD-A1B6-4026AA529172}" srcId="{4A92FF64-1A98-4F17-B656-FBEDAF3D86F2}" destId="{514BA686-75DE-4A1B-A62F-099EE31CC517}" srcOrd="1" destOrd="0" parTransId="{CD733683-3916-4327-B41C-090E5949D63F}" sibTransId="{A82B702D-2912-4172-BF12-FF57A04B3967}"/>
    <dgm:cxn modelId="{C5CEEE80-05F5-4AE4-AF71-03B5D2E2D691}" type="presOf" srcId="{E4557CB6-9C36-42FC-8050-87F6E9D1011B}" destId="{0717076A-A089-43E4-84A2-2881908F2B71}" srcOrd="0" destOrd="0" presId="urn:microsoft.com/office/officeart/2018/2/layout/IconVerticalSolidList"/>
    <dgm:cxn modelId="{C5CA83B0-58F7-4838-9459-E7FC682EA45E}" srcId="{4A92FF64-1A98-4F17-B656-FBEDAF3D86F2}" destId="{E4557CB6-9C36-42FC-8050-87F6E9D1011B}" srcOrd="0" destOrd="0" parTransId="{12D6BCA8-81EC-4D7B-BA34-52554FA14171}" sibTransId="{DB93B037-32D4-475A-BA5A-D6854D2137E0}"/>
    <dgm:cxn modelId="{B23C4EF8-0B73-440A-8C2F-7E091E927610}" srcId="{4A92FF64-1A98-4F17-B656-FBEDAF3D86F2}" destId="{85D4D7EB-65E9-4E0D-98C0-6C7505C227E3}" srcOrd="2" destOrd="0" parTransId="{0395B921-602F-449C-8A6E-37E47E62AB2B}" sibTransId="{0756D945-3918-4FC3-98B8-8CF70A1044D1}"/>
    <dgm:cxn modelId="{BF4DD1C0-6F52-4C61-882F-F6A53469D10D}" type="presParOf" srcId="{86D29910-3C46-43FE-BC0F-72A23647ABB7}" destId="{3C2687E6-9E27-41E3-A37E-A64D5366C065}" srcOrd="0" destOrd="0" presId="urn:microsoft.com/office/officeart/2018/2/layout/IconVerticalSolidList"/>
    <dgm:cxn modelId="{61EBBF69-B767-4B62-8FAB-C77BAF9F8DB8}" type="presParOf" srcId="{3C2687E6-9E27-41E3-A37E-A64D5366C065}" destId="{291AE5E9-3D28-46EB-85A1-9DBAE828774D}" srcOrd="0" destOrd="0" presId="urn:microsoft.com/office/officeart/2018/2/layout/IconVerticalSolidList"/>
    <dgm:cxn modelId="{A9172938-F79D-44ED-AD75-166EBF513306}" type="presParOf" srcId="{3C2687E6-9E27-41E3-A37E-A64D5366C065}" destId="{11ED404F-9EC3-4771-B3BC-20F699E6A992}" srcOrd="1" destOrd="0" presId="urn:microsoft.com/office/officeart/2018/2/layout/IconVerticalSolidList"/>
    <dgm:cxn modelId="{01BB1924-5EE4-42D8-BA8E-FB89E2CC7D4B}" type="presParOf" srcId="{3C2687E6-9E27-41E3-A37E-A64D5366C065}" destId="{977D4D9D-2F1B-400F-A0C1-3D1E0CE49E3B}" srcOrd="2" destOrd="0" presId="urn:microsoft.com/office/officeart/2018/2/layout/IconVerticalSolidList"/>
    <dgm:cxn modelId="{CCB4A9DD-88AD-45E3-9C41-CA0A6F31A4F4}" type="presParOf" srcId="{3C2687E6-9E27-41E3-A37E-A64D5366C065}" destId="{0717076A-A089-43E4-84A2-2881908F2B71}" srcOrd="3" destOrd="0" presId="urn:microsoft.com/office/officeart/2018/2/layout/IconVerticalSolidList"/>
    <dgm:cxn modelId="{5F13E3C1-9D7D-413F-93DB-143BB6336C6C}" type="presParOf" srcId="{86D29910-3C46-43FE-BC0F-72A23647ABB7}" destId="{07DC9139-C9A3-4C22-87F3-2E9FCF3F3948}" srcOrd="1" destOrd="0" presId="urn:microsoft.com/office/officeart/2018/2/layout/IconVerticalSolidList"/>
    <dgm:cxn modelId="{CA877F97-8CEC-4A66-A391-65E4931EA26C}" type="presParOf" srcId="{86D29910-3C46-43FE-BC0F-72A23647ABB7}" destId="{639F542C-F313-4957-847B-CF3D2BF2B43E}" srcOrd="2" destOrd="0" presId="urn:microsoft.com/office/officeart/2018/2/layout/IconVerticalSolidList"/>
    <dgm:cxn modelId="{1F074C63-86EF-49BE-9C6C-DB614DD1B79B}" type="presParOf" srcId="{639F542C-F313-4957-847B-CF3D2BF2B43E}" destId="{207EA6F1-611E-4138-800E-6D21E71EDF77}" srcOrd="0" destOrd="0" presId="urn:microsoft.com/office/officeart/2018/2/layout/IconVerticalSolidList"/>
    <dgm:cxn modelId="{5EBCEC4E-325D-4A07-AC75-0F1FB9609ED5}" type="presParOf" srcId="{639F542C-F313-4957-847B-CF3D2BF2B43E}" destId="{B30F5CB6-90CD-43F0-9965-7B2F2ADA93FF}" srcOrd="1" destOrd="0" presId="urn:microsoft.com/office/officeart/2018/2/layout/IconVerticalSolidList"/>
    <dgm:cxn modelId="{0541AB1C-4733-4D0B-8F78-3B2A67AC23AF}" type="presParOf" srcId="{639F542C-F313-4957-847B-CF3D2BF2B43E}" destId="{1C09D88C-D2D0-40BF-9BDD-32B4BCA084A2}" srcOrd="2" destOrd="0" presId="urn:microsoft.com/office/officeart/2018/2/layout/IconVerticalSolidList"/>
    <dgm:cxn modelId="{F5DBE329-3522-4B37-BB01-4B7707407D15}" type="presParOf" srcId="{639F542C-F313-4957-847B-CF3D2BF2B43E}" destId="{752201CF-C094-478E-B6C8-862916436CF5}" srcOrd="3" destOrd="0" presId="urn:microsoft.com/office/officeart/2018/2/layout/IconVerticalSolidList"/>
    <dgm:cxn modelId="{8CFDAB45-EC2C-427A-A933-5AAF71252353}" type="presParOf" srcId="{86D29910-3C46-43FE-BC0F-72A23647ABB7}" destId="{4279A4D6-925B-4F76-8FD0-6E3F587CD5BF}" srcOrd="3" destOrd="0" presId="urn:microsoft.com/office/officeart/2018/2/layout/IconVerticalSolidList"/>
    <dgm:cxn modelId="{D620CE45-8907-41BF-B00D-96738404B513}" type="presParOf" srcId="{86D29910-3C46-43FE-BC0F-72A23647ABB7}" destId="{62AD11B5-8FFA-4612-92C5-0897EB2ACF54}" srcOrd="4" destOrd="0" presId="urn:microsoft.com/office/officeart/2018/2/layout/IconVerticalSolidList"/>
    <dgm:cxn modelId="{E20C5BC7-23B1-451B-8403-D2A58E7ACA7D}" type="presParOf" srcId="{62AD11B5-8FFA-4612-92C5-0897EB2ACF54}" destId="{5A1DA182-F884-47CE-9FB0-BD5C380DFE51}" srcOrd="0" destOrd="0" presId="urn:microsoft.com/office/officeart/2018/2/layout/IconVerticalSolidList"/>
    <dgm:cxn modelId="{62930305-A982-40DD-95BF-E404982EA129}" type="presParOf" srcId="{62AD11B5-8FFA-4612-92C5-0897EB2ACF54}" destId="{FA03928C-7779-49F0-8399-186E3E84AD3F}" srcOrd="1" destOrd="0" presId="urn:microsoft.com/office/officeart/2018/2/layout/IconVerticalSolidList"/>
    <dgm:cxn modelId="{C81DF19D-F4D9-44C3-81D4-DB0C4418932F}" type="presParOf" srcId="{62AD11B5-8FFA-4612-92C5-0897EB2ACF54}" destId="{D8685F64-1709-4AA0-8619-C06509AFB1CA}" srcOrd="2" destOrd="0" presId="urn:microsoft.com/office/officeart/2018/2/layout/IconVerticalSolidList"/>
    <dgm:cxn modelId="{55E3956F-44DD-4616-9342-3CCADB20AAAA}" type="presParOf" srcId="{62AD11B5-8FFA-4612-92C5-0897EB2ACF54}" destId="{33D62A85-05FD-4170-918F-D84130AD5DCE}" srcOrd="3" destOrd="0" presId="urn:microsoft.com/office/officeart/2018/2/layout/IconVerticalSoli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27.xml><?xml version="1.0" encoding="utf-8"?>
<dgm:dataModel xmlns:dgm="http://schemas.openxmlformats.org/drawingml/2006/diagram" xmlns:a="http://schemas.openxmlformats.org/drawingml/2006/main">
  <dgm:ptLst>
    <dgm:pt modelId="{6876BD23-B922-4F6F-A6FE-5AD05DBF0F24}" type="doc">
      <dgm:prSet loTypeId="urn:microsoft.com/office/officeart/2005/8/layout/vProcess5" loCatId="process" qsTypeId="urn:microsoft.com/office/officeart/2005/8/quickstyle/simple1" qsCatId="simple" csTypeId="urn:microsoft.com/office/officeart/2005/8/colors/colorful2" csCatId="colorful"/>
      <dgm:spPr/>
      <dgm:t>
        <a:bodyPr/>
        <a:lstStyle/>
        <a:p>
          <a:endParaRPr lang="en-US"/>
        </a:p>
      </dgm:t>
    </dgm:pt>
    <dgm:pt modelId="{47432A26-6F52-4693-BCBA-0BF95876314F}">
      <dgm:prSet/>
      <dgm:spPr/>
      <dgm:t>
        <a:bodyPr/>
        <a:lstStyle/>
        <a:p>
          <a:r>
            <a:rPr lang="en-US" b="1"/>
            <a:t>Demonstrate Relapse Prevention</a:t>
          </a:r>
          <a:endParaRPr lang="en-US"/>
        </a:p>
      </dgm:t>
    </dgm:pt>
    <dgm:pt modelId="{4059659E-C19E-48DE-9E98-8D5672B1B90A}" type="parTrans" cxnId="{2586C3D3-AFBC-41C8-BF78-1908FA19C594}">
      <dgm:prSet/>
      <dgm:spPr/>
      <dgm:t>
        <a:bodyPr/>
        <a:lstStyle/>
        <a:p>
          <a:endParaRPr lang="en-US"/>
        </a:p>
      </dgm:t>
    </dgm:pt>
    <dgm:pt modelId="{911FBB98-DAE0-4F42-A5AD-21E1315A6B18}" type="sibTrans" cxnId="{2586C3D3-AFBC-41C8-BF78-1908FA19C594}">
      <dgm:prSet/>
      <dgm:spPr/>
      <dgm:t>
        <a:bodyPr/>
        <a:lstStyle/>
        <a:p>
          <a:endParaRPr lang="en-US"/>
        </a:p>
      </dgm:t>
    </dgm:pt>
    <dgm:pt modelId="{936DA61B-7D82-45BD-8E08-94E4FD3F19B8}">
      <dgm:prSet/>
      <dgm:spPr/>
      <dgm:t>
        <a:bodyPr/>
        <a:lstStyle/>
        <a:p>
          <a:r>
            <a:rPr lang="en-US" b="1"/>
            <a:t>Intervention Strategies</a:t>
          </a:r>
          <a:endParaRPr lang="en-US"/>
        </a:p>
      </dgm:t>
    </dgm:pt>
    <dgm:pt modelId="{6C2F31AE-0522-4490-B87A-3787A43B5ED6}" type="parTrans" cxnId="{DCB72E32-171E-4D45-9854-BDAFE313E162}">
      <dgm:prSet/>
      <dgm:spPr/>
      <dgm:t>
        <a:bodyPr/>
        <a:lstStyle/>
        <a:p>
          <a:endParaRPr lang="en-US"/>
        </a:p>
      </dgm:t>
    </dgm:pt>
    <dgm:pt modelId="{AE22D039-B890-4D43-ACAF-CE5104190092}" type="sibTrans" cxnId="{DCB72E32-171E-4D45-9854-BDAFE313E162}">
      <dgm:prSet/>
      <dgm:spPr/>
      <dgm:t>
        <a:bodyPr/>
        <a:lstStyle/>
        <a:p>
          <a:endParaRPr lang="en-US"/>
        </a:p>
      </dgm:t>
    </dgm:pt>
    <dgm:pt modelId="{A1D9D518-122C-4DED-B144-FC18B38BAED1}">
      <dgm:prSet/>
      <dgm:spPr/>
      <dgm:t>
        <a:bodyPr/>
        <a:lstStyle/>
        <a:p>
          <a:r>
            <a:rPr lang="en-US"/>
            <a:t>Assist in developing a relapse inventory i.e. thoughts, events, feeling and other triggers that have caused relapses in the past</a:t>
          </a:r>
        </a:p>
      </dgm:t>
    </dgm:pt>
    <dgm:pt modelId="{E02D9980-AD9A-4A82-A546-335688DCDE31}" type="parTrans" cxnId="{F940B324-560A-4F75-8CEE-2D66F7CAAFA4}">
      <dgm:prSet/>
      <dgm:spPr/>
      <dgm:t>
        <a:bodyPr/>
        <a:lstStyle/>
        <a:p>
          <a:endParaRPr lang="en-US"/>
        </a:p>
      </dgm:t>
    </dgm:pt>
    <dgm:pt modelId="{C3DBC5D9-6BE7-4022-B8E2-8C6D33158F5A}" type="sibTrans" cxnId="{F940B324-560A-4F75-8CEE-2D66F7CAAFA4}">
      <dgm:prSet/>
      <dgm:spPr/>
      <dgm:t>
        <a:bodyPr/>
        <a:lstStyle/>
        <a:p>
          <a:endParaRPr lang="en-US"/>
        </a:p>
      </dgm:t>
    </dgm:pt>
    <dgm:pt modelId="{B922972B-C60D-48B9-B4F6-DB45FABEC409}">
      <dgm:prSet/>
      <dgm:spPr/>
      <dgm:t>
        <a:bodyPr/>
        <a:lstStyle/>
        <a:p>
          <a:r>
            <a:rPr lang="en-US" dirty="0"/>
            <a:t>Help diminish the negative feelings and internal and public stigma associated with a relapse </a:t>
          </a:r>
        </a:p>
      </dgm:t>
    </dgm:pt>
    <dgm:pt modelId="{544D37B9-6118-4914-B95D-45B181FA04E7}" type="parTrans" cxnId="{446C78CD-DEBD-46E7-8B7D-9DB55439D3A5}">
      <dgm:prSet/>
      <dgm:spPr/>
      <dgm:t>
        <a:bodyPr/>
        <a:lstStyle/>
        <a:p>
          <a:endParaRPr lang="en-US"/>
        </a:p>
      </dgm:t>
    </dgm:pt>
    <dgm:pt modelId="{04B9889A-902D-430C-8D8C-0551D200D61E}" type="sibTrans" cxnId="{446C78CD-DEBD-46E7-8B7D-9DB55439D3A5}">
      <dgm:prSet/>
      <dgm:spPr/>
      <dgm:t>
        <a:bodyPr/>
        <a:lstStyle/>
        <a:p>
          <a:endParaRPr lang="en-US"/>
        </a:p>
      </dgm:t>
    </dgm:pt>
    <dgm:pt modelId="{67948AB6-2F8D-4BDD-98BF-53EC9D7551A9}" type="pres">
      <dgm:prSet presAssocID="{6876BD23-B922-4F6F-A6FE-5AD05DBF0F24}" presName="outerComposite" presStyleCnt="0">
        <dgm:presLayoutVars>
          <dgm:chMax val="5"/>
          <dgm:dir/>
          <dgm:resizeHandles val="exact"/>
        </dgm:presLayoutVars>
      </dgm:prSet>
      <dgm:spPr/>
    </dgm:pt>
    <dgm:pt modelId="{6417524A-4A0A-4DA3-8F09-0E6E50A5F7E2}" type="pres">
      <dgm:prSet presAssocID="{6876BD23-B922-4F6F-A6FE-5AD05DBF0F24}" presName="dummyMaxCanvas" presStyleCnt="0">
        <dgm:presLayoutVars/>
      </dgm:prSet>
      <dgm:spPr/>
    </dgm:pt>
    <dgm:pt modelId="{652D6A9D-2BA0-427E-8CD3-275740FFD1AD}" type="pres">
      <dgm:prSet presAssocID="{6876BD23-B922-4F6F-A6FE-5AD05DBF0F24}" presName="FourNodes_1" presStyleLbl="node1" presStyleIdx="0" presStyleCnt="4">
        <dgm:presLayoutVars>
          <dgm:bulletEnabled val="1"/>
        </dgm:presLayoutVars>
      </dgm:prSet>
      <dgm:spPr/>
    </dgm:pt>
    <dgm:pt modelId="{19408641-1F22-404A-9A74-706547B13889}" type="pres">
      <dgm:prSet presAssocID="{6876BD23-B922-4F6F-A6FE-5AD05DBF0F24}" presName="FourNodes_2" presStyleLbl="node1" presStyleIdx="1" presStyleCnt="4">
        <dgm:presLayoutVars>
          <dgm:bulletEnabled val="1"/>
        </dgm:presLayoutVars>
      </dgm:prSet>
      <dgm:spPr/>
    </dgm:pt>
    <dgm:pt modelId="{70B9106F-1CD1-4ED5-9645-6AC3CEF47D1F}" type="pres">
      <dgm:prSet presAssocID="{6876BD23-B922-4F6F-A6FE-5AD05DBF0F24}" presName="FourNodes_3" presStyleLbl="node1" presStyleIdx="2" presStyleCnt="4">
        <dgm:presLayoutVars>
          <dgm:bulletEnabled val="1"/>
        </dgm:presLayoutVars>
      </dgm:prSet>
      <dgm:spPr/>
    </dgm:pt>
    <dgm:pt modelId="{83BE66F5-BC8D-4F40-AC12-377E38710280}" type="pres">
      <dgm:prSet presAssocID="{6876BD23-B922-4F6F-A6FE-5AD05DBF0F24}" presName="FourNodes_4" presStyleLbl="node1" presStyleIdx="3" presStyleCnt="4">
        <dgm:presLayoutVars>
          <dgm:bulletEnabled val="1"/>
        </dgm:presLayoutVars>
      </dgm:prSet>
      <dgm:spPr/>
    </dgm:pt>
    <dgm:pt modelId="{41433CC7-23B7-45DA-866C-B7CD8BA24D2D}" type="pres">
      <dgm:prSet presAssocID="{6876BD23-B922-4F6F-A6FE-5AD05DBF0F24}" presName="FourConn_1-2" presStyleLbl="fgAccFollowNode1" presStyleIdx="0" presStyleCnt="3">
        <dgm:presLayoutVars>
          <dgm:bulletEnabled val="1"/>
        </dgm:presLayoutVars>
      </dgm:prSet>
      <dgm:spPr/>
    </dgm:pt>
    <dgm:pt modelId="{B6F69AAC-3175-4C54-8E30-8D7356F00596}" type="pres">
      <dgm:prSet presAssocID="{6876BD23-B922-4F6F-A6FE-5AD05DBF0F24}" presName="FourConn_2-3" presStyleLbl="fgAccFollowNode1" presStyleIdx="1" presStyleCnt="3">
        <dgm:presLayoutVars>
          <dgm:bulletEnabled val="1"/>
        </dgm:presLayoutVars>
      </dgm:prSet>
      <dgm:spPr/>
    </dgm:pt>
    <dgm:pt modelId="{DBC2CDFE-4F68-4B26-AAA4-B3A2763E932B}" type="pres">
      <dgm:prSet presAssocID="{6876BD23-B922-4F6F-A6FE-5AD05DBF0F24}" presName="FourConn_3-4" presStyleLbl="fgAccFollowNode1" presStyleIdx="2" presStyleCnt="3">
        <dgm:presLayoutVars>
          <dgm:bulletEnabled val="1"/>
        </dgm:presLayoutVars>
      </dgm:prSet>
      <dgm:spPr/>
    </dgm:pt>
    <dgm:pt modelId="{3C7B6F2C-056F-49D8-81EE-237E281EE982}" type="pres">
      <dgm:prSet presAssocID="{6876BD23-B922-4F6F-A6FE-5AD05DBF0F24}" presName="FourNodes_1_text" presStyleLbl="node1" presStyleIdx="3" presStyleCnt="4">
        <dgm:presLayoutVars>
          <dgm:bulletEnabled val="1"/>
        </dgm:presLayoutVars>
      </dgm:prSet>
      <dgm:spPr/>
    </dgm:pt>
    <dgm:pt modelId="{FBC713BC-6163-4BF2-B042-AF4598F5DEDE}" type="pres">
      <dgm:prSet presAssocID="{6876BD23-B922-4F6F-A6FE-5AD05DBF0F24}" presName="FourNodes_2_text" presStyleLbl="node1" presStyleIdx="3" presStyleCnt="4">
        <dgm:presLayoutVars>
          <dgm:bulletEnabled val="1"/>
        </dgm:presLayoutVars>
      </dgm:prSet>
      <dgm:spPr/>
    </dgm:pt>
    <dgm:pt modelId="{CF4CD49F-802B-4CAC-88A9-72E8D5A36E2A}" type="pres">
      <dgm:prSet presAssocID="{6876BD23-B922-4F6F-A6FE-5AD05DBF0F24}" presName="FourNodes_3_text" presStyleLbl="node1" presStyleIdx="3" presStyleCnt="4">
        <dgm:presLayoutVars>
          <dgm:bulletEnabled val="1"/>
        </dgm:presLayoutVars>
      </dgm:prSet>
      <dgm:spPr/>
    </dgm:pt>
    <dgm:pt modelId="{A7418D52-9F41-46C9-889C-FEED4FADA764}" type="pres">
      <dgm:prSet presAssocID="{6876BD23-B922-4F6F-A6FE-5AD05DBF0F24}" presName="FourNodes_4_text" presStyleLbl="node1" presStyleIdx="3" presStyleCnt="4">
        <dgm:presLayoutVars>
          <dgm:bulletEnabled val="1"/>
        </dgm:presLayoutVars>
      </dgm:prSet>
      <dgm:spPr/>
    </dgm:pt>
  </dgm:ptLst>
  <dgm:cxnLst>
    <dgm:cxn modelId="{F940B324-560A-4F75-8CEE-2D66F7CAAFA4}" srcId="{6876BD23-B922-4F6F-A6FE-5AD05DBF0F24}" destId="{A1D9D518-122C-4DED-B144-FC18B38BAED1}" srcOrd="2" destOrd="0" parTransId="{E02D9980-AD9A-4A82-A546-335688DCDE31}" sibTransId="{C3DBC5D9-6BE7-4022-B8E2-8C6D33158F5A}"/>
    <dgm:cxn modelId="{13DF082B-697D-45E0-825C-44FDE33D8138}" type="presOf" srcId="{B922972B-C60D-48B9-B4F6-DB45FABEC409}" destId="{A7418D52-9F41-46C9-889C-FEED4FADA764}" srcOrd="1" destOrd="0" presId="urn:microsoft.com/office/officeart/2005/8/layout/vProcess5"/>
    <dgm:cxn modelId="{DCB72E32-171E-4D45-9854-BDAFE313E162}" srcId="{6876BD23-B922-4F6F-A6FE-5AD05DBF0F24}" destId="{936DA61B-7D82-45BD-8E08-94E4FD3F19B8}" srcOrd="1" destOrd="0" parTransId="{6C2F31AE-0522-4490-B87A-3787A43B5ED6}" sibTransId="{AE22D039-B890-4D43-ACAF-CE5104190092}"/>
    <dgm:cxn modelId="{E19B173C-79D6-4F25-864D-8D00E5345E2D}" type="presOf" srcId="{C3DBC5D9-6BE7-4022-B8E2-8C6D33158F5A}" destId="{DBC2CDFE-4F68-4B26-AAA4-B3A2763E932B}" srcOrd="0" destOrd="0" presId="urn:microsoft.com/office/officeart/2005/8/layout/vProcess5"/>
    <dgm:cxn modelId="{5F883B66-F560-48A5-B62A-C69B859CE686}" type="presOf" srcId="{AE22D039-B890-4D43-ACAF-CE5104190092}" destId="{B6F69AAC-3175-4C54-8E30-8D7356F00596}" srcOrd="0" destOrd="0" presId="urn:microsoft.com/office/officeart/2005/8/layout/vProcess5"/>
    <dgm:cxn modelId="{AA8EA88E-8457-42D1-82A8-3A54DC178342}" type="presOf" srcId="{47432A26-6F52-4693-BCBA-0BF95876314F}" destId="{652D6A9D-2BA0-427E-8CD3-275740FFD1AD}" srcOrd="0" destOrd="0" presId="urn:microsoft.com/office/officeart/2005/8/layout/vProcess5"/>
    <dgm:cxn modelId="{56027295-C589-4306-9200-E0B6740C1C37}" type="presOf" srcId="{B922972B-C60D-48B9-B4F6-DB45FABEC409}" destId="{83BE66F5-BC8D-4F40-AC12-377E38710280}" srcOrd="0" destOrd="0" presId="urn:microsoft.com/office/officeart/2005/8/layout/vProcess5"/>
    <dgm:cxn modelId="{5C565395-1662-4A29-A1D8-30AB06345ECB}" type="presOf" srcId="{47432A26-6F52-4693-BCBA-0BF95876314F}" destId="{3C7B6F2C-056F-49D8-81EE-237E281EE982}" srcOrd="1" destOrd="0" presId="urn:microsoft.com/office/officeart/2005/8/layout/vProcess5"/>
    <dgm:cxn modelId="{F1C9E89C-E2CF-46BE-9EFD-E392583E7A33}" type="presOf" srcId="{936DA61B-7D82-45BD-8E08-94E4FD3F19B8}" destId="{FBC713BC-6163-4BF2-B042-AF4598F5DEDE}" srcOrd="1" destOrd="0" presId="urn:microsoft.com/office/officeart/2005/8/layout/vProcess5"/>
    <dgm:cxn modelId="{2B9FD6A0-5A36-456F-9D49-53F5965673E5}" type="presOf" srcId="{936DA61B-7D82-45BD-8E08-94E4FD3F19B8}" destId="{19408641-1F22-404A-9A74-706547B13889}" srcOrd="0" destOrd="0" presId="urn:microsoft.com/office/officeart/2005/8/layout/vProcess5"/>
    <dgm:cxn modelId="{68EEFAB8-A397-43EC-9149-02E421D3921C}" type="presOf" srcId="{6876BD23-B922-4F6F-A6FE-5AD05DBF0F24}" destId="{67948AB6-2F8D-4BDD-98BF-53EC9D7551A9}" srcOrd="0" destOrd="0" presId="urn:microsoft.com/office/officeart/2005/8/layout/vProcess5"/>
    <dgm:cxn modelId="{446C78CD-DEBD-46E7-8B7D-9DB55439D3A5}" srcId="{6876BD23-B922-4F6F-A6FE-5AD05DBF0F24}" destId="{B922972B-C60D-48B9-B4F6-DB45FABEC409}" srcOrd="3" destOrd="0" parTransId="{544D37B9-6118-4914-B95D-45B181FA04E7}" sibTransId="{04B9889A-902D-430C-8D8C-0551D200D61E}"/>
    <dgm:cxn modelId="{2586C3D3-AFBC-41C8-BF78-1908FA19C594}" srcId="{6876BD23-B922-4F6F-A6FE-5AD05DBF0F24}" destId="{47432A26-6F52-4693-BCBA-0BF95876314F}" srcOrd="0" destOrd="0" parTransId="{4059659E-C19E-48DE-9E98-8D5672B1B90A}" sibTransId="{911FBB98-DAE0-4F42-A5AD-21E1315A6B18}"/>
    <dgm:cxn modelId="{8FDA0AF7-3043-4209-AF5E-86FCEB4B78DA}" type="presOf" srcId="{A1D9D518-122C-4DED-B144-FC18B38BAED1}" destId="{CF4CD49F-802B-4CAC-88A9-72E8D5A36E2A}" srcOrd="1" destOrd="0" presId="urn:microsoft.com/office/officeart/2005/8/layout/vProcess5"/>
    <dgm:cxn modelId="{BFDCA9F8-F7B6-4D2C-98B3-386DF85030D0}" type="presOf" srcId="{A1D9D518-122C-4DED-B144-FC18B38BAED1}" destId="{70B9106F-1CD1-4ED5-9645-6AC3CEF47D1F}" srcOrd="0" destOrd="0" presId="urn:microsoft.com/office/officeart/2005/8/layout/vProcess5"/>
    <dgm:cxn modelId="{214BF4FB-76D4-43CE-9E50-8BE183D507A9}" type="presOf" srcId="{911FBB98-DAE0-4F42-A5AD-21E1315A6B18}" destId="{41433CC7-23B7-45DA-866C-B7CD8BA24D2D}" srcOrd="0" destOrd="0" presId="urn:microsoft.com/office/officeart/2005/8/layout/vProcess5"/>
    <dgm:cxn modelId="{B074F10D-F0C2-4E33-BC0B-E097ABDC10CD}" type="presParOf" srcId="{67948AB6-2F8D-4BDD-98BF-53EC9D7551A9}" destId="{6417524A-4A0A-4DA3-8F09-0E6E50A5F7E2}" srcOrd="0" destOrd="0" presId="urn:microsoft.com/office/officeart/2005/8/layout/vProcess5"/>
    <dgm:cxn modelId="{083DA1DC-8F3D-43FC-8934-62A3E97D6A7B}" type="presParOf" srcId="{67948AB6-2F8D-4BDD-98BF-53EC9D7551A9}" destId="{652D6A9D-2BA0-427E-8CD3-275740FFD1AD}" srcOrd="1" destOrd="0" presId="urn:microsoft.com/office/officeart/2005/8/layout/vProcess5"/>
    <dgm:cxn modelId="{F6542118-69C3-4EF8-BC3D-463F4C85886B}" type="presParOf" srcId="{67948AB6-2F8D-4BDD-98BF-53EC9D7551A9}" destId="{19408641-1F22-404A-9A74-706547B13889}" srcOrd="2" destOrd="0" presId="urn:microsoft.com/office/officeart/2005/8/layout/vProcess5"/>
    <dgm:cxn modelId="{38CA5006-74B3-4B42-ADC5-C84A98821D34}" type="presParOf" srcId="{67948AB6-2F8D-4BDD-98BF-53EC9D7551A9}" destId="{70B9106F-1CD1-4ED5-9645-6AC3CEF47D1F}" srcOrd="3" destOrd="0" presId="urn:microsoft.com/office/officeart/2005/8/layout/vProcess5"/>
    <dgm:cxn modelId="{C3C7F794-4D68-48F3-924C-9B41AA3797B3}" type="presParOf" srcId="{67948AB6-2F8D-4BDD-98BF-53EC9D7551A9}" destId="{83BE66F5-BC8D-4F40-AC12-377E38710280}" srcOrd="4" destOrd="0" presId="urn:microsoft.com/office/officeart/2005/8/layout/vProcess5"/>
    <dgm:cxn modelId="{82D0C8D8-4CD8-4A3B-91D3-E82F15DD35CF}" type="presParOf" srcId="{67948AB6-2F8D-4BDD-98BF-53EC9D7551A9}" destId="{41433CC7-23B7-45DA-866C-B7CD8BA24D2D}" srcOrd="5" destOrd="0" presId="urn:microsoft.com/office/officeart/2005/8/layout/vProcess5"/>
    <dgm:cxn modelId="{22FEFBF3-EB13-4F3D-AC2E-BB249AC92A78}" type="presParOf" srcId="{67948AB6-2F8D-4BDD-98BF-53EC9D7551A9}" destId="{B6F69AAC-3175-4C54-8E30-8D7356F00596}" srcOrd="6" destOrd="0" presId="urn:microsoft.com/office/officeart/2005/8/layout/vProcess5"/>
    <dgm:cxn modelId="{11DA8E79-5417-49EC-99D6-521304961E6C}" type="presParOf" srcId="{67948AB6-2F8D-4BDD-98BF-53EC9D7551A9}" destId="{DBC2CDFE-4F68-4B26-AAA4-B3A2763E932B}" srcOrd="7" destOrd="0" presId="urn:microsoft.com/office/officeart/2005/8/layout/vProcess5"/>
    <dgm:cxn modelId="{7FEB4D6F-B6E9-44A7-8961-FECAD3E4971E}" type="presParOf" srcId="{67948AB6-2F8D-4BDD-98BF-53EC9D7551A9}" destId="{3C7B6F2C-056F-49D8-81EE-237E281EE982}" srcOrd="8" destOrd="0" presId="urn:microsoft.com/office/officeart/2005/8/layout/vProcess5"/>
    <dgm:cxn modelId="{3F2EAAE4-F796-4266-BD49-83263A206187}" type="presParOf" srcId="{67948AB6-2F8D-4BDD-98BF-53EC9D7551A9}" destId="{FBC713BC-6163-4BF2-B042-AF4598F5DEDE}" srcOrd="9" destOrd="0" presId="urn:microsoft.com/office/officeart/2005/8/layout/vProcess5"/>
    <dgm:cxn modelId="{BF2FE67A-D763-4486-A84F-02D5B2C48B64}" type="presParOf" srcId="{67948AB6-2F8D-4BDD-98BF-53EC9D7551A9}" destId="{CF4CD49F-802B-4CAC-88A9-72E8D5A36E2A}" srcOrd="10" destOrd="0" presId="urn:microsoft.com/office/officeart/2005/8/layout/vProcess5"/>
    <dgm:cxn modelId="{9A3E5B01-BBF3-4C5B-96D8-1D816B6CF4BB}" type="presParOf" srcId="{67948AB6-2F8D-4BDD-98BF-53EC9D7551A9}" destId="{A7418D52-9F41-46C9-889C-FEED4FADA764}" srcOrd="11" destOrd="0" presId="urn:microsoft.com/office/officeart/2005/8/layout/vProcess5"/>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28.xml><?xml version="1.0" encoding="utf-8"?>
<dgm:dataModel xmlns:dgm="http://schemas.openxmlformats.org/drawingml/2006/diagram" xmlns:a="http://schemas.openxmlformats.org/drawingml/2006/main">
  <dgm:ptLst>
    <dgm:pt modelId="{94CB74EF-ACA1-4071-9489-86F9E2DD676C}" type="doc">
      <dgm:prSet loTypeId="urn:microsoft.com/office/officeart/2008/layout/LinedList" loCatId="list" qsTypeId="urn:microsoft.com/office/officeart/2005/8/quickstyle/simple1" qsCatId="simple" csTypeId="urn:microsoft.com/office/officeart/2005/8/colors/accent1_2" csCatId="accent1" phldr="1"/>
      <dgm:spPr/>
      <dgm:t>
        <a:bodyPr/>
        <a:lstStyle/>
        <a:p>
          <a:endParaRPr lang="en-US"/>
        </a:p>
      </dgm:t>
    </dgm:pt>
    <dgm:pt modelId="{14938EE0-8E06-4F9C-A8E6-D78A429D340D}">
      <dgm:prSet/>
      <dgm:spPr/>
      <dgm:t>
        <a:bodyPr/>
        <a:lstStyle/>
        <a:p>
          <a:r>
            <a:rPr lang="en-US" b="1" dirty="0">
              <a:solidFill>
                <a:schemeClr val="accent2">
                  <a:lumMod val="50000"/>
                </a:schemeClr>
              </a:solidFill>
            </a:rPr>
            <a:t>Skills Training:</a:t>
          </a:r>
          <a:endParaRPr lang="en-US" dirty="0">
            <a:solidFill>
              <a:schemeClr val="accent2">
                <a:lumMod val="50000"/>
              </a:schemeClr>
            </a:solidFill>
          </a:endParaRPr>
        </a:p>
      </dgm:t>
    </dgm:pt>
    <dgm:pt modelId="{1D0A8B4F-155D-44DB-9220-D913B44C40EB}" type="parTrans" cxnId="{0D173FAA-1EE8-4E38-83B3-1D04368600C7}">
      <dgm:prSet/>
      <dgm:spPr/>
      <dgm:t>
        <a:bodyPr/>
        <a:lstStyle/>
        <a:p>
          <a:endParaRPr lang="en-US"/>
        </a:p>
      </dgm:t>
    </dgm:pt>
    <dgm:pt modelId="{1E07674C-9CA8-4CB8-AD02-711B99F0B882}" type="sibTrans" cxnId="{0D173FAA-1EE8-4E38-83B3-1D04368600C7}">
      <dgm:prSet/>
      <dgm:spPr/>
      <dgm:t>
        <a:bodyPr/>
        <a:lstStyle/>
        <a:p>
          <a:endParaRPr lang="en-US"/>
        </a:p>
      </dgm:t>
    </dgm:pt>
    <dgm:pt modelId="{CA016A04-700F-4271-9E33-7FA03E6BB750}">
      <dgm:prSet/>
      <dgm:spPr/>
      <dgm:t>
        <a:bodyPr/>
        <a:lstStyle/>
        <a:p>
          <a:r>
            <a:rPr lang="en-US" b="1" dirty="0">
              <a:solidFill>
                <a:schemeClr val="accent2">
                  <a:lumMod val="50000"/>
                </a:schemeClr>
              </a:solidFill>
            </a:rPr>
            <a:t>Intervention Strategies</a:t>
          </a:r>
          <a:r>
            <a:rPr lang="en-US" dirty="0">
              <a:solidFill>
                <a:schemeClr val="accent2">
                  <a:lumMod val="50000"/>
                </a:schemeClr>
              </a:solidFill>
            </a:rPr>
            <a:t> </a:t>
          </a:r>
        </a:p>
      </dgm:t>
    </dgm:pt>
    <dgm:pt modelId="{096CD8B2-755D-4F74-A62B-6611A85F4C0A}" type="parTrans" cxnId="{4E0BEC16-E5E8-45C1-9F20-8C69A2BAB192}">
      <dgm:prSet/>
      <dgm:spPr/>
      <dgm:t>
        <a:bodyPr/>
        <a:lstStyle/>
        <a:p>
          <a:endParaRPr lang="en-US"/>
        </a:p>
      </dgm:t>
    </dgm:pt>
    <dgm:pt modelId="{956A5CBE-42FC-42EB-B9B6-C3852409B755}" type="sibTrans" cxnId="{4E0BEC16-E5E8-45C1-9F20-8C69A2BAB192}">
      <dgm:prSet/>
      <dgm:spPr/>
      <dgm:t>
        <a:bodyPr/>
        <a:lstStyle/>
        <a:p>
          <a:endParaRPr lang="en-US"/>
        </a:p>
      </dgm:t>
    </dgm:pt>
    <dgm:pt modelId="{C14712A5-A103-42DC-9B04-006423020117}">
      <dgm:prSet/>
      <dgm:spPr/>
      <dgm:t>
        <a:bodyPr/>
        <a:lstStyle/>
        <a:p>
          <a:r>
            <a:rPr lang="en-US" dirty="0">
              <a:solidFill>
                <a:schemeClr val="accent2">
                  <a:lumMod val="50000"/>
                </a:schemeClr>
              </a:solidFill>
            </a:rPr>
            <a:t>Effective teaching strategies - learning styles, multimedia, participatory, narrative, etc.</a:t>
          </a:r>
        </a:p>
      </dgm:t>
    </dgm:pt>
    <dgm:pt modelId="{F19EEE3C-45DD-43F1-A8FD-30DC3F517352}" type="parTrans" cxnId="{49558ADC-076E-4A9D-99DE-FBF46094EEF5}">
      <dgm:prSet/>
      <dgm:spPr/>
      <dgm:t>
        <a:bodyPr/>
        <a:lstStyle/>
        <a:p>
          <a:endParaRPr lang="en-US"/>
        </a:p>
      </dgm:t>
    </dgm:pt>
    <dgm:pt modelId="{2F9D6A71-CBFB-48AE-911F-23919A813F7D}" type="sibTrans" cxnId="{49558ADC-076E-4A9D-99DE-FBF46094EEF5}">
      <dgm:prSet/>
      <dgm:spPr/>
      <dgm:t>
        <a:bodyPr/>
        <a:lstStyle/>
        <a:p>
          <a:endParaRPr lang="en-US"/>
        </a:p>
      </dgm:t>
    </dgm:pt>
    <dgm:pt modelId="{A46FA284-E9AA-48AE-9532-0FE80D9924B6}">
      <dgm:prSet/>
      <dgm:spPr/>
      <dgm:t>
        <a:bodyPr/>
        <a:lstStyle/>
        <a:p>
          <a:r>
            <a:rPr lang="en-US" dirty="0">
              <a:solidFill>
                <a:schemeClr val="accent2">
                  <a:lumMod val="50000"/>
                </a:schemeClr>
              </a:solidFill>
            </a:rPr>
            <a:t>Involvement of the learner</a:t>
          </a:r>
        </a:p>
      </dgm:t>
    </dgm:pt>
    <dgm:pt modelId="{AB3E474E-C18D-44CF-8566-63A4EC7C540B}" type="parTrans" cxnId="{E316F5F9-8F4A-452F-92F1-691E996F0A8F}">
      <dgm:prSet/>
      <dgm:spPr/>
      <dgm:t>
        <a:bodyPr/>
        <a:lstStyle/>
        <a:p>
          <a:endParaRPr lang="en-US"/>
        </a:p>
      </dgm:t>
    </dgm:pt>
    <dgm:pt modelId="{8FAB9D2C-ED9D-4373-9421-08C4ACC2A243}" type="sibTrans" cxnId="{E316F5F9-8F4A-452F-92F1-691E996F0A8F}">
      <dgm:prSet/>
      <dgm:spPr/>
      <dgm:t>
        <a:bodyPr/>
        <a:lstStyle/>
        <a:p>
          <a:endParaRPr lang="en-US"/>
        </a:p>
      </dgm:t>
    </dgm:pt>
    <dgm:pt modelId="{32A94F84-40BA-4FDA-AA7A-ED07B4BD437B}">
      <dgm:prSet/>
      <dgm:spPr/>
      <dgm:t>
        <a:bodyPr/>
        <a:lstStyle/>
        <a:p>
          <a:r>
            <a:rPr lang="en-US" dirty="0">
              <a:solidFill>
                <a:schemeClr val="accent2">
                  <a:lumMod val="50000"/>
                </a:schemeClr>
              </a:solidFill>
            </a:rPr>
            <a:t>Effective application so the skills will transfer to their natural environment</a:t>
          </a:r>
        </a:p>
      </dgm:t>
    </dgm:pt>
    <dgm:pt modelId="{EFC00384-2090-4465-81A5-5D4969569BF3}" type="parTrans" cxnId="{B3979CE4-B51D-4C83-8A94-3BA1F0312F2B}">
      <dgm:prSet/>
      <dgm:spPr/>
      <dgm:t>
        <a:bodyPr/>
        <a:lstStyle/>
        <a:p>
          <a:endParaRPr lang="en-US"/>
        </a:p>
      </dgm:t>
    </dgm:pt>
    <dgm:pt modelId="{2846CFC4-1844-4E61-92CA-78BCA1186D75}" type="sibTrans" cxnId="{B3979CE4-B51D-4C83-8A94-3BA1F0312F2B}">
      <dgm:prSet/>
      <dgm:spPr/>
      <dgm:t>
        <a:bodyPr/>
        <a:lstStyle/>
        <a:p>
          <a:endParaRPr lang="en-US"/>
        </a:p>
      </dgm:t>
    </dgm:pt>
    <dgm:pt modelId="{C8E1E732-6BAF-411B-ABA2-F9398B191A65}">
      <dgm:prSet/>
      <dgm:spPr/>
      <dgm:t>
        <a:bodyPr/>
        <a:lstStyle/>
        <a:p>
          <a:r>
            <a:rPr lang="en-US" dirty="0">
              <a:solidFill>
                <a:schemeClr val="accent2">
                  <a:lumMod val="50000"/>
                </a:schemeClr>
              </a:solidFill>
            </a:rPr>
            <a:t>Continued reassessment of their progress</a:t>
          </a:r>
        </a:p>
      </dgm:t>
    </dgm:pt>
    <dgm:pt modelId="{A928C150-505D-415B-A700-F070B1A0D4E0}" type="parTrans" cxnId="{A3532E98-B8C3-4816-87ED-BE857A484D1D}">
      <dgm:prSet/>
      <dgm:spPr/>
      <dgm:t>
        <a:bodyPr/>
        <a:lstStyle/>
        <a:p>
          <a:endParaRPr lang="en-US"/>
        </a:p>
      </dgm:t>
    </dgm:pt>
    <dgm:pt modelId="{74019530-242B-4C44-88D6-FBDC0A396A01}" type="sibTrans" cxnId="{A3532E98-B8C3-4816-87ED-BE857A484D1D}">
      <dgm:prSet/>
      <dgm:spPr/>
      <dgm:t>
        <a:bodyPr/>
        <a:lstStyle/>
        <a:p>
          <a:endParaRPr lang="en-US"/>
        </a:p>
      </dgm:t>
    </dgm:pt>
    <dgm:pt modelId="{6D9CA41B-513B-4FC4-946E-B6136744D9F7}" type="pres">
      <dgm:prSet presAssocID="{94CB74EF-ACA1-4071-9489-86F9E2DD676C}" presName="vert0" presStyleCnt="0">
        <dgm:presLayoutVars>
          <dgm:dir/>
          <dgm:animOne val="branch"/>
          <dgm:animLvl val="lvl"/>
        </dgm:presLayoutVars>
      </dgm:prSet>
      <dgm:spPr/>
    </dgm:pt>
    <dgm:pt modelId="{DFF652A5-E4B9-47EA-8A75-2A8273DF2C7E}" type="pres">
      <dgm:prSet presAssocID="{14938EE0-8E06-4F9C-A8E6-D78A429D340D}" presName="thickLine" presStyleLbl="alignNode1" presStyleIdx="0" presStyleCnt="6"/>
      <dgm:spPr/>
    </dgm:pt>
    <dgm:pt modelId="{363B6271-91A9-453F-A156-11597FD2D722}" type="pres">
      <dgm:prSet presAssocID="{14938EE0-8E06-4F9C-A8E6-D78A429D340D}" presName="horz1" presStyleCnt="0"/>
      <dgm:spPr/>
    </dgm:pt>
    <dgm:pt modelId="{43CD3028-0927-44C7-ADD2-55DDE176D81B}" type="pres">
      <dgm:prSet presAssocID="{14938EE0-8E06-4F9C-A8E6-D78A429D340D}" presName="tx1" presStyleLbl="revTx" presStyleIdx="0" presStyleCnt="6"/>
      <dgm:spPr/>
    </dgm:pt>
    <dgm:pt modelId="{51E0898B-491C-47DB-80DD-86459D80AD87}" type="pres">
      <dgm:prSet presAssocID="{14938EE0-8E06-4F9C-A8E6-D78A429D340D}" presName="vert1" presStyleCnt="0"/>
      <dgm:spPr/>
    </dgm:pt>
    <dgm:pt modelId="{5A037288-2106-4B12-9324-22468C7F37ED}" type="pres">
      <dgm:prSet presAssocID="{CA016A04-700F-4271-9E33-7FA03E6BB750}" presName="thickLine" presStyleLbl="alignNode1" presStyleIdx="1" presStyleCnt="6"/>
      <dgm:spPr/>
    </dgm:pt>
    <dgm:pt modelId="{D6438049-078C-4426-AC42-89497684D74E}" type="pres">
      <dgm:prSet presAssocID="{CA016A04-700F-4271-9E33-7FA03E6BB750}" presName="horz1" presStyleCnt="0"/>
      <dgm:spPr/>
    </dgm:pt>
    <dgm:pt modelId="{F2DDDC61-4326-49A7-A47C-18F7194EFCCD}" type="pres">
      <dgm:prSet presAssocID="{CA016A04-700F-4271-9E33-7FA03E6BB750}" presName="tx1" presStyleLbl="revTx" presStyleIdx="1" presStyleCnt="6"/>
      <dgm:spPr/>
    </dgm:pt>
    <dgm:pt modelId="{19C1371E-57FC-4C10-95A3-9A076E31288E}" type="pres">
      <dgm:prSet presAssocID="{CA016A04-700F-4271-9E33-7FA03E6BB750}" presName="vert1" presStyleCnt="0"/>
      <dgm:spPr/>
    </dgm:pt>
    <dgm:pt modelId="{D8AAEE66-8898-450F-B114-0A125339BEC4}" type="pres">
      <dgm:prSet presAssocID="{C14712A5-A103-42DC-9B04-006423020117}" presName="thickLine" presStyleLbl="alignNode1" presStyleIdx="2" presStyleCnt="6"/>
      <dgm:spPr/>
    </dgm:pt>
    <dgm:pt modelId="{29080DBC-33AE-4D30-B1BE-26506EC7726D}" type="pres">
      <dgm:prSet presAssocID="{C14712A5-A103-42DC-9B04-006423020117}" presName="horz1" presStyleCnt="0"/>
      <dgm:spPr/>
    </dgm:pt>
    <dgm:pt modelId="{4781FA8D-2714-42CA-A9FB-05B46F6FB0DC}" type="pres">
      <dgm:prSet presAssocID="{C14712A5-A103-42DC-9B04-006423020117}" presName="tx1" presStyleLbl="revTx" presStyleIdx="2" presStyleCnt="6"/>
      <dgm:spPr/>
    </dgm:pt>
    <dgm:pt modelId="{B63AB1E4-1B6A-42CA-A2B6-ED38BEA430B7}" type="pres">
      <dgm:prSet presAssocID="{C14712A5-A103-42DC-9B04-006423020117}" presName="vert1" presStyleCnt="0"/>
      <dgm:spPr/>
    </dgm:pt>
    <dgm:pt modelId="{6AA33C47-6945-43C6-81EC-A0C21B11D8BD}" type="pres">
      <dgm:prSet presAssocID="{A46FA284-E9AA-48AE-9532-0FE80D9924B6}" presName="thickLine" presStyleLbl="alignNode1" presStyleIdx="3" presStyleCnt="6"/>
      <dgm:spPr/>
    </dgm:pt>
    <dgm:pt modelId="{07B21142-87AB-4B02-9107-E0E4A9D6E8CB}" type="pres">
      <dgm:prSet presAssocID="{A46FA284-E9AA-48AE-9532-0FE80D9924B6}" presName="horz1" presStyleCnt="0"/>
      <dgm:spPr/>
    </dgm:pt>
    <dgm:pt modelId="{55AEAF7E-D831-4E50-BFC5-756501F4061C}" type="pres">
      <dgm:prSet presAssocID="{A46FA284-E9AA-48AE-9532-0FE80D9924B6}" presName="tx1" presStyleLbl="revTx" presStyleIdx="3" presStyleCnt="6"/>
      <dgm:spPr/>
    </dgm:pt>
    <dgm:pt modelId="{94452E59-EBAA-45E0-A587-7F1250974C72}" type="pres">
      <dgm:prSet presAssocID="{A46FA284-E9AA-48AE-9532-0FE80D9924B6}" presName="vert1" presStyleCnt="0"/>
      <dgm:spPr/>
    </dgm:pt>
    <dgm:pt modelId="{2725F144-53B4-41B4-8BC5-F4DE9A4684A9}" type="pres">
      <dgm:prSet presAssocID="{32A94F84-40BA-4FDA-AA7A-ED07B4BD437B}" presName="thickLine" presStyleLbl="alignNode1" presStyleIdx="4" presStyleCnt="6"/>
      <dgm:spPr/>
    </dgm:pt>
    <dgm:pt modelId="{C95E6C23-966D-4429-996C-FBE0D565A1F0}" type="pres">
      <dgm:prSet presAssocID="{32A94F84-40BA-4FDA-AA7A-ED07B4BD437B}" presName="horz1" presStyleCnt="0"/>
      <dgm:spPr/>
    </dgm:pt>
    <dgm:pt modelId="{79BF6496-6465-4362-B277-B781946BFD3D}" type="pres">
      <dgm:prSet presAssocID="{32A94F84-40BA-4FDA-AA7A-ED07B4BD437B}" presName="tx1" presStyleLbl="revTx" presStyleIdx="4" presStyleCnt="6"/>
      <dgm:spPr/>
    </dgm:pt>
    <dgm:pt modelId="{E13CC993-B174-4B6B-A20D-ACB6704B6565}" type="pres">
      <dgm:prSet presAssocID="{32A94F84-40BA-4FDA-AA7A-ED07B4BD437B}" presName="vert1" presStyleCnt="0"/>
      <dgm:spPr/>
    </dgm:pt>
    <dgm:pt modelId="{07741ABA-062B-43AE-81C0-F531930B34A8}" type="pres">
      <dgm:prSet presAssocID="{C8E1E732-6BAF-411B-ABA2-F9398B191A65}" presName="thickLine" presStyleLbl="alignNode1" presStyleIdx="5" presStyleCnt="6"/>
      <dgm:spPr/>
    </dgm:pt>
    <dgm:pt modelId="{799468B2-909A-4D09-9CA3-B781DC20AE60}" type="pres">
      <dgm:prSet presAssocID="{C8E1E732-6BAF-411B-ABA2-F9398B191A65}" presName="horz1" presStyleCnt="0"/>
      <dgm:spPr/>
    </dgm:pt>
    <dgm:pt modelId="{CF9ED97A-1405-4F71-8C55-61528DC60191}" type="pres">
      <dgm:prSet presAssocID="{C8E1E732-6BAF-411B-ABA2-F9398B191A65}" presName="tx1" presStyleLbl="revTx" presStyleIdx="5" presStyleCnt="6"/>
      <dgm:spPr/>
    </dgm:pt>
    <dgm:pt modelId="{5AE98E4F-7C39-4344-A398-C1BC329ED7CD}" type="pres">
      <dgm:prSet presAssocID="{C8E1E732-6BAF-411B-ABA2-F9398B191A65}" presName="vert1" presStyleCnt="0"/>
      <dgm:spPr/>
    </dgm:pt>
  </dgm:ptLst>
  <dgm:cxnLst>
    <dgm:cxn modelId="{F8712404-A2C5-4059-81EB-81A1701B46D0}" type="presOf" srcId="{94CB74EF-ACA1-4071-9489-86F9E2DD676C}" destId="{6D9CA41B-513B-4FC4-946E-B6136744D9F7}" srcOrd="0" destOrd="0" presId="urn:microsoft.com/office/officeart/2008/layout/LinedList"/>
    <dgm:cxn modelId="{426BCD0E-302F-45E3-816A-ECC53EA59956}" type="presOf" srcId="{14938EE0-8E06-4F9C-A8E6-D78A429D340D}" destId="{43CD3028-0927-44C7-ADD2-55DDE176D81B}" srcOrd="0" destOrd="0" presId="urn:microsoft.com/office/officeart/2008/layout/LinedList"/>
    <dgm:cxn modelId="{4E0BEC16-E5E8-45C1-9F20-8C69A2BAB192}" srcId="{94CB74EF-ACA1-4071-9489-86F9E2DD676C}" destId="{CA016A04-700F-4271-9E33-7FA03E6BB750}" srcOrd="1" destOrd="0" parTransId="{096CD8B2-755D-4F74-A62B-6611A85F4C0A}" sibTransId="{956A5CBE-42FC-42EB-B9B6-C3852409B755}"/>
    <dgm:cxn modelId="{E106F446-D7F8-426E-8FF3-8AC86103220C}" type="presOf" srcId="{CA016A04-700F-4271-9E33-7FA03E6BB750}" destId="{F2DDDC61-4326-49A7-A47C-18F7194EFCCD}" srcOrd="0" destOrd="0" presId="urn:microsoft.com/office/officeart/2008/layout/LinedList"/>
    <dgm:cxn modelId="{A3532E98-B8C3-4816-87ED-BE857A484D1D}" srcId="{94CB74EF-ACA1-4071-9489-86F9E2DD676C}" destId="{C8E1E732-6BAF-411B-ABA2-F9398B191A65}" srcOrd="5" destOrd="0" parTransId="{A928C150-505D-415B-A700-F070B1A0D4E0}" sibTransId="{74019530-242B-4C44-88D6-FBDC0A396A01}"/>
    <dgm:cxn modelId="{A0E2A1A9-A8CE-4577-B8CB-D2540BBFF2CF}" type="presOf" srcId="{C14712A5-A103-42DC-9B04-006423020117}" destId="{4781FA8D-2714-42CA-A9FB-05B46F6FB0DC}" srcOrd="0" destOrd="0" presId="urn:microsoft.com/office/officeart/2008/layout/LinedList"/>
    <dgm:cxn modelId="{0D173FAA-1EE8-4E38-83B3-1D04368600C7}" srcId="{94CB74EF-ACA1-4071-9489-86F9E2DD676C}" destId="{14938EE0-8E06-4F9C-A8E6-D78A429D340D}" srcOrd="0" destOrd="0" parTransId="{1D0A8B4F-155D-44DB-9220-D913B44C40EB}" sibTransId="{1E07674C-9CA8-4CB8-AD02-711B99F0B882}"/>
    <dgm:cxn modelId="{49558ADC-076E-4A9D-99DE-FBF46094EEF5}" srcId="{94CB74EF-ACA1-4071-9489-86F9E2DD676C}" destId="{C14712A5-A103-42DC-9B04-006423020117}" srcOrd="2" destOrd="0" parTransId="{F19EEE3C-45DD-43F1-A8FD-30DC3F517352}" sibTransId="{2F9D6A71-CBFB-48AE-911F-23919A813F7D}"/>
    <dgm:cxn modelId="{CB8A5DE1-5BFC-456F-A234-E319513A234F}" type="presOf" srcId="{32A94F84-40BA-4FDA-AA7A-ED07B4BD437B}" destId="{79BF6496-6465-4362-B277-B781946BFD3D}" srcOrd="0" destOrd="0" presId="urn:microsoft.com/office/officeart/2008/layout/LinedList"/>
    <dgm:cxn modelId="{B3979CE4-B51D-4C83-8A94-3BA1F0312F2B}" srcId="{94CB74EF-ACA1-4071-9489-86F9E2DD676C}" destId="{32A94F84-40BA-4FDA-AA7A-ED07B4BD437B}" srcOrd="4" destOrd="0" parTransId="{EFC00384-2090-4465-81A5-5D4969569BF3}" sibTransId="{2846CFC4-1844-4E61-92CA-78BCA1186D75}"/>
    <dgm:cxn modelId="{2535BFE6-F7E2-4B9D-8C69-BE91E9F93B4C}" type="presOf" srcId="{A46FA284-E9AA-48AE-9532-0FE80D9924B6}" destId="{55AEAF7E-D831-4E50-BFC5-756501F4061C}" srcOrd="0" destOrd="0" presId="urn:microsoft.com/office/officeart/2008/layout/LinedList"/>
    <dgm:cxn modelId="{D43C1FF8-6BB7-40D2-88B0-671BE5DF293E}" type="presOf" srcId="{C8E1E732-6BAF-411B-ABA2-F9398B191A65}" destId="{CF9ED97A-1405-4F71-8C55-61528DC60191}" srcOrd="0" destOrd="0" presId="urn:microsoft.com/office/officeart/2008/layout/LinedList"/>
    <dgm:cxn modelId="{E316F5F9-8F4A-452F-92F1-691E996F0A8F}" srcId="{94CB74EF-ACA1-4071-9489-86F9E2DD676C}" destId="{A46FA284-E9AA-48AE-9532-0FE80D9924B6}" srcOrd="3" destOrd="0" parTransId="{AB3E474E-C18D-44CF-8566-63A4EC7C540B}" sibTransId="{8FAB9D2C-ED9D-4373-9421-08C4ACC2A243}"/>
    <dgm:cxn modelId="{3D468A45-596E-43EE-9C91-8E5EFF0F499B}" type="presParOf" srcId="{6D9CA41B-513B-4FC4-946E-B6136744D9F7}" destId="{DFF652A5-E4B9-47EA-8A75-2A8273DF2C7E}" srcOrd="0" destOrd="0" presId="urn:microsoft.com/office/officeart/2008/layout/LinedList"/>
    <dgm:cxn modelId="{91113906-503D-465D-8B6F-A9108E070803}" type="presParOf" srcId="{6D9CA41B-513B-4FC4-946E-B6136744D9F7}" destId="{363B6271-91A9-453F-A156-11597FD2D722}" srcOrd="1" destOrd="0" presId="urn:microsoft.com/office/officeart/2008/layout/LinedList"/>
    <dgm:cxn modelId="{4A29F5E2-2ED8-43A8-BBF5-DC1A7A2C9E04}" type="presParOf" srcId="{363B6271-91A9-453F-A156-11597FD2D722}" destId="{43CD3028-0927-44C7-ADD2-55DDE176D81B}" srcOrd="0" destOrd="0" presId="urn:microsoft.com/office/officeart/2008/layout/LinedList"/>
    <dgm:cxn modelId="{9F76B232-2E26-49EA-870C-CF1CBB673ACA}" type="presParOf" srcId="{363B6271-91A9-453F-A156-11597FD2D722}" destId="{51E0898B-491C-47DB-80DD-86459D80AD87}" srcOrd="1" destOrd="0" presId="urn:microsoft.com/office/officeart/2008/layout/LinedList"/>
    <dgm:cxn modelId="{DCC348C2-EFD2-471E-A051-33BA866CD364}" type="presParOf" srcId="{6D9CA41B-513B-4FC4-946E-B6136744D9F7}" destId="{5A037288-2106-4B12-9324-22468C7F37ED}" srcOrd="2" destOrd="0" presId="urn:microsoft.com/office/officeart/2008/layout/LinedList"/>
    <dgm:cxn modelId="{7F44E89E-5D09-48AF-AD0F-6E7834C6F841}" type="presParOf" srcId="{6D9CA41B-513B-4FC4-946E-B6136744D9F7}" destId="{D6438049-078C-4426-AC42-89497684D74E}" srcOrd="3" destOrd="0" presId="urn:microsoft.com/office/officeart/2008/layout/LinedList"/>
    <dgm:cxn modelId="{C5B87251-641C-4DA2-86EC-9BEB48754216}" type="presParOf" srcId="{D6438049-078C-4426-AC42-89497684D74E}" destId="{F2DDDC61-4326-49A7-A47C-18F7194EFCCD}" srcOrd="0" destOrd="0" presId="urn:microsoft.com/office/officeart/2008/layout/LinedList"/>
    <dgm:cxn modelId="{AD5AA1BD-54B5-416A-AD43-2DD4D70E0A3F}" type="presParOf" srcId="{D6438049-078C-4426-AC42-89497684D74E}" destId="{19C1371E-57FC-4C10-95A3-9A076E31288E}" srcOrd="1" destOrd="0" presId="urn:microsoft.com/office/officeart/2008/layout/LinedList"/>
    <dgm:cxn modelId="{6A56BCBF-0EB0-45DC-B575-FB7B2B5BDBC1}" type="presParOf" srcId="{6D9CA41B-513B-4FC4-946E-B6136744D9F7}" destId="{D8AAEE66-8898-450F-B114-0A125339BEC4}" srcOrd="4" destOrd="0" presId="urn:microsoft.com/office/officeart/2008/layout/LinedList"/>
    <dgm:cxn modelId="{9BE7CEDF-86CD-449E-A2D0-823F2CAC9CA4}" type="presParOf" srcId="{6D9CA41B-513B-4FC4-946E-B6136744D9F7}" destId="{29080DBC-33AE-4D30-B1BE-26506EC7726D}" srcOrd="5" destOrd="0" presId="urn:microsoft.com/office/officeart/2008/layout/LinedList"/>
    <dgm:cxn modelId="{EE16033C-2FF7-4AB5-9B5B-3349CBD0BAF4}" type="presParOf" srcId="{29080DBC-33AE-4D30-B1BE-26506EC7726D}" destId="{4781FA8D-2714-42CA-A9FB-05B46F6FB0DC}" srcOrd="0" destOrd="0" presId="urn:microsoft.com/office/officeart/2008/layout/LinedList"/>
    <dgm:cxn modelId="{1E4904D4-84C1-4CEE-8243-E1F5896E5065}" type="presParOf" srcId="{29080DBC-33AE-4D30-B1BE-26506EC7726D}" destId="{B63AB1E4-1B6A-42CA-A2B6-ED38BEA430B7}" srcOrd="1" destOrd="0" presId="urn:microsoft.com/office/officeart/2008/layout/LinedList"/>
    <dgm:cxn modelId="{4CD585B4-F3B9-4B8A-80A8-E7C351E66179}" type="presParOf" srcId="{6D9CA41B-513B-4FC4-946E-B6136744D9F7}" destId="{6AA33C47-6945-43C6-81EC-A0C21B11D8BD}" srcOrd="6" destOrd="0" presId="urn:microsoft.com/office/officeart/2008/layout/LinedList"/>
    <dgm:cxn modelId="{F1EE84CF-5682-40E7-8BE3-FF91C73FF6F7}" type="presParOf" srcId="{6D9CA41B-513B-4FC4-946E-B6136744D9F7}" destId="{07B21142-87AB-4B02-9107-E0E4A9D6E8CB}" srcOrd="7" destOrd="0" presId="urn:microsoft.com/office/officeart/2008/layout/LinedList"/>
    <dgm:cxn modelId="{74236AD3-E196-42F2-A013-C134FD205CC5}" type="presParOf" srcId="{07B21142-87AB-4B02-9107-E0E4A9D6E8CB}" destId="{55AEAF7E-D831-4E50-BFC5-756501F4061C}" srcOrd="0" destOrd="0" presId="urn:microsoft.com/office/officeart/2008/layout/LinedList"/>
    <dgm:cxn modelId="{7392371F-7B45-4716-962F-CE753A13C02D}" type="presParOf" srcId="{07B21142-87AB-4B02-9107-E0E4A9D6E8CB}" destId="{94452E59-EBAA-45E0-A587-7F1250974C72}" srcOrd="1" destOrd="0" presId="urn:microsoft.com/office/officeart/2008/layout/LinedList"/>
    <dgm:cxn modelId="{B8703C22-AA51-4177-93AF-F8FD4D006145}" type="presParOf" srcId="{6D9CA41B-513B-4FC4-946E-B6136744D9F7}" destId="{2725F144-53B4-41B4-8BC5-F4DE9A4684A9}" srcOrd="8" destOrd="0" presId="urn:microsoft.com/office/officeart/2008/layout/LinedList"/>
    <dgm:cxn modelId="{2EA7C4C4-D477-4898-A5D3-E973438F6A71}" type="presParOf" srcId="{6D9CA41B-513B-4FC4-946E-B6136744D9F7}" destId="{C95E6C23-966D-4429-996C-FBE0D565A1F0}" srcOrd="9" destOrd="0" presId="urn:microsoft.com/office/officeart/2008/layout/LinedList"/>
    <dgm:cxn modelId="{7D64FED7-E6C3-47DA-AF08-21B8CF6C769C}" type="presParOf" srcId="{C95E6C23-966D-4429-996C-FBE0D565A1F0}" destId="{79BF6496-6465-4362-B277-B781946BFD3D}" srcOrd="0" destOrd="0" presId="urn:microsoft.com/office/officeart/2008/layout/LinedList"/>
    <dgm:cxn modelId="{7CB73B03-BC8D-42F1-80A3-79CC5268825A}" type="presParOf" srcId="{C95E6C23-966D-4429-996C-FBE0D565A1F0}" destId="{E13CC993-B174-4B6B-A20D-ACB6704B6565}" srcOrd="1" destOrd="0" presId="urn:microsoft.com/office/officeart/2008/layout/LinedList"/>
    <dgm:cxn modelId="{0D3ABC76-984B-4D93-AC43-CA69758BC9EC}" type="presParOf" srcId="{6D9CA41B-513B-4FC4-946E-B6136744D9F7}" destId="{07741ABA-062B-43AE-81C0-F531930B34A8}" srcOrd="10" destOrd="0" presId="urn:microsoft.com/office/officeart/2008/layout/LinedList"/>
    <dgm:cxn modelId="{93E2F0BD-3AD9-44A5-B684-9746B4C74216}" type="presParOf" srcId="{6D9CA41B-513B-4FC4-946E-B6136744D9F7}" destId="{799468B2-909A-4D09-9CA3-B781DC20AE60}" srcOrd="11" destOrd="0" presId="urn:microsoft.com/office/officeart/2008/layout/LinedList"/>
    <dgm:cxn modelId="{A59F8D1A-DA55-4D89-8EC9-EC571BE93BEF}" type="presParOf" srcId="{799468B2-909A-4D09-9CA3-B781DC20AE60}" destId="{CF9ED97A-1405-4F71-8C55-61528DC60191}" srcOrd="0" destOrd="0" presId="urn:microsoft.com/office/officeart/2008/layout/LinedList"/>
    <dgm:cxn modelId="{ECE5E0C3-CD23-407D-86C3-67DDBD231AF6}" type="presParOf" srcId="{799468B2-909A-4D09-9CA3-B781DC20AE60}" destId="{5AE98E4F-7C39-4344-A398-C1BC329ED7CD}" srcOrd="1"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29.xml><?xml version="1.0" encoding="utf-8"?>
<dgm:dataModel xmlns:dgm="http://schemas.openxmlformats.org/drawingml/2006/diagram" xmlns:a="http://schemas.openxmlformats.org/drawingml/2006/main">
  <dgm:ptLst>
    <dgm:pt modelId="{3A6E230F-B670-4E2A-B346-D22D55E51C17}" type="doc">
      <dgm:prSet loTypeId="urn:microsoft.com/office/officeart/2008/layout/LinedList" loCatId="list" qsTypeId="urn:microsoft.com/office/officeart/2005/8/quickstyle/simple1" qsCatId="simple" csTypeId="urn:microsoft.com/office/officeart/2005/8/colors/accent1_2" csCatId="accent1" phldr="1"/>
      <dgm:spPr/>
      <dgm:t>
        <a:bodyPr/>
        <a:lstStyle/>
        <a:p>
          <a:endParaRPr lang="en-US"/>
        </a:p>
      </dgm:t>
    </dgm:pt>
    <dgm:pt modelId="{C934875B-CD68-4B8B-A0D0-660C502C2288}">
      <dgm:prSet/>
      <dgm:spPr/>
      <dgm:t>
        <a:bodyPr/>
        <a:lstStyle/>
        <a:p>
          <a:r>
            <a:rPr lang="en-US" b="1" dirty="0">
              <a:solidFill>
                <a:schemeClr val="accent2">
                  <a:lumMod val="50000"/>
                </a:schemeClr>
              </a:solidFill>
            </a:rPr>
            <a:t>Family Intervention Strategies </a:t>
          </a:r>
          <a:endParaRPr lang="en-US" dirty="0">
            <a:solidFill>
              <a:schemeClr val="accent2">
                <a:lumMod val="50000"/>
              </a:schemeClr>
            </a:solidFill>
          </a:endParaRPr>
        </a:p>
      </dgm:t>
    </dgm:pt>
    <dgm:pt modelId="{C8DBEFB1-A2B9-44A7-AC9A-05C0EFDBE129}" type="parTrans" cxnId="{22428D40-288F-4F79-B986-E7732D69C88F}">
      <dgm:prSet/>
      <dgm:spPr/>
      <dgm:t>
        <a:bodyPr/>
        <a:lstStyle/>
        <a:p>
          <a:endParaRPr lang="en-US"/>
        </a:p>
      </dgm:t>
    </dgm:pt>
    <dgm:pt modelId="{E45F5177-92A5-4382-B8D8-FE3C58EBE56B}" type="sibTrans" cxnId="{22428D40-288F-4F79-B986-E7732D69C88F}">
      <dgm:prSet/>
      <dgm:spPr/>
      <dgm:t>
        <a:bodyPr/>
        <a:lstStyle/>
        <a:p>
          <a:endParaRPr lang="en-US"/>
        </a:p>
      </dgm:t>
    </dgm:pt>
    <dgm:pt modelId="{F83FDFB2-C823-4C0A-A295-DDBC1F8FF30D}">
      <dgm:prSet/>
      <dgm:spPr/>
      <dgm:t>
        <a:bodyPr/>
        <a:lstStyle/>
        <a:p>
          <a:r>
            <a:rPr lang="en-US" b="1" dirty="0"/>
            <a:t> </a:t>
          </a:r>
          <a:endParaRPr lang="en-US" dirty="0"/>
        </a:p>
      </dgm:t>
    </dgm:pt>
    <dgm:pt modelId="{229429AA-98B4-4140-93B9-D87F63AE1EF4}" type="parTrans" cxnId="{0073E3BA-3DC6-438F-AC8F-13B05F1AAA46}">
      <dgm:prSet/>
      <dgm:spPr/>
      <dgm:t>
        <a:bodyPr/>
        <a:lstStyle/>
        <a:p>
          <a:endParaRPr lang="en-US"/>
        </a:p>
      </dgm:t>
    </dgm:pt>
    <dgm:pt modelId="{900DE0E0-C2F9-433A-856C-93E4DAABBA16}" type="sibTrans" cxnId="{0073E3BA-3DC6-438F-AC8F-13B05F1AAA46}">
      <dgm:prSet/>
      <dgm:spPr/>
      <dgm:t>
        <a:bodyPr/>
        <a:lstStyle/>
        <a:p>
          <a:endParaRPr lang="en-US"/>
        </a:p>
      </dgm:t>
    </dgm:pt>
    <dgm:pt modelId="{3173DD5C-B8FC-453F-9F91-BEBB08E48B75}">
      <dgm:prSet/>
      <dgm:spPr/>
      <dgm:t>
        <a:bodyPr/>
        <a:lstStyle/>
        <a:p>
          <a:r>
            <a:rPr lang="en-US" dirty="0">
              <a:solidFill>
                <a:schemeClr val="accent2">
                  <a:lumMod val="50000"/>
                </a:schemeClr>
              </a:solidFill>
            </a:rPr>
            <a:t>Appreciate the family as a core for healing and recovery</a:t>
          </a:r>
        </a:p>
      </dgm:t>
    </dgm:pt>
    <dgm:pt modelId="{2EB98F59-759F-4D5F-9794-808F25EC93BD}" type="parTrans" cxnId="{DBAA16D1-55DD-47AA-8BAC-27EF8B547755}">
      <dgm:prSet/>
      <dgm:spPr/>
      <dgm:t>
        <a:bodyPr/>
        <a:lstStyle/>
        <a:p>
          <a:endParaRPr lang="en-US"/>
        </a:p>
      </dgm:t>
    </dgm:pt>
    <dgm:pt modelId="{0B496738-68A6-419F-9E25-DEAB095669BB}" type="sibTrans" cxnId="{DBAA16D1-55DD-47AA-8BAC-27EF8B547755}">
      <dgm:prSet/>
      <dgm:spPr/>
      <dgm:t>
        <a:bodyPr/>
        <a:lstStyle/>
        <a:p>
          <a:endParaRPr lang="en-US"/>
        </a:p>
      </dgm:t>
    </dgm:pt>
    <dgm:pt modelId="{33E5CD5A-E013-42D7-924B-957EE594B3F0}">
      <dgm:prSet/>
      <dgm:spPr/>
      <dgm:t>
        <a:bodyPr/>
        <a:lstStyle/>
        <a:p>
          <a:r>
            <a:rPr lang="en-US" dirty="0">
              <a:solidFill>
                <a:schemeClr val="accent2">
                  <a:lumMod val="50000"/>
                </a:schemeClr>
              </a:solidFill>
            </a:rPr>
            <a:t>Appreciate the families emotional struggles and experiences</a:t>
          </a:r>
        </a:p>
      </dgm:t>
    </dgm:pt>
    <dgm:pt modelId="{80357339-D171-4521-BB05-3E0903B754B8}" type="parTrans" cxnId="{071353D6-1EEB-4319-9E5E-66EC3B70362E}">
      <dgm:prSet/>
      <dgm:spPr/>
      <dgm:t>
        <a:bodyPr/>
        <a:lstStyle/>
        <a:p>
          <a:endParaRPr lang="en-US"/>
        </a:p>
      </dgm:t>
    </dgm:pt>
    <dgm:pt modelId="{8D3C7EC5-FEE0-49CA-9F58-60CAACFE4F1E}" type="sibTrans" cxnId="{071353D6-1EEB-4319-9E5E-66EC3B70362E}">
      <dgm:prSet/>
      <dgm:spPr/>
      <dgm:t>
        <a:bodyPr/>
        <a:lstStyle/>
        <a:p>
          <a:endParaRPr lang="en-US"/>
        </a:p>
      </dgm:t>
    </dgm:pt>
    <dgm:pt modelId="{C21B5E27-D23B-435D-A1EC-695AB4F0518D}">
      <dgm:prSet/>
      <dgm:spPr/>
      <dgm:t>
        <a:bodyPr/>
        <a:lstStyle/>
        <a:p>
          <a:r>
            <a:rPr lang="en-US" dirty="0">
              <a:solidFill>
                <a:schemeClr val="accent2">
                  <a:lumMod val="50000"/>
                </a:schemeClr>
              </a:solidFill>
            </a:rPr>
            <a:t>Sustain open communication and include them in the multidisciplinary team</a:t>
          </a:r>
        </a:p>
      </dgm:t>
    </dgm:pt>
    <dgm:pt modelId="{AFADE4F1-A6CE-4F35-8541-6BB38CDC7270}" type="parTrans" cxnId="{A00B6B42-BFBB-44FE-9103-9D9519E8E6F6}">
      <dgm:prSet/>
      <dgm:spPr/>
      <dgm:t>
        <a:bodyPr/>
        <a:lstStyle/>
        <a:p>
          <a:endParaRPr lang="en-US"/>
        </a:p>
      </dgm:t>
    </dgm:pt>
    <dgm:pt modelId="{9D34A667-844A-4ACF-8C99-3683A68B354A}" type="sibTrans" cxnId="{A00B6B42-BFBB-44FE-9103-9D9519E8E6F6}">
      <dgm:prSet/>
      <dgm:spPr/>
      <dgm:t>
        <a:bodyPr/>
        <a:lstStyle/>
        <a:p>
          <a:endParaRPr lang="en-US"/>
        </a:p>
      </dgm:t>
    </dgm:pt>
    <dgm:pt modelId="{D0977AE3-E4A6-4FE6-BF9F-841751747946}" type="pres">
      <dgm:prSet presAssocID="{3A6E230F-B670-4E2A-B346-D22D55E51C17}" presName="vert0" presStyleCnt="0">
        <dgm:presLayoutVars>
          <dgm:dir/>
          <dgm:animOne val="branch"/>
          <dgm:animLvl val="lvl"/>
        </dgm:presLayoutVars>
      </dgm:prSet>
      <dgm:spPr/>
    </dgm:pt>
    <dgm:pt modelId="{9334CD85-8194-4F28-B164-EBB7AC9830EA}" type="pres">
      <dgm:prSet presAssocID="{C934875B-CD68-4B8B-A0D0-660C502C2288}" presName="thickLine" presStyleLbl="alignNode1" presStyleIdx="0" presStyleCnt="5"/>
      <dgm:spPr/>
    </dgm:pt>
    <dgm:pt modelId="{3A5D77D6-9A7B-4740-9EBF-7AFF114EE2A2}" type="pres">
      <dgm:prSet presAssocID="{C934875B-CD68-4B8B-A0D0-660C502C2288}" presName="horz1" presStyleCnt="0"/>
      <dgm:spPr/>
    </dgm:pt>
    <dgm:pt modelId="{A466EAF9-80DF-4174-9AEC-007BE50632AF}" type="pres">
      <dgm:prSet presAssocID="{C934875B-CD68-4B8B-A0D0-660C502C2288}" presName="tx1" presStyleLbl="revTx" presStyleIdx="0" presStyleCnt="5"/>
      <dgm:spPr/>
    </dgm:pt>
    <dgm:pt modelId="{2813559F-8B46-4262-8529-A9CC8C300349}" type="pres">
      <dgm:prSet presAssocID="{C934875B-CD68-4B8B-A0D0-660C502C2288}" presName="vert1" presStyleCnt="0"/>
      <dgm:spPr/>
    </dgm:pt>
    <dgm:pt modelId="{46114905-F2A6-44B7-9A5F-DEC6D0B713B3}" type="pres">
      <dgm:prSet presAssocID="{F83FDFB2-C823-4C0A-A295-DDBC1F8FF30D}" presName="thickLine" presStyleLbl="alignNode1" presStyleIdx="1" presStyleCnt="5"/>
      <dgm:spPr/>
    </dgm:pt>
    <dgm:pt modelId="{19C166AF-88F3-4FE9-8818-45271167243C}" type="pres">
      <dgm:prSet presAssocID="{F83FDFB2-C823-4C0A-A295-DDBC1F8FF30D}" presName="horz1" presStyleCnt="0"/>
      <dgm:spPr/>
    </dgm:pt>
    <dgm:pt modelId="{AF129262-05FD-4B44-9CB5-7260365465D9}" type="pres">
      <dgm:prSet presAssocID="{F83FDFB2-C823-4C0A-A295-DDBC1F8FF30D}" presName="tx1" presStyleLbl="revTx" presStyleIdx="1" presStyleCnt="5"/>
      <dgm:spPr/>
    </dgm:pt>
    <dgm:pt modelId="{F77FBFE4-A608-40F6-9329-FE50569F66EE}" type="pres">
      <dgm:prSet presAssocID="{F83FDFB2-C823-4C0A-A295-DDBC1F8FF30D}" presName="vert1" presStyleCnt="0"/>
      <dgm:spPr/>
    </dgm:pt>
    <dgm:pt modelId="{3F45AFE2-3A7E-434F-82BA-9367AD29E769}" type="pres">
      <dgm:prSet presAssocID="{3173DD5C-B8FC-453F-9F91-BEBB08E48B75}" presName="thickLine" presStyleLbl="alignNode1" presStyleIdx="2" presStyleCnt="5"/>
      <dgm:spPr/>
    </dgm:pt>
    <dgm:pt modelId="{3E182297-96DA-4311-91AF-CA1B3B6E3ED2}" type="pres">
      <dgm:prSet presAssocID="{3173DD5C-B8FC-453F-9F91-BEBB08E48B75}" presName="horz1" presStyleCnt="0"/>
      <dgm:spPr/>
    </dgm:pt>
    <dgm:pt modelId="{28ACF479-21BC-4D53-AD46-B8499BD15E95}" type="pres">
      <dgm:prSet presAssocID="{3173DD5C-B8FC-453F-9F91-BEBB08E48B75}" presName="tx1" presStyleLbl="revTx" presStyleIdx="2" presStyleCnt="5"/>
      <dgm:spPr/>
    </dgm:pt>
    <dgm:pt modelId="{96E6F63A-F8BC-4F88-8B7B-97FB7B6C989C}" type="pres">
      <dgm:prSet presAssocID="{3173DD5C-B8FC-453F-9F91-BEBB08E48B75}" presName="vert1" presStyleCnt="0"/>
      <dgm:spPr/>
    </dgm:pt>
    <dgm:pt modelId="{E7E33D57-CA9D-48E1-B080-02DE9BA2A40D}" type="pres">
      <dgm:prSet presAssocID="{33E5CD5A-E013-42D7-924B-957EE594B3F0}" presName="thickLine" presStyleLbl="alignNode1" presStyleIdx="3" presStyleCnt="5"/>
      <dgm:spPr/>
    </dgm:pt>
    <dgm:pt modelId="{3E966AEB-FBA1-468C-889D-5762F0E085FE}" type="pres">
      <dgm:prSet presAssocID="{33E5CD5A-E013-42D7-924B-957EE594B3F0}" presName="horz1" presStyleCnt="0"/>
      <dgm:spPr/>
    </dgm:pt>
    <dgm:pt modelId="{855599C6-3664-42B9-A21F-E9E512FA87B2}" type="pres">
      <dgm:prSet presAssocID="{33E5CD5A-E013-42D7-924B-957EE594B3F0}" presName="tx1" presStyleLbl="revTx" presStyleIdx="3" presStyleCnt="5"/>
      <dgm:spPr/>
    </dgm:pt>
    <dgm:pt modelId="{7122247A-E481-463D-9C9D-EF84F2B7BDE3}" type="pres">
      <dgm:prSet presAssocID="{33E5CD5A-E013-42D7-924B-957EE594B3F0}" presName="vert1" presStyleCnt="0"/>
      <dgm:spPr/>
    </dgm:pt>
    <dgm:pt modelId="{79C48ECD-8243-4DA2-AE79-1AA5CC6FC085}" type="pres">
      <dgm:prSet presAssocID="{C21B5E27-D23B-435D-A1EC-695AB4F0518D}" presName="thickLine" presStyleLbl="alignNode1" presStyleIdx="4" presStyleCnt="5"/>
      <dgm:spPr/>
    </dgm:pt>
    <dgm:pt modelId="{12207AC7-284B-47E0-9BB1-4A48F4B30F22}" type="pres">
      <dgm:prSet presAssocID="{C21B5E27-D23B-435D-A1EC-695AB4F0518D}" presName="horz1" presStyleCnt="0"/>
      <dgm:spPr/>
    </dgm:pt>
    <dgm:pt modelId="{D05DE8D0-6555-4ABC-8934-FB0B2757A1BA}" type="pres">
      <dgm:prSet presAssocID="{C21B5E27-D23B-435D-A1EC-695AB4F0518D}" presName="tx1" presStyleLbl="revTx" presStyleIdx="4" presStyleCnt="5"/>
      <dgm:spPr/>
    </dgm:pt>
    <dgm:pt modelId="{BFA7FD53-80AB-4DFA-A8E3-646BF3D005AE}" type="pres">
      <dgm:prSet presAssocID="{C21B5E27-D23B-435D-A1EC-695AB4F0518D}" presName="vert1" presStyleCnt="0"/>
      <dgm:spPr/>
    </dgm:pt>
  </dgm:ptLst>
  <dgm:cxnLst>
    <dgm:cxn modelId="{1CA9DD1C-8C57-4294-A02F-900B202495B6}" type="presOf" srcId="{F83FDFB2-C823-4C0A-A295-DDBC1F8FF30D}" destId="{AF129262-05FD-4B44-9CB5-7260365465D9}" srcOrd="0" destOrd="0" presId="urn:microsoft.com/office/officeart/2008/layout/LinedList"/>
    <dgm:cxn modelId="{22428D40-288F-4F79-B986-E7732D69C88F}" srcId="{3A6E230F-B670-4E2A-B346-D22D55E51C17}" destId="{C934875B-CD68-4B8B-A0D0-660C502C2288}" srcOrd="0" destOrd="0" parTransId="{C8DBEFB1-A2B9-44A7-AC9A-05C0EFDBE129}" sibTransId="{E45F5177-92A5-4382-B8D8-FE3C58EBE56B}"/>
    <dgm:cxn modelId="{A00B6B42-BFBB-44FE-9103-9D9519E8E6F6}" srcId="{3A6E230F-B670-4E2A-B346-D22D55E51C17}" destId="{C21B5E27-D23B-435D-A1EC-695AB4F0518D}" srcOrd="4" destOrd="0" parTransId="{AFADE4F1-A6CE-4F35-8541-6BB38CDC7270}" sibTransId="{9D34A667-844A-4ACF-8C99-3683A68B354A}"/>
    <dgm:cxn modelId="{78B0AB8D-3136-4093-B63B-0A5027BBD2F3}" type="presOf" srcId="{C21B5E27-D23B-435D-A1EC-695AB4F0518D}" destId="{D05DE8D0-6555-4ABC-8934-FB0B2757A1BA}" srcOrd="0" destOrd="0" presId="urn:microsoft.com/office/officeart/2008/layout/LinedList"/>
    <dgm:cxn modelId="{DFA4C893-F2FB-43D2-B00C-870C05B1E14D}" type="presOf" srcId="{3A6E230F-B670-4E2A-B346-D22D55E51C17}" destId="{D0977AE3-E4A6-4FE6-BF9F-841751747946}" srcOrd="0" destOrd="0" presId="urn:microsoft.com/office/officeart/2008/layout/LinedList"/>
    <dgm:cxn modelId="{46A734AA-68B1-452D-A101-2ECC493A6FF7}" type="presOf" srcId="{33E5CD5A-E013-42D7-924B-957EE594B3F0}" destId="{855599C6-3664-42B9-A21F-E9E512FA87B2}" srcOrd="0" destOrd="0" presId="urn:microsoft.com/office/officeart/2008/layout/LinedList"/>
    <dgm:cxn modelId="{0073E3BA-3DC6-438F-AC8F-13B05F1AAA46}" srcId="{3A6E230F-B670-4E2A-B346-D22D55E51C17}" destId="{F83FDFB2-C823-4C0A-A295-DDBC1F8FF30D}" srcOrd="1" destOrd="0" parTransId="{229429AA-98B4-4140-93B9-D87F63AE1EF4}" sibTransId="{900DE0E0-C2F9-433A-856C-93E4DAABBA16}"/>
    <dgm:cxn modelId="{18D59EBC-3892-4783-847A-CF4D4857F4AD}" type="presOf" srcId="{C934875B-CD68-4B8B-A0D0-660C502C2288}" destId="{A466EAF9-80DF-4174-9AEC-007BE50632AF}" srcOrd="0" destOrd="0" presId="urn:microsoft.com/office/officeart/2008/layout/LinedList"/>
    <dgm:cxn modelId="{DBAA16D1-55DD-47AA-8BAC-27EF8B547755}" srcId="{3A6E230F-B670-4E2A-B346-D22D55E51C17}" destId="{3173DD5C-B8FC-453F-9F91-BEBB08E48B75}" srcOrd="2" destOrd="0" parTransId="{2EB98F59-759F-4D5F-9794-808F25EC93BD}" sibTransId="{0B496738-68A6-419F-9E25-DEAB095669BB}"/>
    <dgm:cxn modelId="{E74BA5D1-DFA6-4EB1-8562-03D8DCF53127}" type="presOf" srcId="{3173DD5C-B8FC-453F-9F91-BEBB08E48B75}" destId="{28ACF479-21BC-4D53-AD46-B8499BD15E95}" srcOrd="0" destOrd="0" presId="urn:microsoft.com/office/officeart/2008/layout/LinedList"/>
    <dgm:cxn modelId="{071353D6-1EEB-4319-9E5E-66EC3B70362E}" srcId="{3A6E230F-B670-4E2A-B346-D22D55E51C17}" destId="{33E5CD5A-E013-42D7-924B-957EE594B3F0}" srcOrd="3" destOrd="0" parTransId="{80357339-D171-4521-BB05-3E0903B754B8}" sibTransId="{8D3C7EC5-FEE0-49CA-9F58-60CAACFE4F1E}"/>
    <dgm:cxn modelId="{6DC215F4-8AC4-4725-B820-4B652A511E45}" type="presParOf" srcId="{D0977AE3-E4A6-4FE6-BF9F-841751747946}" destId="{9334CD85-8194-4F28-B164-EBB7AC9830EA}" srcOrd="0" destOrd="0" presId="urn:microsoft.com/office/officeart/2008/layout/LinedList"/>
    <dgm:cxn modelId="{041C5039-0DBE-48A1-8F30-C3EBD98FB99C}" type="presParOf" srcId="{D0977AE3-E4A6-4FE6-BF9F-841751747946}" destId="{3A5D77D6-9A7B-4740-9EBF-7AFF114EE2A2}" srcOrd="1" destOrd="0" presId="urn:microsoft.com/office/officeart/2008/layout/LinedList"/>
    <dgm:cxn modelId="{36FF1B3B-2F45-4D34-972C-3369C7BFF8B0}" type="presParOf" srcId="{3A5D77D6-9A7B-4740-9EBF-7AFF114EE2A2}" destId="{A466EAF9-80DF-4174-9AEC-007BE50632AF}" srcOrd="0" destOrd="0" presId="urn:microsoft.com/office/officeart/2008/layout/LinedList"/>
    <dgm:cxn modelId="{CB5316EF-6D6E-48AF-9C13-CA7885085D88}" type="presParOf" srcId="{3A5D77D6-9A7B-4740-9EBF-7AFF114EE2A2}" destId="{2813559F-8B46-4262-8529-A9CC8C300349}" srcOrd="1" destOrd="0" presId="urn:microsoft.com/office/officeart/2008/layout/LinedList"/>
    <dgm:cxn modelId="{7138CDF6-7E47-4C0D-B3BD-621AEA0E81CE}" type="presParOf" srcId="{D0977AE3-E4A6-4FE6-BF9F-841751747946}" destId="{46114905-F2A6-44B7-9A5F-DEC6D0B713B3}" srcOrd="2" destOrd="0" presId="urn:microsoft.com/office/officeart/2008/layout/LinedList"/>
    <dgm:cxn modelId="{04C4822E-2595-4FC2-ACBF-0ECC92CB71A9}" type="presParOf" srcId="{D0977AE3-E4A6-4FE6-BF9F-841751747946}" destId="{19C166AF-88F3-4FE9-8818-45271167243C}" srcOrd="3" destOrd="0" presId="urn:microsoft.com/office/officeart/2008/layout/LinedList"/>
    <dgm:cxn modelId="{E63C7F20-4DB4-4235-82D5-F2D75E2291D1}" type="presParOf" srcId="{19C166AF-88F3-4FE9-8818-45271167243C}" destId="{AF129262-05FD-4B44-9CB5-7260365465D9}" srcOrd="0" destOrd="0" presId="urn:microsoft.com/office/officeart/2008/layout/LinedList"/>
    <dgm:cxn modelId="{D8FA65BD-6776-49C7-8F54-6EEC31E38CB9}" type="presParOf" srcId="{19C166AF-88F3-4FE9-8818-45271167243C}" destId="{F77FBFE4-A608-40F6-9329-FE50569F66EE}" srcOrd="1" destOrd="0" presId="urn:microsoft.com/office/officeart/2008/layout/LinedList"/>
    <dgm:cxn modelId="{96E96295-7E77-4FA7-9339-26E3212A5230}" type="presParOf" srcId="{D0977AE3-E4A6-4FE6-BF9F-841751747946}" destId="{3F45AFE2-3A7E-434F-82BA-9367AD29E769}" srcOrd="4" destOrd="0" presId="urn:microsoft.com/office/officeart/2008/layout/LinedList"/>
    <dgm:cxn modelId="{6FBB4E67-57EA-4486-8C9B-1C00EEF8BCC7}" type="presParOf" srcId="{D0977AE3-E4A6-4FE6-BF9F-841751747946}" destId="{3E182297-96DA-4311-91AF-CA1B3B6E3ED2}" srcOrd="5" destOrd="0" presId="urn:microsoft.com/office/officeart/2008/layout/LinedList"/>
    <dgm:cxn modelId="{36C02F58-5EAF-42D0-B48D-A1B57146EBBD}" type="presParOf" srcId="{3E182297-96DA-4311-91AF-CA1B3B6E3ED2}" destId="{28ACF479-21BC-4D53-AD46-B8499BD15E95}" srcOrd="0" destOrd="0" presId="urn:microsoft.com/office/officeart/2008/layout/LinedList"/>
    <dgm:cxn modelId="{0E674963-8704-4329-89B2-BD06DE45510F}" type="presParOf" srcId="{3E182297-96DA-4311-91AF-CA1B3B6E3ED2}" destId="{96E6F63A-F8BC-4F88-8B7B-97FB7B6C989C}" srcOrd="1" destOrd="0" presId="urn:microsoft.com/office/officeart/2008/layout/LinedList"/>
    <dgm:cxn modelId="{1DDFFA19-9805-4992-A0E1-09C4130D9D69}" type="presParOf" srcId="{D0977AE3-E4A6-4FE6-BF9F-841751747946}" destId="{E7E33D57-CA9D-48E1-B080-02DE9BA2A40D}" srcOrd="6" destOrd="0" presId="urn:microsoft.com/office/officeart/2008/layout/LinedList"/>
    <dgm:cxn modelId="{C411D8AC-59C0-4309-BA69-B1C6CA19D0A1}" type="presParOf" srcId="{D0977AE3-E4A6-4FE6-BF9F-841751747946}" destId="{3E966AEB-FBA1-468C-889D-5762F0E085FE}" srcOrd="7" destOrd="0" presId="urn:microsoft.com/office/officeart/2008/layout/LinedList"/>
    <dgm:cxn modelId="{BE1ECB0E-3449-4DE6-9C4D-A1473E1DD37C}" type="presParOf" srcId="{3E966AEB-FBA1-468C-889D-5762F0E085FE}" destId="{855599C6-3664-42B9-A21F-E9E512FA87B2}" srcOrd="0" destOrd="0" presId="urn:microsoft.com/office/officeart/2008/layout/LinedList"/>
    <dgm:cxn modelId="{E736D62C-CD41-4EF3-AD78-68BDA49F5A7D}" type="presParOf" srcId="{3E966AEB-FBA1-468C-889D-5762F0E085FE}" destId="{7122247A-E481-463D-9C9D-EF84F2B7BDE3}" srcOrd="1" destOrd="0" presId="urn:microsoft.com/office/officeart/2008/layout/LinedList"/>
    <dgm:cxn modelId="{35789798-1264-4501-A50F-FBCDAC623DE6}" type="presParOf" srcId="{D0977AE3-E4A6-4FE6-BF9F-841751747946}" destId="{79C48ECD-8243-4DA2-AE79-1AA5CC6FC085}" srcOrd="8" destOrd="0" presId="urn:microsoft.com/office/officeart/2008/layout/LinedList"/>
    <dgm:cxn modelId="{C92A5811-8CE3-4124-BDCA-F797DDBD020D}" type="presParOf" srcId="{D0977AE3-E4A6-4FE6-BF9F-841751747946}" destId="{12207AC7-284B-47E0-9BB1-4A48F4B30F22}" srcOrd="9" destOrd="0" presId="urn:microsoft.com/office/officeart/2008/layout/LinedList"/>
    <dgm:cxn modelId="{C2B2613B-2AB4-4527-AE04-3DBB62BBA19F}" type="presParOf" srcId="{12207AC7-284B-47E0-9BB1-4A48F4B30F22}" destId="{D05DE8D0-6555-4ABC-8934-FB0B2757A1BA}" srcOrd="0" destOrd="0" presId="urn:microsoft.com/office/officeart/2008/layout/LinedList"/>
    <dgm:cxn modelId="{A3CD1BBA-B8C2-4109-A2B3-EF35A23724F2}" type="presParOf" srcId="{12207AC7-284B-47E0-9BB1-4A48F4B30F22}" destId="{BFA7FD53-80AB-4DFA-A8E3-646BF3D005AE}" srcOrd="1"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78CC1034-1CCD-4567-9F6D-EF049B0D6168}"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n-US"/>
        </a:p>
      </dgm:t>
    </dgm:pt>
    <dgm:pt modelId="{A6359013-114F-4629-A5DB-91CC23D833C4}">
      <dgm:prSet/>
      <dgm:spPr/>
      <dgm:t>
        <a:bodyPr/>
        <a:lstStyle/>
        <a:p>
          <a:r>
            <a:rPr lang="en-US" dirty="0"/>
            <a:t>1.  Community integration and “normalization” would promote a(n) __________ niche. </a:t>
          </a:r>
        </a:p>
      </dgm:t>
    </dgm:pt>
    <dgm:pt modelId="{240057AB-C9D1-4309-BD5D-9527024A9E84}" type="parTrans" cxnId="{E72DA4BC-385A-4C2D-89BE-DC840767A05C}">
      <dgm:prSet/>
      <dgm:spPr/>
      <dgm:t>
        <a:bodyPr/>
        <a:lstStyle/>
        <a:p>
          <a:endParaRPr lang="en-US"/>
        </a:p>
      </dgm:t>
    </dgm:pt>
    <dgm:pt modelId="{B64AEDC4-43FA-48FB-AF93-697B22616845}" type="sibTrans" cxnId="{E72DA4BC-385A-4C2D-89BE-DC840767A05C}">
      <dgm:prSet/>
      <dgm:spPr/>
      <dgm:t>
        <a:bodyPr/>
        <a:lstStyle/>
        <a:p>
          <a:endParaRPr lang="en-US"/>
        </a:p>
      </dgm:t>
    </dgm:pt>
    <dgm:pt modelId="{DEDEF68C-BAD9-4FAF-A046-6D292BBD829A}">
      <dgm:prSet/>
      <dgm:spPr/>
      <dgm:t>
        <a:bodyPr/>
        <a:lstStyle/>
        <a:p>
          <a:r>
            <a:rPr lang="en-US" sz="2800" dirty="0">
              <a:solidFill>
                <a:schemeClr val="accent4">
                  <a:lumMod val="75000"/>
                </a:schemeClr>
              </a:solidFill>
            </a:rPr>
            <a:t>Entrapping </a:t>
          </a:r>
        </a:p>
      </dgm:t>
    </dgm:pt>
    <dgm:pt modelId="{186EE1B2-446B-4E89-A47A-1BEBB832E9DF}" type="parTrans" cxnId="{15629B92-EFE8-43CA-A6B4-54B565568F56}">
      <dgm:prSet/>
      <dgm:spPr/>
      <dgm:t>
        <a:bodyPr/>
        <a:lstStyle/>
        <a:p>
          <a:endParaRPr lang="en-US"/>
        </a:p>
      </dgm:t>
    </dgm:pt>
    <dgm:pt modelId="{7FA0773F-0DCC-42AE-AB20-AE350930FEDA}" type="sibTrans" cxnId="{15629B92-EFE8-43CA-A6B4-54B565568F56}">
      <dgm:prSet/>
      <dgm:spPr/>
      <dgm:t>
        <a:bodyPr/>
        <a:lstStyle/>
        <a:p>
          <a:endParaRPr lang="en-US"/>
        </a:p>
      </dgm:t>
    </dgm:pt>
    <dgm:pt modelId="{77675602-14A6-46D9-9A3A-4D107C12AE37}">
      <dgm:prSet/>
      <dgm:spPr/>
      <dgm:t>
        <a:bodyPr/>
        <a:lstStyle/>
        <a:p>
          <a:r>
            <a:rPr lang="en-US" sz="2800">
              <a:solidFill>
                <a:schemeClr val="accent4">
                  <a:lumMod val="75000"/>
                </a:schemeClr>
              </a:solidFill>
            </a:rPr>
            <a:t>Paradigm</a:t>
          </a:r>
        </a:p>
      </dgm:t>
    </dgm:pt>
    <dgm:pt modelId="{182BD5E4-D5B8-42C9-9755-D2B111917247}" type="parTrans" cxnId="{355020C9-CAD2-4396-B562-DDCF863747A3}">
      <dgm:prSet/>
      <dgm:spPr/>
      <dgm:t>
        <a:bodyPr/>
        <a:lstStyle/>
        <a:p>
          <a:endParaRPr lang="en-US"/>
        </a:p>
      </dgm:t>
    </dgm:pt>
    <dgm:pt modelId="{D5631315-A570-4C20-9AEB-D8CCD348B5A3}" type="sibTrans" cxnId="{355020C9-CAD2-4396-B562-DDCF863747A3}">
      <dgm:prSet/>
      <dgm:spPr/>
      <dgm:t>
        <a:bodyPr/>
        <a:lstStyle/>
        <a:p>
          <a:endParaRPr lang="en-US"/>
        </a:p>
      </dgm:t>
    </dgm:pt>
    <dgm:pt modelId="{5E220949-F314-468D-A1F8-77C20BB58D9B}">
      <dgm:prSet custT="1"/>
      <dgm:spPr/>
      <dgm:t>
        <a:bodyPr/>
        <a:lstStyle/>
        <a:p>
          <a:r>
            <a:rPr lang="en-US" sz="3200" b="1" u="sng" dirty="0">
              <a:solidFill>
                <a:schemeClr val="accent4">
                  <a:lumMod val="75000"/>
                </a:schemeClr>
              </a:solidFill>
            </a:rPr>
            <a:t>Enabling</a:t>
          </a:r>
        </a:p>
      </dgm:t>
    </dgm:pt>
    <dgm:pt modelId="{91B04880-08AC-42E1-A85C-0AB643690D18}" type="parTrans" cxnId="{201E2ABC-322D-4E3F-92D3-33D99FD87D0F}">
      <dgm:prSet/>
      <dgm:spPr/>
      <dgm:t>
        <a:bodyPr/>
        <a:lstStyle/>
        <a:p>
          <a:endParaRPr lang="en-US"/>
        </a:p>
      </dgm:t>
    </dgm:pt>
    <dgm:pt modelId="{8A7A0440-B603-4004-BA86-FE4A31B3C76D}" type="sibTrans" cxnId="{201E2ABC-322D-4E3F-92D3-33D99FD87D0F}">
      <dgm:prSet/>
      <dgm:spPr/>
      <dgm:t>
        <a:bodyPr/>
        <a:lstStyle/>
        <a:p>
          <a:endParaRPr lang="en-US"/>
        </a:p>
      </dgm:t>
    </dgm:pt>
    <dgm:pt modelId="{859B0C51-DAD6-4406-B028-BFF3B045FDD3}">
      <dgm:prSet/>
      <dgm:spPr/>
      <dgm:t>
        <a:bodyPr/>
        <a:lstStyle/>
        <a:p>
          <a:r>
            <a:rPr lang="en-US" sz="2800" dirty="0">
              <a:solidFill>
                <a:schemeClr val="accent4">
                  <a:lumMod val="75000"/>
                </a:schemeClr>
              </a:solidFill>
            </a:rPr>
            <a:t>All of the above </a:t>
          </a:r>
        </a:p>
      </dgm:t>
    </dgm:pt>
    <dgm:pt modelId="{A5C2A3CE-4AAD-4D9C-84D7-E2B22C60C0C8}" type="parTrans" cxnId="{2284053A-5381-4F02-B682-FFF40D5762EF}">
      <dgm:prSet/>
      <dgm:spPr/>
      <dgm:t>
        <a:bodyPr/>
        <a:lstStyle/>
        <a:p>
          <a:endParaRPr lang="en-US"/>
        </a:p>
      </dgm:t>
    </dgm:pt>
    <dgm:pt modelId="{5E531EF8-6BB4-4F82-A74F-40C6C762497D}" type="sibTrans" cxnId="{2284053A-5381-4F02-B682-FFF40D5762EF}">
      <dgm:prSet/>
      <dgm:spPr/>
      <dgm:t>
        <a:bodyPr/>
        <a:lstStyle/>
        <a:p>
          <a:endParaRPr lang="en-US"/>
        </a:p>
      </dgm:t>
    </dgm:pt>
    <dgm:pt modelId="{E72532A8-E658-4A6F-A862-D23614B3F194}" type="pres">
      <dgm:prSet presAssocID="{78CC1034-1CCD-4567-9F6D-EF049B0D6168}" presName="linear" presStyleCnt="0">
        <dgm:presLayoutVars>
          <dgm:animLvl val="lvl"/>
          <dgm:resizeHandles val="exact"/>
        </dgm:presLayoutVars>
      </dgm:prSet>
      <dgm:spPr/>
    </dgm:pt>
    <dgm:pt modelId="{F54E34EC-D159-437F-AF81-BC5D1668FC81}" type="pres">
      <dgm:prSet presAssocID="{A6359013-114F-4629-A5DB-91CC23D833C4}" presName="parentText" presStyleLbl="node1" presStyleIdx="0" presStyleCnt="1">
        <dgm:presLayoutVars>
          <dgm:chMax val="0"/>
          <dgm:bulletEnabled val="1"/>
        </dgm:presLayoutVars>
      </dgm:prSet>
      <dgm:spPr/>
    </dgm:pt>
    <dgm:pt modelId="{401C9168-962A-4807-BD47-BC8878994C24}" type="pres">
      <dgm:prSet presAssocID="{A6359013-114F-4629-A5DB-91CC23D833C4}" presName="childText" presStyleLbl="revTx" presStyleIdx="0" presStyleCnt="1">
        <dgm:presLayoutVars>
          <dgm:bulletEnabled val="1"/>
        </dgm:presLayoutVars>
      </dgm:prSet>
      <dgm:spPr/>
    </dgm:pt>
  </dgm:ptLst>
  <dgm:cxnLst>
    <dgm:cxn modelId="{479E1321-064E-46F9-A787-46699A88230D}" type="presOf" srcId="{5E220949-F314-468D-A1F8-77C20BB58D9B}" destId="{401C9168-962A-4807-BD47-BC8878994C24}" srcOrd="0" destOrd="2" presId="urn:microsoft.com/office/officeart/2005/8/layout/vList2"/>
    <dgm:cxn modelId="{2284053A-5381-4F02-B682-FFF40D5762EF}" srcId="{A6359013-114F-4629-A5DB-91CC23D833C4}" destId="{859B0C51-DAD6-4406-B028-BFF3B045FDD3}" srcOrd="3" destOrd="0" parTransId="{A5C2A3CE-4AAD-4D9C-84D7-E2B22C60C0C8}" sibTransId="{5E531EF8-6BB4-4F82-A74F-40C6C762497D}"/>
    <dgm:cxn modelId="{2ED5523C-A620-4C7D-93AB-76C856C3CA4B}" type="presOf" srcId="{859B0C51-DAD6-4406-B028-BFF3B045FDD3}" destId="{401C9168-962A-4807-BD47-BC8878994C24}" srcOrd="0" destOrd="3" presId="urn:microsoft.com/office/officeart/2005/8/layout/vList2"/>
    <dgm:cxn modelId="{F6BBA758-AA06-46CC-A3B3-4AEF56D6C639}" type="presOf" srcId="{DEDEF68C-BAD9-4FAF-A046-6D292BBD829A}" destId="{401C9168-962A-4807-BD47-BC8878994C24}" srcOrd="0" destOrd="0" presId="urn:microsoft.com/office/officeart/2005/8/layout/vList2"/>
    <dgm:cxn modelId="{15629B92-EFE8-43CA-A6B4-54B565568F56}" srcId="{A6359013-114F-4629-A5DB-91CC23D833C4}" destId="{DEDEF68C-BAD9-4FAF-A046-6D292BBD829A}" srcOrd="0" destOrd="0" parTransId="{186EE1B2-446B-4E89-A47A-1BEBB832E9DF}" sibTransId="{7FA0773F-0DCC-42AE-AB20-AE350930FEDA}"/>
    <dgm:cxn modelId="{221006B6-F59E-4555-B2C3-2276A3BD191C}" type="presOf" srcId="{A6359013-114F-4629-A5DB-91CC23D833C4}" destId="{F54E34EC-D159-437F-AF81-BC5D1668FC81}" srcOrd="0" destOrd="0" presId="urn:microsoft.com/office/officeart/2005/8/layout/vList2"/>
    <dgm:cxn modelId="{201E2ABC-322D-4E3F-92D3-33D99FD87D0F}" srcId="{A6359013-114F-4629-A5DB-91CC23D833C4}" destId="{5E220949-F314-468D-A1F8-77C20BB58D9B}" srcOrd="2" destOrd="0" parTransId="{91B04880-08AC-42E1-A85C-0AB643690D18}" sibTransId="{8A7A0440-B603-4004-BA86-FE4A31B3C76D}"/>
    <dgm:cxn modelId="{E72DA4BC-385A-4C2D-89BE-DC840767A05C}" srcId="{78CC1034-1CCD-4567-9F6D-EF049B0D6168}" destId="{A6359013-114F-4629-A5DB-91CC23D833C4}" srcOrd="0" destOrd="0" parTransId="{240057AB-C9D1-4309-BD5D-9527024A9E84}" sibTransId="{B64AEDC4-43FA-48FB-AF93-697B22616845}"/>
    <dgm:cxn modelId="{355020C9-CAD2-4396-B562-DDCF863747A3}" srcId="{A6359013-114F-4629-A5DB-91CC23D833C4}" destId="{77675602-14A6-46D9-9A3A-4D107C12AE37}" srcOrd="1" destOrd="0" parTransId="{182BD5E4-D5B8-42C9-9755-D2B111917247}" sibTransId="{D5631315-A570-4C20-9AEB-D8CCD348B5A3}"/>
    <dgm:cxn modelId="{FF195DE6-3346-4452-B696-BDBF47D6F589}" type="presOf" srcId="{77675602-14A6-46D9-9A3A-4D107C12AE37}" destId="{401C9168-962A-4807-BD47-BC8878994C24}" srcOrd="0" destOrd="1" presId="urn:microsoft.com/office/officeart/2005/8/layout/vList2"/>
    <dgm:cxn modelId="{00E3ADF5-1246-4DD4-BF95-C910D9C8D94F}" type="presOf" srcId="{78CC1034-1CCD-4567-9F6D-EF049B0D6168}" destId="{E72532A8-E658-4A6F-A862-D23614B3F194}" srcOrd="0" destOrd="0" presId="urn:microsoft.com/office/officeart/2005/8/layout/vList2"/>
    <dgm:cxn modelId="{597929AA-05E3-4FD8-8281-44EA11ABEE60}" type="presParOf" srcId="{E72532A8-E658-4A6F-A862-D23614B3F194}" destId="{F54E34EC-D159-437F-AF81-BC5D1668FC81}" srcOrd="0" destOrd="0" presId="urn:microsoft.com/office/officeart/2005/8/layout/vList2"/>
    <dgm:cxn modelId="{F6D59D26-FDD9-48E1-B99A-6CDCE4114E22}" type="presParOf" srcId="{E72532A8-E658-4A6F-A862-D23614B3F194}" destId="{401C9168-962A-4807-BD47-BC8878994C24}" srcOrd="1"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0.xml><?xml version="1.0" encoding="utf-8"?>
<dgm:dataModel xmlns:dgm="http://schemas.openxmlformats.org/drawingml/2006/diagram" xmlns:a="http://schemas.openxmlformats.org/drawingml/2006/main">
  <dgm:ptLst>
    <dgm:pt modelId="{74067C33-45EE-4490-A350-62B9DA70794E}" type="doc">
      <dgm:prSet loTypeId="urn:microsoft.com/office/officeart/2018/2/layout/IconLabelList" loCatId="icon" qsTypeId="urn:microsoft.com/office/officeart/2005/8/quickstyle/simple1" qsCatId="simple" csTypeId="urn:microsoft.com/office/officeart/2018/5/colors/Iconchunking_neutralbg_colorful1" csCatId="colorful" phldr="1"/>
      <dgm:spPr/>
      <dgm:t>
        <a:bodyPr/>
        <a:lstStyle/>
        <a:p>
          <a:endParaRPr lang="en-US"/>
        </a:p>
      </dgm:t>
    </dgm:pt>
    <dgm:pt modelId="{75D2C558-7534-48DD-B5D3-4F81DAD4ABEA}">
      <dgm:prSet/>
      <dgm:spPr/>
      <dgm:t>
        <a:bodyPr/>
        <a:lstStyle/>
        <a:p>
          <a:r>
            <a:rPr lang="en-US" dirty="0">
              <a:solidFill>
                <a:schemeClr val="accent2">
                  <a:lumMod val="50000"/>
                </a:schemeClr>
              </a:solidFill>
            </a:rPr>
            <a:t>Module Thirteen </a:t>
          </a:r>
        </a:p>
      </dgm:t>
    </dgm:pt>
    <dgm:pt modelId="{9FBEC266-A00D-4039-B69E-B7E4E540C90E}" type="parTrans" cxnId="{26D22C8C-24A0-4D41-9B63-EE91DD2F7228}">
      <dgm:prSet/>
      <dgm:spPr/>
      <dgm:t>
        <a:bodyPr/>
        <a:lstStyle/>
        <a:p>
          <a:endParaRPr lang="en-US"/>
        </a:p>
      </dgm:t>
    </dgm:pt>
    <dgm:pt modelId="{8EE5EF71-D8A9-4DDD-81A0-93AE69137202}" type="sibTrans" cxnId="{26D22C8C-24A0-4D41-9B63-EE91DD2F7228}">
      <dgm:prSet/>
      <dgm:spPr/>
      <dgm:t>
        <a:bodyPr/>
        <a:lstStyle/>
        <a:p>
          <a:endParaRPr lang="en-US"/>
        </a:p>
      </dgm:t>
    </dgm:pt>
    <dgm:pt modelId="{10DDDBC9-A8ED-4EC5-BC14-03E4AE1553B1}">
      <dgm:prSet/>
      <dgm:spPr/>
      <dgm:t>
        <a:bodyPr/>
        <a:lstStyle/>
        <a:p>
          <a:r>
            <a:rPr lang="en-US" dirty="0">
              <a:solidFill>
                <a:schemeClr val="accent2">
                  <a:lumMod val="50000"/>
                </a:schemeClr>
              </a:solidFill>
            </a:rPr>
            <a:t>Quiz</a:t>
          </a:r>
        </a:p>
      </dgm:t>
    </dgm:pt>
    <dgm:pt modelId="{384E42B4-023F-4C35-8E1B-FFE84FA2CFC6}" type="parTrans" cxnId="{68899D2C-CD58-4239-9FCA-BEE03A0BFCC1}">
      <dgm:prSet/>
      <dgm:spPr/>
      <dgm:t>
        <a:bodyPr/>
        <a:lstStyle/>
        <a:p>
          <a:endParaRPr lang="en-US"/>
        </a:p>
      </dgm:t>
    </dgm:pt>
    <dgm:pt modelId="{34FEF27B-7112-4BD4-BA13-91FF2B277D3D}" type="sibTrans" cxnId="{68899D2C-CD58-4239-9FCA-BEE03A0BFCC1}">
      <dgm:prSet/>
      <dgm:spPr/>
      <dgm:t>
        <a:bodyPr/>
        <a:lstStyle/>
        <a:p>
          <a:endParaRPr lang="en-US"/>
        </a:p>
      </dgm:t>
    </dgm:pt>
    <dgm:pt modelId="{DD34691F-E623-4B37-AB1C-6CC8BAFDC82A}" type="pres">
      <dgm:prSet presAssocID="{74067C33-45EE-4490-A350-62B9DA70794E}" presName="root" presStyleCnt="0">
        <dgm:presLayoutVars>
          <dgm:dir/>
          <dgm:resizeHandles val="exact"/>
        </dgm:presLayoutVars>
      </dgm:prSet>
      <dgm:spPr/>
    </dgm:pt>
    <dgm:pt modelId="{A56F4DA9-DDF6-415F-A307-B79D069F6878}" type="pres">
      <dgm:prSet presAssocID="{75D2C558-7534-48DD-B5D3-4F81DAD4ABEA}" presName="compNode" presStyleCnt="0"/>
      <dgm:spPr/>
    </dgm:pt>
    <dgm:pt modelId="{C1722984-EA0D-4ED1-9FB2-C36EFF1B37A5}" type="pres">
      <dgm:prSet presAssocID="{75D2C558-7534-48DD-B5D3-4F81DAD4ABEA}" presName="iconRect" presStyleLbl="node1" presStyleIdx="0" presStyleCnt="2"/>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SolarPanels"/>
        </a:ext>
      </dgm:extLst>
    </dgm:pt>
    <dgm:pt modelId="{0E28070A-C1BD-4737-8562-E76DC1E76FA2}" type="pres">
      <dgm:prSet presAssocID="{75D2C558-7534-48DD-B5D3-4F81DAD4ABEA}" presName="spaceRect" presStyleCnt="0"/>
      <dgm:spPr/>
    </dgm:pt>
    <dgm:pt modelId="{0CB04FC1-671F-4E04-B0BE-2A3AD7C78822}" type="pres">
      <dgm:prSet presAssocID="{75D2C558-7534-48DD-B5D3-4F81DAD4ABEA}" presName="textRect" presStyleLbl="revTx" presStyleIdx="0" presStyleCnt="2">
        <dgm:presLayoutVars>
          <dgm:chMax val="1"/>
          <dgm:chPref val="1"/>
        </dgm:presLayoutVars>
      </dgm:prSet>
      <dgm:spPr/>
    </dgm:pt>
    <dgm:pt modelId="{058DE214-9276-4665-9C3D-072655F26A2D}" type="pres">
      <dgm:prSet presAssocID="{8EE5EF71-D8A9-4DDD-81A0-93AE69137202}" presName="sibTrans" presStyleCnt="0"/>
      <dgm:spPr/>
    </dgm:pt>
    <dgm:pt modelId="{18AA4E25-336A-4780-8051-629FEC4CB64E}" type="pres">
      <dgm:prSet presAssocID="{10DDDBC9-A8ED-4EC5-BC14-03E4AE1553B1}" presName="compNode" presStyleCnt="0"/>
      <dgm:spPr/>
    </dgm:pt>
    <dgm:pt modelId="{19F2F10F-2DBB-4B55-82DF-E50E7D117A53}" type="pres">
      <dgm:prSet presAssocID="{10DDDBC9-A8ED-4EC5-BC14-03E4AE1553B1}" presName="iconRect" presStyleLbl="node1" presStyleIdx="1" presStyleCnt="2"/>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Head with Gears"/>
        </a:ext>
      </dgm:extLst>
    </dgm:pt>
    <dgm:pt modelId="{FA1931EC-73E2-420F-B305-40EB59AA6722}" type="pres">
      <dgm:prSet presAssocID="{10DDDBC9-A8ED-4EC5-BC14-03E4AE1553B1}" presName="spaceRect" presStyleCnt="0"/>
      <dgm:spPr/>
    </dgm:pt>
    <dgm:pt modelId="{9A81C451-78A9-4DEB-BAF4-751EDF10E3C6}" type="pres">
      <dgm:prSet presAssocID="{10DDDBC9-A8ED-4EC5-BC14-03E4AE1553B1}" presName="textRect" presStyleLbl="revTx" presStyleIdx="1" presStyleCnt="2">
        <dgm:presLayoutVars>
          <dgm:chMax val="1"/>
          <dgm:chPref val="1"/>
        </dgm:presLayoutVars>
      </dgm:prSet>
      <dgm:spPr/>
    </dgm:pt>
  </dgm:ptLst>
  <dgm:cxnLst>
    <dgm:cxn modelId="{5A6C9B0B-91F0-4909-9852-CADFDEC85597}" type="presOf" srcId="{10DDDBC9-A8ED-4EC5-BC14-03E4AE1553B1}" destId="{9A81C451-78A9-4DEB-BAF4-751EDF10E3C6}" srcOrd="0" destOrd="0" presId="urn:microsoft.com/office/officeart/2018/2/layout/IconLabelList"/>
    <dgm:cxn modelId="{68899D2C-CD58-4239-9FCA-BEE03A0BFCC1}" srcId="{74067C33-45EE-4490-A350-62B9DA70794E}" destId="{10DDDBC9-A8ED-4EC5-BC14-03E4AE1553B1}" srcOrd="1" destOrd="0" parTransId="{384E42B4-023F-4C35-8E1B-FFE84FA2CFC6}" sibTransId="{34FEF27B-7112-4BD4-BA13-91FF2B277D3D}"/>
    <dgm:cxn modelId="{26D22C8C-24A0-4D41-9B63-EE91DD2F7228}" srcId="{74067C33-45EE-4490-A350-62B9DA70794E}" destId="{75D2C558-7534-48DD-B5D3-4F81DAD4ABEA}" srcOrd="0" destOrd="0" parTransId="{9FBEC266-A00D-4039-B69E-B7E4E540C90E}" sibTransId="{8EE5EF71-D8A9-4DDD-81A0-93AE69137202}"/>
    <dgm:cxn modelId="{A967EAA3-CD27-4ADC-81BB-E67F5C45EE56}" type="presOf" srcId="{75D2C558-7534-48DD-B5D3-4F81DAD4ABEA}" destId="{0CB04FC1-671F-4E04-B0BE-2A3AD7C78822}" srcOrd="0" destOrd="0" presId="urn:microsoft.com/office/officeart/2018/2/layout/IconLabelList"/>
    <dgm:cxn modelId="{FAA4F9DA-1834-48E4-8F10-43D50E9CDDDA}" type="presOf" srcId="{74067C33-45EE-4490-A350-62B9DA70794E}" destId="{DD34691F-E623-4B37-AB1C-6CC8BAFDC82A}" srcOrd="0" destOrd="0" presId="urn:microsoft.com/office/officeart/2018/2/layout/IconLabelList"/>
    <dgm:cxn modelId="{16022367-041D-43F2-9732-552A12031540}" type="presParOf" srcId="{DD34691F-E623-4B37-AB1C-6CC8BAFDC82A}" destId="{A56F4DA9-DDF6-415F-A307-B79D069F6878}" srcOrd="0" destOrd="0" presId="urn:microsoft.com/office/officeart/2018/2/layout/IconLabelList"/>
    <dgm:cxn modelId="{64D328F5-8C73-4A89-B582-E8309F5EBCF3}" type="presParOf" srcId="{A56F4DA9-DDF6-415F-A307-B79D069F6878}" destId="{C1722984-EA0D-4ED1-9FB2-C36EFF1B37A5}" srcOrd="0" destOrd="0" presId="urn:microsoft.com/office/officeart/2018/2/layout/IconLabelList"/>
    <dgm:cxn modelId="{F28EF87C-097B-43B9-920B-011861CB1F57}" type="presParOf" srcId="{A56F4DA9-DDF6-415F-A307-B79D069F6878}" destId="{0E28070A-C1BD-4737-8562-E76DC1E76FA2}" srcOrd="1" destOrd="0" presId="urn:microsoft.com/office/officeart/2018/2/layout/IconLabelList"/>
    <dgm:cxn modelId="{8383F3D1-06B9-4703-B7C5-59B0A028DBDA}" type="presParOf" srcId="{A56F4DA9-DDF6-415F-A307-B79D069F6878}" destId="{0CB04FC1-671F-4E04-B0BE-2A3AD7C78822}" srcOrd="2" destOrd="0" presId="urn:microsoft.com/office/officeart/2018/2/layout/IconLabelList"/>
    <dgm:cxn modelId="{2643B346-C915-495F-8A36-0253A7072C77}" type="presParOf" srcId="{DD34691F-E623-4B37-AB1C-6CC8BAFDC82A}" destId="{058DE214-9276-4665-9C3D-072655F26A2D}" srcOrd="1" destOrd="0" presId="urn:microsoft.com/office/officeart/2018/2/layout/IconLabelList"/>
    <dgm:cxn modelId="{1CFA1866-6F40-45DF-A920-EA48A5BFDC50}" type="presParOf" srcId="{DD34691F-E623-4B37-AB1C-6CC8BAFDC82A}" destId="{18AA4E25-336A-4780-8051-629FEC4CB64E}" srcOrd="2" destOrd="0" presId="urn:microsoft.com/office/officeart/2018/2/layout/IconLabelList"/>
    <dgm:cxn modelId="{EFB55004-508B-4616-8B2C-66DF84E62B49}" type="presParOf" srcId="{18AA4E25-336A-4780-8051-629FEC4CB64E}" destId="{19F2F10F-2DBB-4B55-82DF-E50E7D117A53}" srcOrd="0" destOrd="0" presId="urn:microsoft.com/office/officeart/2018/2/layout/IconLabelList"/>
    <dgm:cxn modelId="{D5361F20-3AEC-4059-959D-349C8248AAA9}" type="presParOf" srcId="{18AA4E25-336A-4780-8051-629FEC4CB64E}" destId="{FA1931EC-73E2-420F-B305-40EB59AA6722}" srcOrd="1" destOrd="0" presId="urn:microsoft.com/office/officeart/2018/2/layout/IconLabelList"/>
    <dgm:cxn modelId="{11070510-7AF9-4567-AF5D-760EBE0FF685}" type="presParOf" srcId="{18AA4E25-336A-4780-8051-629FEC4CB64E}" destId="{9A81C451-78A9-4DEB-BAF4-751EDF10E3C6}" srcOrd="2" destOrd="0" presId="urn:microsoft.com/office/officeart/2018/2/layout/IconLabel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1.xml><?xml version="1.0" encoding="utf-8"?>
<dgm:dataModel xmlns:dgm="http://schemas.openxmlformats.org/drawingml/2006/diagram" xmlns:a="http://schemas.openxmlformats.org/drawingml/2006/main">
  <dgm:ptLst>
    <dgm:pt modelId="{5C94D22A-B1FF-4E2B-BCF2-D2D36B7886DE}" type="doc">
      <dgm:prSet loTypeId="urn:microsoft.com/office/officeart/2005/8/layout/vList2" loCatId="list" qsTypeId="urn:microsoft.com/office/officeart/2005/8/quickstyle/simple5" qsCatId="simple" csTypeId="urn:microsoft.com/office/officeart/2005/8/colors/accent2_2" csCatId="accent2" phldr="1"/>
      <dgm:spPr/>
      <dgm:t>
        <a:bodyPr/>
        <a:lstStyle/>
        <a:p>
          <a:endParaRPr lang="en-US"/>
        </a:p>
      </dgm:t>
    </dgm:pt>
    <dgm:pt modelId="{F402EC88-2638-45E0-B720-999770F840A8}">
      <dgm:prSet/>
      <dgm:spPr/>
      <dgm:t>
        <a:bodyPr/>
        <a:lstStyle/>
        <a:p>
          <a:r>
            <a:rPr lang="en-US" dirty="0"/>
            <a:t>1. Which of the following are key elements to facilitation that you should keep in mind? </a:t>
          </a:r>
        </a:p>
      </dgm:t>
    </dgm:pt>
    <dgm:pt modelId="{20969A3A-A5CB-4C4E-AC17-BCBBC52D647F}" type="parTrans" cxnId="{2173B269-B7CD-41A7-9923-A17E752DA6DD}">
      <dgm:prSet/>
      <dgm:spPr/>
      <dgm:t>
        <a:bodyPr/>
        <a:lstStyle/>
        <a:p>
          <a:endParaRPr lang="en-US"/>
        </a:p>
      </dgm:t>
    </dgm:pt>
    <dgm:pt modelId="{C04779F8-E289-4220-ADEF-3D086DE9864C}" type="sibTrans" cxnId="{2173B269-B7CD-41A7-9923-A17E752DA6DD}">
      <dgm:prSet/>
      <dgm:spPr/>
      <dgm:t>
        <a:bodyPr/>
        <a:lstStyle/>
        <a:p>
          <a:endParaRPr lang="en-US"/>
        </a:p>
      </dgm:t>
    </dgm:pt>
    <dgm:pt modelId="{756D981B-3DAC-4C1C-91BC-265D33BE2852}">
      <dgm:prSet/>
      <dgm:spPr/>
      <dgm:t>
        <a:bodyPr/>
        <a:lstStyle/>
        <a:p>
          <a:r>
            <a:rPr lang="en-US" dirty="0">
              <a:solidFill>
                <a:schemeClr val="accent2">
                  <a:lumMod val="50000"/>
                </a:schemeClr>
              </a:solidFill>
            </a:rPr>
            <a:t>a) Be prepared and organized</a:t>
          </a:r>
        </a:p>
      </dgm:t>
    </dgm:pt>
    <dgm:pt modelId="{E807F72D-D4DF-446C-A794-ADD72391574D}" type="parTrans" cxnId="{AD456854-7774-4C46-BADD-461CCD92F67F}">
      <dgm:prSet/>
      <dgm:spPr/>
      <dgm:t>
        <a:bodyPr/>
        <a:lstStyle/>
        <a:p>
          <a:endParaRPr lang="en-US"/>
        </a:p>
      </dgm:t>
    </dgm:pt>
    <dgm:pt modelId="{010579A3-52F0-40BE-BB91-7FCAD775E1BC}" type="sibTrans" cxnId="{AD456854-7774-4C46-BADD-461CCD92F67F}">
      <dgm:prSet/>
      <dgm:spPr/>
      <dgm:t>
        <a:bodyPr/>
        <a:lstStyle/>
        <a:p>
          <a:endParaRPr lang="en-US"/>
        </a:p>
      </dgm:t>
    </dgm:pt>
    <dgm:pt modelId="{38F1F40A-C707-46B3-BEC8-0A6F04412D0D}">
      <dgm:prSet/>
      <dgm:spPr/>
      <dgm:t>
        <a:bodyPr/>
        <a:lstStyle/>
        <a:p>
          <a:r>
            <a:rPr lang="en-US" dirty="0">
              <a:solidFill>
                <a:schemeClr val="accent2">
                  <a:lumMod val="50000"/>
                </a:schemeClr>
              </a:solidFill>
            </a:rPr>
            <a:t>b) Give and receive feedback</a:t>
          </a:r>
        </a:p>
      </dgm:t>
    </dgm:pt>
    <dgm:pt modelId="{1714054C-4A2B-472A-AAA3-9E0F86640CBC}" type="parTrans" cxnId="{2BA03098-B8BD-4431-8034-FD5B3600BB9C}">
      <dgm:prSet/>
      <dgm:spPr/>
      <dgm:t>
        <a:bodyPr/>
        <a:lstStyle/>
        <a:p>
          <a:endParaRPr lang="en-US"/>
        </a:p>
      </dgm:t>
    </dgm:pt>
    <dgm:pt modelId="{38C1F58F-F18F-4053-9A3E-77DD932BA850}" type="sibTrans" cxnId="{2BA03098-B8BD-4431-8034-FD5B3600BB9C}">
      <dgm:prSet/>
      <dgm:spPr/>
      <dgm:t>
        <a:bodyPr/>
        <a:lstStyle/>
        <a:p>
          <a:endParaRPr lang="en-US"/>
        </a:p>
      </dgm:t>
    </dgm:pt>
    <dgm:pt modelId="{DB78BB9A-05B7-4862-AD60-2D2D12628A4D}">
      <dgm:prSet/>
      <dgm:spPr/>
      <dgm:t>
        <a:bodyPr/>
        <a:lstStyle/>
        <a:p>
          <a:r>
            <a:rPr lang="en-US" dirty="0">
              <a:solidFill>
                <a:schemeClr val="accent2">
                  <a:lumMod val="50000"/>
                </a:schemeClr>
              </a:solidFill>
            </a:rPr>
            <a:t>c) Let the group go off topic as long as they want</a:t>
          </a:r>
        </a:p>
      </dgm:t>
    </dgm:pt>
    <dgm:pt modelId="{A0571AEB-D4F5-48A3-8AC0-B4761CC0E45B}" type="parTrans" cxnId="{B5FCA7D4-FF3C-413B-AE5C-A9024B6CCD3E}">
      <dgm:prSet/>
      <dgm:spPr/>
      <dgm:t>
        <a:bodyPr/>
        <a:lstStyle/>
        <a:p>
          <a:endParaRPr lang="en-US"/>
        </a:p>
      </dgm:t>
    </dgm:pt>
    <dgm:pt modelId="{3A2A4328-42D7-4C31-83C6-A4DD09989FB8}" type="sibTrans" cxnId="{B5FCA7D4-FF3C-413B-AE5C-A9024B6CCD3E}">
      <dgm:prSet/>
      <dgm:spPr/>
      <dgm:t>
        <a:bodyPr/>
        <a:lstStyle/>
        <a:p>
          <a:endParaRPr lang="en-US"/>
        </a:p>
      </dgm:t>
    </dgm:pt>
    <dgm:pt modelId="{59012DC4-186B-400F-A3F0-18AF02C6F81A}">
      <dgm:prSet/>
      <dgm:spPr/>
      <dgm:t>
        <a:bodyPr/>
        <a:lstStyle/>
        <a:p>
          <a:r>
            <a:rPr lang="en-US" dirty="0">
              <a:solidFill>
                <a:schemeClr val="accent2">
                  <a:lumMod val="50000"/>
                </a:schemeClr>
              </a:solidFill>
            </a:rPr>
            <a:t>d) Both a &amp; b </a:t>
          </a:r>
        </a:p>
      </dgm:t>
    </dgm:pt>
    <dgm:pt modelId="{CD018287-994C-4E90-B85B-7B0E9FB58CE1}" type="parTrans" cxnId="{5406DDCA-4F17-4C99-BE9B-9B13848847C9}">
      <dgm:prSet/>
      <dgm:spPr/>
      <dgm:t>
        <a:bodyPr/>
        <a:lstStyle/>
        <a:p>
          <a:endParaRPr lang="en-US"/>
        </a:p>
      </dgm:t>
    </dgm:pt>
    <dgm:pt modelId="{BE24C009-CDB3-40C7-B408-AEE3C2E851F4}" type="sibTrans" cxnId="{5406DDCA-4F17-4C99-BE9B-9B13848847C9}">
      <dgm:prSet/>
      <dgm:spPr/>
      <dgm:t>
        <a:bodyPr/>
        <a:lstStyle/>
        <a:p>
          <a:endParaRPr lang="en-US"/>
        </a:p>
      </dgm:t>
    </dgm:pt>
    <dgm:pt modelId="{61137E38-EDFF-42B6-89A8-97080D62D8D1}">
      <dgm:prSet/>
      <dgm:spPr/>
      <dgm:t>
        <a:bodyPr/>
        <a:lstStyle/>
        <a:p>
          <a:r>
            <a:rPr lang="en-US" dirty="0">
              <a:solidFill>
                <a:schemeClr val="accent2">
                  <a:lumMod val="50000"/>
                </a:schemeClr>
              </a:solidFill>
            </a:rPr>
            <a:t>e) All of the above</a:t>
          </a:r>
        </a:p>
      </dgm:t>
    </dgm:pt>
    <dgm:pt modelId="{35F34139-711B-45FA-B263-5733006CE0A8}" type="parTrans" cxnId="{9AE0760E-0EFE-4A0C-B0C2-539740A0D2BB}">
      <dgm:prSet/>
      <dgm:spPr/>
      <dgm:t>
        <a:bodyPr/>
        <a:lstStyle/>
        <a:p>
          <a:endParaRPr lang="en-US"/>
        </a:p>
      </dgm:t>
    </dgm:pt>
    <dgm:pt modelId="{C4FB935C-71A3-4313-BFC1-E1D3BC07B60E}" type="sibTrans" cxnId="{9AE0760E-0EFE-4A0C-B0C2-539740A0D2BB}">
      <dgm:prSet/>
      <dgm:spPr/>
      <dgm:t>
        <a:bodyPr/>
        <a:lstStyle/>
        <a:p>
          <a:endParaRPr lang="en-US"/>
        </a:p>
      </dgm:t>
    </dgm:pt>
    <dgm:pt modelId="{A8F3829F-EE91-4102-BADD-6D1E83E19F5C}" type="pres">
      <dgm:prSet presAssocID="{5C94D22A-B1FF-4E2B-BCF2-D2D36B7886DE}" presName="linear" presStyleCnt="0">
        <dgm:presLayoutVars>
          <dgm:animLvl val="lvl"/>
          <dgm:resizeHandles val="exact"/>
        </dgm:presLayoutVars>
      </dgm:prSet>
      <dgm:spPr/>
    </dgm:pt>
    <dgm:pt modelId="{B97958FA-68D7-4E17-8AFA-C2A12ADBC923}" type="pres">
      <dgm:prSet presAssocID="{F402EC88-2638-45E0-B720-999770F840A8}" presName="parentText" presStyleLbl="node1" presStyleIdx="0" presStyleCnt="1">
        <dgm:presLayoutVars>
          <dgm:chMax val="0"/>
          <dgm:bulletEnabled val="1"/>
        </dgm:presLayoutVars>
      </dgm:prSet>
      <dgm:spPr/>
    </dgm:pt>
    <dgm:pt modelId="{E50DC61B-2F5B-4DBA-B42B-396B94A67F33}" type="pres">
      <dgm:prSet presAssocID="{F402EC88-2638-45E0-B720-999770F840A8}" presName="childText" presStyleLbl="revTx" presStyleIdx="0" presStyleCnt="1">
        <dgm:presLayoutVars>
          <dgm:bulletEnabled val="1"/>
        </dgm:presLayoutVars>
      </dgm:prSet>
      <dgm:spPr/>
    </dgm:pt>
  </dgm:ptLst>
  <dgm:cxnLst>
    <dgm:cxn modelId="{9AE0760E-0EFE-4A0C-B0C2-539740A0D2BB}" srcId="{F402EC88-2638-45E0-B720-999770F840A8}" destId="{61137E38-EDFF-42B6-89A8-97080D62D8D1}" srcOrd="4" destOrd="0" parTransId="{35F34139-711B-45FA-B263-5733006CE0A8}" sibTransId="{C4FB935C-71A3-4313-BFC1-E1D3BC07B60E}"/>
    <dgm:cxn modelId="{D57E1B14-ADAE-42F7-B561-5FEA9E6A1348}" type="presOf" srcId="{61137E38-EDFF-42B6-89A8-97080D62D8D1}" destId="{E50DC61B-2F5B-4DBA-B42B-396B94A67F33}" srcOrd="0" destOrd="4" presId="urn:microsoft.com/office/officeart/2005/8/layout/vList2"/>
    <dgm:cxn modelId="{E2DC1315-69F2-43EC-922E-32B17D564A53}" type="presOf" srcId="{5C94D22A-B1FF-4E2B-BCF2-D2D36B7886DE}" destId="{A8F3829F-EE91-4102-BADD-6D1E83E19F5C}" srcOrd="0" destOrd="0" presId="urn:microsoft.com/office/officeart/2005/8/layout/vList2"/>
    <dgm:cxn modelId="{E6A06A22-BCD0-4E31-839D-BD180A7C0757}" type="presOf" srcId="{59012DC4-186B-400F-A3F0-18AF02C6F81A}" destId="{E50DC61B-2F5B-4DBA-B42B-396B94A67F33}" srcOrd="0" destOrd="3" presId="urn:microsoft.com/office/officeart/2005/8/layout/vList2"/>
    <dgm:cxn modelId="{2173B269-B7CD-41A7-9923-A17E752DA6DD}" srcId="{5C94D22A-B1FF-4E2B-BCF2-D2D36B7886DE}" destId="{F402EC88-2638-45E0-B720-999770F840A8}" srcOrd="0" destOrd="0" parTransId="{20969A3A-A5CB-4C4E-AC17-BCBBC52D647F}" sibTransId="{C04779F8-E289-4220-ADEF-3D086DE9864C}"/>
    <dgm:cxn modelId="{AD456854-7774-4C46-BADD-461CCD92F67F}" srcId="{F402EC88-2638-45E0-B720-999770F840A8}" destId="{756D981B-3DAC-4C1C-91BC-265D33BE2852}" srcOrd="0" destOrd="0" parTransId="{E807F72D-D4DF-446C-A794-ADD72391574D}" sibTransId="{010579A3-52F0-40BE-BB91-7FCAD775E1BC}"/>
    <dgm:cxn modelId="{E98A447A-4D8B-4116-9AF0-1C82BCC1BF37}" type="presOf" srcId="{DB78BB9A-05B7-4862-AD60-2D2D12628A4D}" destId="{E50DC61B-2F5B-4DBA-B42B-396B94A67F33}" srcOrd="0" destOrd="2" presId="urn:microsoft.com/office/officeart/2005/8/layout/vList2"/>
    <dgm:cxn modelId="{32DE4596-6D59-4548-862B-C4CE94FC4B2D}" type="presOf" srcId="{38F1F40A-C707-46B3-BEC8-0A6F04412D0D}" destId="{E50DC61B-2F5B-4DBA-B42B-396B94A67F33}" srcOrd="0" destOrd="1" presId="urn:microsoft.com/office/officeart/2005/8/layout/vList2"/>
    <dgm:cxn modelId="{2BA03098-B8BD-4431-8034-FD5B3600BB9C}" srcId="{F402EC88-2638-45E0-B720-999770F840A8}" destId="{38F1F40A-C707-46B3-BEC8-0A6F04412D0D}" srcOrd="1" destOrd="0" parTransId="{1714054C-4A2B-472A-AAA3-9E0F86640CBC}" sibTransId="{38C1F58F-F18F-4053-9A3E-77DD932BA850}"/>
    <dgm:cxn modelId="{59879AAD-77D1-4309-B5CF-C3E473DE2C0D}" type="presOf" srcId="{756D981B-3DAC-4C1C-91BC-265D33BE2852}" destId="{E50DC61B-2F5B-4DBA-B42B-396B94A67F33}" srcOrd="0" destOrd="0" presId="urn:microsoft.com/office/officeart/2005/8/layout/vList2"/>
    <dgm:cxn modelId="{547840BF-24B0-4D4C-BEEC-34824A843AE4}" type="presOf" srcId="{F402EC88-2638-45E0-B720-999770F840A8}" destId="{B97958FA-68D7-4E17-8AFA-C2A12ADBC923}" srcOrd="0" destOrd="0" presId="urn:microsoft.com/office/officeart/2005/8/layout/vList2"/>
    <dgm:cxn modelId="{5406DDCA-4F17-4C99-BE9B-9B13848847C9}" srcId="{F402EC88-2638-45E0-B720-999770F840A8}" destId="{59012DC4-186B-400F-A3F0-18AF02C6F81A}" srcOrd="3" destOrd="0" parTransId="{CD018287-994C-4E90-B85B-7B0E9FB58CE1}" sibTransId="{BE24C009-CDB3-40C7-B408-AEE3C2E851F4}"/>
    <dgm:cxn modelId="{B5FCA7D4-FF3C-413B-AE5C-A9024B6CCD3E}" srcId="{F402EC88-2638-45E0-B720-999770F840A8}" destId="{DB78BB9A-05B7-4862-AD60-2D2D12628A4D}" srcOrd="2" destOrd="0" parTransId="{A0571AEB-D4F5-48A3-8AC0-B4761CC0E45B}" sibTransId="{3A2A4328-42D7-4C31-83C6-A4DD09989FB8}"/>
    <dgm:cxn modelId="{C1630354-FBFC-4CBD-A8DA-7D402C6EE5F0}" type="presParOf" srcId="{A8F3829F-EE91-4102-BADD-6D1E83E19F5C}" destId="{B97958FA-68D7-4E17-8AFA-C2A12ADBC923}" srcOrd="0" destOrd="0" presId="urn:microsoft.com/office/officeart/2005/8/layout/vList2"/>
    <dgm:cxn modelId="{ADAA0956-F2ED-4D0D-A9B7-769EDE12D51E}" type="presParOf" srcId="{A8F3829F-EE91-4102-BADD-6D1E83E19F5C}" destId="{E50DC61B-2F5B-4DBA-B42B-396B94A67F33}" srcOrd="1"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32.xml><?xml version="1.0" encoding="utf-8"?>
<dgm:dataModel xmlns:dgm="http://schemas.openxmlformats.org/drawingml/2006/diagram" xmlns:a="http://schemas.openxmlformats.org/drawingml/2006/main">
  <dgm:ptLst>
    <dgm:pt modelId="{5C94D22A-B1FF-4E2B-BCF2-D2D36B7886DE}" type="doc">
      <dgm:prSet loTypeId="urn:microsoft.com/office/officeart/2005/8/layout/vList2" loCatId="list" qsTypeId="urn:microsoft.com/office/officeart/2005/8/quickstyle/simple5" qsCatId="simple" csTypeId="urn:microsoft.com/office/officeart/2005/8/colors/accent2_2" csCatId="accent2" phldr="1"/>
      <dgm:spPr/>
      <dgm:t>
        <a:bodyPr/>
        <a:lstStyle/>
        <a:p>
          <a:endParaRPr lang="en-US"/>
        </a:p>
      </dgm:t>
    </dgm:pt>
    <dgm:pt modelId="{F402EC88-2638-45E0-B720-999770F840A8}">
      <dgm:prSet/>
      <dgm:spPr/>
      <dgm:t>
        <a:bodyPr/>
        <a:lstStyle/>
        <a:p>
          <a:r>
            <a:rPr lang="en-US" dirty="0"/>
            <a:t>1. Which of the following are key elements to facilitation that you should keep in mind? </a:t>
          </a:r>
        </a:p>
      </dgm:t>
    </dgm:pt>
    <dgm:pt modelId="{20969A3A-A5CB-4C4E-AC17-BCBBC52D647F}" type="parTrans" cxnId="{2173B269-B7CD-41A7-9923-A17E752DA6DD}">
      <dgm:prSet/>
      <dgm:spPr/>
      <dgm:t>
        <a:bodyPr/>
        <a:lstStyle/>
        <a:p>
          <a:endParaRPr lang="en-US"/>
        </a:p>
      </dgm:t>
    </dgm:pt>
    <dgm:pt modelId="{C04779F8-E289-4220-ADEF-3D086DE9864C}" type="sibTrans" cxnId="{2173B269-B7CD-41A7-9923-A17E752DA6DD}">
      <dgm:prSet/>
      <dgm:spPr/>
      <dgm:t>
        <a:bodyPr/>
        <a:lstStyle/>
        <a:p>
          <a:endParaRPr lang="en-US"/>
        </a:p>
      </dgm:t>
    </dgm:pt>
    <dgm:pt modelId="{756D981B-3DAC-4C1C-91BC-265D33BE2852}">
      <dgm:prSet/>
      <dgm:spPr/>
      <dgm:t>
        <a:bodyPr/>
        <a:lstStyle/>
        <a:p>
          <a:r>
            <a:rPr lang="en-US" dirty="0">
              <a:solidFill>
                <a:schemeClr val="accent2">
                  <a:lumMod val="50000"/>
                </a:schemeClr>
              </a:solidFill>
            </a:rPr>
            <a:t>a) Be prepared and organized</a:t>
          </a:r>
        </a:p>
      </dgm:t>
    </dgm:pt>
    <dgm:pt modelId="{E807F72D-D4DF-446C-A794-ADD72391574D}" type="parTrans" cxnId="{AD456854-7774-4C46-BADD-461CCD92F67F}">
      <dgm:prSet/>
      <dgm:spPr/>
      <dgm:t>
        <a:bodyPr/>
        <a:lstStyle/>
        <a:p>
          <a:endParaRPr lang="en-US"/>
        </a:p>
      </dgm:t>
    </dgm:pt>
    <dgm:pt modelId="{010579A3-52F0-40BE-BB91-7FCAD775E1BC}" type="sibTrans" cxnId="{AD456854-7774-4C46-BADD-461CCD92F67F}">
      <dgm:prSet/>
      <dgm:spPr/>
      <dgm:t>
        <a:bodyPr/>
        <a:lstStyle/>
        <a:p>
          <a:endParaRPr lang="en-US"/>
        </a:p>
      </dgm:t>
    </dgm:pt>
    <dgm:pt modelId="{38F1F40A-C707-46B3-BEC8-0A6F04412D0D}">
      <dgm:prSet/>
      <dgm:spPr/>
      <dgm:t>
        <a:bodyPr/>
        <a:lstStyle/>
        <a:p>
          <a:r>
            <a:rPr lang="en-US" dirty="0">
              <a:solidFill>
                <a:schemeClr val="accent2">
                  <a:lumMod val="50000"/>
                </a:schemeClr>
              </a:solidFill>
            </a:rPr>
            <a:t>b) Give and receive feedback</a:t>
          </a:r>
        </a:p>
      </dgm:t>
    </dgm:pt>
    <dgm:pt modelId="{1714054C-4A2B-472A-AAA3-9E0F86640CBC}" type="parTrans" cxnId="{2BA03098-B8BD-4431-8034-FD5B3600BB9C}">
      <dgm:prSet/>
      <dgm:spPr/>
      <dgm:t>
        <a:bodyPr/>
        <a:lstStyle/>
        <a:p>
          <a:endParaRPr lang="en-US"/>
        </a:p>
      </dgm:t>
    </dgm:pt>
    <dgm:pt modelId="{38C1F58F-F18F-4053-9A3E-77DD932BA850}" type="sibTrans" cxnId="{2BA03098-B8BD-4431-8034-FD5B3600BB9C}">
      <dgm:prSet/>
      <dgm:spPr/>
      <dgm:t>
        <a:bodyPr/>
        <a:lstStyle/>
        <a:p>
          <a:endParaRPr lang="en-US"/>
        </a:p>
      </dgm:t>
    </dgm:pt>
    <dgm:pt modelId="{DB78BB9A-05B7-4862-AD60-2D2D12628A4D}">
      <dgm:prSet/>
      <dgm:spPr/>
      <dgm:t>
        <a:bodyPr/>
        <a:lstStyle/>
        <a:p>
          <a:r>
            <a:rPr lang="en-US" dirty="0">
              <a:solidFill>
                <a:schemeClr val="accent2">
                  <a:lumMod val="50000"/>
                </a:schemeClr>
              </a:solidFill>
            </a:rPr>
            <a:t>c) Let the group go off topic as long as they want</a:t>
          </a:r>
        </a:p>
      </dgm:t>
    </dgm:pt>
    <dgm:pt modelId="{A0571AEB-D4F5-48A3-8AC0-B4761CC0E45B}" type="parTrans" cxnId="{B5FCA7D4-FF3C-413B-AE5C-A9024B6CCD3E}">
      <dgm:prSet/>
      <dgm:spPr/>
      <dgm:t>
        <a:bodyPr/>
        <a:lstStyle/>
        <a:p>
          <a:endParaRPr lang="en-US"/>
        </a:p>
      </dgm:t>
    </dgm:pt>
    <dgm:pt modelId="{3A2A4328-42D7-4C31-83C6-A4DD09989FB8}" type="sibTrans" cxnId="{B5FCA7D4-FF3C-413B-AE5C-A9024B6CCD3E}">
      <dgm:prSet/>
      <dgm:spPr/>
      <dgm:t>
        <a:bodyPr/>
        <a:lstStyle/>
        <a:p>
          <a:endParaRPr lang="en-US"/>
        </a:p>
      </dgm:t>
    </dgm:pt>
    <dgm:pt modelId="{59012DC4-186B-400F-A3F0-18AF02C6F81A}">
      <dgm:prSet/>
      <dgm:spPr/>
      <dgm:t>
        <a:bodyPr/>
        <a:lstStyle/>
        <a:p>
          <a:r>
            <a:rPr lang="en-US" b="1" u="none" dirty="0">
              <a:solidFill>
                <a:schemeClr val="accent2">
                  <a:lumMod val="50000"/>
                </a:schemeClr>
              </a:solidFill>
            </a:rPr>
            <a:t>d) </a:t>
          </a:r>
          <a:r>
            <a:rPr lang="en-US" b="1" u="sng" dirty="0">
              <a:solidFill>
                <a:schemeClr val="accent2">
                  <a:lumMod val="50000"/>
                </a:schemeClr>
              </a:solidFill>
            </a:rPr>
            <a:t>Both a &amp; b </a:t>
          </a:r>
        </a:p>
      </dgm:t>
    </dgm:pt>
    <dgm:pt modelId="{CD018287-994C-4E90-B85B-7B0E9FB58CE1}" type="parTrans" cxnId="{5406DDCA-4F17-4C99-BE9B-9B13848847C9}">
      <dgm:prSet/>
      <dgm:spPr/>
      <dgm:t>
        <a:bodyPr/>
        <a:lstStyle/>
        <a:p>
          <a:endParaRPr lang="en-US"/>
        </a:p>
      </dgm:t>
    </dgm:pt>
    <dgm:pt modelId="{BE24C009-CDB3-40C7-B408-AEE3C2E851F4}" type="sibTrans" cxnId="{5406DDCA-4F17-4C99-BE9B-9B13848847C9}">
      <dgm:prSet/>
      <dgm:spPr/>
      <dgm:t>
        <a:bodyPr/>
        <a:lstStyle/>
        <a:p>
          <a:endParaRPr lang="en-US"/>
        </a:p>
      </dgm:t>
    </dgm:pt>
    <dgm:pt modelId="{61137E38-EDFF-42B6-89A8-97080D62D8D1}">
      <dgm:prSet/>
      <dgm:spPr/>
      <dgm:t>
        <a:bodyPr/>
        <a:lstStyle/>
        <a:p>
          <a:r>
            <a:rPr lang="en-US" dirty="0">
              <a:solidFill>
                <a:schemeClr val="accent2">
                  <a:lumMod val="50000"/>
                </a:schemeClr>
              </a:solidFill>
            </a:rPr>
            <a:t>e) All of the above</a:t>
          </a:r>
        </a:p>
      </dgm:t>
    </dgm:pt>
    <dgm:pt modelId="{35F34139-711B-45FA-B263-5733006CE0A8}" type="parTrans" cxnId="{9AE0760E-0EFE-4A0C-B0C2-539740A0D2BB}">
      <dgm:prSet/>
      <dgm:spPr/>
      <dgm:t>
        <a:bodyPr/>
        <a:lstStyle/>
        <a:p>
          <a:endParaRPr lang="en-US"/>
        </a:p>
      </dgm:t>
    </dgm:pt>
    <dgm:pt modelId="{C4FB935C-71A3-4313-BFC1-E1D3BC07B60E}" type="sibTrans" cxnId="{9AE0760E-0EFE-4A0C-B0C2-539740A0D2BB}">
      <dgm:prSet/>
      <dgm:spPr/>
      <dgm:t>
        <a:bodyPr/>
        <a:lstStyle/>
        <a:p>
          <a:endParaRPr lang="en-US"/>
        </a:p>
      </dgm:t>
    </dgm:pt>
    <dgm:pt modelId="{A8F3829F-EE91-4102-BADD-6D1E83E19F5C}" type="pres">
      <dgm:prSet presAssocID="{5C94D22A-B1FF-4E2B-BCF2-D2D36B7886DE}" presName="linear" presStyleCnt="0">
        <dgm:presLayoutVars>
          <dgm:animLvl val="lvl"/>
          <dgm:resizeHandles val="exact"/>
        </dgm:presLayoutVars>
      </dgm:prSet>
      <dgm:spPr/>
    </dgm:pt>
    <dgm:pt modelId="{B97958FA-68D7-4E17-8AFA-C2A12ADBC923}" type="pres">
      <dgm:prSet presAssocID="{F402EC88-2638-45E0-B720-999770F840A8}" presName="parentText" presStyleLbl="node1" presStyleIdx="0" presStyleCnt="1">
        <dgm:presLayoutVars>
          <dgm:chMax val="0"/>
          <dgm:bulletEnabled val="1"/>
        </dgm:presLayoutVars>
      </dgm:prSet>
      <dgm:spPr/>
    </dgm:pt>
    <dgm:pt modelId="{E50DC61B-2F5B-4DBA-B42B-396B94A67F33}" type="pres">
      <dgm:prSet presAssocID="{F402EC88-2638-45E0-B720-999770F840A8}" presName="childText" presStyleLbl="revTx" presStyleIdx="0" presStyleCnt="1">
        <dgm:presLayoutVars>
          <dgm:bulletEnabled val="1"/>
        </dgm:presLayoutVars>
      </dgm:prSet>
      <dgm:spPr/>
    </dgm:pt>
  </dgm:ptLst>
  <dgm:cxnLst>
    <dgm:cxn modelId="{9AE0760E-0EFE-4A0C-B0C2-539740A0D2BB}" srcId="{F402EC88-2638-45E0-B720-999770F840A8}" destId="{61137E38-EDFF-42B6-89A8-97080D62D8D1}" srcOrd="4" destOrd="0" parTransId="{35F34139-711B-45FA-B263-5733006CE0A8}" sibTransId="{C4FB935C-71A3-4313-BFC1-E1D3BC07B60E}"/>
    <dgm:cxn modelId="{D57E1B14-ADAE-42F7-B561-5FEA9E6A1348}" type="presOf" srcId="{61137E38-EDFF-42B6-89A8-97080D62D8D1}" destId="{E50DC61B-2F5B-4DBA-B42B-396B94A67F33}" srcOrd="0" destOrd="4" presId="urn:microsoft.com/office/officeart/2005/8/layout/vList2"/>
    <dgm:cxn modelId="{E2DC1315-69F2-43EC-922E-32B17D564A53}" type="presOf" srcId="{5C94D22A-B1FF-4E2B-BCF2-D2D36B7886DE}" destId="{A8F3829F-EE91-4102-BADD-6D1E83E19F5C}" srcOrd="0" destOrd="0" presId="urn:microsoft.com/office/officeart/2005/8/layout/vList2"/>
    <dgm:cxn modelId="{E6A06A22-BCD0-4E31-839D-BD180A7C0757}" type="presOf" srcId="{59012DC4-186B-400F-A3F0-18AF02C6F81A}" destId="{E50DC61B-2F5B-4DBA-B42B-396B94A67F33}" srcOrd="0" destOrd="3" presId="urn:microsoft.com/office/officeart/2005/8/layout/vList2"/>
    <dgm:cxn modelId="{2173B269-B7CD-41A7-9923-A17E752DA6DD}" srcId="{5C94D22A-B1FF-4E2B-BCF2-D2D36B7886DE}" destId="{F402EC88-2638-45E0-B720-999770F840A8}" srcOrd="0" destOrd="0" parTransId="{20969A3A-A5CB-4C4E-AC17-BCBBC52D647F}" sibTransId="{C04779F8-E289-4220-ADEF-3D086DE9864C}"/>
    <dgm:cxn modelId="{AD456854-7774-4C46-BADD-461CCD92F67F}" srcId="{F402EC88-2638-45E0-B720-999770F840A8}" destId="{756D981B-3DAC-4C1C-91BC-265D33BE2852}" srcOrd="0" destOrd="0" parTransId="{E807F72D-D4DF-446C-A794-ADD72391574D}" sibTransId="{010579A3-52F0-40BE-BB91-7FCAD775E1BC}"/>
    <dgm:cxn modelId="{E98A447A-4D8B-4116-9AF0-1C82BCC1BF37}" type="presOf" srcId="{DB78BB9A-05B7-4862-AD60-2D2D12628A4D}" destId="{E50DC61B-2F5B-4DBA-B42B-396B94A67F33}" srcOrd="0" destOrd="2" presId="urn:microsoft.com/office/officeart/2005/8/layout/vList2"/>
    <dgm:cxn modelId="{32DE4596-6D59-4548-862B-C4CE94FC4B2D}" type="presOf" srcId="{38F1F40A-C707-46B3-BEC8-0A6F04412D0D}" destId="{E50DC61B-2F5B-4DBA-B42B-396B94A67F33}" srcOrd="0" destOrd="1" presId="urn:microsoft.com/office/officeart/2005/8/layout/vList2"/>
    <dgm:cxn modelId="{2BA03098-B8BD-4431-8034-FD5B3600BB9C}" srcId="{F402EC88-2638-45E0-B720-999770F840A8}" destId="{38F1F40A-C707-46B3-BEC8-0A6F04412D0D}" srcOrd="1" destOrd="0" parTransId="{1714054C-4A2B-472A-AAA3-9E0F86640CBC}" sibTransId="{38C1F58F-F18F-4053-9A3E-77DD932BA850}"/>
    <dgm:cxn modelId="{59879AAD-77D1-4309-B5CF-C3E473DE2C0D}" type="presOf" srcId="{756D981B-3DAC-4C1C-91BC-265D33BE2852}" destId="{E50DC61B-2F5B-4DBA-B42B-396B94A67F33}" srcOrd="0" destOrd="0" presId="urn:microsoft.com/office/officeart/2005/8/layout/vList2"/>
    <dgm:cxn modelId="{547840BF-24B0-4D4C-BEEC-34824A843AE4}" type="presOf" srcId="{F402EC88-2638-45E0-B720-999770F840A8}" destId="{B97958FA-68D7-4E17-8AFA-C2A12ADBC923}" srcOrd="0" destOrd="0" presId="urn:microsoft.com/office/officeart/2005/8/layout/vList2"/>
    <dgm:cxn modelId="{5406DDCA-4F17-4C99-BE9B-9B13848847C9}" srcId="{F402EC88-2638-45E0-B720-999770F840A8}" destId="{59012DC4-186B-400F-A3F0-18AF02C6F81A}" srcOrd="3" destOrd="0" parTransId="{CD018287-994C-4E90-B85B-7B0E9FB58CE1}" sibTransId="{BE24C009-CDB3-40C7-B408-AEE3C2E851F4}"/>
    <dgm:cxn modelId="{B5FCA7D4-FF3C-413B-AE5C-A9024B6CCD3E}" srcId="{F402EC88-2638-45E0-B720-999770F840A8}" destId="{DB78BB9A-05B7-4862-AD60-2D2D12628A4D}" srcOrd="2" destOrd="0" parTransId="{A0571AEB-D4F5-48A3-8AC0-B4761CC0E45B}" sibTransId="{3A2A4328-42D7-4C31-83C6-A4DD09989FB8}"/>
    <dgm:cxn modelId="{C1630354-FBFC-4CBD-A8DA-7D402C6EE5F0}" type="presParOf" srcId="{A8F3829F-EE91-4102-BADD-6D1E83E19F5C}" destId="{B97958FA-68D7-4E17-8AFA-C2A12ADBC923}" srcOrd="0" destOrd="0" presId="urn:microsoft.com/office/officeart/2005/8/layout/vList2"/>
    <dgm:cxn modelId="{ADAA0956-F2ED-4D0D-A9B7-769EDE12D51E}" type="presParOf" srcId="{A8F3829F-EE91-4102-BADD-6D1E83E19F5C}" destId="{E50DC61B-2F5B-4DBA-B42B-396B94A67F33}" srcOrd="1"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33.xml><?xml version="1.0" encoding="utf-8"?>
<dgm:dataModel xmlns:dgm="http://schemas.openxmlformats.org/drawingml/2006/diagram" xmlns:a="http://schemas.openxmlformats.org/drawingml/2006/main">
  <dgm:ptLst>
    <dgm:pt modelId="{AB24E0EF-953C-464B-8593-D75E374273A6}" type="doc">
      <dgm:prSet loTypeId="urn:microsoft.com/office/officeart/2008/layout/LinedList" loCatId="list" qsTypeId="urn:microsoft.com/office/officeart/2005/8/quickstyle/simple1" qsCatId="simple" csTypeId="urn:microsoft.com/office/officeart/2005/8/colors/accent1_2" csCatId="accent1" phldr="1"/>
      <dgm:spPr/>
      <dgm:t>
        <a:bodyPr/>
        <a:lstStyle/>
        <a:p>
          <a:endParaRPr lang="en-US"/>
        </a:p>
      </dgm:t>
    </dgm:pt>
    <dgm:pt modelId="{2C315923-BD01-4862-A0FF-82C831C2C4DD}">
      <dgm:prSet custT="1"/>
      <dgm:spPr/>
      <dgm:t>
        <a:bodyPr/>
        <a:lstStyle/>
        <a:p>
          <a:r>
            <a:rPr lang="en-US" sz="3200" b="1" dirty="0">
              <a:solidFill>
                <a:schemeClr val="accent2">
                  <a:lumMod val="50000"/>
                </a:schemeClr>
              </a:solidFill>
            </a:rPr>
            <a:t>2. Group Intervention Strategies include…</a:t>
          </a:r>
        </a:p>
      </dgm:t>
    </dgm:pt>
    <dgm:pt modelId="{59450F45-86CB-48F0-BACD-C89CBFB0F688}" type="parTrans" cxnId="{EA1C246A-5F62-4647-BA92-A1FA823F74FE}">
      <dgm:prSet/>
      <dgm:spPr/>
      <dgm:t>
        <a:bodyPr/>
        <a:lstStyle/>
        <a:p>
          <a:endParaRPr lang="en-US"/>
        </a:p>
      </dgm:t>
    </dgm:pt>
    <dgm:pt modelId="{EFCC7996-DBB3-448D-812E-E3171F74D41D}" type="sibTrans" cxnId="{EA1C246A-5F62-4647-BA92-A1FA823F74FE}">
      <dgm:prSet/>
      <dgm:spPr/>
      <dgm:t>
        <a:bodyPr/>
        <a:lstStyle/>
        <a:p>
          <a:endParaRPr lang="en-US"/>
        </a:p>
      </dgm:t>
    </dgm:pt>
    <dgm:pt modelId="{9FC14E32-8B6D-4D5D-94B4-9F2789B3B590}">
      <dgm:prSet/>
      <dgm:spPr/>
      <dgm:t>
        <a:bodyPr/>
        <a:lstStyle/>
        <a:p>
          <a:r>
            <a:rPr lang="en-US" dirty="0">
              <a:solidFill>
                <a:schemeClr val="accent2">
                  <a:lumMod val="50000"/>
                </a:schemeClr>
              </a:solidFill>
            </a:rPr>
            <a:t>a) Preventative and educational purposes</a:t>
          </a:r>
        </a:p>
      </dgm:t>
    </dgm:pt>
    <dgm:pt modelId="{034CF8A6-045A-4E82-8947-CD0B3093DBA7}" type="parTrans" cxnId="{6C7E968C-A07A-4316-8FFA-DFCD43FBA9BE}">
      <dgm:prSet/>
      <dgm:spPr/>
      <dgm:t>
        <a:bodyPr/>
        <a:lstStyle/>
        <a:p>
          <a:endParaRPr lang="en-US"/>
        </a:p>
      </dgm:t>
    </dgm:pt>
    <dgm:pt modelId="{83BF27AD-D778-435F-9E22-30E059B3E9C1}" type="sibTrans" cxnId="{6C7E968C-A07A-4316-8FFA-DFCD43FBA9BE}">
      <dgm:prSet/>
      <dgm:spPr/>
      <dgm:t>
        <a:bodyPr/>
        <a:lstStyle/>
        <a:p>
          <a:endParaRPr lang="en-US"/>
        </a:p>
      </dgm:t>
    </dgm:pt>
    <dgm:pt modelId="{B3E1471F-590D-42EC-90BF-E0C6482DB18A}">
      <dgm:prSet/>
      <dgm:spPr/>
      <dgm:t>
        <a:bodyPr/>
        <a:lstStyle/>
        <a:p>
          <a:r>
            <a:rPr lang="en-US" dirty="0">
              <a:solidFill>
                <a:schemeClr val="accent2">
                  <a:lumMod val="50000"/>
                </a:schemeClr>
              </a:solidFill>
            </a:rPr>
            <a:t>b) Support, socialization, rehabilitation and treatment</a:t>
          </a:r>
        </a:p>
      </dgm:t>
    </dgm:pt>
    <dgm:pt modelId="{A9A15B3B-4DC2-4F7F-A20B-EFB34237F3D5}" type="parTrans" cxnId="{4EEA9403-AD4F-49C5-A2F8-ADB88BEA5DBE}">
      <dgm:prSet/>
      <dgm:spPr/>
      <dgm:t>
        <a:bodyPr/>
        <a:lstStyle/>
        <a:p>
          <a:endParaRPr lang="en-US"/>
        </a:p>
      </dgm:t>
    </dgm:pt>
    <dgm:pt modelId="{1CD3C069-0C28-48DC-A6BC-CFA8E2B2CD0B}" type="sibTrans" cxnId="{4EEA9403-AD4F-49C5-A2F8-ADB88BEA5DBE}">
      <dgm:prSet/>
      <dgm:spPr/>
      <dgm:t>
        <a:bodyPr/>
        <a:lstStyle/>
        <a:p>
          <a:endParaRPr lang="en-US"/>
        </a:p>
      </dgm:t>
    </dgm:pt>
    <dgm:pt modelId="{11B1BC69-9760-4849-834A-22B449740E85}">
      <dgm:prSet/>
      <dgm:spPr/>
      <dgm:t>
        <a:bodyPr/>
        <a:lstStyle/>
        <a:p>
          <a:r>
            <a:rPr lang="en-US" dirty="0">
              <a:solidFill>
                <a:schemeClr val="accent2">
                  <a:lumMod val="50000"/>
                </a:schemeClr>
              </a:solidFill>
            </a:rPr>
            <a:t>c) Appreciate the family as a core for healing and recovery</a:t>
          </a:r>
        </a:p>
      </dgm:t>
    </dgm:pt>
    <dgm:pt modelId="{F4B19391-87B9-4A8C-A81C-927603A6BA4B}" type="parTrans" cxnId="{4FB69D47-1886-43CB-8D77-19CACCB93F80}">
      <dgm:prSet/>
      <dgm:spPr/>
      <dgm:t>
        <a:bodyPr/>
        <a:lstStyle/>
        <a:p>
          <a:endParaRPr lang="en-US"/>
        </a:p>
      </dgm:t>
    </dgm:pt>
    <dgm:pt modelId="{95030D23-2DB3-40D7-9FA3-FE9ABDCB27B5}" type="sibTrans" cxnId="{4FB69D47-1886-43CB-8D77-19CACCB93F80}">
      <dgm:prSet/>
      <dgm:spPr/>
      <dgm:t>
        <a:bodyPr/>
        <a:lstStyle/>
        <a:p>
          <a:endParaRPr lang="en-US"/>
        </a:p>
      </dgm:t>
    </dgm:pt>
    <dgm:pt modelId="{BF52F33D-AA82-47C2-B42C-3193BC4FA98B}">
      <dgm:prSet/>
      <dgm:spPr/>
      <dgm:t>
        <a:bodyPr/>
        <a:lstStyle/>
        <a:p>
          <a:r>
            <a:rPr lang="en-US" dirty="0">
              <a:solidFill>
                <a:schemeClr val="accent2">
                  <a:lumMod val="50000"/>
                </a:schemeClr>
              </a:solidFill>
            </a:rPr>
            <a:t>d) Both a &amp; b</a:t>
          </a:r>
        </a:p>
      </dgm:t>
    </dgm:pt>
    <dgm:pt modelId="{31E48BAE-922C-475E-84AF-D1282A02FB04}" type="parTrans" cxnId="{8711F177-4F5A-4E2E-AB62-53A4E64DF0C5}">
      <dgm:prSet/>
      <dgm:spPr/>
      <dgm:t>
        <a:bodyPr/>
        <a:lstStyle/>
        <a:p>
          <a:endParaRPr lang="en-US"/>
        </a:p>
      </dgm:t>
    </dgm:pt>
    <dgm:pt modelId="{BE0363F4-83BB-4CB5-8F3D-5EB66FEEC053}" type="sibTrans" cxnId="{8711F177-4F5A-4E2E-AB62-53A4E64DF0C5}">
      <dgm:prSet/>
      <dgm:spPr/>
      <dgm:t>
        <a:bodyPr/>
        <a:lstStyle/>
        <a:p>
          <a:endParaRPr lang="en-US"/>
        </a:p>
      </dgm:t>
    </dgm:pt>
    <dgm:pt modelId="{09A663F1-2365-4580-9748-7C85D0BC87DF}">
      <dgm:prSet/>
      <dgm:spPr/>
      <dgm:t>
        <a:bodyPr/>
        <a:lstStyle/>
        <a:p>
          <a:r>
            <a:rPr lang="en-US" dirty="0">
              <a:solidFill>
                <a:schemeClr val="accent2">
                  <a:lumMod val="50000"/>
                </a:schemeClr>
              </a:solidFill>
            </a:rPr>
            <a:t>e) All of the above</a:t>
          </a:r>
        </a:p>
      </dgm:t>
    </dgm:pt>
    <dgm:pt modelId="{FBAA152F-E57B-4FFE-B5A5-A9427EA9F79D}" type="parTrans" cxnId="{A8D0F3F8-989B-4832-B191-C2BA58FB7D76}">
      <dgm:prSet/>
      <dgm:spPr/>
      <dgm:t>
        <a:bodyPr/>
        <a:lstStyle/>
        <a:p>
          <a:endParaRPr lang="en-US"/>
        </a:p>
      </dgm:t>
    </dgm:pt>
    <dgm:pt modelId="{17A9DD60-99F2-4B25-819A-20E8F10016D0}" type="sibTrans" cxnId="{A8D0F3F8-989B-4832-B191-C2BA58FB7D76}">
      <dgm:prSet/>
      <dgm:spPr/>
      <dgm:t>
        <a:bodyPr/>
        <a:lstStyle/>
        <a:p>
          <a:endParaRPr lang="en-US"/>
        </a:p>
      </dgm:t>
    </dgm:pt>
    <dgm:pt modelId="{5091B832-1A98-425C-BAAE-15E0A9690008}" type="pres">
      <dgm:prSet presAssocID="{AB24E0EF-953C-464B-8593-D75E374273A6}" presName="vert0" presStyleCnt="0">
        <dgm:presLayoutVars>
          <dgm:dir/>
          <dgm:animOne val="branch"/>
          <dgm:animLvl val="lvl"/>
        </dgm:presLayoutVars>
      </dgm:prSet>
      <dgm:spPr/>
    </dgm:pt>
    <dgm:pt modelId="{C30BBF96-6D0D-4B70-8D6F-2AE75510073D}" type="pres">
      <dgm:prSet presAssocID="{2C315923-BD01-4862-A0FF-82C831C2C4DD}" presName="thickLine" presStyleLbl="alignNode1" presStyleIdx="0" presStyleCnt="6"/>
      <dgm:spPr/>
    </dgm:pt>
    <dgm:pt modelId="{4AAE5469-0DD4-436A-BA78-19E455A228F3}" type="pres">
      <dgm:prSet presAssocID="{2C315923-BD01-4862-A0FF-82C831C2C4DD}" presName="horz1" presStyleCnt="0"/>
      <dgm:spPr/>
    </dgm:pt>
    <dgm:pt modelId="{BAAC26C2-2BB0-482A-8F21-66E40593B6A1}" type="pres">
      <dgm:prSet presAssocID="{2C315923-BD01-4862-A0FF-82C831C2C4DD}" presName="tx1" presStyleLbl="revTx" presStyleIdx="0" presStyleCnt="6"/>
      <dgm:spPr/>
    </dgm:pt>
    <dgm:pt modelId="{655E631E-83AE-4B46-B31A-3C9BC557EE72}" type="pres">
      <dgm:prSet presAssocID="{2C315923-BD01-4862-A0FF-82C831C2C4DD}" presName="vert1" presStyleCnt="0"/>
      <dgm:spPr/>
    </dgm:pt>
    <dgm:pt modelId="{20BCECDD-D474-4E22-9317-E7447395E935}" type="pres">
      <dgm:prSet presAssocID="{9FC14E32-8B6D-4D5D-94B4-9F2789B3B590}" presName="thickLine" presStyleLbl="alignNode1" presStyleIdx="1" presStyleCnt="6"/>
      <dgm:spPr/>
    </dgm:pt>
    <dgm:pt modelId="{CBC62770-4032-4C9C-BE5E-DCCDC598DF52}" type="pres">
      <dgm:prSet presAssocID="{9FC14E32-8B6D-4D5D-94B4-9F2789B3B590}" presName="horz1" presStyleCnt="0"/>
      <dgm:spPr/>
    </dgm:pt>
    <dgm:pt modelId="{D4CACF25-B4BB-4453-8F6E-C144F3D5A82A}" type="pres">
      <dgm:prSet presAssocID="{9FC14E32-8B6D-4D5D-94B4-9F2789B3B590}" presName="tx1" presStyleLbl="revTx" presStyleIdx="1" presStyleCnt="6"/>
      <dgm:spPr/>
    </dgm:pt>
    <dgm:pt modelId="{694C29E1-0CA7-42B6-ADCE-6CDFAD497578}" type="pres">
      <dgm:prSet presAssocID="{9FC14E32-8B6D-4D5D-94B4-9F2789B3B590}" presName="vert1" presStyleCnt="0"/>
      <dgm:spPr/>
    </dgm:pt>
    <dgm:pt modelId="{76FBF69D-D179-4081-A5C4-6DE1A28AAE6E}" type="pres">
      <dgm:prSet presAssocID="{B3E1471F-590D-42EC-90BF-E0C6482DB18A}" presName="thickLine" presStyleLbl="alignNode1" presStyleIdx="2" presStyleCnt="6"/>
      <dgm:spPr/>
    </dgm:pt>
    <dgm:pt modelId="{61F87AC6-4610-4BC8-BEA1-A4166F52FCAB}" type="pres">
      <dgm:prSet presAssocID="{B3E1471F-590D-42EC-90BF-E0C6482DB18A}" presName="horz1" presStyleCnt="0"/>
      <dgm:spPr/>
    </dgm:pt>
    <dgm:pt modelId="{32D0A1C6-9DEC-490A-B730-429AF78FF96A}" type="pres">
      <dgm:prSet presAssocID="{B3E1471F-590D-42EC-90BF-E0C6482DB18A}" presName="tx1" presStyleLbl="revTx" presStyleIdx="2" presStyleCnt="6"/>
      <dgm:spPr/>
    </dgm:pt>
    <dgm:pt modelId="{9F14C631-2B9B-4DC1-87CB-AC2B5EDF9B87}" type="pres">
      <dgm:prSet presAssocID="{B3E1471F-590D-42EC-90BF-E0C6482DB18A}" presName="vert1" presStyleCnt="0"/>
      <dgm:spPr/>
    </dgm:pt>
    <dgm:pt modelId="{7AD0AE51-EF06-4F20-9AA9-5CB3511A025A}" type="pres">
      <dgm:prSet presAssocID="{11B1BC69-9760-4849-834A-22B449740E85}" presName="thickLine" presStyleLbl="alignNode1" presStyleIdx="3" presStyleCnt="6"/>
      <dgm:spPr/>
    </dgm:pt>
    <dgm:pt modelId="{9FC2D314-B737-4320-9B74-6DD24F3149C6}" type="pres">
      <dgm:prSet presAssocID="{11B1BC69-9760-4849-834A-22B449740E85}" presName="horz1" presStyleCnt="0"/>
      <dgm:spPr/>
    </dgm:pt>
    <dgm:pt modelId="{825D7319-8E65-490B-AE8D-6D2118794ABA}" type="pres">
      <dgm:prSet presAssocID="{11B1BC69-9760-4849-834A-22B449740E85}" presName="tx1" presStyleLbl="revTx" presStyleIdx="3" presStyleCnt="6"/>
      <dgm:spPr/>
    </dgm:pt>
    <dgm:pt modelId="{695F3772-CC43-4BCA-BA86-E23BE7CB2B77}" type="pres">
      <dgm:prSet presAssocID="{11B1BC69-9760-4849-834A-22B449740E85}" presName="vert1" presStyleCnt="0"/>
      <dgm:spPr/>
    </dgm:pt>
    <dgm:pt modelId="{46D74BBB-EBE4-4535-8962-1F37E253DFF0}" type="pres">
      <dgm:prSet presAssocID="{BF52F33D-AA82-47C2-B42C-3193BC4FA98B}" presName="thickLine" presStyleLbl="alignNode1" presStyleIdx="4" presStyleCnt="6"/>
      <dgm:spPr/>
    </dgm:pt>
    <dgm:pt modelId="{2CA6328D-E704-449D-A2A7-35BE4A0FF110}" type="pres">
      <dgm:prSet presAssocID="{BF52F33D-AA82-47C2-B42C-3193BC4FA98B}" presName="horz1" presStyleCnt="0"/>
      <dgm:spPr/>
    </dgm:pt>
    <dgm:pt modelId="{43F18D51-93B1-400A-A87D-5FF2EB4DBEFD}" type="pres">
      <dgm:prSet presAssocID="{BF52F33D-AA82-47C2-B42C-3193BC4FA98B}" presName="tx1" presStyleLbl="revTx" presStyleIdx="4" presStyleCnt="6"/>
      <dgm:spPr/>
    </dgm:pt>
    <dgm:pt modelId="{7A451D96-19B9-442D-9592-BAB3FF32A330}" type="pres">
      <dgm:prSet presAssocID="{BF52F33D-AA82-47C2-B42C-3193BC4FA98B}" presName="vert1" presStyleCnt="0"/>
      <dgm:spPr/>
    </dgm:pt>
    <dgm:pt modelId="{3AEEA30A-8462-42FB-AD73-F51E88493D78}" type="pres">
      <dgm:prSet presAssocID="{09A663F1-2365-4580-9748-7C85D0BC87DF}" presName="thickLine" presStyleLbl="alignNode1" presStyleIdx="5" presStyleCnt="6"/>
      <dgm:spPr/>
    </dgm:pt>
    <dgm:pt modelId="{1D5923C8-0817-48B2-AB35-C03A1174868B}" type="pres">
      <dgm:prSet presAssocID="{09A663F1-2365-4580-9748-7C85D0BC87DF}" presName="horz1" presStyleCnt="0"/>
      <dgm:spPr/>
    </dgm:pt>
    <dgm:pt modelId="{4F23520F-6A46-42D0-85A3-B4BA184833D5}" type="pres">
      <dgm:prSet presAssocID="{09A663F1-2365-4580-9748-7C85D0BC87DF}" presName="tx1" presStyleLbl="revTx" presStyleIdx="5" presStyleCnt="6"/>
      <dgm:spPr/>
    </dgm:pt>
    <dgm:pt modelId="{ABD17ECE-5F05-4D9A-8CDF-C985E0B35D7F}" type="pres">
      <dgm:prSet presAssocID="{09A663F1-2365-4580-9748-7C85D0BC87DF}" presName="vert1" presStyleCnt="0"/>
      <dgm:spPr/>
    </dgm:pt>
  </dgm:ptLst>
  <dgm:cxnLst>
    <dgm:cxn modelId="{4EEA9403-AD4F-49C5-A2F8-ADB88BEA5DBE}" srcId="{AB24E0EF-953C-464B-8593-D75E374273A6}" destId="{B3E1471F-590D-42EC-90BF-E0C6482DB18A}" srcOrd="2" destOrd="0" parTransId="{A9A15B3B-4DC2-4F7F-A20B-EFB34237F3D5}" sibTransId="{1CD3C069-0C28-48DC-A6BC-CFA8E2B2CD0B}"/>
    <dgm:cxn modelId="{F1047019-8A92-4292-AEE4-7F5F17BF5EB0}" type="presOf" srcId="{09A663F1-2365-4580-9748-7C85D0BC87DF}" destId="{4F23520F-6A46-42D0-85A3-B4BA184833D5}" srcOrd="0" destOrd="0" presId="urn:microsoft.com/office/officeart/2008/layout/LinedList"/>
    <dgm:cxn modelId="{4FB69D47-1886-43CB-8D77-19CACCB93F80}" srcId="{AB24E0EF-953C-464B-8593-D75E374273A6}" destId="{11B1BC69-9760-4849-834A-22B449740E85}" srcOrd="3" destOrd="0" parTransId="{F4B19391-87B9-4A8C-A81C-927603A6BA4B}" sibTransId="{95030D23-2DB3-40D7-9FA3-FE9ABDCB27B5}"/>
    <dgm:cxn modelId="{EA1C246A-5F62-4647-BA92-A1FA823F74FE}" srcId="{AB24E0EF-953C-464B-8593-D75E374273A6}" destId="{2C315923-BD01-4862-A0FF-82C831C2C4DD}" srcOrd="0" destOrd="0" parTransId="{59450F45-86CB-48F0-BACD-C89CBFB0F688}" sibTransId="{EFCC7996-DBB3-448D-812E-E3171F74D41D}"/>
    <dgm:cxn modelId="{56C57155-1E26-4BC0-A14C-FEC4E422A1F2}" type="presOf" srcId="{BF52F33D-AA82-47C2-B42C-3193BC4FA98B}" destId="{43F18D51-93B1-400A-A87D-5FF2EB4DBEFD}" srcOrd="0" destOrd="0" presId="urn:microsoft.com/office/officeart/2008/layout/LinedList"/>
    <dgm:cxn modelId="{460C8155-5D2F-4C1E-94AB-07E84D9C9861}" type="presOf" srcId="{11B1BC69-9760-4849-834A-22B449740E85}" destId="{825D7319-8E65-490B-AE8D-6D2118794ABA}" srcOrd="0" destOrd="0" presId="urn:microsoft.com/office/officeart/2008/layout/LinedList"/>
    <dgm:cxn modelId="{8711F177-4F5A-4E2E-AB62-53A4E64DF0C5}" srcId="{AB24E0EF-953C-464B-8593-D75E374273A6}" destId="{BF52F33D-AA82-47C2-B42C-3193BC4FA98B}" srcOrd="4" destOrd="0" parTransId="{31E48BAE-922C-475E-84AF-D1282A02FB04}" sibTransId="{BE0363F4-83BB-4CB5-8F3D-5EB66FEEC053}"/>
    <dgm:cxn modelId="{8CC78178-505E-4546-A707-65B2B09B2C1E}" type="presOf" srcId="{B3E1471F-590D-42EC-90BF-E0C6482DB18A}" destId="{32D0A1C6-9DEC-490A-B730-429AF78FF96A}" srcOrd="0" destOrd="0" presId="urn:microsoft.com/office/officeart/2008/layout/LinedList"/>
    <dgm:cxn modelId="{B843E878-E494-49D3-BCCE-64DC8A9DF966}" type="presOf" srcId="{2C315923-BD01-4862-A0FF-82C831C2C4DD}" destId="{BAAC26C2-2BB0-482A-8F21-66E40593B6A1}" srcOrd="0" destOrd="0" presId="urn:microsoft.com/office/officeart/2008/layout/LinedList"/>
    <dgm:cxn modelId="{7E2E3680-AA86-483B-B2E7-4F58F465623C}" type="presOf" srcId="{9FC14E32-8B6D-4D5D-94B4-9F2789B3B590}" destId="{D4CACF25-B4BB-4453-8F6E-C144F3D5A82A}" srcOrd="0" destOrd="0" presId="urn:microsoft.com/office/officeart/2008/layout/LinedList"/>
    <dgm:cxn modelId="{A63A7F83-D7B5-4245-93D5-5464243652B6}" type="presOf" srcId="{AB24E0EF-953C-464B-8593-D75E374273A6}" destId="{5091B832-1A98-425C-BAAE-15E0A9690008}" srcOrd="0" destOrd="0" presId="urn:microsoft.com/office/officeart/2008/layout/LinedList"/>
    <dgm:cxn modelId="{6C7E968C-A07A-4316-8FFA-DFCD43FBA9BE}" srcId="{AB24E0EF-953C-464B-8593-D75E374273A6}" destId="{9FC14E32-8B6D-4D5D-94B4-9F2789B3B590}" srcOrd="1" destOrd="0" parTransId="{034CF8A6-045A-4E82-8947-CD0B3093DBA7}" sibTransId="{83BF27AD-D778-435F-9E22-30E059B3E9C1}"/>
    <dgm:cxn modelId="{A8D0F3F8-989B-4832-B191-C2BA58FB7D76}" srcId="{AB24E0EF-953C-464B-8593-D75E374273A6}" destId="{09A663F1-2365-4580-9748-7C85D0BC87DF}" srcOrd="5" destOrd="0" parTransId="{FBAA152F-E57B-4FFE-B5A5-A9427EA9F79D}" sibTransId="{17A9DD60-99F2-4B25-819A-20E8F10016D0}"/>
    <dgm:cxn modelId="{1D8C79B6-6DB7-4D60-AE18-1D77B1E1E044}" type="presParOf" srcId="{5091B832-1A98-425C-BAAE-15E0A9690008}" destId="{C30BBF96-6D0D-4B70-8D6F-2AE75510073D}" srcOrd="0" destOrd="0" presId="urn:microsoft.com/office/officeart/2008/layout/LinedList"/>
    <dgm:cxn modelId="{158B8792-5EE2-4402-A7EC-6F19C72A724A}" type="presParOf" srcId="{5091B832-1A98-425C-BAAE-15E0A9690008}" destId="{4AAE5469-0DD4-436A-BA78-19E455A228F3}" srcOrd="1" destOrd="0" presId="urn:microsoft.com/office/officeart/2008/layout/LinedList"/>
    <dgm:cxn modelId="{2FA241F0-C7CE-42ED-9C34-FD0440C8ACBC}" type="presParOf" srcId="{4AAE5469-0DD4-436A-BA78-19E455A228F3}" destId="{BAAC26C2-2BB0-482A-8F21-66E40593B6A1}" srcOrd="0" destOrd="0" presId="urn:microsoft.com/office/officeart/2008/layout/LinedList"/>
    <dgm:cxn modelId="{CC829278-FE08-4CB5-A9AD-C6EEE10268A7}" type="presParOf" srcId="{4AAE5469-0DD4-436A-BA78-19E455A228F3}" destId="{655E631E-83AE-4B46-B31A-3C9BC557EE72}" srcOrd="1" destOrd="0" presId="urn:microsoft.com/office/officeart/2008/layout/LinedList"/>
    <dgm:cxn modelId="{251D97D1-767B-4C3D-B82A-1463D7E28B45}" type="presParOf" srcId="{5091B832-1A98-425C-BAAE-15E0A9690008}" destId="{20BCECDD-D474-4E22-9317-E7447395E935}" srcOrd="2" destOrd="0" presId="urn:microsoft.com/office/officeart/2008/layout/LinedList"/>
    <dgm:cxn modelId="{7D6F50CF-A168-4C03-9646-CD8BE43223A2}" type="presParOf" srcId="{5091B832-1A98-425C-BAAE-15E0A9690008}" destId="{CBC62770-4032-4C9C-BE5E-DCCDC598DF52}" srcOrd="3" destOrd="0" presId="urn:microsoft.com/office/officeart/2008/layout/LinedList"/>
    <dgm:cxn modelId="{96532A28-412F-44E4-A5BC-8CA0E9BF38C3}" type="presParOf" srcId="{CBC62770-4032-4C9C-BE5E-DCCDC598DF52}" destId="{D4CACF25-B4BB-4453-8F6E-C144F3D5A82A}" srcOrd="0" destOrd="0" presId="urn:microsoft.com/office/officeart/2008/layout/LinedList"/>
    <dgm:cxn modelId="{15A40872-9BE0-4988-9EF1-83ACFC2C282C}" type="presParOf" srcId="{CBC62770-4032-4C9C-BE5E-DCCDC598DF52}" destId="{694C29E1-0CA7-42B6-ADCE-6CDFAD497578}" srcOrd="1" destOrd="0" presId="urn:microsoft.com/office/officeart/2008/layout/LinedList"/>
    <dgm:cxn modelId="{D1EEAFA1-43A3-4F98-A917-5B53F4680583}" type="presParOf" srcId="{5091B832-1A98-425C-BAAE-15E0A9690008}" destId="{76FBF69D-D179-4081-A5C4-6DE1A28AAE6E}" srcOrd="4" destOrd="0" presId="urn:microsoft.com/office/officeart/2008/layout/LinedList"/>
    <dgm:cxn modelId="{B8BB6286-759D-4992-8A74-7EDB1FFA70E0}" type="presParOf" srcId="{5091B832-1A98-425C-BAAE-15E0A9690008}" destId="{61F87AC6-4610-4BC8-BEA1-A4166F52FCAB}" srcOrd="5" destOrd="0" presId="urn:microsoft.com/office/officeart/2008/layout/LinedList"/>
    <dgm:cxn modelId="{35CEE954-0F36-4459-ABAF-D5C4591B3B6B}" type="presParOf" srcId="{61F87AC6-4610-4BC8-BEA1-A4166F52FCAB}" destId="{32D0A1C6-9DEC-490A-B730-429AF78FF96A}" srcOrd="0" destOrd="0" presId="urn:microsoft.com/office/officeart/2008/layout/LinedList"/>
    <dgm:cxn modelId="{AB7B99DD-2E61-4F6D-9AF2-65F251C3BFD5}" type="presParOf" srcId="{61F87AC6-4610-4BC8-BEA1-A4166F52FCAB}" destId="{9F14C631-2B9B-4DC1-87CB-AC2B5EDF9B87}" srcOrd="1" destOrd="0" presId="urn:microsoft.com/office/officeart/2008/layout/LinedList"/>
    <dgm:cxn modelId="{7BD8BD18-5099-4316-9F63-AEFFD5123B62}" type="presParOf" srcId="{5091B832-1A98-425C-BAAE-15E0A9690008}" destId="{7AD0AE51-EF06-4F20-9AA9-5CB3511A025A}" srcOrd="6" destOrd="0" presId="urn:microsoft.com/office/officeart/2008/layout/LinedList"/>
    <dgm:cxn modelId="{207615F3-CE30-4E82-944F-70E0F7256F1D}" type="presParOf" srcId="{5091B832-1A98-425C-BAAE-15E0A9690008}" destId="{9FC2D314-B737-4320-9B74-6DD24F3149C6}" srcOrd="7" destOrd="0" presId="urn:microsoft.com/office/officeart/2008/layout/LinedList"/>
    <dgm:cxn modelId="{E07D4A08-BAFA-4CA7-9362-8ED8DC30F1C4}" type="presParOf" srcId="{9FC2D314-B737-4320-9B74-6DD24F3149C6}" destId="{825D7319-8E65-490B-AE8D-6D2118794ABA}" srcOrd="0" destOrd="0" presId="urn:microsoft.com/office/officeart/2008/layout/LinedList"/>
    <dgm:cxn modelId="{9CBE5CA3-65DE-4FFF-930F-EC8206888304}" type="presParOf" srcId="{9FC2D314-B737-4320-9B74-6DD24F3149C6}" destId="{695F3772-CC43-4BCA-BA86-E23BE7CB2B77}" srcOrd="1" destOrd="0" presId="urn:microsoft.com/office/officeart/2008/layout/LinedList"/>
    <dgm:cxn modelId="{3130883B-8B66-42FE-B692-47EF5D67E5DF}" type="presParOf" srcId="{5091B832-1A98-425C-BAAE-15E0A9690008}" destId="{46D74BBB-EBE4-4535-8962-1F37E253DFF0}" srcOrd="8" destOrd="0" presId="urn:microsoft.com/office/officeart/2008/layout/LinedList"/>
    <dgm:cxn modelId="{1C405B09-A41F-432C-841F-C15BEDC6C700}" type="presParOf" srcId="{5091B832-1A98-425C-BAAE-15E0A9690008}" destId="{2CA6328D-E704-449D-A2A7-35BE4A0FF110}" srcOrd="9" destOrd="0" presId="urn:microsoft.com/office/officeart/2008/layout/LinedList"/>
    <dgm:cxn modelId="{D5F68773-84E7-410C-85F2-4EF0EDC5D0A6}" type="presParOf" srcId="{2CA6328D-E704-449D-A2A7-35BE4A0FF110}" destId="{43F18D51-93B1-400A-A87D-5FF2EB4DBEFD}" srcOrd="0" destOrd="0" presId="urn:microsoft.com/office/officeart/2008/layout/LinedList"/>
    <dgm:cxn modelId="{7B6E13AB-65D4-476E-89FF-32CA7BB96990}" type="presParOf" srcId="{2CA6328D-E704-449D-A2A7-35BE4A0FF110}" destId="{7A451D96-19B9-442D-9592-BAB3FF32A330}" srcOrd="1" destOrd="0" presId="urn:microsoft.com/office/officeart/2008/layout/LinedList"/>
    <dgm:cxn modelId="{005EB265-A161-4A49-A139-E56A0A3936A9}" type="presParOf" srcId="{5091B832-1A98-425C-BAAE-15E0A9690008}" destId="{3AEEA30A-8462-42FB-AD73-F51E88493D78}" srcOrd="10" destOrd="0" presId="urn:microsoft.com/office/officeart/2008/layout/LinedList"/>
    <dgm:cxn modelId="{4F739004-9158-4EDF-9541-55A2E7E360F6}" type="presParOf" srcId="{5091B832-1A98-425C-BAAE-15E0A9690008}" destId="{1D5923C8-0817-48B2-AB35-C03A1174868B}" srcOrd="11" destOrd="0" presId="urn:microsoft.com/office/officeart/2008/layout/LinedList"/>
    <dgm:cxn modelId="{19DD4D12-4EF2-429F-A672-C53B533CE004}" type="presParOf" srcId="{1D5923C8-0817-48B2-AB35-C03A1174868B}" destId="{4F23520F-6A46-42D0-85A3-B4BA184833D5}" srcOrd="0" destOrd="0" presId="urn:microsoft.com/office/officeart/2008/layout/LinedList"/>
    <dgm:cxn modelId="{8ACA02B4-E896-4953-B75D-BEBEBE0EF085}" type="presParOf" srcId="{1D5923C8-0817-48B2-AB35-C03A1174868B}" destId="{ABD17ECE-5F05-4D9A-8CDF-C985E0B35D7F}" srcOrd="1"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4.xml><?xml version="1.0" encoding="utf-8"?>
<dgm:dataModel xmlns:dgm="http://schemas.openxmlformats.org/drawingml/2006/diagram" xmlns:a="http://schemas.openxmlformats.org/drawingml/2006/main">
  <dgm:ptLst>
    <dgm:pt modelId="{AB24E0EF-953C-464B-8593-D75E374273A6}" type="doc">
      <dgm:prSet loTypeId="urn:microsoft.com/office/officeart/2008/layout/LinedList" loCatId="list" qsTypeId="urn:microsoft.com/office/officeart/2005/8/quickstyle/simple1" qsCatId="simple" csTypeId="urn:microsoft.com/office/officeart/2005/8/colors/accent1_2" csCatId="accent1" phldr="1"/>
      <dgm:spPr/>
      <dgm:t>
        <a:bodyPr/>
        <a:lstStyle/>
        <a:p>
          <a:endParaRPr lang="en-US"/>
        </a:p>
      </dgm:t>
    </dgm:pt>
    <dgm:pt modelId="{2C315923-BD01-4862-A0FF-82C831C2C4DD}">
      <dgm:prSet custT="1"/>
      <dgm:spPr/>
      <dgm:t>
        <a:bodyPr/>
        <a:lstStyle/>
        <a:p>
          <a:r>
            <a:rPr lang="en-US" sz="3200" b="1" dirty="0">
              <a:solidFill>
                <a:schemeClr val="accent2">
                  <a:lumMod val="50000"/>
                </a:schemeClr>
              </a:solidFill>
            </a:rPr>
            <a:t>2. Group Intervention Strategies include…</a:t>
          </a:r>
        </a:p>
      </dgm:t>
    </dgm:pt>
    <dgm:pt modelId="{59450F45-86CB-48F0-BACD-C89CBFB0F688}" type="parTrans" cxnId="{EA1C246A-5F62-4647-BA92-A1FA823F74FE}">
      <dgm:prSet/>
      <dgm:spPr/>
      <dgm:t>
        <a:bodyPr/>
        <a:lstStyle/>
        <a:p>
          <a:endParaRPr lang="en-US"/>
        </a:p>
      </dgm:t>
    </dgm:pt>
    <dgm:pt modelId="{EFCC7996-DBB3-448D-812E-E3171F74D41D}" type="sibTrans" cxnId="{EA1C246A-5F62-4647-BA92-A1FA823F74FE}">
      <dgm:prSet/>
      <dgm:spPr/>
      <dgm:t>
        <a:bodyPr/>
        <a:lstStyle/>
        <a:p>
          <a:endParaRPr lang="en-US"/>
        </a:p>
      </dgm:t>
    </dgm:pt>
    <dgm:pt modelId="{9FC14E32-8B6D-4D5D-94B4-9F2789B3B590}">
      <dgm:prSet/>
      <dgm:spPr/>
      <dgm:t>
        <a:bodyPr/>
        <a:lstStyle/>
        <a:p>
          <a:r>
            <a:rPr lang="en-US" dirty="0">
              <a:solidFill>
                <a:schemeClr val="accent2">
                  <a:lumMod val="50000"/>
                </a:schemeClr>
              </a:solidFill>
            </a:rPr>
            <a:t>a) Preventative and educational purposes</a:t>
          </a:r>
        </a:p>
      </dgm:t>
    </dgm:pt>
    <dgm:pt modelId="{034CF8A6-045A-4E82-8947-CD0B3093DBA7}" type="parTrans" cxnId="{6C7E968C-A07A-4316-8FFA-DFCD43FBA9BE}">
      <dgm:prSet/>
      <dgm:spPr/>
      <dgm:t>
        <a:bodyPr/>
        <a:lstStyle/>
        <a:p>
          <a:endParaRPr lang="en-US"/>
        </a:p>
      </dgm:t>
    </dgm:pt>
    <dgm:pt modelId="{83BF27AD-D778-435F-9E22-30E059B3E9C1}" type="sibTrans" cxnId="{6C7E968C-A07A-4316-8FFA-DFCD43FBA9BE}">
      <dgm:prSet/>
      <dgm:spPr/>
      <dgm:t>
        <a:bodyPr/>
        <a:lstStyle/>
        <a:p>
          <a:endParaRPr lang="en-US"/>
        </a:p>
      </dgm:t>
    </dgm:pt>
    <dgm:pt modelId="{B3E1471F-590D-42EC-90BF-E0C6482DB18A}">
      <dgm:prSet/>
      <dgm:spPr/>
      <dgm:t>
        <a:bodyPr/>
        <a:lstStyle/>
        <a:p>
          <a:r>
            <a:rPr lang="en-US" dirty="0">
              <a:solidFill>
                <a:schemeClr val="accent2">
                  <a:lumMod val="50000"/>
                </a:schemeClr>
              </a:solidFill>
            </a:rPr>
            <a:t>b) Support, socialization, rehabilitation and	  treatment</a:t>
          </a:r>
        </a:p>
      </dgm:t>
    </dgm:pt>
    <dgm:pt modelId="{A9A15B3B-4DC2-4F7F-A20B-EFB34237F3D5}" type="parTrans" cxnId="{4EEA9403-AD4F-49C5-A2F8-ADB88BEA5DBE}">
      <dgm:prSet/>
      <dgm:spPr/>
      <dgm:t>
        <a:bodyPr/>
        <a:lstStyle/>
        <a:p>
          <a:endParaRPr lang="en-US"/>
        </a:p>
      </dgm:t>
    </dgm:pt>
    <dgm:pt modelId="{1CD3C069-0C28-48DC-A6BC-CFA8E2B2CD0B}" type="sibTrans" cxnId="{4EEA9403-AD4F-49C5-A2F8-ADB88BEA5DBE}">
      <dgm:prSet/>
      <dgm:spPr/>
      <dgm:t>
        <a:bodyPr/>
        <a:lstStyle/>
        <a:p>
          <a:endParaRPr lang="en-US"/>
        </a:p>
      </dgm:t>
    </dgm:pt>
    <dgm:pt modelId="{11B1BC69-9760-4849-834A-22B449740E85}">
      <dgm:prSet/>
      <dgm:spPr/>
      <dgm:t>
        <a:bodyPr/>
        <a:lstStyle/>
        <a:p>
          <a:r>
            <a:rPr lang="en-US" dirty="0">
              <a:solidFill>
                <a:schemeClr val="accent2">
                  <a:lumMod val="50000"/>
                </a:schemeClr>
              </a:solidFill>
            </a:rPr>
            <a:t>c) Appreciate the family as a core for healing and recovery</a:t>
          </a:r>
        </a:p>
      </dgm:t>
    </dgm:pt>
    <dgm:pt modelId="{F4B19391-87B9-4A8C-A81C-927603A6BA4B}" type="parTrans" cxnId="{4FB69D47-1886-43CB-8D77-19CACCB93F80}">
      <dgm:prSet/>
      <dgm:spPr/>
      <dgm:t>
        <a:bodyPr/>
        <a:lstStyle/>
        <a:p>
          <a:endParaRPr lang="en-US"/>
        </a:p>
      </dgm:t>
    </dgm:pt>
    <dgm:pt modelId="{95030D23-2DB3-40D7-9FA3-FE9ABDCB27B5}" type="sibTrans" cxnId="{4FB69D47-1886-43CB-8D77-19CACCB93F80}">
      <dgm:prSet/>
      <dgm:spPr/>
      <dgm:t>
        <a:bodyPr/>
        <a:lstStyle/>
        <a:p>
          <a:endParaRPr lang="en-US"/>
        </a:p>
      </dgm:t>
    </dgm:pt>
    <dgm:pt modelId="{BF52F33D-AA82-47C2-B42C-3193BC4FA98B}">
      <dgm:prSet custT="1"/>
      <dgm:spPr/>
      <dgm:t>
        <a:bodyPr/>
        <a:lstStyle/>
        <a:p>
          <a:r>
            <a:rPr lang="en-US" sz="2800" b="1" u="none" dirty="0">
              <a:solidFill>
                <a:schemeClr val="accent2">
                  <a:lumMod val="50000"/>
                </a:schemeClr>
              </a:solidFill>
            </a:rPr>
            <a:t>d) </a:t>
          </a:r>
          <a:r>
            <a:rPr lang="en-US" sz="2800" b="1" u="sng" dirty="0">
              <a:solidFill>
                <a:schemeClr val="accent2">
                  <a:lumMod val="50000"/>
                </a:schemeClr>
              </a:solidFill>
            </a:rPr>
            <a:t>Both a &amp; b</a:t>
          </a:r>
        </a:p>
      </dgm:t>
    </dgm:pt>
    <dgm:pt modelId="{31E48BAE-922C-475E-84AF-D1282A02FB04}" type="parTrans" cxnId="{8711F177-4F5A-4E2E-AB62-53A4E64DF0C5}">
      <dgm:prSet/>
      <dgm:spPr/>
      <dgm:t>
        <a:bodyPr/>
        <a:lstStyle/>
        <a:p>
          <a:endParaRPr lang="en-US"/>
        </a:p>
      </dgm:t>
    </dgm:pt>
    <dgm:pt modelId="{BE0363F4-83BB-4CB5-8F3D-5EB66FEEC053}" type="sibTrans" cxnId="{8711F177-4F5A-4E2E-AB62-53A4E64DF0C5}">
      <dgm:prSet/>
      <dgm:spPr/>
      <dgm:t>
        <a:bodyPr/>
        <a:lstStyle/>
        <a:p>
          <a:endParaRPr lang="en-US"/>
        </a:p>
      </dgm:t>
    </dgm:pt>
    <dgm:pt modelId="{09A663F1-2365-4580-9748-7C85D0BC87DF}">
      <dgm:prSet/>
      <dgm:spPr/>
      <dgm:t>
        <a:bodyPr/>
        <a:lstStyle/>
        <a:p>
          <a:r>
            <a:rPr lang="en-US" dirty="0">
              <a:solidFill>
                <a:schemeClr val="accent2">
                  <a:lumMod val="50000"/>
                </a:schemeClr>
              </a:solidFill>
            </a:rPr>
            <a:t>e) All of the above</a:t>
          </a:r>
        </a:p>
      </dgm:t>
    </dgm:pt>
    <dgm:pt modelId="{FBAA152F-E57B-4FFE-B5A5-A9427EA9F79D}" type="parTrans" cxnId="{A8D0F3F8-989B-4832-B191-C2BA58FB7D76}">
      <dgm:prSet/>
      <dgm:spPr/>
      <dgm:t>
        <a:bodyPr/>
        <a:lstStyle/>
        <a:p>
          <a:endParaRPr lang="en-US"/>
        </a:p>
      </dgm:t>
    </dgm:pt>
    <dgm:pt modelId="{17A9DD60-99F2-4B25-819A-20E8F10016D0}" type="sibTrans" cxnId="{A8D0F3F8-989B-4832-B191-C2BA58FB7D76}">
      <dgm:prSet/>
      <dgm:spPr/>
      <dgm:t>
        <a:bodyPr/>
        <a:lstStyle/>
        <a:p>
          <a:endParaRPr lang="en-US"/>
        </a:p>
      </dgm:t>
    </dgm:pt>
    <dgm:pt modelId="{5091B832-1A98-425C-BAAE-15E0A9690008}" type="pres">
      <dgm:prSet presAssocID="{AB24E0EF-953C-464B-8593-D75E374273A6}" presName="vert0" presStyleCnt="0">
        <dgm:presLayoutVars>
          <dgm:dir/>
          <dgm:animOne val="branch"/>
          <dgm:animLvl val="lvl"/>
        </dgm:presLayoutVars>
      </dgm:prSet>
      <dgm:spPr/>
    </dgm:pt>
    <dgm:pt modelId="{C30BBF96-6D0D-4B70-8D6F-2AE75510073D}" type="pres">
      <dgm:prSet presAssocID="{2C315923-BD01-4862-A0FF-82C831C2C4DD}" presName="thickLine" presStyleLbl="alignNode1" presStyleIdx="0" presStyleCnt="6"/>
      <dgm:spPr/>
    </dgm:pt>
    <dgm:pt modelId="{4AAE5469-0DD4-436A-BA78-19E455A228F3}" type="pres">
      <dgm:prSet presAssocID="{2C315923-BD01-4862-A0FF-82C831C2C4DD}" presName="horz1" presStyleCnt="0"/>
      <dgm:spPr/>
    </dgm:pt>
    <dgm:pt modelId="{BAAC26C2-2BB0-482A-8F21-66E40593B6A1}" type="pres">
      <dgm:prSet presAssocID="{2C315923-BD01-4862-A0FF-82C831C2C4DD}" presName="tx1" presStyleLbl="revTx" presStyleIdx="0" presStyleCnt="6"/>
      <dgm:spPr/>
    </dgm:pt>
    <dgm:pt modelId="{655E631E-83AE-4B46-B31A-3C9BC557EE72}" type="pres">
      <dgm:prSet presAssocID="{2C315923-BD01-4862-A0FF-82C831C2C4DD}" presName="vert1" presStyleCnt="0"/>
      <dgm:spPr/>
    </dgm:pt>
    <dgm:pt modelId="{20BCECDD-D474-4E22-9317-E7447395E935}" type="pres">
      <dgm:prSet presAssocID="{9FC14E32-8B6D-4D5D-94B4-9F2789B3B590}" presName="thickLine" presStyleLbl="alignNode1" presStyleIdx="1" presStyleCnt="6"/>
      <dgm:spPr/>
    </dgm:pt>
    <dgm:pt modelId="{CBC62770-4032-4C9C-BE5E-DCCDC598DF52}" type="pres">
      <dgm:prSet presAssocID="{9FC14E32-8B6D-4D5D-94B4-9F2789B3B590}" presName="horz1" presStyleCnt="0"/>
      <dgm:spPr/>
    </dgm:pt>
    <dgm:pt modelId="{D4CACF25-B4BB-4453-8F6E-C144F3D5A82A}" type="pres">
      <dgm:prSet presAssocID="{9FC14E32-8B6D-4D5D-94B4-9F2789B3B590}" presName="tx1" presStyleLbl="revTx" presStyleIdx="1" presStyleCnt="6"/>
      <dgm:spPr/>
    </dgm:pt>
    <dgm:pt modelId="{694C29E1-0CA7-42B6-ADCE-6CDFAD497578}" type="pres">
      <dgm:prSet presAssocID="{9FC14E32-8B6D-4D5D-94B4-9F2789B3B590}" presName="vert1" presStyleCnt="0"/>
      <dgm:spPr/>
    </dgm:pt>
    <dgm:pt modelId="{76FBF69D-D179-4081-A5C4-6DE1A28AAE6E}" type="pres">
      <dgm:prSet presAssocID="{B3E1471F-590D-42EC-90BF-E0C6482DB18A}" presName="thickLine" presStyleLbl="alignNode1" presStyleIdx="2" presStyleCnt="6"/>
      <dgm:spPr/>
    </dgm:pt>
    <dgm:pt modelId="{61F87AC6-4610-4BC8-BEA1-A4166F52FCAB}" type="pres">
      <dgm:prSet presAssocID="{B3E1471F-590D-42EC-90BF-E0C6482DB18A}" presName="horz1" presStyleCnt="0"/>
      <dgm:spPr/>
    </dgm:pt>
    <dgm:pt modelId="{32D0A1C6-9DEC-490A-B730-429AF78FF96A}" type="pres">
      <dgm:prSet presAssocID="{B3E1471F-590D-42EC-90BF-E0C6482DB18A}" presName="tx1" presStyleLbl="revTx" presStyleIdx="2" presStyleCnt="6"/>
      <dgm:spPr/>
    </dgm:pt>
    <dgm:pt modelId="{9F14C631-2B9B-4DC1-87CB-AC2B5EDF9B87}" type="pres">
      <dgm:prSet presAssocID="{B3E1471F-590D-42EC-90BF-E0C6482DB18A}" presName="vert1" presStyleCnt="0"/>
      <dgm:spPr/>
    </dgm:pt>
    <dgm:pt modelId="{7AD0AE51-EF06-4F20-9AA9-5CB3511A025A}" type="pres">
      <dgm:prSet presAssocID="{11B1BC69-9760-4849-834A-22B449740E85}" presName="thickLine" presStyleLbl="alignNode1" presStyleIdx="3" presStyleCnt="6"/>
      <dgm:spPr/>
    </dgm:pt>
    <dgm:pt modelId="{9FC2D314-B737-4320-9B74-6DD24F3149C6}" type="pres">
      <dgm:prSet presAssocID="{11B1BC69-9760-4849-834A-22B449740E85}" presName="horz1" presStyleCnt="0"/>
      <dgm:spPr/>
    </dgm:pt>
    <dgm:pt modelId="{825D7319-8E65-490B-AE8D-6D2118794ABA}" type="pres">
      <dgm:prSet presAssocID="{11B1BC69-9760-4849-834A-22B449740E85}" presName="tx1" presStyleLbl="revTx" presStyleIdx="3" presStyleCnt="6"/>
      <dgm:spPr/>
    </dgm:pt>
    <dgm:pt modelId="{695F3772-CC43-4BCA-BA86-E23BE7CB2B77}" type="pres">
      <dgm:prSet presAssocID="{11B1BC69-9760-4849-834A-22B449740E85}" presName="vert1" presStyleCnt="0"/>
      <dgm:spPr/>
    </dgm:pt>
    <dgm:pt modelId="{46D74BBB-EBE4-4535-8962-1F37E253DFF0}" type="pres">
      <dgm:prSet presAssocID="{BF52F33D-AA82-47C2-B42C-3193BC4FA98B}" presName="thickLine" presStyleLbl="alignNode1" presStyleIdx="4" presStyleCnt="6"/>
      <dgm:spPr/>
    </dgm:pt>
    <dgm:pt modelId="{2CA6328D-E704-449D-A2A7-35BE4A0FF110}" type="pres">
      <dgm:prSet presAssocID="{BF52F33D-AA82-47C2-B42C-3193BC4FA98B}" presName="horz1" presStyleCnt="0"/>
      <dgm:spPr/>
    </dgm:pt>
    <dgm:pt modelId="{43F18D51-93B1-400A-A87D-5FF2EB4DBEFD}" type="pres">
      <dgm:prSet presAssocID="{BF52F33D-AA82-47C2-B42C-3193BC4FA98B}" presName="tx1" presStyleLbl="revTx" presStyleIdx="4" presStyleCnt="6"/>
      <dgm:spPr/>
    </dgm:pt>
    <dgm:pt modelId="{7A451D96-19B9-442D-9592-BAB3FF32A330}" type="pres">
      <dgm:prSet presAssocID="{BF52F33D-AA82-47C2-B42C-3193BC4FA98B}" presName="vert1" presStyleCnt="0"/>
      <dgm:spPr/>
    </dgm:pt>
    <dgm:pt modelId="{3AEEA30A-8462-42FB-AD73-F51E88493D78}" type="pres">
      <dgm:prSet presAssocID="{09A663F1-2365-4580-9748-7C85D0BC87DF}" presName="thickLine" presStyleLbl="alignNode1" presStyleIdx="5" presStyleCnt="6"/>
      <dgm:spPr/>
    </dgm:pt>
    <dgm:pt modelId="{1D5923C8-0817-48B2-AB35-C03A1174868B}" type="pres">
      <dgm:prSet presAssocID="{09A663F1-2365-4580-9748-7C85D0BC87DF}" presName="horz1" presStyleCnt="0"/>
      <dgm:spPr/>
    </dgm:pt>
    <dgm:pt modelId="{4F23520F-6A46-42D0-85A3-B4BA184833D5}" type="pres">
      <dgm:prSet presAssocID="{09A663F1-2365-4580-9748-7C85D0BC87DF}" presName="tx1" presStyleLbl="revTx" presStyleIdx="5" presStyleCnt="6"/>
      <dgm:spPr/>
    </dgm:pt>
    <dgm:pt modelId="{ABD17ECE-5F05-4D9A-8CDF-C985E0B35D7F}" type="pres">
      <dgm:prSet presAssocID="{09A663F1-2365-4580-9748-7C85D0BC87DF}" presName="vert1" presStyleCnt="0"/>
      <dgm:spPr/>
    </dgm:pt>
  </dgm:ptLst>
  <dgm:cxnLst>
    <dgm:cxn modelId="{4EEA9403-AD4F-49C5-A2F8-ADB88BEA5DBE}" srcId="{AB24E0EF-953C-464B-8593-D75E374273A6}" destId="{B3E1471F-590D-42EC-90BF-E0C6482DB18A}" srcOrd="2" destOrd="0" parTransId="{A9A15B3B-4DC2-4F7F-A20B-EFB34237F3D5}" sibTransId="{1CD3C069-0C28-48DC-A6BC-CFA8E2B2CD0B}"/>
    <dgm:cxn modelId="{F1047019-8A92-4292-AEE4-7F5F17BF5EB0}" type="presOf" srcId="{09A663F1-2365-4580-9748-7C85D0BC87DF}" destId="{4F23520F-6A46-42D0-85A3-B4BA184833D5}" srcOrd="0" destOrd="0" presId="urn:microsoft.com/office/officeart/2008/layout/LinedList"/>
    <dgm:cxn modelId="{4FB69D47-1886-43CB-8D77-19CACCB93F80}" srcId="{AB24E0EF-953C-464B-8593-D75E374273A6}" destId="{11B1BC69-9760-4849-834A-22B449740E85}" srcOrd="3" destOrd="0" parTransId="{F4B19391-87B9-4A8C-A81C-927603A6BA4B}" sibTransId="{95030D23-2DB3-40D7-9FA3-FE9ABDCB27B5}"/>
    <dgm:cxn modelId="{EA1C246A-5F62-4647-BA92-A1FA823F74FE}" srcId="{AB24E0EF-953C-464B-8593-D75E374273A6}" destId="{2C315923-BD01-4862-A0FF-82C831C2C4DD}" srcOrd="0" destOrd="0" parTransId="{59450F45-86CB-48F0-BACD-C89CBFB0F688}" sibTransId="{EFCC7996-DBB3-448D-812E-E3171F74D41D}"/>
    <dgm:cxn modelId="{56C57155-1E26-4BC0-A14C-FEC4E422A1F2}" type="presOf" srcId="{BF52F33D-AA82-47C2-B42C-3193BC4FA98B}" destId="{43F18D51-93B1-400A-A87D-5FF2EB4DBEFD}" srcOrd="0" destOrd="0" presId="urn:microsoft.com/office/officeart/2008/layout/LinedList"/>
    <dgm:cxn modelId="{460C8155-5D2F-4C1E-94AB-07E84D9C9861}" type="presOf" srcId="{11B1BC69-9760-4849-834A-22B449740E85}" destId="{825D7319-8E65-490B-AE8D-6D2118794ABA}" srcOrd="0" destOrd="0" presId="urn:microsoft.com/office/officeart/2008/layout/LinedList"/>
    <dgm:cxn modelId="{8711F177-4F5A-4E2E-AB62-53A4E64DF0C5}" srcId="{AB24E0EF-953C-464B-8593-D75E374273A6}" destId="{BF52F33D-AA82-47C2-B42C-3193BC4FA98B}" srcOrd="4" destOrd="0" parTransId="{31E48BAE-922C-475E-84AF-D1282A02FB04}" sibTransId="{BE0363F4-83BB-4CB5-8F3D-5EB66FEEC053}"/>
    <dgm:cxn modelId="{8CC78178-505E-4546-A707-65B2B09B2C1E}" type="presOf" srcId="{B3E1471F-590D-42EC-90BF-E0C6482DB18A}" destId="{32D0A1C6-9DEC-490A-B730-429AF78FF96A}" srcOrd="0" destOrd="0" presId="urn:microsoft.com/office/officeart/2008/layout/LinedList"/>
    <dgm:cxn modelId="{B843E878-E494-49D3-BCCE-64DC8A9DF966}" type="presOf" srcId="{2C315923-BD01-4862-A0FF-82C831C2C4DD}" destId="{BAAC26C2-2BB0-482A-8F21-66E40593B6A1}" srcOrd="0" destOrd="0" presId="urn:microsoft.com/office/officeart/2008/layout/LinedList"/>
    <dgm:cxn modelId="{7E2E3680-AA86-483B-B2E7-4F58F465623C}" type="presOf" srcId="{9FC14E32-8B6D-4D5D-94B4-9F2789B3B590}" destId="{D4CACF25-B4BB-4453-8F6E-C144F3D5A82A}" srcOrd="0" destOrd="0" presId="urn:microsoft.com/office/officeart/2008/layout/LinedList"/>
    <dgm:cxn modelId="{A63A7F83-D7B5-4245-93D5-5464243652B6}" type="presOf" srcId="{AB24E0EF-953C-464B-8593-D75E374273A6}" destId="{5091B832-1A98-425C-BAAE-15E0A9690008}" srcOrd="0" destOrd="0" presId="urn:microsoft.com/office/officeart/2008/layout/LinedList"/>
    <dgm:cxn modelId="{6C7E968C-A07A-4316-8FFA-DFCD43FBA9BE}" srcId="{AB24E0EF-953C-464B-8593-D75E374273A6}" destId="{9FC14E32-8B6D-4D5D-94B4-9F2789B3B590}" srcOrd="1" destOrd="0" parTransId="{034CF8A6-045A-4E82-8947-CD0B3093DBA7}" sibTransId="{83BF27AD-D778-435F-9E22-30E059B3E9C1}"/>
    <dgm:cxn modelId="{A8D0F3F8-989B-4832-B191-C2BA58FB7D76}" srcId="{AB24E0EF-953C-464B-8593-D75E374273A6}" destId="{09A663F1-2365-4580-9748-7C85D0BC87DF}" srcOrd="5" destOrd="0" parTransId="{FBAA152F-E57B-4FFE-B5A5-A9427EA9F79D}" sibTransId="{17A9DD60-99F2-4B25-819A-20E8F10016D0}"/>
    <dgm:cxn modelId="{1D8C79B6-6DB7-4D60-AE18-1D77B1E1E044}" type="presParOf" srcId="{5091B832-1A98-425C-BAAE-15E0A9690008}" destId="{C30BBF96-6D0D-4B70-8D6F-2AE75510073D}" srcOrd="0" destOrd="0" presId="urn:microsoft.com/office/officeart/2008/layout/LinedList"/>
    <dgm:cxn modelId="{158B8792-5EE2-4402-A7EC-6F19C72A724A}" type="presParOf" srcId="{5091B832-1A98-425C-BAAE-15E0A9690008}" destId="{4AAE5469-0DD4-436A-BA78-19E455A228F3}" srcOrd="1" destOrd="0" presId="urn:microsoft.com/office/officeart/2008/layout/LinedList"/>
    <dgm:cxn modelId="{2FA241F0-C7CE-42ED-9C34-FD0440C8ACBC}" type="presParOf" srcId="{4AAE5469-0DD4-436A-BA78-19E455A228F3}" destId="{BAAC26C2-2BB0-482A-8F21-66E40593B6A1}" srcOrd="0" destOrd="0" presId="urn:microsoft.com/office/officeart/2008/layout/LinedList"/>
    <dgm:cxn modelId="{CC829278-FE08-4CB5-A9AD-C6EEE10268A7}" type="presParOf" srcId="{4AAE5469-0DD4-436A-BA78-19E455A228F3}" destId="{655E631E-83AE-4B46-B31A-3C9BC557EE72}" srcOrd="1" destOrd="0" presId="urn:microsoft.com/office/officeart/2008/layout/LinedList"/>
    <dgm:cxn modelId="{251D97D1-767B-4C3D-B82A-1463D7E28B45}" type="presParOf" srcId="{5091B832-1A98-425C-BAAE-15E0A9690008}" destId="{20BCECDD-D474-4E22-9317-E7447395E935}" srcOrd="2" destOrd="0" presId="urn:microsoft.com/office/officeart/2008/layout/LinedList"/>
    <dgm:cxn modelId="{7D6F50CF-A168-4C03-9646-CD8BE43223A2}" type="presParOf" srcId="{5091B832-1A98-425C-BAAE-15E0A9690008}" destId="{CBC62770-4032-4C9C-BE5E-DCCDC598DF52}" srcOrd="3" destOrd="0" presId="urn:microsoft.com/office/officeart/2008/layout/LinedList"/>
    <dgm:cxn modelId="{96532A28-412F-44E4-A5BC-8CA0E9BF38C3}" type="presParOf" srcId="{CBC62770-4032-4C9C-BE5E-DCCDC598DF52}" destId="{D4CACF25-B4BB-4453-8F6E-C144F3D5A82A}" srcOrd="0" destOrd="0" presId="urn:microsoft.com/office/officeart/2008/layout/LinedList"/>
    <dgm:cxn modelId="{15A40872-9BE0-4988-9EF1-83ACFC2C282C}" type="presParOf" srcId="{CBC62770-4032-4C9C-BE5E-DCCDC598DF52}" destId="{694C29E1-0CA7-42B6-ADCE-6CDFAD497578}" srcOrd="1" destOrd="0" presId="urn:microsoft.com/office/officeart/2008/layout/LinedList"/>
    <dgm:cxn modelId="{D1EEAFA1-43A3-4F98-A917-5B53F4680583}" type="presParOf" srcId="{5091B832-1A98-425C-BAAE-15E0A9690008}" destId="{76FBF69D-D179-4081-A5C4-6DE1A28AAE6E}" srcOrd="4" destOrd="0" presId="urn:microsoft.com/office/officeart/2008/layout/LinedList"/>
    <dgm:cxn modelId="{B8BB6286-759D-4992-8A74-7EDB1FFA70E0}" type="presParOf" srcId="{5091B832-1A98-425C-BAAE-15E0A9690008}" destId="{61F87AC6-4610-4BC8-BEA1-A4166F52FCAB}" srcOrd="5" destOrd="0" presId="urn:microsoft.com/office/officeart/2008/layout/LinedList"/>
    <dgm:cxn modelId="{35CEE954-0F36-4459-ABAF-D5C4591B3B6B}" type="presParOf" srcId="{61F87AC6-4610-4BC8-BEA1-A4166F52FCAB}" destId="{32D0A1C6-9DEC-490A-B730-429AF78FF96A}" srcOrd="0" destOrd="0" presId="urn:microsoft.com/office/officeart/2008/layout/LinedList"/>
    <dgm:cxn modelId="{AB7B99DD-2E61-4F6D-9AF2-65F251C3BFD5}" type="presParOf" srcId="{61F87AC6-4610-4BC8-BEA1-A4166F52FCAB}" destId="{9F14C631-2B9B-4DC1-87CB-AC2B5EDF9B87}" srcOrd="1" destOrd="0" presId="urn:microsoft.com/office/officeart/2008/layout/LinedList"/>
    <dgm:cxn modelId="{7BD8BD18-5099-4316-9F63-AEFFD5123B62}" type="presParOf" srcId="{5091B832-1A98-425C-BAAE-15E0A9690008}" destId="{7AD0AE51-EF06-4F20-9AA9-5CB3511A025A}" srcOrd="6" destOrd="0" presId="urn:microsoft.com/office/officeart/2008/layout/LinedList"/>
    <dgm:cxn modelId="{207615F3-CE30-4E82-944F-70E0F7256F1D}" type="presParOf" srcId="{5091B832-1A98-425C-BAAE-15E0A9690008}" destId="{9FC2D314-B737-4320-9B74-6DD24F3149C6}" srcOrd="7" destOrd="0" presId="urn:microsoft.com/office/officeart/2008/layout/LinedList"/>
    <dgm:cxn modelId="{E07D4A08-BAFA-4CA7-9362-8ED8DC30F1C4}" type="presParOf" srcId="{9FC2D314-B737-4320-9B74-6DD24F3149C6}" destId="{825D7319-8E65-490B-AE8D-6D2118794ABA}" srcOrd="0" destOrd="0" presId="urn:microsoft.com/office/officeart/2008/layout/LinedList"/>
    <dgm:cxn modelId="{9CBE5CA3-65DE-4FFF-930F-EC8206888304}" type="presParOf" srcId="{9FC2D314-B737-4320-9B74-6DD24F3149C6}" destId="{695F3772-CC43-4BCA-BA86-E23BE7CB2B77}" srcOrd="1" destOrd="0" presId="urn:microsoft.com/office/officeart/2008/layout/LinedList"/>
    <dgm:cxn modelId="{3130883B-8B66-42FE-B692-47EF5D67E5DF}" type="presParOf" srcId="{5091B832-1A98-425C-BAAE-15E0A9690008}" destId="{46D74BBB-EBE4-4535-8962-1F37E253DFF0}" srcOrd="8" destOrd="0" presId="urn:microsoft.com/office/officeart/2008/layout/LinedList"/>
    <dgm:cxn modelId="{1C405B09-A41F-432C-841F-C15BEDC6C700}" type="presParOf" srcId="{5091B832-1A98-425C-BAAE-15E0A9690008}" destId="{2CA6328D-E704-449D-A2A7-35BE4A0FF110}" srcOrd="9" destOrd="0" presId="urn:microsoft.com/office/officeart/2008/layout/LinedList"/>
    <dgm:cxn modelId="{D5F68773-84E7-410C-85F2-4EF0EDC5D0A6}" type="presParOf" srcId="{2CA6328D-E704-449D-A2A7-35BE4A0FF110}" destId="{43F18D51-93B1-400A-A87D-5FF2EB4DBEFD}" srcOrd="0" destOrd="0" presId="urn:microsoft.com/office/officeart/2008/layout/LinedList"/>
    <dgm:cxn modelId="{7B6E13AB-65D4-476E-89FF-32CA7BB96990}" type="presParOf" srcId="{2CA6328D-E704-449D-A2A7-35BE4A0FF110}" destId="{7A451D96-19B9-442D-9592-BAB3FF32A330}" srcOrd="1" destOrd="0" presId="urn:microsoft.com/office/officeart/2008/layout/LinedList"/>
    <dgm:cxn modelId="{005EB265-A161-4A49-A139-E56A0A3936A9}" type="presParOf" srcId="{5091B832-1A98-425C-BAAE-15E0A9690008}" destId="{3AEEA30A-8462-42FB-AD73-F51E88493D78}" srcOrd="10" destOrd="0" presId="urn:microsoft.com/office/officeart/2008/layout/LinedList"/>
    <dgm:cxn modelId="{4F739004-9158-4EDF-9541-55A2E7E360F6}" type="presParOf" srcId="{5091B832-1A98-425C-BAAE-15E0A9690008}" destId="{1D5923C8-0817-48B2-AB35-C03A1174868B}" srcOrd="11" destOrd="0" presId="urn:microsoft.com/office/officeart/2008/layout/LinedList"/>
    <dgm:cxn modelId="{19DD4D12-4EF2-429F-A672-C53B533CE004}" type="presParOf" srcId="{1D5923C8-0817-48B2-AB35-C03A1174868B}" destId="{4F23520F-6A46-42D0-85A3-B4BA184833D5}" srcOrd="0" destOrd="0" presId="urn:microsoft.com/office/officeart/2008/layout/LinedList"/>
    <dgm:cxn modelId="{8ACA02B4-E896-4953-B75D-BEBEBE0EF085}" type="presParOf" srcId="{1D5923C8-0817-48B2-AB35-C03A1174868B}" destId="{ABD17ECE-5F05-4D9A-8CDF-C985E0B35D7F}" srcOrd="1"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35.xml><?xml version="1.0" encoding="utf-8"?>
<dgm:dataModel xmlns:dgm="http://schemas.openxmlformats.org/drawingml/2006/diagram" xmlns:a="http://schemas.openxmlformats.org/drawingml/2006/main">
  <dgm:ptLst>
    <dgm:pt modelId="{369948F1-CDB5-42CF-B3B9-6CC13DCD54D9}" type="doc">
      <dgm:prSet loTypeId="urn:microsoft.com/office/officeart/2005/8/layout/vList2" loCatId="list" qsTypeId="urn:microsoft.com/office/officeart/2005/8/quickstyle/simple4" qsCatId="simple" csTypeId="urn:microsoft.com/office/officeart/2005/8/colors/colorful2" csCatId="colorful" phldr="1"/>
      <dgm:spPr/>
      <dgm:t>
        <a:bodyPr/>
        <a:lstStyle/>
        <a:p>
          <a:endParaRPr lang="en-US"/>
        </a:p>
      </dgm:t>
    </dgm:pt>
    <dgm:pt modelId="{6B7DC2EB-75AC-4FBB-811B-8857D9ADCBD2}">
      <dgm:prSet/>
      <dgm:spPr/>
      <dgm:t>
        <a:bodyPr/>
        <a:lstStyle/>
        <a:p>
          <a:r>
            <a:rPr lang="en-US"/>
            <a:t>3. Family Intervention Strategies can include…</a:t>
          </a:r>
        </a:p>
      </dgm:t>
    </dgm:pt>
    <dgm:pt modelId="{2C9D6CE7-002E-4C2E-B2BC-AA58A4098300}" type="parTrans" cxnId="{2892F53F-621E-491B-92BF-81144557C613}">
      <dgm:prSet/>
      <dgm:spPr/>
      <dgm:t>
        <a:bodyPr/>
        <a:lstStyle/>
        <a:p>
          <a:endParaRPr lang="en-US"/>
        </a:p>
      </dgm:t>
    </dgm:pt>
    <dgm:pt modelId="{EEE2B926-A986-4BFB-B481-0E9F5BAD3B34}" type="sibTrans" cxnId="{2892F53F-621E-491B-92BF-81144557C613}">
      <dgm:prSet/>
      <dgm:spPr/>
      <dgm:t>
        <a:bodyPr/>
        <a:lstStyle/>
        <a:p>
          <a:endParaRPr lang="en-US"/>
        </a:p>
      </dgm:t>
    </dgm:pt>
    <dgm:pt modelId="{ECDF1FBB-6C84-4ABD-AE90-6FF8CDE21862}">
      <dgm:prSet/>
      <dgm:spPr/>
      <dgm:t>
        <a:bodyPr/>
        <a:lstStyle/>
        <a:p>
          <a:r>
            <a:rPr lang="en-US" dirty="0"/>
            <a:t>a) Increase knowledge and skills of the family so they effectively deal with 	their loved one experiencing mental illness</a:t>
          </a:r>
        </a:p>
      </dgm:t>
    </dgm:pt>
    <dgm:pt modelId="{6E3B4CC1-D07B-4053-B338-D13CF6455BE8}" type="parTrans" cxnId="{0840A2FA-A03F-4E7A-A449-642D28810BC3}">
      <dgm:prSet/>
      <dgm:spPr/>
      <dgm:t>
        <a:bodyPr/>
        <a:lstStyle/>
        <a:p>
          <a:endParaRPr lang="en-US"/>
        </a:p>
      </dgm:t>
    </dgm:pt>
    <dgm:pt modelId="{B7B5F8F2-FD34-41B6-B8AA-9B3FEA043D5C}" type="sibTrans" cxnId="{0840A2FA-A03F-4E7A-A449-642D28810BC3}">
      <dgm:prSet/>
      <dgm:spPr/>
      <dgm:t>
        <a:bodyPr/>
        <a:lstStyle/>
        <a:p>
          <a:endParaRPr lang="en-US"/>
        </a:p>
      </dgm:t>
    </dgm:pt>
    <dgm:pt modelId="{6499765A-3C70-4FDB-B46C-075438771FB5}">
      <dgm:prSet/>
      <dgm:spPr/>
      <dgm:t>
        <a:bodyPr/>
        <a:lstStyle/>
        <a:p>
          <a:r>
            <a:rPr lang="en-US" dirty="0"/>
            <a:t>b) Facilitate balance between the family’s role in overall treatment, rehabilitation and recovery, and their capacity to meet their own individual needs and life roles.</a:t>
          </a:r>
        </a:p>
      </dgm:t>
    </dgm:pt>
    <dgm:pt modelId="{DA357CE9-A68C-41E4-99DD-FFEDB004E257}" type="parTrans" cxnId="{C2C53685-E0A8-40D5-A678-3BF00512D1F6}">
      <dgm:prSet/>
      <dgm:spPr/>
      <dgm:t>
        <a:bodyPr/>
        <a:lstStyle/>
        <a:p>
          <a:endParaRPr lang="en-US"/>
        </a:p>
      </dgm:t>
    </dgm:pt>
    <dgm:pt modelId="{29CC2A7E-35DD-47FC-B399-18AD16152824}" type="sibTrans" cxnId="{C2C53685-E0A8-40D5-A678-3BF00512D1F6}">
      <dgm:prSet/>
      <dgm:spPr/>
      <dgm:t>
        <a:bodyPr/>
        <a:lstStyle/>
        <a:p>
          <a:endParaRPr lang="en-US"/>
        </a:p>
      </dgm:t>
    </dgm:pt>
    <dgm:pt modelId="{18693BDF-1A8A-4FC3-89DF-473CCBAFAFCE}">
      <dgm:prSet/>
      <dgm:spPr/>
      <dgm:t>
        <a:bodyPr/>
        <a:lstStyle/>
        <a:p>
          <a:r>
            <a:rPr lang="en-US" dirty="0"/>
            <a:t>c) Empower the family to act as an advocate.</a:t>
          </a:r>
        </a:p>
      </dgm:t>
    </dgm:pt>
    <dgm:pt modelId="{9BD6D749-C996-4BCA-A689-D868929B88FA}" type="parTrans" cxnId="{A356F20B-5D1B-4397-9E78-676253A99208}">
      <dgm:prSet/>
      <dgm:spPr/>
      <dgm:t>
        <a:bodyPr/>
        <a:lstStyle/>
        <a:p>
          <a:endParaRPr lang="en-US"/>
        </a:p>
      </dgm:t>
    </dgm:pt>
    <dgm:pt modelId="{6213BD12-D47C-403E-8184-53F59DCB1EDC}" type="sibTrans" cxnId="{A356F20B-5D1B-4397-9E78-676253A99208}">
      <dgm:prSet/>
      <dgm:spPr/>
      <dgm:t>
        <a:bodyPr/>
        <a:lstStyle/>
        <a:p>
          <a:endParaRPr lang="en-US"/>
        </a:p>
      </dgm:t>
    </dgm:pt>
    <dgm:pt modelId="{0C89C34C-A956-4D9B-A9CD-7C4B50EEC763}">
      <dgm:prSet/>
      <dgm:spPr/>
      <dgm:t>
        <a:bodyPr/>
        <a:lstStyle/>
        <a:p>
          <a:r>
            <a:rPr lang="en-US" dirty="0"/>
            <a:t>d) All of the above</a:t>
          </a:r>
        </a:p>
      </dgm:t>
    </dgm:pt>
    <dgm:pt modelId="{192F9CB6-FA0D-47DE-9B3F-64F173A11BB1}" type="parTrans" cxnId="{2A5F13EC-DD63-4D5F-BC23-AEFE86B0A48D}">
      <dgm:prSet/>
      <dgm:spPr/>
      <dgm:t>
        <a:bodyPr/>
        <a:lstStyle/>
        <a:p>
          <a:endParaRPr lang="en-US"/>
        </a:p>
      </dgm:t>
    </dgm:pt>
    <dgm:pt modelId="{C16C8B2E-1F91-4CB8-B66B-C37B4F2E1F25}" type="sibTrans" cxnId="{2A5F13EC-DD63-4D5F-BC23-AEFE86B0A48D}">
      <dgm:prSet/>
      <dgm:spPr/>
      <dgm:t>
        <a:bodyPr/>
        <a:lstStyle/>
        <a:p>
          <a:endParaRPr lang="en-US"/>
        </a:p>
      </dgm:t>
    </dgm:pt>
    <dgm:pt modelId="{E1EF5594-64FA-4E79-8306-F8C31BB488A3}">
      <dgm:prSet/>
      <dgm:spPr/>
      <dgm:t>
        <a:bodyPr/>
        <a:lstStyle/>
        <a:p>
          <a:r>
            <a:rPr lang="en-US" dirty="0"/>
            <a:t>e) None of the above</a:t>
          </a:r>
        </a:p>
      </dgm:t>
    </dgm:pt>
    <dgm:pt modelId="{EBD78C35-D8DC-49E5-ADCA-E128E0FC6C61}" type="parTrans" cxnId="{E3634337-A33D-40C9-8CE0-729D518E9829}">
      <dgm:prSet/>
      <dgm:spPr/>
      <dgm:t>
        <a:bodyPr/>
        <a:lstStyle/>
        <a:p>
          <a:endParaRPr lang="en-US"/>
        </a:p>
      </dgm:t>
    </dgm:pt>
    <dgm:pt modelId="{36278B3E-A842-4FF6-8B34-E5E821F0329F}" type="sibTrans" cxnId="{E3634337-A33D-40C9-8CE0-729D518E9829}">
      <dgm:prSet/>
      <dgm:spPr/>
      <dgm:t>
        <a:bodyPr/>
        <a:lstStyle/>
        <a:p>
          <a:endParaRPr lang="en-US"/>
        </a:p>
      </dgm:t>
    </dgm:pt>
    <dgm:pt modelId="{245FA66E-8E5B-47DE-995F-3CE3D6D7C5D9}" type="pres">
      <dgm:prSet presAssocID="{369948F1-CDB5-42CF-B3B9-6CC13DCD54D9}" presName="linear" presStyleCnt="0">
        <dgm:presLayoutVars>
          <dgm:animLvl val="lvl"/>
          <dgm:resizeHandles val="exact"/>
        </dgm:presLayoutVars>
      </dgm:prSet>
      <dgm:spPr/>
    </dgm:pt>
    <dgm:pt modelId="{2B74642E-1CD4-454A-AE2B-503C8CC7E735}" type="pres">
      <dgm:prSet presAssocID="{6B7DC2EB-75AC-4FBB-811B-8857D9ADCBD2}" presName="parentText" presStyleLbl="node1" presStyleIdx="0" presStyleCnt="6">
        <dgm:presLayoutVars>
          <dgm:chMax val="0"/>
          <dgm:bulletEnabled val="1"/>
        </dgm:presLayoutVars>
      </dgm:prSet>
      <dgm:spPr/>
    </dgm:pt>
    <dgm:pt modelId="{A852A3AF-4EA1-4D4A-9663-D5E63C9DF2FB}" type="pres">
      <dgm:prSet presAssocID="{EEE2B926-A986-4BFB-B481-0E9F5BAD3B34}" presName="spacer" presStyleCnt="0"/>
      <dgm:spPr/>
    </dgm:pt>
    <dgm:pt modelId="{BD3A61EA-0318-4F11-94E9-05E0B7EA1B89}" type="pres">
      <dgm:prSet presAssocID="{ECDF1FBB-6C84-4ABD-AE90-6FF8CDE21862}" presName="parentText" presStyleLbl="node1" presStyleIdx="1" presStyleCnt="6">
        <dgm:presLayoutVars>
          <dgm:chMax val="0"/>
          <dgm:bulletEnabled val="1"/>
        </dgm:presLayoutVars>
      </dgm:prSet>
      <dgm:spPr/>
    </dgm:pt>
    <dgm:pt modelId="{01CF1EF7-1211-4C33-90A2-784EA8ECA41F}" type="pres">
      <dgm:prSet presAssocID="{B7B5F8F2-FD34-41B6-B8AA-9B3FEA043D5C}" presName="spacer" presStyleCnt="0"/>
      <dgm:spPr/>
    </dgm:pt>
    <dgm:pt modelId="{54027762-F7F6-47B2-AB5A-6080B67005D8}" type="pres">
      <dgm:prSet presAssocID="{6499765A-3C70-4FDB-B46C-075438771FB5}" presName="parentText" presStyleLbl="node1" presStyleIdx="2" presStyleCnt="6">
        <dgm:presLayoutVars>
          <dgm:chMax val="0"/>
          <dgm:bulletEnabled val="1"/>
        </dgm:presLayoutVars>
      </dgm:prSet>
      <dgm:spPr/>
    </dgm:pt>
    <dgm:pt modelId="{F387F95D-9F4E-4663-A6C9-DAE3EDE5BD04}" type="pres">
      <dgm:prSet presAssocID="{29CC2A7E-35DD-47FC-B399-18AD16152824}" presName="spacer" presStyleCnt="0"/>
      <dgm:spPr/>
    </dgm:pt>
    <dgm:pt modelId="{99240EF0-1EE9-46A4-B0AA-C8448404180C}" type="pres">
      <dgm:prSet presAssocID="{18693BDF-1A8A-4FC3-89DF-473CCBAFAFCE}" presName="parentText" presStyleLbl="node1" presStyleIdx="3" presStyleCnt="6">
        <dgm:presLayoutVars>
          <dgm:chMax val="0"/>
          <dgm:bulletEnabled val="1"/>
        </dgm:presLayoutVars>
      </dgm:prSet>
      <dgm:spPr/>
    </dgm:pt>
    <dgm:pt modelId="{534DAF58-F216-44B5-A40D-5D32B71E9E7A}" type="pres">
      <dgm:prSet presAssocID="{6213BD12-D47C-403E-8184-53F59DCB1EDC}" presName="spacer" presStyleCnt="0"/>
      <dgm:spPr/>
    </dgm:pt>
    <dgm:pt modelId="{EB1E3BBB-2379-4F30-B7DF-D38B3AD56A4C}" type="pres">
      <dgm:prSet presAssocID="{0C89C34C-A956-4D9B-A9CD-7C4B50EEC763}" presName="parentText" presStyleLbl="node1" presStyleIdx="4" presStyleCnt="6">
        <dgm:presLayoutVars>
          <dgm:chMax val="0"/>
          <dgm:bulletEnabled val="1"/>
        </dgm:presLayoutVars>
      </dgm:prSet>
      <dgm:spPr/>
    </dgm:pt>
    <dgm:pt modelId="{69ED812E-2388-46A8-8072-3692DCA5DBEC}" type="pres">
      <dgm:prSet presAssocID="{C16C8B2E-1F91-4CB8-B66B-C37B4F2E1F25}" presName="spacer" presStyleCnt="0"/>
      <dgm:spPr/>
    </dgm:pt>
    <dgm:pt modelId="{459481EA-2FE1-4923-B24F-BEDAC264BC77}" type="pres">
      <dgm:prSet presAssocID="{E1EF5594-64FA-4E79-8306-F8C31BB488A3}" presName="parentText" presStyleLbl="node1" presStyleIdx="5" presStyleCnt="6">
        <dgm:presLayoutVars>
          <dgm:chMax val="0"/>
          <dgm:bulletEnabled val="1"/>
        </dgm:presLayoutVars>
      </dgm:prSet>
      <dgm:spPr/>
    </dgm:pt>
  </dgm:ptLst>
  <dgm:cxnLst>
    <dgm:cxn modelId="{A356F20B-5D1B-4397-9E78-676253A99208}" srcId="{369948F1-CDB5-42CF-B3B9-6CC13DCD54D9}" destId="{18693BDF-1A8A-4FC3-89DF-473CCBAFAFCE}" srcOrd="3" destOrd="0" parTransId="{9BD6D749-C996-4BCA-A689-D868929B88FA}" sibTransId="{6213BD12-D47C-403E-8184-53F59DCB1EDC}"/>
    <dgm:cxn modelId="{EE12E617-EA79-4C14-8B99-22515D7C5788}" type="presOf" srcId="{0C89C34C-A956-4D9B-A9CD-7C4B50EEC763}" destId="{EB1E3BBB-2379-4F30-B7DF-D38B3AD56A4C}" srcOrd="0" destOrd="0" presId="urn:microsoft.com/office/officeart/2005/8/layout/vList2"/>
    <dgm:cxn modelId="{CDEBA31B-F056-4730-858A-4303FC15240C}" type="presOf" srcId="{ECDF1FBB-6C84-4ABD-AE90-6FF8CDE21862}" destId="{BD3A61EA-0318-4F11-94E9-05E0B7EA1B89}" srcOrd="0" destOrd="0" presId="urn:microsoft.com/office/officeart/2005/8/layout/vList2"/>
    <dgm:cxn modelId="{557E271C-DC51-4C87-A08B-C09B8004A277}" type="presOf" srcId="{18693BDF-1A8A-4FC3-89DF-473CCBAFAFCE}" destId="{99240EF0-1EE9-46A4-B0AA-C8448404180C}" srcOrd="0" destOrd="0" presId="urn:microsoft.com/office/officeart/2005/8/layout/vList2"/>
    <dgm:cxn modelId="{E3634337-A33D-40C9-8CE0-729D518E9829}" srcId="{369948F1-CDB5-42CF-B3B9-6CC13DCD54D9}" destId="{E1EF5594-64FA-4E79-8306-F8C31BB488A3}" srcOrd="5" destOrd="0" parTransId="{EBD78C35-D8DC-49E5-ADCA-E128E0FC6C61}" sibTransId="{36278B3E-A842-4FF6-8B34-E5E821F0329F}"/>
    <dgm:cxn modelId="{2892F53F-621E-491B-92BF-81144557C613}" srcId="{369948F1-CDB5-42CF-B3B9-6CC13DCD54D9}" destId="{6B7DC2EB-75AC-4FBB-811B-8857D9ADCBD2}" srcOrd="0" destOrd="0" parTransId="{2C9D6CE7-002E-4C2E-B2BC-AA58A4098300}" sibTransId="{EEE2B926-A986-4BFB-B481-0E9F5BAD3B34}"/>
    <dgm:cxn modelId="{8549D47D-4E1B-46AF-B6AE-DF2D5AA393ED}" type="presOf" srcId="{6B7DC2EB-75AC-4FBB-811B-8857D9ADCBD2}" destId="{2B74642E-1CD4-454A-AE2B-503C8CC7E735}" srcOrd="0" destOrd="0" presId="urn:microsoft.com/office/officeart/2005/8/layout/vList2"/>
    <dgm:cxn modelId="{6345767F-FD52-4A92-B69F-3A255640BD21}" type="presOf" srcId="{369948F1-CDB5-42CF-B3B9-6CC13DCD54D9}" destId="{245FA66E-8E5B-47DE-995F-3CE3D6D7C5D9}" srcOrd="0" destOrd="0" presId="urn:microsoft.com/office/officeart/2005/8/layout/vList2"/>
    <dgm:cxn modelId="{C2C53685-E0A8-40D5-A678-3BF00512D1F6}" srcId="{369948F1-CDB5-42CF-B3B9-6CC13DCD54D9}" destId="{6499765A-3C70-4FDB-B46C-075438771FB5}" srcOrd="2" destOrd="0" parTransId="{DA357CE9-A68C-41E4-99DD-FFEDB004E257}" sibTransId="{29CC2A7E-35DD-47FC-B399-18AD16152824}"/>
    <dgm:cxn modelId="{A1326AB3-F035-4334-83D4-F10114EEBAB3}" type="presOf" srcId="{E1EF5594-64FA-4E79-8306-F8C31BB488A3}" destId="{459481EA-2FE1-4923-B24F-BEDAC264BC77}" srcOrd="0" destOrd="0" presId="urn:microsoft.com/office/officeart/2005/8/layout/vList2"/>
    <dgm:cxn modelId="{A4AEEFE6-A77F-49A5-8747-20C8AEC2E754}" type="presOf" srcId="{6499765A-3C70-4FDB-B46C-075438771FB5}" destId="{54027762-F7F6-47B2-AB5A-6080B67005D8}" srcOrd="0" destOrd="0" presId="urn:microsoft.com/office/officeart/2005/8/layout/vList2"/>
    <dgm:cxn modelId="{2A5F13EC-DD63-4D5F-BC23-AEFE86B0A48D}" srcId="{369948F1-CDB5-42CF-B3B9-6CC13DCD54D9}" destId="{0C89C34C-A956-4D9B-A9CD-7C4B50EEC763}" srcOrd="4" destOrd="0" parTransId="{192F9CB6-FA0D-47DE-9B3F-64F173A11BB1}" sibTransId="{C16C8B2E-1F91-4CB8-B66B-C37B4F2E1F25}"/>
    <dgm:cxn modelId="{0840A2FA-A03F-4E7A-A449-642D28810BC3}" srcId="{369948F1-CDB5-42CF-B3B9-6CC13DCD54D9}" destId="{ECDF1FBB-6C84-4ABD-AE90-6FF8CDE21862}" srcOrd="1" destOrd="0" parTransId="{6E3B4CC1-D07B-4053-B338-D13CF6455BE8}" sibTransId="{B7B5F8F2-FD34-41B6-B8AA-9B3FEA043D5C}"/>
    <dgm:cxn modelId="{668EF8BD-EE27-46D2-B669-319E997B1476}" type="presParOf" srcId="{245FA66E-8E5B-47DE-995F-3CE3D6D7C5D9}" destId="{2B74642E-1CD4-454A-AE2B-503C8CC7E735}" srcOrd="0" destOrd="0" presId="urn:microsoft.com/office/officeart/2005/8/layout/vList2"/>
    <dgm:cxn modelId="{3176B737-8BE0-4E14-A75F-9EC4FBC59F5B}" type="presParOf" srcId="{245FA66E-8E5B-47DE-995F-3CE3D6D7C5D9}" destId="{A852A3AF-4EA1-4D4A-9663-D5E63C9DF2FB}" srcOrd="1" destOrd="0" presId="urn:microsoft.com/office/officeart/2005/8/layout/vList2"/>
    <dgm:cxn modelId="{229E662E-7792-41ED-9E79-07DB3777E13B}" type="presParOf" srcId="{245FA66E-8E5B-47DE-995F-3CE3D6D7C5D9}" destId="{BD3A61EA-0318-4F11-94E9-05E0B7EA1B89}" srcOrd="2" destOrd="0" presId="urn:microsoft.com/office/officeart/2005/8/layout/vList2"/>
    <dgm:cxn modelId="{94B7078B-7FDE-4AE6-911D-EA920DE90FD5}" type="presParOf" srcId="{245FA66E-8E5B-47DE-995F-3CE3D6D7C5D9}" destId="{01CF1EF7-1211-4C33-90A2-784EA8ECA41F}" srcOrd="3" destOrd="0" presId="urn:microsoft.com/office/officeart/2005/8/layout/vList2"/>
    <dgm:cxn modelId="{649041AA-E2F6-4DCF-BEF5-9D11AB18A9C3}" type="presParOf" srcId="{245FA66E-8E5B-47DE-995F-3CE3D6D7C5D9}" destId="{54027762-F7F6-47B2-AB5A-6080B67005D8}" srcOrd="4" destOrd="0" presId="urn:microsoft.com/office/officeart/2005/8/layout/vList2"/>
    <dgm:cxn modelId="{8A4015F7-1646-464D-8D54-AE21E251BD60}" type="presParOf" srcId="{245FA66E-8E5B-47DE-995F-3CE3D6D7C5D9}" destId="{F387F95D-9F4E-4663-A6C9-DAE3EDE5BD04}" srcOrd="5" destOrd="0" presId="urn:microsoft.com/office/officeart/2005/8/layout/vList2"/>
    <dgm:cxn modelId="{066A4582-405D-4F83-BF2E-6BAEDE33CB7B}" type="presParOf" srcId="{245FA66E-8E5B-47DE-995F-3CE3D6D7C5D9}" destId="{99240EF0-1EE9-46A4-B0AA-C8448404180C}" srcOrd="6" destOrd="0" presId="urn:microsoft.com/office/officeart/2005/8/layout/vList2"/>
    <dgm:cxn modelId="{C2B5D887-5A30-4274-BB17-B6CB5B2C8796}" type="presParOf" srcId="{245FA66E-8E5B-47DE-995F-3CE3D6D7C5D9}" destId="{534DAF58-F216-44B5-A40D-5D32B71E9E7A}" srcOrd="7" destOrd="0" presId="urn:microsoft.com/office/officeart/2005/8/layout/vList2"/>
    <dgm:cxn modelId="{C153B945-C9FF-4EAE-9981-29A94CFC814E}" type="presParOf" srcId="{245FA66E-8E5B-47DE-995F-3CE3D6D7C5D9}" destId="{EB1E3BBB-2379-4F30-B7DF-D38B3AD56A4C}" srcOrd="8" destOrd="0" presId="urn:microsoft.com/office/officeart/2005/8/layout/vList2"/>
    <dgm:cxn modelId="{71F904D3-D874-4F79-992B-87E305F260CF}" type="presParOf" srcId="{245FA66E-8E5B-47DE-995F-3CE3D6D7C5D9}" destId="{69ED812E-2388-46A8-8072-3692DCA5DBEC}" srcOrd="9" destOrd="0" presId="urn:microsoft.com/office/officeart/2005/8/layout/vList2"/>
    <dgm:cxn modelId="{CA392418-88EB-4001-A772-0F58AB62A3DD}" type="presParOf" srcId="{245FA66E-8E5B-47DE-995F-3CE3D6D7C5D9}" destId="{459481EA-2FE1-4923-B24F-BEDAC264BC77}" srcOrd="1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6.xml><?xml version="1.0" encoding="utf-8"?>
<dgm:dataModel xmlns:dgm="http://schemas.openxmlformats.org/drawingml/2006/diagram" xmlns:a="http://schemas.openxmlformats.org/drawingml/2006/main">
  <dgm:ptLst>
    <dgm:pt modelId="{369948F1-CDB5-42CF-B3B9-6CC13DCD54D9}" type="doc">
      <dgm:prSet loTypeId="urn:microsoft.com/office/officeart/2005/8/layout/vList2" loCatId="list" qsTypeId="urn:microsoft.com/office/officeart/2005/8/quickstyle/simple4" qsCatId="simple" csTypeId="urn:microsoft.com/office/officeart/2005/8/colors/colorful2" csCatId="colorful" phldr="1"/>
      <dgm:spPr/>
      <dgm:t>
        <a:bodyPr/>
        <a:lstStyle/>
        <a:p>
          <a:endParaRPr lang="en-US"/>
        </a:p>
      </dgm:t>
    </dgm:pt>
    <dgm:pt modelId="{6B7DC2EB-75AC-4FBB-811B-8857D9ADCBD2}">
      <dgm:prSet/>
      <dgm:spPr/>
      <dgm:t>
        <a:bodyPr/>
        <a:lstStyle/>
        <a:p>
          <a:r>
            <a:rPr lang="en-US"/>
            <a:t>3. Family Intervention Strategies can include…</a:t>
          </a:r>
        </a:p>
      </dgm:t>
    </dgm:pt>
    <dgm:pt modelId="{2C9D6CE7-002E-4C2E-B2BC-AA58A4098300}" type="parTrans" cxnId="{2892F53F-621E-491B-92BF-81144557C613}">
      <dgm:prSet/>
      <dgm:spPr/>
      <dgm:t>
        <a:bodyPr/>
        <a:lstStyle/>
        <a:p>
          <a:endParaRPr lang="en-US"/>
        </a:p>
      </dgm:t>
    </dgm:pt>
    <dgm:pt modelId="{EEE2B926-A986-4BFB-B481-0E9F5BAD3B34}" type="sibTrans" cxnId="{2892F53F-621E-491B-92BF-81144557C613}">
      <dgm:prSet/>
      <dgm:spPr/>
      <dgm:t>
        <a:bodyPr/>
        <a:lstStyle/>
        <a:p>
          <a:endParaRPr lang="en-US"/>
        </a:p>
      </dgm:t>
    </dgm:pt>
    <dgm:pt modelId="{ECDF1FBB-6C84-4ABD-AE90-6FF8CDE21862}">
      <dgm:prSet/>
      <dgm:spPr/>
      <dgm:t>
        <a:bodyPr/>
        <a:lstStyle/>
        <a:p>
          <a:r>
            <a:rPr lang="en-US" dirty="0"/>
            <a:t>a) Increase knowledge and skills of the family so they effectively deal with 	their loved one experiencing mental illness</a:t>
          </a:r>
        </a:p>
      </dgm:t>
    </dgm:pt>
    <dgm:pt modelId="{6E3B4CC1-D07B-4053-B338-D13CF6455BE8}" type="parTrans" cxnId="{0840A2FA-A03F-4E7A-A449-642D28810BC3}">
      <dgm:prSet/>
      <dgm:spPr/>
      <dgm:t>
        <a:bodyPr/>
        <a:lstStyle/>
        <a:p>
          <a:endParaRPr lang="en-US"/>
        </a:p>
      </dgm:t>
    </dgm:pt>
    <dgm:pt modelId="{B7B5F8F2-FD34-41B6-B8AA-9B3FEA043D5C}" type="sibTrans" cxnId="{0840A2FA-A03F-4E7A-A449-642D28810BC3}">
      <dgm:prSet/>
      <dgm:spPr/>
      <dgm:t>
        <a:bodyPr/>
        <a:lstStyle/>
        <a:p>
          <a:endParaRPr lang="en-US"/>
        </a:p>
      </dgm:t>
    </dgm:pt>
    <dgm:pt modelId="{6499765A-3C70-4FDB-B46C-075438771FB5}">
      <dgm:prSet/>
      <dgm:spPr/>
      <dgm:t>
        <a:bodyPr/>
        <a:lstStyle/>
        <a:p>
          <a:r>
            <a:rPr lang="en-US" dirty="0"/>
            <a:t>b) Facilitate balance between the family’s role in overall treatment, rehabilitation and recovery, and their capacity to meet their own individual needs and life roles.</a:t>
          </a:r>
        </a:p>
      </dgm:t>
    </dgm:pt>
    <dgm:pt modelId="{DA357CE9-A68C-41E4-99DD-FFEDB004E257}" type="parTrans" cxnId="{C2C53685-E0A8-40D5-A678-3BF00512D1F6}">
      <dgm:prSet/>
      <dgm:spPr/>
      <dgm:t>
        <a:bodyPr/>
        <a:lstStyle/>
        <a:p>
          <a:endParaRPr lang="en-US"/>
        </a:p>
      </dgm:t>
    </dgm:pt>
    <dgm:pt modelId="{29CC2A7E-35DD-47FC-B399-18AD16152824}" type="sibTrans" cxnId="{C2C53685-E0A8-40D5-A678-3BF00512D1F6}">
      <dgm:prSet/>
      <dgm:spPr/>
      <dgm:t>
        <a:bodyPr/>
        <a:lstStyle/>
        <a:p>
          <a:endParaRPr lang="en-US"/>
        </a:p>
      </dgm:t>
    </dgm:pt>
    <dgm:pt modelId="{18693BDF-1A8A-4FC3-89DF-473CCBAFAFCE}">
      <dgm:prSet/>
      <dgm:spPr/>
      <dgm:t>
        <a:bodyPr/>
        <a:lstStyle/>
        <a:p>
          <a:r>
            <a:rPr lang="en-US" dirty="0"/>
            <a:t>c) Empower the family to act as an advocate.</a:t>
          </a:r>
        </a:p>
      </dgm:t>
    </dgm:pt>
    <dgm:pt modelId="{9BD6D749-C996-4BCA-A689-D868929B88FA}" type="parTrans" cxnId="{A356F20B-5D1B-4397-9E78-676253A99208}">
      <dgm:prSet/>
      <dgm:spPr/>
      <dgm:t>
        <a:bodyPr/>
        <a:lstStyle/>
        <a:p>
          <a:endParaRPr lang="en-US"/>
        </a:p>
      </dgm:t>
    </dgm:pt>
    <dgm:pt modelId="{6213BD12-D47C-403E-8184-53F59DCB1EDC}" type="sibTrans" cxnId="{A356F20B-5D1B-4397-9E78-676253A99208}">
      <dgm:prSet/>
      <dgm:spPr/>
      <dgm:t>
        <a:bodyPr/>
        <a:lstStyle/>
        <a:p>
          <a:endParaRPr lang="en-US"/>
        </a:p>
      </dgm:t>
    </dgm:pt>
    <dgm:pt modelId="{0C89C34C-A956-4D9B-A9CD-7C4B50EEC763}">
      <dgm:prSet custT="1"/>
      <dgm:spPr/>
      <dgm:t>
        <a:bodyPr/>
        <a:lstStyle/>
        <a:p>
          <a:r>
            <a:rPr lang="en-US" sz="3200" b="1" u="none" dirty="0"/>
            <a:t>d) </a:t>
          </a:r>
          <a:r>
            <a:rPr lang="en-US" sz="3200" b="1" u="sng" dirty="0"/>
            <a:t>All of the above</a:t>
          </a:r>
        </a:p>
      </dgm:t>
    </dgm:pt>
    <dgm:pt modelId="{192F9CB6-FA0D-47DE-9B3F-64F173A11BB1}" type="parTrans" cxnId="{2A5F13EC-DD63-4D5F-BC23-AEFE86B0A48D}">
      <dgm:prSet/>
      <dgm:spPr/>
      <dgm:t>
        <a:bodyPr/>
        <a:lstStyle/>
        <a:p>
          <a:endParaRPr lang="en-US"/>
        </a:p>
      </dgm:t>
    </dgm:pt>
    <dgm:pt modelId="{C16C8B2E-1F91-4CB8-B66B-C37B4F2E1F25}" type="sibTrans" cxnId="{2A5F13EC-DD63-4D5F-BC23-AEFE86B0A48D}">
      <dgm:prSet/>
      <dgm:spPr/>
      <dgm:t>
        <a:bodyPr/>
        <a:lstStyle/>
        <a:p>
          <a:endParaRPr lang="en-US"/>
        </a:p>
      </dgm:t>
    </dgm:pt>
    <dgm:pt modelId="{E1EF5594-64FA-4E79-8306-F8C31BB488A3}">
      <dgm:prSet/>
      <dgm:spPr/>
      <dgm:t>
        <a:bodyPr/>
        <a:lstStyle/>
        <a:p>
          <a:r>
            <a:rPr lang="en-US" dirty="0"/>
            <a:t>e) None of the above</a:t>
          </a:r>
        </a:p>
      </dgm:t>
    </dgm:pt>
    <dgm:pt modelId="{EBD78C35-D8DC-49E5-ADCA-E128E0FC6C61}" type="parTrans" cxnId="{E3634337-A33D-40C9-8CE0-729D518E9829}">
      <dgm:prSet/>
      <dgm:spPr/>
      <dgm:t>
        <a:bodyPr/>
        <a:lstStyle/>
        <a:p>
          <a:endParaRPr lang="en-US"/>
        </a:p>
      </dgm:t>
    </dgm:pt>
    <dgm:pt modelId="{36278B3E-A842-4FF6-8B34-E5E821F0329F}" type="sibTrans" cxnId="{E3634337-A33D-40C9-8CE0-729D518E9829}">
      <dgm:prSet/>
      <dgm:spPr/>
      <dgm:t>
        <a:bodyPr/>
        <a:lstStyle/>
        <a:p>
          <a:endParaRPr lang="en-US"/>
        </a:p>
      </dgm:t>
    </dgm:pt>
    <dgm:pt modelId="{245FA66E-8E5B-47DE-995F-3CE3D6D7C5D9}" type="pres">
      <dgm:prSet presAssocID="{369948F1-CDB5-42CF-B3B9-6CC13DCD54D9}" presName="linear" presStyleCnt="0">
        <dgm:presLayoutVars>
          <dgm:animLvl val="lvl"/>
          <dgm:resizeHandles val="exact"/>
        </dgm:presLayoutVars>
      </dgm:prSet>
      <dgm:spPr/>
    </dgm:pt>
    <dgm:pt modelId="{2B74642E-1CD4-454A-AE2B-503C8CC7E735}" type="pres">
      <dgm:prSet presAssocID="{6B7DC2EB-75AC-4FBB-811B-8857D9ADCBD2}" presName="parentText" presStyleLbl="node1" presStyleIdx="0" presStyleCnt="6">
        <dgm:presLayoutVars>
          <dgm:chMax val="0"/>
          <dgm:bulletEnabled val="1"/>
        </dgm:presLayoutVars>
      </dgm:prSet>
      <dgm:spPr/>
    </dgm:pt>
    <dgm:pt modelId="{A852A3AF-4EA1-4D4A-9663-D5E63C9DF2FB}" type="pres">
      <dgm:prSet presAssocID="{EEE2B926-A986-4BFB-B481-0E9F5BAD3B34}" presName="spacer" presStyleCnt="0"/>
      <dgm:spPr/>
    </dgm:pt>
    <dgm:pt modelId="{BD3A61EA-0318-4F11-94E9-05E0B7EA1B89}" type="pres">
      <dgm:prSet presAssocID="{ECDF1FBB-6C84-4ABD-AE90-6FF8CDE21862}" presName="parentText" presStyleLbl="node1" presStyleIdx="1" presStyleCnt="6">
        <dgm:presLayoutVars>
          <dgm:chMax val="0"/>
          <dgm:bulletEnabled val="1"/>
        </dgm:presLayoutVars>
      </dgm:prSet>
      <dgm:spPr/>
    </dgm:pt>
    <dgm:pt modelId="{01CF1EF7-1211-4C33-90A2-784EA8ECA41F}" type="pres">
      <dgm:prSet presAssocID="{B7B5F8F2-FD34-41B6-B8AA-9B3FEA043D5C}" presName="spacer" presStyleCnt="0"/>
      <dgm:spPr/>
    </dgm:pt>
    <dgm:pt modelId="{54027762-F7F6-47B2-AB5A-6080B67005D8}" type="pres">
      <dgm:prSet presAssocID="{6499765A-3C70-4FDB-B46C-075438771FB5}" presName="parentText" presStyleLbl="node1" presStyleIdx="2" presStyleCnt="6">
        <dgm:presLayoutVars>
          <dgm:chMax val="0"/>
          <dgm:bulletEnabled val="1"/>
        </dgm:presLayoutVars>
      </dgm:prSet>
      <dgm:spPr/>
    </dgm:pt>
    <dgm:pt modelId="{F387F95D-9F4E-4663-A6C9-DAE3EDE5BD04}" type="pres">
      <dgm:prSet presAssocID="{29CC2A7E-35DD-47FC-B399-18AD16152824}" presName="spacer" presStyleCnt="0"/>
      <dgm:spPr/>
    </dgm:pt>
    <dgm:pt modelId="{99240EF0-1EE9-46A4-B0AA-C8448404180C}" type="pres">
      <dgm:prSet presAssocID="{18693BDF-1A8A-4FC3-89DF-473CCBAFAFCE}" presName="parentText" presStyleLbl="node1" presStyleIdx="3" presStyleCnt="6">
        <dgm:presLayoutVars>
          <dgm:chMax val="0"/>
          <dgm:bulletEnabled val="1"/>
        </dgm:presLayoutVars>
      </dgm:prSet>
      <dgm:spPr/>
    </dgm:pt>
    <dgm:pt modelId="{534DAF58-F216-44B5-A40D-5D32B71E9E7A}" type="pres">
      <dgm:prSet presAssocID="{6213BD12-D47C-403E-8184-53F59DCB1EDC}" presName="spacer" presStyleCnt="0"/>
      <dgm:spPr/>
    </dgm:pt>
    <dgm:pt modelId="{EB1E3BBB-2379-4F30-B7DF-D38B3AD56A4C}" type="pres">
      <dgm:prSet presAssocID="{0C89C34C-A956-4D9B-A9CD-7C4B50EEC763}" presName="parentText" presStyleLbl="node1" presStyleIdx="4" presStyleCnt="6">
        <dgm:presLayoutVars>
          <dgm:chMax val="0"/>
          <dgm:bulletEnabled val="1"/>
        </dgm:presLayoutVars>
      </dgm:prSet>
      <dgm:spPr/>
    </dgm:pt>
    <dgm:pt modelId="{69ED812E-2388-46A8-8072-3692DCA5DBEC}" type="pres">
      <dgm:prSet presAssocID="{C16C8B2E-1F91-4CB8-B66B-C37B4F2E1F25}" presName="spacer" presStyleCnt="0"/>
      <dgm:spPr/>
    </dgm:pt>
    <dgm:pt modelId="{459481EA-2FE1-4923-B24F-BEDAC264BC77}" type="pres">
      <dgm:prSet presAssocID="{E1EF5594-64FA-4E79-8306-F8C31BB488A3}" presName="parentText" presStyleLbl="node1" presStyleIdx="5" presStyleCnt="6">
        <dgm:presLayoutVars>
          <dgm:chMax val="0"/>
          <dgm:bulletEnabled val="1"/>
        </dgm:presLayoutVars>
      </dgm:prSet>
      <dgm:spPr/>
    </dgm:pt>
  </dgm:ptLst>
  <dgm:cxnLst>
    <dgm:cxn modelId="{A356F20B-5D1B-4397-9E78-676253A99208}" srcId="{369948F1-CDB5-42CF-B3B9-6CC13DCD54D9}" destId="{18693BDF-1A8A-4FC3-89DF-473CCBAFAFCE}" srcOrd="3" destOrd="0" parTransId="{9BD6D749-C996-4BCA-A689-D868929B88FA}" sibTransId="{6213BD12-D47C-403E-8184-53F59DCB1EDC}"/>
    <dgm:cxn modelId="{EE12E617-EA79-4C14-8B99-22515D7C5788}" type="presOf" srcId="{0C89C34C-A956-4D9B-A9CD-7C4B50EEC763}" destId="{EB1E3BBB-2379-4F30-B7DF-D38B3AD56A4C}" srcOrd="0" destOrd="0" presId="urn:microsoft.com/office/officeart/2005/8/layout/vList2"/>
    <dgm:cxn modelId="{CDEBA31B-F056-4730-858A-4303FC15240C}" type="presOf" srcId="{ECDF1FBB-6C84-4ABD-AE90-6FF8CDE21862}" destId="{BD3A61EA-0318-4F11-94E9-05E0B7EA1B89}" srcOrd="0" destOrd="0" presId="urn:microsoft.com/office/officeart/2005/8/layout/vList2"/>
    <dgm:cxn modelId="{557E271C-DC51-4C87-A08B-C09B8004A277}" type="presOf" srcId="{18693BDF-1A8A-4FC3-89DF-473CCBAFAFCE}" destId="{99240EF0-1EE9-46A4-B0AA-C8448404180C}" srcOrd="0" destOrd="0" presId="urn:microsoft.com/office/officeart/2005/8/layout/vList2"/>
    <dgm:cxn modelId="{E3634337-A33D-40C9-8CE0-729D518E9829}" srcId="{369948F1-CDB5-42CF-B3B9-6CC13DCD54D9}" destId="{E1EF5594-64FA-4E79-8306-F8C31BB488A3}" srcOrd="5" destOrd="0" parTransId="{EBD78C35-D8DC-49E5-ADCA-E128E0FC6C61}" sibTransId="{36278B3E-A842-4FF6-8B34-E5E821F0329F}"/>
    <dgm:cxn modelId="{2892F53F-621E-491B-92BF-81144557C613}" srcId="{369948F1-CDB5-42CF-B3B9-6CC13DCD54D9}" destId="{6B7DC2EB-75AC-4FBB-811B-8857D9ADCBD2}" srcOrd="0" destOrd="0" parTransId="{2C9D6CE7-002E-4C2E-B2BC-AA58A4098300}" sibTransId="{EEE2B926-A986-4BFB-B481-0E9F5BAD3B34}"/>
    <dgm:cxn modelId="{8549D47D-4E1B-46AF-B6AE-DF2D5AA393ED}" type="presOf" srcId="{6B7DC2EB-75AC-4FBB-811B-8857D9ADCBD2}" destId="{2B74642E-1CD4-454A-AE2B-503C8CC7E735}" srcOrd="0" destOrd="0" presId="urn:microsoft.com/office/officeart/2005/8/layout/vList2"/>
    <dgm:cxn modelId="{6345767F-FD52-4A92-B69F-3A255640BD21}" type="presOf" srcId="{369948F1-CDB5-42CF-B3B9-6CC13DCD54D9}" destId="{245FA66E-8E5B-47DE-995F-3CE3D6D7C5D9}" srcOrd="0" destOrd="0" presId="urn:microsoft.com/office/officeart/2005/8/layout/vList2"/>
    <dgm:cxn modelId="{C2C53685-E0A8-40D5-A678-3BF00512D1F6}" srcId="{369948F1-CDB5-42CF-B3B9-6CC13DCD54D9}" destId="{6499765A-3C70-4FDB-B46C-075438771FB5}" srcOrd="2" destOrd="0" parTransId="{DA357CE9-A68C-41E4-99DD-FFEDB004E257}" sibTransId="{29CC2A7E-35DD-47FC-B399-18AD16152824}"/>
    <dgm:cxn modelId="{A1326AB3-F035-4334-83D4-F10114EEBAB3}" type="presOf" srcId="{E1EF5594-64FA-4E79-8306-F8C31BB488A3}" destId="{459481EA-2FE1-4923-B24F-BEDAC264BC77}" srcOrd="0" destOrd="0" presId="urn:microsoft.com/office/officeart/2005/8/layout/vList2"/>
    <dgm:cxn modelId="{A4AEEFE6-A77F-49A5-8747-20C8AEC2E754}" type="presOf" srcId="{6499765A-3C70-4FDB-B46C-075438771FB5}" destId="{54027762-F7F6-47B2-AB5A-6080B67005D8}" srcOrd="0" destOrd="0" presId="urn:microsoft.com/office/officeart/2005/8/layout/vList2"/>
    <dgm:cxn modelId="{2A5F13EC-DD63-4D5F-BC23-AEFE86B0A48D}" srcId="{369948F1-CDB5-42CF-B3B9-6CC13DCD54D9}" destId="{0C89C34C-A956-4D9B-A9CD-7C4B50EEC763}" srcOrd="4" destOrd="0" parTransId="{192F9CB6-FA0D-47DE-9B3F-64F173A11BB1}" sibTransId="{C16C8B2E-1F91-4CB8-B66B-C37B4F2E1F25}"/>
    <dgm:cxn modelId="{0840A2FA-A03F-4E7A-A449-642D28810BC3}" srcId="{369948F1-CDB5-42CF-B3B9-6CC13DCD54D9}" destId="{ECDF1FBB-6C84-4ABD-AE90-6FF8CDE21862}" srcOrd="1" destOrd="0" parTransId="{6E3B4CC1-D07B-4053-B338-D13CF6455BE8}" sibTransId="{B7B5F8F2-FD34-41B6-B8AA-9B3FEA043D5C}"/>
    <dgm:cxn modelId="{668EF8BD-EE27-46D2-B669-319E997B1476}" type="presParOf" srcId="{245FA66E-8E5B-47DE-995F-3CE3D6D7C5D9}" destId="{2B74642E-1CD4-454A-AE2B-503C8CC7E735}" srcOrd="0" destOrd="0" presId="urn:microsoft.com/office/officeart/2005/8/layout/vList2"/>
    <dgm:cxn modelId="{3176B737-8BE0-4E14-A75F-9EC4FBC59F5B}" type="presParOf" srcId="{245FA66E-8E5B-47DE-995F-3CE3D6D7C5D9}" destId="{A852A3AF-4EA1-4D4A-9663-D5E63C9DF2FB}" srcOrd="1" destOrd="0" presId="urn:microsoft.com/office/officeart/2005/8/layout/vList2"/>
    <dgm:cxn modelId="{229E662E-7792-41ED-9E79-07DB3777E13B}" type="presParOf" srcId="{245FA66E-8E5B-47DE-995F-3CE3D6D7C5D9}" destId="{BD3A61EA-0318-4F11-94E9-05E0B7EA1B89}" srcOrd="2" destOrd="0" presId="urn:microsoft.com/office/officeart/2005/8/layout/vList2"/>
    <dgm:cxn modelId="{94B7078B-7FDE-4AE6-911D-EA920DE90FD5}" type="presParOf" srcId="{245FA66E-8E5B-47DE-995F-3CE3D6D7C5D9}" destId="{01CF1EF7-1211-4C33-90A2-784EA8ECA41F}" srcOrd="3" destOrd="0" presId="urn:microsoft.com/office/officeart/2005/8/layout/vList2"/>
    <dgm:cxn modelId="{649041AA-E2F6-4DCF-BEF5-9D11AB18A9C3}" type="presParOf" srcId="{245FA66E-8E5B-47DE-995F-3CE3D6D7C5D9}" destId="{54027762-F7F6-47B2-AB5A-6080B67005D8}" srcOrd="4" destOrd="0" presId="urn:microsoft.com/office/officeart/2005/8/layout/vList2"/>
    <dgm:cxn modelId="{8A4015F7-1646-464D-8D54-AE21E251BD60}" type="presParOf" srcId="{245FA66E-8E5B-47DE-995F-3CE3D6D7C5D9}" destId="{F387F95D-9F4E-4663-A6C9-DAE3EDE5BD04}" srcOrd="5" destOrd="0" presId="urn:microsoft.com/office/officeart/2005/8/layout/vList2"/>
    <dgm:cxn modelId="{066A4582-405D-4F83-BF2E-6BAEDE33CB7B}" type="presParOf" srcId="{245FA66E-8E5B-47DE-995F-3CE3D6D7C5D9}" destId="{99240EF0-1EE9-46A4-B0AA-C8448404180C}" srcOrd="6" destOrd="0" presId="urn:microsoft.com/office/officeart/2005/8/layout/vList2"/>
    <dgm:cxn modelId="{C2B5D887-5A30-4274-BB17-B6CB5B2C8796}" type="presParOf" srcId="{245FA66E-8E5B-47DE-995F-3CE3D6D7C5D9}" destId="{534DAF58-F216-44B5-A40D-5D32B71E9E7A}" srcOrd="7" destOrd="0" presId="urn:microsoft.com/office/officeart/2005/8/layout/vList2"/>
    <dgm:cxn modelId="{C153B945-C9FF-4EAE-9981-29A94CFC814E}" type="presParOf" srcId="{245FA66E-8E5B-47DE-995F-3CE3D6D7C5D9}" destId="{EB1E3BBB-2379-4F30-B7DF-D38B3AD56A4C}" srcOrd="8" destOrd="0" presId="urn:microsoft.com/office/officeart/2005/8/layout/vList2"/>
    <dgm:cxn modelId="{71F904D3-D874-4F79-992B-87E305F260CF}" type="presParOf" srcId="{245FA66E-8E5B-47DE-995F-3CE3D6D7C5D9}" destId="{69ED812E-2388-46A8-8072-3692DCA5DBEC}" srcOrd="9" destOrd="0" presId="urn:microsoft.com/office/officeart/2005/8/layout/vList2"/>
    <dgm:cxn modelId="{CA392418-88EB-4001-A772-0F58AB62A3DD}" type="presParOf" srcId="{245FA66E-8E5B-47DE-995F-3CE3D6D7C5D9}" destId="{459481EA-2FE1-4923-B24F-BEDAC264BC77}" srcOrd="10"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37.xml><?xml version="1.0" encoding="utf-8"?>
<dgm:dataModel xmlns:dgm="http://schemas.openxmlformats.org/drawingml/2006/diagram" xmlns:a="http://schemas.openxmlformats.org/drawingml/2006/main">
  <dgm:ptLst>
    <dgm:pt modelId="{886485E4-FD59-4B72-92FD-588D254020F0}" type="doc">
      <dgm:prSet loTypeId="urn:microsoft.com/office/officeart/2008/layout/LinedList" loCatId="list" qsTypeId="urn:microsoft.com/office/officeart/2005/8/quickstyle/simple1" qsCatId="simple" csTypeId="urn:microsoft.com/office/officeart/2005/8/colors/accent1_2" csCatId="accent1" phldr="1"/>
      <dgm:spPr/>
      <dgm:t>
        <a:bodyPr/>
        <a:lstStyle/>
        <a:p>
          <a:endParaRPr lang="en-US"/>
        </a:p>
      </dgm:t>
    </dgm:pt>
    <dgm:pt modelId="{457E4345-F8A9-4C8C-8C1B-051FD4D3A73B}">
      <dgm:prSet custT="1"/>
      <dgm:spPr/>
      <dgm:t>
        <a:bodyPr/>
        <a:lstStyle/>
        <a:p>
          <a:r>
            <a:rPr lang="en-US" sz="3200" b="1" dirty="0">
              <a:solidFill>
                <a:schemeClr val="accent2">
                  <a:lumMod val="50000"/>
                </a:schemeClr>
              </a:solidFill>
            </a:rPr>
            <a:t>4. Skills Training Intervention Strategies include… </a:t>
          </a:r>
        </a:p>
      </dgm:t>
    </dgm:pt>
    <dgm:pt modelId="{19F4C22B-A76D-42BA-B163-57689E2654B1}" type="parTrans" cxnId="{ADE2C9B6-ED01-4D56-A36E-B653BCE1B2C2}">
      <dgm:prSet/>
      <dgm:spPr/>
      <dgm:t>
        <a:bodyPr/>
        <a:lstStyle/>
        <a:p>
          <a:endParaRPr lang="en-US"/>
        </a:p>
      </dgm:t>
    </dgm:pt>
    <dgm:pt modelId="{722EB8E4-13A2-46FA-B1D9-C2CB081C283F}" type="sibTrans" cxnId="{ADE2C9B6-ED01-4D56-A36E-B653BCE1B2C2}">
      <dgm:prSet/>
      <dgm:spPr/>
      <dgm:t>
        <a:bodyPr/>
        <a:lstStyle/>
        <a:p>
          <a:endParaRPr lang="en-US"/>
        </a:p>
      </dgm:t>
    </dgm:pt>
    <dgm:pt modelId="{24C12F1A-573A-41AA-9ADD-BBCB19595B14}">
      <dgm:prSet/>
      <dgm:spPr/>
      <dgm:t>
        <a:bodyPr/>
        <a:lstStyle/>
        <a:p>
          <a:r>
            <a:rPr lang="en-US" dirty="0">
              <a:solidFill>
                <a:schemeClr val="accent2">
                  <a:lumMod val="50000"/>
                </a:schemeClr>
              </a:solidFill>
            </a:rPr>
            <a:t>a) Effective teaching strategies - learning styles, multimedia, participatory, narrative, etc.</a:t>
          </a:r>
        </a:p>
      </dgm:t>
    </dgm:pt>
    <dgm:pt modelId="{B15608F2-9BC7-4687-BBF5-7390216AB376}" type="parTrans" cxnId="{8F0E2D66-2DD2-4393-908F-DF93AA5ABCC0}">
      <dgm:prSet/>
      <dgm:spPr/>
      <dgm:t>
        <a:bodyPr/>
        <a:lstStyle/>
        <a:p>
          <a:endParaRPr lang="en-US"/>
        </a:p>
      </dgm:t>
    </dgm:pt>
    <dgm:pt modelId="{36239E96-6001-4213-8015-7BC0771EDD95}" type="sibTrans" cxnId="{8F0E2D66-2DD2-4393-908F-DF93AA5ABCC0}">
      <dgm:prSet/>
      <dgm:spPr/>
      <dgm:t>
        <a:bodyPr/>
        <a:lstStyle/>
        <a:p>
          <a:endParaRPr lang="en-US"/>
        </a:p>
      </dgm:t>
    </dgm:pt>
    <dgm:pt modelId="{DD94063D-55B8-4A91-9BD0-BF48DFC57E49}">
      <dgm:prSet/>
      <dgm:spPr/>
      <dgm:t>
        <a:bodyPr/>
        <a:lstStyle/>
        <a:p>
          <a:r>
            <a:rPr lang="en-US" dirty="0">
              <a:solidFill>
                <a:schemeClr val="accent2">
                  <a:lumMod val="50000"/>
                </a:schemeClr>
              </a:solidFill>
            </a:rPr>
            <a:t>b) Involvement of the learner</a:t>
          </a:r>
        </a:p>
      </dgm:t>
    </dgm:pt>
    <dgm:pt modelId="{ADB072DE-9D78-4891-921B-9A8C6EF26F7C}" type="parTrans" cxnId="{AD86E090-C749-476D-81F2-E17509E8AA71}">
      <dgm:prSet/>
      <dgm:spPr/>
      <dgm:t>
        <a:bodyPr/>
        <a:lstStyle/>
        <a:p>
          <a:endParaRPr lang="en-US"/>
        </a:p>
      </dgm:t>
    </dgm:pt>
    <dgm:pt modelId="{1E4398F2-1E07-4FEE-B6BD-EB81E7878043}" type="sibTrans" cxnId="{AD86E090-C749-476D-81F2-E17509E8AA71}">
      <dgm:prSet/>
      <dgm:spPr/>
      <dgm:t>
        <a:bodyPr/>
        <a:lstStyle/>
        <a:p>
          <a:endParaRPr lang="en-US"/>
        </a:p>
      </dgm:t>
    </dgm:pt>
    <dgm:pt modelId="{275435EA-127F-477C-80BB-DC9B84BC98E8}">
      <dgm:prSet/>
      <dgm:spPr/>
      <dgm:t>
        <a:bodyPr/>
        <a:lstStyle/>
        <a:p>
          <a:r>
            <a:rPr lang="en-US" dirty="0">
              <a:solidFill>
                <a:schemeClr val="accent2">
                  <a:lumMod val="50000"/>
                </a:schemeClr>
              </a:solidFill>
            </a:rPr>
            <a:t>c) Effective application so the skills will transfer to their natural environment</a:t>
          </a:r>
        </a:p>
      </dgm:t>
    </dgm:pt>
    <dgm:pt modelId="{F39D9912-1AE9-4CA9-908D-EE1CE627A67B}" type="parTrans" cxnId="{E5CB3E8F-534A-46F7-9BEE-C7BF53F1253F}">
      <dgm:prSet/>
      <dgm:spPr/>
      <dgm:t>
        <a:bodyPr/>
        <a:lstStyle/>
        <a:p>
          <a:endParaRPr lang="en-US"/>
        </a:p>
      </dgm:t>
    </dgm:pt>
    <dgm:pt modelId="{F84B7838-56C4-4170-8C0A-956949C55FE8}" type="sibTrans" cxnId="{E5CB3E8F-534A-46F7-9BEE-C7BF53F1253F}">
      <dgm:prSet/>
      <dgm:spPr/>
      <dgm:t>
        <a:bodyPr/>
        <a:lstStyle/>
        <a:p>
          <a:endParaRPr lang="en-US"/>
        </a:p>
      </dgm:t>
    </dgm:pt>
    <dgm:pt modelId="{90452627-8299-4AAB-B6BE-2C4FE06CE9A8}">
      <dgm:prSet/>
      <dgm:spPr/>
      <dgm:t>
        <a:bodyPr/>
        <a:lstStyle/>
        <a:p>
          <a:r>
            <a:rPr lang="en-US" dirty="0">
              <a:solidFill>
                <a:schemeClr val="accent2">
                  <a:lumMod val="50000"/>
                </a:schemeClr>
              </a:solidFill>
            </a:rPr>
            <a:t>d) Continued reassessment of their progress</a:t>
          </a:r>
        </a:p>
      </dgm:t>
    </dgm:pt>
    <dgm:pt modelId="{7577CA04-81AA-462C-ABE0-556A967F917E}" type="parTrans" cxnId="{A3264052-D812-43E5-8756-FB3EA87DDED8}">
      <dgm:prSet/>
      <dgm:spPr/>
      <dgm:t>
        <a:bodyPr/>
        <a:lstStyle/>
        <a:p>
          <a:endParaRPr lang="en-US"/>
        </a:p>
      </dgm:t>
    </dgm:pt>
    <dgm:pt modelId="{F0A12117-46AE-468C-91AD-1572E1AB4191}" type="sibTrans" cxnId="{A3264052-D812-43E5-8756-FB3EA87DDED8}">
      <dgm:prSet/>
      <dgm:spPr/>
      <dgm:t>
        <a:bodyPr/>
        <a:lstStyle/>
        <a:p>
          <a:endParaRPr lang="en-US"/>
        </a:p>
      </dgm:t>
    </dgm:pt>
    <dgm:pt modelId="{D91B94D9-DC37-4CAB-87EA-D3A9A26DF4AE}">
      <dgm:prSet/>
      <dgm:spPr/>
      <dgm:t>
        <a:bodyPr/>
        <a:lstStyle/>
        <a:p>
          <a:r>
            <a:rPr lang="en-US" dirty="0">
              <a:solidFill>
                <a:schemeClr val="accent2">
                  <a:lumMod val="50000"/>
                </a:schemeClr>
              </a:solidFill>
            </a:rPr>
            <a:t>e) All of the above</a:t>
          </a:r>
        </a:p>
      </dgm:t>
    </dgm:pt>
    <dgm:pt modelId="{3D771AD0-256E-4946-880F-6B15DA0310DC}" type="parTrans" cxnId="{AA1076FE-101D-412B-88E4-C125A2D64A7A}">
      <dgm:prSet/>
      <dgm:spPr/>
      <dgm:t>
        <a:bodyPr/>
        <a:lstStyle/>
        <a:p>
          <a:endParaRPr lang="en-US"/>
        </a:p>
      </dgm:t>
    </dgm:pt>
    <dgm:pt modelId="{47B0C8E0-98D2-4DAE-9724-65CE2B8936F3}" type="sibTrans" cxnId="{AA1076FE-101D-412B-88E4-C125A2D64A7A}">
      <dgm:prSet/>
      <dgm:spPr/>
      <dgm:t>
        <a:bodyPr/>
        <a:lstStyle/>
        <a:p>
          <a:endParaRPr lang="en-US"/>
        </a:p>
      </dgm:t>
    </dgm:pt>
    <dgm:pt modelId="{DDC6C818-DDCB-4CED-A7DB-00D43317D3A3}" type="pres">
      <dgm:prSet presAssocID="{886485E4-FD59-4B72-92FD-588D254020F0}" presName="vert0" presStyleCnt="0">
        <dgm:presLayoutVars>
          <dgm:dir/>
          <dgm:animOne val="branch"/>
          <dgm:animLvl val="lvl"/>
        </dgm:presLayoutVars>
      </dgm:prSet>
      <dgm:spPr/>
    </dgm:pt>
    <dgm:pt modelId="{825E0AFB-F420-4FFE-AAA6-534C557887A3}" type="pres">
      <dgm:prSet presAssocID="{457E4345-F8A9-4C8C-8C1B-051FD4D3A73B}" presName="thickLine" presStyleLbl="alignNode1" presStyleIdx="0" presStyleCnt="6"/>
      <dgm:spPr/>
    </dgm:pt>
    <dgm:pt modelId="{44699A10-6B1C-4970-BA56-6652E949EA4B}" type="pres">
      <dgm:prSet presAssocID="{457E4345-F8A9-4C8C-8C1B-051FD4D3A73B}" presName="horz1" presStyleCnt="0"/>
      <dgm:spPr/>
    </dgm:pt>
    <dgm:pt modelId="{3FA64539-9108-4B2B-9965-E889D4D9164E}" type="pres">
      <dgm:prSet presAssocID="{457E4345-F8A9-4C8C-8C1B-051FD4D3A73B}" presName="tx1" presStyleLbl="revTx" presStyleIdx="0" presStyleCnt="6"/>
      <dgm:spPr/>
    </dgm:pt>
    <dgm:pt modelId="{996CA97A-6776-41C2-B801-7A148B2AEB4C}" type="pres">
      <dgm:prSet presAssocID="{457E4345-F8A9-4C8C-8C1B-051FD4D3A73B}" presName="vert1" presStyleCnt="0"/>
      <dgm:spPr/>
    </dgm:pt>
    <dgm:pt modelId="{2F6F11D3-92EB-4452-B6AB-C8D7EFADC46D}" type="pres">
      <dgm:prSet presAssocID="{24C12F1A-573A-41AA-9ADD-BBCB19595B14}" presName="thickLine" presStyleLbl="alignNode1" presStyleIdx="1" presStyleCnt="6"/>
      <dgm:spPr/>
    </dgm:pt>
    <dgm:pt modelId="{51DE3012-2A33-4A15-85FE-8299C2ECE7F0}" type="pres">
      <dgm:prSet presAssocID="{24C12F1A-573A-41AA-9ADD-BBCB19595B14}" presName="horz1" presStyleCnt="0"/>
      <dgm:spPr/>
    </dgm:pt>
    <dgm:pt modelId="{8DD46283-95EB-4AB5-A9A7-9426F0DC69AC}" type="pres">
      <dgm:prSet presAssocID="{24C12F1A-573A-41AA-9ADD-BBCB19595B14}" presName="tx1" presStyleLbl="revTx" presStyleIdx="1" presStyleCnt="6"/>
      <dgm:spPr/>
    </dgm:pt>
    <dgm:pt modelId="{8752FD71-216A-40C2-89B1-AF3F15B4E99F}" type="pres">
      <dgm:prSet presAssocID="{24C12F1A-573A-41AA-9ADD-BBCB19595B14}" presName="vert1" presStyleCnt="0"/>
      <dgm:spPr/>
    </dgm:pt>
    <dgm:pt modelId="{8551BE3F-D66D-405D-841F-0C2A630BD846}" type="pres">
      <dgm:prSet presAssocID="{DD94063D-55B8-4A91-9BD0-BF48DFC57E49}" presName="thickLine" presStyleLbl="alignNode1" presStyleIdx="2" presStyleCnt="6"/>
      <dgm:spPr/>
    </dgm:pt>
    <dgm:pt modelId="{F79A81D1-8255-4751-AA44-5D691DCCDEAF}" type="pres">
      <dgm:prSet presAssocID="{DD94063D-55B8-4A91-9BD0-BF48DFC57E49}" presName="horz1" presStyleCnt="0"/>
      <dgm:spPr/>
    </dgm:pt>
    <dgm:pt modelId="{35ED7C37-FF63-451F-9A03-F86D0D42CE65}" type="pres">
      <dgm:prSet presAssocID="{DD94063D-55B8-4A91-9BD0-BF48DFC57E49}" presName="tx1" presStyleLbl="revTx" presStyleIdx="2" presStyleCnt="6"/>
      <dgm:spPr/>
    </dgm:pt>
    <dgm:pt modelId="{ECC7472B-72F0-424F-A8FF-BDAFA8021CE0}" type="pres">
      <dgm:prSet presAssocID="{DD94063D-55B8-4A91-9BD0-BF48DFC57E49}" presName="vert1" presStyleCnt="0"/>
      <dgm:spPr/>
    </dgm:pt>
    <dgm:pt modelId="{20C83F04-C94E-4C5F-99AE-283EB242B73D}" type="pres">
      <dgm:prSet presAssocID="{275435EA-127F-477C-80BB-DC9B84BC98E8}" presName="thickLine" presStyleLbl="alignNode1" presStyleIdx="3" presStyleCnt="6"/>
      <dgm:spPr/>
    </dgm:pt>
    <dgm:pt modelId="{9718C805-DCD5-40EF-9802-1EB42D4CC694}" type="pres">
      <dgm:prSet presAssocID="{275435EA-127F-477C-80BB-DC9B84BC98E8}" presName="horz1" presStyleCnt="0"/>
      <dgm:spPr/>
    </dgm:pt>
    <dgm:pt modelId="{68DDA3C1-74AE-4DA8-A421-0CF4C44CE0F0}" type="pres">
      <dgm:prSet presAssocID="{275435EA-127F-477C-80BB-DC9B84BC98E8}" presName="tx1" presStyleLbl="revTx" presStyleIdx="3" presStyleCnt="6"/>
      <dgm:spPr/>
    </dgm:pt>
    <dgm:pt modelId="{4A862F4B-B4F8-4A33-85CC-93C0552049A0}" type="pres">
      <dgm:prSet presAssocID="{275435EA-127F-477C-80BB-DC9B84BC98E8}" presName="vert1" presStyleCnt="0"/>
      <dgm:spPr/>
    </dgm:pt>
    <dgm:pt modelId="{7C775D56-A030-4112-A6BE-E11F2E6FAC5F}" type="pres">
      <dgm:prSet presAssocID="{90452627-8299-4AAB-B6BE-2C4FE06CE9A8}" presName="thickLine" presStyleLbl="alignNode1" presStyleIdx="4" presStyleCnt="6"/>
      <dgm:spPr/>
    </dgm:pt>
    <dgm:pt modelId="{C10F886B-8D83-4771-8995-B9E5BA90FB58}" type="pres">
      <dgm:prSet presAssocID="{90452627-8299-4AAB-B6BE-2C4FE06CE9A8}" presName="horz1" presStyleCnt="0"/>
      <dgm:spPr/>
    </dgm:pt>
    <dgm:pt modelId="{5A5B2BC0-BDF8-42FC-A988-422A39053D8B}" type="pres">
      <dgm:prSet presAssocID="{90452627-8299-4AAB-B6BE-2C4FE06CE9A8}" presName="tx1" presStyleLbl="revTx" presStyleIdx="4" presStyleCnt="6"/>
      <dgm:spPr/>
    </dgm:pt>
    <dgm:pt modelId="{53FEBF9B-6D68-458C-A4F3-C43D727AFEBB}" type="pres">
      <dgm:prSet presAssocID="{90452627-8299-4AAB-B6BE-2C4FE06CE9A8}" presName="vert1" presStyleCnt="0"/>
      <dgm:spPr/>
    </dgm:pt>
    <dgm:pt modelId="{36BE308A-9A27-4472-BB68-9E3A8E2B684D}" type="pres">
      <dgm:prSet presAssocID="{D91B94D9-DC37-4CAB-87EA-D3A9A26DF4AE}" presName="thickLine" presStyleLbl="alignNode1" presStyleIdx="5" presStyleCnt="6"/>
      <dgm:spPr/>
    </dgm:pt>
    <dgm:pt modelId="{AF7A7E2A-053B-4975-BB34-EB07D975CC79}" type="pres">
      <dgm:prSet presAssocID="{D91B94D9-DC37-4CAB-87EA-D3A9A26DF4AE}" presName="horz1" presStyleCnt="0"/>
      <dgm:spPr/>
    </dgm:pt>
    <dgm:pt modelId="{E597E6D1-B0C3-4338-BBE0-A9DF82D0EE18}" type="pres">
      <dgm:prSet presAssocID="{D91B94D9-DC37-4CAB-87EA-D3A9A26DF4AE}" presName="tx1" presStyleLbl="revTx" presStyleIdx="5" presStyleCnt="6"/>
      <dgm:spPr/>
    </dgm:pt>
    <dgm:pt modelId="{14DBFD89-F404-4AFD-AAC9-23B7147CFBA0}" type="pres">
      <dgm:prSet presAssocID="{D91B94D9-DC37-4CAB-87EA-D3A9A26DF4AE}" presName="vert1" presStyleCnt="0"/>
      <dgm:spPr/>
    </dgm:pt>
  </dgm:ptLst>
  <dgm:cxnLst>
    <dgm:cxn modelId="{6468693B-C4A4-4087-9E73-D2E490F67F08}" type="presOf" srcId="{24C12F1A-573A-41AA-9ADD-BBCB19595B14}" destId="{8DD46283-95EB-4AB5-A9A7-9426F0DC69AC}" srcOrd="0" destOrd="0" presId="urn:microsoft.com/office/officeart/2008/layout/LinedList"/>
    <dgm:cxn modelId="{8F0E2D66-2DD2-4393-908F-DF93AA5ABCC0}" srcId="{886485E4-FD59-4B72-92FD-588D254020F0}" destId="{24C12F1A-573A-41AA-9ADD-BBCB19595B14}" srcOrd="1" destOrd="0" parTransId="{B15608F2-9BC7-4687-BBF5-7390216AB376}" sibTransId="{36239E96-6001-4213-8015-7BC0771EDD95}"/>
    <dgm:cxn modelId="{A3264052-D812-43E5-8756-FB3EA87DDED8}" srcId="{886485E4-FD59-4B72-92FD-588D254020F0}" destId="{90452627-8299-4AAB-B6BE-2C4FE06CE9A8}" srcOrd="4" destOrd="0" parTransId="{7577CA04-81AA-462C-ABE0-556A967F917E}" sibTransId="{F0A12117-46AE-468C-91AD-1572E1AB4191}"/>
    <dgm:cxn modelId="{8862125A-32A6-4E02-831A-32080636C6F9}" type="presOf" srcId="{886485E4-FD59-4B72-92FD-588D254020F0}" destId="{DDC6C818-DDCB-4CED-A7DB-00D43317D3A3}" srcOrd="0" destOrd="0" presId="urn:microsoft.com/office/officeart/2008/layout/LinedList"/>
    <dgm:cxn modelId="{F26FAF89-5975-436F-9287-96471CB68BA4}" type="presOf" srcId="{457E4345-F8A9-4C8C-8C1B-051FD4D3A73B}" destId="{3FA64539-9108-4B2B-9965-E889D4D9164E}" srcOrd="0" destOrd="0" presId="urn:microsoft.com/office/officeart/2008/layout/LinedList"/>
    <dgm:cxn modelId="{E5CB3E8F-534A-46F7-9BEE-C7BF53F1253F}" srcId="{886485E4-FD59-4B72-92FD-588D254020F0}" destId="{275435EA-127F-477C-80BB-DC9B84BC98E8}" srcOrd="3" destOrd="0" parTransId="{F39D9912-1AE9-4CA9-908D-EE1CE627A67B}" sibTransId="{F84B7838-56C4-4170-8C0A-956949C55FE8}"/>
    <dgm:cxn modelId="{AD86E090-C749-476D-81F2-E17509E8AA71}" srcId="{886485E4-FD59-4B72-92FD-588D254020F0}" destId="{DD94063D-55B8-4A91-9BD0-BF48DFC57E49}" srcOrd="2" destOrd="0" parTransId="{ADB072DE-9D78-4891-921B-9A8C6EF26F7C}" sibTransId="{1E4398F2-1E07-4FEE-B6BD-EB81E7878043}"/>
    <dgm:cxn modelId="{E7BCBCA4-DC8B-4955-BB2D-34903982FCF6}" type="presOf" srcId="{275435EA-127F-477C-80BB-DC9B84BC98E8}" destId="{68DDA3C1-74AE-4DA8-A421-0CF4C44CE0F0}" srcOrd="0" destOrd="0" presId="urn:microsoft.com/office/officeart/2008/layout/LinedList"/>
    <dgm:cxn modelId="{ADE2C9B6-ED01-4D56-A36E-B653BCE1B2C2}" srcId="{886485E4-FD59-4B72-92FD-588D254020F0}" destId="{457E4345-F8A9-4C8C-8C1B-051FD4D3A73B}" srcOrd="0" destOrd="0" parTransId="{19F4C22B-A76D-42BA-B163-57689E2654B1}" sibTransId="{722EB8E4-13A2-46FA-B1D9-C2CB081C283F}"/>
    <dgm:cxn modelId="{14623FC4-30D3-4850-A13D-4FBD17988B08}" type="presOf" srcId="{DD94063D-55B8-4A91-9BD0-BF48DFC57E49}" destId="{35ED7C37-FF63-451F-9A03-F86D0D42CE65}" srcOrd="0" destOrd="0" presId="urn:microsoft.com/office/officeart/2008/layout/LinedList"/>
    <dgm:cxn modelId="{C665BDD0-E627-4D1F-A7E8-C045072EA706}" type="presOf" srcId="{D91B94D9-DC37-4CAB-87EA-D3A9A26DF4AE}" destId="{E597E6D1-B0C3-4338-BBE0-A9DF82D0EE18}" srcOrd="0" destOrd="0" presId="urn:microsoft.com/office/officeart/2008/layout/LinedList"/>
    <dgm:cxn modelId="{476EEFD5-48B7-4468-868D-553E7F7E66C6}" type="presOf" srcId="{90452627-8299-4AAB-B6BE-2C4FE06CE9A8}" destId="{5A5B2BC0-BDF8-42FC-A988-422A39053D8B}" srcOrd="0" destOrd="0" presId="urn:microsoft.com/office/officeart/2008/layout/LinedList"/>
    <dgm:cxn modelId="{AA1076FE-101D-412B-88E4-C125A2D64A7A}" srcId="{886485E4-FD59-4B72-92FD-588D254020F0}" destId="{D91B94D9-DC37-4CAB-87EA-D3A9A26DF4AE}" srcOrd="5" destOrd="0" parTransId="{3D771AD0-256E-4946-880F-6B15DA0310DC}" sibTransId="{47B0C8E0-98D2-4DAE-9724-65CE2B8936F3}"/>
    <dgm:cxn modelId="{F54611F7-8E28-4615-9B92-D244413ECB3D}" type="presParOf" srcId="{DDC6C818-DDCB-4CED-A7DB-00D43317D3A3}" destId="{825E0AFB-F420-4FFE-AAA6-534C557887A3}" srcOrd="0" destOrd="0" presId="urn:microsoft.com/office/officeart/2008/layout/LinedList"/>
    <dgm:cxn modelId="{534A8541-DC7B-4781-95C7-0E500660C25F}" type="presParOf" srcId="{DDC6C818-DDCB-4CED-A7DB-00D43317D3A3}" destId="{44699A10-6B1C-4970-BA56-6652E949EA4B}" srcOrd="1" destOrd="0" presId="urn:microsoft.com/office/officeart/2008/layout/LinedList"/>
    <dgm:cxn modelId="{D365A48F-B5D1-4C6A-9C9E-17AD49EBED10}" type="presParOf" srcId="{44699A10-6B1C-4970-BA56-6652E949EA4B}" destId="{3FA64539-9108-4B2B-9965-E889D4D9164E}" srcOrd="0" destOrd="0" presId="urn:microsoft.com/office/officeart/2008/layout/LinedList"/>
    <dgm:cxn modelId="{3360B179-2FA6-4F5B-B803-F1956DEA0B6C}" type="presParOf" srcId="{44699A10-6B1C-4970-BA56-6652E949EA4B}" destId="{996CA97A-6776-41C2-B801-7A148B2AEB4C}" srcOrd="1" destOrd="0" presId="urn:microsoft.com/office/officeart/2008/layout/LinedList"/>
    <dgm:cxn modelId="{7F520587-0F57-4D59-BB1C-E9ED40C414FC}" type="presParOf" srcId="{DDC6C818-DDCB-4CED-A7DB-00D43317D3A3}" destId="{2F6F11D3-92EB-4452-B6AB-C8D7EFADC46D}" srcOrd="2" destOrd="0" presId="urn:microsoft.com/office/officeart/2008/layout/LinedList"/>
    <dgm:cxn modelId="{5D06F6AE-8F05-4B08-9E90-5ECF5159F01C}" type="presParOf" srcId="{DDC6C818-DDCB-4CED-A7DB-00D43317D3A3}" destId="{51DE3012-2A33-4A15-85FE-8299C2ECE7F0}" srcOrd="3" destOrd="0" presId="urn:microsoft.com/office/officeart/2008/layout/LinedList"/>
    <dgm:cxn modelId="{397D2E28-D202-4E8B-BF57-361C0ACFD209}" type="presParOf" srcId="{51DE3012-2A33-4A15-85FE-8299C2ECE7F0}" destId="{8DD46283-95EB-4AB5-A9A7-9426F0DC69AC}" srcOrd="0" destOrd="0" presId="urn:microsoft.com/office/officeart/2008/layout/LinedList"/>
    <dgm:cxn modelId="{E14CC1A2-5471-4865-8BD7-C0D0EF82D6EF}" type="presParOf" srcId="{51DE3012-2A33-4A15-85FE-8299C2ECE7F0}" destId="{8752FD71-216A-40C2-89B1-AF3F15B4E99F}" srcOrd="1" destOrd="0" presId="urn:microsoft.com/office/officeart/2008/layout/LinedList"/>
    <dgm:cxn modelId="{A1EEC502-0DEC-4C0C-AE7B-2BA2A5187040}" type="presParOf" srcId="{DDC6C818-DDCB-4CED-A7DB-00D43317D3A3}" destId="{8551BE3F-D66D-405D-841F-0C2A630BD846}" srcOrd="4" destOrd="0" presId="urn:microsoft.com/office/officeart/2008/layout/LinedList"/>
    <dgm:cxn modelId="{F738C0B8-D448-4BCD-9A3D-B3E23C263EFE}" type="presParOf" srcId="{DDC6C818-DDCB-4CED-A7DB-00D43317D3A3}" destId="{F79A81D1-8255-4751-AA44-5D691DCCDEAF}" srcOrd="5" destOrd="0" presId="urn:microsoft.com/office/officeart/2008/layout/LinedList"/>
    <dgm:cxn modelId="{119F96DE-7038-4503-B168-63A67D7ADC77}" type="presParOf" srcId="{F79A81D1-8255-4751-AA44-5D691DCCDEAF}" destId="{35ED7C37-FF63-451F-9A03-F86D0D42CE65}" srcOrd="0" destOrd="0" presId="urn:microsoft.com/office/officeart/2008/layout/LinedList"/>
    <dgm:cxn modelId="{A8C51100-6E14-4255-BBEA-F4A843DD5CC9}" type="presParOf" srcId="{F79A81D1-8255-4751-AA44-5D691DCCDEAF}" destId="{ECC7472B-72F0-424F-A8FF-BDAFA8021CE0}" srcOrd="1" destOrd="0" presId="urn:microsoft.com/office/officeart/2008/layout/LinedList"/>
    <dgm:cxn modelId="{0760AB5A-4D4F-46EA-B4DF-23234DB74490}" type="presParOf" srcId="{DDC6C818-DDCB-4CED-A7DB-00D43317D3A3}" destId="{20C83F04-C94E-4C5F-99AE-283EB242B73D}" srcOrd="6" destOrd="0" presId="urn:microsoft.com/office/officeart/2008/layout/LinedList"/>
    <dgm:cxn modelId="{FE709393-383C-4B49-AA11-45772063D9D3}" type="presParOf" srcId="{DDC6C818-DDCB-4CED-A7DB-00D43317D3A3}" destId="{9718C805-DCD5-40EF-9802-1EB42D4CC694}" srcOrd="7" destOrd="0" presId="urn:microsoft.com/office/officeart/2008/layout/LinedList"/>
    <dgm:cxn modelId="{865E804F-720C-4B0B-8893-0826D6B57343}" type="presParOf" srcId="{9718C805-DCD5-40EF-9802-1EB42D4CC694}" destId="{68DDA3C1-74AE-4DA8-A421-0CF4C44CE0F0}" srcOrd="0" destOrd="0" presId="urn:microsoft.com/office/officeart/2008/layout/LinedList"/>
    <dgm:cxn modelId="{C5D812FD-37B1-446A-BFA5-77572B73404A}" type="presParOf" srcId="{9718C805-DCD5-40EF-9802-1EB42D4CC694}" destId="{4A862F4B-B4F8-4A33-85CC-93C0552049A0}" srcOrd="1" destOrd="0" presId="urn:microsoft.com/office/officeart/2008/layout/LinedList"/>
    <dgm:cxn modelId="{4A1191B3-986C-4EA3-A5A7-81E31C3A9A00}" type="presParOf" srcId="{DDC6C818-DDCB-4CED-A7DB-00D43317D3A3}" destId="{7C775D56-A030-4112-A6BE-E11F2E6FAC5F}" srcOrd="8" destOrd="0" presId="urn:microsoft.com/office/officeart/2008/layout/LinedList"/>
    <dgm:cxn modelId="{2495FFC9-2D33-4A89-8122-11036A9074D9}" type="presParOf" srcId="{DDC6C818-DDCB-4CED-A7DB-00D43317D3A3}" destId="{C10F886B-8D83-4771-8995-B9E5BA90FB58}" srcOrd="9" destOrd="0" presId="urn:microsoft.com/office/officeart/2008/layout/LinedList"/>
    <dgm:cxn modelId="{D5BB3060-D6A5-4C97-ADFB-A387018C5259}" type="presParOf" srcId="{C10F886B-8D83-4771-8995-B9E5BA90FB58}" destId="{5A5B2BC0-BDF8-42FC-A988-422A39053D8B}" srcOrd="0" destOrd="0" presId="urn:microsoft.com/office/officeart/2008/layout/LinedList"/>
    <dgm:cxn modelId="{C35DED73-3E6C-4538-81B4-E71B7008F0CC}" type="presParOf" srcId="{C10F886B-8D83-4771-8995-B9E5BA90FB58}" destId="{53FEBF9B-6D68-458C-A4F3-C43D727AFEBB}" srcOrd="1" destOrd="0" presId="urn:microsoft.com/office/officeart/2008/layout/LinedList"/>
    <dgm:cxn modelId="{38351514-AF90-4946-A6F4-FC02D3286DC2}" type="presParOf" srcId="{DDC6C818-DDCB-4CED-A7DB-00D43317D3A3}" destId="{36BE308A-9A27-4472-BB68-9E3A8E2B684D}" srcOrd="10" destOrd="0" presId="urn:microsoft.com/office/officeart/2008/layout/LinedList"/>
    <dgm:cxn modelId="{ADAEFDDC-B17B-4F68-8214-2DF14051DA27}" type="presParOf" srcId="{DDC6C818-DDCB-4CED-A7DB-00D43317D3A3}" destId="{AF7A7E2A-053B-4975-BB34-EB07D975CC79}" srcOrd="11" destOrd="0" presId="urn:microsoft.com/office/officeart/2008/layout/LinedList"/>
    <dgm:cxn modelId="{FCCE1FFA-CB51-4104-8144-EB3DEA49B633}" type="presParOf" srcId="{AF7A7E2A-053B-4975-BB34-EB07D975CC79}" destId="{E597E6D1-B0C3-4338-BBE0-A9DF82D0EE18}" srcOrd="0" destOrd="0" presId="urn:microsoft.com/office/officeart/2008/layout/LinedList"/>
    <dgm:cxn modelId="{10D35307-7395-4F99-B517-F8A5D6BA6BF3}" type="presParOf" srcId="{AF7A7E2A-053B-4975-BB34-EB07D975CC79}" destId="{14DBFD89-F404-4AFD-AAC9-23B7147CFBA0}" srcOrd="1"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8.xml><?xml version="1.0" encoding="utf-8"?>
<dgm:dataModel xmlns:dgm="http://schemas.openxmlformats.org/drawingml/2006/diagram" xmlns:a="http://schemas.openxmlformats.org/drawingml/2006/main">
  <dgm:ptLst>
    <dgm:pt modelId="{886485E4-FD59-4B72-92FD-588D254020F0}" type="doc">
      <dgm:prSet loTypeId="urn:microsoft.com/office/officeart/2008/layout/LinedList" loCatId="list" qsTypeId="urn:microsoft.com/office/officeart/2005/8/quickstyle/simple1" qsCatId="simple" csTypeId="urn:microsoft.com/office/officeart/2005/8/colors/accent1_2" csCatId="accent1" phldr="1"/>
      <dgm:spPr/>
      <dgm:t>
        <a:bodyPr/>
        <a:lstStyle/>
        <a:p>
          <a:endParaRPr lang="en-US"/>
        </a:p>
      </dgm:t>
    </dgm:pt>
    <dgm:pt modelId="{457E4345-F8A9-4C8C-8C1B-051FD4D3A73B}">
      <dgm:prSet custT="1"/>
      <dgm:spPr/>
      <dgm:t>
        <a:bodyPr/>
        <a:lstStyle/>
        <a:p>
          <a:r>
            <a:rPr lang="en-US" sz="3200" b="1" dirty="0">
              <a:solidFill>
                <a:schemeClr val="accent2">
                  <a:lumMod val="50000"/>
                </a:schemeClr>
              </a:solidFill>
            </a:rPr>
            <a:t>4. Skills Training Intervention Strategies include… </a:t>
          </a:r>
        </a:p>
      </dgm:t>
    </dgm:pt>
    <dgm:pt modelId="{19F4C22B-A76D-42BA-B163-57689E2654B1}" type="parTrans" cxnId="{ADE2C9B6-ED01-4D56-A36E-B653BCE1B2C2}">
      <dgm:prSet/>
      <dgm:spPr/>
      <dgm:t>
        <a:bodyPr/>
        <a:lstStyle/>
        <a:p>
          <a:endParaRPr lang="en-US"/>
        </a:p>
      </dgm:t>
    </dgm:pt>
    <dgm:pt modelId="{722EB8E4-13A2-46FA-B1D9-C2CB081C283F}" type="sibTrans" cxnId="{ADE2C9B6-ED01-4D56-A36E-B653BCE1B2C2}">
      <dgm:prSet/>
      <dgm:spPr/>
      <dgm:t>
        <a:bodyPr/>
        <a:lstStyle/>
        <a:p>
          <a:endParaRPr lang="en-US"/>
        </a:p>
      </dgm:t>
    </dgm:pt>
    <dgm:pt modelId="{24C12F1A-573A-41AA-9ADD-BBCB19595B14}">
      <dgm:prSet/>
      <dgm:spPr/>
      <dgm:t>
        <a:bodyPr/>
        <a:lstStyle/>
        <a:p>
          <a:r>
            <a:rPr lang="en-US" dirty="0">
              <a:solidFill>
                <a:schemeClr val="accent2">
                  <a:lumMod val="50000"/>
                </a:schemeClr>
              </a:solidFill>
            </a:rPr>
            <a:t>a) Effective teaching strategies - learning styles, multimedia, participatory, narrative, etc.</a:t>
          </a:r>
        </a:p>
      </dgm:t>
    </dgm:pt>
    <dgm:pt modelId="{B15608F2-9BC7-4687-BBF5-7390216AB376}" type="parTrans" cxnId="{8F0E2D66-2DD2-4393-908F-DF93AA5ABCC0}">
      <dgm:prSet/>
      <dgm:spPr/>
      <dgm:t>
        <a:bodyPr/>
        <a:lstStyle/>
        <a:p>
          <a:endParaRPr lang="en-US"/>
        </a:p>
      </dgm:t>
    </dgm:pt>
    <dgm:pt modelId="{36239E96-6001-4213-8015-7BC0771EDD95}" type="sibTrans" cxnId="{8F0E2D66-2DD2-4393-908F-DF93AA5ABCC0}">
      <dgm:prSet/>
      <dgm:spPr/>
      <dgm:t>
        <a:bodyPr/>
        <a:lstStyle/>
        <a:p>
          <a:endParaRPr lang="en-US"/>
        </a:p>
      </dgm:t>
    </dgm:pt>
    <dgm:pt modelId="{DD94063D-55B8-4A91-9BD0-BF48DFC57E49}">
      <dgm:prSet/>
      <dgm:spPr/>
      <dgm:t>
        <a:bodyPr/>
        <a:lstStyle/>
        <a:p>
          <a:r>
            <a:rPr lang="en-US" dirty="0">
              <a:solidFill>
                <a:schemeClr val="accent2">
                  <a:lumMod val="50000"/>
                </a:schemeClr>
              </a:solidFill>
            </a:rPr>
            <a:t>b) Involvement of the learner</a:t>
          </a:r>
        </a:p>
      </dgm:t>
    </dgm:pt>
    <dgm:pt modelId="{ADB072DE-9D78-4891-921B-9A8C6EF26F7C}" type="parTrans" cxnId="{AD86E090-C749-476D-81F2-E17509E8AA71}">
      <dgm:prSet/>
      <dgm:spPr/>
      <dgm:t>
        <a:bodyPr/>
        <a:lstStyle/>
        <a:p>
          <a:endParaRPr lang="en-US"/>
        </a:p>
      </dgm:t>
    </dgm:pt>
    <dgm:pt modelId="{1E4398F2-1E07-4FEE-B6BD-EB81E7878043}" type="sibTrans" cxnId="{AD86E090-C749-476D-81F2-E17509E8AA71}">
      <dgm:prSet/>
      <dgm:spPr/>
      <dgm:t>
        <a:bodyPr/>
        <a:lstStyle/>
        <a:p>
          <a:endParaRPr lang="en-US"/>
        </a:p>
      </dgm:t>
    </dgm:pt>
    <dgm:pt modelId="{275435EA-127F-477C-80BB-DC9B84BC98E8}">
      <dgm:prSet/>
      <dgm:spPr/>
      <dgm:t>
        <a:bodyPr/>
        <a:lstStyle/>
        <a:p>
          <a:r>
            <a:rPr lang="en-US" dirty="0"/>
            <a:t>c</a:t>
          </a:r>
          <a:r>
            <a:rPr lang="en-US" dirty="0">
              <a:solidFill>
                <a:schemeClr val="accent2">
                  <a:lumMod val="50000"/>
                </a:schemeClr>
              </a:solidFill>
            </a:rPr>
            <a:t>) Effective application so the skills will transfer to their natural environment</a:t>
          </a:r>
        </a:p>
      </dgm:t>
    </dgm:pt>
    <dgm:pt modelId="{F39D9912-1AE9-4CA9-908D-EE1CE627A67B}" type="parTrans" cxnId="{E5CB3E8F-534A-46F7-9BEE-C7BF53F1253F}">
      <dgm:prSet/>
      <dgm:spPr/>
      <dgm:t>
        <a:bodyPr/>
        <a:lstStyle/>
        <a:p>
          <a:endParaRPr lang="en-US"/>
        </a:p>
      </dgm:t>
    </dgm:pt>
    <dgm:pt modelId="{F84B7838-56C4-4170-8C0A-956949C55FE8}" type="sibTrans" cxnId="{E5CB3E8F-534A-46F7-9BEE-C7BF53F1253F}">
      <dgm:prSet/>
      <dgm:spPr/>
      <dgm:t>
        <a:bodyPr/>
        <a:lstStyle/>
        <a:p>
          <a:endParaRPr lang="en-US"/>
        </a:p>
      </dgm:t>
    </dgm:pt>
    <dgm:pt modelId="{90452627-8299-4AAB-B6BE-2C4FE06CE9A8}">
      <dgm:prSet/>
      <dgm:spPr/>
      <dgm:t>
        <a:bodyPr/>
        <a:lstStyle/>
        <a:p>
          <a:r>
            <a:rPr lang="en-US" dirty="0">
              <a:solidFill>
                <a:schemeClr val="accent2">
                  <a:lumMod val="50000"/>
                </a:schemeClr>
              </a:solidFill>
            </a:rPr>
            <a:t>d) Continued reassessment of their progress</a:t>
          </a:r>
        </a:p>
      </dgm:t>
    </dgm:pt>
    <dgm:pt modelId="{7577CA04-81AA-462C-ABE0-556A967F917E}" type="parTrans" cxnId="{A3264052-D812-43E5-8756-FB3EA87DDED8}">
      <dgm:prSet/>
      <dgm:spPr/>
      <dgm:t>
        <a:bodyPr/>
        <a:lstStyle/>
        <a:p>
          <a:endParaRPr lang="en-US"/>
        </a:p>
      </dgm:t>
    </dgm:pt>
    <dgm:pt modelId="{F0A12117-46AE-468C-91AD-1572E1AB4191}" type="sibTrans" cxnId="{A3264052-D812-43E5-8756-FB3EA87DDED8}">
      <dgm:prSet/>
      <dgm:spPr/>
      <dgm:t>
        <a:bodyPr/>
        <a:lstStyle/>
        <a:p>
          <a:endParaRPr lang="en-US"/>
        </a:p>
      </dgm:t>
    </dgm:pt>
    <dgm:pt modelId="{D91B94D9-DC37-4CAB-87EA-D3A9A26DF4AE}">
      <dgm:prSet custT="1"/>
      <dgm:spPr/>
      <dgm:t>
        <a:bodyPr/>
        <a:lstStyle/>
        <a:p>
          <a:r>
            <a:rPr lang="en-US" sz="3600" b="1" u="none" dirty="0">
              <a:solidFill>
                <a:schemeClr val="accent2">
                  <a:lumMod val="50000"/>
                </a:schemeClr>
              </a:solidFill>
            </a:rPr>
            <a:t>e) </a:t>
          </a:r>
          <a:r>
            <a:rPr lang="en-US" sz="3600" b="1" u="sng" dirty="0">
              <a:solidFill>
                <a:schemeClr val="accent2">
                  <a:lumMod val="50000"/>
                </a:schemeClr>
              </a:solidFill>
            </a:rPr>
            <a:t>All of the above</a:t>
          </a:r>
        </a:p>
      </dgm:t>
    </dgm:pt>
    <dgm:pt modelId="{3D771AD0-256E-4946-880F-6B15DA0310DC}" type="parTrans" cxnId="{AA1076FE-101D-412B-88E4-C125A2D64A7A}">
      <dgm:prSet/>
      <dgm:spPr/>
      <dgm:t>
        <a:bodyPr/>
        <a:lstStyle/>
        <a:p>
          <a:endParaRPr lang="en-US"/>
        </a:p>
      </dgm:t>
    </dgm:pt>
    <dgm:pt modelId="{47B0C8E0-98D2-4DAE-9724-65CE2B8936F3}" type="sibTrans" cxnId="{AA1076FE-101D-412B-88E4-C125A2D64A7A}">
      <dgm:prSet/>
      <dgm:spPr/>
      <dgm:t>
        <a:bodyPr/>
        <a:lstStyle/>
        <a:p>
          <a:endParaRPr lang="en-US"/>
        </a:p>
      </dgm:t>
    </dgm:pt>
    <dgm:pt modelId="{DDC6C818-DDCB-4CED-A7DB-00D43317D3A3}" type="pres">
      <dgm:prSet presAssocID="{886485E4-FD59-4B72-92FD-588D254020F0}" presName="vert0" presStyleCnt="0">
        <dgm:presLayoutVars>
          <dgm:dir/>
          <dgm:animOne val="branch"/>
          <dgm:animLvl val="lvl"/>
        </dgm:presLayoutVars>
      </dgm:prSet>
      <dgm:spPr/>
    </dgm:pt>
    <dgm:pt modelId="{825E0AFB-F420-4FFE-AAA6-534C557887A3}" type="pres">
      <dgm:prSet presAssocID="{457E4345-F8A9-4C8C-8C1B-051FD4D3A73B}" presName="thickLine" presStyleLbl="alignNode1" presStyleIdx="0" presStyleCnt="6"/>
      <dgm:spPr/>
    </dgm:pt>
    <dgm:pt modelId="{44699A10-6B1C-4970-BA56-6652E949EA4B}" type="pres">
      <dgm:prSet presAssocID="{457E4345-F8A9-4C8C-8C1B-051FD4D3A73B}" presName="horz1" presStyleCnt="0"/>
      <dgm:spPr/>
    </dgm:pt>
    <dgm:pt modelId="{3FA64539-9108-4B2B-9965-E889D4D9164E}" type="pres">
      <dgm:prSet presAssocID="{457E4345-F8A9-4C8C-8C1B-051FD4D3A73B}" presName="tx1" presStyleLbl="revTx" presStyleIdx="0" presStyleCnt="6"/>
      <dgm:spPr/>
    </dgm:pt>
    <dgm:pt modelId="{996CA97A-6776-41C2-B801-7A148B2AEB4C}" type="pres">
      <dgm:prSet presAssocID="{457E4345-F8A9-4C8C-8C1B-051FD4D3A73B}" presName="vert1" presStyleCnt="0"/>
      <dgm:spPr/>
    </dgm:pt>
    <dgm:pt modelId="{2F6F11D3-92EB-4452-B6AB-C8D7EFADC46D}" type="pres">
      <dgm:prSet presAssocID="{24C12F1A-573A-41AA-9ADD-BBCB19595B14}" presName="thickLine" presStyleLbl="alignNode1" presStyleIdx="1" presStyleCnt="6"/>
      <dgm:spPr/>
    </dgm:pt>
    <dgm:pt modelId="{51DE3012-2A33-4A15-85FE-8299C2ECE7F0}" type="pres">
      <dgm:prSet presAssocID="{24C12F1A-573A-41AA-9ADD-BBCB19595B14}" presName="horz1" presStyleCnt="0"/>
      <dgm:spPr/>
    </dgm:pt>
    <dgm:pt modelId="{8DD46283-95EB-4AB5-A9A7-9426F0DC69AC}" type="pres">
      <dgm:prSet presAssocID="{24C12F1A-573A-41AA-9ADD-BBCB19595B14}" presName="tx1" presStyleLbl="revTx" presStyleIdx="1" presStyleCnt="6"/>
      <dgm:spPr/>
    </dgm:pt>
    <dgm:pt modelId="{8752FD71-216A-40C2-89B1-AF3F15B4E99F}" type="pres">
      <dgm:prSet presAssocID="{24C12F1A-573A-41AA-9ADD-BBCB19595B14}" presName="vert1" presStyleCnt="0"/>
      <dgm:spPr/>
    </dgm:pt>
    <dgm:pt modelId="{8551BE3F-D66D-405D-841F-0C2A630BD846}" type="pres">
      <dgm:prSet presAssocID="{DD94063D-55B8-4A91-9BD0-BF48DFC57E49}" presName="thickLine" presStyleLbl="alignNode1" presStyleIdx="2" presStyleCnt="6"/>
      <dgm:spPr/>
    </dgm:pt>
    <dgm:pt modelId="{F79A81D1-8255-4751-AA44-5D691DCCDEAF}" type="pres">
      <dgm:prSet presAssocID="{DD94063D-55B8-4A91-9BD0-BF48DFC57E49}" presName="horz1" presStyleCnt="0"/>
      <dgm:spPr/>
    </dgm:pt>
    <dgm:pt modelId="{35ED7C37-FF63-451F-9A03-F86D0D42CE65}" type="pres">
      <dgm:prSet presAssocID="{DD94063D-55B8-4A91-9BD0-BF48DFC57E49}" presName="tx1" presStyleLbl="revTx" presStyleIdx="2" presStyleCnt="6"/>
      <dgm:spPr/>
    </dgm:pt>
    <dgm:pt modelId="{ECC7472B-72F0-424F-A8FF-BDAFA8021CE0}" type="pres">
      <dgm:prSet presAssocID="{DD94063D-55B8-4A91-9BD0-BF48DFC57E49}" presName="vert1" presStyleCnt="0"/>
      <dgm:spPr/>
    </dgm:pt>
    <dgm:pt modelId="{20C83F04-C94E-4C5F-99AE-283EB242B73D}" type="pres">
      <dgm:prSet presAssocID="{275435EA-127F-477C-80BB-DC9B84BC98E8}" presName="thickLine" presStyleLbl="alignNode1" presStyleIdx="3" presStyleCnt="6"/>
      <dgm:spPr/>
    </dgm:pt>
    <dgm:pt modelId="{9718C805-DCD5-40EF-9802-1EB42D4CC694}" type="pres">
      <dgm:prSet presAssocID="{275435EA-127F-477C-80BB-DC9B84BC98E8}" presName="horz1" presStyleCnt="0"/>
      <dgm:spPr/>
    </dgm:pt>
    <dgm:pt modelId="{68DDA3C1-74AE-4DA8-A421-0CF4C44CE0F0}" type="pres">
      <dgm:prSet presAssocID="{275435EA-127F-477C-80BB-DC9B84BC98E8}" presName="tx1" presStyleLbl="revTx" presStyleIdx="3" presStyleCnt="6"/>
      <dgm:spPr/>
    </dgm:pt>
    <dgm:pt modelId="{4A862F4B-B4F8-4A33-85CC-93C0552049A0}" type="pres">
      <dgm:prSet presAssocID="{275435EA-127F-477C-80BB-DC9B84BC98E8}" presName="vert1" presStyleCnt="0"/>
      <dgm:spPr/>
    </dgm:pt>
    <dgm:pt modelId="{7C775D56-A030-4112-A6BE-E11F2E6FAC5F}" type="pres">
      <dgm:prSet presAssocID="{90452627-8299-4AAB-B6BE-2C4FE06CE9A8}" presName="thickLine" presStyleLbl="alignNode1" presStyleIdx="4" presStyleCnt="6"/>
      <dgm:spPr/>
    </dgm:pt>
    <dgm:pt modelId="{C10F886B-8D83-4771-8995-B9E5BA90FB58}" type="pres">
      <dgm:prSet presAssocID="{90452627-8299-4AAB-B6BE-2C4FE06CE9A8}" presName="horz1" presStyleCnt="0"/>
      <dgm:spPr/>
    </dgm:pt>
    <dgm:pt modelId="{5A5B2BC0-BDF8-42FC-A988-422A39053D8B}" type="pres">
      <dgm:prSet presAssocID="{90452627-8299-4AAB-B6BE-2C4FE06CE9A8}" presName="tx1" presStyleLbl="revTx" presStyleIdx="4" presStyleCnt="6"/>
      <dgm:spPr/>
    </dgm:pt>
    <dgm:pt modelId="{53FEBF9B-6D68-458C-A4F3-C43D727AFEBB}" type="pres">
      <dgm:prSet presAssocID="{90452627-8299-4AAB-B6BE-2C4FE06CE9A8}" presName="vert1" presStyleCnt="0"/>
      <dgm:spPr/>
    </dgm:pt>
    <dgm:pt modelId="{36BE308A-9A27-4472-BB68-9E3A8E2B684D}" type="pres">
      <dgm:prSet presAssocID="{D91B94D9-DC37-4CAB-87EA-D3A9A26DF4AE}" presName="thickLine" presStyleLbl="alignNode1" presStyleIdx="5" presStyleCnt="6"/>
      <dgm:spPr/>
    </dgm:pt>
    <dgm:pt modelId="{AF7A7E2A-053B-4975-BB34-EB07D975CC79}" type="pres">
      <dgm:prSet presAssocID="{D91B94D9-DC37-4CAB-87EA-D3A9A26DF4AE}" presName="horz1" presStyleCnt="0"/>
      <dgm:spPr/>
    </dgm:pt>
    <dgm:pt modelId="{E597E6D1-B0C3-4338-BBE0-A9DF82D0EE18}" type="pres">
      <dgm:prSet presAssocID="{D91B94D9-DC37-4CAB-87EA-D3A9A26DF4AE}" presName="tx1" presStyleLbl="revTx" presStyleIdx="5" presStyleCnt="6"/>
      <dgm:spPr/>
    </dgm:pt>
    <dgm:pt modelId="{14DBFD89-F404-4AFD-AAC9-23B7147CFBA0}" type="pres">
      <dgm:prSet presAssocID="{D91B94D9-DC37-4CAB-87EA-D3A9A26DF4AE}" presName="vert1" presStyleCnt="0"/>
      <dgm:spPr/>
    </dgm:pt>
  </dgm:ptLst>
  <dgm:cxnLst>
    <dgm:cxn modelId="{6468693B-C4A4-4087-9E73-D2E490F67F08}" type="presOf" srcId="{24C12F1A-573A-41AA-9ADD-BBCB19595B14}" destId="{8DD46283-95EB-4AB5-A9A7-9426F0DC69AC}" srcOrd="0" destOrd="0" presId="urn:microsoft.com/office/officeart/2008/layout/LinedList"/>
    <dgm:cxn modelId="{8F0E2D66-2DD2-4393-908F-DF93AA5ABCC0}" srcId="{886485E4-FD59-4B72-92FD-588D254020F0}" destId="{24C12F1A-573A-41AA-9ADD-BBCB19595B14}" srcOrd="1" destOrd="0" parTransId="{B15608F2-9BC7-4687-BBF5-7390216AB376}" sibTransId="{36239E96-6001-4213-8015-7BC0771EDD95}"/>
    <dgm:cxn modelId="{A3264052-D812-43E5-8756-FB3EA87DDED8}" srcId="{886485E4-FD59-4B72-92FD-588D254020F0}" destId="{90452627-8299-4AAB-B6BE-2C4FE06CE9A8}" srcOrd="4" destOrd="0" parTransId="{7577CA04-81AA-462C-ABE0-556A967F917E}" sibTransId="{F0A12117-46AE-468C-91AD-1572E1AB4191}"/>
    <dgm:cxn modelId="{8862125A-32A6-4E02-831A-32080636C6F9}" type="presOf" srcId="{886485E4-FD59-4B72-92FD-588D254020F0}" destId="{DDC6C818-DDCB-4CED-A7DB-00D43317D3A3}" srcOrd="0" destOrd="0" presId="urn:microsoft.com/office/officeart/2008/layout/LinedList"/>
    <dgm:cxn modelId="{F26FAF89-5975-436F-9287-96471CB68BA4}" type="presOf" srcId="{457E4345-F8A9-4C8C-8C1B-051FD4D3A73B}" destId="{3FA64539-9108-4B2B-9965-E889D4D9164E}" srcOrd="0" destOrd="0" presId="urn:microsoft.com/office/officeart/2008/layout/LinedList"/>
    <dgm:cxn modelId="{E5CB3E8F-534A-46F7-9BEE-C7BF53F1253F}" srcId="{886485E4-FD59-4B72-92FD-588D254020F0}" destId="{275435EA-127F-477C-80BB-DC9B84BC98E8}" srcOrd="3" destOrd="0" parTransId="{F39D9912-1AE9-4CA9-908D-EE1CE627A67B}" sibTransId="{F84B7838-56C4-4170-8C0A-956949C55FE8}"/>
    <dgm:cxn modelId="{AD86E090-C749-476D-81F2-E17509E8AA71}" srcId="{886485E4-FD59-4B72-92FD-588D254020F0}" destId="{DD94063D-55B8-4A91-9BD0-BF48DFC57E49}" srcOrd="2" destOrd="0" parTransId="{ADB072DE-9D78-4891-921B-9A8C6EF26F7C}" sibTransId="{1E4398F2-1E07-4FEE-B6BD-EB81E7878043}"/>
    <dgm:cxn modelId="{E7BCBCA4-DC8B-4955-BB2D-34903982FCF6}" type="presOf" srcId="{275435EA-127F-477C-80BB-DC9B84BC98E8}" destId="{68DDA3C1-74AE-4DA8-A421-0CF4C44CE0F0}" srcOrd="0" destOrd="0" presId="urn:microsoft.com/office/officeart/2008/layout/LinedList"/>
    <dgm:cxn modelId="{ADE2C9B6-ED01-4D56-A36E-B653BCE1B2C2}" srcId="{886485E4-FD59-4B72-92FD-588D254020F0}" destId="{457E4345-F8A9-4C8C-8C1B-051FD4D3A73B}" srcOrd="0" destOrd="0" parTransId="{19F4C22B-A76D-42BA-B163-57689E2654B1}" sibTransId="{722EB8E4-13A2-46FA-B1D9-C2CB081C283F}"/>
    <dgm:cxn modelId="{14623FC4-30D3-4850-A13D-4FBD17988B08}" type="presOf" srcId="{DD94063D-55B8-4A91-9BD0-BF48DFC57E49}" destId="{35ED7C37-FF63-451F-9A03-F86D0D42CE65}" srcOrd="0" destOrd="0" presId="urn:microsoft.com/office/officeart/2008/layout/LinedList"/>
    <dgm:cxn modelId="{C665BDD0-E627-4D1F-A7E8-C045072EA706}" type="presOf" srcId="{D91B94D9-DC37-4CAB-87EA-D3A9A26DF4AE}" destId="{E597E6D1-B0C3-4338-BBE0-A9DF82D0EE18}" srcOrd="0" destOrd="0" presId="urn:microsoft.com/office/officeart/2008/layout/LinedList"/>
    <dgm:cxn modelId="{476EEFD5-48B7-4468-868D-553E7F7E66C6}" type="presOf" srcId="{90452627-8299-4AAB-B6BE-2C4FE06CE9A8}" destId="{5A5B2BC0-BDF8-42FC-A988-422A39053D8B}" srcOrd="0" destOrd="0" presId="urn:microsoft.com/office/officeart/2008/layout/LinedList"/>
    <dgm:cxn modelId="{AA1076FE-101D-412B-88E4-C125A2D64A7A}" srcId="{886485E4-FD59-4B72-92FD-588D254020F0}" destId="{D91B94D9-DC37-4CAB-87EA-D3A9A26DF4AE}" srcOrd="5" destOrd="0" parTransId="{3D771AD0-256E-4946-880F-6B15DA0310DC}" sibTransId="{47B0C8E0-98D2-4DAE-9724-65CE2B8936F3}"/>
    <dgm:cxn modelId="{F54611F7-8E28-4615-9B92-D244413ECB3D}" type="presParOf" srcId="{DDC6C818-DDCB-4CED-A7DB-00D43317D3A3}" destId="{825E0AFB-F420-4FFE-AAA6-534C557887A3}" srcOrd="0" destOrd="0" presId="urn:microsoft.com/office/officeart/2008/layout/LinedList"/>
    <dgm:cxn modelId="{534A8541-DC7B-4781-95C7-0E500660C25F}" type="presParOf" srcId="{DDC6C818-DDCB-4CED-A7DB-00D43317D3A3}" destId="{44699A10-6B1C-4970-BA56-6652E949EA4B}" srcOrd="1" destOrd="0" presId="urn:microsoft.com/office/officeart/2008/layout/LinedList"/>
    <dgm:cxn modelId="{D365A48F-B5D1-4C6A-9C9E-17AD49EBED10}" type="presParOf" srcId="{44699A10-6B1C-4970-BA56-6652E949EA4B}" destId="{3FA64539-9108-4B2B-9965-E889D4D9164E}" srcOrd="0" destOrd="0" presId="urn:microsoft.com/office/officeart/2008/layout/LinedList"/>
    <dgm:cxn modelId="{3360B179-2FA6-4F5B-B803-F1956DEA0B6C}" type="presParOf" srcId="{44699A10-6B1C-4970-BA56-6652E949EA4B}" destId="{996CA97A-6776-41C2-B801-7A148B2AEB4C}" srcOrd="1" destOrd="0" presId="urn:microsoft.com/office/officeart/2008/layout/LinedList"/>
    <dgm:cxn modelId="{7F520587-0F57-4D59-BB1C-E9ED40C414FC}" type="presParOf" srcId="{DDC6C818-DDCB-4CED-A7DB-00D43317D3A3}" destId="{2F6F11D3-92EB-4452-B6AB-C8D7EFADC46D}" srcOrd="2" destOrd="0" presId="urn:microsoft.com/office/officeart/2008/layout/LinedList"/>
    <dgm:cxn modelId="{5D06F6AE-8F05-4B08-9E90-5ECF5159F01C}" type="presParOf" srcId="{DDC6C818-DDCB-4CED-A7DB-00D43317D3A3}" destId="{51DE3012-2A33-4A15-85FE-8299C2ECE7F0}" srcOrd="3" destOrd="0" presId="urn:microsoft.com/office/officeart/2008/layout/LinedList"/>
    <dgm:cxn modelId="{397D2E28-D202-4E8B-BF57-361C0ACFD209}" type="presParOf" srcId="{51DE3012-2A33-4A15-85FE-8299C2ECE7F0}" destId="{8DD46283-95EB-4AB5-A9A7-9426F0DC69AC}" srcOrd="0" destOrd="0" presId="urn:microsoft.com/office/officeart/2008/layout/LinedList"/>
    <dgm:cxn modelId="{E14CC1A2-5471-4865-8BD7-C0D0EF82D6EF}" type="presParOf" srcId="{51DE3012-2A33-4A15-85FE-8299C2ECE7F0}" destId="{8752FD71-216A-40C2-89B1-AF3F15B4E99F}" srcOrd="1" destOrd="0" presId="urn:microsoft.com/office/officeart/2008/layout/LinedList"/>
    <dgm:cxn modelId="{A1EEC502-0DEC-4C0C-AE7B-2BA2A5187040}" type="presParOf" srcId="{DDC6C818-DDCB-4CED-A7DB-00D43317D3A3}" destId="{8551BE3F-D66D-405D-841F-0C2A630BD846}" srcOrd="4" destOrd="0" presId="urn:microsoft.com/office/officeart/2008/layout/LinedList"/>
    <dgm:cxn modelId="{F738C0B8-D448-4BCD-9A3D-B3E23C263EFE}" type="presParOf" srcId="{DDC6C818-DDCB-4CED-A7DB-00D43317D3A3}" destId="{F79A81D1-8255-4751-AA44-5D691DCCDEAF}" srcOrd="5" destOrd="0" presId="urn:microsoft.com/office/officeart/2008/layout/LinedList"/>
    <dgm:cxn modelId="{119F96DE-7038-4503-B168-63A67D7ADC77}" type="presParOf" srcId="{F79A81D1-8255-4751-AA44-5D691DCCDEAF}" destId="{35ED7C37-FF63-451F-9A03-F86D0D42CE65}" srcOrd="0" destOrd="0" presId="urn:microsoft.com/office/officeart/2008/layout/LinedList"/>
    <dgm:cxn modelId="{A8C51100-6E14-4255-BBEA-F4A843DD5CC9}" type="presParOf" srcId="{F79A81D1-8255-4751-AA44-5D691DCCDEAF}" destId="{ECC7472B-72F0-424F-A8FF-BDAFA8021CE0}" srcOrd="1" destOrd="0" presId="urn:microsoft.com/office/officeart/2008/layout/LinedList"/>
    <dgm:cxn modelId="{0760AB5A-4D4F-46EA-B4DF-23234DB74490}" type="presParOf" srcId="{DDC6C818-DDCB-4CED-A7DB-00D43317D3A3}" destId="{20C83F04-C94E-4C5F-99AE-283EB242B73D}" srcOrd="6" destOrd="0" presId="urn:microsoft.com/office/officeart/2008/layout/LinedList"/>
    <dgm:cxn modelId="{FE709393-383C-4B49-AA11-45772063D9D3}" type="presParOf" srcId="{DDC6C818-DDCB-4CED-A7DB-00D43317D3A3}" destId="{9718C805-DCD5-40EF-9802-1EB42D4CC694}" srcOrd="7" destOrd="0" presId="urn:microsoft.com/office/officeart/2008/layout/LinedList"/>
    <dgm:cxn modelId="{865E804F-720C-4B0B-8893-0826D6B57343}" type="presParOf" srcId="{9718C805-DCD5-40EF-9802-1EB42D4CC694}" destId="{68DDA3C1-74AE-4DA8-A421-0CF4C44CE0F0}" srcOrd="0" destOrd="0" presId="urn:microsoft.com/office/officeart/2008/layout/LinedList"/>
    <dgm:cxn modelId="{C5D812FD-37B1-446A-BFA5-77572B73404A}" type="presParOf" srcId="{9718C805-DCD5-40EF-9802-1EB42D4CC694}" destId="{4A862F4B-B4F8-4A33-85CC-93C0552049A0}" srcOrd="1" destOrd="0" presId="urn:microsoft.com/office/officeart/2008/layout/LinedList"/>
    <dgm:cxn modelId="{4A1191B3-986C-4EA3-A5A7-81E31C3A9A00}" type="presParOf" srcId="{DDC6C818-DDCB-4CED-A7DB-00D43317D3A3}" destId="{7C775D56-A030-4112-A6BE-E11F2E6FAC5F}" srcOrd="8" destOrd="0" presId="urn:microsoft.com/office/officeart/2008/layout/LinedList"/>
    <dgm:cxn modelId="{2495FFC9-2D33-4A89-8122-11036A9074D9}" type="presParOf" srcId="{DDC6C818-DDCB-4CED-A7DB-00D43317D3A3}" destId="{C10F886B-8D83-4771-8995-B9E5BA90FB58}" srcOrd="9" destOrd="0" presId="urn:microsoft.com/office/officeart/2008/layout/LinedList"/>
    <dgm:cxn modelId="{D5BB3060-D6A5-4C97-ADFB-A387018C5259}" type="presParOf" srcId="{C10F886B-8D83-4771-8995-B9E5BA90FB58}" destId="{5A5B2BC0-BDF8-42FC-A988-422A39053D8B}" srcOrd="0" destOrd="0" presId="urn:microsoft.com/office/officeart/2008/layout/LinedList"/>
    <dgm:cxn modelId="{C35DED73-3E6C-4538-81B4-E71B7008F0CC}" type="presParOf" srcId="{C10F886B-8D83-4771-8995-B9E5BA90FB58}" destId="{53FEBF9B-6D68-458C-A4F3-C43D727AFEBB}" srcOrd="1" destOrd="0" presId="urn:microsoft.com/office/officeart/2008/layout/LinedList"/>
    <dgm:cxn modelId="{38351514-AF90-4946-A6F4-FC02D3286DC2}" type="presParOf" srcId="{DDC6C818-DDCB-4CED-A7DB-00D43317D3A3}" destId="{36BE308A-9A27-4472-BB68-9E3A8E2B684D}" srcOrd="10" destOrd="0" presId="urn:microsoft.com/office/officeart/2008/layout/LinedList"/>
    <dgm:cxn modelId="{ADAEFDDC-B17B-4F68-8214-2DF14051DA27}" type="presParOf" srcId="{DDC6C818-DDCB-4CED-A7DB-00D43317D3A3}" destId="{AF7A7E2A-053B-4975-BB34-EB07D975CC79}" srcOrd="11" destOrd="0" presId="urn:microsoft.com/office/officeart/2008/layout/LinedList"/>
    <dgm:cxn modelId="{FCCE1FFA-CB51-4104-8144-EB3DEA49B633}" type="presParOf" srcId="{AF7A7E2A-053B-4975-BB34-EB07D975CC79}" destId="{E597E6D1-B0C3-4338-BBE0-A9DF82D0EE18}" srcOrd="0" destOrd="0" presId="urn:microsoft.com/office/officeart/2008/layout/LinedList"/>
    <dgm:cxn modelId="{10D35307-7395-4F99-B517-F8A5D6BA6BF3}" type="presParOf" srcId="{AF7A7E2A-053B-4975-BB34-EB07D975CC79}" destId="{14DBFD89-F404-4AFD-AAC9-23B7147CFBA0}" srcOrd="1"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39.xml><?xml version="1.0" encoding="utf-8"?>
<dgm:dataModel xmlns:dgm="http://schemas.openxmlformats.org/drawingml/2006/diagram" xmlns:a="http://schemas.openxmlformats.org/drawingml/2006/main">
  <dgm:ptLst>
    <dgm:pt modelId="{CEBDF699-6B7F-4EF3-B3CC-0750F813C37C}" type="doc">
      <dgm:prSet loTypeId="urn:microsoft.com/office/officeart/2018/5/layout/IconLeafLabelList" loCatId="icon" qsTypeId="urn:microsoft.com/office/officeart/2005/8/quickstyle/simple1" qsCatId="simple" csTypeId="urn:microsoft.com/office/officeart/2018/5/colors/Iconchunking_neutralicon_colorful1" csCatId="colorful" phldr="1"/>
      <dgm:spPr/>
      <dgm:t>
        <a:bodyPr/>
        <a:lstStyle/>
        <a:p>
          <a:endParaRPr lang="en-US"/>
        </a:p>
      </dgm:t>
    </dgm:pt>
    <dgm:pt modelId="{38FBE2EC-2581-49A3-9927-261E23F77A76}">
      <dgm:prSet/>
      <dgm:spPr/>
      <dgm:t>
        <a:bodyPr/>
        <a:lstStyle/>
        <a:p>
          <a:pPr>
            <a:defRPr cap="all"/>
          </a:pPr>
          <a:r>
            <a:rPr lang="en-US" dirty="0">
              <a:solidFill>
                <a:schemeClr val="accent3">
                  <a:lumMod val="75000"/>
                </a:schemeClr>
              </a:solidFill>
            </a:rPr>
            <a:t>MODULE FOURTEEN</a:t>
          </a:r>
        </a:p>
      </dgm:t>
    </dgm:pt>
    <dgm:pt modelId="{BF225E29-D019-422A-BFEB-7168DABD101E}" type="parTrans" cxnId="{825B23C0-1E87-444D-BEAC-B0FFFF873281}">
      <dgm:prSet/>
      <dgm:spPr/>
      <dgm:t>
        <a:bodyPr/>
        <a:lstStyle/>
        <a:p>
          <a:endParaRPr lang="en-US"/>
        </a:p>
      </dgm:t>
    </dgm:pt>
    <dgm:pt modelId="{F295847B-8E0E-4001-838B-B77FB365944A}" type="sibTrans" cxnId="{825B23C0-1E87-444D-BEAC-B0FFFF873281}">
      <dgm:prSet/>
      <dgm:spPr/>
      <dgm:t>
        <a:bodyPr/>
        <a:lstStyle/>
        <a:p>
          <a:endParaRPr lang="en-US"/>
        </a:p>
      </dgm:t>
    </dgm:pt>
    <dgm:pt modelId="{D4FA1142-4ED8-42A6-B7F7-C1E4A70B4E9B}">
      <dgm:prSet/>
      <dgm:spPr/>
      <dgm:t>
        <a:bodyPr/>
        <a:lstStyle/>
        <a:p>
          <a:pPr>
            <a:defRPr cap="all"/>
          </a:pPr>
          <a:r>
            <a:rPr lang="en-US" dirty="0">
              <a:solidFill>
                <a:schemeClr val="accent3">
                  <a:lumMod val="75000"/>
                </a:schemeClr>
              </a:solidFill>
            </a:rPr>
            <a:t>QUIZ</a:t>
          </a:r>
        </a:p>
      </dgm:t>
    </dgm:pt>
    <dgm:pt modelId="{DD113FC4-D64C-44A1-A02F-7FAB97DD8959}" type="parTrans" cxnId="{72392D81-7948-4A92-B500-75385CF292D4}">
      <dgm:prSet/>
      <dgm:spPr/>
      <dgm:t>
        <a:bodyPr/>
        <a:lstStyle/>
        <a:p>
          <a:endParaRPr lang="en-US"/>
        </a:p>
      </dgm:t>
    </dgm:pt>
    <dgm:pt modelId="{16AE5EE7-8360-48A3-AE3E-253DFD3B65D0}" type="sibTrans" cxnId="{72392D81-7948-4A92-B500-75385CF292D4}">
      <dgm:prSet/>
      <dgm:spPr/>
      <dgm:t>
        <a:bodyPr/>
        <a:lstStyle/>
        <a:p>
          <a:endParaRPr lang="en-US"/>
        </a:p>
      </dgm:t>
    </dgm:pt>
    <dgm:pt modelId="{BFD4268F-1917-4548-9077-572A4B1B0212}" type="pres">
      <dgm:prSet presAssocID="{CEBDF699-6B7F-4EF3-B3CC-0750F813C37C}" presName="root" presStyleCnt="0">
        <dgm:presLayoutVars>
          <dgm:dir/>
          <dgm:resizeHandles val="exact"/>
        </dgm:presLayoutVars>
      </dgm:prSet>
      <dgm:spPr/>
    </dgm:pt>
    <dgm:pt modelId="{D4B98EAE-DF68-4A11-9750-5EC456F1838D}" type="pres">
      <dgm:prSet presAssocID="{38FBE2EC-2581-49A3-9927-261E23F77A76}" presName="compNode" presStyleCnt="0"/>
      <dgm:spPr/>
    </dgm:pt>
    <dgm:pt modelId="{24036C41-CE2A-4381-97EB-9BCCB0B2EF05}" type="pres">
      <dgm:prSet presAssocID="{38FBE2EC-2581-49A3-9927-261E23F77A76}" presName="iconBgRect" presStyleLbl="bgShp" presStyleIdx="0" presStyleCnt="2"/>
      <dgm:spPr>
        <a:prstGeom prst="round2DiagRect">
          <a:avLst>
            <a:gd name="adj1" fmla="val 29727"/>
            <a:gd name="adj2" fmla="val 0"/>
          </a:avLst>
        </a:prstGeom>
      </dgm:spPr>
    </dgm:pt>
    <dgm:pt modelId="{C24BAD74-C1DF-4F40-89D8-A25E79D7BD71}" type="pres">
      <dgm:prSet presAssocID="{38FBE2EC-2581-49A3-9927-261E23F77A76}" presName="iconRect" presStyleLbl="node1" presStyleIdx="0" presStyleCnt="2"/>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Checkmark"/>
        </a:ext>
      </dgm:extLst>
    </dgm:pt>
    <dgm:pt modelId="{93AC384B-15BE-4D5A-9AFF-0F9007568144}" type="pres">
      <dgm:prSet presAssocID="{38FBE2EC-2581-49A3-9927-261E23F77A76}" presName="spaceRect" presStyleCnt="0"/>
      <dgm:spPr/>
    </dgm:pt>
    <dgm:pt modelId="{42970192-5B4E-44FF-B149-42A1C191D23A}" type="pres">
      <dgm:prSet presAssocID="{38FBE2EC-2581-49A3-9927-261E23F77A76}" presName="textRect" presStyleLbl="revTx" presStyleIdx="0" presStyleCnt="2">
        <dgm:presLayoutVars>
          <dgm:chMax val="1"/>
          <dgm:chPref val="1"/>
        </dgm:presLayoutVars>
      </dgm:prSet>
      <dgm:spPr/>
    </dgm:pt>
    <dgm:pt modelId="{1924B69A-2920-4535-BD88-29CE950B0EC6}" type="pres">
      <dgm:prSet presAssocID="{F295847B-8E0E-4001-838B-B77FB365944A}" presName="sibTrans" presStyleCnt="0"/>
      <dgm:spPr/>
    </dgm:pt>
    <dgm:pt modelId="{ABF57054-F525-4BE2-A71C-D1F7EF89B73E}" type="pres">
      <dgm:prSet presAssocID="{D4FA1142-4ED8-42A6-B7F7-C1E4A70B4E9B}" presName="compNode" presStyleCnt="0"/>
      <dgm:spPr/>
    </dgm:pt>
    <dgm:pt modelId="{65C31085-9513-465E-A084-1F9DAC796A15}" type="pres">
      <dgm:prSet presAssocID="{D4FA1142-4ED8-42A6-B7F7-C1E4A70B4E9B}" presName="iconBgRect" presStyleLbl="bgShp" presStyleIdx="1" presStyleCnt="2"/>
      <dgm:spPr>
        <a:prstGeom prst="round2DiagRect">
          <a:avLst>
            <a:gd name="adj1" fmla="val 29727"/>
            <a:gd name="adj2" fmla="val 0"/>
          </a:avLst>
        </a:prstGeom>
      </dgm:spPr>
    </dgm:pt>
    <dgm:pt modelId="{C496E2D2-A642-44A6-804B-F4BF22C38A92}" type="pres">
      <dgm:prSet presAssocID="{D4FA1142-4ED8-42A6-B7F7-C1E4A70B4E9B}" presName="iconRect" presStyleLbl="node1" presStyleIdx="1" presStyleCnt="2"/>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Head with Gears"/>
        </a:ext>
      </dgm:extLst>
    </dgm:pt>
    <dgm:pt modelId="{B5772782-C0DF-4850-A14F-F6789201E954}" type="pres">
      <dgm:prSet presAssocID="{D4FA1142-4ED8-42A6-B7F7-C1E4A70B4E9B}" presName="spaceRect" presStyleCnt="0"/>
      <dgm:spPr/>
    </dgm:pt>
    <dgm:pt modelId="{EB15181C-86EB-48A7-ADB2-86A79CA8A6B7}" type="pres">
      <dgm:prSet presAssocID="{D4FA1142-4ED8-42A6-B7F7-C1E4A70B4E9B}" presName="textRect" presStyleLbl="revTx" presStyleIdx="1" presStyleCnt="2">
        <dgm:presLayoutVars>
          <dgm:chMax val="1"/>
          <dgm:chPref val="1"/>
        </dgm:presLayoutVars>
      </dgm:prSet>
      <dgm:spPr/>
    </dgm:pt>
  </dgm:ptLst>
  <dgm:cxnLst>
    <dgm:cxn modelId="{78B68135-4FFA-46F3-A4BC-D0E84F53B81B}" type="presOf" srcId="{D4FA1142-4ED8-42A6-B7F7-C1E4A70B4E9B}" destId="{EB15181C-86EB-48A7-ADB2-86A79CA8A6B7}" srcOrd="0" destOrd="0" presId="urn:microsoft.com/office/officeart/2018/5/layout/IconLeafLabelList"/>
    <dgm:cxn modelId="{72392D81-7948-4A92-B500-75385CF292D4}" srcId="{CEBDF699-6B7F-4EF3-B3CC-0750F813C37C}" destId="{D4FA1142-4ED8-42A6-B7F7-C1E4A70B4E9B}" srcOrd="1" destOrd="0" parTransId="{DD113FC4-D64C-44A1-A02F-7FAB97DD8959}" sibTransId="{16AE5EE7-8360-48A3-AE3E-253DFD3B65D0}"/>
    <dgm:cxn modelId="{62AC7392-73AD-4F9F-BD01-C9F158AF9DFE}" type="presOf" srcId="{CEBDF699-6B7F-4EF3-B3CC-0750F813C37C}" destId="{BFD4268F-1917-4548-9077-572A4B1B0212}" srcOrd="0" destOrd="0" presId="urn:microsoft.com/office/officeart/2018/5/layout/IconLeafLabelList"/>
    <dgm:cxn modelId="{958211A2-3511-4211-9D80-B4F0066861E5}" type="presOf" srcId="{38FBE2EC-2581-49A3-9927-261E23F77A76}" destId="{42970192-5B4E-44FF-B149-42A1C191D23A}" srcOrd="0" destOrd="0" presId="urn:microsoft.com/office/officeart/2018/5/layout/IconLeafLabelList"/>
    <dgm:cxn modelId="{825B23C0-1E87-444D-BEAC-B0FFFF873281}" srcId="{CEBDF699-6B7F-4EF3-B3CC-0750F813C37C}" destId="{38FBE2EC-2581-49A3-9927-261E23F77A76}" srcOrd="0" destOrd="0" parTransId="{BF225E29-D019-422A-BFEB-7168DABD101E}" sibTransId="{F295847B-8E0E-4001-838B-B77FB365944A}"/>
    <dgm:cxn modelId="{B9A9BFF3-0139-4850-AC26-BC8A1ED9FF6D}" type="presParOf" srcId="{BFD4268F-1917-4548-9077-572A4B1B0212}" destId="{D4B98EAE-DF68-4A11-9750-5EC456F1838D}" srcOrd="0" destOrd="0" presId="urn:microsoft.com/office/officeart/2018/5/layout/IconLeafLabelList"/>
    <dgm:cxn modelId="{06C624D7-787F-4A5A-82C4-1DB50ABF9CF4}" type="presParOf" srcId="{D4B98EAE-DF68-4A11-9750-5EC456F1838D}" destId="{24036C41-CE2A-4381-97EB-9BCCB0B2EF05}" srcOrd="0" destOrd="0" presId="urn:microsoft.com/office/officeart/2018/5/layout/IconLeafLabelList"/>
    <dgm:cxn modelId="{EAF5D3FA-592F-47B3-8956-9E0B9D3ED59A}" type="presParOf" srcId="{D4B98EAE-DF68-4A11-9750-5EC456F1838D}" destId="{C24BAD74-C1DF-4F40-89D8-A25E79D7BD71}" srcOrd="1" destOrd="0" presId="urn:microsoft.com/office/officeart/2018/5/layout/IconLeafLabelList"/>
    <dgm:cxn modelId="{4742DEC5-A5B1-4C72-A099-0446BF6CC2D9}" type="presParOf" srcId="{D4B98EAE-DF68-4A11-9750-5EC456F1838D}" destId="{93AC384B-15BE-4D5A-9AFF-0F9007568144}" srcOrd="2" destOrd="0" presId="urn:microsoft.com/office/officeart/2018/5/layout/IconLeafLabelList"/>
    <dgm:cxn modelId="{5754107A-D506-44D3-BB8A-58BB17AB0FF1}" type="presParOf" srcId="{D4B98EAE-DF68-4A11-9750-5EC456F1838D}" destId="{42970192-5B4E-44FF-B149-42A1C191D23A}" srcOrd="3" destOrd="0" presId="urn:microsoft.com/office/officeart/2018/5/layout/IconLeafLabelList"/>
    <dgm:cxn modelId="{76D0FA2B-2702-4E31-8951-112252339DB3}" type="presParOf" srcId="{BFD4268F-1917-4548-9077-572A4B1B0212}" destId="{1924B69A-2920-4535-BD88-29CE950B0EC6}" srcOrd="1" destOrd="0" presId="urn:microsoft.com/office/officeart/2018/5/layout/IconLeafLabelList"/>
    <dgm:cxn modelId="{A8757C34-3C93-4FBF-B023-77FB49499016}" type="presParOf" srcId="{BFD4268F-1917-4548-9077-572A4B1B0212}" destId="{ABF57054-F525-4BE2-A71C-D1F7EF89B73E}" srcOrd="2" destOrd="0" presId="urn:microsoft.com/office/officeart/2018/5/layout/IconLeafLabelList"/>
    <dgm:cxn modelId="{01F03134-5884-4155-B882-E29ED49554B8}" type="presParOf" srcId="{ABF57054-F525-4BE2-A71C-D1F7EF89B73E}" destId="{65C31085-9513-465E-A084-1F9DAC796A15}" srcOrd="0" destOrd="0" presId="urn:microsoft.com/office/officeart/2018/5/layout/IconLeafLabelList"/>
    <dgm:cxn modelId="{7740DAF7-943F-4E60-BEB2-BBE01301992F}" type="presParOf" srcId="{ABF57054-F525-4BE2-A71C-D1F7EF89B73E}" destId="{C496E2D2-A642-44A6-804B-F4BF22C38A92}" srcOrd="1" destOrd="0" presId="urn:microsoft.com/office/officeart/2018/5/layout/IconLeafLabelList"/>
    <dgm:cxn modelId="{16084D7A-7B86-4C6C-B4C5-3B110418ECA2}" type="presParOf" srcId="{ABF57054-F525-4BE2-A71C-D1F7EF89B73E}" destId="{B5772782-C0DF-4850-A14F-F6789201E954}" srcOrd="2" destOrd="0" presId="urn:microsoft.com/office/officeart/2018/5/layout/IconLeafLabelList"/>
    <dgm:cxn modelId="{3B5776DA-1791-443F-8E78-B9DCDE00365B}" type="presParOf" srcId="{ABF57054-F525-4BE2-A71C-D1F7EF89B73E}" destId="{EB15181C-86EB-48A7-ADB2-86A79CA8A6B7}" srcOrd="3" destOrd="0" presId="urn:microsoft.com/office/officeart/2018/5/layout/IconLeafLabel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4.xml><?xml version="1.0" encoding="utf-8"?>
<dgm:dataModel xmlns:dgm="http://schemas.openxmlformats.org/drawingml/2006/diagram" xmlns:a="http://schemas.openxmlformats.org/drawingml/2006/main">
  <dgm:ptLst>
    <dgm:pt modelId="{F471048C-FE2B-4934-B10D-8C7EA1D9DC14}" type="doc">
      <dgm:prSet loTypeId="urn:microsoft.com/office/officeart/2008/layout/LinedList" loCatId="list" qsTypeId="urn:microsoft.com/office/officeart/2005/8/quickstyle/simple1" qsCatId="simple" csTypeId="urn:microsoft.com/office/officeart/2005/8/colors/accent1_2" csCatId="accent1" phldr="1"/>
      <dgm:spPr/>
      <dgm:t>
        <a:bodyPr/>
        <a:lstStyle/>
        <a:p>
          <a:endParaRPr lang="en-US"/>
        </a:p>
      </dgm:t>
    </dgm:pt>
    <dgm:pt modelId="{87C66768-6B09-4647-AED4-22AA97644E4C}">
      <dgm:prSet/>
      <dgm:spPr/>
      <dgm:t>
        <a:bodyPr/>
        <a:lstStyle/>
        <a:p>
          <a:r>
            <a:rPr lang="en-US" dirty="0">
              <a:solidFill>
                <a:schemeClr val="accent4">
                  <a:lumMod val="75000"/>
                </a:schemeClr>
              </a:solidFill>
            </a:rPr>
            <a:t>2. Assisting an individual with getting a ride to and/or from work by a co-worker would be an example of a formal resource. </a:t>
          </a:r>
        </a:p>
      </dgm:t>
    </dgm:pt>
    <dgm:pt modelId="{C6223D9F-E4D1-4839-B49F-F0BBB43054D6}" type="parTrans" cxnId="{74819250-8DE3-4652-8EB9-6B2A4DE41894}">
      <dgm:prSet/>
      <dgm:spPr/>
      <dgm:t>
        <a:bodyPr/>
        <a:lstStyle/>
        <a:p>
          <a:endParaRPr lang="en-US"/>
        </a:p>
      </dgm:t>
    </dgm:pt>
    <dgm:pt modelId="{0FB29808-201C-4C8E-B26A-5EA77552D395}" type="sibTrans" cxnId="{74819250-8DE3-4652-8EB9-6B2A4DE41894}">
      <dgm:prSet/>
      <dgm:spPr/>
      <dgm:t>
        <a:bodyPr/>
        <a:lstStyle/>
        <a:p>
          <a:endParaRPr lang="en-US"/>
        </a:p>
      </dgm:t>
    </dgm:pt>
    <dgm:pt modelId="{9DA9966E-02EC-4A7F-BC9A-7C1CEE633F4F}">
      <dgm:prSet/>
      <dgm:spPr/>
      <dgm:t>
        <a:bodyPr/>
        <a:lstStyle/>
        <a:p>
          <a:r>
            <a:rPr lang="en-US" dirty="0">
              <a:solidFill>
                <a:schemeClr val="accent4">
                  <a:lumMod val="75000"/>
                </a:schemeClr>
              </a:solidFill>
            </a:rPr>
            <a:t>True</a:t>
          </a:r>
        </a:p>
      </dgm:t>
    </dgm:pt>
    <dgm:pt modelId="{8E86E1CD-2596-41FF-9D10-29089956F9E5}" type="parTrans" cxnId="{57D744F4-71E9-4539-89DD-97B4458DBC2B}">
      <dgm:prSet/>
      <dgm:spPr/>
      <dgm:t>
        <a:bodyPr/>
        <a:lstStyle/>
        <a:p>
          <a:endParaRPr lang="en-US"/>
        </a:p>
      </dgm:t>
    </dgm:pt>
    <dgm:pt modelId="{F228DB02-E877-448B-B1F7-4A7E064862A4}" type="sibTrans" cxnId="{57D744F4-71E9-4539-89DD-97B4458DBC2B}">
      <dgm:prSet/>
      <dgm:spPr/>
      <dgm:t>
        <a:bodyPr/>
        <a:lstStyle/>
        <a:p>
          <a:endParaRPr lang="en-US"/>
        </a:p>
      </dgm:t>
    </dgm:pt>
    <dgm:pt modelId="{48AE84BE-C3E6-49E6-A5D8-4F5396165958}">
      <dgm:prSet/>
      <dgm:spPr/>
      <dgm:t>
        <a:bodyPr/>
        <a:lstStyle/>
        <a:p>
          <a:r>
            <a:rPr lang="en-US" dirty="0">
              <a:solidFill>
                <a:schemeClr val="accent4">
                  <a:lumMod val="75000"/>
                </a:schemeClr>
              </a:solidFill>
            </a:rPr>
            <a:t>False</a:t>
          </a:r>
        </a:p>
      </dgm:t>
    </dgm:pt>
    <dgm:pt modelId="{E9EC7241-0E2A-4E61-8F20-792C9F9747DD}" type="parTrans" cxnId="{6C5B6A57-4BDB-4EFA-89A2-AD983FA24152}">
      <dgm:prSet/>
      <dgm:spPr/>
      <dgm:t>
        <a:bodyPr/>
        <a:lstStyle/>
        <a:p>
          <a:endParaRPr lang="en-US"/>
        </a:p>
      </dgm:t>
    </dgm:pt>
    <dgm:pt modelId="{0FF46495-07CE-4205-8F45-10B4B940748B}" type="sibTrans" cxnId="{6C5B6A57-4BDB-4EFA-89A2-AD983FA24152}">
      <dgm:prSet/>
      <dgm:spPr/>
      <dgm:t>
        <a:bodyPr/>
        <a:lstStyle/>
        <a:p>
          <a:endParaRPr lang="en-US"/>
        </a:p>
      </dgm:t>
    </dgm:pt>
    <dgm:pt modelId="{C4C51550-B8C7-4678-91AB-72A3058F360B}" type="pres">
      <dgm:prSet presAssocID="{F471048C-FE2B-4934-B10D-8C7EA1D9DC14}" presName="vert0" presStyleCnt="0">
        <dgm:presLayoutVars>
          <dgm:dir/>
          <dgm:animOne val="branch"/>
          <dgm:animLvl val="lvl"/>
        </dgm:presLayoutVars>
      </dgm:prSet>
      <dgm:spPr/>
    </dgm:pt>
    <dgm:pt modelId="{0847F6CB-4187-4272-8C9D-3CD03C3D81A6}" type="pres">
      <dgm:prSet presAssocID="{87C66768-6B09-4647-AED4-22AA97644E4C}" presName="thickLine" presStyleLbl="alignNode1" presStyleIdx="0" presStyleCnt="3"/>
      <dgm:spPr/>
    </dgm:pt>
    <dgm:pt modelId="{1FB47E31-05FB-41A8-9B22-242C70DB6878}" type="pres">
      <dgm:prSet presAssocID="{87C66768-6B09-4647-AED4-22AA97644E4C}" presName="horz1" presStyleCnt="0"/>
      <dgm:spPr/>
    </dgm:pt>
    <dgm:pt modelId="{BAE1495E-EFE0-4D6F-B56C-4D03B8901FC7}" type="pres">
      <dgm:prSet presAssocID="{87C66768-6B09-4647-AED4-22AA97644E4C}" presName="tx1" presStyleLbl="revTx" presStyleIdx="0" presStyleCnt="3"/>
      <dgm:spPr/>
    </dgm:pt>
    <dgm:pt modelId="{A73CE656-6628-4712-A42B-A841C7B299F5}" type="pres">
      <dgm:prSet presAssocID="{87C66768-6B09-4647-AED4-22AA97644E4C}" presName="vert1" presStyleCnt="0"/>
      <dgm:spPr/>
    </dgm:pt>
    <dgm:pt modelId="{34F41631-D953-45AB-A474-C7A2A9EDFE13}" type="pres">
      <dgm:prSet presAssocID="{9DA9966E-02EC-4A7F-BC9A-7C1CEE633F4F}" presName="thickLine" presStyleLbl="alignNode1" presStyleIdx="1" presStyleCnt="3"/>
      <dgm:spPr/>
    </dgm:pt>
    <dgm:pt modelId="{36415EB4-F318-4CB9-8CD8-E2D9AE49B597}" type="pres">
      <dgm:prSet presAssocID="{9DA9966E-02EC-4A7F-BC9A-7C1CEE633F4F}" presName="horz1" presStyleCnt="0"/>
      <dgm:spPr/>
    </dgm:pt>
    <dgm:pt modelId="{63242E3B-ED32-4B5D-B79A-7CECDEE0DF0B}" type="pres">
      <dgm:prSet presAssocID="{9DA9966E-02EC-4A7F-BC9A-7C1CEE633F4F}" presName="tx1" presStyleLbl="revTx" presStyleIdx="1" presStyleCnt="3"/>
      <dgm:spPr/>
    </dgm:pt>
    <dgm:pt modelId="{1FD15786-0C3E-4B31-B072-A9C75522E668}" type="pres">
      <dgm:prSet presAssocID="{9DA9966E-02EC-4A7F-BC9A-7C1CEE633F4F}" presName="vert1" presStyleCnt="0"/>
      <dgm:spPr/>
    </dgm:pt>
    <dgm:pt modelId="{3284827A-9B3F-4F5C-8BEE-FE82029A13C5}" type="pres">
      <dgm:prSet presAssocID="{48AE84BE-C3E6-49E6-A5D8-4F5396165958}" presName="thickLine" presStyleLbl="alignNode1" presStyleIdx="2" presStyleCnt="3"/>
      <dgm:spPr/>
    </dgm:pt>
    <dgm:pt modelId="{F40CCDB7-4EF3-411D-AFED-11893BE02D18}" type="pres">
      <dgm:prSet presAssocID="{48AE84BE-C3E6-49E6-A5D8-4F5396165958}" presName="horz1" presStyleCnt="0"/>
      <dgm:spPr/>
    </dgm:pt>
    <dgm:pt modelId="{B2F73249-F0B2-496A-A631-1C6424C5D4DC}" type="pres">
      <dgm:prSet presAssocID="{48AE84BE-C3E6-49E6-A5D8-4F5396165958}" presName="tx1" presStyleLbl="revTx" presStyleIdx="2" presStyleCnt="3"/>
      <dgm:spPr/>
    </dgm:pt>
    <dgm:pt modelId="{7ACA05CD-E453-49D5-81D2-7C29B397CA6C}" type="pres">
      <dgm:prSet presAssocID="{48AE84BE-C3E6-49E6-A5D8-4F5396165958}" presName="vert1" presStyleCnt="0"/>
      <dgm:spPr/>
    </dgm:pt>
  </dgm:ptLst>
  <dgm:cxnLst>
    <dgm:cxn modelId="{74819250-8DE3-4652-8EB9-6B2A4DE41894}" srcId="{F471048C-FE2B-4934-B10D-8C7EA1D9DC14}" destId="{87C66768-6B09-4647-AED4-22AA97644E4C}" srcOrd="0" destOrd="0" parTransId="{C6223D9F-E4D1-4839-B49F-F0BBB43054D6}" sibTransId="{0FB29808-201C-4C8E-B26A-5EA77552D395}"/>
    <dgm:cxn modelId="{535DB473-F409-42A4-98B2-8B0EAD52E8BA}" type="presOf" srcId="{48AE84BE-C3E6-49E6-A5D8-4F5396165958}" destId="{B2F73249-F0B2-496A-A631-1C6424C5D4DC}" srcOrd="0" destOrd="0" presId="urn:microsoft.com/office/officeart/2008/layout/LinedList"/>
    <dgm:cxn modelId="{6C5B6A57-4BDB-4EFA-89A2-AD983FA24152}" srcId="{F471048C-FE2B-4934-B10D-8C7EA1D9DC14}" destId="{48AE84BE-C3E6-49E6-A5D8-4F5396165958}" srcOrd="2" destOrd="0" parTransId="{E9EC7241-0E2A-4E61-8F20-792C9F9747DD}" sibTransId="{0FF46495-07CE-4205-8F45-10B4B940748B}"/>
    <dgm:cxn modelId="{139EB58F-5971-453F-968F-73696B895B53}" type="presOf" srcId="{9DA9966E-02EC-4A7F-BC9A-7C1CEE633F4F}" destId="{63242E3B-ED32-4B5D-B79A-7CECDEE0DF0B}" srcOrd="0" destOrd="0" presId="urn:microsoft.com/office/officeart/2008/layout/LinedList"/>
    <dgm:cxn modelId="{B3857BA3-9E91-4324-B94E-D7EE8F73D480}" type="presOf" srcId="{87C66768-6B09-4647-AED4-22AA97644E4C}" destId="{BAE1495E-EFE0-4D6F-B56C-4D03B8901FC7}" srcOrd="0" destOrd="0" presId="urn:microsoft.com/office/officeart/2008/layout/LinedList"/>
    <dgm:cxn modelId="{A79D33DD-8E1A-483C-B223-73FE736C8474}" type="presOf" srcId="{F471048C-FE2B-4934-B10D-8C7EA1D9DC14}" destId="{C4C51550-B8C7-4678-91AB-72A3058F360B}" srcOrd="0" destOrd="0" presId="urn:microsoft.com/office/officeart/2008/layout/LinedList"/>
    <dgm:cxn modelId="{57D744F4-71E9-4539-89DD-97B4458DBC2B}" srcId="{F471048C-FE2B-4934-B10D-8C7EA1D9DC14}" destId="{9DA9966E-02EC-4A7F-BC9A-7C1CEE633F4F}" srcOrd="1" destOrd="0" parTransId="{8E86E1CD-2596-41FF-9D10-29089956F9E5}" sibTransId="{F228DB02-E877-448B-B1F7-4A7E064862A4}"/>
    <dgm:cxn modelId="{71FE7438-EFDC-4FD9-A884-D5AB88539706}" type="presParOf" srcId="{C4C51550-B8C7-4678-91AB-72A3058F360B}" destId="{0847F6CB-4187-4272-8C9D-3CD03C3D81A6}" srcOrd="0" destOrd="0" presId="urn:microsoft.com/office/officeart/2008/layout/LinedList"/>
    <dgm:cxn modelId="{C7FE1D50-D7C1-4338-9AB3-600835D4B014}" type="presParOf" srcId="{C4C51550-B8C7-4678-91AB-72A3058F360B}" destId="{1FB47E31-05FB-41A8-9B22-242C70DB6878}" srcOrd="1" destOrd="0" presId="urn:microsoft.com/office/officeart/2008/layout/LinedList"/>
    <dgm:cxn modelId="{AE268C5C-53A9-46E3-B0AF-6EBE4D325499}" type="presParOf" srcId="{1FB47E31-05FB-41A8-9B22-242C70DB6878}" destId="{BAE1495E-EFE0-4D6F-B56C-4D03B8901FC7}" srcOrd="0" destOrd="0" presId="urn:microsoft.com/office/officeart/2008/layout/LinedList"/>
    <dgm:cxn modelId="{466DC842-C6A1-4583-BE8F-6266E7A40D6C}" type="presParOf" srcId="{1FB47E31-05FB-41A8-9B22-242C70DB6878}" destId="{A73CE656-6628-4712-A42B-A841C7B299F5}" srcOrd="1" destOrd="0" presId="urn:microsoft.com/office/officeart/2008/layout/LinedList"/>
    <dgm:cxn modelId="{DB456E2C-FD58-47AB-844B-C883CC90E1F2}" type="presParOf" srcId="{C4C51550-B8C7-4678-91AB-72A3058F360B}" destId="{34F41631-D953-45AB-A474-C7A2A9EDFE13}" srcOrd="2" destOrd="0" presId="urn:microsoft.com/office/officeart/2008/layout/LinedList"/>
    <dgm:cxn modelId="{0FD9C974-BA6F-4DFC-92F1-BB6D19CFA60F}" type="presParOf" srcId="{C4C51550-B8C7-4678-91AB-72A3058F360B}" destId="{36415EB4-F318-4CB9-8CD8-E2D9AE49B597}" srcOrd="3" destOrd="0" presId="urn:microsoft.com/office/officeart/2008/layout/LinedList"/>
    <dgm:cxn modelId="{BDCE4351-6283-4DAE-9F27-E3E2D2634256}" type="presParOf" srcId="{36415EB4-F318-4CB9-8CD8-E2D9AE49B597}" destId="{63242E3B-ED32-4B5D-B79A-7CECDEE0DF0B}" srcOrd="0" destOrd="0" presId="urn:microsoft.com/office/officeart/2008/layout/LinedList"/>
    <dgm:cxn modelId="{B4227AAE-CA3C-4F14-B45C-324A496E6A2D}" type="presParOf" srcId="{36415EB4-F318-4CB9-8CD8-E2D9AE49B597}" destId="{1FD15786-0C3E-4B31-B072-A9C75522E668}" srcOrd="1" destOrd="0" presId="urn:microsoft.com/office/officeart/2008/layout/LinedList"/>
    <dgm:cxn modelId="{5A66746C-8909-4A8B-872F-FB92469B5980}" type="presParOf" srcId="{C4C51550-B8C7-4678-91AB-72A3058F360B}" destId="{3284827A-9B3F-4F5C-8BEE-FE82029A13C5}" srcOrd="4" destOrd="0" presId="urn:microsoft.com/office/officeart/2008/layout/LinedList"/>
    <dgm:cxn modelId="{A1366CF4-E97C-4B24-905D-3068F33D3000}" type="presParOf" srcId="{C4C51550-B8C7-4678-91AB-72A3058F360B}" destId="{F40CCDB7-4EF3-411D-AFED-11893BE02D18}" srcOrd="5" destOrd="0" presId="urn:microsoft.com/office/officeart/2008/layout/LinedList"/>
    <dgm:cxn modelId="{2F59E020-0A7F-43E0-9593-F29DD489392A}" type="presParOf" srcId="{F40CCDB7-4EF3-411D-AFED-11893BE02D18}" destId="{B2F73249-F0B2-496A-A631-1C6424C5D4DC}" srcOrd="0" destOrd="0" presId="urn:microsoft.com/office/officeart/2008/layout/LinedList"/>
    <dgm:cxn modelId="{57566053-25B5-4AF9-88C6-98ABD4F2A705}" type="presParOf" srcId="{F40CCDB7-4EF3-411D-AFED-11893BE02D18}" destId="{7ACA05CD-E453-49D5-81D2-7C29B397CA6C}" srcOrd="1"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40.xml><?xml version="1.0" encoding="utf-8"?>
<dgm:dataModel xmlns:dgm="http://schemas.openxmlformats.org/drawingml/2006/diagram" xmlns:a="http://schemas.openxmlformats.org/drawingml/2006/main">
  <dgm:ptLst>
    <dgm:pt modelId="{DD88C612-463D-4640-95E2-E4BEA231E50D}" type="doc">
      <dgm:prSet loTypeId="urn:microsoft.com/office/officeart/2005/8/layout/process4" loCatId="process" qsTypeId="urn:microsoft.com/office/officeart/2005/8/quickstyle/simple1" qsCatId="simple" csTypeId="urn:microsoft.com/office/officeart/2005/8/colors/colorful1" csCatId="colorful" phldr="1"/>
      <dgm:spPr/>
      <dgm:t>
        <a:bodyPr/>
        <a:lstStyle/>
        <a:p>
          <a:endParaRPr lang="en-US"/>
        </a:p>
      </dgm:t>
    </dgm:pt>
    <dgm:pt modelId="{B21DE166-01E7-4C3B-9EC3-03C569135EFA}">
      <dgm:prSet/>
      <dgm:spPr/>
      <dgm:t>
        <a:bodyPr/>
        <a:lstStyle/>
        <a:p>
          <a:r>
            <a:rPr lang="en-US" dirty="0"/>
            <a:t>2. Directly facilitating discussion regarding feelings is an allowed activity in the provision of  rehabilitation services? </a:t>
          </a:r>
        </a:p>
      </dgm:t>
    </dgm:pt>
    <dgm:pt modelId="{1B5CF431-BF2E-4A7D-BB2B-EA4BBE7328CE}" type="parTrans" cxnId="{E4978A90-15AA-4641-94D1-409A88F2E760}">
      <dgm:prSet/>
      <dgm:spPr/>
      <dgm:t>
        <a:bodyPr/>
        <a:lstStyle/>
        <a:p>
          <a:endParaRPr lang="en-US"/>
        </a:p>
      </dgm:t>
    </dgm:pt>
    <dgm:pt modelId="{D1FC29DB-69B5-4A8C-86BD-D59FF5987179}" type="sibTrans" cxnId="{E4978A90-15AA-4641-94D1-409A88F2E760}">
      <dgm:prSet/>
      <dgm:spPr/>
      <dgm:t>
        <a:bodyPr/>
        <a:lstStyle/>
        <a:p>
          <a:endParaRPr lang="en-US"/>
        </a:p>
      </dgm:t>
    </dgm:pt>
    <dgm:pt modelId="{A83C1E1E-C9EC-4BF4-B478-D97420D44047}">
      <dgm:prSet/>
      <dgm:spPr/>
      <dgm:t>
        <a:bodyPr/>
        <a:lstStyle/>
        <a:p>
          <a:r>
            <a:rPr lang="en-US" dirty="0">
              <a:solidFill>
                <a:schemeClr val="accent3">
                  <a:lumMod val="75000"/>
                </a:schemeClr>
              </a:solidFill>
            </a:rPr>
            <a:t>True </a:t>
          </a:r>
        </a:p>
      </dgm:t>
    </dgm:pt>
    <dgm:pt modelId="{A15C8225-6AE2-4CC5-AF04-4CBAA5140A5B}" type="parTrans" cxnId="{07A92D6A-E8D1-4028-9FAD-725254DCE849}">
      <dgm:prSet/>
      <dgm:spPr/>
      <dgm:t>
        <a:bodyPr/>
        <a:lstStyle/>
        <a:p>
          <a:endParaRPr lang="en-US"/>
        </a:p>
      </dgm:t>
    </dgm:pt>
    <dgm:pt modelId="{F5A59475-4757-4B0E-9F5A-E4510537DF6D}" type="sibTrans" cxnId="{07A92D6A-E8D1-4028-9FAD-725254DCE849}">
      <dgm:prSet/>
      <dgm:spPr/>
      <dgm:t>
        <a:bodyPr/>
        <a:lstStyle/>
        <a:p>
          <a:endParaRPr lang="en-US"/>
        </a:p>
      </dgm:t>
    </dgm:pt>
    <dgm:pt modelId="{C877523F-9007-4726-A0DF-49E65176BF21}">
      <dgm:prSet/>
      <dgm:spPr/>
      <dgm:t>
        <a:bodyPr/>
        <a:lstStyle/>
        <a:p>
          <a:r>
            <a:rPr lang="en-US" dirty="0">
              <a:solidFill>
                <a:schemeClr val="accent3">
                  <a:lumMod val="75000"/>
                </a:schemeClr>
              </a:solidFill>
            </a:rPr>
            <a:t>False</a:t>
          </a:r>
        </a:p>
      </dgm:t>
    </dgm:pt>
    <dgm:pt modelId="{3D60B885-F878-45B9-8B8E-323E643B9023}" type="parTrans" cxnId="{6D170B3A-0DC1-4C02-8883-CD5771EF95B4}">
      <dgm:prSet/>
      <dgm:spPr/>
      <dgm:t>
        <a:bodyPr/>
        <a:lstStyle/>
        <a:p>
          <a:endParaRPr lang="en-US"/>
        </a:p>
      </dgm:t>
    </dgm:pt>
    <dgm:pt modelId="{9EF8169A-DAEA-46CB-BD9F-A5AF035F0A58}" type="sibTrans" cxnId="{6D170B3A-0DC1-4C02-8883-CD5771EF95B4}">
      <dgm:prSet/>
      <dgm:spPr/>
      <dgm:t>
        <a:bodyPr/>
        <a:lstStyle/>
        <a:p>
          <a:endParaRPr lang="en-US"/>
        </a:p>
      </dgm:t>
    </dgm:pt>
    <dgm:pt modelId="{CB9AE6C0-17B6-48A4-8771-0DD31EEAF7F7}" type="pres">
      <dgm:prSet presAssocID="{DD88C612-463D-4640-95E2-E4BEA231E50D}" presName="Name0" presStyleCnt="0">
        <dgm:presLayoutVars>
          <dgm:dir/>
          <dgm:animLvl val="lvl"/>
          <dgm:resizeHandles val="exact"/>
        </dgm:presLayoutVars>
      </dgm:prSet>
      <dgm:spPr/>
    </dgm:pt>
    <dgm:pt modelId="{D49FE13B-0BD3-4D14-8270-571A57B6AFF7}" type="pres">
      <dgm:prSet presAssocID="{B21DE166-01E7-4C3B-9EC3-03C569135EFA}" presName="boxAndChildren" presStyleCnt="0"/>
      <dgm:spPr/>
    </dgm:pt>
    <dgm:pt modelId="{AA63AE6A-DB60-4D1B-AFB3-18A72113E624}" type="pres">
      <dgm:prSet presAssocID="{B21DE166-01E7-4C3B-9EC3-03C569135EFA}" presName="parentTextBox" presStyleLbl="node1" presStyleIdx="0" presStyleCnt="1"/>
      <dgm:spPr/>
    </dgm:pt>
    <dgm:pt modelId="{8826BE0E-E588-4048-80C6-0CBD94DF6EDC}" type="pres">
      <dgm:prSet presAssocID="{B21DE166-01E7-4C3B-9EC3-03C569135EFA}" presName="entireBox" presStyleLbl="node1" presStyleIdx="0" presStyleCnt="1" custLinFactNeighborX="2938" custLinFactNeighborY="-23637"/>
      <dgm:spPr/>
    </dgm:pt>
    <dgm:pt modelId="{49E389BB-9E00-4772-BBAC-5F957F0C6418}" type="pres">
      <dgm:prSet presAssocID="{B21DE166-01E7-4C3B-9EC3-03C569135EFA}" presName="descendantBox" presStyleCnt="0"/>
      <dgm:spPr/>
    </dgm:pt>
    <dgm:pt modelId="{255BD0EE-235A-4EBD-9D66-967462C26A1A}" type="pres">
      <dgm:prSet presAssocID="{A83C1E1E-C9EC-4BF4-B478-D97420D44047}" presName="childTextBox" presStyleLbl="fgAccFollowNode1" presStyleIdx="0" presStyleCnt="2">
        <dgm:presLayoutVars>
          <dgm:bulletEnabled val="1"/>
        </dgm:presLayoutVars>
      </dgm:prSet>
      <dgm:spPr/>
    </dgm:pt>
    <dgm:pt modelId="{3664F57C-F6C6-4E05-AD3F-38B3B9A4DD96}" type="pres">
      <dgm:prSet presAssocID="{C877523F-9007-4726-A0DF-49E65176BF21}" presName="childTextBox" presStyleLbl="fgAccFollowNode1" presStyleIdx="1" presStyleCnt="2">
        <dgm:presLayoutVars>
          <dgm:bulletEnabled val="1"/>
        </dgm:presLayoutVars>
      </dgm:prSet>
      <dgm:spPr/>
    </dgm:pt>
  </dgm:ptLst>
  <dgm:cxnLst>
    <dgm:cxn modelId="{D9D28000-2C29-40AA-B250-8BD3ACF35FAF}" type="presOf" srcId="{B21DE166-01E7-4C3B-9EC3-03C569135EFA}" destId="{AA63AE6A-DB60-4D1B-AFB3-18A72113E624}" srcOrd="0" destOrd="0" presId="urn:microsoft.com/office/officeart/2005/8/layout/process4"/>
    <dgm:cxn modelId="{6D170B3A-0DC1-4C02-8883-CD5771EF95B4}" srcId="{B21DE166-01E7-4C3B-9EC3-03C569135EFA}" destId="{C877523F-9007-4726-A0DF-49E65176BF21}" srcOrd="1" destOrd="0" parTransId="{3D60B885-F878-45B9-8B8E-323E643B9023}" sibTransId="{9EF8169A-DAEA-46CB-BD9F-A5AF035F0A58}"/>
    <dgm:cxn modelId="{FB4C5F61-03D7-4F94-A301-40B401E4E083}" type="presOf" srcId="{B21DE166-01E7-4C3B-9EC3-03C569135EFA}" destId="{8826BE0E-E588-4048-80C6-0CBD94DF6EDC}" srcOrd="1" destOrd="0" presId="urn:microsoft.com/office/officeart/2005/8/layout/process4"/>
    <dgm:cxn modelId="{862A8C69-C761-483E-8AD6-0070858541ED}" type="presOf" srcId="{DD88C612-463D-4640-95E2-E4BEA231E50D}" destId="{CB9AE6C0-17B6-48A4-8771-0DD31EEAF7F7}" srcOrd="0" destOrd="0" presId="urn:microsoft.com/office/officeart/2005/8/layout/process4"/>
    <dgm:cxn modelId="{07A92D6A-E8D1-4028-9FAD-725254DCE849}" srcId="{B21DE166-01E7-4C3B-9EC3-03C569135EFA}" destId="{A83C1E1E-C9EC-4BF4-B478-D97420D44047}" srcOrd="0" destOrd="0" parTransId="{A15C8225-6AE2-4CC5-AF04-4CBAA5140A5B}" sibTransId="{F5A59475-4757-4B0E-9F5A-E4510537DF6D}"/>
    <dgm:cxn modelId="{77B5776A-8638-4C24-97D0-A6041468880F}" type="presOf" srcId="{A83C1E1E-C9EC-4BF4-B478-D97420D44047}" destId="{255BD0EE-235A-4EBD-9D66-967462C26A1A}" srcOrd="0" destOrd="0" presId="urn:microsoft.com/office/officeart/2005/8/layout/process4"/>
    <dgm:cxn modelId="{6ECC5A78-E239-4BC5-AF9B-B32F293EAE57}" type="presOf" srcId="{C877523F-9007-4726-A0DF-49E65176BF21}" destId="{3664F57C-F6C6-4E05-AD3F-38B3B9A4DD96}" srcOrd="0" destOrd="0" presId="urn:microsoft.com/office/officeart/2005/8/layout/process4"/>
    <dgm:cxn modelId="{E4978A90-15AA-4641-94D1-409A88F2E760}" srcId="{DD88C612-463D-4640-95E2-E4BEA231E50D}" destId="{B21DE166-01E7-4C3B-9EC3-03C569135EFA}" srcOrd="0" destOrd="0" parTransId="{1B5CF431-BF2E-4A7D-BB2B-EA4BBE7328CE}" sibTransId="{D1FC29DB-69B5-4A8C-86BD-D59FF5987179}"/>
    <dgm:cxn modelId="{90E76B0E-8F45-4030-9483-2DB4623A8C28}" type="presParOf" srcId="{CB9AE6C0-17B6-48A4-8771-0DD31EEAF7F7}" destId="{D49FE13B-0BD3-4D14-8270-571A57B6AFF7}" srcOrd="0" destOrd="0" presId="urn:microsoft.com/office/officeart/2005/8/layout/process4"/>
    <dgm:cxn modelId="{F61EE195-9FF5-43A0-BAF4-D3618D8B393E}" type="presParOf" srcId="{D49FE13B-0BD3-4D14-8270-571A57B6AFF7}" destId="{AA63AE6A-DB60-4D1B-AFB3-18A72113E624}" srcOrd="0" destOrd="0" presId="urn:microsoft.com/office/officeart/2005/8/layout/process4"/>
    <dgm:cxn modelId="{0AB467A1-F0AB-4A35-9534-909B1DB1571F}" type="presParOf" srcId="{D49FE13B-0BD3-4D14-8270-571A57B6AFF7}" destId="{8826BE0E-E588-4048-80C6-0CBD94DF6EDC}" srcOrd="1" destOrd="0" presId="urn:microsoft.com/office/officeart/2005/8/layout/process4"/>
    <dgm:cxn modelId="{3AA61927-54BA-48CA-913A-F9AA3CC80C21}" type="presParOf" srcId="{D49FE13B-0BD3-4D14-8270-571A57B6AFF7}" destId="{49E389BB-9E00-4772-BBAC-5F957F0C6418}" srcOrd="2" destOrd="0" presId="urn:microsoft.com/office/officeart/2005/8/layout/process4"/>
    <dgm:cxn modelId="{6F8F17F1-5A7D-4754-AEBB-BF542CA5020F}" type="presParOf" srcId="{49E389BB-9E00-4772-BBAC-5F957F0C6418}" destId="{255BD0EE-235A-4EBD-9D66-967462C26A1A}" srcOrd="0" destOrd="0" presId="urn:microsoft.com/office/officeart/2005/8/layout/process4"/>
    <dgm:cxn modelId="{75616304-5E3F-4E29-961C-0C7FEB089049}" type="presParOf" srcId="{49E389BB-9E00-4772-BBAC-5F957F0C6418}" destId="{3664F57C-F6C6-4E05-AD3F-38B3B9A4DD96}" srcOrd="1" destOrd="0" presId="urn:microsoft.com/office/officeart/2005/8/layout/process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41.xml><?xml version="1.0" encoding="utf-8"?>
<dgm:dataModel xmlns:dgm="http://schemas.openxmlformats.org/drawingml/2006/diagram" xmlns:a="http://schemas.openxmlformats.org/drawingml/2006/main">
  <dgm:ptLst>
    <dgm:pt modelId="{DD88C612-463D-4640-95E2-E4BEA231E50D}" type="doc">
      <dgm:prSet loTypeId="urn:microsoft.com/office/officeart/2005/8/layout/process4" loCatId="process" qsTypeId="urn:microsoft.com/office/officeart/2005/8/quickstyle/simple1" qsCatId="simple" csTypeId="urn:microsoft.com/office/officeart/2005/8/colors/colorful1" csCatId="colorful" phldr="1"/>
      <dgm:spPr/>
      <dgm:t>
        <a:bodyPr/>
        <a:lstStyle/>
        <a:p>
          <a:endParaRPr lang="en-US"/>
        </a:p>
      </dgm:t>
    </dgm:pt>
    <dgm:pt modelId="{B21DE166-01E7-4C3B-9EC3-03C569135EFA}">
      <dgm:prSet/>
      <dgm:spPr/>
      <dgm:t>
        <a:bodyPr/>
        <a:lstStyle/>
        <a:p>
          <a:r>
            <a:rPr lang="en-US" dirty="0"/>
            <a:t>2Directly facilitating discussion regarding feelings is an allowed activity in the provision of  rehabilitation services? </a:t>
          </a:r>
        </a:p>
      </dgm:t>
    </dgm:pt>
    <dgm:pt modelId="{1B5CF431-BF2E-4A7D-BB2B-EA4BBE7328CE}" type="parTrans" cxnId="{E4978A90-15AA-4641-94D1-409A88F2E760}">
      <dgm:prSet/>
      <dgm:spPr/>
      <dgm:t>
        <a:bodyPr/>
        <a:lstStyle/>
        <a:p>
          <a:endParaRPr lang="en-US"/>
        </a:p>
      </dgm:t>
    </dgm:pt>
    <dgm:pt modelId="{D1FC29DB-69B5-4A8C-86BD-D59FF5987179}" type="sibTrans" cxnId="{E4978A90-15AA-4641-94D1-409A88F2E760}">
      <dgm:prSet/>
      <dgm:spPr/>
      <dgm:t>
        <a:bodyPr/>
        <a:lstStyle/>
        <a:p>
          <a:endParaRPr lang="en-US"/>
        </a:p>
      </dgm:t>
    </dgm:pt>
    <dgm:pt modelId="{A83C1E1E-C9EC-4BF4-B478-D97420D44047}">
      <dgm:prSet/>
      <dgm:spPr/>
      <dgm:t>
        <a:bodyPr/>
        <a:lstStyle/>
        <a:p>
          <a:r>
            <a:rPr lang="en-US" dirty="0">
              <a:solidFill>
                <a:schemeClr val="accent3">
                  <a:lumMod val="75000"/>
                </a:schemeClr>
              </a:solidFill>
            </a:rPr>
            <a:t>True </a:t>
          </a:r>
        </a:p>
      </dgm:t>
    </dgm:pt>
    <dgm:pt modelId="{A15C8225-6AE2-4CC5-AF04-4CBAA5140A5B}" type="parTrans" cxnId="{07A92D6A-E8D1-4028-9FAD-725254DCE849}">
      <dgm:prSet/>
      <dgm:spPr/>
      <dgm:t>
        <a:bodyPr/>
        <a:lstStyle/>
        <a:p>
          <a:endParaRPr lang="en-US"/>
        </a:p>
      </dgm:t>
    </dgm:pt>
    <dgm:pt modelId="{F5A59475-4757-4B0E-9F5A-E4510537DF6D}" type="sibTrans" cxnId="{07A92D6A-E8D1-4028-9FAD-725254DCE849}">
      <dgm:prSet/>
      <dgm:spPr/>
      <dgm:t>
        <a:bodyPr/>
        <a:lstStyle/>
        <a:p>
          <a:endParaRPr lang="en-US"/>
        </a:p>
      </dgm:t>
    </dgm:pt>
    <dgm:pt modelId="{C877523F-9007-4726-A0DF-49E65176BF21}">
      <dgm:prSet custT="1"/>
      <dgm:spPr/>
      <dgm:t>
        <a:bodyPr/>
        <a:lstStyle/>
        <a:p>
          <a:r>
            <a:rPr lang="en-US" sz="6600" b="1" u="sng" dirty="0">
              <a:solidFill>
                <a:schemeClr val="accent3">
                  <a:lumMod val="75000"/>
                </a:schemeClr>
              </a:solidFill>
            </a:rPr>
            <a:t>False</a:t>
          </a:r>
        </a:p>
      </dgm:t>
    </dgm:pt>
    <dgm:pt modelId="{3D60B885-F878-45B9-8B8E-323E643B9023}" type="parTrans" cxnId="{6D170B3A-0DC1-4C02-8883-CD5771EF95B4}">
      <dgm:prSet/>
      <dgm:spPr/>
      <dgm:t>
        <a:bodyPr/>
        <a:lstStyle/>
        <a:p>
          <a:endParaRPr lang="en-US"/>
        </a:p>
      </dgm:t>
    </dgm:pt>
    <dgm:pt modelId="{9EF8169A-DAEA-46CB-BD9F-A5AF035F0A58}" type="sibTrans" cxnId="{6D170B3A-0DC1-4C02-8883-CD5771EF95B4}">
      <dgm:prSet/>
      <dgm:spPr/>
      <dgm:t>
        <a:bodyPr/>
        <a:lstStyle/>
        <a:p>
          <a:endParaRPr lang="en-US"/>
        </a:p>
      </dgm:t>
    </dgm:pt>
    <dgm:pt modelId="{CB9AE6C0-17B6-48A4-8771-0DD31EEAF7F7}" type="pres">
      <dgm:prSet presAssocID="{DD88C612-463D-4640-95E2-E4BEA231E50D}" presName="Name0" presStyleCnt="0">
        <dgm:presLayoutVars>
          <dgm:dir/>
          <dgm:animLvl val="lvl"/>
          <dgm:resizeHandles val="exact"/>
        </dgm:presLayoutVars>
      </dgm:prSet>
      <dgm:spPr/>
    </dgm:pt>
    <dgm:pt modelId="{D49FE13B-0BD3-4D14-8270-571A57B6AFF7}" type="pres">
      <dgm:prSet presAssocID="{B21DE166-01E7-4C3B-9EC3-03C569135EFA}" presName="boxAndChildren" presStyleCnt="0"/>
      <dgm:spPr/>
    </dgm:pt>
    <dgm:pt modelId="{AA63AE6A-DB60-4D1B-AFB3-18A72113E624}" type="pres">
      <dgm:prSet presAssocID="{B21DE166-01E7-4C3B-9EC3-03C569135EFA}" presName="parentTextBox" presStyleLbl="node1" presStyleIdx="0" presStyleCnt="1"/>
      <dgm:spPr/>
    </dgm:pt>
    <dgm:pt modelId="{8826BE0E-E588-4048-80C6-0CBD94DF6EDC}" type="pres">
      <dgm:prSet presAssocID="{B21DE166-01E7-4C3B-9EC3-03C569135EFA}" presName="entireBox" presStyleLbl="node1" presStyleIdx="0" presStyleCnt="1" custLinFactNeighborX="2938" custLinFactNeighborY="-23637"/>
      <dgm:spPr/>
    </dgm:pt>
    <dgm:pt modelId="{49E389BB-9E00-4772-BBAC-5F957F0C6418}" type="pres">
      <dgm:prSet presAssocID="{B21DE166-01E7-4C3B-9EC3-03C569135EFA}" presName="descendantBox" presStyleCnt="0"/>
      <dgm:spPr/>
    </dgm:pt>
    <dgm:pt modelId="{255BD0EE-235A-4EBD-9D66-967462C26A1A}" type="pres">
      <dgm:prSet presAssocID="{A83C1E1E-C9EC-4BF4-B478-D97420D44047}" presName="childTextBox" presStyleLbl="fgAccFollowNode1" presStyleIdx="0" presStyleCnt="2">
        <dgm:presLayoutVars>
          <dgm:bulletEnabled val="1"/>
        </dgm:presLayoutVars>
      </dgm:prSet>
      <dgm:spPr/>
    </dgm:pt>
    <dgm:pt modelId="{3664F57C-F6C6-4E05-AD3F-38B3B9A4DD96}" type="pres">
      <dgm:prSet presAssocID="{C877523F-9007-4726-A0DF-49E65176BF21}" presName="childTextBox" presStyleLbl="fgAccFollowNode1" presStyleIdx="1" presStyleCnt="2">
        <dgm:presLayoutVars>
          <dgm:bulletEnabled val="1"/>
        </dgm:presLayoutVars>
      </dgm:prSet>
      <dgm:spPr/>
    </dgm:pt>
  </dgm:ptLst>
  <dgm:cxnLst>
    <dgm:cxn modelId="{D9D28000-2C29-40AA-B250-8BD3ACF35FAF}" type="presOf" srcId="{B21DE166-01E7-4C3B-9EC3-03C569135EFA}" destId="{AA63AE6A-DB60-4D1B-AFB3-18A72113E624}" srcOrd="0" destOrd="0" presId="urn:microsoft.com/office/officeart/2005/8/layout/process4"/>
    <dgm:cxn modelId="{6D170B3A-0DC1-4C02-8883-CD5771EF95B4}" srcId="{B21DE166-01E7-4C3B-9EC3-03C569135EFA}" destId="{C877523F-9007-4726-A0DF-49E65176BF21}" srcOrd="1" destOrd="0" parTransId="{3D60B885-F878-45B9-8B8E-323E643B9023}" sibTransId="{9EF8169A-DAEA-46CB-BD9F-A5AF035F0A58}"/>
    <dgm:cxn modelId="{FB4C5F61-03D7-4F94-A301-40B401E4E083}" type="presOf" srcId="{B21DE166-01E7-4C3B-9EC3-03C569135EFA}" destId="{8826BE0E-E588-4048-80C6-0CBD94DF6EDC}" srcOrd="1" destOrd="0" presId="urn:microsoft.com/office/officeart/2005/8/layout/process4"/>
    <dgm:cxn modelId="{862A8C69-C761-483E-8AD6-0070858541ED}" type="presOf" srcId="{DD88C612-463D-4640-95E2-E4BEA231E50D}" destId="{CB9AE6C0-17B6-48A4-8771-0DD31EEAF7F7}" srcOrd="0" destOrd="0" presId="urn:microsoft.com/office/officeart/2005/8/layout/process4"/>
    <dgm:cxn modelId="{07A92D6A-E8D1-4028-9FAD-725254DCE849}" srcId="{B21DE166-01E7-4C3B-9EC3-03C569135EFA}" destId="{A83C1E1E-C9EC-4BF4-B478-D97420D44047}" srcOrd="0" destOrd="0" parTransId="{A15C8225-6AE2-4CC5-AF04-4CBAA5140A5B}" sibTransId="{F5A59475-4757-4B0E-9F5A-E4510537DF6D}"/>
    <dgm:cxn modelId="{77B5776A-8638-4C24-97D0-A6041468880F}" type="presOf" srcId="{A83C1E1E-C9EC-4BF4-B478-D97420D44047}" destId="{255BD0EE-235A-4EBD-9D66-967462C26A1A}" srcOrd="0" destOrd="0" presId="urn:microsoft.com/office/officeart/2005/8/layout/process4"/>
    <dgm:cxn modelId="{6ECC5A78-E239-4BC5-AF9B-B32F293EAE57}" type="presOf" srcId="{C877523F-9007-4726-A0DF-49E65176BF21}" destId="{3664F57C-F6C6-4E05-AD3F-38B3B9A4DD96}" srcOrd="0" destOrd="0" presId="urn:microsoft.com/office/officeart/2005/8/layout/process4"/>
    <dgm:cxn modelId="{E4978A90-15AA-4641-94D1-409A88F2E760}" srcId="{DD88C612-463D-4640-95E2-E4BEA231E50D}" destId="{B21DE166-01E7-4C3B-9EC3-03C569135EFA}" srcOrd="0" destOrd="0" parTransId="{1B5CF431-BF2E-4A7D-BB2B-EA4BBE7328CE}" sibTransId="{D1FC29DB-69B5-4A8C-86BD-D59FF5987179}"/>
    <dgm:cxn modelId="{90E76B0E-8F45-4030-9483-2DB4623A8C28}" type="presParOf" srcId="{CB9AE6C0-17B6-48A4-8771-0DD31EEAF7F7}" destId="{D49FE13B-0BD3-4D14-8270-571A57B6AFF7}" srcOrd="0" destOrd="0" presId="urn:microsoft.com/office/officeart/2005/8/layout/process4"/>
    <dgm:cxn modelId="{F61EE195-9FF5-43A0-BAF4-D3618D8B393E}" type="presParOf" srcId="{D49FE13B-0BD3-4D14-8270-571A57B6AFF7}" destId="{AA63AE6A-DB60-4D1B-AFB3-18A72113E624}" srcOrd="0" destOrd="0" presId="urn:microsoft.com/office/officeart/2005/8/layout/process4"/>
    <dgm:cxn modelId="{0AB467A1-F0AB-4A35-9534-909B1DB1571F}" type="presParOf" srcId="{D49FE13B-0BD3-4D14-8270-571A57B6AFF7}" destId="{8826BE0E-E588-4048-80C6-0CBD94DF6EDC}" srcOrd="1" destOrd="0" presId="urn:microsoft.com/office/officeart/2005/8/layout/process4"/>
    <dgm:cxn modelId="{3AA61927-54BA-48CA-913A-F9AA3CC80C21}" type="presParOf" srcId="{D49FE13B-0BD3-4D14-8270-571A57B6AFF7}" destId="{49E389BB-9E00-4772-BBAC-5F957F0C6418}" srcOrd="2" destOrd="0" presId="urn:microsoft.com/office/officeart/2005/8/layout/process4"/>
    <dgm:cxn modelId="{6F8F17F1-5A7D-4754-AEBB-BF542CA5020F}" type="presParOf" srcId="{49E389BB-9E00-4772-BBAC-5F957F0C6418}" destId="{255BD0EE-235A-4EBD-9D66-967462C26A1A}" srcOrd="0" destOrd="0" presId="urn:microsoft.com/office/officeart/2005/8/layout/process4"/>
    <dgm:cxn modelId="{75616304-5E3F-4E29-961C-0C7FEB089049}" type="presParOf" srcId="{49E389BB-9E00-4772-BBAC-5F957F0C6418}" destId="{3664F57C-F6C6-4E05-AD3F-38B3B9A4DD96}" srcOrd="1" destOrd="0" presId="urn:microsoft.com/office/officeart/2005/8/layout/process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42.xml><?xml version="1.0" encoding="utf-8"?>
<dgm:dataModel xmlns:dgm="http://schemas.openxmlformats.org/drawingml/2006/diagram" xmlns:a="http://schemas.openxmlformats.org/drawingml/2006/main">
  <dgm:ptLst>
    <dgm:pt modelId="{C5F48BAA-33C8-488B-A562-9FBD99E23B0F}" type="doc">
      <dgm:prSet loTypeId="urn:microsoft.com/office/officeart/2005/8/layout/vList2" loCatId="list" qsTypeId="urn:microsoft.com/office/officeart/2005/8/quickstyle/simple1" qsCatId="simple" csTypeId="urn:microsoft.com/office/officeart/2005/8/colors/colorful2" csCatId="colorful" phldr="1"/>
      <dgm:spPr/>
      <dgm:t>
        <a:bodyPr/>
        <a:lstStyle/>
        <a:p>
          <a:endParaRPr lang="en-US"/>
        </a:p>
      </dgm:t>
    </dgm:pt>
    <dgm:pt modelId="{BD9EE29B-F62E-46C4-8A93-DF880B29C66E}">
      <dgm:prSet/>
      <dgm:spPr/>
      <dgm:t>
        <a:bodyPr/>
        <a:lstStyle/>
        <a:p>
          <a:r>
            <a:rPr lang="en-US"/>
            <a:t>Learning objectives are created during of the ADDIE phases of development? </a:t>
          </a:r>
        </a:p>
      </dgm:t>
    </dgm:pt>
    <dgm:pt modelId="{45C5A6E6-13F4-43B5-8106-82827AADCB7D}" type="parTrans" cxnId="{A312AB89-41F1-4457-879D-21B052C23558}">
      <dgm:prSet/>
      <dgm:spPr/>
      <dgm:t>
        <a:bodyPr/>
        <a:lstStyle/>
        <a:p>
          <a:endParaRPr lang="en-US"/>
        </a:p>
      </dgm:t>
    </dgm:pt>
    <dgm:pt modelId="{D725EAD7-2B6A-44FB-A619-750C6DDCD26B}" type="sibTrans" cxnId="{A312AB89-41F1-4457-879D-21B052C23558}">
      <dgm:prSet/>
      <dgm:spPr/>
      <dgm:t>
        <a:bodyPr/>
        <a:lstStyle/>
        <a:p>
          <a:endParaRPr lang="en-US"/>
        </a:p>
      </dgm:t>
    </dgm:pt>
    <dgm:pt modelId="{CF1B85DE-0A3A-4B26-9D4D-44C99720E49A}">
      <dgm:prSet/>
      <dgm:spPr/>
      <dgm:t>
        <a:bodyPr/>
        <a:lstStyle/>
        <a:p>
          <a:r>
            <a:rPr lang="en-US" dirty="0">
              <a:solidFill>
                <a:schemeClr val="accent3">
                  <a:lumMod val="75000"/>
                </a:schemeClr>
              </a:solidFill>
            </a:rPr>
            <a:t>a) Evaluate</a:t>
          </a:r>
        </a:p>
      </dgm:t>
    </dgm:pt>
    <dgm:pt modelId="{55711671-E0D5-422C-8AEC-97D291BAD5C0}" type="parTrans" cxnId="{5B1C31F8-017E-4862-A2DE-B1EBFB722690}">
      <dgm:prSet/>
      <dgm:spPr/>
      <dgm:t>
        <a:bodyPr/>
        <a:lstStyle/>
        <a:p>
          <a:endParaRPr lang="en-US"/>
        </a:p>
      </dgm:t>
    </dgm:pt>
    <dgm:pt modelId="{8C2A196C-98F5-4A08-A30B-390EEF038874}" type="sibTrans" cxnId="{5B1C31F8-017E-4862-A2DE-B1EBFB722690}">
      <dgm:prSet/>
      <dgm:spPr/>
      <dgm:t>
        <a:bodyPr/>
        <a:lstStyle/>
        <a:p>
          <a:endParaRPr lang="en-US"/>
        </a:p>
      </dgm:t>
    </dgm:pt>
    <dgm:pt modelId="{C287C474-4721-4254-8294-17984A0B00FC}">
      <dgm:prSet/>
      <dgm:spPr/>
      <dgm:t>
        <a:bodyPr/>
        <a:lstStyle/>
        <a:p>
          <a:r>
            <a:rPr lang="en-US" dirty="0">
              <a:solidFill>
                <a:schemeClr val="accent3">
                  <a:lumMod val="75000"/>
                </a:schemeClr>
              </a:solidFill>
            </a:rPr>
            <a:t>b) Design</a:t>
          </a:r>
        </a:p>
      </dgm:t>
    </dgm:pt>
    <dgm:pt modelId="{2715AE73-8963-4122-829A-238C780A7C4D}" type="parTrans" cxnId="{DBD1F8A5-83AA-46A6-8FCF-FB4FAECA1642}">
      <dgm:prSet/>
      <dgm:spPr/>
      <dgm:t>
        <a:bodyPr/>
        <a:lstStyle/>
        <a:p>
          <a:endParaRPr lang="en-US"/>
        </a:p>
      </dgm:t>
    </dgm:pt>
    <dgm:pt modelId="{6CFC2D69-EF0F-401A-A308-7764834463A9}" type="sibTrans" cxnId="{DBD1F8A5-83AA-46A6-8FCF-FB4FAECA1642}">
      <dgm:prSet/>
      <dgm:spPr/>
      <dgm:t>
        <a:bodyPr/>
        <a:lstStyle/>
        <a:p>
          <a:endParaRPr lang="en-US"/>
        </a:p>
      </dgm:t>
    </dgm:pt>
    <dgm:pt modelId="{48D3A53F-F54A-4B0C-B695-B2E52D586D05}">
      <dgm:prSet/>
      <dgm:spPr/>
      <dgm:t>
        <a:bodyPr/>
        <a:lstStyle/>
        <a:p>
          <a:r>
            <a:rPr lang="en-US" dirty="0">
              <a:solidFill>
                <a:schemeClr val="accent3">
                  <a:lumMod val="75000"/>
                </a:schemeClr>
              </a:solidFill>
            </a:rPr>
            <a:t>c) Development</a:t>
          </a:r>
        </a:p>
      </dgm:t>
    </dgm:pt>
    <dgm:pt modelId="{7D9DF729-ABB0-4327-9B81-8F44D6C5C6FE}" type="parTrans" cxnId="{9BA5E474-0C00-4CDE-AEF3-60E6B27D78B5}">
      <dgm:prSet/>
      <dgm:spPr/>
      <dgm:t>
        <a:bodyPr/>
        <a:lstStyle/>
        <a:p>
          <a:endParaRPr lang="en-US"/>
        </a:p>
      </dgm:t>
    </dgm:pt>
    <dgm:pt modelId="{58C9EFA5-66BF-4832-9DDE-A5FADFA3414E}" type="sibTrans" cxnId="{9BA5E474-0C00-4CDE-AEF3-60E6B27D78B5}">
      <dgm:prSet/>
      <dgm:spPr/>
      <dgm:t>
        <a:bodyPr/>
        <a:lstStyle/>
        <a:p>
          <a:endParaRPr lang="en-US"/>
        </a:p>
      </dgm:t>
    </dgm:pt>
    <dgm:pt modelId="{96CC4028-3532-472D-B622-3CDDD05F8CAB}">
      <dgm:prSet/>
      <dgm:spPr/>
      <dgm:t>
        <a:bodyPr/>
        <a:lstStyle/>
        <a:p>
          <a:r>
            <a:rPr lang="en-US" dirty="0">
              <a:solidFill>
                <a:schemeClr val="accent3">
                  <a:lumMod val="75000"/>
                </a:schemeClr>
              </a:solidFill>
            </a:rPr>
            <a:t>d) Implementation</a:t>
          </a:r>
        </a:p>
      </dgm:t>
    </dgm:pt>
    <dgm:pt modelId="{440284E8-0AC5-4816-AB35-34EA26774DCA}" type="parTrans" cxnId="{A6094E73-3CE8-47D3-96E3-80BB61F053AB}">
      <dgm:prSet/>
      <dgm:spPr/>
      <dgm:t>
        <a:bodyPr/>
        <a:lstStyle/>
        <a:p>
          <a:endParaRPr lang="en-US"/>
        </a:p>
      </dgm:t>
    </dgm:pt>
    <dgm:pt modelId="{E89EE366-4699-4B9C-8DD5-0EA65BC7137C}" type="sibTrans" cxnId="{A6094E73-3CE8-47D3-96E3-80BB61F053AB}">
      <dgm:prSet/>
      <dgm:spPr/>
      <dgm:t>
        <a:bodyPr/>
        <a:lstStyle/>
        <a:p>
          <a:endParaRPr lang="en-US"/>
        </a:p>
      </dgm:t>
    </dgm:pt>
    <dgm:pt modelId="{5EA6D194-CC97-47A5-A628-FEB83DDE93D9}" type="pres">
      <dgm:prSet presAssocID="{C5F48BAA-33C8-488B-A562-9FBD99E23B0F}" presName="linear" presStyleCnt="0">
        <dgm:presLayoutVars>
          <dgm:animLvl val="lvl"/>
          <dgm:resizeHandles val="exact"/>
        </dgm:presLayoutVars>
      </dgm:prSet>
      <dgm:spPr/>
    </dgm:pt>
    <dgm:pt modelId="{28D072E0-D35B-472F-961A-303ADD06E545}" type="pres">
      <dgm:prSet presAssocID="{BD9EE29B-F62E-46C4-8A93-DF880B29C66E}" presName="parentText" presStyleLbl="node1" presStyleIdx="0" presStyleCnt="1">
        <dgm:presLayoutVars>
          <dgm:chMax val="0"/>
          <dgm:bulletEnabled val="1"/>
        </dgm:presLayoutVars>
      </dgm:prSet>
      <dgm:spPr/>
    </dgm:pt>
    <dgm:pt modelId="{721286E8-E377-4AD9-B0DB-83CC993C33D6}" type="pres">
      <dgm:prSet presAssocID="{BD9EE29B-F62E-46C4-8A93-DF880B29C66E}" presName="childText" presStyleLbl="revTx" presStyleIdx="0" presStyleCnt="1">
        <dgm:presLayoutVars>
          <dgm:bulletEnabled val="1"/>
        </dgm:presLayoutVars>
      </dgm:prSet>
      <dgm:spPr/>
    </dgm:pt>
  </dgm:ptLst>
  <dgm:cxnLst>
    <dgm:cxn modelId="{4487E914-2CDA-4024-82F6-4404F4781A84}" type="presOf" srcId="{CF1B85DE-0A3A-4B26-9D4D-44C99720E49A}" destId="{721286E8-E377-4AD9-B0DB-83CC993C33D6}" srcOrd="0" destOrd="0" presId="urn:microsoft.com/office/officeart/2005/8/layout/vList2"/>
    <dgm:cxn modelId="{9938F41A-8A62-429F-A613-19A88A953975}" type="presOf" srcId="{96CC4028-3532-472D-B622-3CDDD05F8CAB}" destId="{721286E8-E377-4AD9-B0DB-83CC993C33D6}" srcOrd="0" destOrd="3" presId="urn:microsoft.com/office/officeart/2005/8/layout/vList2"/>
    <dgm:cxn modelId="{96071A2E-769B-4150-8148-4BC18603E0B5}" type="presOf" srcId="{C287C474-4721-4254-8294-17984A0B00FC}" destId="{721286E8-E377-4AD9-B0DB-83CC993C33D6}" srcOrd="0" destOrd="1" presId="urn:microsoft.com/office/officeart/2005/8/layout/vList2"/>
    <dgm:cxn modelId="{2608A36E-EE95-422D-A28C-FFE2D68E19BD}" type="presOf" srcId="{BD9EE29B-F62E-46C4-8A93-DF880B29C66E}" destId="{28D072E0-D35B-472F-961A-303ADD06E545}" srcOrd="0" destOrd="0" presId="urn:microsoft.com/office/officeart/2005/8/layout/vList2"/>
    <dgm:cxn modelId="{A6094E73-3CE8-47D3-96E3-80BB61F053AB}" srcId="{BD9EE29B-F62E-46C4-8A93-DF880B29C66E}" destId="{96CC4028-3532-472D-B622-3CDDD05F8CAB}" srcOrd="3" destOrd="0" parTransId="{440284E8-0AC5-4816-AB35-34EA26774DCA}" sibTransId="{E89EE366-4699-4B9C-8DD5-0EA65BC7137C}"/>
    <dgm:cxn modelId="{9BA5E474-0C00-4CDE-AEF3-60E6B27D78B5}" srcId="{BD9EE29B-F62E-46C4-8A93-DF880B29C66E}" destId="{48D3A53F-F54A-4B0C-B695-B2E52D586D05}" srcOrd="2" destOrd="0" parTransId="{7D9DF729-ABB0-4327-9B81-8F44D6C5C6FE}" sibTransId="{58C9EFA5-66BF-4832-9DDE-A5FADFA3414E}"/>
    <dgm:cxn modelId="{A312AB89-41F1-4457-879D-21B052C23558}" srcId="{C5F48BAA-33C8-488B-A562-9FBD99E23B0F}" destId="{BD9EE29B-F62E-46C4-8A93-DF880B29C66E}" srcOrd="0" destOrd="0" parTransId="{45C5A6E6-13F4-43B5-8106-82827AADCB7D}" sibTransId="{D725EAD7-2B6A-44FB-A619-750C6DDCD26B}"/>
    <dgm:cxn modelId="{04AB2A96-8999-4833-9998-6B2E304D45AC}" type="presOf" srcId="{48D3A53F-F54A-4B0C-B695-B2E52D586D05}" destId="{721286E8-E377-4AD9-B0DB-83CC993C33D6}" srcOrd="0" destOrd="2" presId="urn:microsoft.com/office/officeart/2005/8/layout/vList2"/>
    <dgm:cxn modelId="{DBD1F8A5-83AA-46A6-8FCF-FB4FAECA1642}" srcId="{BD9EE29B-F62E-46C4-8A93-DF880B29C66E}" destId="{C287C474-4721-4254-8294-17984A0B00FC}" srcOrd="1" destOrd="0" parTransId="{2715AE73-8963-4122-829A-238C780A7C4D}" sibTransId="{6CFC2D69-EF0F-401A-A308-7764834463A9}"/>
    <dgm:cxn modelId="{497A66B0-FDB9-4605-A1D5-1CCE27E4CDFD}" type="presOf" srcId="{C5F48BAA-33C8-488B-A562-9FBD99E23B0F}" destId="{5EA6D194-CC97-47A5-A628-FEB83DDE93D9}" srcOrd="0" destOrd="0" presId="urn:microsoft.com/office/officeart/2005/8/layout/vList2"/>
    <dgm:cxn modelId="{5B1C31F8-017E-4862-A2DE-B1EBFB722690}" srcId="{BD9EE29B-F62E-46C4-8A93-DF880B29C66E}" destId="{CF1B85DE-0A3A-4B26-9D4D-44C99720E49A}" srcOrd="0" destOrd="0" parTransId="{55711671-E0D5-422C-8AEC-97D291BAD5C0}" sibTransId="{8C2A196C-98F5-4A08-A30B-390EEF038874}"/>
    <dgm:cxn modelId="{78423C5E-3BCB-4593-8432-80AC935AE555}" type="presParOf" srcId="{5EA6D194-CC97-47A5-A628-FEB83DDE93D9}" destId="{28D072E0-D35B-472F-961A-303ADD06E545}" srcOrd="0" destOrd="0" presId="urn:microsoft.com/office/officeart/2005/8/layout/vList2"/>
    <dgm:cxn modelId="{80F988A2-7D3F-4DEC-A8E5-52FD8D9548CC}" type="presParOf" srcId="{5EA6D194-CC97-47A5-A628-FEB83DDE93D9}" destId="{721286E8-E377-4AD9-B0DB-83CC993C33D6}" srcOrd="1"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43.xml><?xml version="1.0" encoding="utf-8"?>
<dgm:dataModel xmlns:dgm="http://schemas.openxmlformats.org/drawingml/2006/diagram" xmlns:a="http://schemas.openxmlformats.org/drawingml/2006/main">
  <dgm:ptLst>
    <dgm:pt modelId="{C5F48BAA-33C8-488B-A562-9FBD99E23B0F}" type="doc">
      <dgm:prSet loTypeId="urn:microsoft.com/office/officeart/2005/8/layout/vList2" loCatId="list" qsTypeId="urn:microsoft.com/office/officeart/2005/8/quickstyle/simple1" qsCatId="simple" csTypeId="urn:microsoft.com/office/officeart/2005/8/colors/colorful2" csCatId="colorful" phldr="1"/>
      <dgm:spPr/>
      <dgm:t>
        <a:bodyPr/>
        <a:lstStyle/>
        <a:p>
          <a:endParaRPr lang="en-US"/>
        </a:p>
      </dgm:t>
    </dgm:pt>
    <dgm:pt modelId="{BD9EE29B-F62E-46C4-8A93-DF880B29C66E}">
      <dgm:prSet/>
      <dgm:spPr/>
      <dgm:t>
        <a:bodyPr/>
        <a:lstStyle/>
        <a:p>
          <a:r>
            <a:rPr lang="en-US"/>
            <a:t>Learning objectives are created during of the ADDIE phases of development? </a:t>
          </a:r>
        </a:p>
      </dgm:t>
    </dgm:pt>
    <dgm:pt modelId="{45C5A6E6-13F4-43B5-8106-82827AADCB7D}" type="parTrans" cxnId="{A312AB89-41F1-4457-879D-21B052C23558}">
      <dgm:prSet/>
      <dgm:spPr/>
      <dgm:t>
        <a:bodyPr/>
        <a:lstStyle/>
        <a:p>
          <a:endParaRPr lang="en-US"/>
        </a:p>
      </dgm:t>
    </dgm:pt>
    <dgm:pt modelId="{D725EAD7-2B6A-44FB-A619-750C6DDCD26B}" type="sibTrans" cxnId="{A312AB89-41F1-4457-879D-21B052C23558}">
      <dgm:prSet/>
      <dgm:spPr/>
      <dgm:t>
        <a:bodyPr/>
        <a:lstStyle/>
        <a:p>
          <a:endParaRPr lang="en-US"/>
        </a:p>
      </dgm:t>
    </dgm:pt>
    <dgm:pt modelId="{CF1B85DE-0A3A-4B26-9D4D-44C99720E49A}">
      <dgm:prSet/>
      <dgm:spPr/>
      <dgm:t>
        <a:bodyPr/>
        <a:lstStyle/>
        <a:p>
          <a:r>
            <a:rPr lang="en-US" sz="2900" dirty="0">
              <a:solidFill>
                <a:schemeClr val="accent3">
                  <a:lumMod val="75000"/>
                </a:schemeClr>
              </a:solidFill>
            </a:rPr>
            <a:t>a) Evaluate</a:t>
          </a:r>
        </a:p>
      </dgm:t>
    </dgm:pt>
    <dgm:pt modelId="{55711671-E0D5-422C-8AEC-97D291BAD5C0}" type="parTrans" cxnId="{5B1C31F8-017E-4862-A2DE-B1EBFB722690}">
      <dgm:prSet/>
      <dgm:spPr/>
      <dgm:t>
        <a:bodyPr/>
        <a:lstStyle/>
        <a:p>
          <a:endParaRPr lang="en-US"/>
        </a:p>
      </dgm:t>
    </dgm:pt>
    <dgm:pt modelId="{8C2A196C-98F5-4A08-A30B-390EEF038874}" type="sibTrans" cxnId="{5B1C31F8-017E-4862-A2DE-B1EBFB722690}">
      <dgm:prSet/>
      <dgm:spPr/>
      <dgm:t>
        <a:bodyPr/>
        <a:lstStyle/>
        <a:p>
          <a:endParaRPr lang="en-US"/>
        </a:p>
      </dgm:t>
    </dgm:pt>
    <dgm:pt modelId="{C287C474-4721-4254-8294-17984A0B00FC}">
      <dgm:prSet custT="1"/>
      <dgm:spPr/>
      <dgm:t>
        <a:bodyPr/>
        <a:lstStyle/>
        <a:p>
          <a:r>
            <a:rPr lang="en-US" sz="3600" b="1" u="none" dirty="0">
              <a:solidFill>
                <a:schemeClr val="accent3">
                  <a:lumMod val="75000"/>
                </a:schemeClr>
              </a:solidFill>
            </a:rPr>
            <a:t>b) </a:t>
          </a:r>
          <a:r>
            <a:rPr lang="en-US" sz="3600" b="1" u="sng" dirty="0">
              <a:solidFill>
                <a:schemeClr val="accent3">
                  <a:lumMod val="75000"/>
                </a:schemeClr>
              </a:solidFill>
            </a:rPr>
            <a:t>Design</a:t>
          </a:r>
        </a:p>
      </dgm:t>
    </dgm:pt>
    <dgm:pt modelId="{2715AE73-8963-4122-829A-238C780A7C4D}" type="parTrans" cxnId="{DBD1F8A5-83AA-46A6-8FCF-FB4FAECA1642}">
      <dgm:prSet/>
      <dgm:spPr/>
      <dgm:t>
        <a:bodyPr/>
        <a:lstStyle/>
        <a:p>
          <a:endParaRPr lang="en-US"/>
        </a:p>
      </dgm:t>
    </dgm:pt>
    <dgm:pt modelId="{6CFC2D69-EF0F-401A-A308-7764834463A9}" type="sibTrans" cxnId="{DBD1F8A5-83AA-46A6-8FCF-FB4FAECA1642}">
      <dgm:prSet/>
      <dgm:spPr/>
      <dgm:t>
        <a:bodyPr/>
        <a:lstStyle/>
        <a:p>
          <a:endParaRPr lang="en-US"/>
        </a:p>
      </dgm:t>
    </dgm:pt>
    <dgm:pt modelId="{48D3A53F-F54A-4B0C-B695-B2E52D586D05}">
      <dgm:prSet/>
      <dgm:spPr/>
      <dgm:t>
        <a:bodyPr/>
        <a:lstStyle/>
        <a:p>
          <a:r>
            <a:rPr lang="en-US" sz="2900" dirty="0">
              <a:solidFill>
                <a:schemeClr val="accent3">
                  <a:lumMod val="75000"/>
                </a:schemeClr>
              </a:solidFill>
            </a:rPr>
            <a:t>c) Development</a:t>
          </a:r>
        </a:p>
      </dgm:t>
    </dgm:pt>
    <dgm:pt modelId="{7D9DF729-ABB0-4327-9B81-8F44D6C5C6FE}" type="parTrans" cxnId="{9BA5E474-0C00-4CDE-AEF3-60E6B27D78B5}">
      <dgm:prSet/>
      <dgm:spPr/>
      <dgm:t>
        <a:bodyPr/>
        <a:lstStyle/>
        <a:p>
          <a:endParaRPr lang="en-US"/>
        </a:p>
      </dgm:t>
    </dgm:pt>
    <dgm:pt modelId="{58C9EFA5-66BF-4832-9DDE-A5FADFA3414E}" type="sibTrans" cxnId="{9BA5E474-0C00-4CDE-AEF3-60E6B27D78B5}">
      <dgm:prSet/>
      <dgm:spPr/>
      <dgm:t>
        <a:bodyPr/>
        <a:lstStyle/>
        <a:p>
          <a:endParaRPr lang="en-US"/>
        </a:p>
      </dgm:t>
    </dgm:pt>
    <dgm:pt modelId="{96CC4028-3532-472D-B622-3CDDD05F8CAB}">
      <dgm:prSet/>
      <dgm:spPr/>
      <dgm:t>
        <a:bodyPr/>
        <a:lstStyle/>
        <a:p>
          <a:r>
            <a:rPr lang="en-US" sz="2900" dirty="0">
              <a:solidFill>
                <a:schemeClr val="accent3">
                  <a:lumMod val="75000"/>
                </a:schemeClr>
              </a:solidFill>
            </a:rPr>
            <a:t>d) Implementation</a:t>
          </a:r>
        </a:p>
      </dgm:t>
    </dgm:pt>
    <dgm:pt modelId="{440284E8-0AC5-4816-AB35-34EA26774DCA}" type="parTrans" cxnId="{A6094E73-3CE8-47D3-96E3-80BB61F053AB}">
      <dgm:prSet/>
      <dgm:spPr/>
      <dgm:t>
        <a:bodyPr/>
        <a:lstStyle/>
        <a:p>
          <a:endParaRPr lang="en-US"/>
        </a:p>
      </dgm:t>
    </dgm:pt>
    <dgm:pt modelId="{E89EE366-4699-4B9C-8DD5-0EA65BC7137C}" type="sibTrans" cxnId="{A6094E73-3CE8-47D3-96E3-80BB61F053AB}">
      <dgm:prSet/>
      <dgm:spPr/>
      <dgm:t>
        <a:bodyPr/>
        <a:lstStyle/>
        <a:p>
          <a:endParaRPr lang="en-US"/>
        </a:p>
      </dgm:t>
    </dgm:pt>
    <dgm:pt modelId="{5EA6D194-CC97-47A5-A628-FEB83DDE93D9}" type="pres">
      <dgm:prSet presAssocID="{C5F48BAA-33C8-488B-A562-9FBD99E23B0F}" presName="linear" presStyleCnt="0">
        <dgm:presLayoutVars>
          <dgm:animLvl val="lvl"/>
          <dgm:resizeHandles val="exact"/>
        </dgm:presLayoutVars>
      </dgm:prSet>
      <dgm:spPr/>
    </dgm:pt>
    <dgm:pt modelId="{28D072E0-D35B-472F-961A-303ADD06E545}" type="pres">
      <dgm:prSet presAssocID="{BD9EE29B-F62E-46C4-8A93-DF880B29C66E}" presName="parentText" presStyleLbl="node1" presStyleIdx="0" presStyleCnt="1">
        <dgm:presLayoutVars>
          <dgm:chMax val="0"/>
          <dgm:bulletEnabled val="1"/>
        </dgm:presLayoutVars>
      </dgm:prSet>
      <dgm:spPr/>
    </dgm:pt>
    <dgm:pt modelId="{721286E8-E377-4AD9-B0DB-83CC993C33D6}" type="pres">
      <dgm:prSet presAssocID="{BD9EE29B-F62E-46C4-8A93-DF880B29C66E}" presName="childText" presStyleLbl="revTx" presStyleIdx="0" presStyleCnt="1">
        <dgm:presLayoutVars>
          <dgm:bulletEnabled val="1"/>
        </dgm:presLayoutVars>
      </dgm:prSet>
      <dgm:spPr/>
    </dgm:pt>
  </dgm:ptLst>
  <dgm:cxnLst>
    <dgm:cxn modelId="{4487E914-2CDA-4024-82F6-4404F4781A84}" type="presOf" srcId="{CF1B85DE-0A3A-4B26-9D4D-44C99720E49A}" destId="{721286E8-E377-4AD9-B0DB-83CC993C33D6}" srcOrd="0" destOrd="0" presId="urn:microsoft.com/office/officeart/2005/8/layout/vList2"/>
    <dgm:cxn modelId="{9938F41A-8A62-429F-A613-19A88A953975}" type="presOf" srcId="{96CC4028-3532-472D-B622-3CDDD05F8CAB}" destId="{721286E8-E377-4AD9-B0DB-83CC993C33D6}" srcOrd="0" destOrd="3" presId="urn:microsoft.com/office/officeart/2005/8/layout/vList2"/>
    <dgm:cxn modelId="{96071A2E-769B-4150-8148-4BC18603E0B5}" type="presOf" srcId="{C287C474-4721-4254-8294-17984A0B00FC}" destId="{721286E8-E377-4AD9-B0DB-83CC993C33D6}" srcOrd="0" destOrd="1" presId="urn:microsoft.com/office/officeart/2005/8/layout/vList2"/>
    <dgm:cxn modelId="{2608A36E-EE95-422D-A28C-FFE2D68E19BD}" type="presOf" srcId="{BD9EE29B-F62E-46C4-8A93-DF880B29C66E}" destId="{28D072E0-D35B-472F-961A-303ADD06E545}" srcOrd="0" destOrd="0" presId="urn:microsoft.com/office/officeart/2005/8/layout/vList2"/>
    <dgm:cxn modelId="{A6094E73-3CE8-47D3-96E3-80BB61F053AB}" srcId="{BD9EE29B-F62E-46C4-8A93-DF880B29C66E}" destId="{96CC4028-3532-472D-B622-3CDDD05F8CAB}" srcOrd="3" destOrd="0" parTransId="{440284E8-0AC5-4816-AB35-34EA26774DCA}" sibTransId="{E89EE366-4699-4B9C-8DD5-0EA65BC7137C}"/>
    <dgm:cxn modelId="{9BA5E474-0C00-4CDE-AEF3-60E6B27D78B5}" srcId="{BD9EE29B-F62E-46C4-8A93-DF880B29C66E}" destId="{48D3A53F-F54A-4B0C-B695-B2E52D586D05}" srcOrd="2" destOrd="0" parTransId="{7D9DF729-ABB0-4327-9B81-8F44D6C5C6FE}" sibTransId="{58C9EFA5-66BF-4832-9DDE-A5FADFA3414E}"/>
    <dgm:cxn modelId="{A312AB89-41F1-4457-879D-21B052C23558}" srcId="{C5F48BAA-33C8-488B-A562-9FBD99E23B0F}" destId="{BD9EE29B-F62E-46C4-8A93-DF880B29C66E}" srcOrd="0" destOrd="0" parTransId="{45C5A6E6-13F4-43B5-8106-82827AADCB7D}" sibTransId="{D725EAD7-2B6A-44FB-A619-750C6DDCD26B}"/>
    <dgm:cxn modelId="{04AB2A96-8999-4833-9998-6B2E304D45AC}" type="presOf" srcId="{48D3A53F-F54A-4B0C-B695-B2E52D586D05}" destId="{721286E8-E377-4AD9-B0DB-83CC993C33D6}" srcOrd="0" destOrd="2" presId="urn:microsoft.com/office/officeart/2005/8/layout/vList2"/>
    <dgm:cxn modelId="{DBD1F8A5-83AA-46A6-8FCF-FB4FAECA1642}" srcId="{BD9EE29B-F62E-46C4-8A93-DF880B29C66E}" destId="{C287C474-4721-4254-8294-17984A0B00FC}" srcOrd="1" destOrd="0" parTransId="{2715AE73-8963-4122-829A-238C780A7C4D}" sibTransId="{6CFC2D69-EF0F-401A-A308-7764834463A9}"/>
    <dgm:cxn modelId="{497A66B0-FDB9-4605-A1D5-1CCE27E4CDFD}" type="presOf" srcId="{C5F48BAA-33C8-488B-A562-9FBD99E23B0F}" destId="{5EA6D194-CC97-47A5-A628-FEB83DDE93D9}" srcOrd="0" destOrd="0" presId="urn:microsoft.com/office/officeart/2005/8/layout/vList2"/>
    <dgm:cxn modelId="{5B1C31F8-017E-4862-A2DE-B1EBFB722690}" srcId="{BD9EE29B-F62E-46C4-8A93-DF880B29C66E}" destId="{CF1B85DE-0A3A-4B26-9D4D-44C99720E49A}" srcOrd="0" destOrd="0" parTransId="{55711671-E0D5-422C-8AEC-97D291BAD5C0}" sibTransId="{8C2A196C-98F5-4A08-A30B-390EEF038874}"/>
    <dgm:cxn modelId="{78423C5E-3BCB-4593-8432-80AC935AE555}" type="presParOf" srcId="{5EA6D194-CC97-47A5-A628-FEB83DDE93D9}" destId="{28D072E0-D35B-472F-961A-303ADD06E545}" srcOrd="0" destOrd="0" presId="urn:microsoft.com/office/officeart/2005/8/layout/vList2"/>
    <dgm:cxn modelId="{80F988A2-7D3F-4DEC-A8E5-52FD8D9548CC}" type="presParOf" srcId="{5EA6D194-CC97-47A5-A628-FEB83DDE93D9}" destId="{721286E8-E377-4AD9-B0DB-83CC993C33D6}" srcOrd="1"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5.xml><?xml version="1.0" encoding="utf-8"?>
<dgm:dataModel xmlns:dgm="http://schemas.openxmlformats.org/drawingml/2006/diagram" xmlns:a="http://schemas.openxmlformats.org/drawingml/2006/main">
  <dgm:ptLst>
    <dgm:pt modelId="{F471048C-FE2B-4934-B10D-8C7EA1D9DC14}" type="doc">
      <dgm:prSet loTypeId="urn:microsoft.com/office/officeart/2008/layout/LinedList" loCatId="list" qsTypeId="urn:microsoft.com/office/officeart/2005/8/quickstyle/simple1" qsCatId="simple" csTypeId="urn:microsoft.com/office/officeart/2005/8/colors/accent1_2" csCatId="accent1" phldr="1"/>
      <dgm:spPr/>
      <dgm:t>
        <a:bodyPr/>
        <a:lstStyle/>
        <a:p>
          <a:endParaRPr lang="en-US"/>
        </a:p>
      </dgm:t>
    </dgm:pt>
    <dgm:pt modelId="{87C66768-6B09-4647-AED4-22AA97644E4C}">
      <dgm:prSet/>
      <dgm:spPr/>
      <dgm:t>
        <a:bodyPr/>
        <a:lstStyle/>
        <a:p>
          <a:r>
            <a:rPr lang="en-US" dirty="0">
              <a:solidFill>
                <a:schemeClr val="accent4">
                  <a:lumMod val="75000"/>
                </a:schemeClr>
              </a:solidFill>
            </a:rPr>
            <a:t>2. Assisting an individual with getting a ride to and/or from work by a co-worker would be an example of a formal resource. </a:t>
          </a:r>
        </a:p>
      </dgm:t>
    </dgm:pt>
    <dgm:pt modelId="{C6223D9F-E4D1-4839-B49F-F0BBB43054D6}" type="parTrans" cxnId="{74819250-8DE3-4652-8EB9-6B2A4DE41894}">
      <dgm:prSet/>
      <dgm:spPr/>
      <dgm:t>
        <a:bodyPr/>
        <a:lstStyle/>
        <a:p>
          <a:endParaRPr lang="en-US"/>
        </a:p>
      </dgm:t>
    </dgm:pt>
    <dgm:pt modelId="{0FB29808-201C-4C8E-B26A-5EA77552D395}" type="sibTrans" cxnId="{74819250-8DE3-4652-8EB9-6B2A4DE41894}">
      <dgm:prSet/>
      <dgm:spPr/>
      <dgm:t>
        <a:bodyPr/>
        <a:lstStyle/>
        <a:p>
          <a:endParaRPr lang="en-US"/>
        </a:p>
      </dgm:t>
    </dgm:pt>
    <dgm:pt modelId="{9DA9966E-02EC-4A7F-BC9A-7C1CEE633F4F}">
      <dgm:prSet/>
      <dgm:spPr/>
      <dgm:t>
        <a:bodyPr/>
        <a:lstStyle/>
        <a:p>
          <a:r>
            <a:rPr lang="en-US" dirty="0">
              <a:solidFill>
                <a:schemeClr val="accent4">
                  <a:lumMod val="75000"/>
                </a:schemeClr>
              </a:solidFill>
            </a:rPr>
            <a:t>True</a:t>
          </a:r>
        </a:p>
      </dgm:t>
    </dgm:pt>
    <dgm:pt modelId="{8E86E1CD-2596-41FF-9D10-29089956F9E5}" type="parTrans" cxnId="{57D744F4-71E9-4539-89DD-97B4458DBC2B}">
      <dgm:prSet/>
      <dgm:spPr/>
      <dgm:t>
        <a:bodyPr/>
        <a:lstStyle/>
        <a:p>
          <a:endParaRPr lang="en-US"/>
        </a:p>
      </dgm:t>
    </dgm:pt>
    <dgm:pt modelId="{F228DB02-E877-448B-B1F7-4A7E064862A4}" type="sibTrans" cxnId="{57D744F4-71E9-4539-89DD-97B4458DBC2B}">
      <dgm:prSet/>
      <dgm:spPr/>
      <dgm:t>
        <a:bodyPr/>
        <a:lstStyle/>
        <a:p>
          <a:endParaRPr lang="en-US"/>
        </a:p>
      </dgm:t>
    </dgm:pt>
    <dgm:pt modelId="{48AE84BE-C3E6-49E6-A5D8-4F5396165958}">
      <dgm:prSet custT="1"/>
      <dgm:spPr/>
      <dgm:t>
        <a:bodyPr/>
        <a:lstStyle/>
        <a:p>
          <a:r>
            <a:rPr lang="en-US" sz="3200" b="1" u="sng" dirty="0">
              <a:solidFill>
                <a:schemeClr val="accent4">
                  <a:lumMod val="75000"/>
                </a:schemeClr>
              </a:solidFill>
            </a:rPr>
            <a:t>False</a:t>
          </a:r>
        </a:p>
      </dgm:t>
    </dgm:pt>
    <dgm:pt modelId="{E9EC7241-0E2A-4E61-8F20-792C9F9747DD}" type="parTrans" cxnId="{6C5B6A57-4BDB-4EFA-89A2-AD983FA24152}">
      <dgm:prSet/>
      <dgm:spPr/>
      <dgm:t>
        <a:bodyPr/>
        <a:lstStyle/>
        <a:p>
          <a:endParaRPr lang="en-US"/>
        </a:p>
      </dgm:t>
    </dgm:pt>
    <dgm:pt modelId="{0FF46495-07CE-4205-8F45-10B4B940748B}" type="sibTrans" cxnId="{6C5B6A57-4BDB-4EFA-89A2-AD983FA24152}">
      <dgm:prSet/>
      <dgm:spPr/>
      <dgm:t>
        <a:bodyPr/>
        <a:lstStyle/>
        <a:p>
          <a:endParaRPr lang="en-US"/>
        </a:p>
      </dgm:t>
    </dgm:pt>
    <dgm:pt modelId="{C4C51550-B8C7-4678-91AB-72A3058F360B}" type="pres">
      <dgm:prSet presAssocID="{F471048C-FE2B-4934-B10D-8C7EA1D9DC14}" presName="vert0" presStyleCnt="0">
        <dgm:presLayoutVars>
          <dgm:dir/>
          <dgm:animOne val="branch"/>
          <dgm:animLvl val="lvl"/>
        </dgm:presLayoutVars>
      </dgm:prSet>
      <dgm:spPr/>
    </dgm:pt>
    <dgm:pt modelId="{0847F6CB-4187-4272-8C9D-3CD03C3D81A6}" type="pres">
      <dgm:prSet presAssocID="{87C66768-6B09-4647-AED4-22AA97644E4C}" presName="thickLine" presStyleLbl="alignNode1" presStyleIdx="0" presStyleCnt="3"/>
      <dgm:spPr/>
    </dgm:pt>
    <dgm:pt modelId="{1FB47E31-05FB-41A8-9B22-242C70DB6878}" type="pres">
      <dgm:prSet presAssocID="{87C66768-6B09-4647-AED4-22AA97644E4C}" presName="horz1" presStyleCnt="0"/>
      <dgm:spPr/>
    </dgm:pt>
    <dgm:pt modelId="{BAE1495E-EFE0-4D6F-B56C-4D03B8901FC7}" type="pres">
      <dgm:prSet presAssocID="{87C66768-6B09-4647-AED4-22AA97644E4C}" presName="tx1" presStyleLbl="revTx" presStyleIdx="0" presStyleCnt="3"/>
      <dgm:spPr/>
    </dgm:pt>
    <dgm:pt modelId="{A73CE656-6628-4712-A42B-A841C7B299F5}" type="pres">
      <dgm:prSet presAssocID="{87C66768-6B09-4647-AED4-22AA97644E4C}" presName="vert1" presStyleCnt="0"/>
      <dgm:spPr/>
    </dgm:pt>
    <dgm:pt modelId="{34F41631-D953-45AB-A474-C7A2A9EDFE13}" type="pres">
      <dgm:prSet presAssocID="{9DA9966E-02EC-4A7F-BC9A-7C1CEE633F4F}" presName="thickLine" presStyleLbl="alignNode1" presStyleIdx="1" presStyleCnt="3"/>
      <dgm:spPr/>
    </dgm:pt>
    <dgm:pt modelId="{36415EB4-F318-4CB9-8CD8-E2D9AE49B597}" type="pres">
      <dgm:prSet presAssocID="{9DA9966E-02EC-4A7F-BC9A-7C1CEE633F4F}" presName="horz1" presStyleCnt="0"/>
      <dgm:spPr/>
    </dgm:pt>
    <dgm:pt modelId="{63242E3B-ED32-4B5D-B79A-7CECDEE0DF0B}" type="pres">
      <dgm:prSet presAssocID="{9DA9966E-02EC-4A7F-BC9A-7C1CEE633F4F}" presName="tx1" presStyleLbl="revTx" presStyleIdx="1" presStyleCnt="3"/>
      <dgm:spPr/>
    </dgm:pt>
    <dgm:pt modelId="{1FD15786-0C3E-4B31-B072-A9C75522E668}" type="pres">
      <dgm:prSet presAssocID="{9DA9966E-02EC-4A7F-BC9A-7C1CEE633F4F}" presName="vert1" presStyleCnt="0"/>
      <dgm:spPr/>
    </dgm:pt>
    <dgm:pt modelId="{3284827A-9B3F-4F5C-8BEE-FE82029A13C5}" type="pres">
      <dgm:prSet presAssocID="{48AE84BE-C3E6-49E6-A5D8-4F5396165958}" presName="thickLine" presStyleLbl="alignNode1" presStyleIdx="2" presStyleCnt="3"/>
      <dgm:spPr/>
    </dgm:pt>
    <dgm:pt modelId="{F40CCDB7-4EF3-411D-AFED-11893BE02D18}" type="pres">
      <dgm:prSet presAssocID="{48AE84BE-C3E6-49E6-A5D8-4F5396165958}" presName="horz1" presStyleCnt="0"/>
      <dgm:spPr/>
    </dgm:pt>
    <dgm:pt modelId="{B2F73249-F0B2-496A-A631-1C6424C5D4DC}" type="pres">
      <dgm:prSet presAssocID="{48AE84BE-C3E6-49E6-A5D8-4F5396165958}" presName="tx1" presStyleLbl="revTx" presStyleIdx="2" presStyleCnt="3"/>
      <dgm:spPr/>
    </dgm:pt>
    <dgm:pt modelId="{7ACA05CD-E453-49D5-81D2-7C29B397CA6C}" type="pres">
      <dgm:prSet presAssocID="{48AE84BE-C3E6-49E6-A5D8-4F5396165958}" presName="vert1" presStyleCnt="0"/>
      <dgm:spPr/>
    </dgm:pt>
  </dgm:ptLst>
  <dgm:cxnLst>
    <dgm:cxn modelId="{74819250-8DE3-4652-8EB9-6B2A4DE41894}" srcId="{F471048C-FE2B-4934-B10D-8C7EA1D9DC14}" destId="{87C66768-6B09-4647-AED4-22AA97644E4C}" srcOrd="0" destOrd="0" parTransId="{C6223D9F-E4D1-4839-B49F-F0BBB43054D6}" sibTransId="{0FB29808-201C-4C8E-B26A-5EA77552D395}"/>
    <dgm:cxn modelId="{535DB473-F409-42A4-98B2-8B0EAD52E8BA}" type="presOf" srcId="{48AE84BE-C3E6-49E6-A5D8-4F5396165958}" destId="{B2F73249-F0B2-496A-A631-1C6424C5D4DC}" srcOrd="0" destOrd="0" presId="urn:microsoft.com/office/officeart/2008/layout/LinedList"/>
    <dgm:cxn modelId="{6C5B6A57-4BDB-4EFA-89A2-AD983FA24152}" srcId="{F471048C-FE2B-4934-B10D-8C7EA1D9DC14}" destId="{48AE84BE-C3E6-49E6-A5D8-4F5396165958}" srcOrd="2" destOrd="0" parTransId="{E9EC7241-0E2A-4E61-8F20-792C9F9747DD}" sibTransId="{0FF46495-07CE-4205-8F45-10B4B940748B}"/>
    <dgm:cxn modelId="{139EB58F-5971-453F-968F-73696B895B53}" type="presOf" srcId="{9DA9966E-02EC-4A7F-BC9A-7C1CEE633F4F}" destId="{63242E3B-ED32-4B5D-B79A-7CECDEE0DF0B}" srcOrd="0" destOrd="0" presId="urn:microsoft.com/office/officeart/2008/layout/LinedList"/>
    <dgm:cxn modelId="{B3857BA3-9E91-4324-B94E-D7EE8F73D480}" type="presOf" srcId="{87C66768-6B09-4647-AED4-22AA97644E4C}" destId="{BAE1495E-EFE0-4D6F-B56C-4D03B8901FC7}" srcOrd="0" destOrd="0" presId="urn:microsoft.com/office/officeart/2008/layout/LinedList"/>
    <dgm:cxn modelId="{A79D33DD-8E1A-483C-B223-73FE736C8474}" type="presOf" srcId="{F471048C-FE2B-4934-B10D-8C7EA1D9DC14}" destId="{C4C51550-B8C7-4678-91AB-72A3058F360B}" srcOrd="0" destOrd="0" presId="urn:microsoft.com/office/officeart/2008/layout/LinedList"/>
    <dgm:cxn modelId="{57D744F4-71E9-4539-89DD-97B4458DBC2B}" srcId="{F471048C-FE2B-4934-B10D-8C7EA1D9DC14}" destId="{9DA9966E-02EC-4A7F-BC9A-7C1CEE633F4F}" srcOrd="1" destOrd="0" parTransId="{8E86E1CD-2596-41FF-9D10-29089956F9E5}" sibTransId="{F228DB02-E877-448B-B1F7-4A7E064862A4}"/>
    <dgm:cxn modelId="{71FE7438-EFDC-4FD9-A884-D5AB88539706}" type="presParOf" srcId="{C4C51550-B8C7-4678-91AB-72A3058F360B}" destId="{0847F6CB-4187-4272-8C9D-3CD03C3D81A6}" srcOrd="0" destOrd="0" presId="urn:microsoft.com/office/officeart/2008/layout/LinedList"/>
    <dgm:cxn modelId="{C7FE1D50-D7C1-4338-9AB3-600835D4B014}" type="presParOf" srcId="{C4C51550-B8C7-4678-91AB-72A3058F360B}" destId="{1FB47E31-05FB-41A8-9B22-242C70DB6878}" srcOrd="1" destOrd="0" presId="urn:microsoft.com/office/officeart/2008/layout/LinedList"/>
    <dgm:cxn modelId="{AE268C5C-53A9-46E3-B0AF-6EBE4D325499}" type="presParOf" srcId="{1FB47E31-05FB-41A8-9B22-242C70DB6878}" destId="{BAE1495E-EFE0-4D6F-B56C-4D03B8901FC7}" srcOrd="0" destOrd="0" presId="urn:microsoft.com/office/officeart/2008/layout/LinedList"/>
    <dgm:cxn modelId="{466DC842-C6A1-4583-BE8F-6266E7A40D6C}" type="presParOf" srcId="{1FB47E31-05FB-41A8-9B22-242C70DB6878}" destId="{A73CE656-6628-4712-A42B-A841C7B299F5}" srcOrd="1" destOrd="0" presId="urn:microsoft.com/office/officeart/2008/layout/LinedList"/>
    <dgm:cxn modelId="{DB456E2C-FD58-47AB-844B-C883CC90E1F2}" type="presParOf" srcId="{C4C51550-B8C7-4678-91AB-72A3058F360B}" destId="{34F41631-D953-45AB-A474-C7A2A9EDFE13}" srcOrd="2" destOrd="0" presId="urn:microsoft.com/office/officeart/2008/layout/LinedList"/>
    <dgm:cxn modelId="{0FD9C974-BA6F-4DFC-92F1-BB6D19CFA60F}" type="presParOf" srcId="{C4C51550-B8C7-4678-91AB-72A3058F360B}" destId="{36415EB4-F318-4CB9-8CD8-E2D9AE49B597}" srcOrd="3" destOrd="0" presId="urn:microsoft.com/office/officeart/2008/layout/LinedList"/>
    <dgm:cxn modelId="{BDCE4351-6283-4DAE-9F27-E3E2D2634256}" type="presParOf" srcId="{36415EB4-F318-4CB9-8CD8-E2D9AE49B597}" destId="{63242E3B-ED32-4B5D-B79A-7CECDEE0DF0B}" srcOrd="0" destOrd="0" presId="urn:microsoft.com/office/officeart/2008/layout/LinedList"/>
    <dgm:cxn modelId="{B4227AAE-CA3C-4F14-B45C-324A496E6A2D}" type="presParOf" srcId="{36415EB4-F318-4CB9-8CD8-E2D9AE49B597}" destId="{1FD15786-0C3E-4B31-B072-A9C75522E668}" srcOrd="1" destOrd="0" presId="urn:microsoft.com/office/officeart/2008/layout/LinedList"/>
    <dgm:cxn modelId="{5A66746C-8909-4A8B-872F-FB92469B5980}" type="presParOf" srcId="{C4C51550-B8C7-4678-91AB-72A3058F360B}" destId="{3284827A-9B3F-4F5C-8BEE-FE82029A13C5}" srcOrd="4" destOrd="0" presId="urn:microsoft.com/office/officeart/2008/layout/LinedList"/>
    <dgm:cxn modelId="{A1366CF4-E97C-4B24-905D-3068F33D3000}" type="presParOf" srcId="{C4C51550-B8C7-4678-91AB-72A3058F360B}" destId="{F40CCDB7-4EF3-411D-AFED-11893BE02D18}" srcOrd="5" destOrd="0" presId="urn:microsoft.com/office/officeart/2008/layout/LinedList"/>
    <dgm:cxn modelId="{2F59E020-0A7F-43E0-9593-F29DD489392A}" type="presParOf" srcId="{F40CCDB7-4EF3-411D-AFED-11893BE02D18}" destId="{B2F73249-F0B2-496A-A631-1C6424C5D4DC}" srcOrd="0" destOrd="0" presId="urn:microsoft.com/office/officeart/2008/layout/LinedList"/>
    <dgm:cxn modelId="{57566053-25B5-4AF9-88C6-98ABD4F2A705}" type="presParOf" srcId="{F40CCDB7-4EF3-411D-AFED-11893BE02D18}" destId="{7ACA05CD-E453-49D5-81D2-7C29B397CA6C}" srcOrd="1"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6.xml><?xml version="1.0" encoding="utf-8"?>
<dgm:dataModel xmlns:dgm="http://schemas.openxmlformats.org/drawingml/2006/diagram" xmlns:a="http://schemas.openxmlformats.org/drawingml/2006/main">
  <dgm:ptLst>
    <dgm:pt modelId="{6105CCE1-BEC8-448D-88E3-06F7A5B41324}" type="doc">
      <dgm:prSet loTypeId="urn:microsoft.com/office/officeart/2009/3/layout/HorizontalOrganizationChart" loCatId="hierarchy" qsTypeId="urn:microsoft.com/office/officeart/2005/8/quickstyle/simple1" qsCatId="simple" csTypeId="urn:microsoft.com/office/officeart/2005/8/colors/accent1_2" csCatId="accent1" phldr="1"/>
      <dgm:spPr/>
      <dgm:t>
        <a:bodyPr/>
        <a:lstStyle/>
        <a:p>
          <a:endParaRPr lang="en-US"/>
        </a:p>
      </dgm:t>
    </dgm:pt>
    <dgm:pt modelId="{E109554C-B5D3-4F8A-ADD0-F8887AA435B4}">
      <dgm:prSet/>
      <dgm:spPr/>
      <dgm:t>
        <a:bodyPr/>
        <a:lstStyle/>
        <a:p>
          <a:pPr algn="l"/>
          <a:r>
            <a:rPr lang="en-US" dirty="0"/>
            <a:t>3.Confidence, resources and competencies are all examples of individual strengths. </a:t>
          </a:r>
        </a:p>
      </dgm:t>
    </dgm:pt>
    <dgm:pt modelId="{572980B7-4411-4F1B-BEB3-0EFCFED680AD}" type="parTrans" cxnId="{246FEFFF-04E8-4E85-AF67-507448F98F3B}">
      <dgm:prSet/>
      <dgm:spPr/>
      <dgm:t>
        <a:bodyPr/>
        <a:lstStyle/>
        <a:p>
          <a:endParaRPr lang="en-US"/>
        </a:p>
      </dgm:t>
    </dgm:pt>
    <dgm:pt modelId="{A8BAE2DE-5FC2-4093-9477-5A3BCD593C18}" type="sibTrans" cxnId="{246FEFFF-04E8-4E85-AF67-507448F98F3B}">
      <dgm:prSet/>
      <dgm:spPr/>
      <dgm:t>
        <a:bodyPr/>
        <a:lstStyle/>
        <a:p>
          <a:endParaRPr lang="en-US"/>
        </a:p>
      </dgm:t>
    </dgm:pt>
    <dgm:pt modelId="{74F49FEE-15A1-440D-833D-4E75B49370A2}">
      <dgm:prSet/>
      <dgm:spPr/>
      <dgm:t>
        <a:bodyPr/>
        <a:lstStyle/>
        <a:p>
          <a:r>
            <a:rPr lang="en-US"/>
            <a:t>True</a:t>
          </a:r>
        </a:p>
      </dgm:t>
    </dgm:pt>
    <dgm:pt modelId="{672DD2B6-8C57-4473-9AD2-B08732108048}" type="parTrans" cxnId="{4CFD1D1C-C43A-43AA-8896-0E1DEEEB049D}">
      <dgm:prSet/>
      <dgm:spPr/>
      <dgm:t>
        <a:bodyPr/>
        <a:lstStyle/>
        <a:p>
          <a:endParaRPr lang="en-US"/>
        </a:p>
      </dgm:t>
    </dgm:pt>
    <dgm:pt modelId="{08EC6AC2-C142-431B-80F2-5155D98D00DC}" type="sibTrans" cxnId="{4CFD1D1C-C43A-43AA-8896-0E1DEEEB049D}">
      <dgm:prSet/>
      <dgm:spPr/>
      <dgm:t>
        <a:bodyPr/>
        <a:lstStyle/>
        <a:p>
          <a:endParaRPr lang="en-US"/>
        </a:p>
      </dgm:t>
    </dgm:pt>
    <dgm:pt modelId="{3883AA7F-251D-430D-8018-79A366D8050C}">
      <dgm:prSet/>
      <dgm:spPr/>
      <dgm:t>
        <a:bodyPr/>
        <a:lstStyle/>
        <a:p>
          <a:r>
            <a:rPr lang="en-US"/>
            <a:t>False</a:t>
          </a:r>
        </a:p>
      </dgm:t>
    </dgm:pt>
    <dgm:pt modelId="{11C79C06-2B1D-4F54-9344-80A5E1382D42}" type="parTrans" cxnId="{B895F6F1-2A6D-4687-B877-A8CD5AB40473}">
      <dgm:prSet/>
      <dgm:spPr/>
      <dgm:t>
        <a:bodyPr/>
        <a:lstStyle/>
        <a:p>
          <a:endParaRPr lang="en-US"/>
        </a:p>
      </dgm:t>
    </dgm:pt>
    <dgm:pt modelId="{F4DC6C41-E19A-4839-8192-E23658024B94}" type="sibTrans" cxnId="{B895F6F1-2A6D-4687-B877-A8CD5AB40473}">
      <dgm:prSet/>
      <dgm:spPr/>
      <dgm:t>
        <a:bodyPr/>
        <a:lstStyle/>
        <a:p>
          <a:endParaRPr lang="en-US"/>
        </a:p>
      </dgm:t>
    </dgm:pt>
    <dgm:pt modelId="{8507BBDF-482E-40E2-AA16-7E09309AA9E1}" type="pres">
      <dgm:prSet presAssocID="{6105CCE1-BEC8-448D-88E3-06F7A5B41324}" presName="hierChild1" presStyleCnt="0">
        <dgm:presLayoutVars>
          <dgm:orgChart val="1"/>
          <dgm:chPref val="1"/>
          <dgm:dir/>
          <dgm:animOne val="branch"/>
          <dgm:animLvl val="lvl"/>
          <dgm:resizeHandles/>
        </dgm:presLayoutVars>
      </dgm:prSet>
      <dgm:spPr/>
    </dgm:pt>
    <dgm:pt modelId="{63D7A2F6-520A-434A-9972-B0CD439CA5C5}" type="pres">
      <dgm:prSet presAssocID="{E109554C-B5D3-4F8A-ADD0-F8887AA435B4}" presName="hierRoot1" presStyleCnt="0">
        <dgm:presLayoutVars>
          <dgm:hierBranch val="init"/>
        </dgm:presLayoutVars>
      </dgm:prSet>
      <dgm:spPr/>
    </dgm:pt>
    <dgm:pt modelId="{BE150AAF-4861-4BC1-AF94-B1DC4AE5BA45}" type="pres">
      <dgm:prSet presAssocID="{E109554C-B5D3-4F8A-ADD0-F8887AA435B4}" presName="rootComposite1" presStyleCnt="0"/>
      <dgm:spPr/>
    </dgm:pt>
    <dgm:pt modelId="{EF7EB916-D827-4F6E-A629-2B3CA00DD504}" type="pres">
      <dgm:prSet presAssocID="{E109554C-B5D3-4F8A-ADD0-F8887AA435B4}" presName="rootText1" presStyleLbl="node0" presStyleIdx="0" presStyleCnt="3">
        <dgm:presLayoutVars>
          <dgm:chPref val="3"/>
        </dgm:presLayoutVars>
      </dgm:prSet>
      <dgm:spPr/>
    </dgm:pt>
    <dgm:pt modelId="{A844F6AA-E169-4422-9175-E3141E9B2771}" type="pres">
      <dgm:prSet presAssocID="{E109554C-B5D3-4F8A-ADD0-F8887AA435B4}" presName="rootConnector1" presStyleLbl="node1" presStyleIdx="0" presStyleCnt="0"/>
      <dgm:spPr/>
    </dgm:pt>
    <dgm:pt modelId="{C7F24CB2-3353-4E3B-A4F3-861D285E6153}" type="pres">
      <dgm:prSet presAssocID="{E109554C-B5D3-4F8A-ADD0-F8887AA435B4}" presName="hierChild2" presStyleCnt="0"/>
      <dgm:spPr/>
    </dgm:pt>
    <dgm:pt modelId="{1B290072-0F24-4EC5-93CE-1BB62F6F16D8}" type="pres">
      <dgm:prSet presAssocID="{E109554C-B5D3-4F8A-ADD0-F8887AA435B4}" presName="hierChild3" presStyleCnt="0"/>
      <dgm:spPr/>
    </dgm:pt>
    <dgm:pt modelId="{8833CF4A-F71E-43E0-82F9-66C5C65CA1FE}" type="pres">
      <dgm:prSet presAssocID="{74F49FEE-15A1-440D-833D-4E75B49370A2}" presName="hierRoot1" presStyleCnt="0">
        <dgm:presLayoutVars>
          <dgm:hierBranch val="init"/>
        </dgm:presLayoutVars>
      </dgm:prSet>
      <dgm:spPr/>
    </dgm:pt>
    <dgm:pt modelId="{5CE76504-2D9E-4EEA-81EB-D5997195416E}" type="pres">
      <dgm:prSet presAssocID="{74F49FEE-15A1-440D-833D-4E75B49370A2}" presName="rootComposite1" presStyleCnt="0"/>
      <dgm:spPr/>
    </dgm:pt>
    <dgm:pt modelId="{F0BDC31B-1EDD-4002-893A-43DD93B71000}" type="pres">
      <dgm:prSet presAssocID="{74F49FEE-15A1-440D-833D-4E75B49370A2}" presName="rootText1" presStyleLbl="node0" presStyleIdx="1" presStyleCnt="3">
        <dgm:presLayoutVars>
          <dgm:chPref val="3"/>
        </dgm:presLayoutVars>
      </dgm:prSet>
      <dgm:spPr/>
    </dgm:pt>
    <dgm:pt modelId="{612CBE97-228C-48EE-9DF7-7E336148594D}" type="pres">
      <dgm:prSet presAssocID="{74F49FEE-15A1-440D-833D-4E75B49370A2}" presName="rootConnector1" presStyleLbl="node1" presStyleIdx="0" presStyleCnt="0"/>
      <dgm:spPr/>
    </dgm:pt>
    <dgm:pt modelId="{ABCBDF81-204E-4A06-AF9F-A70428106A57}" type="pres">
      <dgm:prSet presAssocID="{74F49FEE-15A1-440D-833D-4E75B49370A2}" presName="hierChild2" presStyleCnt="0"/>
      <dgm:spPr/>
    </dgm:pt>
    <dgm:pt modelId="{8A9AA8A5-C7FB-414A-9395-10AF455D34E8}" type="pres">
      <dgm:prSet presAssocID="{74F49FEE-15A1-440D-833D-4E75B49370A2}" presName="hierChild3" presStyleCnt="0"/>
      <dgm:spPr/>
    </dgm:pt>
    <dgm:pt modelId="{C36C6C0C-514F-49E8-B28D-3D7125BF4CDC}" type="pres">
      <dgm:prSet presAssocID="{3883AA7F-251D-430D-8018-79A366D8050C}" presName="hierRoot1" presStyleCnt="0">
        <dgm:presLayoutVars>
          <dgm:hierBranch val="init"/>
        </dgm:presLayoutVars>
      </dgm:prSet>
      <dgm:spPr/>
    </dgm:pt>
    <dgm:pt modelId="{CD2295E4-8901-4968-A7D7-33E99EBF9425}" type="pres">
      <dgm:prSet presAssocID="{3883AA7F-251D-430D-8018-79A366D8050C}" presName="rootComposite1" presStyleCnt="0"/>
      <dgm:spPr/>
    </dgm:pt>
    <dgm:pt modelId="{AC96472B-4D99-44C0-AE0E-F27EE5A03741}" type="pres">
      <dgm:prSet presAssocID="{3883AA7F-251D-430D-8018-79A366D8050C}" presName="rootText1" presStyleLbl="node0" presStyleIdx="2" presStyleCnt="3">
        <dgm:presLayoutVars>
          <dgm:chPref val="3"/>
        </dgm:presLayoutVars>
      </dgm:prSet>
      <dgm:spPr/>
    </dgm:pt>
    <dgm:pt modelId="{6CD644CA-731C-4C8C-9FE6-F5FA84BD57F7}" type="pres">
      <dgm:prSet presAssocID="{3883AA7F-251D-430D-8018-79A366D8050C}" presName="rootConnector1" presStyleLbl="node1" presStyleIdx="0" presStyleCnt="0"/>
      <dgm:spPr/>
    </dgm:pt>
    <dgm:pt modelId="{C9C4285D-8703-4A4A-8C50-72A70EBAEBDB}" type="pres">
      <dgm:prSet presAssocID="{3883AA7F-251D-430D-8018-79A366D8050C}" presName="hierChild2" presStyleCnt="0"/>
      <dgm:spPr/>
    </dgm:pt>
    <dgm:pt modelId="{B7DB3AFB-AA3F-43A9-B878-B2496029E9FE}" type="pres">
      <dgm:prSet presAssocID="{3883AA7F-251D-430D-8018-79A366D8050C}" presName="hierChild3" presStyleCnt="0"/>
      <dgm:spPr/>
    </dgm:pt>
  </dgm:ptLst>
  <dgm:cxnLst>
    <dgm:cxn modelId="{1BBADE03-D1CC-47D1-967C-DC91F8774E63}" type="presOf" srcId="{E109554C-B5D3-4F8A-ADD0-F8887AA435B4}" destId="{EF7EB916-D827-4F6E-A629-2B3CA00DD504}" srcOrd="0" destOrd="0" presId="urn:microsoft.com/office/officeart/2009/3/layout/HorizontalOrganizationChart"/>
    <dgm:cxn modelId="{4CFD1D1C-C43A-43AA-8896-0E1DEEEB049D}" srcId="{6105CCE1-BEC8-448D-88E3-06F7A5B41324}" destId="{74F49FEE-15A1-440D-833D-4E75B49370A2}" srcOrd="1" destOrd="0" parTransId="{672DD2B6-8C57-4473-9AD2-B08732108048}" sibTransId="{08EC6AC2-C142-431B-80F2-5155D98D00DC}"/>
    <dgm:cxn modelId="{B868BC6D-72CB-45F1-87D0-5DE9FE2D6825}" type="presOf" srcId="{74F49FEE-15A1-440D-833D-4E75B49370A2}" destId="{F0BDC31B-1EDD-4002-893A-43DD93B71000}" srcOrd="0" destOrd="0" presId="urn:microsoft.com/office/officeart/2009/3/layout/HorizontalOrganizationChart"/>
    <dgm:cxn modelId="{EE626071-F7FA-45A6-8EBE-7B658656697A}" type="presOf" srcId="{3883AA7F-251D-430D-8018-79A366D8050C}" destId="{AC96472B-4D99-44C0-AE0E-F27EE5A03741}" srcOrd="0" destOrd="0" presId="urn:microsoft.com/office/officeart/2009/3/layout/HorizontalOrganizationChart"/>
    <dgm:cxn modelId="{11BFB08F-0DC3-41A1-9B0F-1A2D349AA83C}" type="presOf" srcId="{E109554C-B5D3-4F8A-ADD0-F8887AA435B4}" destId="{A844F6AA-E169-4422-9175-E3141E9B2771}" srcOrd="1" destOrd="0" presId="urn:microsoft.com/office/officeart/2009/3/layout/HorizontalOrganizationChart"/>
    <dgm:cxn modelId="{AC377595-EEB6-486E-8F7F-BC49AB2F8139}" type="presOf" srcId="{74F49FEE-15A1-440D-833D-4E75B49370A2}" destId="{612CBE97-228C-48EE-9DF7-7E336148594D}" srcOrd="1" destOrd="0" presId="urn:microsoft.com/office/officeart/2009/3/layout/HorizontalOrganizationChart"/>
    <dgm:cxn modelId="{7DAC36C3-963F-4832-A014-54F374666AD9}" type="presOf" srcId="{6105CCE1-BEC8-448D-88E3-06F7A5B41324}" destId="{8507BBDF-482E-40E2-AA16-7E09309AA9E1}" srcOrd="0" destOrd="0" presId="urn:microsoft.com/office/officeart/2009/3/layout/HorizontalOrganizationChart"/>
    <dgm:cxn modelId="{B895F6F1-2A6D-4687-B877-A8CD5AB40473}" srcId="{6105CCE1-BEC8-448D-88E3-06F7A5B41324}" destId="{3883AA7F-251D-430D-8018-79A366D8050C}" srcOrd="2" destOrd="0" parTransId="{11C79C06-2B1D-4F54-9344-80A5E1382D42}" sibTransId="{F4DC6C41-E19A-4839-8192-E23658024B94}"/>
    <dgm:cxn modelId="{295A05FB-70B1-408B-A760-E1754992E9F5}" type="presOf" srcId="{3883AA7F-251D-430D-8018-79A366D8050C}" destId="{6CD644CA-731C-4C8C-9FE6-F5FA84BD57F7}" srcOrd="1" destOrd="0" presId="urn:microsoft.com/office/officeart/2009/3/layout/HorizontalOrganizationChart"/>
    <dgm:cxn modelId="{246FEFFF-04E8-4E85-AF67-507448F98F3B}" srcId="{6105CCE1-BEC8-448D-88E3-06F7A5B41324}" destId="{E109554C-B5D3-4F8A-ADD0-F8887AA435B4}" srcOrd="0" destOrd="0" parTransId="{572980B7-4411-4F1B-BEB3-0EFCFED680AD}" sibTransId="{A8BAE2DE-5FC2-4093-9477-5A3BCD593C18}"/>
    <dgm:cxn modelId="{DADF444F-B82F-4994-A3E9-6A4D1C053F5A}" type="presParOf" srcId="{8507BBDF-482E-40E2-AA16-7E09309AA9E1}" destId="{63D7A2F6-520A-434A-9972-B0CD439CA5C5}" srcOrd="0" destOrd="0" presId="urn:microsoft.com/office/officeart/2009/3/layout/HorizontalOrganizationChart"/>
    <dgm:cxn modelId="{499CB43F-3000-4435-8CFC-EB71EC48AE48}" type="presParOf" srcId="{63D7A2F6-520A-434A-9972-B0CD439CA5C5}" destId="{BE150AAF-4861-4BC1-AF94-B1DC4AE5BA45}" srcOrd="0" destOrd="0" presId="urn:microsoft.com/office/officeart/2009/3/layout/HorizontalOrganizationChart"/>
    <dgm:cxn modelId="{F84F5943-CEE2-42B0-B0E4-B57492198CE7}" type="presParOf" srcId="{BE150AAF-4861-4BC1-AF94-B1DC4AE5BA45}" destId="{EF7EB916-D827-4F6E-A629-2B3CA00DD504}" srcOrd="0" destOrd="0" presId="urn:microsoft.com/office/officeart/2009/3/layout/HorizontalOrganizationChart"/>
    <dgm:cxn modelId="{E83F0308-636F-4A50-AA7D-27687A998628}" type="presParOf" srcId="{BE150AAF-4861-4BC1-AF94-B1DC4AE5BA45}" destId="{A844F6AA-E169-4422-9175-E3141E9B2771}" srcOrd="1" destOrd="0" presId="urn:microsoft.com/office/officeart/2009/3/layout/HorizontalOrganizationChart"/>
    <dgm:cxn modelId="{23A36C0E-138F-40A1-B15D-72864F1DA247}" type="presParOf" srcId="{63D7A2F6-520A-434A-9972-B0CD439CA5C5}" destId="{C7F24CB2-3353-4E3B-A4F3-861D285E6153}" srcOrd="1" destOrd="0" presId="urn:microsoft.com/office/officeart/2009/3/layout/HorizontalOrganizationChart"/>
    <dgm:cxn modelId="{C5B20B5B-98EB-41E0-9ED6-C90E5B468DF7}" type="presParOf" srcId="{63D7A2F6-520A-434A-9972-B0CD439CA5C5}" destId="{1B290072-0F24-4EC5-93CE-1BB62F6F16D8}" srcOrd="2" destOrd="0" presId="urn:microsoft.com/office/officeart/2009/3/layout/HorizontalOrganizationChart"/>
    <dgm:cxn modelId="{93511403-8706-41CF-8319-30A17E095AB3}" type="presParOf" srcId="{8507BBDF-482E-40E2-AA16-7E09309AA9E1}" destId="{8833CF4A-F71E-43E0-82F9-66C5C65CA1FE}" srcOrd="1" destOrd="0" presId="urn:microsoft.com/office/officeart/2009/3/layout/HorizontalOrganizationChart"/>
    <dgm:cxn modelId="{B2207626-F37E-4576-A4A5-9C293DA29042}" type="presParOf" srcId="{8833CF4A-F71E-43E0-82F9-66C5C65CA1FE}" destId="{5CE76504-2D9E-4EEA-81EB-D5997195416E}" srcOrd="0" destOrd="0" presId="urn:microsoft.com/office/officeart/2009/3/layout/HorizontalOrganizationChart"/>
    <dgm:cxn modelId="{08D262E5-1ECE-4815-9E8B-4706D8FD3F9F}" type="presParOf" srcId="{5CE76504-2D9E-4EEA-81EB-D5997195416E}" destId="{F0BDC31B-1EDD-4002-893A-43DD93B71000}" srcOrd="0" destOrd="0" presId="urn:microsoft.com/office/officeart/2009/3/layout/HorizontalOrganizationChart"/>
    <dgm:cxn modelId="{B1D87855-9CEB-4629-8FEA-52175384BB37}" type="presParOf" srcId="{5CE76504-2D9E-4EEA-81EB-D5997195416E}" destId="{612CBE97-228C-48EE-9DF7-7E336148594D}" srcOrd="1" destOrd="0" presId="urn:microsoft.com/office/officeart/2009/3/layout/HorizontalOrganizationChart"/>
    <dgm:cxn modelId="{B5A5F534-0132-435E-9AB4-8F9B88B5CFB3}" type="presParOf" srcId="{8833CF4A-F71E-43E0-82F9-66C5C65CA1FE}" destId="{ABCBDF81-204E-4A06-AF9F-A70428106A57}" srcOrd="1" destOrd="0" presId="urn:microsoft.com/office/officeart/2009/3/layout/HorizontalOrganizationChart"/>
    <dgm:cxn modelId="{FE670EE5-E606-4F88-9420-C1C1BB230BDE}" type="presParOf" srcId="{8833CF4A-F71E-43E0-82F9-66C5C65CA1FE}" destId="{8A9AA8A5-C7FB-414A-9395-10AF455D34E8}" srcOrd="2" destOrd="0" presId="urn:microsoft.com/office/officeart/2009/3/layout/HorizontalOrganizationChart"/>
    <dgm:cxn modelId="{A7E473EA-5857-4840-8990-44385D4B4E12}" type="presParOf" srcId="{8507BBDF-482E-40E2-AA16-7E09309AA9E1}" destId="{C36C6C0C-514F-49E8-B28D-3D7125BF4CDC}" srcOrd="2" destOrd="0" presId="urn:microsoft.com/office/officeart/2009/3/layout/HorizontalOrganizationChart"/>
    <dgm:cxn modelId="{A093C5C2-EE38-47ED-B1C1-E7EA2DC5C496}" type="presParOf" srcId="{C36C6C0C-514F-49E8-B28D-3D7125BF4CDC}" destId="{CD2295E4-8901-4968-A7D7-33E99EBF9425}" srcOrd="0" destOrd="0" presId="urn:microsoft.com/office/officeart/2009/3/layout/HorizontalOrganizationChart"/>
    <dgm:cxn modelId="{478B6317-FADE-4667-82B4-2465CE880CCC}" type="presParOf" srcId="{CD2295E4-8901-4968-A7D7-33E99EBF9425}" destId="{AC96472B-4D99-44C0-AE0E-F27EE5A03741}" srcOrd="0" destOrd="0" presId="urn:microsoft.com/office/officeart/2009/3/layout/HorizontalOrganizationChart"/>
    <dgm:cxn modelId="{07D6A2C4-D4E8-485E-BF68-764D77213DCC}" type="presParOf" srcId="{CD2295E4-8901-4968-A7D7-33E99EBF9425}" destId="{6CD644CA-731C-4C8C-9FE6-F5FA84BD57F7}" srcOrd="1" destOrd="0" presId="urn:microsoft.com/office/officeart/2009/3/layout/HorizontalOrganizationChart"/>
    <dgm:cxn modelId="{363AB8CA-95FC-45B1-808E-8AA08AF5F65D}" type="presParOf" srcId="{C36C6C0C-514F-49E8-B28D-3D7125BF4CDC}" destId="{C9C4285D-8703-4A4A-8C50-72A70EBAEBDB}" srcOrd="1" destOrd="0" presId="urn:microsoft.com/office/officeart/2009/3/layout/HorizontalOrganizationChart"/>
    <dgm:cxn modelId="{714EA236-FE8C-451D-B421-AE776FE6E826}" type="presParOf" srcId="{C36C6C0C-514F-49E8-B28D-3D7125BF4CDC}" destId="{B7DB3AFB-AA3F-43A9-B878-B2496029E9FE}" srcOrd="2" destOrd="0" presId="urn:microsoft.com/office/officeart/2009/3/layout/HorizontalOrganizationChar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7.xml><?xml version="1.0" encoding="utf-8"?>
<dgm:dataModel xmlns:dgm="http://schemas.openxmlformats.org/drawingml/2006/diagram" xmlns:a="http://schemas.openxmlformats.org/drawingml/2006/main">
  <dgm:ptLst>
    <dgm:pt modelId="{61F2157B-7650-47F1-A82C-7E17460BB001}" type="doc">
      <dgm:prSet loTypeId="urn:microsoft.com/office/officeart/2009/3/layout/HorizontalOrganizationChart" loCatId="hierarchy" qsTypeId="urn:microsoft.com/office/officeart/2005/8/quickstyle/simple1" qsCatId="simple" csTypeId="urn:microsoft.com/office/officeart/2005/8/colors/accent1_2" csCatId="accent1" phldr="1"/>
      <dgm:spPr/>
      <dgm:t>
        <a:bodyPr/>
        <a:lstStyle/>
        <a:p>
          <a:endParaRPr lang="en-US"/>
        </a:p>
      </dgm:t>
    </dgm:pt>
    <dgm:pt modelId="{C9A85424-EE48-479D-BD48-11381214C88E}">
      <dgm:prSet/>
      <dgm:spPr/>
      <dgm:t>
        <a:bodyPr/>
        <a:lstStyle/>
        <a:p>
          <a:pPr algn="l"/>
          <a:r>
            <a:rPr lang="en-US" dirty="0"/>
            <a:t>3.Confidence, resources and competencies are all examples of individual strengths. </a:t>
          </a:r>
        </a:p>
      </dgm:t>
    </dgm:pt>
    <dgm:pt modelId="{C1495597-4012-4E06-AF70-0729743B7CE4}" type="parTrans" cxnId="{34A1962D-4089-4378-B0E9-329A3F7D5FAB}">
      <dgm:prSet/>
      <dgm:spPr/>
      <dgm:t>
        <a:bodyPr/>
        <a:lstStyle/>
        <a:p>
          <a:endParaRPr lang="en-US"/>
        </a:p>
      </dgm:t>
    </dgm:pt>
    <dgm:pt modelId="{E0F0E29D-C57F-40EE-B471-5D9D5D31B9CB}" type="sibTrans" cxnId="{34A1962D-4089-4378-B0E9-329A3F7D5FAB}">
      <dgm:prSet/>
      <dgm:spPr/>
      <dgm:t>
        <a:bodyPr/>
        <a:lstStyle/>
        <a:p>
          <a:endParaRPr lang="en-US"/>
        </a:p>
      </dgm:t>
    </dgm:pt>
    <dgm:pt modelId="{DA732DA9-0ECC-43C8-90FE-C6EAFC716720}">
      <dgm:prSet/>
      <dgm:spPr/>
      <dgm:t>
        <a:bodyPr/>
        <a:lstStyle/>
        <a:p>
          <a:r>
            <a:rPr lang="en-US"/>
            <a:t>True</a:t>
          </a:r>
        </a:p>
      </dgm:t>
    </dgm:pt>
    <dgm:pt modelId="{C9C06175-DE2B-4650-8C5E-1793E1DF616F}" type="parTrans" cxnId="{B828672A-4B3D-4188-8D3A-9697F321F7A5}">
      <dgm:prSet/>
      <dgm:spPr/>
      <dgm:t>
        <a:bodyPr/>
        <a:lstStyle/>
        <a:p>
          <a:endParaRPr lang="en-US"/>
        </a:p>
      </dgm:t>
    </dgm:pt>
    <dgm:pt modelId="{75D4523E-1251-420A-BEF5-A376A65C76B7}" type="sibTrans" cxnId="{B828672A-4B3D-4188-8D3A-9697F321F7A5}">
      <dgm:prSet/>
      <dgm:spPr/>
      <dgm:t>
        <a:bodyPr/>
        <a:lstStyle/>
        <a:p>
          <a:endParaRPr lang="en-US"/>
        </a:p>
      </dgm:t>
    </dgm:pt>
    <dgm:pt modelId="{C361CE39-734C-48F7-9326-24E26BA83FB4}">
      <dgm:prSet custT="1"/>
      <dgm:spPr/>
      <dgm:t>
        <a:bodyPr/>
        <a:lstStyle/>
        <a:p>
          <a:r>
            <a:rPr lang="en-US" sz="2800" b="1" u="sng" dirty="0"/>
            <a:t>False</a:t>
          </a:r>
          <a:r>
            <a:rPr lang="en-US" sz="2800" b="1" dirty="0"/>
            <a:t> </a:t>
          </a:r>
          <a:endParaRPr lang="en-US" sz="2800" dirty="0"/>
        </a:p>
      </dgm:t>
    </dgm:pt>
    <dgm:pt modelId="{AAFD687F-A08B-4E9B-B80D-871848787398}" type="parTrans" cxnId="{C2F044CE-D462-4C2B-A715-B8AE038AAA0E}">
      <dgm:prSet/>
      <dgm:spPr/>
      <dgm:t>
        <a:bodyPr/>
        <a:lstStyle/>
        <a:p>
          <a:endParaRPr lang="en-US"/>
        </a:p>
      </dgm:t>
    </dgm:pt>
    <dgm:pt modelId="{61ED3359-328B-4EE0-A8A2-F7BBBB66A8DB}" type="sibTrans" cxnId="{C2F044CE-D462-4C2B-A715-B8AE038AAA0E}">
      <dgm:prSet/>
      <dgm:spPr/>
      <dgm:t>
        <a:bodyPr/>
        <a:lstStyle/>
        <a:p>
          <a:endParaRPr lang="en-US"/>
        </a:p>
      </dgm:t>
    </dgm:pt>
    <dgm:pt modelId="{F079E855-633A-4042-84A6-B5C8C74879B9}">
      <dgm:prSet/>
      <dgm:spPr/>
      <dgm:t>
        <a:bodyPr/>
        <a:lstStyle/>
        <a:p>
          <a:r>
            <a:rPr lang="en-US"/>
            <a:t>(Resources are considered  environmental strengths) </a:t>
          </a:r>
        </a:p>
      </dgm:t>
    </dgm:pt>
    <dgm:pt modelId="{78B16543-349E-41F9-8A01-149869813396}" type="parTrans" cxnId="{D40FC9DC-E3EB-451F-B10C-78DD3D96B4E0}">
      <dgm:prSet/>
      <dgm:spPr/>
      <dgm:t>
        <a:bodyPr/>
        <a:lstStyle/>
        <a:p>
          <a:endParaRPr lang="en-US"/>
        </a:p>
      </dgm:t>
    </dgm:pt>
    <dgm:pt modelId="{85F2E37A-D6D5-4C57-94F4-109A356DFC95}" type="sibTrans" cxnId="{D40FC9DC-E3EB-451F-B10C-78DD3D96B4E0}">
      <dgm:prSet/>
      <dgm:spPr/>
      <dgm:t>
        <a:bodyPr/>
        <a:lstStyle/>
        <a:p>
          <a:endParaRPr lang="en-US"/>
        </a:p>
      </dgm:t>
    </dgm:pt>
    <dgm:pt modelId="{1F10E999-4878-4620-A25B-8128588ED6D1}" type="pres">
      <dgm:prSet presAssocID="{61F2157B-7650-47F1-A82C-7E17460BB001}" presName="hierChild1" presStyleCnt="0">
        <dgm:presLayoutVars>
          <dgm:orgChart val="1"/>
          <dgm:chPref val="1"/>
          <dgm:dir/>
          <dgm:animOne val="branch"/>
          <dgm:animLvl val="lvl"/>
          <dgm:resizeHandles/>
        </dgm:presLayoutVars>
      </dgm:prSet>
      <dgm:spPr/>
    </dgm:pt>
    <dgm:pt modelId="{E65C8843-5530-44C5-9C31-76B7F3B84B9E}" type="pres">
      <dgm:prSet presAssocID="{C9A85424-EE48-479D-BD48-11381214C88E}" presName="hierRoot1" presStyleCnt="0">
        <dgm:presLayoutVars>
          <dgm:hierBranch val="init"/>
        </dgm:presLayoutVars>
      </dgm:prSet>
      <dgm:spPr/>
    </dgm:pt>
    <dgm:pt modelId="{96C1731D-D975-494E-A9E0-178A7344A43C}" type="pres">
      <dgm:prSet presAssocID="{C9A85424-EE48-479D-BD48-11381214C88E}" presName="rootComposite1" presStyleCnt="0"/>
      <dgm:spPr/>
    </dgm:pt>
    <dgm:pt modelId="{DBDDBE0C-BD37-46B7-B42F-92EB2B303503}" type="pres">
      <dgm:prSet presAssocID="{C9A85424-EE48-479D-BD48-11381214C88E}" presName="rootText1" presStyleLbl="node0" presStyleIdx="0" presStyleCnt="4">
        <dgm:presLayoutVars>
          <dgm:chPref val="3"/>
        </dgm:presLayoutVars>
      </dgm:prSet>
      <dgm:spPr/>
    </dgm:pt>
    <dgm:pt modelId="{E2A3C15D-5613-473E-B15F-8BA6989C5F47}" type="pres">
      <dgm:prSet presAssocID="{C9A85424-EE48-479D-BD48-11381214C88E}" presName="rootConnector1" presStyleLbl="node1" presStyleIdx="0" presStyleCnt="0"/>
      <dgm:spPr/>
    </dgm:pt>
    <dgm:pt modelId="{8D5EBD2F-BB65-4D85-BE79-689A459593BD}" type="pres">
      <dgm:prSet presAssocID="{C9A85424-EE48-479D-BD48-11381214C88E}" presName="hierChild2" presStyleCnt="0"/>
      <dgm:spPr/>
    </dgm:pt>
    <dgm:pt modelId="{2FC69796-33B0-4090-A61B-C38C6E4838A6}" type="pres">
      <dgm:prSet presAssocID="{C9A85424-EE48-479D-BD48-11381214C88E}" presName="hierChild3" presStyleCnt="0"/>
      <dgm:spPr/>
    </dgm:pt>
    <dgm:pt modelId="{D638FD96-9987-4EC3-B966-AC69630151FB}" type="pres">
      <dgm:prSet presAssocID="{DA732DA9-0ECC-43C8-90FE-C6EAFC716720}" presName="hierRoot1" presStyleCnt="0">
        <dgm:presLayoutVars>
          <dgm:hierBranch val="init"/>
        </dgm:presLayoutVars>
      </dgm:prSet>
      <dgm:spPr/>
    </dgm:pt>
    <dgm:pt modelId="{A7F0BB31-2C54-409D-B9F5-8A449B43F6A8}" type="pres">
      <dgm:prSet presAssocID="{DA732DA9-0ECC-43C8-90FE-C6EAFC716720}" presName="rootComposite1" presStyleCnt="0"/>
      <dgm:spPr/>
    </dgm:pt>
    <dgm:pt modelId="{8C48BFA8-99C2-441E-A2D9-20E43593951F}" type="pres">
      <dgm:prSet presAssocID="{DA732DA9-0ECC-43C8-90FE-C6EAFC716720}" presName="rootText1" presStyleLbl="node0" presStyleIdx="1" presStyleCnt="4">
        <dgm:presLayoutVars>
          <dgm:chPref val="3"/>
        </dgm:presLayoutVars>
      </dgm:prSet>
      <dgm:spPr/>
    </dgm:pt>
    <dgm:pt modelId="{EC5FF408-83C5-439E-8E17-58A4540C0377}" type="pres">
      <dgm:prSet presAssocID="{DA732DA9-0ECC-43C8-90FE-C6EAFC716720}" presName="rootConnector1" presStyleLbl="node1" presStyleIdx="0" presStyleCnt="0"/>
      <dgm:spPr/>
    </dgm:pt>
    <dgm:pt modelId="{912A8BA6-DCC7-4FA7-924D-1B0D895B7773}" type="pres">
      <dgm:prSet presAssocID="{DA732DA9-0ECC-43C8-90FE-C6EAFC716720}" presName="hierChild2" presStyleCnt="0"/>
      <dgm:spPr/>
    </dgm:pt>
    <dgm:pt modelId="{64C7C4EF-A49F-4AD3-B2D6-DD5E68429E26}" type="pres">
      <dgm:prSet presAssocID="{DA732DA9-0ECC-43C8-90FE-C6EAFC716720}" presName="hierChild3" presStyleCnt="0"/>
      <dgm:spPr/>
    </dgm:pt>
    <dgm:pt modelId="{4CA0E567-E41D-4D03-A631-A40987C1E253}" type="pres">
      <dgm:prSet presAssocID="{C361CE39-734C-48F7-9326-24E26BA83FB4}" presName="hierRoot1" presStyleCnt="0">
        <dgm:presLayoutVars>
          <dgm:hierBranch val="init"/>
        </dgm:presLayoutVars>
      </dgm:prSet>
      <dgm:spPr/>
    </dgm:pt>
    <dgm:pt modelId="{1461B721-7B97-4345-A9F3-75DC71155DDA}" type="pres">
      <dgm:prSet presAssocID="{C361CE39-734C-48F7-9326-24E26BA83FB4}" presName="rootComposite1" presStyleCnt="0"/>
      <dgm:spPr/>
    </dgm:pt>
    <dgm:pt modelId="{D5F9B235-BD4F-4E4F-9FFE-295575377381}" type="pres">
      <dgm:prSet presAssocID="{C361CE39-734C-48F7-9326-24E26BA83FB4}" presName="rootText1" presStyleLbl="node0" presStyleIdx="2" presStyleCnt="4">
        <dgm:presLayoutVars>
          <dgm:chPref val="3"/>
        </dgm:presLayoutVars>
      </dgm:prSet>
      <dgm:spPr/>
    </dgm:pt>
    <dgm:pt modelId="{5C4FFAA3-C972-4F52-988E-57E145775E1D}" type="pres">
      <dgm:prSet presAssocID="{C361CE39-734C-48F7-9326-24E26BA83FB4}" presName="rootConnector1" presStyleLbl="node1" presStyleIdx="0" presStyleCnt="0"/>
      <dgm:spPr/>
    </dgm:pt>
    <dgm:pt modelId="{4AEE1A05-3F74-4F53-83C9-889A49E6AD09}" type="pres">
      <dgm:prSet presAssocID="{C361CE39-734C-48F7-9326-24E26BA83FB4}" presName="hierChild2" presStyleCnt="0"/>
      <dgm:spPr/>
    </dgm:pt>
    <dgm:pt modelId="{4C89CCFB-8C59-469D-A0E9-0990E4DF176A}" type="pres">
      <dgm:prSet presAssocID="{C361CE39-734C-48F7-9326-24E26BA83FB4}" presName="hierChild3" presStyleCnt="0"/>
      <dgm:spPr/>
    </dgm:pt>
    <dgm:pt modelId="{C6A593B1-42DB-40AA-BE9C-BAA62A8BE37C}" type="pres">
      <dgm:prSet presAssocID="{F079E855-633A-4042-84A6-B5C8C74879B9}" presName="hierRoot1" presStyleCnt="0">
        <dgm:presLayoutVars>
          <dgm:hierBranch val="init"/>
        </dgm:presLayoutVars>
      </dgm:prSet>
      <dgm:spPr/>
    </dgm:pt>
    <dgm:pt modelId="{BBC80725-7153-4DC5-872B-B27431530908}" type="pres">
      <dgm:prSet presAssocID="{F079E855-633A-4042-84A6-B5C8C74879B9}" presName="rootComposite1" presStyleCnt="0"/>
      <dgm:spPr/>
    </dgm:pt>
    <dgm:pt modelId="{AAA2D6D8-E547-4F6C-8FEF-85BAB763BF5D}" type="pres">
      <dgm:prSet presAssocID="{F079E855-633A-4042-84A6-B5C8C74879B9}" presName="rootText1" presStyleLbl="node0" presStyleIdx="3" presStyleCnt="4">
        <dgm:presLayoutVars>
          <dgm:chPref val="3"/>
        </dgm:presLayoutVars>
      </dgm:prSet>
      <dgm:spPr/>
    </dgm:pt>
    <dgm:pt modelId="{25196298-2903-4A71-909B-C9244D5454F3}" type="pres">
      <dgm:prSet presAssocID="{F079E855-633A-4042-84A6-B5C8C74879B9}" presName="rootConnector1" presStyleLbl="node1" presStyleIdx="0" presStyleCnt="0"/>
      <dgm:spPr/>
    </dgm:pt>
    <dgm:pt modelId="{793043E5-88AC-4723-847B-5E6625B013DA}" type="pres">
      <dgm:prSet presAssocID="{F079E855-633A-4042-84A6-B5C8C74879B9}" presName="hierChild2" presStyleCnt="0"/>
      <dgm:spPr/>
    </dgm:pt>
    <dgm:pt modelId="{1B00CFD5-17FB-49DA-8F7C-1193B2B8E43A}" type="pres">
      <dgm:prSet presAssocID="{F079E855-633A-4042-84A6-B5C8C74879B9}" presName="hierChild3" presStyleCnt="0"/>
      <dgm:spPr/>
    </dgm:pt>
  </dgm:ptLst>
  <dgm:cxnLst>
    <dgm:cxn modelId="{B07E0402-AF91-4EBE-8A94-23E3B2C5F79E}" type="presOf" srcId="{DA732DA9-0ECC-43C8-90FE-C6EAFC716720}" destId="{8C48BFA8-99C2-441E-A2D9-20E43593951F}" srcOrd="0" destOrd="0" presId="urn:microsoft.com/office/officeart/2009/3/layout/HorizontalOrganizationChart"/>
    <dgm:cxn modelId="{AC099A0E-655F-4C9A-9080-57A4A5C1DAFA}" type="presOf" srcId="{F079E855-633A-4042-84A6-B5C8C74879B9}" destId="{AAA2D6D8-E547-4F6C-8FEF-85BAB763BF5D}" srcOrd="0" destOrd="0" presId="urn:microsoft.com/office/officeart/2009/3/layout/HorizontalOrganizationChart"/>
    <dgm:cxn modelId="{B828672A-4B3D-4188-8D3A-9697F321F7A5}" srcId="{61F2157B-7650-47F1-A82C-7E17460BB001}" destId="{DA732DA9-0ECC-43C8-90FE-C6EAFC716720}" srcOrd="1" destOrd="0" parTransId="{C9C06175-DE2B-4650-8C5E-1793E1DF616F}" sibTransId="{75D4523E-1251-420A-BEF5-A376A65C76B7}"/>
    <dgm:cxn modelId="{34A1962D-4089-4378-B0E9-329A3F7D5FAB}" srcId="{61F2157B-7650-47F1-A82C-7E17460BB001}" destId="{C9A85424-EE48-479D-BD48-11381214C88E}" srcOrd="0" destOrd="0" parTransId="{C1495597-4012-4E06-AF70-0729743B7CE4}" sibTransId="{E0F0E29D-C57F-40EE-B471-5D9D5D31B9CB}"/>
    <dgm:cxn modelId="{3F0D7463-4A6F-400C-A427-5209576C4ADF}" type="presOf" srcId="{C361CE39-734C-48F7-9326-24E26BA83FB4}" destId="{D5F9B235-BD4F-4E4F-9FFE-295575377381}" srcOrd="0" destOrd="0" presId="urn:microsoft.com/office/officeart/2009/3/layout/HorizontalOrganizationChart"/>
    <dgm:cxn modelId="{FC34B146-186E-4679-86AC-945ED2B73A7D}" type="presOf" srcId="{F079E855-633A-4042-84A6-B5C8C74879B9}" destId="{25196298-2903-4A71-909B-C9244D5454F3}" srcOrd="1" destOrd="0" presId="urn:microsoft.com/office/officeart/2009/3/layout/HorizontalOrganizationChart"/>
    <dgm:cxn modelId="{D97D6086-479C-4A0C-A4A4-417F48B74A6F}" type="presOf" srcId="{61F2157B-7650-47F1-A82C-7E17460BB001}" destId="{1F10E999-4878-4620-A25B-8128588ED6D1}" srcOrd="0" destOrd="0" presId="urn:microsoft.com/office/officeart/2009/3/layout/HorizontalOrganizationChart"/>
    <dgm:cxn modelId="{4F79A7BE-0107-4D87-B6E6-A3D08493825A}" type="presOf" srcId="{C361CE39-734C-48F7-9326-24E26BA83FB4}" destId="{5C4FFAA3-C972-4F52-988E-57E145775E1D}" srcOrd="1" destOrd="0" presId="urn:microsoft.com/office/officeart/2009/3/layout/HorizontalOrganizationChart"/>
    <dgm:cxn modelId="{C2F044CE-D462-4C2B-A715-B8AE038AAA0E}" srcId="{61F2157B-7650-47F1-A82C-7E17460BB001}" destId="{C361CE39-734C-48F7-9326-24E26BA83FB4}" srcOrd="2" destOrd="0" parTransId="{AAFD687F-A08B-4E9B-B80D-871848787398}" sibTransId="{61ED3359-328B-4EE0-A8A2-F7BBBB66A8DB}"/>
    <dgm:cxn modelId="{D40FC9DC-E3EB-451F-B10C-78DD3D96B4E0}" srcId="{61F2157B-7650-47F1-A82C-7E17460BB001}" destId="{F079E855-633A-4042-84A6-B5C8C74879B9}" srcOrd="3" destOrd="0" parTransId="{78B16543-349E-41F9-8A01-149869813396}" sibTransId="{85F2E37A-D6D5-4C57-94F4-109A356DFC95}"/>
    <dgm:cxn modelId="{EE91F0E4-DDAC-4EB5-BAED-CE6393E6FA01}" type="presOf" srcId="{C9A85424-EE48-479D-BD48-11381214C88E}" destId="{DBDDBE0C-BD37-46B7-B42F-92EB2B303503}" srcOrd="0" destOrd="0" presId="urn:microsoft.com/office/officeart/2009/3/layout/HorizontalOrganizationChart"/>
    <dgm:cxn modelId="{7603D5ED-339E-41CC-9871-44819221E4FC}" type="presOf" srcId="{C9A85424-EE48-479D-BD48-11381214C88E}" destId="{E2A3C15D-5613-473E-B15F-8BA6989C5F47}" srcOrd="1" destOrd="0" presId="urn:microsoft.com/office/officeart/2009/3/layout/HorizontalOrganizationChart"/>
    <dgm:cxn modelId="{F0B746F6-AAE1-466F-96FE-AE612006E5E1}" type="presOf" srcId="{DA732DA9-0ECC-43C8-90FE-C6EAFC716720}" destId="{EC5FF408-83C5-439E-8E17-58A4540C0377}" srcOrd="1" destOrd="0" presId="urn:microsoft.com/office/officeart/2009/3/layout/HorizontalOrganizationChart"/>
    <dgm:cxn modelId="{5FBB5B10-28BB-45B2-9679-271852CAF612}" type="presParOf" srcId="{1F10E999-4878-4620-A25B-8128588ED6D1}" destId="{E65C8843-5530-44C5-9C31-76B7F3B84B9E}" srcOrd="0" destOrd="0" presId="urn:microsoft.com/office/officeart/2009/3/layout/HorizontalOrganizationChart"/>
    <dgm:cxn modelId="{02521E01-C4E0-4C12-A54F-C7B321EF3EE5}" type="presParOf" srcId="{E65C8843-5530-44C5-9C31-76B7F3B84B9E}" destId="{96C1731D-D975-494E-A9E0-178A7344A43C}" srcOrd="0" destOrd="0" presId="urn:microsoft.com/office/officeart/2009/3/layout/HorizontalOrganizationChart"/>
    <dgm:cxn modelId="{D24B4B01-9F40-4FDD-9C33-6AEED7422FA4}" type="presParOf" srcId="{96C1731D-D975-494E-A9E0-178A7344A43C}" destId="{DBDDBE0C-BD37-46B7-B42F-92EB2B303503}" srcOrd="0" destOrd="0" presId="urn:microsoft.com/office/officeart/2009/3/layout/HorizontalOrganizationChart"/>
    <dgm:cxn modelId="{724E36A2-B1D0-4CF3-8916-08886D8197BC}" type="presParOf" srcId="{96C1731D-D975-494E-A9E0-178A7344A43C}" destId="{E2A3C15D-5613-473E-B15F-8BA6989C5F47}" srcOrd="1" destOrd="0" presId="urn:microsoft.com/office/officeart/2009/3/layout/HorizontalOrganizationChart"/>
    <dgm:cxn modelId="{042B353B-46F7-44AA-9027-A24FBD17B688}" type="presParOf" srcId="{E65C8843-5530-44C5-9C31-76B7F3B84B9E}" destId="{8D5EBD2F-BB65-4D85-BE79-689A459593BD}" srcOrd="1" destOrd="0" presId="urn:microsoft.com/office/officeart/2009/3/layout/HorizontalOrganizationChart"/>
    <dgm:cxn modelId="{14D5387E-E7CB-4AC4-911B-4376E77B4479}" type="presParOf" srcId="{E65C8843-5530-44C5-9C31-76B7F3B84B9E}" destId="{2FC69796-33B0-4090-A61B-C38C6E4838A6}" srcOrd="2" destOrd="0" presId="urn:microsoft.com/office/officeart/2009/3/layout/HorizontalOrganizationChart"/>
    <dgm:cxn modelId="{0430931E-076C-47C9-8604-F027AEACD4CD}" type="presParOf" srcId="{1F10E999-4878-4620-A25B-8128588ED6D1}" destId="{D638FD96-9987-4EC3-B966-AC69630151FB}" srcOrd="1" destOrd="0" presId="urn:microsoft.com/office/officeart/2009/3/layout/HorizontalOrganizationChart"/>
    <dgm:cxn modelId="{2D35D11D-1638-440C-A660-9F23BBE129E3}" type="presParOf" srcId="{D638FD96-9987-4EC3-B966-AC69630151FB}" destId="{A7F0BB31-2C54-409D-B9F5-8A449B43F6A8}" srcOrd="0" destOrd="0" presId="urn:microsoft.com/office/officeart/2009/3/layout/HorizontalOrganizationChart"/>
    <dgm:cxn modelId="{980E774E-907D-423E-B8EF-60CF3AF785B4}" type="presParOf" srcId="{A7F0BB31-2C54-409D-B9F5-8A449B43F6A8}" destId="{8C48BFA8-99C2-441E-A2D9-20E43593951F}" srcOrd="0" destOrd="0" presId="urn:microsoft.com/office/officeart/2009/3/layout/HorizontalOrganizationChart"/>
    <dgm:cxn modelId="{7D82BDD2-BCD8-4126-A3A5-BD70C19BF098}" type="presParOf" srcId="{A7F0BB31-2C54-409D-B9F5-8A449B43F6A8}" destId="{EC5FF408-83C5-439E-8E17-58A4540C0377}" srcOrd="1" destOrd="0" presId="urn:microsoft.com/office/officeart/2009/3/layout/HorizontalOrganizationChart"/>
    <dgm:cxn modelId="{C70A951E-168D-46C2-8536-C8C6A8A09B9B}" type="presParOf" srcId="{D638FD96-9987-4EC3-B966-AC69630151FB}" destId="{912A8BA6-DCC7-4FA7-924D-1B0D895B7773}" srcOrd="1" destOrd="0" presId="urn:microsoft.com/office/officeart/2009/3/layout/HorizontalOrganizationChart"/>
    <dgm:cxn modelId="{07EE7D1E-8B54-475C-8CDB-FAF76989B76B}" type="presParOf" srcId="{D638FD96-9987-4EC3-B966-AC69630151FB}" destId="{64C7C4EF-A49F-4AD3-B2D6-DD5E68429E26}" srcOrd="2" destOrd="0" presId="urn:microsoft.com/office/officeart/2009/3/layout/HorizontalOrganizationChart"/>
    <dgm:cxn modelId="{DBE177A1-72F8-4CA4-BFA5-16B10E586D0D}" type="presParOf" srcId="{1F10E999-4878-4620-A25B-8128588ED6D1}" destId="{4CA0E567-E41D-4D03-A631-A40987C1E253}" srcOrd="2" destOrd="0" presId="urn:microsoft.com/office/officeart/2009/3/layout/HorizontalOrganizationChart"/>
    <dgm:cxn modelId="{7F42E908-FD7D-4379-A409-D25A1D34F64D}" type="presParOf" srcId="{4CA0E567-E41D-4D03-A631-A40987C1E253}" destId="{1461B721-7B97-4345-A9F3-75DC71155DDA}" srcOrd="0" destOrd="0" presId="urn:microsoft.com/office/officeart/2009/3/layout/HorizontalOrganizationChart"/>
    <dgm:cxn modelId="{17A60CB1-83C2-4A86-A2E9-5587237E025D}" type="presParOf" srcId="{1461B721-7B97-4345-A9F3-75DC71155DDA}" destId="{D5F9B235-BD4F-4E4F-9FFE-295575377381}" srcOrd="0" destOrd="0" presId="urn:microsoft.com/office/officeart/2009/3/layout/HorizontalOrganizationChart"/>
    <dgm:cxn modelId="{ED0135BC-FE72-4F1E-A1E3-D3745EC26EF8}" type="presParOf" srcId="{1461B721-7B97-4345-A9F3-75DC71155DDA}" destId="{5C4FFAA3-C972-4F52-988E-57E145775E1D}" srcOrd="1" destOrd="0" presId="urn:microsoft.com/office/officeart/2009/3/layout/HorizontalOrganizationChart"/>
    <dgm:cxn modelId="{00C88160-D083-4F7E-960A-AAB2A2934058}" type="presParOf" srcId="{4CA0E567-E41D-4D03-A631-A40987C1E253}" destId="{4AEE1A05-3F74-4F53-83C9-889A49E6AD09}" srcOrd="1" destOrd="0" presId="urn:microsoft.com/office/officeart/2009/3/layout/HorizontalOrganizationChart"/>
    <dgm:cxn modelId="{EC63E704-CD59-4AF8-806F-C83CF8CDA9F9}" type="presParOf" srcId="{4CA0E567-E41D-4D03-A631-A40987C1E253}" destId="{4C89CCFB-8C59-469D-A0E9-0990E4DF176A}" srcOrd="2" destOrd="0" presId="urn:microsoft.com/office/officeart/2009/3/layout/HorizontalOrganizationChart"/>
    <dgm:cxn modelId="{8211ED8A-D8B1-4F84-A410-05D6F7F88650}" type="presParOf" srcId="{1F10E999-4878-4620-A25B-8128588ED6D1}" destId="{C6A593B1-42DB-40AA-BE9C-BAA62A8BE37C}" srcOrd="3" destOrd="0" presId="urn:microsoft.com/office/officeart/2009/3/layout/HorizontalOrganizationChart"/>
    <dgm:cxn modelId="{796F052B-CB9D-46D6-8E10-CFFAB5AEBBF7}" type="presParOf" srcId="{C6A593B1-42DB-40AA-BE9C-BAA62A8BE37C}" destId="{BBC80725-7153-4DC5-872B-B27431530908}" srcOrd="0" destOrd="0" presId="urn:microsoft.com/office/officeart/2009/3/layout/HorizontalOrganizationChart"/>
    <dgm:cxn modelId="{87CC3F2C-6063-4490-88FF-4E3D61C57E7F}" type="presParOf" srcId="{BBC80725-7153-4DC5-872B-B27431530908}" destId="{AAA2D6D8-E547-4F6C-8FEF-85BAB763BF5D}" srcOrd="0" destOrd="0" presId="urn:microsoft.com/office/officeart/2009/3/layout/HorizontalOrganizationChart"/>
    <dgm:cxn modelId="{E8EF6CCD-3B09-4D68-975D-87D2021E6DE4}" type="presParOf" srcId="{BBC80725-7153-4DC5-872B-B27431530908}" destId="{25196298-2903-4A71-909B-C9244D5454F3}" srcOrd="1" destOrd="0" presId="urn:microsoft.com/office/officeart/2009/3/layout/HorizontalOrganizationChart"/>
    <dgm:cxn modelId="{DDF8822B-1E7F-46FE-A81E-C534EA7A7862}" type="presParOf" srcId="{C6A593B1-42DB-40AA-BE9C-BAA62A8BE37C}" destId="{793043E5-88AC-4723-847B-5E6625B013DA}" srcOrd="1" destOrd="0" presId="urn:microsoft.com/office/officeart/2009/3/layout/HorizontalOrganizationChart"/>
    <dgm:cxn modelId="{DD4228F1-15CA-4F0B-918A-6749F4B9A5AC}" type="presParOf" srcId="{C6A593B1-42DB-40AA-BE9C-BAA62A8BE37C}" destId="{1B00CFD5-17FB-49DA-8F7C-1193B2B8E43A}" srcOrd="2" destOrd="0" presId="urn:microsoft.com/office/officeart/2009/3/layout/HorizontalOrganizationChar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8.xml><?xml version="1.0" encoding="utf-8"?>
<dgm:dataModel xmlns:dgm="http://schemas.openxmlformats.org/drawingml/2006/diagram" xmlns:a="http://schemas.openxmlformats.org/drawingml/2006/main">
  <dgm:ptLst>
    <dgm:pt modelId="{42CFED28-AC13-431A-910C-0D58D499C659}" type="doc">
      <dgm:prSet loTypeId="urn:microsoft.com/office/officeart/2005/8/layout/vProcess5" loCatId="process" qsTypeId="urn:microsoft.com/office/officeart/2005/8/quickstyle/simple1" qsCatId="simple" csTypeId="urn:microsoft.com/office/officeart/2005/8/colors/colorful2" csCatId="colorful" phldr="1"/>
      <dgm:spPr/>
      <dgm:t>
        <a:bodyPr/>
        <a:lstStyle/>
        <a:p>
          <a:endParaRPr lang="en-US"/>
        </a:p>
      </dgm:t>
    </dgm:pt>
    <dgm:pt modelId="{1B05D448-69AC-40CE-886E-90E3D3C21F14}">
      <dgm:prSet/>
      <dgm:spPr/>
      <dgm:t>
        <a:bodyPr/>
        <a:lstStyle/>
        <a:p>
          <a:r>
            <a:rPr lang="en-US" dirty="0"/>
            <a:t>4. Deficit oriented systems may cause individuals to internalize negative images and only identify themselves only by their illness. </a:t>
          </a:r>
        </a:p>
      </dgm:t>
    </dgm:pt>
    <dgm:pt modelId="{1661BE91-0E8D-4C28-81AB-109B5398510D}" type="parTrans" cxnId="{CD1406E4-3204-4B70-9B90-65FF569DB0E7}">
      <dgm:prSet/>
      <dgm:spPr/>
      <dgm:t>
        <a:bodyPr/>
        <a:lstStyle/>
        <a:p>
          <a:endParaRPr lang="en-US"/>
        </a:p>
      </dgm:t>
    </dgm:pt>
    <dgm:pt modelId="{ACCB5453-CD93-48E3-ADB9-59F351A3CD33}" type="sibTrans" cxnId="{CD1406E4-3204-4B70-9B90-65FF569DB0E7}">
      <dgm:prSet/>
      <dgm:spPr/>
      <dgm:t>
        <a:bodyPr/>
        <a:lstStyle/>
        <a:p>
          <a:endParaRPr lang="en-US"/>
        </a:p>
      </dgm:t>
    </dgm:pt>
    <dgm:pt modelId="{C982B231-7A0D-4035-8A0B-D208C6838302}">
      <dgm:prSet/>
      <dgm:spPr/>
      <dgm:t>
        <a:bodyPr/>
        <a:lstStyle/>
        <a:p>
          <a:r>
            <a:rPr lang="en-US"/>
            <a:t>True</a:t>
          </a:r>
        </a:p>
      </dgm:t>
    </dgm:pt>
    <dgm:pt modelId="{E919C1D7-90DC-4190-8125-0776B8ABFB73}" type="parTrans" cxnId="{F81FFBBF-3076-4C5B-99C6-8C1D3AAF7F13}">
      <dgm:prSet/>
      <dgm:spPr/>
      <dgm:t>
        <a:bodyPr/>
        <a:lstStyle/>
        <a:p>
          <a:endParaRPr lang="en-US"/>
        </a:p>
      </dgm:t>
    </dgm:pt>
    <dgm:pt modelId="{CA03C1BF-2897-402D-BC8E-6FE3E12DFA7E}" type="sibTrans" cxnId="{F81FFBBF-3076-4C5B-99C6-8C1D3AAF7F13}">
      <dgm:prSet/>
      <dgm:spPr/>
      <dgm:t>
        <a:bodyPr/>
        <a:lstStyle/>
        <a:p>
          <a:endParaRPr lang="en-US"/>
        </a:p>
      </dgm:t>
    </dgm:pt>
    <dgm:pt modelId="{61BD03A9-628D-4C76-80EF-017D2AB69CFB}">
      <dgm:prSet/>
      <dgm:spPr/>
      <dgm:t>
        <a:bodyPr/>
        <a:lstStyle/>
        <a:p>
          <a:r>
            <a:rPr lang="en-US"/>
            <a:t>False</a:t>
          </a:r>
        </a:p>
      </dgm:t>
    </dgm:pt>
    <dgm:pt modelId="{4CB7E9B0-9649-4ADF-A9F0-8BDF0D6BBAC4}" type="parTrans" cxnId="{EA3A43AD-7ECA-499D-9D7B-4BA3794F8999}">
      <dgm:prSet/>
      <dgm:spPr/>
      <dgm:t>
        <a:bodyPr/>
        <a:lstStyle/>
        <a:p>
          <a:endParaRPr lang="en-US"/>
        </a:p>
      </dgm:t>
    </dgm:pt>
    <dgm:pt modelId="{0A9FD18B-7A0B-432C-930B-D0B1335035EE}" type="sibTrans" cxnId="{EA3A43AD-7ECA-499D-9D7B-4BA3794F8999}">
      <dgm:prSet/>
      <dgm:spPr/>
      <dgm:t>
        <a:bodyPr/>
        <a:lstStyle/>
        <a:p>
          <a:endParaRPr lang="en-US"/>
        </a:p>
      </dgm:t>
    </dgm:pt>
    <dgm:pt modelId="{5E0F4E27-89E1-4983-B70C-9839B1E8B034}" type="pres">
      <dgm:prSet presAssocID="{42CFED28-AC13-431A-910C-0D58D499C659}" presName="outerComposite" presStyleCnt="0">
        <dgm:presLayoutVars>
          <dgm:chMax val="5"/>
          <dgm:dir/>
          <dgm:resizeHandles val="exact"/>
        </dgm:presLayoutVars>
      </dgm:prSet>
      <dgm:spPr/>
    </dgm:pt>
    <dgm:pt modelId="{62EE5EF1-AF93-4DC5-865C-18256877F4FA}" type="pres">
      <dgm:prSet presAssocID="{42CFED28-AC13-431A-910C-0D58D499C659}" presName="dummyMaxCanvas" presStyleCnt="0">
        <dgm:presLayoutVars/>
      </dgm:prSet>
      <dgm:spPr/>
    </dgm:pt>
    <dgm:pt modelId="{A302441E-494A-4713-A123-F5F1333813BF}" type="pres">
      <dgm:prSet presAssocID="{42CFED28-AC13-431A-910C-0D58D499C659}" presName="ThreeNodes_1" presStyleLbl="node1" presStyleIdx="0" presStyleCnt="3">
        <dgm:presLayoutVars>
          <dgm:bulletEnabled val="1"/>
        </dgm:presLayoutVars>
      </dgm:prSet>
      <dgm:spPr/>
    </dgm:pt>
    <dgm:pt modelId="{02B5D1AF-680D-46B2-8042-D68889B4F19E}" type="pres">
      <dgm:prSet presAssocID="{42CFED28-AC13-431A-910C-0D58D499C659}" presName="ThreeNodes_2" presStyleLbl="node1" presStyleIdx="1" presStyleCnt="3">
        <dgm:presLayoutVars>
          <dgm:bulletEnabled val="1"/>
        </dgm:presLayoutVars>
      </dgm:prSet>
      <dgm:spPr/>
    </dgm:pt>
    <dgm:pt modelId="{AF30B93F-8B25-4315-8F15-9F9BD0A8BA30}" type="pres">
      <dgm:prSet presAssocID="{42CFED28-AC13-431A-910C-0D58D499C659}" presName="ThreeNodes_3" presStyleLbl="node1" presStyleIdx="2" presStyleCnt="3">
        <dgm:presLayoutVars>
          <dgm:bulletEnabled val="1"/>
        </dgm:presLayoutVars>
      </dgm:prSet>
      <dgm:spPr/>
    </dgm:pt>
    <dgm:pt modelId="{358340B6-8D0E-4486-B6C4-E1FBCC6EA0B6}" type="pres">
      <dgm:prSet presAssocID="{42CFED28-AC13-431A-910C-0D58D499C659}" presName="ThreeConn_1-2" presStyleLbl="fgAccFollowNode1" presStyleIdx="0" presStyleCnt="2">
        <dgm:presLayoutVars>
          <dgm:bulletEnabled val="1"/>
        </dgm:presLayoutVars>
      </dgm:prSet>
      <dgm:spPr/>
    </dgm:pt>
    <dgm:pt modelId="{0EA1B1B2-6B6A-40D7-80F6-E1CEBDE930A9}" type="pres">
      <dgm:prSet presAssocID="{42CFED28-AC13-431A-910C-0D58D499C659}" presName="ThreeConn_2-3" presStyleLbl="fgAccFollowNode1" presStyleIdx="1" presStyleCnt="2">
        <dgm:presLayoutVars>
          <dgm:bulletEnabled val="1"/>
        </dgm:presLayoutVars>
      </dgm:prSet>
      <dgm:spPr/>
    </dgm:pt>
    <dgm:pt modelId="{5202C594-B389-428A-B876-E1093EB8E4AB}" type="pres">
      <dgm:prSet presAssocID="{42CFED28-AC13-431A-910C-0D58D499C659}" presName="ThreeNodes_1_text" presStyleLbl="node1" presStyleIdx="2" presStyleCnt="3">
        <dgm:presLayoutVars>
          <dgm:bulletEnabled val="1"/>
        </dgm:presLayoutVars>
      </dgm:prSet>
      <dgm:spPr/>
    </dgm:pt>
    <dgm:pt modelId="{2D8D2083-5B01-4CE5-87D0-3DDA3E8832A7}" type="pres">
      <dgm:prSet presAssocID="{42CFED28-AC13-431A-910C-0D58D499C659}" presName="ThreeNodes_2_text" presStyleLbl="node1" presStyleIdx="2" presStyleCnt="3">
        <dgm:presLayoutVars>
          <dgm:bulletEnabled val="1"/>
        </dgm:presLayoutVars>
      </dgm:prSet>
      <dgm:spPr/>
    </dgm:pt>
    <dgm:pt modelId="{F09387F1-80B1-4DEC-88E9-0EC24DBA69E2}" type="pres">
      <dgm:prSet presAssocID="{42CFED28-AC13-431A-910C-0D58D499C659}" presName="ThreeNodes_3_text" presStyleLbl="node1" presStyleIdx="2" presStyleCnt="3">
        <dgm:presLayoutVars>
          <dgm:bulletEnabled val="1"/>
        </dgm:presLayoutVars>
      </dgm:prSet>
      <dgm:spPr/>
    </dgm:pt>
  </dgm:ptLst>
  <dgm:cxnLst>
    <dgm:cxn modelId="{D4FB6403-5532-407E-9F1F-87B221166281}" type="presOf" srcId="{C982B231-7A0D-4035-8A0B-D208C6838302}" destId="{02B5D1AF-680D-46B2-8042-D68889B4F19E}" srcOrd="0" destOrd="0" presId="urn:microsoft.com/office/officeart/2005/8/layout/vProcess5"/>
    <dgm:cxn modelId="{88645A25-F14B-45E7-BEB8-61F07B5586BC}" type="presOf" srcId="{61BD03A9-628D-4C76-80EF-017D2AB69CFB}" destId="{F09387F1-80B1-4DEC-88E9-0EC24DBA69E2}" srcOrd="1" destOrd="0" presId="urn:microsoft.com/office/officeart/2005/8/layout/vProcess5"/>
    <dgm:cxn modelId="{4678C42B-1394-47EA-BFD4-6FFB6BC1FDD5}" type="presOf" srcId="{ACCB5453-CD93-48E3-ADB9-59F351A3CD33}" destId="{358340B6-8D0E-4486-B6C4-E1FBCC6EA0B6}" srcOrd="0" destOrd="0" presId="urn:microsoft.com/office/officeart/2005/8/layout/vProcess5"/>
    <dgm:cxn modelId="{DA19BA30-85D7-43F8-B793-A1E3B56E8953}" type="presOf" srcId="{CA03C1BF-2897-402D-BC8E-6FE3E12DFA7E}" destId="{0EA1B1B2-6B6A-40D7-80F6-E1CEBDE930A9}" srcOrd="0" destOrd="0" presId="urn:microsoft.com/office/officeart/2005/8/layout/vProcess5"/>
    <dgm:cxn modelId="{7F45636D-A9CC-48A8-8607-A360BD14787E}" type="presOf" srcId="{61BD03A9-628D-4C76-80EF-017D2AB69CFB}" destId="{AF30B93F-8B25-4315-8F15-9F9BD0A8BA30}" srcOrd="0" destOrd="0" presId="urn:microsoft.com/office/officeart/2005/8/layout/vProcess5"/>
    <dgm:cxn modelId="{D0D0BD72-28B5-4932-BB36-CC1F391BFC7B}" type="presOf" srcId="{42CFED28-AC13-431A-910C-0D58D499C659}" destId="{5E0F4E27-89E1-4983-B70C-9839B1E8B034}" srcOrd="0" destOrd="0" presId="urn:microsoft.com/office/officeart/2005/8/layout/vProcess5"/>
    <dgm:cxn modelId="{8012539F-184A-4868-972E-E1134507C94C}" type="presOf" srcId="{1B05D448-69AC-40CE-886E-90E3D3C21F14}" destId="{5202C594-B389-428A-B876-E1093EB8E4AB}" srcOrd="1" destOrd="0" presId="urn:microsoft.com/office/officeart/2005/8/layout/vProcess5"/>
    <dgm:cxn modelId="{EA3A43AD-7ECA-499D-9D7B-4BA3794F8999}" srcId="{42CFED28-AC13-431A-910C-0D58D499C659}" destId="{61BD03A9-628D-4C76-80EF-017D2AB69CFB}" srcOrd="2" destOrd="0" parTransId="{4CB7E9B0-9649-4ADF-A9F0-8BDF0D6BBAC4}" sibTransId="{0A9FD18B-7A0B-432C-930B-D0B1335035EE}"/>
    <dgm:cxn modelId="{CC5557BA-57C7-4CD3-AAAF-AF84F3914A36}" type="presOf" srcId="{C982B231-7A0D-4035-8A0B-D208C6838302}" destId="{2D8D2083-5B01-4CE5-87D0-3DDA3E8832A7}" srcOrd="1" destOrd="0" presId="urn:microsoft.com/office/officeart/2005/8/layout/vProcess5"/>
    <dgm:cxn modelId="{F81FFBBF-3076-4C5B-99C6-8C1D3AAF7F13}" srcId="{42CFED28-AC13-431A-910C-0D58D499C659}" destId="{C982B231-7A0D-4035-8A0B-D208C6838302}" srcOrd="1" destOrd="0" parTransId="{E919C1D7-90DC-4190-8125-0776B8ABFB73}" sibTransId="{CA03C1BF-2897-402D-BC8E-6FE3E12DFA7E}"/>
    <dgm:cxn modelId="{CD1406E4-3204-4B70-9B90-65FF569DB0E7}" srcId="{42CFED28-AC13-431A-910C-0D58D499C659}" destId="{1B05D448-69AC-40CE-886E-90E3D3C21F14}" srcOrd="0" destOrd="0" parTransId="{1661BE91-0E8D-4C28-81AB-109B5398510D}" sibTransId="{ACCB5453-CD93-48E3-ADB9-59F351A3CD33}"/>
    <dgm:cxn modelId="{D238FBEE-D10A-4063-A57E-9B53BDCCBA6C}" type="presOf" srcId="{1B05D448-69AC-40CE-886E-90E3D3C21F14}" destId="{A302441E-494A-4713-A123-F5F1333813BF}" srcOrd="0" destOrd="0" presId="urn:microsoft.com/office/officeart/2005/8/layout/vProcess5"/>
    <dgm:cxn modelId="{8B99E571-E580-4421-A0A9-AB01D3F3A0A3}" type="presParOf" srcId="{5E0F4E27-89E1-4983-B70C-9839B1E8B034}" destId="{62EE5EF1-AF93-4DC5-865C-18256877F4FA}" srcOrd="0" destOrd="0" presId="urn:microsoft.com/office/officeart/2005/8/layout/vProcess5"/>
    <dgm:cxn modelId="{4C03BC92-173D-4CDA-B176-B1B32AA1C8A4}" type="presParOf" srcId="{5E0F4E27-89E1-4983-B70C-9839B1E8B034}" destId="{A302441E-494A-4713-A123-F5F1333813BF}" srcOrd="1" destOrd="0" presId="urn:microsoft.com/office/officeart/2005/8/layout/vProcess5"/>
    <dgm:cxn modelId="{B227E079-EE97-481D-A6E1-4DA3A1E2B357}" type="presParOf" srcId="{5E0F4E27-89E1-4983-B70C-9839B1E8B034}" destId="{02B5D1AF-680D-46B2-8042-D68889B4F19E}" srcOrd="2" destOrd="0" presId="urn:microsoft.com/office/officeart/2005/8/layout/vProcess5"/>
    <dgm:cxn modelId="{94E1332B-91FA-4C3B-AB71-D0E795C2FDB0}" type="presParOf" srcId="{5E0F4E27-89E1-4983-B70C-9839B1E8B034}" destId="{AF30B93F-8B25-4315-8F15-9F9BD0A8BA30}" srcOrd="3" destOrd="0" presId="urn:microsoft.com/office/officeart/2005/8/layout/vProcess5"/>
    <dgm:cxn modelId="{DF41145A-D1E1-4B47-80BB-36C46C09DB14}" type="presParOf" srcId="{5E0F4E27-89E1-4983-B70C-9839B1E8B034}" destId="{358340B6-8D0E-4486-B6C4-E1FBCC6EA0B6}" srcOrd="4" destOrd="0" presId="urn:microsoft.com/office/officeart/2005/8/layout/vProcess5"/>
    <dgm:cxn modelId="{9AD69B2A-2EC7-4FC2-ABE6-0E9B893CA299}" type="presParOf" srcId="{5E0F4E27-89E1-4983-B70C-9839B1E8B034}" destId="{0EA1B1B2-6B6A-40D7-80F6-E1CEBDE930A9}" srcOrd="5" destOrd="0" presId="urn:microsoft.com/office/officeart/2005/8/layout/vProcess5"/>
    <dgm:cxn modelId="{647887F5-63E4-46A3-9DD8-743F9FD281DC}" type="presParOf" srcId="{5E0F4E27-89E1-4983-B70C-9839B1E8B034}" destId="{5202C594-B389-428A-B876-E1093EB8E4AB}" srcOrd="6" destOrd="0" presId="urn:microsoft.com/office/officeart/2005/8/layout/vProcess5"/>
    <dgm:cxn modelId="{F631CC6C-3EE9-4F62-9914-2D4E53C6240A}" type="presParOf" srcId="{5E0F4E27-89E1-4983-B70C-9839B1E8B034}" destId="{2D8D2083-5B01-4CE5-87D0-3DDA3E8832A7}" srcOrd="7" destOrd="0" presId="urn:microsoft.com/office/officeart/2005/8/layout/vProcess5"/>
    <dgm:cxn modelId="{A7D159D1-C55E-46E0-9E18-A66462AB3618}" type="presParOf" srcId="{5E0F4E27-89E1-4983-B70C-9839B1E8B034}" destId="{F09387F1-80B1-4DEC-88E9-0EC24DBA69E2}" srcOrd="8" destOrd="0" presId="urn:microsoft.com/office/officeart/2005/8/layout/vProcess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9.xml><?xml version="1.0" encoding="utf-8"?>
<dgm:dataModel xmlns:dgm="http://schemas.openxmlformats.org/drawingml/2006/diagram" xmlns:a="http://schemas.openxmlformats.org/drawingml/2006/main">
  <dgm:ptLst>
    <dgm:pt modelId="{0B46751D-11F3-4FAD-80AA-0B0B1510CFB9}" type="doc">
      <dgm:prSet loTypeId="urn:microsoft.com/office/officeart/2005/8/layout/vProcess5" loCatId="process" qsTypeId="urn:microsoft.com/office/officeart/2005/8/quickstyle/simple1" qsCatId="simple" csTypeId="urn:microsoft.com/office/officeart/2005/8/colors/colorful2" csCatId="colorful" phldr="1"/>
      <dgm:spPr/>
      <dgm:t>
        <a:bodyPr/>
        <a:lstStyle/>
        <a:p>
          <a:endParaRPr lang="en-US"/>
        </a:p>
      </dgm:t>
    </dgm:pt>
    <dgm:pt modelId="{F45E2AA4-1239-4A70-A410-CF18C80B14E3}">
      <dgm:prSet/>
      <dgm:spPr/>
      <dgm:t>
        <a:bodyPr/>
        <a:lstStyle/>
        <a:p>
          <a:r>
            <a:rPr lang="en-US" dirty="0"/>
            <a:t>4. Deficit oriented systems may cause individuals to internalize negative images and only identify themselves only by their illness. </a:t>
          </a:r>
        </a:p>
      </dgm:t>
    </dgm:pt>
    <dgm:pt modelId="{CBDADB66-1EDA-450F-B2E1-6910AF5AD2C2}" type="parTrans" cxnId="{B32A2A88-C52F-4B16-A75B-CC8BB7EE00C2}">
      <dgm:prSet/>
      <dgm:spPr/>
      <dgm:t>
        <a:bodyPr/>
        <a:lstStyle/>
        <a:p>
          <a:endParaRPr lang="en-US"/>
        </a:p>
      </dgm:t>
    </dgm:pt>
    <dgm:pt modelId="{DC42C823-CBE3-431C-817A-F7A9964BE41C}" type="sibTrans" cxnId="{B32A2A88-C52F-4B16-A75B-CC8BB7EE00C2}">
      <dgm:prSet/>
      <dgm:spPr/>
      <dgm:t>
        <a:bodyPr/>
        <a:lstStyle/>
        <a:p>
          <a:endParaRPr lang="en-US"/>
        </a:p>
      </dgm:t>
    </dgm:pt>
    <dgm:pt modelId="{90BA7B71-DA9C-4A04-A7EC-96DCCEB975DB}">
      <dgm:prSet custT="1"/>
      <dgm:spPr/>
      <dgm:t>
        <a:bodyPr/>
        <a:lstStyle/>
        <a:p>
          <a:r>
            <a:rPr lang="en-US" sz="2800" b="1" u="sng" dirty="0"/>
            <a:t>True</a:t>
          </a:r>
          <a:endParaRPr lang="en-US" sz="2800" u="sng" dirty="0"/>
        </a:p>
      </dgm:t>
    </dgm:pt>
    <dgm:pt modelId="{B7D5AFCD-3242-42F2-953F-65503325BB68}" type="parTrans" cxnId="{A3FEB28A-A4DB-451F-B4B8-C09266B5FD7D}">
      <dgm:prSet/>
      <dgm:spPr/>
      <dgm:t>
        <a:bodyPr/>
        <a:lstStyle/>
        <a:p>
          <a:endParaRPr lang="en-US"/>
        </a:p>
      </dgm:t>
    </dgm:pt>
    <dgm:pt modelId="{562230AE-F18E-4689-B4BF-A692332E10A3}" type="sibTrans" cxnId="{A3FEB28A-A4DB-451F-B4B8-C09266B5FD7D}">
      <dgm:prSet/>
      <dgm:spPr/>
      <dgm:t>
        <a:bodyPr/>
        <a:lstStyle/>
        <a:p>
          <a:endParaRPr lang="en-US"/>
        </a:p>
      </dgm:t>
    </dgm:pt>
    <dgm:pt modelId="{257D639B-286B-4C5B-88B5-F6FF9756E2A5}">
      <dgm:prSet/>
      <dgm:spPr/>
      <dgm:t>
        <a:bodyPr/>
        <a:lstStyle/>
        <a:p>
          <a:r>
            <a:rPr lang="en-US"/>
            <a:t>False</a:t>
          </a:r>
        </a:p>
      </dgm:t>
    </dgm:pt>
    <dgm:pt modelId="{383C871E-8ACC-4641-B0A9-6F6CEAAB3FCC}" type="parTrans" cxnId="{FC1C93EE-D551-4072-8C65-960F167281DE}">
      <dgm:prSet/>
      <dgm:spPr/>
      <dgm:t>
        <a:bodyPr/>
        <a:lstStyle/>
        <a:p>
          <a:endParaRPr lang="en-US"/>
        </a:p>
      </dgm:t>
    </dgm:pt>
    <dgm:pt modelId="{AF39E1D5-80B8-4C1F-B837-694DE45970A4}" type="sibTrans" cxnId="{FC1C93EE-D551-4072-8C65-960F167281DE}">
      <dgm:prSet/>
      <dgm:spPr/>
      <dgm:t>
        <a:bodyPr/>
        <a:lstStyle/>
        <a:p>
          <a:endParaRPr lang="en-US"/>
        </a:p>
      </dgm:t>
    </dgm:pt>
    <dgm:pt modelId="{B47A968C-A656-4B60-B2D4-2AB31BBBA4FA}" type="pres">
      <dgm:prSet presAssocID="{0B46751D-11F3-4FAD-80AA-0B0B1510CFB9}" presName="outerComposite" presStyleCnt="0">
        <dgm:presLayoutVars>
          <dgm:chMax val="5"/>
          <dgm:dir/>
          <dgm:resizeHandles val="exact"/>
        </dgm:presLayoutVars>
      </dgm:prSet>
      <dgm:spPr/>
    </dgm:pt>
    <dgm:pt modelId="{BEE0A2B7-01DA-41DF-B073-3AD6B63B40AC}" type="pres">
      <dgm:prSet presAssocID="{0B46751D-11F3-4FAD-80AA-0B0B1510CFB9}" presName="dummyMaxCanvas" presStyleCnt="0">
        <dgm:presLayoutVars/>
      </dgm:prSet>
      <dgm:spPr/>
    </dgm:pt>
    <dgm:pt modelId="{468729ED-926A-4220-B280-4EA2F6151882}" type="pres">
      <dgm:prSet presAssocID="{0B46751D-11F3-4FAD-80AA-0B0B1510CFB9}" presName="ThreeNodes_1" presStyleLbl="node1" presStyleIdx="0" presStyleCnt="3">
        <dgm:presLayoutVars>
          <dgm:bulletEnabled val="1"/>
        </dgm:presLayoutVars>
      </dgm:prSet>
      <dgm:spPr/>
    </dgm:pt>
    <dgm:pt modelId="{5C603D92-88EA-4EA8-937D-22D7866C4511}" type="pres">
      <dgm:prSet presAssocID="{0B46751D-11F3-4FAD-80AA-0B0B1510CFB9}" presName="ThreeNodes_2" presStyleLbl="node1" presStyleIdx="1" presStyleCnt="3">
        <dgm:presLayoutVars>
          <dgm:bulletEnabled val="1"/>
        </dgm:presLayoutVars>
      </dgm:prSet>
      <dgm:spPr/>
    </dgm:pt>
    <dgm:pt modelId="{55DEB606-8DD2-4123-9DC4-D9A66D08BE0D}" type="pres">
      <dgm:prSet presAssocID="{0B46751D-11F3-4FAD-80AA-0B0B1510CFB9}" presName="ThreeNodes_3" presStyleLbl="node1" presStyleIdx="2" presStyleCnt="3">
        <dgm:presLayoutVars>
          <dgm:bulletEnabled val="1"/>
        </dgm:presLayoutVars>
      </dgm:prSet>
      <dgm:spPr/>
    </dgm:pt>
    <dgm:pt modelId="{10B1A186-60BE-44F4-8E8D-1BCB282B65C3}" type="pres">
      <dgm:prSet presAssocID="{0B46751D-11F3-4FAD-80AA-0B0B1510CFB9}" presName="ThreeConn_1-2" presStyleLbl="fgAccFollowNode1" presStyleIdx="0" presStyleCnt="2">
        <dgm:presLayoutVars>
          <dgm:bulletEnabled val="1"/>
        </dgm:presLayoutVars>
      </dgm:prSet>
      <dgm:spPr/>
    </dgm:pt>
    <dgm:pt modelId="{9680557B-DCC9-47DF-9D70-A7C99D3CCC45}" type="pres">
      <dgm:prSet presAssocID="{0B46751D-11F3-4FAD-80AA-0B0B1510CFB9}" presName="ThreeConn_2-3" presStyleLbl="fgAccFollowNode1" presStyleIdx="1" presStyleCnt="2">
        <dgm:presLayoutVars>
          <dgm:bulletEnabled val="1"/>
        </dgm:presLayoutVars>
      </dgm:prSet>
      <dgm:spPr/>
    </dgm:pt>
    <dgm:pt modelId="{72AE7975-B00B-4D84-BF83-8ED611A88037}" type="pres">
      <dgm:prSet presAssocID="{0B46751D-11F3-4FAD-80AA-0B0B1510CFB9}" presName="ThreeNodes_1_text" presStyleLbl="node1" presStyleIdx="2" presStyleCnt="3">
        <dgm:presLayoutVars>
          <dgm:bulletEnabled val="1"/>
        </dgm:presLayoutVars>
      </dgm:prSet>
      <dgm:spPr/>
    </dgm:pt>
    <dgm:pt modelId="{B268780B-7633-4065-8D60-5382DF3DBDD1}" type="pres">
      <dgm:prSet presAssocID="{0B46751D-11F3-4FAD-80AA-0B0B1510CFB9}" presName="ThreeNodes_2_text" presStyleLbl="node1" presStyleIdx="2" presStyleCnt="3">
        <dgm:presLayoutVars>
          <dgm:bulletEnabled val="1"/>
        </dgm:presLayoutVars>
      </dgm:prSet>
      <dgm:spPr/>
    </dgm:pt>
    <dgm:pt modelId="{D1F6C770-F9F8-47C5-8ADA-0699555625BA}" type="pres">
      <dgm:prSet presAssocID="{0B46751D-11F3-4FAD-80AA-0B0B1510CFB9}" presName="ThreeNodes_3_text" presStyleLbl="node1" presStyleIdx="2" presStyleCnt="3">
        <dgm:presLayoutVars>
          <dgm:bulletEnabled val="1"/>
        </dgm:presLayoutVars>
      </dgm:prSet>
      <dgm:spPr/>
    </dgm:pt>
  </dgm:ptLst>
  <dgm:cxnLst>
    <dgm:cxn modelId="{F1605F06-2DF1-49AA-AFF7-0B31DBC57C9F}" type="presOf" srcId="{F45E2AA4-1239-4A70-A410-CF18C80B14E3}" destId="{72AE7975-B00B-4D84-BF83-8ED611A88037}" srcOrd="1" destOrd="0" presId="urn:microsoft.com/office/officeart/2005/8/layout/vProcess5"/>
    <dgm:cxn modelId="{7864B738-B1F1-48B5-98FC-036FE687A9AB}" type="presOf" srcId="{257D639B-286B-4C5B-88B5-F6FF9756E2A5}" destId="{55DEB606-8DD2-4123-9DC4-D9A66D08BE0D}" srcOrd="0" destOrd="0" presId="urn:microsoft.com/office/officeart/2005/8/layout/vProcess5"/>
    <dgm:cxn modelId="{890E383A-C8C3-4503-B30F-C5F77F1FC47B}" type="presOf" srcId="{90BA7B71-DA9C-4A04-A7EC-96DCCEB975DB}" destId="{B268780B-7633-4065-8D60-5382DF3DBDD1}" srcOrd="1" destOrd="0" presId="urn:microsoft.com/office/officeart/2005/8/layout/vProcess5"/>
    <dgm:cxn modelId="{A39E293B-2266-4FE7-8005-E21762D5553B}" type="presOf" srcId="{90BA7B71-DA9C-4A04-A7EC-96DCCEB975DB}" destId="{5C603D92-88EA-4EA8-937D-22D7866C4511}" srcOrd="0" destOrd="0" presId="urn:microsoft.com/office/officeart/2005/8/layout/vProcess5"/>
    <dgm:cxn modelId="{FF01AD69-B132-4F6D-A654-C141B15A87FF}" type="presOf" srcId="{F45E2AA4-1239-4A70-A410-CF18C80B14E3}" destId="{468729ED-926A-4220-B280-4EA2F6151882}" srcOrd="0" destOrd="0" presId="urn:microsoft.com/office/officeart/2005/8/layout/vProcess5"/>
    <dgm:cxn modelId="{3660914E-ABB0-401D-B5A6-574048A545AC}" type="presOf" srcId="{562230AE-F18E-4689-B4BF-A692332E10A3}" destId="{9680557B-DCC9-47DF-9D70-A7C99D3CCC45}" srcOrd="0" destOrd="0" presId="urn:microsoft.com/office/officeart/2005/8/layout/vProcess5"/>
    <dgm:cxn modelId="{B32A2A88-C52F-4B16-A75B-CC8BB7EE00C2}" srcId="{0B46751D-11F3-4FAD-80AA-0B0B1510CFB9}" destId="{F45E2AA4-1239-4A70-A410-CF18C80B14E3}" srcOrd="0" destOrd="0" parTransId="{CBDADB66-1EDA-450F-B2E1-6910AF5AD2C2}" sibTransId="{DC42C823-CBE3-431C-817A-F7A9964BE41C}"/>
    <dgm:cxn modelId="{A3FEB28A-A4DB-451F-B4B8-C09266B5FD7D}" srcId="{0B46751D-11F3-4FAD-80AA-0B0B1510CFB9}" destId="{90BA7B71-DA9C-4A04-A7EC-96DCCEB975DB}" srcOrd="1" destOrd="0" parTransId="{B7D5AFCD-3242-42F2-953F-65503325BB68}" sibTransId="{562230AE-F18E-4689-B4BF-A692332E10A3}"/>
    <dgm:cxn modelId="{B35BBCAB-DB76-4F28-8CA3-EB68205915A6}" type="presOf" srcId="{0B46751D-11F3-4FAD-80AA-0B0B1510CFB9}" destId="{B47A968C-A656-4B60-B2D4-2AB31BBBA4FA}" srcOrd="0" destOrd="0" presId="urn:microsoft.com/office/officeart/2005/8/layout/vProcess5"/>
    <dgm:cxn modelId="{B45E0AC9-72EB-4F6C-BBAE-42F99278EA83}" type="presOf" srcId="{DC42C823-CBE3-431C-817A-F7A9964BE41C}" destId="{10B1A186-60BE-44F4-8E8D-1BCB282B65C3}" srcOrd="0" destOrd="0" presId="urn:microsoft.com/office/officeart/2005/8/layout/vProcess5"/>
    <dgm:cxn modelId="{FC1C93EE-D551-4072-8C65-960F167281DE}" srcId="{0B46751D-11F3-4FAD-80AA-0B0B1510CFB9}" destId="{257D639B-286B-4C5B-88B5-F6FF9756E2A5}" srcOrd="2" destOrd="0" parTransId="{383C871E-8ACC-4641-B0A9-6F6CEAAB3FCC}" sibTransId="{AF39E1D5-80B8-4C1F-B837-694DE45970A4}"/>
    <dgm:cxn modelId="{03FC95FC-52CA-499B-AA9F-05C611E9CB12}" type="presOf" srcId="{257D639B-286B-4C5B-88B5-F6FF9756E2A5}" destId="{D1F6C770-F9F8-47C5-8ADA-0699555625BA}" srcOrd="1" destOrd="0" presId="urn:microsoft.com/office/officeart/2005/8/layout/vProcess5"/>
    <dgm:cxn modelId="{3C4E7C8C-7CC5-4664-A337-C2FE9588558F}" type="presParOf" srcId="{B47A968C-A656-4B60-B2D4-2AB31BBBA4FA}" destId="{BEE0A2B7-01DA-41DF-B073-3AD6B63B40AC}" srcOrd="0" destOrd="0" presId="urn:microsoft.com/office/officeart/2005/8/layout/vProcess5"/>
    <dgm:cxn modelId="{67578E57-2F86-45DE-8CEB-FC2144A3262C}" type="presParOf" srcId="{B47A968C-A656-4B60-B2D4-2AB31BBBA4FA}" destId="{468729ED-926A-4220-B280-4EA2F6151882}" srcOrd="1" destOrd="0" presId="urn:microsoft.com/office/officeart/2005/8/layout/vProcess5"/>
    <dgm:cxn modelId="{A1D6F475-5BD8-448F-8C64-3187777AC50C}" type="presParOf" srcId="{B47A968C-A656-4B60-B2D4-2AB31BBBA4FA}" destId="{5C603D92-88EA-4EA8-937D-22D7866C4511}" srcOrd="2" destOrd="0" presId="urn:microsoft.com/office/officeart/2005/8/layout/vProcess5"/>
    <dgm:cxn modelId="{0030ABA4-62F8-4C2E-816F-6A320E00E3E7}" type="presParOf" srcId="{B47A968C-A656-4B60-B2D4-2AB31BBBA4FA}" destId="{55DEB606-8DD2-4123-9DC4-D9A66D08BE0D}" srcOrd="3" destOrd="0" presId="urn:microsoft.com/office/officeart/2005/8/layout/vProcess5"/>
    <dgm:cxn modelId="{69AB647F-1E0F-408F-9292-CA5B2B8C2E7D}" type="presParOf" srcId="{B47A968C-A656-4B60-B2D4-2AB31BBBA4FA}" destId="{10B1A186-60BE-44F4-8E8D-1BCB282B65C3}" srcOrd="4" destOrd="0" presId="urn:microsoft.com/office/officeart/2005/8/layout/vProcess5"/>
    <dgm:cxn modelId="{7FD91B75-487E-466D-B4EC-BD5E1B19B124}" type="presParOf" srcId="{B47A968C-A656-4B60-B2D4-2AB31BBBA4FA}" destId="{9680557B-DCC9-47DF-9D70-A7C99D3CCC45}" srcOrd="5" destOrd="0" presId="urn:microsoft.com/office/officeart/2005/8/layout/vProcess5"/>
    <dgm:cxn modelId="{8EE5E86C-2021-4C4A-A46D-3E9ED2786F86}" type="presParOf" srcId="{B47A968C-A656-4B60-B2D4-2AB31BBBA4FA}" destId="{72AE7975-B00B-4D84-BF83-8ED611A88037}" srcOrd="6" destOrd="0" presId="urn:microsoft.com/office/officeart/2005/8/layout/vProcess5"/>
    <dgm:cxn modelId="{A9EAED67-8509-4898-95D8-F38168BCCD53}" type="presParOf" srcId="{B47A968C-A656-4B60-B2D4-2AB31BBBA4FA}" destId="{B268780B-7633-4065-8D60-5382DF3DBDD1}" srcOrd="7" destOrd="0" presId="urn:microsoft.com/office/officeart/2005/8/layout/vProcess5"/>
    <dgm:cxn modelId="{78A64B36-E73D-4DE6-B2CF-21752E2FA2DF}" type="presParOf" srcId="{B47A968C-A656-4B60-B2D4-2AB31BBBA4FA}" destId="{D1F6C770-F9F8-47C5-8ADA-0699555625BA}" srcOrd="8" destOrd="0" presId="urn:microsoft.com/office/officeart/2005/8/layout/vProcess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2D52FC7F-FFE8-4079-B43F-CEB6CED96B3D}" type="doc">
      <dgm:prSet loTypeId="urn:microsoft.com/office/officeart/2018/5/layout/IconCircleLabelList" loCatId="icon" qsTypeId="urn:microsoft.com/office/officeart/2005/8/quickstyle/simple1" qsCatId="simple" csTypeId="urn:microsoft.com/office/officeart/2018/5/colors/Iconchunking_neutralicon_colorful1" csCatId="colorful" phldr="1"/>
      <dgm:spPr/>
      <dgm:t>
        <a:bodyPr/>
        <a:lstStyle/>
        <a:p>
          <a:endParaRPr lang="en-US"/>
        </a:p>
      </dgm:t>
    </dgm:pt>
    <dgm:pt modelId="{EBF1BE2B-212E-4D7C-A1E9-EAAF07766815}">
      <dgm:prSet/>
      <dgm:spPr/>
      <dgm:t>
        <a:bodyPr/>
        <a:lstStyle/>
        <a:p>
          <a:pPr>
            <a:defRPr cap="all"/>
          </a:pPr>
          <a:r>
            <a:rPr lang="en-US" dirty="0">
              <a:solidFill>
                <a:schemeClr val="accent3">
                  <a:lumMod val="75000"/>
                </a:schemeClr>
              </a:solidFill>
            </a:rPr>
            <a:t>Module Two</a:t>
          </a:r>
        </a:p>
      </dgm:t>
    </dgm:pt>
    <dgm:pt modelId="{B945553C-DA32-441D-94E9-065A6C290528}" type="parTrans" cxnId="{3BCC689E-0482-4C62-890D-9BA66509BB0D}">
      <dgm:prSet/>
      <dgm:spPr/>
      <dgm:t>
        <a:bodyPr/>
        <a:lstStyle/>
        <a:p>
          <a:endParaRPr lang="en-US"/>
        </a:p>
      </dgm:t>
    </dgm:pt>
    <dgm:pt modelId="{3B939EC0-EB89-46E3-8337-E5D389AB6CAD}" type="sibTrans" cxnId="{3BCC689E-0482-4C62-890D-9BA66509BB0D}">
      <dgm:prSet/>
      <dgm:spPr/>
      <dgm:t>
        <a:bodyPr/>
        <a:lstStyle/>
        <a:p>
          <a:endParaRPr lang="en-US"/>
        </a:p>
      </dgm:t>
    </dgm:pt>
    <dgm:pt modelId="{9E97F86F-5977-4F43-94AF-0947236330A9}">
      <dgm:prSet/>
      <dgm:spPr/>
      <dgm:t>
        <a:bodyPr/>
        <a:lstStyle/>
        <a:p>
          <a:pPr>
            <a:defRPr cap="all"/>
          </a:pPr>
          <a:r>
            <a:rPr lang="en-US" dirty="0">
              <a:solidFill>
                <a:schemeClr val="accent3">
                  <a:lumMod val="75000"/>
                </a:schemeClr>
              </a:solidFill>
            </a:rPr>
            <a:t>Quiz</a:t>
          </a:r>
        </a:p>
      </dgm:t>
    </dgm:pt>
    <dgm:pt modelId="{DDE40951-52D6-407A-9F9E-F8536688A037}" type="parTrans" cxnId="{22539DF5-8FF0-4010-8E34-45D7BB9D9F75}">
      <dgm:prSet/>
      <dgm:spPr/>
      <dgm:t>
        <a:bodyPr/>
        <a:lstStyle/>
        <a:p>
          <a:endParaRPr lang="en-US"/>
        </a:p>
      </dgm:t>
    </dgm:pt>
    <dgm:pt modelId="{8349C419-CAC4-4B15-95CE-930AE66FB24E}" type="sibTrans" cxnId="{22539DF5-8FF0-4010-8E34-45D7BB9D9F75}">
      <dgm:prSet/>
      <dgm:spPr/>
      <dgm:t>
        <a:bodyPr/>
        <a:lstStyle/>
        <a:p>
          <a:endParaRPr lang="en-US"/>
        </a:p>
      </dgm:t>
    </dgm:pt>
    <dgm:pt modelId="{3A4D8D1A-DB0D-41B0-BDB5-76606845D0AD}" type="pres">
      <dgm:prSet presAssocID="{2D52FC7F-FFE8-4079-B43F-CEB6CED96B3D}" presName="root" presStyleCnt="0">
        <dgm:presLayoutVars>
          <dgm:dir/>
          <dgm:resizeHandles val="exact"/>
        </dgm:presLayoutVars>
      </dgm:prSet>
      <dgm:spPr/>
    </dgm:pt>
    <dgm:pt modelId="{964121BE-1CB7-4CFD-8992-ABB23E5C4F20}" type="pres">
      <dgm:prSet presAssocID="{EBF1BE2B-212E-4D7C-A1E9-EAAF07766815}" presName="compNode" presStyleCnt="0"/>
      <dgm:spPr/>
    </dgm:pt>
    <dgm:pt modelId="{EA321CA6-4FE3-4A44-8A0E-F1567CC3962C}" type="pres">
      <dgm:prSet presAssocID="{EBF1BE2B-212E-4D7C-A1E9-EAAF07766815}" presName="iconBgRect" presStyleLbl="bgShp" presStyleIdx="0" presStyleCnt="2"/>
      <dgm:spPr/>
    </dgm:pt>
    <dgm:pt modelId="{12A31161-6C77-4BA9-8011-3775909B83B5}" type="pres">
      <dgm:prSet presAssocID="{EBF1BE2B-212E-4D7C-A1E9-EAAF07766815}" presName="iconRect" presStyleLbl="node1" presStyleIdx="0" presStyleCnt="2"/>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Head with Gears"/>
        </a:ext>
      </dgm:extLst>
    </dgm:pt>
    <dgm:pt modelId="{7D77067A-FEDB-456F-B6D1-8D2EC75858FC}" type="pres">
      <dgm:prSet presAssocID="{EBF1BE2B-212E-4D7C-A1E9-EAAF07766815}" presName="spaceRect" presStyleCnt="0"/>
      <dgm:spPr/>
    </dgm:pt>
    <dgm:pt modelId="{447D5197-E8F1-424F-9FF0-F92D97CD2735}" type="pres">
      <dgm:prSet presAssocID="{EBF1BE2B-212E-4D7C-A1E9-EAAF07766815}" presName="textRect" presStyleLbl="revTx" presStyleIdx="0" presStyleCnt="2">
        <dgm:presLayoutVars>
          <dgm:chMax val="1"/>
          <dgm:chPref val="1"/>
        </dgm:presLayoutVars>
      </dgm:prSet>
      <dgm:spPr/>
    </dgm:pt>
    <dgm:pt modelId="{F3DEBA66-B6D8-48C8-8B9B-D882FA15F121}" type="pres">
      <dgm:prSet presAssocID="{3B939EC0-EB89-46E3-8337-E5D389AB6CAD}" presName="sibTrans" presStyleCnt="0"/>
      <dgm:spPr/>
    </dgm:pt>
    <dgm:pt modelId="{BA066F59-2BDC-4950-9906-7B80A1277B35}" type="pres">
      <dgm:prSet presAssocID="{9E97F86F-5977-4F43-94AF-0947236330A9}" presName="compNode" presStyleCnt="0"/>
      <dgm:spPr/>
    </dgm:pt>
    <dgm:pt modelId="{9B6D4B3C-E4FB-4060-9708-29D4005B6D49}" type="pres">
      <dgm:prSet presAssocID="{9E97F86F-5977-4F43-94AF-0947236330A9}" presName="iconBgRect" presStyleLbl="bgShp" presStyleIdx="1" presStyleCnt="2"/>
      <dgm:spPr/>
    </dgm:pt>
    <dgm:pt modelId="{4A666DD1-D079-44AD-AE10-BE86DB0F4F95}" type="pres">
      <dgm:prSet presAssocID="{9E97F86F-5977-4F43-94AF-0947236330A9}" presName="iconRect" presStyleLbl="node1" presStyleIdx="1" presStyleCnt="2"/>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Checkmark"/>
        </a:ext>
      </dgm:extLst>
    </dgm:pt>
    <dgm:pt modelId="{DD861657-CAD8-48D7-A7CA-424A89B384A7}" type="pres">
      <dgm:prSet presAssocID="{9E97F86F-5977-4F43-94AF-0947236330A9}" presName="spaceRect" presStyleCnt="0"/>
      <dgm:spPr/>
    </dgm:pt>
    <dgm:pt modelId="{9BAB0FFF-7BEE-45C9-B4AC-382358AAB2B2}" type="pres">
      <dgm:prSet presAssocID="{9E97F86F-5977-4F43-94AF-0947236330A9}" presName="textRect" presStyleLbl="revTx" presStyleIdx="1" presStyleCnt="2">
        <dgm:presLayoutVars>
          <dgm:chMax val="1"/>
          <dgm:chPref val="1"/>
        </dgm:presLayoutVars>
      </dgm:prSet>
      <dgm:spPr/>
    </dgm:pt>
  </dgm:ptLst>
  <dgm:cxnLst>
    <dgm:cxn modelId="{D2D79022-24C3-4064-9C38-F7DFFD767320}" type="presOf" srcId="{EBF1BE2B-212E-4D7C-A1E9-EAAF07766815}" destId="{447D5197-E8F1-424F-9FF0-F92D97CD2735}" srcOrd="0" destOrd="0" presId="urn:microsoft.com/office/officeart/2018/5/layout/IconCircleLabelList"/>
    <dgm:cxn modelId="{18669B43-6476-49C9-A0E7-003954466DD0}" type="presOf" srcId="{2D52FC7F-FFE8-4079-B43F-CEB6CED96B3D}" destId="{3A4D8D1A-DB0D-41B0-BDB5-76606845D0AD}" srcOrd="0" destOrd="0" presId="urn:microsoft.com/office/officeart/2018/5/layout/IconCircleLabelList"/>
    <dgm:cxn modelId="{1CD15790-3218-4659-BD3B-21743449D6BB}" type="presOf" srcId="{9E97F86F-5977-4F43-94AF-0947236330A9}" destId="{9BAB0FFF-7BEE-45C9-B4AC-382358AAB2B2}" srcOrd="0" destOrd="0" presId="urn:microsoft.com/office/officeart/2018/5/layout/IconCircleLabelList"/>
    <dgm:cxn modelId="{3BCC689E-0482-4C62-890D-9BA66509BB0D}" srcId="{2D52FC7F-FFE8-4079-B43F-CEB6CED96B3D}" destId="{EBF1BE2B-212E-4D7C-A1E9-EAAF07766815}" srcOrd="0" destOrd="0" parTransId="{B945553C-DA32-441D-94E9-065A6C290528}" sibTransId="{3B939EC0-EB89-46E3-8337-E5D389AB6CAD}"/>
    <dgm:cxn modelId="{22539DF5-8FF0-4010-8E34-45D7BB9D9F75}" srcId="{2D52FC7F-FFE8-4079-B43F-CEB6CED96B3D}" destId="{9E97F86F-5977-4F43-94AF-0947236330A9}" srcOrd="1" destOrd="0" parTransId="{DDE40951-52D6-407A-9F9E-F8536688A037}" sibTransId="{8349C419-CAC4-4B15-95CE-930AE66FB24E}"/>
    <dgm:cxn modelId="{E630F96F-DAC3-4F90-89E9-D831F2F07F0D}" type="presParOf" srcId="{3A4D8D1A-DB0D-41B0-BDB5-76606845D0AD}" destId="{964121BE-1CB7-4CFD-8992-ABB23E5C4F20}" srcOrd="0" destOrd="0" presId="urn:microsoft.com/office/officeart/2018/5/layout/IconCircleLabelList"/>
    <dgm:cxn modelId="{22EEDB02-4F19-4709-AE58-086269C9A8FC}" type="presParOf" srcId="{964121BE-1CB7-4CFD-8992-ABB23E5C4F20}" destId="{EA321CA6-4FE3-4A44-8A0E-F1567CC3962C}" srcOrd="0" destOrd="0" presId="urn:microsoft.com/office/officeart/2018/5/layout/IconCircleLabelList"/>
    <dgm:cxn modelId="{36EED481-E41B-43BA-9372-1E78BE3DA945}" type="presParOf" srcId="{964121BE-1CB7-4CFD-8992-ABB23E5C4F20}" destId="{12A31161-6C77-4BA9-8011-3775909B83B5}" srcOrd="1" destOrd="0" presId="urn:microsoft.com/office/officeart/2018/5/layout/IconCircleLabelList"/>
    <dgm:cxn modelId="{88E401F3-4B0D-4CE4-B481-1D4529DD0934}" type="presParOf" srcId="{964121BE-1CB7-4CFD-8992-ABB23E5C4F20}" destId="{7D77067A-FEDB-456F-B6D1-8D2EC75858FC}" srcOrd="2" destOrd="0" presId="urn:microsoft.com/office/officeart/2018/5/layout/IconCircleLabelList"/>
    <dgm:cxn modelId="{8F389B5B-AAC1-4A40-9886-A8DAB1506310}" type="presParOf" srcId="{964121BE-1CB7-4CFD-8992-ABB23E5C4F20}" destId="{447D5197-E8F1-424F-9FF0-F92D97CD2735}" srcOrd="3" destOrd="0" presId="urn:microsoft.com/office/officeart/2018/5/layout/IconCircleLabelList"/>
    <dgm:cxn modelId="{C86D2664-0FE7-4523-9372-90EC3AF15937}" type="presParOf" srcId="{3A4D8D1A-DB0D-41B0-BDB5-76606845D0AD}" destId="{F3DEBA66-B6D8-48C8-8B9B-D882FA15F121}" srcOrd="1" destOrd="0" presId="urn:microsoft.com/office/officeart/2018/5/layout/IconCircleLabelList"/>
    <dgm:cxn modelId="{ABF82C1E-228F-4148-ABCA-F4B3C5E945E6}" type="presParOf" srcId="{3A4D8D1A-DB0D-41B0-BDB5-76606845D0AD}" destId="{BA066F59-2BDC-4950-9906-7B80A1277B35}" srcOrd="2" destOrd="0" presId="urn:microsoft.com/office/officeart/2018/5/layout/IconCircleLabelList"/>
    <dgm:cxn modelId="{850248B0-CC9D-48F3-98DF-40CF603D55AF}" type="presParOf" srcId="{BA066F59-2BDC-4950-9906-7B80A1277B35}" destId="{9B6D4B3C-E4FB-4060-9708-29D4005B6D49}" srcOrd="0" destOrd="0" presId="urn:microsoft.com/office/officeart/2018/5/layout/IconCircleLabelList"/>
    <dgm:cxn modelId="{B8D11FFC-BEAA-457E-81FC-405E0F275A1F}" type="presParOf" srcId="{BA066F59-2BDC-4950-9906-7B80A1277B35}" destId="{4A666DD1-D079-44AD-AE10-BE86DB0F4F95}" srcOrd="1" destOrd="0" presId="urn:microsoft.com/office/officeart/2018/5/layout/IconCircleLabelList"/>
    <dgm:cxn modelId="{96F8E907-163B-49EE-B346-7F38B2DF5528}" type="presParOf" srcId="{BA066F59-2BDC-4950-9906-7B80A1277B35}" destId="{DD861657-CAD8-48D7-A7CA-424A89B384A7}" srcOrd="2" destOrd="0" presId="urn:microsoft.com/office/officeart/2018/5/layout/IconCircleLabelList"/>
    <dgm:cxn modelId="{E5403ACE-737D-472B-9921-553BBAC45A3F}" type="presParOf" srcId="{BA066F59-2BDC-4950-9906-7B80A1277B35}" destId="{9BAB0FFF-7BEE-45C9-B4AC-382358AAB2B2}" srcOrd="3" destOrd="0" presId="urn:microsoft.com/office/officeart/2018/5/layout/IconCircleLabel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0.xml><?xml version="1.0" encoding="utf-8"?>
<dgm:dataModel xmlns:dgm="http://schemas.openxmlformats.org/drawingml/2006/diagram" xmlns:a="http://schemas.openxmlformats.org/drawingml/2006/main">
  <dgm:ptLst>
    <dgm:pt modelId="{51D8C364-E114-4A14-9E99-6BC0E2822214}" type="doc">
      <dgm:prSet loTypeId="urn:microsoft.com/office/officeart/2018/2/layout/IconVerticalSolidList" loCatId="icon" qsTypeId="urn:microsoft.com/office/officeart/2005/8/quickstyle/simple1" qsCatId="simple" csTypeId="urn:microsoft.com/office/officeart/2005/8/colors/accent1_2" csCatId="accent1" phldr="1"/>
      <dgm:spPr/>
      <dgm:t>
        <a:bodyPr/>
        <a:lstStyle/>
        <a:p>
          <a:endParaRPr lang="en-US"/>
        </a:p>
      </dgm:t>
    </dgm:pt>
    <dgm:pt modelId="{C2FCA614-C6B7-4063-BFA8-E10EAAF9E626}">
      <dgm:prSet/>
      <dgm:spPr/>
      <dgm:t>
        <a:bodyPr/>
        <a:lstStyle/>
        <a:p>
          <a:pPr>
            <a:lnSpc>
              <a:spcPct val="100000"/>
            </a:lnSpc>
          </a:pPr>
          <a:r>
            <a:rPr lang="en-US" dirty="0">
              <a:solidFill>
                <a:schemeClr val="accent4">
                  <a:lumMod val="75000"/>
                </a:schemeClr>
              </a:solidFill>
            </a:rPr>
            <a:t>5. A result of individuals that have had service providers do everything for them or the belief that they can’t do anything correctly is often referred to as __________. </a:t>
          </a:r>
        </a:p>
      </dgm:t>
    </dgm:pt>
    <dgm:pt modelId="{CC809E2F-2054-41B6-8A5A-66AF07F1634B}" type="parTrans" cxnId="{A28661EB-AFC4-410F-B129-FE11348CD390}">
      <dgm:prSet/>
      <dgm:spPr/>
      <dgm:t>
        <a:bodyPr/>
        <a:lstStyle/>
        <a:p>
          <a:endParaRPr lang="en-US"/>
        </a:p>
      </dgm:t>
    </dgm:pt>
    <dgm:pt modelId="{830B0A24-CD26-4520-AE28-4A74FA32469E}" type="sibTrans" cxnId="{A28661EB-AFC4-410F-B129-FE11348CD390}">
      <dgm:prSet/>
      <dgm:spPr/>
      <dgm:t>
        <a:bodyPr/>
        <a:lstStyle/>
        <a:p>
          <a:endParaRPr lang="en-US"/>
        </a:p>
      </dgm:t>
    </dgm:pt>
    <dgm:pt modelId="{F21278BF-C079-4910-94A6-2BBCABE9E25A}">
      <dgm:prSet/>
      <dgm:spPr/>
      <dgm:t>
        <a:bodyPr/>
        <a:lstStyle/>
        <a:p>
          <a:pPr>
            <a:lnSpc>
              <a:spcPct val="100000"/>
            </a:lnSpc>
          </a:pPr>
          <a:r>
            <a:rPr lang="en-US" dirty="0">
              <a:solidFill>
                <a:schemeClr val="accent4">
                  <a:lumMod val="75000"/>
                </a:schemeClr>
              </a:solidFill>
            </a:rPr>
            <a:t>a. Confidence  </a:t>
          </a:r>
        </a:p>
      </dgm:t>
    </dgm:pt>
    <dgm:pt modelId="{0B814A60-3480-4703-8F6F-62189ECD5908}" type="parTrans" cxnId="{0B370F7F-2E2E-4A1B-A60E-448088BB5228}">
      <dgm:prSet/>
      <dgm:spPr/>
      <dgm:t>
        <a:bodyPr/>
        <a:lstStyle/>
        <a:p>
          <a:endParaRPr lang="en-US"/>
        </a:p>
      </dgm:t>
    </dgm:pt>
    <dgm:pt modelId="{E22BDFC2-1CD4-407B-B1D9-AFE201A2189B}" type="sibTrans" cxnId="{0B370F7F-2E2E-4A1B-A60E-448088BB5228}">
      <dgm:prSet/>
      <dgm:spPr/>
      <dgm:t>
        <a:bodyPr/>
        <a:lstStyle/>
        <a:p>
          <a:endParaRPr lang="en-US"/>
        </a:p>
      </dgm:t>
    </dgm:pt>
    <dgm:pt modelId="{8CB76C9E-9159-4D7D-9630-9C0D488A52AA}">
      <dgm:prSet/>
      <dgm:spPr/>
      <dgm:t>
        <a:bodyPr/>
        <a:lstStyle/>
        <a:p>
          <a:pPr>
            <a:lnSpc>
              <a:spcPct val="100000"/>
            </a:lnSpc>
          </a:pPr>
          <a:r>
            <a:rPr lang="en-US" dirty="0">
              <a:solidFill>
                <a:schemeClr val="accent4">
                  <a:lumMod val="75000"/>
                </a:schemeClr>
              </a:solidFill>
            </a:rPr>
            <a:t>b. Competency </a:t>
          </a:r>
        </a:p>
      </dgm:t>
    </dgm:pt>
    <dgm:pt modelId="{FC3492A6-D58B-46CC-A302-52BB153B215A}" type="parTrans" cxnId="{85BAFA6F-252E-4E81-8669-6D01F60F216F}">
      <dgm:prSet/>
      <dgm:spPr/>
      <dgm:t>
        <a:bodyPr/>
        <a:lstStyle/>
        <a:p>
          <a:endParaRPr lang="en-US"/>
        </a:p>
      </dgm:t>
    </dgm:pt>
    <dgm:pt modelId="{B31528C5-66B9-4D64-AF0B-1AE1633DBBF7}" type="sibTrans" cxnId="{85BAFA6F-252E-4E81-8669-6D01F60F216F}">
      <dgm:prSet/>
      <dgm:spPr/>
      <dgm:t>
        <a:bodyPr/>
        <a:lstStyle/>
        <a:p>
          <a:endParaRPr lang="en-US"/>
        </a:p>
      </dgm:t>
    </dgm:pt>
    <dgm:pt modelId="{2E14741B-6F1E-4D38-A987-A3EA76709279}">
      <dgm:prSet/>
      <dgm:spPr/>
      <dgm:t>
        <a:bodyPr/>
        <a:lstStyle/>
        <a:p>
          <a:pPr>
            <a:lnSpc>
              <a:spcPct val="100000"/>
            </a:lnSpc>
          </a:pPr>
          <a:r>
            <a:rPr lang="en-US" dirty="0">
              <a:solidFill>
                <a:schemeClr val="accent4">
                  <a:lumMod val="75000"/>
                </a:schemeClr>
              </a:solidFill>
            </a:rPr>
            <a:t>c. Strength </a:t>
          </a:r>
        </a:p>
      </dgm:t>
    </dgm:pt>
    <dgm:pt modelId="{999AE5B6-75F9-4ED6-82BC-4C4AEE1230D2}" type="parTrans" cxnId="{33C4CA3C-27A2-4404-AE23-81D48207EA57}">
      <dgm:prSet/>
      <dgm:spPr/>
      <dgm:t>
        <a:bodyPr/>
        <a:lstStyle/>
        <a:p>
          <a:endParaRPr lang="en-US"/>
        </a:p>
      </dgm:t>
    </dgm:pt>
    <dgm:pt modelId="{3160D4EB-6C37-462B-AB86-E37C4ADBB20A}" type="sibTrans" cxnId="{33C4CA3C-27A2-4404-AE23-81D48207EA57}">
      <dgm:prSet/>
      <dgm:spPr/>
      <dgm:t>
        <a:bodyPr/>
        <a:lstStyle/>
        <a:p>
          <a:endParaRPr lang="en-US"/>
        </a:p>
      </dgm:t>
    </dgm:pt>
    <dgm:pt modelId="{B8741AC9-EC98-4973-AFEF-9C648DE5987E}">
      <dgm:prSet/>
      <dgm:spPr/>
      <dgm:t>
        <a:bodyPr/>
        <a:lstStyle/>
        <a:p>
          <a:pPr>
            <a:lnSpc>
              <a:spcPct val="100000"/>
            </a:lnSpc>
          </a:pPr>
          <a:r>
            <a:rPr lang="en-US" dirty="0">
              <a:solidFill>
                <a:schemeClr val="accent4">
                  <a:lumMod val="75000"/>
                </a:schemeClr>
              </a:solidFill>
            </a:rPr>
            <a:t>d. Learned Helplessness</a:t>
          </a:r>
        </a:p>
      </dgm:t>
    </dgm:pt>
    <dgm:pt modelId="{5AAA37F4-4172-43AA-A18E-AD5454E9A138}" type="parTrans" cxnId="{6A0C2296-1CF3-42B1-96B8-7C2F6F79BF86}">
      <dgm:prSet/>
      <dgm:spPr/>
      <dgm:t>
        <a:bodyPr/>
        <a:lstStyle/>
        <a:p>
          <a:endParaRPr lang="en-US"/>
        </a:p>
      </dgm:t>
    </dgm:pt>
    <dgm:pt modelId="{98FBE0C6-9945-406B-A57E-B69F399F7632}" type="sibTrans" cxnId="{6A0C2296-1CF3-42B1-96B8-7C2F6F79BF86}">
      <dgm:prSet/>
      <dgm:spPr/>
      <dgm:t>
        <a:bodyPr/>
        <a:lstStyle/>
        <a:p>
          <a:endParaRPr lang="en-US"/>
        </a:p>
      </dgm:t>
    </dgm:pt>
    <dgm:pt modelId="{7C2AA8D2-1978-498F-B22D-8AE898FF7258}" type="pres">
      <dgm:prSet presAssocID="{51D8C364-E114-4A14-9E99-6BC0E2822214}" presName="root" presStyleCnt="0">
        <dgm:presLayoutVars>
          <dgm:dir/>
          <dgm:resizeHandles val="exact"/>
        </dgm:presLayoutVars>
      </dgm:prSet>
      <dgm:spPr/>
    </dgm:pt>
    <dgm:pt modelId="{FA9DC7CA-3758-4BF2-BF3D-4A3AB1BFF2BD}" type="pres">
      <dgm:prSet presAssocID="{C2FCA614-C6B7-4063-BFA8-E10EAAF9E626}" presName="compNode" presStyleCnt="0"/>
      <dgm:spPr/>
    </dgm:pt>
    <dgm:pt modelId="{4D437D05-F090-41CC-923A-FBE5250EB6E7}" type="pres">
      <dgm:prSet presAssocID="{C2FCA614-C6B7-4063-BFA8-E10EAAF9E626}" presName="bgRect" presStyleLbl="bgShp" presStyleIdx="0" presStyleCnt="5"/>
      <dgm:spPr/>
    </dgm:pt>
    <dgm:pt modelId="{902D7A8C-4B2B-4514-8044-4C2E3D0C6EAB}" type="pres">
      <dgm:prSet presAssocID="{C2FCA614-C6B7-4063-BFA8-E10EAAF9E626}" presName="iconRect" presStyleLbl="node1" presStyleIdx="0" presStyleCnt="5"/>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dgm:spPr>
      <dgm:extLst>
        <a:ext uri="{E40237B7-FDA0-4F09-8148-C483321AD2D9}">
          <dgm14:cNvPr xmlns:dgm14="http://schemas.microsoft.com/office/drawing/2010/diagram" id="0" name="" descr="Irritant"/>
        </a:ext>
      </dgm:extLst>
    </dgm:pt>
    <dgm:pt modelId="{70C5742B-B2E2-474B-89B5-D47107E0B5AF}" type="pres">
      <dgm:prSet presAssocID="{C2FCA614-C6B7-4063-BFA8-E10EAAF9E626}" presName="spaceRect" presStyleCnt="0"/>
      <dgm:spPr/>
    </dgm:pt>
    <dgm:pt modelId="{088803E0-3ACE-4D0D-92E2-5F9C1CFB75AE}" type="pres">
      <dgm:prSet presAssocID="{C2FCA614-C6B7-4063-BFA8-E10EAAF9E626}" presName="parTx" presStyleLbl="revTx" presStyleIdx="0" presStyleCnt="5" custScaleX="103566" custScaleY="120103">
        <dgm:presLayoutVars>
          <dgm:chMax val="0"/>
          <dgm:chPref val="0"/>
        </dgm:presLayoutVars>
      </dgm:prSet>
      <dgm:spPr/>
    </dgm:pt>
    <dgm:pt modelId="{46929451-F8AA-448B-B2FB-213CAFEFD3F5}" type="pres">
      <dgm:prSet presAssocID="{830B0A24-CD26-4520-AE28-4A74FA32469E}" presName="sibTrans" presStyleCnt="0"/>
      <dgm:spPr/>
    </dgm:pt>
    <dgm:pt modelId="{CDB6E6D7-C250-4E6C-904B-1511C6D3D069}" type="pres">
      <dgm:prSet presAssocID="{F21278BF-C079-4910-94A6-2BBCABE9E25A}" presName="compNode" presStyleCnt="0"/>
      <dgm:spPr/>
    </dgm:pt>
    <dgm:pt modelId="{21196C54-0DE8-47E4-A129-165F4B6B7A92}" type="pres">
      <dgm:prSet presAssocID="{F21278BF-C079-4910-94A6-2BBCABE9E25A}" presName="bgRect" presStyleLbl="bgShp" presStyleIdx="1" presStyleCnt="5"/>
      <dgm:spPr/>
    </dgm:pt>
    <dgm:pt modelId="{BF92A834-E053-46A8-A03E-8A6FFEBCD695}" type="pres">
      <dgm:prSet presAssocID="{F21278BF-C079-4910-94A6-2BBCABE9E25A}" presName="iconRect" presStyleLbl="node1" presStyleIdx="1" presStyleCnt="5"/>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dgm:spPr>
      <dgm:extLst>
        <a:ext uri="{E40237B7-FDA0-4F09-8148-C483321AD2D9}">
          <dgm14:cNvPr xmlns:dgm14="http://schemas.microsoft.com/office/drawing/2010/diagram" id="0" name="" descr="Head with Gears"/>
        </a:ext>
      </dgm:extLst>
    </dgm:pt>
    <dgm:pt modelId="{BDF2F39B-8877-4367-AB1E-5FBB589109E4}" type="pres">
      <dgm:prSet presAssocID="{F21278BF-C079-4910-94A6-2BBCABE9E25A}" presName="spaceRect" presStyleCnt="0"/>
      <dgm:spPr/>
    </dgm:pt>
    <dgm:pt modelId="{CF6E81F5-86A3-4F8F-8F1F-77E5870E0B76}" type="pres">
      <dgm:prSet presAssocID="{F21278BF-C079-4910-94A6-2BBCABE9E25A}" presName="parTx" presStyleLbl="revTx" presStyleIdx="1" presStyleCnt="5">
        <dgm:presLayoutVars>
          <dgm:chMax val="0"/>
          <dgm:chPref val="0"/>
        </dgm:presLayoutVars>
      </dgm:prSet>
      <dgm:spPr/>
    </dgm:pt>
    <dgm:pt modelId="{F223436E-315F-4855-8FC2-18D97448018E}" type="pres">
      <dgm:prSet presAssocID="{E22BDFC2-1CD4-407B-B1D9-AFE201A2189B}" presName="sibTrans" presStyleCnt="0"/>
      <dgm:spPr/>
    </dgm:pt>
    <dgm:pt modelId="{7A22A084-2162-4177-A06F-C2E18FDB7BE2}" type="pres">
      <dgm:prSet presAssocID="{8CB76C9E-9159-4D7D-9630-9C0D488A52AA}" presName="compNode" presStyleCnt="0"/>
      <dgm:spPr/>
    </dgm:pt>
    <dgm:pt modelId="{B01999B8-B533-4384-8B7C-C1FEFE18F691}" type="pres">
      <dgm:prSet presAssocID="{8CB76C9E-9159-4D7D-9630-9C0D488A52AA}" presName="bgRect" presStyleLbl="bgShp" presStyleIdx="2" presStyleCnt="5"/>
      <dgm:spPr/>
    </dgm:pt>
    <dgm:pt modelId="{C7208242-9606-4DB4-A1B4-11CF124BCB10}" type="pres">
      <dgm:prSet presAssocID="{8CB76C9E-9159-4D7D-9630-9C0D488A52AA}" presName="iconRect" presStyleLbl="node1" presStyleIdx="2" presStyleCnt="5"/>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dgm:spPr>
      <dgm:extLst>
        <a:ext uri="{E40237B7-FDA0-4F09-8148-C483321AD2D9}">
          <dgm14:cNvPr xmlns:dgm14="http://schemas.microsoft.com/office/drawing/2010/diagram" id="0" name="" descr="Checkmark"/>
        </a:ext>
      </dgm:extLst>
    </dgm:pt>
    <dgm:pt modelId="{E078B148-193A-4C7E-AFC3-9D0706ED67F7}" type="pres">
      <dgm:prSet presAssocID="{8CB76C9E-9159-4D7D-9630-9C0D488A52AA}" presName="spaceRect" presStyleCnt="0"/>
      <dgm:spPr/>
    </dgm:pt>
    <dgm:pt modelId="{F3AC5DAF-0677-41F6-89F6-6D93D879DFC7}" type="pres">
      <dgm:prSet presAssocID="{8CB76C9E-9159-4D7D-9630-9C0D488A52AA}" presName="parTx" presStyleLbl="revTx" presStyleIdx="2" presStyleCnt="5">
        <dgm:presLayoutVars>
          <dgm:chMax val="0"/>
          <dgm:chPref val="0"/>
        </dgm:presLayoutVars>
      </dgm:prSet>
      <dgm:spPr/>
    </dgm:pt>
    <dgm:pt modelId="{A0CA0D0E-9A24-4254-8FBD-CB197FFB9B9A}" type="pres">
      <dgm:prSet presAssocID="{B31528C5-66B9-4D64-AF0B-1AE1633DBBF7}" presName="sibTrans" presStyleCnt="0"/>
      <dgm:spPr/>
    </dgm:pt>
    <dgm:pt modelId="{E9489FE3-60E5-4073-9643-871BBC8E08CA}" type="pres">
      <dgm:prSet presAssocID="{2E14741B-6F1E-4D38-A987-A3EA76709279}" presName="compNode" presStyleCnt="0"/>
      <dgm:spPr/>
    </dgm:pt>
    <dgm:pt modelId="{F827DD67-842C-4C21-976C-67D6D21F67AD}" type="pres">
      <dgm:prSet presAssocID="{2E14741B-6F1E-4D38-A987-A3EA76709279}" presName="bgRect" presStyleLbl="bgShp" presStyleIdx="3" presStyleCnt="5"/>
      <dgm:spPr/>
    </dgm:pt>
    <dgm:pt modelId="{F14C3EB6-E581-4DED-BF89-37F5ABE07A18}" type="pres">
      <dgm:prSet presAssocID="{2E14741B-6F1E-4D38-A987-A3EA76709279}" presName="iconRect" presStyleLbl="node1" presStyleIdx="3" presStyleCnt="5"/>
      <dgm:spPr>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dgm:spPr>
      <dgm:extLst>
        <a:ext uri="{E40237B7-FDA0-4F09-8148-C483321AD2D9}">
          <dgm14:cNvPr xmlns:dgm14="http://schemas.microsoft.com/office/drawing/2010/diagram" id="0" name="" descr="Muscle Arm"/>
        </a:ext>
      </dgm:extLst>
    </dgm:pt>
    <dgm:pt modelId="{E7611F43-19C5-4827-9C2A-864B3341C4C7}" type="pres">
      <dgm:prSet presAssocID="{2E14741B-6F1E-4D38-A987-A3EA76709279}" presName="spaceRect" presStyleCnt="0"/>
      <dgm:spPr/>
    </dgm:pt>
    <dgm:pt modelId="{9A210F5E-5204-4B5C-8E74-1170F3C9179A}" type="pres">
      <dgm:prSet presAssocID="{2E14741B-6F1E-4D38-A987-A3EA76709279}" presName="parTx" presStyleLbl="revTx" presStyleIdx="3" presStyleCnt="5">
        <dgm:presLayoutVars>
          <dgm:chMax val="0"/>
          <dgm:chPref val="0"/>
        </dgm:presLayoutVars>
      </dgm:prSet>
      <dgm:spPr/>
    </dgm:pt>
    <dgm:pt modelId="{8978E360-C1BF-4355-A4E7-1868FFD79F88}" type="pres">
      <dgm:prSet presAssocID="{3160D4EB-6C37-462B-AB86-E37C4ADBB20A}" presName="sibTrans" presStyleCnt="0"/>
      <dgm:spPr/>
    </dgm:pt>
    <dgm:pt modelId="{2C9DD1CF-AE5C-49C2-8FC2-FF1C26525075}" type="pres">
      <dgm:prSet presAssocID="{B8741AC9-EC98-4973-AFEF-9C648DE5987E}" presName="compNode" presStyleCnt="0"/>
      <dgm:spPr/>
    </dgm:pt>
    <dgm:pt modelId="{CD11F528-D408-4A91-87D9-4481CAF64AFC}" type="pres">
      <dgm:prSet presAssocID="{B8741AC9-EC98-4973-AFEF-9C648DE5987E}" presName="bgRect" presStyleLbl="bgShp" presStyleIdx="4" presStyleCnt="5"/>
      <dgm:spPr/>
    </dgm:pt>
    <dgm:pt modelId="{F9E85BFA-34AB-4488-BCFC-5A469554FE1D}" type="pres">
      <dgm:prSet presAssocID="{B8741AC9-EC98-4973-AFEF-9C648DE5987E}" presName="iconRect" presStyleLbl="node1" presStyleIdx="4" presStyleCnt="5"/>
      <dgm:spPr>
        <a:blipFill>
          <a:blip xmlns:r="http://schemas.openxmlformats.org/officeDocument/2006/relationships"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a:blipFill>
      </dgm:spPr>
      <dgm:extLst>
        <a:ext uri="{E40237B7-FDA0-4F09-8148-C483321AD2D9}">
          <dgm14:cNvPr xmlns:dgm14="http://schemas.microsoft.com/office/drawing/2010/diagram" id="0" name="" descr="Brain in head"/>
        </a:ext>
      </dgm:extLst>
    </dgm:pt>
    <dgm:pt modelId="{65CB4B7B-8A0C-4793-9F69-62F942EE8647}" type="pres">
      <dgm:prSet presAssocID="{B8741AC9-EC98-4973-AFEF-9C648DE5987E}" presName="spaceRect" presStyleCnt="0"/>
      <dgm:spPr/>
    </dgm:pt>
    <dgm:pt modelId="{57D97577-6451-4E15-ACA8-4C53C8609B5E}" type="pres">
      <dgm:prSet presAssocID="{B8741AC9-EC98-4973-AFEF-9C648DE5987E}" presName="parTx" presStyleLbl="revTx" presStyleIdx="4" presStyleCnt="5">
        <dgm:presLayoutVars>
          <dgm:chMax val="0"/>
          <dgm:chPref val="0"/>
        </dgm:presLayoutVars>
      </dgm:prSet>
      <dgm:spPr/>
    </dgm:pt>
  </dgm:ptLst>
  <dgm:cxnLst>
    <dgm:cxn modelId="{50BD7900-28BC-4C33-9A51-B699BA4CE3FC}" type="presOf" srcId="{F21278BF-C079-4910-94A6-2BBCABE9E25A}" destId="{CF6E81F5-86A3-4F8F-8F1F-77E5870E0B76}" srcOrd="0" destOrd="0" presId="urn:microsoft.com/office/officeart/2018/2/layout/IconVerticalSolidList"/>
    <dgm:cxn modelId="{E02BF913-DE3A-44DF-BD62-A7B80C3B2617}" type="presOf" srcId="{B8741AC9-EC98-4973-AFEF-9C648DE5987E}" destId="{57D97577-6451-4E15-ACA8-4C53C8609B5E}" srcOrd="0" destOrd="0" presId="urn:microsoft.com/office/officeart/2018/2/layout/IconVerticalSolidList"/>
    <dgm:cxn modelId="{1EA44E35-6844-4081-9E16-5F66561977AB}" type="presOf" srcId="{2E14741B-6F1E-4D38-A987-A3EA76709279}" destId="{9A210F5E-5204-4B5C-8E74-1170F3C9179A}" srcOrd="0" destOrd="0" presId="urn:microsoft.com/office/officeart/2018/2/layout/IconVerticalSolidList"/>
    <dgm:cxn modelId="{33C4CA3C-27A2-4404-AE23-81D48207EA57}" srcId="{51D8C364-E114-4A14-9E99-6BC0E2822214}" destId="{2E14741B-6F1E-4D38-A987-A3EA76709279}" srcOrd="3" destOrd="0" parTransId="{999AE5B6-75F9-4ED6-82BC-4C4AEE1230D2}" sibTransId="{3160D4EB-6C37-462B-AB86-E37C4ADBB20A}"/>
    <dgm:cxn modelId="{85BAFA6F-252E-4E81-8669-6D01F60F216F}" srcId="{51D8C364-E114-4A14-9E99-6BC0E2822214}" destId="{8CB76C9E-9159-4D7D-9630-9C0D488A52AA}" srcOrd="2" destOrd="0" parTransId="{FC3492A6-D58B-46CC-A302-52BB153B215A}" sibTransId="{B31528C5-66B9-4D64-AF0B-1AE1633DBBF7}"/>
    <dgm:cxn modelId="{89594D72-EA94-4024-AF72-125CA8E1C519}" type="presOf" srcId="{51D8C364-E114-4A14-9E99-6BC0E2822214}" destId="{7C2AA8D2-1978-498F-B22D-8AE898FF7258}" srcOrd="0" destOrd="0" presId="urn:microsoft.com/office/officeart/2018/2/layout/IconVerticalSolidList"/>
    <dgm:cxn modelId="{0B370F7F-2E2E-4A1B-A60E-448088BB5228}" srcId="{51D8C364-E114-4A14-9E99-6BC0E2822214}" destId="{F21278BF-C079-4910-94A6-2BBCABE9E25A}" srcOrd="1" destOrd="0" parTransId="{0B814A60-3480-4703-8F6F-62189ECD5908}" sibTransId="{E22BDFC2-1CD4-407B-B1D9-AFE201A2189B}"/>
    <dgm:cxn modelId="{6A0C2296-1CF3-42B1-96B8-7C2F6F79BF86}" srcId="{51D8C364-E114-4A14-9E99-6BC0E2822214}" destId="{B8741AC9-EC98-4973-AFEF-9C648DE5987E}" srcOrd="4" destOrd="0" parTransId="{5AAA37F4-4172-43AA-A18E-AD5454E9A138}" sibTransId="{98FBE0C6-9945-406B-A57E-B69F399F7632}"/>
    <dgm:cxn modelId="{5A7BCFA5-8DAA-447E-B079-0E012052685B}" type="presOf" srcId="{8CB76C9E-9159-4D7D-9630-9C0D488A52AA}" destId="{F3AC5DAF-0677-41F6-89F6-6D93D879DFC7}" srcOrd="0" destOrd="0" presId="urn:microsoft.com/office/officeart/2018/2/layout/IconVerticalSolidList"/>
    <dgm:cxn modelId="{412764C7-0DB5-4607-8C38-3BE06A698CDE}" type="presOf" srcId="{C2FCA614-C6B7-4063-BFA8-E10EAAF9E626}" destId="{088803E0-3ACE-4D0D-92E2-5F9C1CFB75AE}" srcOrd="0" destOrd="0" presId="urn:microsoft.com/office/officeart/2018/2/layout/IconVerticalSolidList"/>
    <dgm:cxn modelId="{A28661EB-AFC4-410F-B129-FE11348CD390}" srcId="{51D8C364-E114-4A14-9E99-6BC0E2822214}" destId="{C2FCA614-C6B7-4063-BFA8-E10EAAF9E626}" srcOrd="0" destOrd="0" parTransId="{CC809E2F-2054-41B6-8A5A-66AF07F1634B}" sibTransId="{830B0A24-CD26-4520-AE28-4A74FA32469E}"/>
    <dgm:cxn modelId="{98C5F4B2-B770-41D9-9088-AEA4847C691C}" type="presParOf" srcId="{7C2AA8D2-1978-498F-B22D-8AE898FF7258}" destId="{FA9DC7CA-3758-4BF2-BF3D-4A3AB1BFF2BD}" srcOrd="0" destOrd="0" presId="urn:microsoft.com/office/officeart/2018/2/layout/IconVerticalSolidList"/>
    <dgm:cxn modelId="{FDB4FF41-C2CB-4717-B6E6-502AB19469B1}" type="presParOf" srcId="{FA9DC7CA-3758-4BF2-BF3D-4A3AB1BFF2BD}" destId="{4D437D05-F090-41CC-923A-FBE5250EB6E7}" srcOrd="0" destOrd="0" presId="urn:microsoft.com/office/officeart/2018/2/layout/IconVerticalSolidList"/>
    <dgm:cxn modelId="{0C5BDDC7-1082-4373-918E-1F577D959F3F}" type="presParOf" srcId="{FA9DC7CA-3758-4BF2-BF3D-4A3AB1BFF2BD}" destId="{902D7A8C-4B2B-4514-8044-4C2E3D0C6EAB}" srcOrd="1" destOrd="0" presId="urn:microsoft.com/office/officeart/2018/2/layout/IconVerticalSolidList"/>
    <dgm:cxn modelId="{592CD24F-5CB8-4527-A6FB-ED0E9DB39A8F}" type="presParOf" srcId="{FA9DC7CA-3758-4BF2-BF3D-4A3AB1BFF2BD}" destId="{70C5742B-B2E2-474B-89B5-D47107E0B5AF}" srcOrd="2" destOrd="0" presId="urn:microsoft.com/office/officeart/2018/2/layout/IconVerticalSolidList"/>
    <dgm:cxn modelId="{18EDB2C6-2599-4CB8-93D9-22B6C95E4297}" type="presParOf" srcId="{FA9DC7CA-3758-4BF2-BF3D-4A3AB1BFF2BD}" destId="{088803E0-3ACE-4D0D-92E2-5F9C1CFB75AE}" srcOrd="3" destOrd="0" presId="urn:microsoft.com/office/officeart/2018/2/layout/IconVerticalSolidList"/>
    <dgm:cxn modelId="{956A9A43-8B3B-4822-A36F-D8FC91C2621E}" type="presParOf" srcId="{7C2AA8D2-1978-498F-B22D-8AE898FF7258}" destId="{46929451-F8AA-448B-B2FB-213CAFEFD3F5}" srcOrd="1" destOrd="0" presId="urn:microsoft.com/office/officeart/2018/2/layout/IconVerticalSolidList"/>
    <dgm:cxn modelId="{B8427949-4318-4F95-98E6-F177411C2AB8}" type="presParOf" srcId="{7C2AA8D2-1978-498F-B22D-8AE898FF7258}" destId="{CDB6E6D7-C250-4E6C-904B-1511C6D3D069}" srcOrd="2" destOrd="0" presId="urn:microsoft.com/office/officeart/2018/2/layout/IconVerticalSolidList"/>
    <dgm:cxn modelId="{9932A8EB-DB0A-4442-95A5-0DA38B0FBDD8}" type="presParOf" srcId="{CDB6E6D7-C250-4E6C-904B-1511C6D3D069}" destId="{21196C54-0DE8-47E4-A129-165F4B6B7A92}" srcOrd="0" destOrd="0" presId="urn:microsoft.com/office/officeart/2018/2/layout/IconVerticalSolidList"/>
    <dgm:cxn modelId="{3310AAF5-C38E-4AFE-9EAE-CBE579102531}" type="presParOf" srcId="{CDB6E6D7-C250-4E6C-904B-1511C6D3D069}" destId="{BF92A834-E053-46A8-A03E-8A6FFEBCD695}" srcOrd="1" destOrd="0" presId="urn:microsoft.com/office/officeart/2018/2/layout/IconVerticalSolidList"/>
    <dgm:cxn modelId="{007DA2C5-4561-4686-A015-565D2887D087}" type="presParOf" srcId="{CDB6E6D7-C250-4E6C-904B-1511C6D3D069}" destId="{BDF2F39B-8877-4367-AB1E-5FBB589109E4}" srcOrd="2" destOrd="0" presId="urn:microsoft.com/office/officeart/2018/2/layout/IconVerticalSolidList"/>
    <dgm:cxn modelId="{A5A78476-CA28-460F-AA93-AB06388A59A3}" type="presParOf" srcId="{CDB6E6D7-C250-4E6C-904B-1511C6D3D069}" destId="{CF6E81F5-86A3-4F8F-8F1F-77E5870E0B76}" srcOrd="3" destOrd="0" presId="urn:microsoft.com/office/officeart/2018/2/layout/IconVerticalSolidList"/>
    <dgm:cxn modelId="{43284E9F-9033-45F1-8D3D-90EECA34BBAD}" type="presParOf" srcId="{7C2AA8D2-1978-498F-B22D-8AE898FF7258}" destId="{F223436E-315F-4855-8FC2-18D97448018E}" srcOrd="3" destOrd="0" presId="urn:microsoft.com/office/officeart/2018/2/layout/IconVerticalSolidList"/>
    <dgm:cxn modelId="{9DA9646A-FE74-46DC-A4DC-95217C7B3E7F}" type="presParOf" srcId="{7C2AA8D2-1978-498F-B22D-8AE898FF7258}" destId="{7A22A084-2162-4177-A06F-C2E18FDB7BE2}" srcOrd="4" destOrd="0" presId="urn:microsoft.com/office/officeart/2018/2/layout/IconVerticalSolidList"/>
    <dgm:cxn modelId="{8ABB2C06-1D5A-44FA-B388-64425889C33B}" type="presParOf" srcId="{7A22A084-2162-4177-A06F-C2E18FDB7BE2}" destId="{B01999B8-B533-4384-8B7C-C1FEFE18F691}" srcOrd="0" destOrd="0" presId="urn:microsoft.com/office/officeart/2018/2/layout/IconVerticalSolidList"/>
    <dgm:cxn modelId="{69257823-9C47-4383-8056-2779A74E0036}" type="presParOf" srcId="{7A22A084-2162-4177-A06F-C2E18FDB7BE2}" destId="{C7208242-9606-4DB4-A1B4-11CF124BCB10}" srcOrd="1" destOrd="0" presId="urn:microsoft.com/office/officeart/2018/2/layout/IconVerticalSolidList"/>
    <dgm:cxn modelId="{B288AECF-E813-4134-950D-F12E62CFF8E9}" type="presParOf" srcId="{7A22A084-2162-4177-A06F-C2E18FDB7BE2}" destId="{E078B148-193A-4C7E-AFC3-9D0706ED67F7}" srcOrd="2" destOrd="0" presId="urn:microsoft.com/office/officeart/2018/2/layout/IconVerticalSolidList"/>
    <dgm:cxn modelId="{F04C53B3-2BD9-4358-B0F6-D40A28E97749}" type="presParOf" srcId="{7A22A084-2162-4177-A06F-C2E18FDB7BE2}" destId="{F3AC5DAF-0677-41F6-89F6-6D93D879DFC7}" srcOrd="3" destOrd="0" presId="urn:microsoft.com/office/officeart/2018/2/layout/IconVerticalSolidList"/>
    <dgm:cxn modelId="{614202B7-AFED-4445-AD1A-514C95E0CA4B}" type="presParOf" srcId="{7C2AA8D2-1978-498F-B22D-8AE898FF7258}" destId="{A0CA0D0E-9A24-4254-8FBD-CB197FFB9B9A}" srcOrd="5" destOrd="0" presId="urn:microsoft.com/office/officeart/2018/2/layout/IconVerticalSolidList"/>
    <dgm:cxn modelId="{13B83E21-1C14-4F9A-9CDB-1F5431831C17}" type="presParOf" srcId="{7C2AA8D2-1978-498F-B22D-8AE898FF7258}" destId="{E9489FE3-60E5-4073-9643-871BBC8E08CA}" srcOrd="6" destOrd="0" presId="urn:microsoft.com/office/officeart/2018/2/layout/IconVerticalSolidList"/>
    <dgm:cxn modelId="{6AA141E6-9F4B-4075-87AF-686D635DAFA5}" type="presParOf" srcId="{E9489FE3-60E5-4073-9643-871BBC8E08CA}" destId="{F827DD67-842C-4C21-976C-67D6D21F67AD}" srcOrd="0" destOrd="0" presId="urn:microsoft.com/office/officeart/2018/2/layout/IconVerticalSolidList"/>
    <dgm:cxn modelId="{D3686A24-A618-418C-AB82-7ECC3B0C5F82}" type="presParOf" srcId="{E9489FE3-60E5-4073-9643-871BBC8E08CA}" destId="{F14C3EB6-E581-4DED-BF89-37F5ABE07A18}" srcOrd="1" destOrd="0" presId="urn:microsoft.com/office/officeart/2018/2/layout/IconVerticalSolidList"/>
    <dgm:cxn modelId="{96B1E34D-AB88-40AC-BDC2-6FC9658D8621}" type="presParOf" srcId="{E9489FE3-60E5-4073-9643-871BBC8E08CA}" destId="{E7611F43-19C5-4827-9C2A-864B3341C4C7}" srcOrd="2" destOrd="0" presId="urn:microsoft.com/office/officeart/2018/2/layout/IconVerticalSolidList"/>
    <dgm:cxn modelId="{7510670D-64B4-47EB-A8B0-104863C38B0E}" type="presParOf" srcId="{E9489FE3-60E5-4073-9643-871BBC8E08CA}" destId="{9A210F5E-5204-4B5C-8E74-1170F3C9179A}" srcOrd="3" destOrd="0" presId="urn:microsoft.com/office/officeart/2018/2/layout/IconVerticalSolidList"/>
    <dgm:cxn modelId="{03A50BF7-907A-4638-B379-509449BABA11}" type="presParOf" srcId="{7C2AA8D2-1978-498F-B22D-8AE898FF7258}" destId="{8978E360-C1BF-4355-A4E7-1868FFD79F88}" srcOrd="7" destOrd="0" presId="urn:microsoft.com/office/officeart/2018/2/layout/IconVerticalSolidList"/>
    <dgm:cxn modelId="{6A4646D6-35C7-48C2-9884-0073A83536A6}" type="presParOf" srcId="{7C2AA8D2-1978-498F-B22D-8AE898FF7258}" destId="{2C9DD1CF-AE5C-49C2-8FC2-FF1C26525075}" srcOrd="8" destOrd="0" presId="urn:microsoft.com/office/officeart/2018/2/layout/IconVerticalSolidList"/>
    <dgm:cxn modelId="{8C83FF75-5754-4E68-9EAC-9F722B18ABF5}" type="presParOf" srcId="{2C9DD1CF-AE5C-49C2-8FC2-FF1C26525075}" destId="{CD11F528-D408-4A91-87D9-4481CAF64AFC}" srcOrd="0" destOrd="0" presId="urn:microsoft.com/office/officeart/2018/2/layout/IconVerticalSolidList"/>
    <dgm:cxn modelId="{54864368-4C60-4201-ABA8-4BEA6DEFC7AF}" type="presParOf" srcId="{2C9DD1CF-AE5C-49C2-8FC2-FF1C26525075}" destId="{F9E85BFA-34AB-4488-BCFC-5A469554FE1D}" srcOrd="1" destOrd="0" presId="urn:microsoft.com/office/officeart/2018/2/layout/IconVerticalSolidList"/>
    <dgm:cxn modelId="{2267D1D1-861E-4AF0-8591-91487BCB1E8E}" type="presParOf" srcId="{2C9DD1CF-AE5C-49C2-8FC2-FF1C26525075}" destId="{65CB4B7B-8A0C-4793-9F69-62F942EE8647}" srcOrd="2" destOrd="0" presId="urn:microsoft.com/office/officeart/2018/2/layout/IconVerticalSolidList"/>
    <dgm:cxn modelId="{51B4E4C3-0BFD-47A4-AF96-54E56EE71A3E}" type="presParOf" srcId="{2C9DD1CF-AE5C-49C2-8FC2-FF1C26525075}" destId="{57D97577-6451-4E15-ACA8-4C53C8609B5E}" srcOrd="3" destOrd="0" presId="urn:microsoft.com/office/officeart/2018/2/layout/IconVerticalSoli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1.xml><?xml version="1.0" encoding="utf-8"?>
<dgm:dataModel xmlns:dgm="http://schemas.openxmlformats.org/drawingml/2006/diagram" xmlns:a="http://schemas.openxmlformats.org/drawingml/2006/main">
  <dgm:ptLst>
    <dgm:pt modelId="{51D8C364-E114-4A14-9E99-6BC0E2822214}" type="doc">
      <dgm:prSet loTypeId="urn:microsoft.com/office/officeart/2018/2/layout/IconVerticalSolidList" loCatId="icon" qsTypeId="urn:microsoft.com/office/officeart/2005/8/quickstyle/simple1" qsCatId="simple" csTypeId="urn:microsoft.com/office/officeart/2005/8/colors/accent1_2" csCatId="accent1" phldr="1"/>
      <dgm:spPr/>
      <dgm:t>
        <a:bodyPr/>
        <a:lstStyle/>
        <a:p>
          <a:endParaRPr lang="en-US"/>
        </a:p>
      </dgm:t>
    </dgm:pt>
    <dgm:pt modelId="{C2FCA614-C6B7-4063-BFA8-E10EAAF9E626}">
      <dgm:prSet/>
      <dgm:spPr/>
      <dgm:t>
        <a:bodyPr/>
        <a:lstStyle/>
        <a:p>
          <a:pPr>
            <a:lnSpc>
              <a:spcPct val="100000"/>
            </a:lnSpc>
          </a:pPr>
          <a:r>
            <a:rPr lang="en-US" dirty="0">
              <a:solidFill>
                <a:schemeClr val="accent4">
                  <a:lumMod val="75000"/>
                </a:schemeClr>
              </a:solidFill>
            </a:rPr>
            <a:t>5. A result of individuals that have had service providers do everything for them or the belief that they can’t do anything correctly is often referred to as __________. </a:t>
          </a:r>
        </a:p>
      </dgm:t>
    </dgm:pt>
    <dgm:pt modelId="{CC809E2F-2054-41B6-8A5A-66AF07F1634B}" type="parTrans" cxnId="{A28661EB-AFC4-410F-B129-FE11348CD390}">
      <dgm:prSet/>
      <dgm:spPr/>
      <dgm:t>
        <a:bodyPr/>
        <a:lstStyle/>
        <a:p>
          <a:endParaRPr lang="en-US"/>
        </a:p>
      </dgm:t>
    </dgm:pt>
    <dgm:pt modelId="{830B0A24-CD26-4520-AE28-4A74FA32469E}" type="sibTrans" cxnId="{A28661EB-AFC4-410F-B129-FE11348CD390}">
      <dgm:prSet/>
      <dgm:spPr/>
      <dgm:t>
        <a:bodyPr/>
        <a:lstStyle/>
        <a:p>
          <a:endParaRPr lang="en-US"/>
        </a:p>
      </dgm:t>
    </dgm:pt>
    <dgm:pt modelId="{F21278BF-C079-4910-94A6-2BBCABE9E25A}">
      <dgm:prSet/>
      <dgm:spPr/>
      <dgm:t>
        <a:bodyPr/>
        <a:lstStyle/>
        <a:p>
          <a:pPr>
            <a:lnSpc>
              <a:spcPct val="100000"/>
            </a:lnSpc>
          </a:pPr>
          <a:r>
            <a:rPr lang="en-US" dirty="0">
              <a:solidFill>
                <a:schemeClr val="accent4">
                  <a:lumMod val="75000"/>
                </a:schemeClr>
              </a:solidFill>
            </a:rPr>
            <a:t>a. Confidence  </a:t>
          </a:r>
        </a:p>
      </dgm:t>
    </dgm:pt>
    <dgm:pt modelId="{0B814A60-3480-4703-8F6F-62189ECD5908}" type="parTrans" cxnId="{0B370F7F-2E2E-4A1B-A60E-448088BB5228}">
      <dgm:prSet/>
      <dgm:spPr/>
      <dgm:t>
        <a:bodyPr/>
        <a:lstStyle/>
        <a:p>
          <a:endParaRPr lang="en-US"/>
        </a:p>
      </dgm:t>
    </dgm:pt>
    <dgm:pt modelId="{E22BDFC2-1CD4-407B-B1D9-AFE201A2189B}" type="sibTrans" cxnId="{0B370F7F-2E2E-4A1B-A60E-448088BB5228}">
      <dgm:prSet/>
      <dgm:spPr/>
      <dgm:t>
        <a:bodyPr/>
        <a:lstStyle/>
        <a:p>
          <a:endParaRPr lang="en-US"/>
        </a:p>
      </dgm:t>
    </dgm:pt>
    <dgm:pt modelId="{8CB76C9E-9159-4D7D-9630-9C0D488A52AA}">
      <dgm:prSet/>
      <dgm:spPr/>
      <dgm:t>
        <a:bodyPr/>
        <a:lstStyle/>
        <a:p>
          <a:pPr>
            <a:lnSpc>
              <a:spcPct val="100000"/>
            </a:lnSpc>
          </a:pPr>
          <a:r>
            <a:rPr lang="en-US" dirty="0">
              <a:solidFill>
                <a:schemeClr val="accent4">
                  <a:lumMod val="75000"/>
                </a:schemeClr>
              </a:solidFill>
            </a:rPr>
            <a:t>b. Competency </a:t>
          </a:r>
        </a:p>
      </dgm:t>
    </dgm:pt>
    <dgm:pt modelId="{FC3492A6-D58B-46CC-A302-52BB153B215A}" type="parTrans" cxnId="{85BAFA6F-252E-4E81-8669-6D01F60F216F}">
      <dgm:prSet/>
      <dgm:spPr/>
      <dgm:t>
        <a:bodyPr/>
        <a:lstStyle/>
        <a:p>
          <a:endParaRPr lang="en-US"/>
        </a:p>
      </dgm:t>
    </dgm:pt>
    <dgm:pt modelId="{B31528C5-66B9-4D64-AF0B-1AE1633DBBF7}" type="sibTrans" cxnId="{85BAFA6F-252E-4E81-8669-6D01F60F216F}">
      <dgm:prSet/>
      <dgm:spPr/>
      <dgm:t>
        <a:bodyPr/>
        <a:lstStyle/>
        <a:p>
          <a:endParaRPr lang="en-US"/>
        </a:p>
      </dgm:t>
    </dgm:pt>
    <dgm:pt modelId="{2E14741B-6F1E-4D38-A987-A3EA76709279}">
      <dgm:prSet/>
      <dgm:spPr/>
      <dgm:t>
        <a:bodyPr/>
        <a:lstStyle/>
        <a:p>
          <a:pPr>
            <a:lnSpc>
              <a:spcPct val="100000"/>
            </a:lnSpc>
          </a:pPr>
          <a:r>
            <a:rPr lang="en-US" dirty="0">
              <a:solidFill>
                <a:schemeClr val="accent4">
                  <a:lumMod val="75000"/>
                </a:schemeClr>
              </a:solidFill>
            </a:rPr>
            <a:t>c. Strength </a:t>
          </a:r>
        </a:p>
      </dgm:t>
    </dgm:pt>
    <dgm:pt modelId="{999AE5B6-75F9-4ED6-82BC-4C4AEE1230D2}" type="parTrans" cxnId="{33C4CA3C-27A2-4404-AE23-81D48207EA57}">
      <dgm:prSet/>
      <dgm:spPr/>
      <dgm:t>
        <a:bodyPr/>
        <a:lstStyle/>
        <a:p>
          <a:endParaRPr lang="en-US"/>
        </a:p>
      </dgm:t>
    </dgm:pt>
    <dgm:pt modelId="{3160D4EB-6C37-462B-AB86-E37C4ADBB20A}" type="sibTrans" cxnId="{33C4CA3C-27A2-4404-AE23-81D48207EA57}">
      <dgm:prSet/>
      <dgm:spPr/>
      <dgm:t>
        <a:bodyPr/>
        <a:lstStyle/>
        <a:p>
          <a:endParaRPr lang="en-US"/>
        </a:p>
      </dgm:t>
    </dgm:pt>
    <dgm:pt modelId="{B8741AC9-EC98-4973-AFEF-9C648DE5987E}">
      <dgm:prSet custT="1"/>
      <dgm:spPr/>
      <dgm:t>
        <a:bodyPr/>
        <a:lstStyle/>
        <a:p>
          <a:pPr>
            <a:lnSpc>
              <a:spcPct val="100000"/>
            </a:lnSpc>
          </a:pPr>
          <a:r>
            <a:rPr lang="en-US" sz="2400" b="1" dirty="0">
              <a:solidFill>
                <a:schemeClr val="accent4">
                  <a:lumMod val="75000"/>
                </a:schemeClr>
              </a:solidFill>
            </a:rPr>
            <a:t>d. </a:t>
          </a:r>
          <a:r>
            <a:rPr lang="en-US" sz="2400" b="1" u="sng" dirty="0">
              <a:solidFill>
                <a:schemeClr val="accent4">
                  <a:lumMod val="75000"/>
                </a:schemeClr>
              </a:solidFill>
            </a:rPr>
            <a:t>Learned Helplessness</a:t>
          </a:r>
        </a:p>
      </dgm:t>
    </dgm:pt>
    <dgm:pt modelId="{5AAA37F4-4172-43AA-A18E-AD5454E9A138}" type="parTrans" cxnId="{6A0C2296-1CF3-42B1-96B8-7C2F6F79BF86}">
      <dgm:prSet/>
      <dgm:spPr/>
      <dgm:t>
        <a:bodyPr/>
        <a:lstStyle/>
        <a:p>
          <a:endParaRPr lang="en-US"/>
        </a:p>
      </dgm:t>
    </dgm:pt>
    <dgm:pt modelId="{98FBE0C6-9945-406B-A57E-B69F399F7632}" type="sibTrans" cxnId="{6A0C2296-1CF3-42B1-96B8-7C2F6F79BF86}">
      <dgm:prSet/>
      <dgm:spPr/>
      <dgm:t>
        <a:bodyPr/>
        <a:lstStyle/>
        <a:p>
          <a:endParaRPr lang="en-US"/>
        </a:p>
      </dgm:t>
    </dgm:pt>
    <dgm:pt modelId="{7C2AA8D2-1978-498F-B22D-8AE898FF7258}" type="pres">
      <dgm:prSet presAssocID="{51D8C364-E114-4A14-9E99-6BC0E2822214}" presName="root" presStyleCnt="0">
        <dgm:presLayoutVars>
          <dgm:dir/>
          <dgm:resizeHandles val="exact"/>
        </dgm:presLayoutVars>
      </dgm:prSet>
      <dgm:spPr/>
    </dgm:pt>
    <dgm:pt modelId="{FA9DC7CA-3758-4BF2-BF3D-4A3AB1BFF2BD}" type="pres">
      <dgm:prSet presAssocID="{C2FCA614-C6B7-4063-BFA8-E10EAAF9E626}" presName="compNode" presStyleCnt="0"/>
      <dgm:spPr/>
    </dgm:pt>
    <dgm:pt modelId="{4D437D05-F090-41CC-923A-FBE5250EB6E7}" type="pres">
      <dgm:prSet presAssocID="{C2FCA614-C6B7-4063-BFA8-E10EAAF9E626}" presName="bgRect" presStyleLbl="bgShp" presStyleIdx="0" presStyleCnt="5"/>
      <dgm:spPr/>
    </dgm:pt>
    <dgm:pt modelId="{902D7A8C-4B2B-4514-8044-4C2E3D0C6EAB}" type="pres">
      <dgm:prSet presAssocID="{C2FCA614-C6B7-4063-BFA8-E10EAAF9E626}" presName="iconRect" presStyleLbl="node1" presStyleIdx="0" presStyleCnt="5"/>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dgm:spPr>
      <dgm:extLst>
        <a:ext uri="{E40237B7-FDA0-4F09-8148-C483321AD2D9}">
          <dgm14:cNvPr xmlns:dgm14="http://schemas.microsoft.com/office/drawing/2010/diagram" id="0" name="" descr="Irritant"/>
        </a:ext>
      </dgm:extLst>
    </dgm:pt>
    <dgm:pt modelId="{70C5742B-B2E2-474B-89B5-D47107E0B5AF}" type="pres">
      <dgm:prSet presAssocID="{C2FCA614-C6B7-4063-BFA8-E10EAAF9E626}" presName="spaceRect" presStyleCnt="0"/>
      <dgm:spPr/>
    </dgm:pt>
    <dgm:pt modelId="{088803E0-3ACE-4D0D-92E2-5F9C1CFB75AE}" type="pres">
      <dgm:prSet presAssocID="{C2FCA614-C6B7-4063-BFA8-E10EAAF9E626}" presName="parTx" presStyleLbl="revTx" presStyleIdx="0" presStyleCnt="5" custScaleX="103566" custScaleY="120103">
        <dgm:presLayoutVars>
          <dgm:chMax val="0"/>
          <dgm:chPref val="0"/>
        </dgm:presLayoutVars>
      </dgm:prSet>
      <dgm:spPr/>
    </dgm:pt>
    <dgm:pt modelId="{46929451-F8AA-448B-B2FB-213CAFEFD3F5}" type="pres">
      <dgm:prSet presAssocID="{830B0A24-CD26-4520-AE28-4A74FA32469E}" presName="sibTrans" presStyleCnt="0"/>
      <dgm:spPr/>
    </dgm:pt>
    <dgm:pt modelId="{CDB6E6D7-C250-4E6C-904B-1511C6D3D069}" type="pres">
      <dgm:prSet presAssocID="{F21278BF-C079-4910-94A6-2BBCABE9E25A}" presName="compNode" presStyleCnt="0"/>
      <dgm:spPr/>
    </dgm:pt>
    <dgm:pt modelId="{21196C54-0DE8-47E4-A129-165F4B6B7A92}" type="pres">
      <dgm:prSet presAssocID="{F21278BF-C079-4910-94A6-2BBCABE9E25A}" presName="bgRect" presStyleLbl="bgShp" presStyleIdx="1" presStyleCnt="5"/>
      <dgm:spPr/>
    </dgm:pt>
    <dgm:pt modelId="{BF92A834-E053-46A8-A03E-8A6FFEBCD695}" type="pres">
      <dgm:prSet presAssocID="{F21278BF-C079-4910-94A6-2BBCABE9E25A}" presName="iconRect" presStyleLbl="node1" presStyleIdx="1" presStyleCnt="5"/>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dgm:spPr>
      <dgm:extLst>
        <a:ext uri="{E40237B7-FDA0-4F09-8148-C483321AD2D9}">
          <dgm14:cNvPr xmlns:dgm14="http://schemas.microsoft.com/office/drawing/2010/diagram" id="0" name="" descr="Head with Gears"/>
        </a:ext>
      </dgm:extLst>
    </dgm:pt>
    <dgm:pt modelId="{BDF2F39B-8877-4367-AB1E-5FBB589109E4}" type="pres">
      <dgm:prSet presAssocID="{F21278BF-C079-4910-94A6-2BBCABE9E25A}" presName="spaceRect" presStyleCnt="0"/>
      <dgm:spPr/>
    </dgm:pt>
    <dgm:pt modelId="{CF6E81F5-86A3-4F8F-8F1F-77E5870E0B76}" type="pres">
      <dgm:prSet presAssocID="{F21278BF-C079-4910-94A6-2BBCABE9E25A}" presName="parTx" presStyleLbl="revTx" presStyleIdx="1" presStyleCnt="5">
        <dgm:presLayoutVars>
          <dgm:chMax val="0"/>
          <dgm:chPref val="0"/>
        </dgm:presLayoutVars>
      </dgm:prSet>
      <dgm:spPr/>
    </dgm:pt>
    <dgm:pt modelId="{F223436E-315F-4855-8FC2-18D97448018E}" type="pres">
      <dgm:prSet presAssocID="{E22BDFC2-1CD4-407B-B1D9-AFE201A2189B}" presName="sibTrans" presStyleCnt="0"/>
      <dgm:spPr/>
    </dgm:pt>
    <dgm:pt modelId="{7A22A084-2162-4177-A06F-C2E18FDB7BE2}" type="pres">
      <dgm:prSet presAssocID="{8CB76C9E-9159-4D7D-9630-9C0D488A52AA}" presName="compNode" presStyleCnt="0"/>
      <dgm:spPr/>
    </dgm:pt>
    <dgm:pt modelId="{B01999B8-B533-4384-8B7C-C1FEFE18F691}" type="pres">
      <dgm:prSet presAssocID="{8CB76C9E-9159-4D7D-9630-9C0D488A52AA}" presName="bgRect" presStyleLbl="bgShp" presStyleIdx="2" presStyleCnt="5"/>
      <dgm:spPr/>
    </dgm:pt>
    <dgm:pt modelId="{C7208242-9606-4DB4-A1B4-11CF124BCB10}" type="pres">
      <dgm:prSet presAssocID="{8CB76C9E-9159-4D7D-9630-9C0D488A52AA}" presName="iconRect" presStyleLbl="node1" presStyleIdx="2" presStyleCnt="5"/>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dgm:spPr>
      <dgm:extLst>
        <a:ext uri="{E40237B7-FDA0-4F09-8148-C483321AD2D9}">
          <dgm14:cNvPr xmlns:dgm14="http://schemas.microsoft.com/office/drawing/2010/diagram" id="0" name="" descr="Checkmark"/>
        </a:ext>
      </dgm:extLst>
    </dgm:pt>
    <dgm:pt modelId="{E078B148-193A-4C7E-AFC3-9D0706ED67F7}" type="pres">
      <dgm:prSet presAssocID="{8CB76C9E-9159-4D7D-9630-9C0D488A52AA}" presName="spaceRect" presStyleCnt="0"/>
      <dgm:spPr/>
    </dgm:pt>
    <dgm:pt modelId="{F3AC5DAF-0677-41F6-89F6-6D93D879DFC7}" type="pres">
      <dgm:prSet presAssocID="{8CB76C9E-9159-4D7D-9630-9C0D488A52AA}" presName="parTx" presStyleLbl="revTx" presStyleIdx="2" presStyleCnt="5">
        <dgm:presLayoutVars>
          <dgm:chMax val="0"/>
          <dgm:chPref val="0"/>
        </dgm:presLayoutVars>
      </dgm:prSet>
      <dgm:spPr/>
    </dgm:pt>
    <dgm:pt modelId="{A0CA0D0E-9A24-4254-8FBD-CB197FFB9B9A}" type="pres">
      <dgm:prSet presAssocID="{B31528C5-66B9-4D64-AF0B-1AE1633DBBF7}" presName="sibTrans" presStyleCnt="0"/>
      <dgm:spPr/>
    </dgm:pt>
    <dgm:pt modelId="{E9489FE3-60E5-4073-9643-871BBC8E08CA}" type="pres">
      <dgm:prSet presAssocID="{2E14741B-6F1E-4D38-A987-A3EA76709279}" presName="compNode" presStyleCnt="0"/>
      <dgm:spPr/>
    </dgm:pt>
    <dgm:pt modelId="{F827DD67-842C-4C21-976C-67D6D21F67AD}" type="pres">
      <dgm:prSet presAssocID="{2E14741B-6F1E-4D38-A987-A3EA76709279}" presName="bgRect" presStyleLbl="bgShp" presStyleIdx="3" presStyleCnt="5"/>
      <dgm:spPr/>
    </dgm:pt>
    <dgm:pt modelId="{F14C3EB6-E581-4DED-BF89-37F5ABE07A18}" type="pres">
      <dgm:prSet presAssocID="{2E14741B-6F1E-4D38-A987-A3EA76709279}" presName="iconRect" presStyleLbl="node1" presStyleIdx="3" presStyleCnt="5"/>
      <dgm:spPr>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dgm:spPr>
      <dgm:extLst>
        <a:ext uri="{E40237B7-FDA0-4F09-8148-C483321AD2D9}">
          <dgm14:cNvPr xmlns:dgm14="http://schemas.microsoft.com/office/drawing/2010/diagram" id="0" name="" descr="Muscle Arm"/>
        </a:ext>
      </dgm:extLst>
    </dgm:pt>
    <dgm:pt modelId="{E7611F43-19C5-4827-9C2A-864B3341C4C7}" type="pres">
      <dgm:prSet presAssocID="{2E14741B-6F1E-4D38-A987-A3EA76709279}" presName="spaceRect" presStyleCnt="0"/>
      <dgm:spPr/>
    </dgm:pt>
    <dgm:pt modelId="{9A210F5E-5204-4B5C-8E74-1170F3C9179A}" type="pres">
      <dgm:prSet presAssocID="{2E14741B-6F1E-4D38-A987-A3EA76709279}" presName="parTx" presStyleLbl="revTx" presStyleIdx="3" presStyleCnt="5">
        <dgm:presLayoutVars>
          <dgm:chMax val="0"/>
          <dgm:chPref val="0"/>
        </dgm:presLayoutVars>
      </dgm:prSet>
      <dgm:spPr/>
    </dgm:pt>
    <dgm:pt modelId="{8978E360-C1BF-4355-A4E7-1868FFD79F88}" type="pres">
      <dgm:prSet presAssocID="{3160D4EB-6C37-462B-AB86-E37C4ADBB20A}" presName="sibTrans" presStyleCnt="0"/>
      <dgm:spPr/>
    </dgm:pt>
    <dgm:pt modelId="{2C9DD1CF-AE5C-49C2-8FC2-FF1C26525075}" type="pres">
      <dgm:prSet presAssocID="{B8741AC9-EC98-4973-AFEF-9C648DE5987E}" presName="compNode" presStyleCnt="0"/>
      <dgm:spPr/>
    </dgm:pt>
    <dgm:pt modelId="{CD11F528-D408-4A91-87D9-4481CAF64AFC}" type="pres">
      <dgm:prSet presAssocID="{B8741AC9-EC98-4973-AFEF-9C648DE5987E}" presName="bgRect" presStyleLbl="bgShp" presStyleIdx="4" presStyleCnt="5" custLinFactNeighborX="1939" custLinFactNeighborY="-6326"/>
      <dgm:spPr/>
    </dgm:pt>
    <dgm:pt modelId="{F9E85BFA-34AB-4488-BCFC-5A469554FE1D}" type="pres">
      <dgm:prSet presAssocID="{B8741AC9-EC98-4973-AFEF-9C648DE5987E}" presName="iconRect" presStyleLbl="node1" presStyleIdx="4" presStyleCnt="5"/>
      <dgm:spPr>
        <a:blipFill>
          <a:blip xmlns:r="http://schemas.openxmlformats.org/officeDocument/2006/relationships"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a:blipFill>
      </dgm:spPr>
      <dgm:extLst>
        <a:ext uri="{E40237B7-FDA0-4F09-8148-C483321AD2D9}">
          <dgm14:cNvPr xmlns:dgm14="http://schemas.microsoft.com/office/drawing/2010/diagram" id="0" name="" descr="Brain in head"/>
        </a:ext>
      </dgm:extLst>
    </dgm:pt>
    <dgm:pt modelId="{65CB4B7B-8A0C-4793-9F69-62F942EE8647}" type="pres">
      <dgm:prSet presAssocID="{B8741AC9-EC98-4973-AFEF-9C648DE5987E}" presName="spaceRect" presStyleCnt="0"/>
      <dgm:spPr/>
    </dgm:pt>
    <dgm:pt modelId="{57D97577-6451-4E15-ACA8-4C53C8609B5E}" type="pres">
      <dgm:prSet presAssocID="{B8741AC9-EC98-4973-AFEF-9C648DE5987E}" presName="parTx" presStyleLbl="revTx" presStyleIdx="4" presStyleCnt="5">
        <dgm:presLayoutVars>
          <dgm:chMax val="0"/>
          <dgm:chPref val="0"/>
        </dgm:presLayoutVars>
      </dgm:prSet>
      <dgm:spPr/>
    </dgm:pt>
  </dgm:ptLst>
  <dgm:cxnLst>
    <dgm:cxn modelId="{50BD7900-28BC-4C33-9A51-B699BA4CE3FC}" type="presOf" srcId="{F21278BF-C079-4910-94A6-2BBCABE9E25A}" destId="{CF6E81F5-86A3-4F8F-8F1F-77E5870E0B76}" srcOrd="0" destOrd="0" presId="urn:microsoft.com/office/officeart/2018/2/layout/IconVerticalSolidList"/>
    <dgm:cxn modelId="{E02BF913-DE3A-44DF-BD62-A7B80C3B2617}" type="presOf" srcId="{B8741AC9-EC98-4973-AFEF-9C648DE5987E}" destId="{57D97577-6451-4E15-ACA8-4C53C8609B5E}" srcOrd="0" destOrd="0" presId="urn:microsoft.com/office/officeart/2018/2/layout/IconVerticalSolidList"/>
    <dgm:cxn modelId="{1EA44E35-6844-4081-9E16-5F66561977AB}" type="presOf" srcId="{2E14741B-6F1E-4D38-A987-A3EA76709279}" destId="{9A210F5E-5204-4B5C-8E74-1170F3C9179A}" srcOrd="0" destOrd="0" presId="urn:microsoft.com/office/officeart/2018/2/layout/IconVerticalSolidList"/>
    <dgm:cxn modelId="{33C4CA3C-27A2-4404-AE23-81D48207EA57}" srcId="{51D8C364-E114-4A14-9E99-6BC0E2822214}" destId="{2E14741B-6F1E-4D38-A987-A3EA76709279}" srcOrd="3" destOrd="0" parTransId="{999AE5B6-75F9-4ED6-82BC-4C4AEE1230D2}" sibTransId="{3160D4EB-6C37-462B-AB86-E37C4ADBB20A}"/>
    <dgm:cxn modelId="{85BAFA6F-252E-4E81-8669-6D01F60F216F}" srcId="{51D8C364-E114-4A14-9E99-6BC0E2822214}" destId="{8CB76C9E-9159-4D7D-9630-9C0D488A52AA}" srcOrd="2" destOrd="0" parTransId="{FC3492A6-D58B-46CC-A302-52BB153B215A}" sibTransId="{B31528C5-66B9-4D64-AF0B-1AE1633DBBF7}"/>
    <dgm:cxn modelId="{89594D72-EA94-4024-AF72-125CA8E1C519}" type="presOf" srcId="{51D8C364-E114-4A14-9E99-6BC0E2822214}" destId="{7C2AA8D2-1978-498F-B22D-8AE898FF7258}" srcOrd="0" destOrd="0" presId="urn:microsoft.com/office/officeart/2018/2/layout/IconVerticalSolidList"/>
    <dgm:cxn modelId="{0B370F7F-2E2E-4A1B-A60E-448088BB5228}" srcId="{51D8C364-E114-4A14-9E99-6BC0E2822214}" destId="{F21278BF-C079-4910-94A6-2BBCABE9E25A}" srcOrd="1" destOrd="0" parTransId="{0B814A60-3480-4703-8F6F-62189ECD5908}" sibTransId="{E22BDFC2-1CD4-407B-B1D9-AFE201A2189B}"/>
    <dgm:cxn modelId="{6A0C2296-1CF3-42B1-96B8-7C2F6F79BF86}" srcId="{51D8C364-E114-4A14-9E99-6BC0E2822214}" destId="{B8741AC9-EC98-4973-AFEF-9C648DE5987E}" srcOrd="4" destOrd="0" parTransId="{5AAA37F4-4172-43AA-A18E-AD5454E9A138}" sibTransId="{98FBE0C6-9945-406B-A57E-B69F399F7632}"/>
    <dgm:cxn modelId="{5A7BCFA5-8DAA-447E-B079-0E012052685B}" type="presOf" srcId="{8CB76C9E-9159-4D7D-9630-9C0D488A52AA}" destId="{F3AC5DAF-0677-41F6-89F6-6D93D879DFC7}" srcOrd="0" destOrd="0" presId="urn:microsoft.com/office/officeart/2018/2/layout/IconVerticalSolidList"/>
    <dgm:cxn modelId="{412764C7-0DB5-4607-8C38-3BE06A698CDE}" type="presOf" srcId="{C2FCA614-C6B7-4063-BFA8-E10EAAF9E626}" destId="{088803E0-3ACE-4D0D-92E2-5F9C1CFB75AE}" srcOrd="0" destOrd="0" presId="urn:microsoft.com/office/officeart/2018/2/layout/IconVerticalSolidList"/>
    <dgm:cxn modelId="{A28661EB-AFC4-410F-B129-FE11348CD390}" srcId="{51D8C364-E114-4A14-9E99-6BC0E2822214}" destId="{C2FCA614-C6B7-4063-BFA8-E10EAAF9E626}" srcOrd="0" destOrd="0" parTransId="{CC809E2F-2054-41B6-8A5A-66AF07F1634B}" sibTransId="{830B0A24-CD26-4520-AE28-4A74FA32469E}"/>
    <dgm:cxn modelId="{98C5F4B2-B770-41D9-9088-AEA4847C691C}" type="presParOf" srcId="{7C2AA8D2-1978-498F-B22D-8AE898FF7258}" destId="{FA9DC7CA-3758-4BF2-BF3D-4A3AB1BFF2BD}" srcOrd="0" destOrd="0" presId="urn:microsoft.com/office/officeart/2018/2/layout/IconVerticalSolidList"/>
    <dgm:cxn modelId="{FDB4FF41-C2CB-4717-B6E6-502AB19469B1}" type="presParOf" srcId="{FA9DC7CA-3758-4BF2-BF3D-4A3AB1BFF2BD}" destId="{4D437D05-F090-41CC-923A-FBE5250EB6E7}" srcOrd="0" destOrd="0" presId="urn:microsoft.com/office/officeart/2018/2/layout/IconVerticalSolidList"/>
    <dgm:cxn modelId="{0C5BDDC7-1082-4373-918E-1F577D959F3F}" type="presParOf" srcId="{FA9DC7CA-3758-4BF2-BF3D-4A3AB1BFF2BD}" destId="{902D7A8C-4B2B-4514-8044-4C2E3D0C6EAB}" srcOrd="1" destOrd="0" presId="urn:microsoft.com/office/officeart/2018/2/layout/IconVerticalSolidList"/>
    <dgm:cxn modelId="{592CD24F-5CB8-4527-A6FB-ED0E9DB39A8F}" type="presParOf" srcId="{FA9DC7CA-3758-4BF2-BF3D-4A3AB1BFF2BD}" destId="{70C5742B-B2E2-474B-89B5-D47107E0B5AF}" srcOrd="2" destOrd="0" presId="urn:microsoft.com/office/officeart/2018/2/layout/IconVerticalSolidList"/>
    <dgm:cxn modelId="{18EDB2C6-2599-4CB8-93D9-22B6C95E4297}" type="presParOf" srcId="{FA9DC7CA-3758-4BF2-BF3D-4A3AB1BFF2BD}" destId="{088803E0-3ACE-4D0D-92E2-5F9C1CFB75AE}" srcOrd="3" destOrd="0" presId="urn:microsoft.com/office/officeart/2018/2/layout/IconVerticalSolidList"/>
    <dgm:cxn modelId="{956A9A43-8B3B-4822-A36F-D8FC91C2621E}" type="presParOf" srcId="{7C2AA8D2-1978-498F-B22D-8AE898FF7258}" destId="{46929451-F8AA-448B-B2FB-213CAFEFD3F5}" srcOrd="1" destOrd="0" presId="urn:microsoft.com/office/officeart/2018/2/layout/IconVerticalSolidList"/>
    <dgm:cxn modelId="{B8427949-4318-4F95-98E6-F177411C2AB8}" type="presParOf" srcId="{7C2AA8D2-1978-498F-B22D-8AE898FF7258}" destId="{CDB6E6D7-C250-4E6C-904B-1511C6D3D069}" srcOrd="2" destOrd="0" presId="urn:microsoft.com/office/officeart/2018/2/layout/IconVerticalSolidList"/>
    <dgm:cxn modelId="{9932A8EB-DB0A-4442-95A5-0DA38B0FBDD8}" type="presParOf" srcId="{CDB6E6D7-C250-4E6C-904B-1511C6D3D069}" destId="{21196C54-0DE8-47E4-A129-165F4B6B7A92}" srcOrd="0" destOrd="0" presId="urn:microsoft.com/office/officeart/2018/2/layout/IconVerticalSolidList"/>
    <dgm:cxn modelId="{3310AAF5-C38E-4AFE-9EAE-CBE579102531}" type="presParOf" srcId="{CDB6E6D7-C250-4E6C-904B-1511C6D3D069}" destId="{BF92A834-E053-46A8-A03E-8A6FFEBCD695}" srcOrd="1" destOrd="0" presId="urn:microsoft.com/office/officeart/2018/2/layout/IconVerticalSolidList"/>
    <dgm:cxn modelId="{007DA2C5-4561-4686-A015-565D2887D087}" type="presParOf" srcId="{CDB6E6D7-C250-4E6C-904B-1511C6D3D069}" destId="{BDF2F39B-8877-4367-AB1E-5FBB589109E4}" srcOrd="2" destOrd="0" presId="urn:microsoft.com/office/officeart/2018/2/layout/IconVerticalSolidList"/>
    <dgm:cxn modelId="{A5A78476-CA28-460F-AA93-AB06388A59A3}" type="presParOf" srcId="{CDB6E6D7-C250-4E6C-904B-1511C6D3D069}" destId="{CF6E81F5-86A3-4F8F-8F1F-77E5870E0B76}" srcOrd="3" destOrd="0" presId="urn:microsoft.com/office/officeart/2018/2/layout/IconVerticalSolidList"/>
    <dgm:cxn modelId="{43284E9F-9033-45F1-8D3D-90EECA34BBAD}" type="presParOf" srcId="{7C2AA8D2-1978-498F-B22D-8AE898FF7258}" destId="{F223436E-315F-4855-8FC2-18D97448018E}" srcOrd="3" destOrd="0" presId="urn:microsoft.com/office/officeart/2018/2/layout/IconVerticalSolidList"/>
    <dgm:cxn modelId="{9DA9646A-FE74-46DC-A4DC-95217C7B3E7F}" type="presParOf" srcId="{7C2AA8D2-1978-498F-B22D-8AE898FF7258}" destId="{7A22A084-2162-4177-A06F-C2E18FDB7BE2}" srcOrd="4" destOrd="0" presId="urn:microsoft.com/office/officeart/2018/2/layout/IconVerticalSolidList"/>
    <dgm:cxn modelId="{8ABB2C06-1D5A-44FA-B388-64425889C33B}" type="presParOf" srcId="{7A22A084-2162-4177-A06F-C2E18FDB7BE2}" destId="{B01999B8-B533-4384-8B7C-C1FEFE18F691}" srcOrd="0" destOrd="0" presId="urn:microsoft.com/office/officeart/2018/2/layout/IconVerticalSolidList"/>
    <dgm:cxn modelId="{69257823-9C47-4383-8056-2779A74E0036}" type="presParOf" srcId="{7A22A084-2162-4177-A06F-C2E18FDB7BE2}" destId="{C7208242-9606-4DB4-A1B4-11CF124BCB10}" srcOrd="1" destOrd="0" presId="urn:microsoft.com/office/officeart/2018/2/layout/IconVerticalSolidList"/>
    <dgm:cxn modelId="{B288AECF-E813-4134-950D-F12E62CFF8E9}" type="presParOf" srcId="{7A22A084-2162-4177-A06F-C2E18FDB7BE2}" destId="{E078B148-193A-4C7E-AFC3-9D0706ED67F7}" srcOrd="2" destOrd="0" presId="urn:microsoft.com/office/officeart/2018/2/layout/IconVerticalSolidList"/>
    <dgm:cxn modelId="{F04C53B3-2BD9-4358-B0F6-D40A28E97749}" type="presParOf" srcId="{7A22A084-2162-4177-A06F-C2E18FDB7BE2}" destId="{F3AC5DAF-0677-41F6-89F6-6D93D879DFC7}" srcOrd="3" destOrd="0" presId="urn:microsoft.com/office/officeart/2018/2/layout/IconVerticalSolidList"/>
    <dgm:cxn modelId="{614202B7-AFED-4445-AD1A-514C95E0CA4B}" type="presParOf" srcId="{7C2AA8D2-1978-498F-B22D-8AE898FF7258}" destId="{A0CA0D0E-9A24-4254-8FBD-CB197FFB9B9A}" srcOrd="5" destOrd="0" presId="urn:microsoft.com/office/officeart/2018/2/layout/IconVerticalSolidList"/>
    <dgm:cxn modelId="{13B83E21-1C14-4F9A-9CDB-1F5431831C17}" type="presParOf" srcId="{7C2AA8D2-1978-498F-B22D-8AE898FF7258}" destId="{E9489FE3-60E5-4073-9643-871BBC8E08CA}" srcOrd="6" destOrd="0" presId="urn:microsoft.com/office/officeart/2018/2/layout/IconVerticalSolidList"/>
    <dgm:cxn modelId="{6AA141E6-9F4B-4075-87AF-686D635DAFA5}" type="presParOf" srcId="{E9489FE3-60E5-4073-9643-871BBC8E08CA}" destId="{F827DD67-842C-4C21-976C-67D6D21F67AD}" srcOrd="0" destOrd="0" presId="urn:microsoft.com/office/officeart/2018/2/layout/IconVerticalSolidList"/>
    <dgm:cxn modelId="{D3686A24-A618-418C-AB82-7ECC3B0C5F82}" type="presParOf" srcId="{E9489FE3-60E5-4073-9643-871BBC8E08CA}" destId="{F14C3EB6-E581-4DED-BF89-37F5ABE07A18}" srcOrd="1" destOrd="0" presId="urn:microsoft.com/office/officeart/2018/2/layout/IconVerticalSolidList"/>
    <dgm:cxn modelId="{96B1E34D-AB88-40AC-BDC2-6FC9658D8621}" type="presParOf" srcId="{E9489FE3-60E5-4073-9643-871BBC8E08CA}" destId="{E7611F43-19C5-4827-9C2A-864B3341C4C7}" srcOrd="2" destOrd="0" presId="urn:microsoft.com/office/officeart/2018/2/layout/IconVerticalSolidList"/>
    <dgm:cxn modelId="{7510670D-64B4-47EB-A8B0-104863C38B0E}" type="presParOf" srcId="{E9489FE3-60E5-4073-9643-871BBC8E08CA}" destId="{9A210F5E-5204-4B5C-8E74-1170F3C9179A}" srcOrd="3" destOrd="0" presId="urn:microsoft.com/office/officeart/2018/2/layout/IconVerticalSolidList"/>
    <dgm:cxn modelId="{03A50BF7-907A-4638-B379-509449BABA11}" type="presParOf" srcId="{7C2AA8D2-1978-498F-B22D-8AE898FF7258}" destId="{8978E360-C1BF-4355-A4E7-1868FFD79F88}" srcOrd="7" destOrd="0" presId="urn:microsoft.com/office/officeart/2018/2/layout/IconVerticalSolidList"/>
    <dgm:cxn modelId="{6A4646D6-35C7-48C2-9884-0073A83536A6}" type="presParOf" srcId="{7C2AA8D2-1978-498F-B22D-8AE898FF7258}" destId="{2C9DD1CF-AE5C-49C2-8FC2-FF1C26525075}" srcOrd="8" destOrd="0" presId="urn:microsoft.com/office/officeart/2018/2/layout/IconVerticalSolidList"/>
    <dgm:cxn modelId="{8C83FF75-5754-4E68-9EAC-9F722B18ABF5}" type="presParOf" srcId="{2C9DD1CF-AE5C-49C2-8FC2-FF1C26525075}" destId="{CD11F528-D408-4A91-87D9-4481CAF64AFC}" srcOrd="0" destOrd="0" presId="urn:microsoft.com/office/officeart/2018/2/layout/IconVerticalSolidList"/>
    <dgm:cxn modelId="{54864368-4C60-4201-ABA8-4BEA6DEFC7AF}" type="presParOf" srcId="{2C9DD1CF-AE5C-49C2-8FC2-FF1C26525075}" destId="{F9E85BFA-34AB-4488-BCFC-5A469554FE1D}" srcOrd="1" destOrd="0" presId="urn:microsoft.com/office/officeart/2018/2/layout/IconVerticalSolidList"/>
    <dgm:cxn modelId="{2267D1D1-861E-4AF0-8591-91487BCB1E8E}" type="presParOf" srcId="{2C9DD1CF-AE5C-49C2-8FC2-FF1C26525075}" destId="{65CB4B7B-8A0C-4793-9F69-62F942EE8647}" srcOrd="2" destOrd="0" presId="urn:microsoft.com/office/officeart/2018/2/layout/IconVerticalSolidList"/>
    <dgm:cxn modelId="{51B4E4C3-0BFD-47A4-AF96-54E56EE71A3E}" type="presParOf" srcId="{2C9DD1CF-AE5C-49C2-8FC2-FF1C26525075}" destId="{57D97577-6451-4E15-ACA8-4C53C8609B5E}" srcOrd="3" destOrd="0" presId="urn:microsoft.com/office/officeart/2018/2/layout/IconVerticalSoli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2.xml><?xml version="1.0" encoding="utf-8"?>
<dgm:dataModel xmlns:dgm="http://schemas.openxmlformats.org/drawingml/2006/diagram" xmlns:a="http://schemas.openxmlformats.org/drawingml/2006/main">
  <dgm:ptLst>
    <dgm:pt modelId="{9A49A3F4-C128-496C-8552-C1A49CB0D013}" type="doc">
      <dgm:prSet loTypeId="urn:microsoft.com/office/officeart/2018/2/layout/IconVerticalSolidList" loCatId="icon" qsTypeId="urn:microsoft.com/office/officeart/2005/8/quickstyle/simple1" qsCatId="simple" csTypeId="urn:microsoft.com/office/officeart/2005/8/colors/accent1_2" csCatId="accent1" phldr="1"/>
      <dgm:spPr/>
      <dgm:t>
        <a:bodyPr/>
        <a:lstStyle/>
        <a:p>
          <a:endParaRPr lang="en-US"/>
        </a:p>
      </dgm:t>
    </dgm:pt>
    <dgm:pt modelId="{06A29DE4-1834-424B-A0B0-AEFE19A9A833}">
      <dgm:prSet custT="1"/>
      <dgm:spPr/>
      <dgm:t>
        <a:bodyPr/>
        <a:lstStyle/>
        <a:p>
          <a:pPr>
            <a:lnSpc>
              <a:spcPct val="100000"/>
            </a:lnSpc>
          </a:pPr>
          <a:r>
            <a:rPr lang="en-US" sz="6000" dirty="0">
              <a:solidFill>
                <a:schemeClr val="accent2">
                  <a:lumMod val="50000"/>
                </a:schemeClr>
              </a:solidFill>
            </a:rPr>
            <a:t>Module Five</a:t>
          </a:r>
        </a:p>
      </dgm:t>
    </dgm:pt>
    <dgm:pt modelId="{03FA1B03-85A5-498F-9A39-C5532F0F0461}" type="parTrans" cxnId="{BC488246-F9E1-42D9-861B-51B623978008}">
      <dgm:prSet/>
      <dgm:spPr/>
      <dgm:t>
        <a:bodyPr/>
        <a:lstStyle/>
        <a:p>
          <a:endParaRPr lang="en-US"/>
        </a:p>
      </dgm:t>
    </dgm:pt>
    <dgm:pt modelId="{B1E2A1E8-7364-4873-9328-3A93268B1423}" type="sibTrans" cxnId="{BC488246-F9E1-42D9-861B-51B623978008}">
      <dgm:prSet/>
      <dgm:spPr/>
      <dgm:t>
        <a:bodyPr/>
        <a:lstStyle/>
        <a:p>
          <a:endParaRPr lang="en-US"/>
        </a:p>
      </dgm:t>
    </dgm:pt>
    <dgm:pt modelId="{9372D82E-7941-463D-ACF2-F0B0D76B1208}">
      <dgm:prSet custT="1"/>
      <dgm:spPr/>
      <dgm:t>
        <a:bodyPr/>
        <a:lstStyle/>
        <a:p>
          <a:pPr>
            <a:lnSpc>
              <a:spcPct val="100000"/>
            </a:lnSpc>
          </a:pPr>
          <a:r>
            <a:rPr lang="en-US" sz="6000" dirty="0">
              <a:solidFill>
                <a:schemeClr val="accent2">
                  <a:lumMod val="50000"/>
                </a:schemeClr>
              </a:solidFill>
            </a:rPr>
            <a:t>Quiz</a:t>
          </a:r>
        </a:p>
      </dgm:t>
    </dgm:pt>
    <dgm:pt modelId="{E0E5802A-B2CD-4141-8924-2153CFC8F31E}" type="parTrans" cxnId="{71315E03-7B99-46AD-9D44-412918090D09}">
      <dgm:prSet/>
      <dgm:spPr/>
      <dgm:t>
        <a:bodyPr/>
        <a:lstStyle/>
        <a:p>
          <a:endParaRPr lang="en-US"/>
        </a:p>
      </dgm:t>
    </dgm:pt>
    <dgm:pt modelId="{D681A0A0-F7AE-412F-B151-2D4C782991FB}" type="sibTrans" cxnId="{71315E03-7B99-46AD-9D44-412918090D09}">
      <dgm:prSet/>
      <dgm:spPr/>
      <dgm:t>
        <a:bodyPr/>
        <a:lstStyle/>
        <a:p>
          <a:endParaRPr lang="en-US"/>
        </a:p>
      </dgm:t>
    </dgm:pt>
    <dgm:pt modelId="{F8E62C54-8638-4630-B48B-48834CBA8A46}" type="pres">
      <dgm:prSet presAssocID="{9A49A3F4-C128-496C-8552-C1A49CB0D013}" presName="root" presStyleCnt="0">
        <dgm:presLayoutVars>
          <dgm:dir/>
          <dgm:resizeHandles val="exact"/>
        </dgm:presLayoutVars>
      </dgm:prSet>
      <dgm:spPr/>
    </dgm:pt>
    <dgm:pt modelId="{FBEC27B0-1F0D-4E04-84F4-F34C0161811B}" type="pres">
      <dgm:prSet presAssocID="{06A29DE4-1834-424B-A0B0-AEFE19A9A833}" presName="compNode" presStyleCnt="0"/>
      <dgm:spPr/>
    </dgm:pt>
    <dgm:pt modelId="{07691649-26FB-4F8A-B796-687E57A30F24}" type="pres">
      <dgm:prSet presAssocID="{06A29DE4-1834-424B-A0B0-AEFE19A9A833}" presName="bgRect" presStyleLbl="bgShp" presStyleIdx="0" presStyleCnt="2"/>
      <dgm:spPr/>
    </dgm:pt>
    <dgm:pt modelId="{F39D324B-93C1-437F-A080-50F8BDCB1717}" type="pres">
      <dgm:prSet presAssocID="{06A29DE4-1834-424B-A0B0-AEFE19A9A833}" presName="iconRect" presStyleLbl="node1" presStyleIdx="0" presStyleCnt="2"/>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dgm:spPr>
      <dgm:extLst>
        <a:ext uri="{E40237B7-FDA0-4F09-8148-C483321AD2D9}">
          <dgm14:cNvPr xmlns:dgm14="http://schemas.microsoft.com/office/drawing/2010/diagram" id="0" name="" descr="Plant"/>
        </a:ext>
      </dgm:extLst>
    </dgm:pt>
    <dgm:pt modelId="{0B7E7BAD-88C7-4457-8802-EBD4041F432E}" type="pres">
      <dgm:prSet presAssocID="{06A29DE4-1834-424B-A0B0-AEFE19A9A833}" presName="spaceRect" presStyleCnt="0"/>
      <dgm:spPr/>
    </dgm:pt>
    <dgm:pt modelId="{B98827CB-BA08-4A86-AF10-50B0486F04AE}" type="pres">
      <dgm:prSet presAssocID="{06A29DE4-1834-424B-A0B0-AEFE19A9A833}" presName="parTx" presStyleLbl="revTx" presStyleIdx="0" presStyleCnt="2">
        <dgm:presLayoutVars>
          <dgm:chMax val="0"/>
          <dgm:chPref val="0"/>
        </dgm:presLayoutVars>
      </dgm:prSet>
      <dgm:spPr/>
    </dgm:pt>
    <dgm:pt modelId="{72FDDAAF-E65D-44BD-A833-232629B0C9B2}" type="pres">
      <dgm:prSet presAssocID="{B1E2A1E8-7364-4873-9328-3A93268B1423}" presName="sibTrans" presStyleCnt="0"/>
      <dgm:spPr/>
    </dgm:pt>
    <dgm:pt modelId="{E7354C98-2884-4F8D-94C3-D6CF6DB8526D}" type="pres">
      <dgm:prSet presAssocID="{9372D82E-7941-463D-ACF2-F0B0D76B1208}" presName="compNode" presStyleCnt="0"/>
      <dgm:spPr/>
    </dgm:pt>
    <dgm:pt modelId="{BECA1F1F-B70F-491C-B5B7-3422C3F793EA}" type="pres">
      <dgm:prSet presAssocID="{9372D82E-7941-463D-ACF2-F0B0D76B1208}" presName="bgRect" presStyleLbl="bgShp" presStyleIdx="1" presStyleCnt="2"/>
      <dgm:spPr/>
    </dgm:pt>
    <dgm:pt modelId="{745C66B8-4D5B-4E66-B706-BC12E7431E94}" type="pres">
      <dgm:prSet presAssocID="{9372D82E-7941-463D-ACF2-F0B0D76B1208}" presName="iconRect" presStyleLbl="node1" presStyleIdx="1" presStyleCnt="2"/>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dgm:spPr>
      <dgm:extLst>
        <a:ext uri="{E40237B7-FDA0-4F09-8148-C483321AD2D9}">
          <dgm14:cNvPr xmlns:dgm14="http://schemas.microsoft.com/office/drawing/2010/diagram" id="0" name="" descr="Head with Gears"/>
        </a:ext>
      </dgm:extLst>
    </dgm:pt>
    <dgm:pt modelId="{723DF4F9-0CB5-4D62-A4E4-0D0DC1430552}" type="pres">
      <dgm:prSet presAssocID="{9372D82E-7941-463D-ACF2-F0B0D76B1208}" presName="spaceRect" presStyleCnt="0"/>
      <dgm:spPr/>
    </dgm:pt>
    <dgm:pt modelId="{E398A605-F6A4-4C1B-B74A-08BF6626DB22}" type="pres">
      <dgm:prSet presAssocID="{9372D82E-7941-463D-ACF2-F0B0D76B1208}" presName="parTx" presStyleLbl="revTx" presStyleIdx="1" presStyleCnt="2">
        <dgm:presLayoutVars>
          <dgm:chMax val="0"/>
          <dgm:chPref val="0"/>
        </dgm:presLayoutVars>
      </dgm:prSet>
      <dgm:spPr/>
    </dgm:pt>
  </dgm:ptLst>
  <dgm:cxnLst>
    <dgm:cxn modelId="{71315E03-7B99-46AD-9D44-412918090D09}" srcId="{9A49A3F4-C128-496C-8552-C1A49CB0D013}" destId="{9372D82E-7941-463D-ACF2-F0B0D76B1208}" srcOrd="1" destOrd="0" parTransId="{E0E5802A-B2CD-4141-8924-2153CFC8F31E}" sibTransId="{D681A0A0-F7AE-412F-B151-2D4C782991FB}"/>
    <dgm:cxn modelId="{ECE3CB22-DC0C-4623-A37F-3225B47B89D2}" type="presOf" srcId="{9A49A3F4-C128-496C-8552-C1A49CB0D013}" destId="{F8E62C54-8638-4630-B48B-48834CBA8A46}" srcOrd="0" destOrd="0" presId="urn:microsoft.com/office/officeart/2018/2/layout/IconVerticalSolidList"/>
    <dgm:cxn modelId="{BC488246-F9E1-42D9-861B-51B623978008}" srcId="{9A49A3F4-C128-496C-8552-C1A49CB0D013}" destId="{06A29DE4-1834-424B-A0B0-AEFE19A9A833}" srcOrd="0" destOrd="0" parTransId="{03FA1B03-85A5-498F-9A39-C5532F0F0461}" sibTransId="{B1E2A1E8-7364-4873-9328-3A93268B1423}"/>
    <dgm:cxn modelId="{E0B7AB85-C6FE-436D-8DC7-65F3BD271F05}" type="presOf" srcId="{06A29DE4-1834-424B-A0B0-AEFE19A9A833}" destId="{B98827CB-BA08-4A86-AF10-50B0486F04AE}" srcOrd="0" destOrd="0" presId="urn:microsoft.com/office/officeart/2018/2/layout/IconVerticalSolidList"/>
    <dgm:cxn modelId="{015E8FE8-21E8-4455-9957-D0C7A2685F47}" type="presOf" srcId="{9372D82E-7941-463D-ACF2-F0B0D76B1208}" destId="{E398A605-F6A4-4C1B-B74A-08BF6626DB22}" srcOrd="0" destOrd="0" presId="urn:microsoft.com/office/officeart/2018/2/layout/IconVerticalSolidList"/>
    <dgm:cxn modelId="{85FE4CA3-5470-4F54-AB0B-CE36E2B8B5D1}" type="presParOf" srcId="{F8E62C54-8638-4630-B48B-48834CBA8A46}" destId="{FBEC27B0-1F0D-4E04-84F4-F34C0161811B}" srcOrd="0" destOrd="0" presId="urn:microsoft.com/office/officeart/2018/2/layout/IconVerticalSolidList"/>
    <dgm:cxn modelId="{DB6007FB-A940-4075-BC8F-2B1B0CCC056A}" type="presParOf" srcId="{FBEC27B0-1F0D-4E04-84F4-F34C0161811B}" destId="{07691649-26FB-4F8A-B796-687E57A30F24}" srcOrd="0" destOrd="0" presId="urn:microsoft.com/office/officeart/2018/2/layout/IconVerticalSolidList"/>
    <dgm:cxn modelId="{FD540C39-2D75-45EE-83BF-4F36DBE5DF28}" type="presParOf" srcId="{FBEC27B0-1F0D-4E04-84F4-F34C0161811B}" destId="{F39D324B-93C1-437F-A080-50F8BDCB1717}" srcOrd="1" destOrd="0" presId="urn:microsoft.com/office/officeart/2018/2/layout/IconVerticalSolidList"/>
    <dgm:cxn modelId="{53292C3F-BF14-4812-9021-20E1A593C503}" type="presParOf" srcId="{FBEC27B0-1F0D-4E04-84F4-F34C0161811B}" destId="{0B7E7BAD-88C7-4457-8802-EBD4041F432E}" srcOrd="2" destOrd="0" presId="urn:microsoft.com/office/officeart/2018/2/layout/IconVerticalSolidList"/>
    <dgm:cxn modelId="{CA9DEF51-17A9-44E1-89CA-CE8E4BCF231A}" type="presParOf" srcId="{FBEC27B0-1F0D-4E04-84F4-F34C0161811B}" destId="{B98827CB-BA08-4A86-AF10-50B0486F04AE}" srcOrd="3" destOrd="0" presId="urn:microsoft.com/office/officeart/2018/2/layout/IconVerticalSolidList"/>
    <dgm:cxn modelId="{A19562A6-1ADC-4A39-B243-2A274BDF9EBA}" type="presParOf" srcId="{F8E62C54-8638-4630-B48B-48834CBA8A46}" destId="{72FDDAAF-E65D-44BD-A833-232629B0C9B2}" srcOrd="1" destOrd="0" presId="urn:microsoft.com/office/officeart/2018/2/layout/IconVerticalSolidList"/>
    <dgm:cxn modelId="{132DEF81-1610-4F3F-BECB-61EEC0F1166C}" type="presParOf" srcId="{F8E62C54-8638-4630-B48B-48834CBA8A46}" destId="{E7354C98-2884-4F8D-94C3-D6CF6DB8526D}" srcOrd="2" destOrd="0" presId="urn:microsoft.com/office/officeart/2018/2/layout/IconVerticalSolidList"/>
    <dgm:cxn modelId="{706A01D5-3DC5-4263-BB57-733F24C2E04B}" type="presParOf" srcId="{E7354C98-2884-4F8D-94C3-D6CF6DB8526D}" destId="{BECA1F1F-B70F-491C-B5B7-3422C3F793EA}" srcOrd="0" destOrd="0" presId="urn:microsoft.com/office/officeart/2018/2/layout/IconVerticalSolidList"/>
    <dgm:cxn modelId="{2538EE4F-1E99-40EC-9792-953C286CAED4}" type="presParOf" srcId="{E7354C98-2884-4F8D-94C3-D6CF6DB8526D}" destId="{745C66B8-4D5B-4E66-B706-BC12E7431E94}" srcOrd="1" destOrd="0" presId="urn:microsoft.com/office/officeart/2018/2/layout/IconVerticalSolidList"/>
    <dgm:cxn modelId="{0E6CA9EA-F884-443E-A29A-50EB82811172}" type="presParOf" srcId="{E7354C98-2884-4F8D-94C3-D6CF6DB8526D}" destId="{723DF4F9-0CB5-4D62-A4E4-0D0DC1430552}" srcOrd="2" destOrd="0" presId="urn:microsoft.com/office/officeart/2018/2/layout/IconVerticalSolidList"/>
    <dgm:cxn modelId="{DEE7E299-2FBB-4787-A2DA-477922C87871}" type="presParOf" srcId="{E7354C98-2884-4F8D-94C3-D6CF6DB8526D}" destId="{E398A605-F6A4-4C1B-B74A-08BF6626DB22}" srcOrd="3" destOrd="0" presId="urn:microsoft.com/office/officeart/2018/2/layout/IconVerticalSoli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3.xml><?xml version="1.0" encoding="utf-8"?>
<dgm:dataModel xmlns:dgm="http://schemas.openxmlformats.org/drawingml/2006/diagram" xmlns:a="http://schemas.openxmlformats.org/drawingml/2006/main">
  <dgm:ptLst>
    <dgm:pt modelId="{D2D812B9-4C3F-42C9-B0B3-F8C77B074444}" type="doc">
      <dgm:prSet loTypeId="urn:microsoft.com/office/officeart/2005/8/layout/vList2" loCatId="list" qsTypeId="urn:microsoft.com/office/officeart/2005/8/quickstyle/simple4" qsCatId="simple" csTypeId="urn:microsoft.com/office/officeart/2005/8/colors/colorful2" csCatId="colorful" phldr="1"/>
      <dgm:spPr/>
      <dgm:t>
        <a:bodyPr/>
        <a:lstStyle/>
        <a:p>
          <a:endParaRPr lang="en-US"/>
        </a:p>
      </dgm:t>
    </dgm:pt>
    <dgm:pt modelId="{81B70A2C-0787-4F22-B5D3-7CF7F2DF83E9}">
      <dgm:prSet/>
      <dgm:spPr/>
      <dgm:t>
        <a:bodyPr/>
        <a:lstStyle/>
        <a:p>
          <a:r>
            <a:rPr lang="en-US" dirty="0"/>
            <a:t>1. The consumer being the director of the helping process can lead to ____________. </a:t>
          </a:r>
        </a:p>
      </dgm:t>
    </dgm:pt>
    <dgm:pt modelId="{F5A17068-844A-4997-887A-FCD5D11DA986}" type="parTrans" cxnId="{2CDA515A-CBF3-46EA-A30E-DA64CEB71C34}">
      <dgm:prSet/>
      <dgm:spPr/>
      <dgm:t>
        <a:bodyPr/>
        <a:lstStyle/>
        <a:p>
          <a:endParaRPr lang="en-US"/>
        </a:p>
      </dgm:t>
    </dgm:pt>
    <dgm:pt modelId="{7D507476-0DBC-4D8F-9534-3E3CD59C66AD}" type="sibTrans" cxnId="{2CDA515A-CBF3-46EA-A30E-DA64CEB71C34}">
      <dgm:prSet/>
      <dgm:spPr/>
      <dgm:t>
        <a:bodyPr/>
        <a:lstStyle/>
        <a:p>
          <a:endParaRPr lang="en-US"/>
        </a:p>
      </dgm:t>
    </dgm:pt>
    <dgm:pt modelId="{486D10B3-D653-44F6-8D62-FBD65DC1C363}">
      <dgm:prSet/>
      <dgm:spPr/>
      <dgm:t>
        <a:bodyPr/>
        <a:lstStyle/>
        <a:p>
          <a:r>
            <a:rPr lang="en-US" dirty="0"/>
            <a:t>a) Chaos    </a:t>
          </a:r>
        </a:p>
      </dgm:t>
    </dgm:pt>
    <dgm:pt modelId="{ECC37B40-5F26-4CC3-A047-164225170341}" type="parTrans" cxnId="{11C1FAD8-FD2D-422F-9968-0BDEC44A09E0}">
      <dgm:prSet/>
      <dgm:spPr/>
      <dgm:t>
        <a:bodyPr/>
        <a:lstStyle/>
        <a:p>
          <a:endParaRPr lang="en-US"/>
        </a:p>
      </dgm:t>
    </dgm:pt>
    <dgm:pt modelId="{5BEB5897-AE6D-4D36-8B08-45B37AFFA322}" type="sibTrans" cxnId="{11C1FAD8-FD2D-422F-9968-0BDEC44A09E0}">
      <dgm:prSet/>
      <dgm:spPr/>
      <dgm:t>
        <a:bodyPr/>
        <a:lstStyle/>
        <a:p>
          <a:endParaRPr lang="en-US"/>
        </a:p>
      </dgm:t>
    </dgm:pt>
    <dgm:pt modelId="{9397C3DB-9EE6-4457-9BBD-903AC14CB763}">
      <dgm:prSet/>
      <dgm:spPr/>
      <dgm:t>
        <a:bodyPr/>
        <a:lstStyle/>
        <a:p>
          <a:r>
            <a:rPr lang="en-US" dirty="0"/>
            <a:t>b) Non compliance </a:t>
          </a:r>
        </a:p>
      </dgm:t>
    </dgm:pt>
    <dgm:pt modelId="{D3BB65DA-F693-4634-B806-DBE4D2058940}" type="parTrans" cxnId="{24531CCB-C014-42D6-94A8-56DA23B7334B}">
      <dgm:prSet/>
      <dgm:spPr/>
      <dgm:t>
        <a:bodyPr/>
        <a:lstStyle/>
        <a:p>
          <a:endParaRPr lang="en-US"/>
        </a:p>
      </dgm:t>
    </dgm:pt>
    <dgm:pt modelId="{01A16623-E29A-4CBC-B4F8-662A843F4AC7}" type="sibTrans" cxnId="{24531CCB-C014-42D6-94A8-56DA23B7334B}">
      <dgm:prSet/>
      <dgm:spPr/>
      <dgm:t>
        <a:bodyPr/>
        <a:lstStyle/>
        <a:p>
          <a:endParaRPr lang="en-US"/>
        </a:p>
      </dgm:t>
    </dgm:pt>
    <dgm:pt modelId="{D1372166-46FB-479F-87E2-1711F33F6278}">
      <dgm:prSet/>
      <dgm:spPr/>
      <dgm:t>
        <a:bodyPr/>
        <a:lstStyle/>
        <a:p>
          <a:r>
            <a:rPr lang="en-US" dirty="0"/>
            <a:t>c) Tension  </a:t>
          </a:r>
        </a:p>
      </dgm:t>
    </dgm:pt>
    <dgm:pt modelId="{28B2A8B1-4FA8-44C6-BEDC-155A60F2DAD1}" type="parTrans" cxnId="{E1BA0824-0C65-4A16-A0B5-45FF7D6C82E4}">
      <dgm:prSet/>
      <dgm:spPr/>
      <dgm:t>
        <a:bodyPr/>
        <a:lstStyle/>
        <a:p>
          <a:endParaRPr lang="en-US"/>
        </a:p>
      </dgm:t>
    </dgm:pt>
    <dgm:pt modelId="{F9383516-F120-4116-8CD8-859F0D03121B}" type="sibTrans" cxnId="{E1BA0824-0C65-4A16-A0B5-45FF7D6C82E4}">
      <dgm:prSet/>
      <dgm:spPr/>
      <dgm:t>
        <a:bodyPr/>
        <a:lstStyle/>
        <a:p>
          <a:endParaRPr lang="en-US"/>
        </a:p>
      </dgm:t>
    </dgm:pt>
    <dgm:pt modelId="{CEB9D3E0-A04F-4A35-8B3E-7EB610CC6DB4}">
      <dgm:prSet/>
      <dgm:spPr/>
      <dgm:t>
        <a:bodyPr/>
        <a:lstStyle/>
        <a:p>
          <a:r>
            <a:rPr lang="en-US" dirty="0"/>
            <a:t>d) Empowerment</a:t>
          </a:r>
        </a:p>
      </dgm:t>
    </dgm:pt>
    <dgm:pt modelId="{84FECB53-3A94-4FDF-9798-21E3B9EF727C}" type="parTrans" cxnId="{4F0C99E8-3ACB-44E6-B378-E8C647D18B14}">
      <dgm:prSet/>
      <dgm:spPr/>
      <dgm:t>
        <a:bodyPr/>
        <a:lstStyle/>
        <a:p>
          <a:endParaRPr lang="en-US"/>
        </a:p>
      </dgm:t>
    </dgm:pt>
    <dgm:pt modelId="{0F885858-2CA4-4F21-A731-AE636F20F27C}" type="sibTrans" cxnId="{4F0C99E8-3ACB-44E6-B378-E8C647D18B14}">
      <dgm:prSet/>
      <dgm:spPr/>
      <dgm:t>
        <a:bodyPr/>
        <a:lstStyle/>
        <a:p>
          <a:endParaRPr lang="en-US"/>
        </a:p>
      </dgm:t>
    </dgm:pt>
    <dgm:pt modelId="{C5D821CB-B0E0-4218-9866-C3E8979A8C10}" type="pres">
      <dgm:prSet presAssocID="{D2D812B9-4C3F-42C9-B0B3-F8C77B074444}" presName="linear" presStyleCnt="0">
        <dgm:presLayoutVars>
          <dgm:animLvl val="lvl"/>
          <dgm:resizeHandles val="exact"/>
        </dgm:presLayoutVars>
      </dgm:prSet>
      <dgm:spPr/>
    </dgm:pt>
    <dgm:pt modelId="{1BDFEC83-1D6E-4013-8E9D-E468D243D3F8}" type="pres">
      <dgm:prSet presAssocID="{81B70A2C-0787-4F22-B5D3-7CF7F2DF83E9}" presName="parentText" presStyleLbl="node1" presStyleIdx="0" presStyleCnt="5">
        <dgm:presLayoutVars>
          <dgm:chMax val="0"/>
          <dgm:bulletEnabled val="1"/>
        </dgm:presLayoutVars>
      </dgm:prSet>
      <dgm:spPr/>
    </dgm:pt>
    <dgm:pt modelId="{C7C56BBA-7E82-4AFD-ACAA-4677DE2EE3F3}" type="pres">
      <dgm:prSet presAssocID="{7D507476-0DBC-4D8F-9534-3E3CD59C66AD}" presName="spacer" presStyleCnt="0"/>
      <dgm:spPr/>
    </dgm:pt>
    <dgm:pt modelId="{D72E16AA-458A-4880-A832-3BD6E86C112C}" type="pres">
      <dgm:prSet presAssocID="{486D10B3-D653-44F6-8D62-FBD65DC1C363}" presName="parentText" presStyleLbl="node1" presStyleIdx="1" presStyleCnt="5">
        <dgm:presLayoutVars>
          <dgm:chMax val="0"/>
          <dgm:bulletEnabled val="1"/>
        </dgm:presLayoutVars>
      </dgm:prSet>
      <dgm:spPr/>
    </dgm:pt>
    <dgm:pt modelId="{6D16986E-0FFA-4D12-9525-DDA6FB09CA6F}" type="pres">
      <dgm:prSet presAssocID="{5BEB5897-AE6D-4D36-8B08-45B37AFFA322}" presName="spacer" presStyleCnt="0"/>
      <dgm:spPr/>
    </dgm:pt>
    <dgm:pt modelId="{C11C5EF2-916B-41AB-9927-317556635FCE}" type="pres">
      <dgm:prSet presAssocID="{9397C3DB-9EE6-4457-9BBD-903AC14CB763}" presName="parentText" presStyleLbl="node1" presStyleIdx="2" presStyleCnt="5">
        <dgm:presLayoutVars>
          <dgm:chMax val="0"/>
          <dgm:bulletEnabled val="1"/>
        </dgm:presLayoutVars>
      </dgm:prSet>
      <dgm:spPr/>
    </dgm:pt>
    <dgm:pt modelId="{F504DFFA-62B1-4D9E-B858-FB70CD68F0E4}" type="pres">
      <dgm:prSet presAssocID="{01A16623-E29A-4CBC-B4F8-662A843F4AC7}" presName="spacer" presStyleCnt="0"/>
      <dgm:spPr/>
    </dgm:pt>
    <dgm:pt modelId="{F383CD31-8D20-487C-BE4A-43578CFAF9EF}" type="pres">
      <dgm:prSet presAssocID="{D1372166-46FB-479F-87E2-1711F33F6278}" presName="parentText" presStyleLbl="node1" presStyleIdx="3" presStyleCnt="5">
        <dgm:presLayoutVars>
          <dgm:chMax val="0"/>
          <dgm:bulletEnabled val="1"/>
        </dgm:presLayoutVars>
      </dgm:prSet>
      <dgm:spPr/>
    </dgm:pt>
    <dgm:pt modelId="{994246AB-16DA-488A-A7A3-82DBBFD4B15A}" type="pres">
      <dgm:prSet presAssocID="{F9383516-F120-4116-8CD8-859F0D03121B}" presName="spacer" presStyleCnt="0"/>
      <dgm:spPr/>
    </dgm:pt>
    <dgm:pt modelId="{EB23F5A2-775D-4022-9635-37477CB09DAE}" type="pres">
      <dgm:prSet presAssocID="{CEB9D3E0-A04F-4A35-8B3E-7EB610CC6DB4}" presName="parentText" presStyleLbl="node1" presStyleIdx="4" presStyleCnt="5">
        <dgm:presLayoutVars>
          <dgm:chMax val="0"/>
          <dgm:bulletEnabled val="1"/>
        </dgm:presLayoutVars>
      </dgm:prSet>
      <dgm:spPr/>
    </dgm:pt>
  </dgm:ptLst>
  <dgm:cxnLst>
    <dgm:cxn modelId="{E1BA0824-0C65-4A16-A0B5-45FF7D6C82E4}" srcId="{D2D812B9-4C3F-42C9-B0B3-F8C77B074444}" destId="{D1372166-46FB-479F-87E2-1711F33F6278}" srcOrd="3" destOrd="0" parTransId="{28B2A8B1-4FA8-44C6-BEDC-155A60F2DAD1}" sibTransId="{F9383516-F120-4116-8CD8-859F0D03121B}"/>
    <dgm:cxn modelId="{2CDA515A-CBF3-46EA-A30E-DA64CEB71C34}" srcId="{D2D812B9-4C3F-42C9-B0B3-F8C77B074444}" destId="{81B70A2C-0787-4F22-B5D3-7CF7F2DF83E9}" srcOrd="0" destOrd="0" parTransId="{F5A17068-844A-4997-887A-FCD5D11DA986}" sibTransId="{7D507476-0DBC-4D8F-9534-3E3CD59C66AD}"/>
    <dgm:cxn modelId="{D4771D91-79DC-4A1C-8FC6-6B9DCD06AFE6}" type="presOf" srcId="{D2D812B9-4C3F-42C9-B0B3-F8C77B074444}" destId="{C5D821CB-B0E0-4218-9866-C3E8979A8C10}" srcOrd="0" destOrd="0" presId="urn:microsoft.com/office/officeart/2005/8/layout/vList2"/>
    <dgm:cxn modelId="{264CDDA9-D68A-44C9-AAF5-913FAF94FC55}" type="presOf" srcId="{81B70A2C-0787-4F22-B5D3-7CF7F2DF83E9}" destId="{1BDFEC83-1D6E-4013-8E9D-E468D243D3F8}" srcOrd="0" destOrd="0" presId="urn:microsoft.com/office/officeart/2005/8/layout/vList2"/>
    <dgm:cxn modelId="{24531CCB-C014-42D6-94A8-56DA23B7334B}" srcId="{D2D812B9-4C3F-42C9-B0B3-F8C77B074444}" destId="{9397C3DB-9EE6-4457-9BBD-903AC14CB763}" srcOrd="2" destOrd="0" parTransId="{D3BB65DA-F693-4634-B806-DBE4D2058940}" sibTransId="{01A16623-E29A-4CBC-B4F8-662A843F4AC7}"/>
    <dgm:cxn modelId="{55AEC0CB-87A8-4242-AAFA-F21CD569EACA}" type="presOf" srcId="{D1372166-46FB-479F-87E2-1711F33F6278}" destId="{F383CD31-8D20-487C-BE4A-43578CFAF9EF}" srcOrd="0" destOrd="0" presId="urn:microsoft.com/office/officeart/2005/8/layout/vList2"/>
    <dgm:cxn modelId="{DBD50CD0-CCED-40EE-A514-03B92BA8BC75}" type="presOf" srcId="{486D10B3-D653-44F6-8D62-FBD65DC1C363}" destId="{D72E16AA-458A-4880-A832-3BD6E86C112C}" srcOrd="0" destOrd="0" presId="urn:microsoft.com/office/officeart/2005/8/layout/vList2"/>
    <dgm:cxn modelId="{D2F17BD5-2356-40C2-9B1E-029E5613D2EE}" type="presOf" srcId="{9397C3DB-9EE6-4457-9BBD-903AC14CB763}" destId="{C11C5EF2-916B-41AB-9927-317556635FCE}" srcOrd="0" destOrd="0" presId="urn:microsoft.com/office/officeart/2005/8/layout/vList2"/>
    <dgm:cxn modelId="{11C1FAD8-FD2D-422F-9968-0BDEC44A09E0}" srcId="{D2D812B9-4C3F-42C9-B0B3-F8C77B074444}" destId="{486D10B3-D653-44F6-8D62-FBD65DC1C363}" srcOrd="1" destOrd="0" parTransId="{ECC37B40-5F26-4CC3-A047-164225170341}" sibTransId="{5BEB5897-AE6D-4D36-8B08-45B37AFFA322}"/>
    <dgm:cxn modelId="{4F0C99E8-3ACB-44E6-B378-E8C647D18B14}" srcId="{D2D812B9-4C3F-42C9-B0B3-F8C77B074444}" destId="{CEB9D3E0-A04F-4A35-8B3E-7EB610CC6DB4}" srcOrd="4" destOrd="0" parTransId="{84FECB53-3A94-4FDF-9798-21E3B9EF727C}" sibTransId="{0F885858-2CA4-4F21-A731-AE636F20F27C}"/>
    <dgm:cxn modelId="{DE7B19F3-0084-4434-BFA5-474AC5D73BF8}" type="presOf" srcId="{CEB9D3E0-A04F-4A35-8B3E-7EB610CC6DB4}" destId="{EB23F5A2-775D-4022-9635-37477CB09DAE}" srcOrd="0" destOrd="0" presId="urn:microsoft.com/office/officeart/2005/8/layout/vList2"/>
    <dgm:cxn modelId="{21621B2E-8223-4773-A0E3-719867665A5D}" type="presParOf" srcId="{C5D821CB-B0E0-4218-9866-C3E8979A8C10}" destId="{1BDFEC83-1D6E-4013-8E9D-E468D243D3F8}" srcOrd="0" destOrd="0" presId="urn:microsoft.com/office/officeart/2005/8/layout/vList2"/>
    <dgm:cxn modelId="{F143174F-0D50-4DB1-A46C-C2DB99B58B2D}" type="presParOf" srcId="{C5D821CB-B0E0-4218-9866-C3E8979A8C10}" destId="{C7C56BBA-7E82-4AFD-ACAA-4677DE2EE3F3}" srcOrd="1" destOrd="0" presId="urn:microsoft.com/office/officeart/2005/8/layout/vList2"/>
    <dgm:cxn modelId="{B13CCC5C-8415-4C17-9200-4FD2DA26181B}" type="presParOf" srcId="{C5D821CB-B0E0-4218-9866-C3E8979A8C10}" destId="{D72E16AA-458A-4880-A832-3BD6E86C112C}" srcOrd="2" destOrd="0" presId="urn:microsoft.com/office/officeart/2005/8/layout/vList2"/>
    <dgm:cxn modelId="{6A7FD333-E5ED-4014-B2B0-08FBAE596FC0}" type="presParOf" srcId="{C5D821CB-B0E0-4218-9866-C3E8979A8C10}" destId="{6D16986E-0FFA-4D12-9525-DDA6FB09CA6F}" srcOrd="3" destOrd="0" presId="urn:microsoft.com/office/officeart/2005/8/layout/vList2"/>
    <dgm:cxn modelId="{0BF370F2-9825-4F5E-BAC7-954DB764E44E}" type="presParOf" srcId="{C5D821CB-B0E0-4218-9866-C3E8979A8C10}" destId="{C11C5EF2-916B-41AB-9927-317556635FCE}" srcOrd="4" destOrd="0" presId="urn:microsoft.com/office/officeart/2005/8/layout/vList2"/>
    <dgm:cxn modelId="{0D86FCDB-F9D2-4B9F-92C1-06A2AF994D23}" type="presParOf" srcId="{C5D821CB-B0E0-4218-9866-C3E8979A8C10}" destId="{F504DFFA-62B1-4D9E-B858-FB70CD68F0E4}" srcOrd="5" destOrd="0" presId="urn:microsoft.com/office/officeart/2005/8/layout/vList2"/>
    <dgm:cxn modelId="{ABE11579-620C-4D5D-97C2-75A9E82DB2B5}" type="presParOf" srcId="{C5D821CB-B0E0-4218-9866-C3E8979A8C10}" destId="{F383CD31-8D20-487C-BE4A-43578CFAF9EF}" srcOrd="6" destOrd="0" presId="urn:microsoft.com/office/officeart/2005/8/layout/vList2"/>
    <dgm:cxn modelId="{9CBE1E7E-FAF4-4057-B8F1-E1911124797F}" type="presParOf" srcId="{C5D821CB-B0E0-4218-9866-C3E8979A8C10}" destId="{994246AB-16DA-488A-A7A3-82DBBFD4B15A}" srcOrd="7" destOrd="0" presId="urn:microsoft.com/office/officeart/2005/8/layout/vList2"/>
    <dgm:cxn modelId="{1E545F4E-3043-4A91-A6AD-7995776AC611}" type="presParOf" srcId="{C5D821CB-B0E0-4218-9866-C3E8979A8C10}" destId="{EB23F5A2-775D-4022-9635-37477CB09DAE}" srcOrd="8"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4.xml><?xml version="1.0" encoding="utf-8"?>
<dgm:dataModel xmlns:dgm="http://schemas.openxmlformats.org/drawingml/2006/diagram" xmlns:a="http://schemas.openxmlformats.org/drawingml/2006/main">
  <dgm:ptLst>
    <dgm:pt modelId="{9BFA4432-259F-4404-B9DC-5CD2216000A0}" type="doc">
      <dgm:prSet loTypeId="urn:microsoft.com/office/officeart/2005/8/layout/vList2" loCatId="list" qsTypeId="urn:microsoft.com/office/officeart/2005/8/quickstyle/simple4" qsCatId="simple" csTypeId="urn:microsoft.com/office/officeart/2005/8/colors/colorful2" csCatId="colorful" phldr="1"/>
      <dgm:spPr/>
      <dgm:t>
        <a:bodyPr/>
        <a:lstStyle/>
        <a:p>
          <a:endParaRPr lang="en-US"/>
        </a:p>
      </dgm:t>
    </dgm:pt>
    <dgm:pt modelId="{0067802D-9CDA-4FCC-8CA1-3194CE7FE97F}">
      <dgm:prSet/>
      <dgm:spPr/>
      <dgm:t>
        <a:bodyPr/>
        <a:lstStyle/>
        <a:p>
          <a:r>
            <a:rPr lang="en-US" dirty="0"/>
            <a:t>1. The consumer being the director of the helping process can lead to ____________. </a:t>
          </a:r>
        </a:p>
      </dgm:t>
    </dgm:pt>
    <dgm:pt modelId="{FC8EF877-77BA-4EF8-A83A-DD5CF219E626}" type="parTrans" cxnId="{501A8A3D-8CF8-4DAB-A1AF-30FA51F572E8}">
      <dgm:prSet/>
      <dgm:spPr/>
      <dgm:t>
        <a:bodyPr/>
        <a:lstStyle/>
        <a:p>
          <a:endParaRPr lang="en-US"/>
        </a:p>
      </dgm:t>
    </dgm:pt>
    <dgm:pt modelId="{529631B0-AE52-48C2-8892-1CF2CEF52B40}" type="sibTrans" cxnId="{501A8A3D-8CF8-4DAB-A1AF-30FA51F572E8}">
      <dgm:prSet/>
      <dgm:spPr/>
      <dgm:t>
        <a:bodyPr/>
        <a:lstStyle/>
        <a:p>
          <a:endParaRPr lang="en-US"/>
        </a:p>
      </dgm:t>
    </dgm:pt>
    <dgm:pt modelId="{B93EB809-FB8F-45A2-AE2B-90AD03589CC7}">
      <dgm:prSet/>
      <dgm:spPr/>
      <dgm:t>
        <a:bodyPr/>
        <a:lstStyle/>
        <a:p>
          <a:r>
            <a:rPr lang="en-US" dirty="0"/>
            <a:t>a) Chaos    </a:t>
          </a:r>
        </a:p>
      </dgm:t>
    </dgm:pt>
    <dgm:pt modelId="{A26D7F7E-DAE4-43ED-AB26-E176F7ED802C}" type="parTrans" cxnId="{E287D802-5198-4B7C-8B4A-BF82127B1411}">
      <dgm:prSet/>
      <dgm:spPr/>
      <dgm:t>
        <a:bodyPr/>
        <a:lstStyle/>
        <a:p>
          <a:endParaRPr lang="en-US"/>
        </a:p>
      </dgm:t>
    </dgm:pt>
    <dgm:pt modelId="{6C39F798-CD78-42F6-81D3-3F8B6CB3B3C5}" type="sibTrans" cxnId="{E287D802-5198-4B7C-8B4A-BF82127B1411}">
      <dgm:prSet/>
      <dgm:spPr/>
      <dgm:t>
        <a:bodyPr/>
        <a:lstStyle/>
        <a:p>
          <a:endParaRPr lang="en-US"/>
        </a:p>
      </dgm:t>
    </dgm:pt>
    <dgm:pt modelId="{03C74568-4161-42FF-B4B5-C8A5518C14EE}">
      <dgm:prSet/>
      <dgm:spPr/>
      <dgm:t>
        <a:bodyPr/>
        <a:lstStyle/>
        <a:p>
          <a:r>
            <a:rPr lang="en-US" dirty="0"/>
            <a:t>b) Non compliance </a:t>
          </a:r>
        </a:p>
      </dgm:t>
    </dgm:pt>
    <dgm:pt modelId="{685D046E-B1A9-47DC-BC3A-6BBA5F5C3795}" type="parTrans" cxnId="{632DC2F0-E6B1-4CAC-917F-16E1B2996190}">
      <dgm:prSet/>
      <dgm:spPr/>
      <dgm:t>
        <a:bodyPr/>
        <a:lstStyle/>
        <a:p>
          <a:endParaRPr lang="en-US"/>
        </a:p>
      </dgm:t>
    </dgm:pt>
    <dgm:pt modelId="{F6BD79AF-AFB4-434A-B778-414A92F443B8}" type="sibTrans" cxnId="{632DC2F0-E6B1-4CAC-917F-16E1B2996190}">
      <dgm:prSet/>
      <dgm:spPr/>
      <dgm:t>
        <a:bodyPr/>
        <a:lstStyle/>
        <a:p>
          <a:endParaRPr lang="en-US"/>
        </a:p>
      </dgm:t>
    </dgm:pt>
    <dgm:pt modelId="{9A396776-6E5A-497C-9573-7AFD4F02C037}">
      <dgm:prSet/>
      <dgm:spPr/>
      <dgm:t>
        <a:bodyPr/>
        <a:lstStyle/>
        <a:p>
          <a:r>
            <a:rPr lang="en-US" dirty="0"/>
            <a:t>c) Tension  </a:t>
          </a:r>
        </a:p>
      </dgm:t>
    </dgm:pt>
    <dgm:pt modelId="{40A998EA-66DB-46F5-9544-1CEBA6D77E72}" type="parTrans" cxnId="{7719C657-6EFC-4D14-A146-F012B114205C}">
      <dgm:prSet/>
      <dgm:spPr/>
      <dgm:t>
        <a:bodyPr/>
        <a:lstStyle/>
        <a:p>
          <a:endParaRPr lang="en-US"/>
        </a:p>
      </dgm:t>
    </dgm:pt>
    <dgm:pt modelId="{972A9E0E-207C-4784-80FA-42F0F79FD689}" type="sibTrans" cxnId="{7719C657-6EFC-4D14-A146-F012B114205C}">
      <dgm:prSet/>
      <dgm:spPr/>
      <dgm:t>
        <a:bodyPr/>
        <a:lstStyle/>
        <a:p>
          <a:endParaRPr lang="en-US"/>
        </a:p>
      </dgm:t>
    </dgm:pt>
    <dgm:pt modelId="{53CAF052-9B86-41DF-93AE-8C289E69093A}">
      <dgm:prSet custT="1"/>
      <dgm:spPr/>
      <dgm:t>
        <a:bodyPr/>
        <a:lstStyle/>
        <a:p>
          <a:r>
            <a:rPr lang="en-US" sz="3200" b="1" u="none" dirty="0"/>
            <a:t>d) </a:t>
          </a:r>
          <a:r>
            <a:rPr lang="en-US" sz="3200" b="1" u="sng" dirty="0"/>
            <a:t>Empowerment</a:t>
          </a:r>
          <a:endParaRPr lang="en-US" sz="3200" dirty="0"/>
        </a:p>
      </dgm:t>
    </dgm:pt>
    <dgm:pt modelId="{FF9A7841-3000-4850-8FE7-60CCFDFC6F02}" type="parTrans" cxnId="{0397B6F5-EE2A-4962-BB36-D0542A48B376}">
      <dgm:prSet/>
      <dgm:spPr/>
      <dgm:t>
        <a:bodyPr/>
        <a:lstStyle/>
        <a:p>
          <a:endParaRPr lang="en-US"/>
        </a:p>
      </dgm:t>
    </dgm:pt>
    <dgm:pt modelId="{6AFFAA68-9BC9-4975-9830-D06F90668C75}" type="sibTrans" cxnId="{0397B6F5-EE2A-4962-BB36-D0542A48B376}">
      <dgm:prSet/>
      <dgm:spPr/>
      <dgm:t>
        <a:bodyPr/>
        <a:lstStyle/>
        <a:p>
          <a:endParaRPr lang="en-US"/>
        </a:p>
      </dgm:t>
    </dgm:pt>
    <dgm:pt modelId="{60244BC4-5689-41E4-B837-F7380E952706}" type="pres">
      <dgm:prSet presAssocID="{9BFA4432-259F-4404-B9DC-5CD2216000A0}" presName="linear" presStyleCnt="0">
        <dgm:presLayoutVars>
          <dgm:animLvl val="lvl"/>
          <dgm:resizeHandles val="exact"/>
        </dgm:presLayoutVars>
      </dgm:prSet>
      <dgm:spPr/>
    </dgm:pt>
    <dgm:pt modelId="{C88E0BF9-4671-43DD-9E26-5941F826E391}" type="pres">
      <dgm:prSet presAssocID="{0067802D-9CDA-4FCC-8CA1-3194CE7FE97F}" presName="parentText" presStyleLbl="node1" presStyleIdx="0" presStyleCnt="5">
        <dgm:presLayoutVars>
          <dgm:chMax val="0"/>
          <dgm:bulletEnabled val="1"/>
        </dgm:presLayoutVars>
      </dgm:prSet>
      <dgm:spPr/>
    </dgm:pt>
    <dgm:pt modelId="{DEE70809-1537-4F34-A897-9C1A4ADA3079}" type="pres">
      <dgm:prSet presAssocID="{529631B0-AE52-48C2-8892-1CF2CEF52B40}" presName="spacer" presStyleCnt="0"/>
      <dgm:spPr/>
    </dgm:pt>
    <dgm:pt modelId="{38AE812F-43AD-439D-89EC-B0AE86D4F586}" type="pres">
      <dgm:prSet presAssocID="{B93EB809-FB8F-45A2-AE2B-90AD03589CC7}" presName="parentText" presStyleLbl="node1" presStyleIdx="1" presStyleCnt="5">
        <dgm:presLayoutVars>
          <dgm:chMax val="0"/>
          <dgm:bulletEnabled val="1"/>
        </dgm:presLayoutVars>
      </dgm:prSet>
      <dgm:spPr/>
    </dgm:pt>
    <dgm:pt modelId="{8434C3A6-A865-4ECA-9D2C-1C32FC1AA466}" type="pres">
      <dgm:prSet presAssocID="{6C39F798-CD78-42F6-81D3-3F8B6CB3B3C5}" presName="spacer" presStyleCnt="0"/>
      <dgm:spPr/>
    </dgm:pt>
    <dgm:pt modelId="{57EE3D96-BF0C-485C-A4BB-B31FC4FF6B29}" type="pres">
      <dgm:prSet presAssocID="{03C74568-4161-42FF-B4B5-C8A5518C14EE}" presName="parentText" presStyleLbl="node1" presStyleIdx="2" presStyleCnt="5">
        <dgm:presLayoutVars>
          <dgm:chMax val="0"/>
          <dgm:bulletEnabled val="1"/>
        </dgm:presLayoutVars>
      </dgm:prSet>
      <dgm:spPr/>
    </dgm:pt>
    <dgm:pt modelId="{92D5B9BB-0957-43DC-8027-440B5451A82C}" type="pres">
      <dgm:prSet presAssocID="{F6BD79AF-AFB4-434A-B778-414A92F443B8}" presName="spacer" presStyleCnt="0"/>
      <dgm:spPr/>
    </dgm:pt>
    <dgm:pt modelId="{73141659-D891-4DC4-B1B6-AC78FDD94B2F}" type="pres">
      <dgm:prSet presAssocID="{9A396776-6E5A-497C-9573-7AFD4F02C037}" presName="parentText" presStyleLbl="node1" presStyleIdx="3" presStyleCnt="5">
        <dgm:presLayoutVars>
          <dgm:chMax val="0"/>
          <dgm:bulletEnabled val="1"/>
        </dgm:presLayoutVars>
      </dgm:prSet>
      <dgm:spPr/>
    </dgm:pt>
    <dgm:pt modelId="{402A12E3-D84E-4D0E-A16B-311BC58916D1}" type="pres">
      <dgm:prSet presAssocID="{972A9E0E-207C-4784-80FA-42F0F79FD689}" presName="spacer" presStyleCnt="0"/>
      <dgm:spPr/>
    </dgm:pt>
    <dgm:pt modelId="{34E64ED3-8E8B-49BB-852E-C146B366558F}" type="pres">
      <dgm:prSet presAssocID="{53CAF052-9B86-41DF-93AE-8C289E69093A}" presName="parentText" presStyleLbl="node1" presStyleIdx="4" presStyleCnt="5" custLinFactNeighborX="-1110" custLinFactNeighborY="64012">
        <dgm:presLayoutVars>
          <dgm:chMax val="0"/>
          <dgm:bulletEnabled val="1"/>
        </dgm:presLayoutVars>
      </dgm:prSet>
      <dgm:spPr/>
    </dgm:pt>
  </dgm:ptLst>
  <dgm:cxnLst>
    <dgm:cxn modelId="{E287D802-5198-4B7C-8B4A-BF82127B1411}" srcId="{9BFA4432-259F-4404-B9DC-5CD2216000A0}" destId="{B93EB809-FB8F-45A2-AE2B-90AD03589CC7}" srcOrd="1" destOrd="0" parTransId="{A26D7F7E-DAE4-43ED-AB26-E176F7ED802C}" sibTransId="{6C39F798-CD78-42F6-81D3-3F8B6CB3B3C5}"/>
    <dgm:cxn modelId="{5FFD9717-5DE2-4F78-89F1-777C85D81B67}" type="presOf" srcId="{03C74568-4161-42FF-B4B5-C8A5518C14EE}" destId="{57EE3D96-BF0C-485C-A4BB-B31FC4FF6B29}" srcOrd="0" destOrd="0" presId="urn:microsoft.com/office/officeart/2005/8/layout/vList2"/>
    <dgm:cxn modelId="{6317F72E-7BA5-49A6-91BA-A2F54B5CB0AB}" type="presOf" srcId="{9A396776-6E5A-497C-9573-7AFD4F02C037}" destId="{73141659-D891-4DC4-B1B6-AC78FDD94B2F}" srcOrd="0" destOrd="0" presId="urn:microsoft.com/office/officeart/2005/8/layout/vList2"/>
    <dgm:cxn modelId="{501A8A3D-8CF8-4DAB-A1AF-30FA51F572E8}" srcId="{9BFA4432-259F-4404-B9DC-5CD2216000A0}" destId="{0067802D-9CDA-4FCC-8CA1-3194CE7FE97F}" srcOrd="0" destOrd="0" parTransId="{FC8EF877-77BA-4EF8-A83A-DD5CF219E626}" sibTransId="{529631B0-AE52-48C2-8892-1CF2CEF52B40}"/>
    <dgm:cxn modelId="{AF338640-7ADC-49CE-B7A2-E46583F8A230}" type="presOf" srcId="{53CAF052-9B86-41DF-93AE-8C289E69093A}" destId="{34E64ED3-8E8B-49BB-852E-C146B366558F}" srcOrd="0" destOrd="0" presId="urn:microsoft.com/office/officeart/2005/8/layout/vList2"/>
    <dgm:cxn modelId="{7719C657-6EFC-4D14-A146-F012B114205C}" srcId="{9BFA4432-259F-4404-B9DC-5CD2216000A0}" destId="{9A396776-6E5A-497C-9573-7AFD4F02C037}" srcOrd="3" destOrd="0" parTransId="{40A998EA-66DB-46F5-9544-1CEBA6D77E72}" sibTransId="{972A9E0E-207C-4784-80FA-42F0F79FD689}"/>
    <dgm:cxn modelId="{D6EA4578-6A2C-4146-BF18-E1DBCC7E2051}" type="presOf" srcId="{0067802D-9CDA-4FCC-8CA1-3194CE7FE97F}" destId="{C88E0BF9-4671-43DD-9E26-5941F826E391}" srcOrd="0" destOrd="0" presId="urn:microsoft.com/office/officeart/2005/8/layout/vList2"/>
    <dgm:cxn modelId="{8CED9BBC-EFDE-499A-BCB2-A7D35558C51C}" type="presOf" srcId="{B93EB809-FB8F-45A2-AE2B-90AD03589CC7}" destId="{38AE812F-43AD-439D-89EC-B0AE86D4F586}" srcOrd="0" destOrd="0" presId="urn:microsoft.com/office/officeart/2005/8/layout/vList2"/>
    <dgm:cxn modelId="{632DC2F0-E6B1-4CAC-917F-16E1B2996190}" srcId="{9BFA4432-259F-4404-B9DC-5CD2216000A0}" destId="{03C74568-4161-42FF-B4B5-C8A5518C14EE}" srcOrd="2" destOrd="0" parTransId="{685D046E-B1A9-47DC-BC3A-6BBA5F5C3795}" sibTransId="{F6BD79AF-AFB4-434A-B778-414A92F443B8}"/>
    <dgm:cxn modelId="{91CB3EF3-7C7C-47F6-8E23-4C5C894E7B53}" type="presOf" srcId="{9BFA4432-259F-4404-B9DC-5CD2216000A0}" destId="{60244BC4-5689-41E4-B837-F7380E952706}" srcOrd="0" destOrd="0" presId="urn:microsoft.com/office/officeart/2005/8/layout/vList2"/>
    <dgm:cxn modelId="{0397B6F5-EE2A-4962-BB36-D0542A48B376}" srcId="{9BFA4432-259F-4404-B9DC-5CD2216000A0}" destId="{53CAF052-9B86-41DF-93AE-8C289E69093A}" srcOrd="4" destOrd="0" parTransId="{FF9A7841-3000-4850-8FE7-60CCFDFC6F02}" sibTransId="{6AFFAA68-9BC9-4975-9830-D06F90668C75}"/>
    <dgm:cxn modelId="{DE2FA4F8-210C-4E17-9A3D-686364C9AB33}" type="presParOf" srcId="{60244BC4-5689-41E4-B837-F7380E952706}" destId="{C88E0BF9-4671-43DD-9E26-5941F826E391}" srcOrd="0" destOrd="0" presId="urn:microsoft.com/office/officeart/2005/8/layout/vList2"/>
    <dgm:cxn modelId="{9023C8A3-F83A-4818-9BC2-AFFACF445461}" type="presParOf" srcId="{60244BC4-5689-41E4-B837-F7380E952706}" destId="{DEE70809-1537-4F34-A897-9C1A4ADA3079}" srcOrd="1" destOrd="0" presId="urn:microsoft.com/office/officeart/2005/8/layout/vList2"/>
    <dgm:cxn modelId="{A4CDDD4C-C5C8-486F-956B-C3D7F0C796CD}" type="presParOf" srcId="{60244BC4-5689-41E4-B837-F7380E952706}" destId="{38AE812F-43AD-439D-89EC-B0AE86D4F586}" srcOrd="2" destOrd="0" presId="urn:microsoft.com/office/officeart/2005/8/layout/vList2"/>
    <dgm:cxn modelId="{E9A5BD50-CA48-4CE6-9D74-4F07FD376DFA}" type="presParOf" srcId="{60244BC4-5689-41E4-B837-F7380E952706}" destId="{8434C3A6-A865-4ECA-9D2C-1C32FC1AA466}" srcOrd="3" destOrd="0" presId="urn:microsoft.com/office/officeart/2005/8/layout/vList2"/>
    <dgm:cxn modelId="{328DD234-551B-4266-BDD6-1847B32DFB58}" type="presParOf" srcId="{60244BC4-5689-41E4-B837-F7380E952706}" destId="{57EE3D96-BF0C-485C-A4BB-B31FC4FF6B29}" srcOrd="4" destOrd="0" presId="urn:microsoft.com/office/officeart/2005/8/layout/vList2"/>
    <dgm:cxn modelId="{60D4A8E0-E96F-4BA9-BB85-45354EF95EA7}" type="presParOf" srcId="{60244BC4-5689-41E4-B837-F7380E952706}" destId="{92D5B9BB-0957-43DC-8027-440B5451A82C}" srcOrd="5" destOrd="0" presId="urn:microsoft.com/office/officeart/2005/8/layout/vList2"/>
    <dgm:cxn modelId="{F6F0E67E-B645-4A7D-8609-93C7E775DC4D}" type="presParOf" srcId="{60244BC4-5689-41E4-B837-F7380E952706}" destId="{73141659-D891-4DC4-B1B6-AC78FDD94B2F}" srcOrd="6" destOrd="0" presId="urn:microsoft.com/office/officeart/2005/8/layout/vList2"/>
    <dgm:cxn modelId="{BDE55A51-F57B-4E35-8A3C-EA28B01F2C23}" type="presParOf" srcId="{60244BC4-5689-41E4-B837-F7380E952706}" destId="{402A12E3-D84E-4D0E-A16B-311BC58916D1}" srcOrd="7" destOrd="0" presId="urn:microsoft.com/office/officeart/2005/8/layout/vList2"/>
    <dgm:cxn modelId="{5C15E53F-19DA-48B9-B101-287B639BB8D6}" type="presParOf" srcId="{60244BC4-5689-41E4-B837-F7380E952706}" destId="{34E64ED3-8E8B-49BB-852E-C146B366558F}" srcOrd="8"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5.xml><?xml version="1.0" encoding="utf-8"?>
<dgm:dataModel xmlns:dgm="http://schemas.openxmlformats.org/drawingml/2006/diagram" xmlns:a="http://schemas.openxmlformats.org/drawingml/2006/main">
  <dgm:ptLst>
    <dgm:pt modelId="{C06C29CA-A936-49FB-A1BC-16F6D03FE85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n-US"/>
        </a:p>
      </dgm:t>
    </dgm:pt>
    <dgm:pt modelId="{C030E4DB-E68A-409A-B0D6-D9F606A611CE}">
      <dgm:prSet/>
      <dgm:spPr/>
      <dgm:t>
        <a:bodyPr/>
        <a:lstStyle/>
        <a:p>
          <a:r>
            <a:rPr lang="en-US" dirty="0"/>
            <a:t>2. A weekend bowling league would be an example of a formal resource. </a:t>
          </a:r>
        </a:p>
      </dgm:t>
    </dgm:pt>
    <dgm:pt modelId="{A3748A8A-008C-4152-A8A6-07A1488FFFB5}" type="parTrans" cxnId="{2E515196-CD26-4333-AF0B-E6ACFDF8EC42}">
      <dgm:prSet/>
      <dgm:spPr/>
      <dgm:t>
        <a:bodyPr/>
        <a:lstStyle/>
        <a:p>
          <a:endParaRPr lang="en-US"/>
        </a:p>
      </dgm:t>
    </dgm:pt>
    <dgm:pt modelId="{593A990F-79F5-4073-87CD-D322673439D5}" type="sibTrans" cxnId="{2E515196-CD26-4333-AF0B-E6ACFDF8EC42}">
      <dgm:prSet/>
      <dgm:spPr/>
      <dgm:t>
        <a:bodyPr/>
        <a:lstStyle/>
        <a:p>
          <a:endParaRPr lang="en-US"/>
        </a:p>
      </dgm:t>
    </dgm:pt>
    <dgm:pt modelId="{CD91DB5B-EB15-41BE-B9C7-BFB61D2D0F5C}">
      <dgm:prSet/>
      <dgm:spPr/>
      <dgm:t>
        <a:bodyPr/>
        <a:lstStyle/>
        <a:p>
          <a:r>
            <a:rPr lang="en-US"/>
            <a:t>True</a:t>
          </a:r>
        </a:p>
      </dgm:t>
    </dgm:pt>
    <dgm:pt modelId="{177B13C2-CFD0-4DE4-97C7-E2C876817256}" type="parTrans" cxnId="{4013FD08-5AF6-4EE0-868F-369A115E4DE2}">
      <dgm:prSet/>
      <dgm:spPr/>
      <dgm:t>
        <a:bodyPr/>
        <a:lstStyle/>
        <a:p>
          <a:endParaRPr lang="en-US"/>
        </a:p>
      </dgm:t>
    </dgm:pt>
    <dgm:pt modelId="{F006FC31-0B71-430A-8E94-CF36EC792241}" type="sibTrans" cxnId="{4013FD08-5AF6-4EE0-868F-369A115E4DE2}">
      <dgm:prSet/>
      <dgm:spPr/>
      <dgm:t>
        <a:bodyPr/>
        <a:lstStyle/>
        <a:p>
          <a:endParaRPr lang="en-US"/>
        </a:p>
      </dgm:t>
    </dgm:pt>
    <dgm:pt modelId="{83818965-87FF-4BFF-AA61-9B71C436885F}">
      <dgm:prSet/>
      <dgm:spPr/>
      <dgm:t>
        <a:bodyPr/>
        <a:lstStyle/>
        <a:p>
          <a:r>
            <a:rPr lang="en-US"/>
            <a:t>False</a:t>
          </a:r>
        </a:p>
      </dgm:t>
    </dgm:pt>
    <dgm:pt modelId="{C928EB7B-7D96-49BD-9FE6-6D9C154E00D1}" type="parTrans" cxnId="{C0B1AA28-87A7-4A23-9808-74FB9B4DC62C}">
      <dgm:prSet/>
      <dgm:spPr/>
      <dgm:t>
        <a:bodyPr/>
        <a:lstStyle/>
        <a:p>
          <a:endParaRPr lang="en-US"/>
        </a:p>
      </dgm:t>
    </dgm:pt>
    <dgm:pt modelId="{125A2E9E-AD19-4624-93B1-657DE9624D20}" type="sibTrans" cxnId="{C0B1AA28-87A7-4A23-9808-74FB9B4DC62C}">
      <dgm:prSet/>
      <dgm:spPr/>
      <dgm:t>
        <a:bodyPr/>
        <a:lstStyle/>
        <a:p>
          <a:endParaRPr lang="en-US"/>
        </a:p>
      </dgm:t>
    </dgm:pt>
    <dgm:pt modelId="{6E6EB708-6006-464B-AF43-0A79F1CE5762}" type="pres">
      <dgm:prSet presAssocID="{C06C29CA-A936-49FB-A1BC-16F6D03FE854}" presName="linear" presStyleCnt="0">
        <dgm:presLayoutVars>
          <dgm:animLvl val="lvl"/>
          <dgm:resizeHandles val="exact"/>
        </dgm:presLayoutVars>
      </dgm:prSet>
      <dgm:spPr/>
    </dgm:pt>
    <dgm:pt modelId="{356E8D9C-FCED-4CB8-ABB5-F3B1DD258712}" type="pres">
      <dgm:prSet presAssocID="{C030E4DB-E68A-409A-B0D6-D9F606A611CE}" presName="parentText" presStyleLbl="node1" presStyleIdx="0" presStyleCnt="3">
        <dgm:presLayoutVars>
          <dgm:chMax val="0"/>
          <dgm:bulletEnabled val="1"/>
        </dgm:presLayoutVars>
      </dgm:prSet>
      <dgm:spPr/>
    </dgm:pt>
    <dgm:pt modelId="{1329276B-5E1B-4A83-B0C3-6C42D8EA9869}" type="pres">
      <dgm:prSet presAssocID="{593A990F-79F5-4073-87CD-D322673439D5}" presName="spacer" presStyleCnt="0"/>
      <dgm:spPr/>
    </dgm:pt>
    <dgm:pt modelId="{22CD3568-0449-4FCA-B2AD-D32C1C8C1265}" type="pres">
      <dgm:prSet presAssocID="{CD91DB5B-EB15-41BE-B9C7-BFB61D2D0F5C}" presName="parentText" presStyleLbl="node1" presStyleIdx="1" presStyleCnt="3">
        <dgm:presLayoutVars>
          <dgm:chMax val="0"/>
          <dgm:bulletEnabled val="1"/>
        </dgm:presLayoutVars>
      </dgm:prSet>
      <dgm:spPr/>
    </dgm:pt>
    <dgm:pt modelId="{FD405EFF-EEB4-4578-92A4-223F78303AEA}" type="pres">
      <dgm:prSet presAssocID="{F006FC31-0B71-430A-8E94-CF36EC792241}" presName="spacer" presStyleCnt="0"/>
      <dgm:spPr/>
    </dgm:pt>
    <dgm:pt modelId="{51324976-1422-4836-8C5A-56C465870B9B}" type="pres">
      <dgm:prSet presAssocID="{83818965-87FF-4BFF-AA61-9B71C436885F}" presName="parentText" presStyleLbl="node1" presStyleIdx="2" presStyleCnt="3">
        <dgm:presLayoutVars>
          <dgm:chMax val="0"/>
          <dgm:bulletEnabled val="1"/>
        </dgm:presLayoutVars>
      </dgm:prSet>
      <dgm:spPr/>
    </dgm:pt>
  </dgm:ptLst>
  <dgm:cxnLst>
    <dgm:cxn modelId="{4013FD08-5AF6-4EE0-868F-369A115E4DE2}" srcId="{C06C29CA-A936-49FB-A1BC-16F6D03FE854}" destId="{CD91DB5B-EB15-41BE-B9C7-BFB61D2D0F5C}" srcOrd="1" destOrd="0" parTransId="{177B13C2-CFD0-4DE4-97C7-E2C876817256}" sibTransId="{F006FC31-0B71-430A-8E94-CF36EC792241}"/>
    <dgm:cxn modelId="{BA0BB625-97E0-422C-B301-7E7F6E2102A6}" type="presOf" srcId="{83818965-87FF-4BFF-AA61-9B71C436885F}" destId="{51324976-1422-4836-8C5A-56C465870B9B}" srcOrd="0" destOrd="0" presId="urn:microsoft.com/office/officeart/2005/8/layout/vList2"/>
    <dgm:cxn modelId="{C0B1AA28-87A7-4A23-9808-74FB9B4DC62C}" srcId="{C06C29CA-A936-49FB-A1BC-16F6D03FE854}" destId="{83818965-87FF-4BFF-AA61-9B71C436885F}" srcOrd="2" destOrd="0" parTransId="{C928EB7B-7D96-49BD-9FE6-6D9C154E00D1}" sibTransId="{125A2E9E-AD19-4624-93B1-657DE9624D20}"/>
    <dgm:cxn modelId="{58708D4F-D5CF-408B-A79F-8E473CC1BB39}" type="presOf" srcId="{C030E4DB-E68A-409A-B0D6-D9F606A611CE}" destId="{356E8D9C-FCED-4CB8-ABB5-F3B1DD258712}" srcOrd="0" destOrd="0" presId="urn:microsoft.com/office/officeart/2005/8/layout/vList2"/>
    <dgm:cxn modelId="{2E515196-CD26-4333-AF0B-E6ACFDF8EC42}" srcId="{C06C29CA-A936-49FB-A1BC-16F6D03FE854}" destId="{C030E4DB-E68A-409A-B0D6-D9F606A611CE}" srcOrd="0" destOrd="0" parTransId="{A3748A8A-008C-4152-A8A6-07A1488FFFB5}" sibTransId="{593A990F-79F5-4073-87CD-D322673439D5}"/>
    <dgm:cxn modelId="{23D453DC-E5B0-45CC-806D-6E8E014DD995}" type="presOf" srcId="{CD91DB5B-EB15-41BE-B9C7-BFB61D2D0F5C}" destId="{22CD3568-0449-4FCA-B2AD-D32C1C8C1265}" srcOrd="0" destOrd="0" presId="urn:microsoft.com/office/officeart/2005/8/layout/vList2"/>
    <dgm:cxn modelId="{9B4FD5F9-7660-4924-8D74-6261E7BD21B0}" type="presOf" srcId="{C06C29CA-A936-49FB-A1BC-16F6D03FE854}" destId="{6E6EB708-6006-464B-AF43-0A79F1CE5762}" srcOrd="0" destOrd="0" presId="urn:microsoft.com/office/officeart/2005/8/layout/vList2"/>
    <dgm:cxn modelId="{D9309432-750C-4DE0-9684-4063251B42DF}" type="presParOf" srcId="{6E6EB708-6006-464B-AF43-0A79F1CE5762}" destId="{356E8D9C-FCED-4CB8-ABB5-F3B1DD258712}" srcOrd="0" destOrd="0" presId="urn:microsoft.com/office/officeart/2005/8/layout/vList2"/>
    <dgm:cxn modelId="{DE998A9A-A387-44C6-A0C0-4F5F82C32EE1}" type="presParOf" srcId="{6E6EB708-6006-464B-AF43-0A79F1CE5762}" destId="{1329276B-5E1B-4A83-B0C3-6C42D8EA9869}" srcOrd="1" destOrd="0" presId="urn:microsoft.com/office/officeart/2005/8/layout/vList2"/>
    <dgm:cxn modelId="{351F2861-B80C-4DB0-B4D7-4DD932629B67}" type="presParOf" srcId="{6E6EB708-6006-464B-AF43-0A79F1CE5762}" destId="{22CD3568-0449-4FCA-B2AD-D32C1C8C1265}" srcOrd="2" destOrd="0" presId="urn:microsoft.com/office/officeart/2005/8/layout/vList2"/>
    <dgm:cxn modelId="{9230FF8B-D9DE-4492-A30C-DEBA4600F76A}" type="presParOf" srcId="{6E6EB708-6006-464B-AF43-0A79F1CE5762}" destId="{FD405EFF-EEB4-4578-92A4-223F78303AEA}" srcOrd="3" destOrd="0" presId="urn:microsoft.com/office/officeart/2005/8/layout/vList2"/>
    <dgm:cxn modelId="{95BBCEB8-4904-4403-91EB-CB7FDC691DF9}" type="presParOf" srcId="{6E6EB708-6006-464B-AF43-0A79F1CE5762}" destId="{51324976-1422-4836-8C5A-56C465870B9B}" srcOrd="4"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6.xml><?xml version="1.0" encoding="utf-8"?>
<dgm:dataModel xmlns:dgm="http://schemas.openxmlformats.org/drawingml/2006/diagram" xmlns:a="http://schemas.openxmlformats.org/drawingml/2006/main">
  <dgm:ptLst>
    <dgm:pt modelId="{62710D6D-083B-453A-9C0D-6C5EEF01C10E}"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n-US"/>
        </a:p>
      </dgm:t>
    </dgm:pt>
    <dgm:pt modelId="{1A4253AA-0904-4F18-8002-3D7CA25311CF}">
      <dgm:prSet/>
      <dgm:spPr/>
      <dgm:t>
        <a:bodyPr/>
        <a:lstStyle/>
        <a:p>
          <a:r>
            <a:rPr lang="en-US" dirty="0"/>
            <a:t>2. A weekend bowling league would be an example of a formal resource. </a:t>
          </a:r>
        </a:p>
      </dgm:t>
    </dgm:pt>
    <dgm:pt modelId="{A357317F-D5AF-4B2F-94A6-022A4CC8F5FB}" type="parTrans" cxnId="{495CAD63-B16E-4D3D-BD00-EB282ABCFA8C}">
      <dgm:prSet/>
      <dgm:spPr/>
      <dgm:t>
        <a:bodyPr/>
        <a:lstStyle/>
        <a:p>
          <a:endParaRPr lang="en-US"/>
        </a:p>
      </dgm:t>
    </dgm:pt>
    <dgm:pt modelId="{9E2C6569-99E6-4068-B923-2F7767847362}" type="sibTrans" cxnId="{495CAD63-B16E-4D3D-BD00-EB282ABCFA8C}">
      <dgm:prSet/>
      <dgm:spPr/>
      <dgm:t>
        <a:bodyPr/>
        <a:lstStyle/>
        <a:p>
          <a:endParaRPr lang="en-US"/>
        </a:p>
      </dgm:t>
    </dgm:pt>
    <dgm:pt modelId="{D6491CA6-022B-4540-B6A1-021E57586C4D}">
      <dgm:prSet/>
      <dgm:spPr/>
      <dgm:t>
        <a:bodyPr/>
        <a:lstStyle/>
        <a:p>
          <a:r>
            <a:rPr lang="en-US"/>
            <a:t>True</a:t>
          </a:r>
        </a:p>
      </dgm:t>
    </dgm:pt>
    <dgm:pt modelId="{02172831-FA3B-4CED-AD03-B881BE032FDB}" type="parTrans" cxnId="{5CFB373C-9AEA-4FFC-9B00-060DA4B30060}">
      <dgm:prSet/>
      <dgm:spPr/>
      <dgm:t>
        <a:bodyPr/>
        <a:lstStyle/>
        <a:p>
          <a:endParaRPr lang="en-US"/>
        </a:p>
      </dgm:t>
    </dgm:pt>
    <dgm:pt modelId="{D5E7B267-5ACE-42F9-8528-9600A9C5A09B}" type="sibTrans" cxnId="{5CFB373C-9AEA-4FFC-9B00-060DA4B30060}">
      <dgm:prSet/>
      <dgm:spPr/>
      <dgm:t>
        <a:bodyPr/>
        <a:lstStyle/>
        <a:p>
          <a:endParaRPr lang="en-US"/>
        </a:p>
      </dgm:t>
    </dgm:pt>
    <dgm:pt modelId="{A2BE37E9-732D-4509-AB17-076CDAABFD09}">
      <dgm:prSet/>
      <dgm:spPr/>
      <dgm:t>
        <a:bodyPr/>
        <a:lstStyle/>
        <a:p>
          <a:r>
            <a:rPr lang="en-US" b="1" u="sng"/>
            <a:t>False</a:t>
          </a:r>
          <a:endParaRPr lang="en-US"/>
        </a:p>
      </dgm:t>
    </dgm:pt>
    <dgm:pt modelId="{E4C0840F-2ECC-44FE-A98B-B7B2A5733EBC}" type="parTrans" cxnId="{9281C89D-56F5-4583-A2FF-2E4F8CE22323}">
      <dgm:prSet/>
      <dgm:spPr/>
      <dgm:t>
        <a:bodyPr/>
        <a:lstStyle/>
        <a:p>
          <a:endParaRPr lang="en-US"/>
        </a:p>
      </dgm:t>
    </dgm:pt>
    <dgm:pt modelId="{7BF1E05B-5ECA-4924-844C-F8571503F0FE}" type="sibTrans" cxnId="{9281C89D-56F5-4583-A2FF-2E4F8CE22323}">
      <dgm:prSet/>
      <dgm:spPr/>
      <dgm:t>
        <a:bodyPr/>
        <a:lstStyle/>
        <a:p>
          <a:endParaRPr lang="en-US"/>
        </a:p>
      </dgm:t>
    </dgm:pt>
    <dgm:pt modelId="{0E2DD157-5C92-4917-B69A-65303F2724E8}" type="pres">
      <dgm:prSet presAssocID="{62710D6D-083B-453A-9C0D-6C5EEF01C10E}" presName="linear" presStyleCnt="0">
        <dgm:presLayoutVars>
          <dgm:animLvl val="lvl"/>
          <dgm:resizeHandles val="exact"/>
        </dgm:presLayoutVars>
      </dgm:prSet>
      <dgm:spPr/>
    </dgm:pt>
    <dgm:pt modelId="{5933202E-5714-4BB3-A3B5-5A4069D41824}" type="pres">
      <dgm:prSet presAssocID="{1A4253AA-0904-4F18-8002-3D7CA25311CF}" presName="parentText" presStyleLbl="node1" presStyleIdx="0" presStyleCnt="3">
        <dgm:presLayoutVars>
          <dgm:chMax val="0"/>
          <dgm:bulletEnabled val="1"/>
        </dgm:presLayoutVars>
      </dgm:prSet>
      <dgm:spPr/>
    </dgm:pt>
    <dgm:pt modelId="{FB83640A-EC50-4E2F-9A86-5EC757CF311C}" type="pres">
      <dgm:prSet presAssocID="{9E2C6569-99E6-4068-B923-2F7767847362}" presName="spacer" presStyleCnt="0"/>
      <dgm:spPr/>
    </dgm:pt>
    <dgm:pt modelId="{519C6D85-703D-47C2-AC11-46B4884A888B}" type="pres">
      <dgm:prSet presAssocID="{D6491CA6-022B-4540-B6A1-021E57586C4D}" presName="parentText" presStyleLbl="node1" presStyleIdx="1" presStyleCnt="3">
        <dgm:presLayoutVars>
          <dgm:chMax val="0"/>
          <dgm:bulletEnabled val="1"/>
        </dgm:presLayoutVars>
      </dgm:prSet>
      <dgm:spPr/>
    </dgm:pt>
    <dgm:pt modelId="{0FA57025-73FA-4A29-8783-1A573C46731E}" type="pres">
      <dgm:prSet presAssocID="{D5E7B267-5ACE-42F9-8528-9600A9C5A09B}" presName="spacer" presStyleCnt="0"/>
      <dgm:spPr/>
    </dgm:pt>
    <dgm:pt modelId="{829B85AE-7982-43FC-BF74-2DE0B6001633}" type="pres">
      <dgm:prSet presAssocID="{A2BE37E9-732D-4509-AB17-076CDAABFD09}" presName="parentText" presStyleLbl="node1" presStyleIdx="2" presStyleCnt="3">
        <dgm:presLayoutVars>
          <dgm:chMax val="0"/>
          <dgm:bulletEnabled val="1"/>
        </dgm:presLayoutVars>
      </dgm:prSet>
      <dgm:spPr/>
    </dgm:pt>
  </dgm:ptLst>
  <dgm:cxnLst>
    <dgm:cxn modelId="{5CFB373C-9AEA-4FFC-9B00-060DA4B30060}" srcId="{62710D6D-083B-453A-9C0D-6C5EEF01C10E}" destId="{D6491CA6-022B-4540-B6A1-021E57586C4D}" srcOrd="1" destOrd="0" parTransId="{02172831-FA3B-4CED-AD03-B881BE032FDB}" sibTransId="{D5E7B267-5ACE-42F9-8528-9600A9C5A09B}"/>
    <dgm:cxn modelId="{495CAD63-B16E-4D3D-BD00-EB282ABCFA8C}" srcId="{62710D6D-083B-453A-9C0D-6C5EEF01C10E}" destId="{1A4253AA-0904-4F18-8002-3D7CA25311CF}" srcOrd="0" destOrd="0" parTransId="{A357317F-D5AF-4B2F-94A6-022A4CC8F5FB}" sibTransId="{9E2C6569-99E6-4068-B923-2F7767847362}"/>
    <dgm:cxn modelId="{C683B869-D3C1-4FEF-8A01-171BFF9B48D3}" type="presOf" srcId="{A2BE37E9-732D-4509-AB17-076CDAABFD09}" destId="{829B85AE-7982-43FC-BF74-2DE0B6001633}" srcOrd="0" destOrd="0" presId="urn:microsoft.com/office/officeart/2005/8/layout/vList2"/>
    <dgm:cxn modelId="{AE9B2F79-34BE-4386-8235-CAD5CDC56D7C}" type="presOf" srcId="{D6491CA6-022B-4540-B6A1-021E57586C4D}" destId="{519C6D85-703D-47C2-AC11-46B4884A888B}" srcOrd="0" destOrd="0" presId="urn:microsoft.com/office/officeart/2005/8/layout/vList2"/>
    <dgm:cxn modelId="{32F8A259-37D1-4A63-BCE5-6CAAF87846C0}" type="presOf" srcId="{62710D6D-083B-453A-9C0D-6C5EEF01C10E}" destId="{0E2DD157-5C92-4917-B69A-65303F2724E8}" srcOrd="0" destOrd="0" presId="urn:microsoft.com/office/officeart/2005/8/layout/vList2"/>
    <dgm:cxn modelId="{9281C89D-56F5-4583-A2FF-2E4F8CE22323}" srcId="{62710D6D-083B-453A-9C0D-6C5EEF01C10E}" destId="{A2BE37E9-732D-4509-AB17-076CDAABFD09}" srcOrd="2" destOrd="0" parTransId="{E4C0840F-2ECC-44FE-A98B-B7B2A5733EBC}" sibTransId="{7BF1E05B-5ECA-4924-844C-F8571503F0FE}"/>
    <dgm:cxn modelId="{3CEFEFC0-B791-4104-9DA0-B4B818DA1325}" type="presOf" srcId="{1A4253AA-0904-4F18-8002-3D7CA25311CF}" destId="{5933202E-5714-4BB3-A3B5-5A4069D41824}" srcOrd="0" destOrd="0" presId="urn:microsoft.com/office/officeart/2005/8/layout/vList2"/>
    <dgm:cxn modelId="{E5AD632D-2AF5-49FC-A334-CF756A83A3EA}" type="presParOf" srcId="{0E2DD157-5C92-4917-B69A-65303F2724E8}" destId="{5933202E-5714-4BB3-A3B5-5A4069D41824}" srcOrd="0" destOrd="0" presId="urn:microsoft.com/office/officeart/2005/8/layout/vList2"/>
    <dgm:cxn modelId="{35E8F9FF-AA53-40CE-B0AF-67D6C73216E5}" type="presParOf" srcId="{0E2DD157-5C92-4917-B69A-65303F2724E8}" destId="{FB83640A-EC50-4E2F-9A86-5EC757CF311C}" srcOrd="1" destOrd="0" presId="urn:microsoft.com/office/officeart/2005/8/layout/vList2"/>
    <dgm:cxn modelId="{11350979-6D2F-4A46-A982-9B36636A4693}" type="presParOf" srcId="{0E2DD157-5C92-4917-B69A-65303F2724E8}" destId="{519C6D85-703D-47C2-AC11-46B4884A888B}" srcOrd="2" destOrd="0" presId="urn:microsoft.com/office/officeart/2005/8/layout/vList2"/>
    <dgm:cxn modelId="{7A310DD5-5CAA-42DB-A843-14FD64A3CD0A}" type="presParOf" srcId="{0E2DD157-5C92-4917-B69A-65303F2724E8}" destId="{0FA57025-73FA-4A29-8783-1A573C46731E}" srcOrd="3" destOrd="0" presId="urn:microsoft.com/office/officeart/2005/8/layout/vList2"/>
    <dgm:cxn modelId="{2F17FA7C-698B-4D24-935E-B823AC49F161}" type="presParOf" srcId="{0E2DD157-5C92-4917-B69A-65303F2724E8}" destId="{829B85AE-7982-43FC-BF74-2DE0B6001633}" srcOrd="4"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7.xml><?xml version="1.0" encoding="utf-8"?>
<dgm:dataModel xmlns:dgm="http://schemas.openxmlformats.org/drawingml/2006/diagram" xmlns:a="http://schemas.openxmlformats.org/drawingml/2006/main">
  <dgm:ptLst>
    <dgm:pt modelId="{23D1D531-044C-4121-A142-0CB8573C5C0B}"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n-US"/>
        </a:p>
      </dgm:t>
    </dgm:pt>
    <dgm:pt modelId="{298AD0FE-8F2D-4EFA-970C-4F29771B7DD5}">
      <dgm:prSet/>
      <dgm:spPr/>
      <dgm:t>
        <a:bodyPr/>
        <a:lstStyle/>
        <a:p>
          <a:r>
            <a:rPr lang="en-US" dirty="0"/>
            <a:t>3. The goal on the individuals treatment should be individualized and relevant to their aspirations. </a:t>
          </a:r>
        </a:p>
      </dgm:t>
    </dgm:pt>
    <dgm:pt modelId="{4C570859-FDC9-4C12-A589-00C36D0C7B96}" type="parTrans" cxnId="{F1B2B9E7-F2C9-4DB1-ACF4-DF93E73BF531}">
      <dgm:prSet/>
      <dgm:spPr/>
      <dgm:t>
        <a:bodyPr/>
        <a:lstStyle/>
        <a:p>
          <a:endParaRPr lang="en-US"/>
        </a:p>
      </dgm:t>
    </dgm:pt>
    <dgm:pt modelId="{61D6C93D-B733-4974-BE26-C30EF76032A4}" type="sibTrans" cxnId="{F1B2B9E7-F2C9-4DB1-ACF4-DF93E73BF531}">
      <dgm:prSet/>
      <dgm:spPr/>
      <dgm:t>
        <a:bodyPr/>
        <a:lstStyle/>
        <a:p>
          <a:endParaRPr lang="en-US"/>
        </a:p>
      </dgm:t>
    </dgm:pt>
    <dgm:pt modelId="{24EE6C7E-135D-45BD-9E57-4A769B02E999}">
      <dgm:prSet/>
      <dgm:spPr/>
      <dgm:t>
        <a:bodyPr/>
        <a:lstStyle/>
        <a:p>
          <a:r>
            <a:rPr lang="en-US"/>
            <a:t>True</a:t>
          </a:r>
        </a:p>
      </dgm:t>
    </dgm:pt>
    <dgm:pt modelId="{116843D5-55F5-45A4-9F5C-E2C09060808C}" type="parTrans" cxnId="{8FD43619-9A40-482A-9893-8109556B826C}">
      <dgm:prSet/>
      <dgm:spPr/>
      <dgm:t>
        <a:bodyPr/>
        <a:lstStyle/>
        <a:p>
          <a:endParaRPr lang="en-US"/>
        </a:p>
      </dgm:t>
    </dgm:pt>
    <dgm:pt modelId="{E54F3B86-3A37-477E-852E-F9C017F76476}" type="sibTrans" cxnId="{8FD43619-9A40-482A-9893-8109556B826C}">
      <dgm:prSet/>
      <dgm:spPr/>
      <dgm:t>
        <a:bodyPr/>
        <a:lstStyle/>
        <a:p>
          <a:endParaRPr lang="en-US"/>
        </a:p>
      </dgm:t>
    </dgm:pt>
    <dgm:pt modelId="{52DF70BE-B17B-450A-AA92-24A3972340C9}">
      <dgm:prSet/>
      <dgm:spPr/>
      <dgm:t>
        <a:bodyPr/>
        <a:lstStyle/>
        <a:p>
          <a:r>
            <a:rPr lang="en-US"/>
            <a:t>False</a:t>
          </a:r>
        </a:p>
      </dgm:t>
    </dgm:pt>
    <dgm:pt modelId="{F5C43389-1102-4C7A-B36C-02115C01E1FA}" type="parTrans" cxnId="{D4CC6782-C0D1-425C-B4B0-56BAD9140188}">
      <dgm:prSet/>
      <dgm:spPr/>
      <dgm:t>
        <a:bodyPr/>
        <a:lstStyle/>
        <a:p>
          <a:endParaRPr lang="en-US"/>
        </a:p>
      </dgm:t>
    </dgm:pt>
    <dgm:pt modelId="{BD297003-5E00-4374-857A-6F9F9956D8DF}" type="sibTrans" cxnId="{D4CC6782-C0D1-425C-B4B0-56BAD9140188}">
      <dgm:prSet/>
      <dgm:spPr/>
      <dgm:t>
        <a:bodyPr/>
        <a:lstStyle/>
        <a:p>
          <a:endParaRPr lang="en-US"/>
        </a:p>
      </dgm:t>
    </dgm:pt>
    <dgm:pt modelId="{9ABA8167-87A9-4D10-875F-2ADDD7133052}" type="pres">
      <dgm:prSet presAssocID="{23D1D531-044C-4121-A142-0CB8573C5C0B}" presName="linear" presStyleCnt="0">
        <dgm:presLayoutVars>
          <dgm:animLvl val="lvl"/>
          <dgm:resizeHandles val="exact"/>
        </dgm:presLayoutVars>
      </dgm:prSet>
      <dgm:spPr/>
    </dgm:pt>
    <dgm:pt modelId="{54785712-6F02-4F70-9DE0-4E6F45AB7013}" type="pres">
      <dgm:prSet presAssocID="{298AD0FE-8F2D-4EFA-970C-4F29771B7DD5}" presName="parentText" presStyleLbl="node1" presStyleIdx="0" presStyleCnt="3">
        <dgm:presLayoutVars>
          <dgm:chMax val="0"/>
          <dgm:bulletEnabled val="1"/>
        </dgm:presLayoutVars>
      </dgm:prSet>
      <dgm:spPr/>
    </dgm:pt>
    <dgm:pt modelId="{911F8249-53C6-4F72-984B-8F099DEE1C5F}" type="pres">
      <dgm:prSet presAssocID="{61D6C93D-B733-4974-BE26-C30EF76032A4}" presName="spacer" presStyleCnt="0"/>
      <dgm:spPr/>
    </dgm:pt>
    <dgm:pt modelId="{9D47563E-5D32-4B80-86AF-148379544C2F}" type="pres">
      <dgm:prSet presAssocID="{24EE6C7E-135D-45BD-9E57-4A769B02E999}" presName="parentText" presStyleLbl="node1" presStyleIdx="1" presStyleCnt="3">
        <dgm:presLayoutVars>
          <dgm:chMax val="0"/>
          <dgm:bulletEnabled val="1"/>
        </dgm:presLayoutVars>
      </dgm:prSet>
      <dgm:spPr/>
    </dgm:pt>
    <dgm:pt modelId="{B02C4001-63CC-44CA-95BB-F4DF71906C0F}" type="pres">
      <dgm:prSet presAssocID="{E54F3B86-3A37-477E-852E-F9C017F76476}" presName="spacer" presStyleCnt="0"/>
      <dgm:spPr/>
    </dgm:pt>
    <dgm:pt modelId="{0FEBDA45-5354-42BE-BB63-4D9D4782ABFA}" type="pres">
      <dgm:prSet presAssocID="{52DF70BE-B17B-450A-AA92-24A3972340C9}" presName="parentText" presStyleLbl="node1" presStyleIdx="2" presStyleCnt="3">
        <dgm:presLayoutVars>
          <dgm:chMax val="0"/>
          <dgm:bulletEnabled val="1"/>
        </dgm:presLayoutVars>
      </dgm:prSet>
      <dgm:spPr/>
    </dgm:pt>
  </dgm:ptLst>
  <dgm:cxnLst>
    <dgm:cxn modelId="{8FD43619-9A40-482A-9893-8109556B826C}" srcId="{23D1D531-044C-4121-A142-0CB8573C5C0B}" destId="{24EE6C7E-135D-45BD-9E57-4A769B02E999}" srcOrd="1" destOrd="0" parTransId="{116843D5-55F5-45A4-9F5C-E2C09060808C}" sibTransId="{E54F3B86-3A37-477E-852E-F9C017F76476}"/>
    <dgm:cxn modelId="{10C6411D-0FF4-4996-9845-A4D7008BCA58}" type="presOf" srcId="{298AD0FE-8F2D-4EFA-970C-4F29771B7DD5}" destId="{54785712-6F02-4F70-9DE0-4E6F45AB7013}" srcOrd="0" destOrd="0" presId="urn:microsoft.com/office/officeart/2005/8/layout/vList2"/>
    <dgm:cxn modelId="{85595C62-E14E-4EE6-897C-F9B5A36F3FDA}" type="presOf" srcId="{52DF70BE-B17B-450A-AA92-24A3972340C9}" destId="{0FEBDA45-5354-42BE-BB63-4D9D4782ABFA}" srcOrd="0" destOrd="0" presId="urn:microsoft.com/office/officeart/2005/8/layout/vList2"/>
    <dgm:cxn modelId="{E0803453-C05D-4438-8501-07E4867168B1}" type="presOf" srcId="{24EE6C7E-135D-45BD-9E57-4A769B02E999}" destId="{9D47563E-5D32-4B80-86AF-148379544C2F}" srcOrd="0" destOrd="0" presId="urn:microsoft.com/office/officeart/2005/8/layout/vList2"/>
    <dgm:cxn modelId="{D4CC6782-C0D1-425C-B4B0-56BAD9140188}" srcId="{23D1D531-044C-4121-A142-0CB8573C5C0B}" destId="{52DF70BE-B17B-450A-AA92-24A3972340C9}" srcOrd="2" destOrd="0" parTransId="{F5C43389-1102-4C7A-B36C-02115C01E1FA}" sibTransId="{BD297003-5E00-4374-857A-6F9F9956D8DF}"/>
    <dgm:cxn modelId="{13A58AE5-27F6-49B8-B0F5-CF19BF97C55F}" type="presOf" srcId="{23D1D531-044C-4121-A142-0CB8573C5C0B}" destId="{9ABA8167-87A9-4D10-875F-2ADDD7133052}" srcOrd="0" destOrd="0" presId="urn:microsoft.com/office/officeart/2005/8/layout/vList2"/>
    <dgm:cxn modelId="{F1B2B9E7-F2C9-4DB1-ACF4-DF93E73BF531}" srcId="{23D1D531-044C-4121-A142-0CB8573C5C0B}" destId="{298AD0FE-8F2D-4EFA-970C-4F29771B7DD5}" srcOrd="0" destOrd="0" parTransId="{4C570859-FDC9-4C12-A589-00C36D0C7B96}" sibTransId="{61D6C93D-B733-4974-BE26-C30EF76032A4}"/>
    <dgm:cxn modelId="{508598A8-AB7C-48EB-8562-BC9E5DDEB9EA}" type="presParOf" srcId="{9ABA8167-87A9-4D10-875F-2ADDD7133052}" destId="{54785712-6F02-4F70-9DE0-4E6F45AB7013}" srcOrd="0" destOrd="0" presId="urn:microsoft.com/office/officeart/2005/8/layout/vList2"/>
    <dgm:cxn modelId="{B6F769E7-D8A4-4E62-A040-8A0AEAEA888E}" type="presParOf" srcId="{9ABA8167-87A9-4D10-875F-2ADDD7133052}" destId="{911F8249-53C6-4F72-984B-8F099DEE1C5F}" srcOrd="1" destOrd="0" presId="urn:microsoft.com/office/officeart/2005/8/layout/vList2"/>
    <dgm:cxn modelId="{DB03CFD5-6E80-4BEC-BD68-647EF008E4F5}" type="presParOf" srcId="{9ABA8167-87A9-4D10-875F-2ADDD7133052}" destId="{9D47563E-5D32-4B80-86AF-148379544C2F}" srcOrd="2" destOrd="0" presId="urn:microsoft.com/office/officeart/2005/8/layout/vList2"/>
    <dgm:cxn modelId="{69EB7250-43D8-4BDE-A567-E3F9B122056D}" type="presParOf" srcId="{9ABA8167-87A9-4D10-875F-2ADDD7133052}" destId="{B02C4001-63CC-44CA-95BB-F4DF71906C0F}" srcOrd="3" destOrd="0" presId="urn:microsoft.com/office/officeart/2005/8/layout/vList2"/>
    <dgm:cxn modelId="{34803810-8413-4C1D-B770-1C262D6532BA}" type="presParOf" srcId="{9ABA8167-87A9-4D10-875F-2ADDD7133052}" destId="{0FEBDA45-5354-42BE-BB63-4D9D4782ABFA}" srcOrd="4"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8.xml><?xml version="1.0" encoding="utf-8"?>
<dgm:dataModel xmlns:dgm="http://schemas.openxmlformats.org/drawingml/2006/diagram" xmlns:a="http://schemas.openxmlformats.org/drawingml/2006/main">
  <dgm:ptLst>
    <dgm:pt modelId="{831C963F-5D3D-471A-A2F3-3D29016840D4}"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n-US"/>
        </a:p>
      </dgm:t>
    </dgm:pt>
    <dgm:pt modelId="{863AC817-88FD-4347-B976-E407D52FC614}">
      <dgm:prSet/>
      <dgm:spPr/>
      <dgm:t>
        <a:bodyPr/>
        <a:lstStyle/>
        <a:p>
          <a:r>
            <a:rPr lang="en-US" dirty="0"/>
            <a:t>3. The goal on the individuals treatment should be individualized and relevant to their aspirations. </a:t>
          </a:r>
        </a:p>
      </dgm:t>
    </dgm:pt>
    <dgm:pt modelId="{7135EF07-2ED6-4AEB-ACBC-74423FDFF13A}" type="parTrans" cxnId="{227F7899-C0B2-49DC-A04F-A30A3D6DEE89}">
      <dgm:prSet/>
      <dgm:spPr/>
      <dgm:t>
        <a:bodyPr/>
        <a:lstStyle/>
        <a:p>
          <a:endParaRPr lang="en-US"/>
        </a:p>
      </dgm:t>
    </dgm:pt>
    <dgm:pt modelId="{3B2FFE90-2E9B-4564-8A60-B1102E092421}" type="sibTrans" cxnId="{227F7899-C0B2-49DC-A04F-A30A3D6DEE89}">
      <dgm:prSet/>
      <dgm:spPr/>
      <dgm:t>
        <a:bodyPr/>
        <a:lstStyle/>
        <a:p>
          <a:endParaRPr lang="en-US"/>
        </a:p>
      </dgm:t>
    </dgm:pt>
    <dgm:pt modelId="{532C8E6B-CCB5-4A4D-A7F0-88379BCF9F9E}">
      <dgm:prSet custT="1"/>
      <dgm:spPr/>
      <dgm:t>
        <a:bodyPr/>
        <a:lstStyle/>
        <a:p>
          <a:r>
            <a:rPr lang="en-US" sz="3200" b="1" u="sng" dirty="0"/>
            <a:t>True</a:t>
          </a:r>
          <a:endParaRPr lang="en-US" sz="3200" u="sng" dirty="0"/>
        </a:p>
      </dgm:t>
    </dgm:pt>
    <dgm:pt modelId="{293255AD-F101-4B72-AAF2-D2258A6052D9}" type="parTrans" cxnId="{02B38976-6A56-47F6-9195-69B739141244}">
      <dgm:prSet/>
      <dgm:spPr/>
      <dgm:t>
        <a:bodyPr/>
        <a:lstStyle/>
        <a:p>
          <a:endParaRPr lang="en-US"/>
        </a:p>
      </dgm:t>
    </dgm:pt>
    <dgm:pt modelId="{56106621-7924-48FD-9B7D-4241530DA30B}" type="sibTrans" cxnId="{02B38976-6A56-47F6-9195-69B739141244}">
      <dgm:prSet/>
      <dgm:spPr/>
      <dgm:t>
        <a:bodyPr/>
        <a:lstStyle/>
        <a:p>
          <a:endParaRPr lang="en-US"/>
        </a:p>
      </dgm:t>
    </dgm:pt>
    <dgm:pt modelId="{E33DEE52-2F7F-4713-B5D4-41F7AD8341F4}">
      <dgm:prSet/>
      <dgm:spPr/>
      <dgm:t>
        <a:bodyPr/>
        <a:lstStyle/>
        <a:p>
          <a:r>
            <a:rPr lang="en-US"/>
            <a:t>False</a:t>
          </a:r>
        </a:p>
      </dgm:t>
    </dgm:pt>
    <dgm:pt modelId="{9665265C-A76B-471D-8718-996DFB67605C}" type="parTrans" cxnId="{F784EA90-88F1-4497-83FD-478D71C8C330}">
      <dgm:prSet/>
      <dgm:spPr/>
      <dgm:t>
        <a:bodyPr/>
        <a:lstStyle/>
        <a:p>
          <a:endParaRPr lang="en-US"/>
        </a:p>
      </dgm:t>
    </dgm:pt>
    <dgm:pt modelId="{312678D7-0E58-41A0-8941-49A442513107}" type="sibTrans" cxnId="{F784EA90-88F1-4497-83FD-478D71C8C330}">
      <dgm:prSet/>
      <dgm:spPr/>
      <dgm:t>
        <a:bodyPr/>
        <a:lstStyle/>
        <a:p>
          <a:endParaRPr lang="en-US"/>
        </a:p>
      </dgm:t>
    </dgm:pt>
    <dgm:pt modelId="{F1FB14CC-4A7F-4587-B518-5041EF2E0D5D}" type="pres">
      <dgm:prSet presAssocID="{831C963F-5D3D-471A-A2F3-3D29016840D4}" presName="linear" presStyleCnt="0">
        <dgm:presLayoutVars>
          <dgm:animLvl val="lvl"/>
          <dgm:resizeHandles val="exact"/>
        </dgm:presLayoutVars>
      </dgm:prSet>
      <dgm:spPr/>
    </dgm:pt>
    <dgm:pt modelId="{D0499A40-326B-4651-BAA1-1CE0C13DE094}" type="pres">
      <dgm:prSet presAssocID="{863AC817-88FD-4347-B976-E407D52FC614}" presName="parentText" presStyleLbl="node1" presStyleIdx="0" presStyleCnt="3">
        <dgm:presLayoutVars>
          <dgm:chMax val="0"/>
          <dgm:bulletEnabled val="1"/>
        </dgm:presLayoutVars>
      </dgm:prSet>
      <dgm:spPr/>
    </dgm:pt>
    <dgm:pt modelId="{ACB2AF9B-D9DF-4AB5-8FA3-4F079123DC17}" type="pres">
      <dgm:prSet presAssocID="{3B2FFE90-2E9B-4564-8A60-B1102E092421}" presName="spacer" presStyleCnt="0"/>
      <dgm:spPr/>
    </dgm:pt>
    <dgm:pt modelId="{084FE293-D9E5-4F87-BE87-4E69074C18D2}" type="pres">
      <dgm:prSet presAssocID="{532C8E6B-CCB5-4A4D-A7F0-88379BCF9F9E}" presName="parentText" presStyleLbl="node1" presStyleIdx="1" presStyleCnt="3">
        <dgm:presLayoutVars>
          <dgm:chMax val="0"/>
          <dgm:bulletEnabled val="1"/>
        </dgm:presLayoutVars>
      </dgm:prSet>
      <dgm:spPr/>
    </dgm:pt>
    <dgm:pt modelId="{3AAB2804-250B-4FBC-9442-D42FFAE69792}" type="pres">
      <dgm:prSet presAssocID="{56106621-7924-48FD-9B7D-4241530DA30B}" presName="spacer" presStyleCnt="0"/>
      <dgm:spPr/>
    </dgm:pt>
    <dgm:pt modelId="{44810ED3-EEEA-4E14-8B8A-1D4300D0A395}" type="pres">
      <dgm:prSet presAssocID="{E33DEE52-2F7F-4713-B5D4-41F7AD8341F4}" presName="parentText" presStyleLbl="node1" presStyleIdx="2" presStyleCnt="3">
        <dgm:presLayoutVars>
          <dgm:chMax val="0"/>
          <dgm:bulletEnabled val="1"/>
        </dgm:presLayoutVars>
      </dgm:prSet>
      <dgm:spPr/>
    </dgm:pt>
  </dgm:ptLst>
  <dgm:cxnLst>
    <dgm:cxn modelId="{A0A0F214-9D04-4E09-8673-305824DC5590}" type="presOf" srcId="{532C8E6B-CCB5-4A4D-A7F0-88379BCF9F9E}" destId="{084FE293-D9E5-4F87-BE87-4E69074C18D2}" srcOrd="0" destOrd="0" presId="urn:microsoft.com/office/officeart/2005/8/layout/vList2"/>
    <dgm:cxn modelId="{02B38976-6A56-47F6-9195-69B739141244}" srcId="{831C963F-5D3D-471A-A2F3-3D29016840D4}" destId="{532C8E6B-CCB5-4A4D-A7F0-88379BCF9F9E}" srcOrd="1" destOrd="0" parTransId="{293255AD-F101-4B72-AAF2-D2258A6052D9}" sibTransId="{56106621-7924-48FD-9B7D-4241530DA30B}"/>
    <dgm:cxn modelId="{F784EA90-88F1-4497-83FD-478D71C8C330}" srcId="{831C963F-5D3D-471A-A2F3-3D29016840D4}" destId="{E33DEE52-2F7F-4713-B5D4-41F7AD8341F4}" srcOrd="2" destOrd="0" parTransId="{9665265C-A76B-471D-8718-996DFB67605C}" sibTransId="{312678D7-0E58-41A0-8941-49A442513107}"/>
    <dgm:cxn modelId="{227F7899-C0B2-49DC-A04F-A30A3D6DEE89}" srcId="{831C963F-5D3D-471A-A2F3-3D29016840D4}" destId="{863AC817-88FD-4347-B976-E407D52FC614}" srcOrd="0" destOrd="0" parTransId="{7135EF07-2ED6-4AEB-ACBC-74423FDFF13A}" sibTransId="{3B2FFE90-2E9B-4564-8A60-B1102E092421}"/>
    <dgm:cxn modelId="{1A2584AB-79C4-4DFA-A765-EC6C60596416}" type="presOf" srcId="{831C963F-5D3D-471A-A2F3-3D29016840D4}" destId="{F1FB14CC-4A7F-4587-B518-5041EF2E0D5D}" srcOrd="0" destOrd="0" presId="urn:microsoft.com/office/officeart/2005/8/layout/vList2"/>
    <dgm:cxn modelId="{BD47FEB0-9384-4484-889E-C70AE7D6D4C9}" type="presOf" srcId="{863AC817-88FD-4347-B976-E407D52FC614}" destId="{D0499A40-326B-4651-BAA1-1CE0C13DE094}" srcOrd="0" destOrd="0" presId="urn:microsoft.com/office/officeart/2005/8/layout/vList2"/>
    <dgm:cxn modelId="{0A3D7DE1-6987-4438-999E-1FCFD3463CEC}" type="presOf" srcId="{E33DEE52-2F7F-4713-B5D4-41F7AD8341F4}" destId="{44810ED3-EEEA-4E14-8B8A-1D4300D0A395}" srcOrd="0" destOrd="0" presId="urn:microsoft.com/office/officeart/2005/8/layout/vList2"/>
    <dgm:cxn modelId="{55A72670-CB8C-4F0C-9048-D096CDB4FB62}" type="presParOf" srcId="{F1FB14CC-4A7F-4587-B518-5041EF2E0D5D}" destId="{D0499A40-326B-4651-BAA1-1CE0C13DE094}" srcOrd="0" destOrd="0" presId="urn:microsoft.com/office/officeart/2005/8/layout/vList2"/>
    <dgm:cxn modelId="{F4372F1E-BAE0-426C-BA56-2D1E5CA4A73F}" type="presParOf" srcId="{F1FB14CC-4A7F-4587-B518-5041EF2E0D5D}" destId="{ACB2AF9B-D9DF-4AB5-8FA3-4F079123DC17}" srcOrd="1" destOrd="0" presId="urn:microsoft.com/office/officeart/2005/8/layout/vList2"/>
    <dgm:cxn modelId="{77C26657-8871-4D2B-8836-936EA177BD56}" type="presParOf" srcId="{F1FB14CC-4A7F-4587-B518-5041EF2E0D5D}" destId="{084FE293-D9E5-4F87-BE87-4E69074C18D2}" srcOrd="2" destOrd="0" presId="urn:microsoft.com/office/officeart/2005/8/layout/vList2"/>
    <dgm:cxn modelId="{ED1C4331-5562-4173-8E07-48F18BC3545A}" type="presParOf" srcId="{F1FB14CC-4A7F-4587-B518-5041EF2E0D5D}" destId="{3AAB2804-250B-4FBC-9442-D42FFAE69792}" srcOrd="3" destOrd="0" presId="urn:microsoft.com/office/officeart/2005/8/layout/vList2"/>
    <dgm:cxn modelId="{A6D148BE-9F3E-4D02-B3DF-511B81F674CF}" type="presParOf" srcId="{F1FB14CC-4A7F-4587-B518-5041EF2E0D5D}" destId="{44810ED3-EEEA-4E14-8B8A-1D4300D0A395}" srcOrd="4"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9.xml><?xml version="1.0" encoding="utf-8"?>
<dgm:dataModel xmlns:dgm="http://schemas.openxmlformats.org/drawingml/2006/diagram" xmlns:a="http://schemas.openxmlformats.org/drawingml/2006/main">
  <dgm:ptLst>
    <dgm:pt modelId="{410B4CE2-F219-439D-8D63-8C233E7158E7}" type="doc">
      <dgm:prSet loTypeId="urn:microsoft.com/office/officeart/2005/8/layout/vList2" loCatId="list" qsTypeId="urn:microsoft.com/office/officeart/2005/8/quickstyle/simple4" qsCatId="simple" csTypeId="urn:microsoft.com/office/officeart/2005/8/colors/colorful2" csCatId="colorful" phldr="1"/>
      <dgm:spPr/>
      <dgm:t>
        <a:bodyPr/>
        <a:lstStyle/>
        <a:p>
          <a:endParaRPr lang="en-US"/>
        </a:p>
      </dgm:t>
    </dgm:pt>
    <dgm:pt modelId="{F10B1EC5-B915-434E-A438-99223EBFE63D}">
      <dgm:prSet/>
      <dgm:spPr/>
      <dgm:t>
        <a:bodyPr/>
        <a:lstStyle/>
        <a:p>
          <a:r>
            <a:rPr lang="en-US" dirty="0"/>
            <a:t>4. Passive acceptance occurs when</a:t>
          </a:r>
        </a:p>
      </dgm:t>
    </dgm:pt>
    <dgm:pt modelId="{1CF1B014-3A86-4A72-9FE5-4338E157DEFD}" type="parTrans" cxnId="{EDCEFC5A-7DD9-4494-A199-7C5412DD0DAF}">
      <dgm:prSet/>
      <dgm:spPr/>
      <dgm:t>
        <a:bodyPr/>
        <a:lstStyle/>
        <a:p>
          <a:endParaRPr lang="en-US"/>
        </a:p>
      </dgm:t>
    </dgm:pt>
    <dgm:pt modelId="{139FDA4F-2B83-400A-B458-0C4CFB9D6034}" type="sibTrans" cxnId="{EDCEFC5A-7DD9-4494-A199-7C5412DD0DAF}">
      <dgm:prSet/>
      <dgm:spPr/>
      <dgm:t>
        <a:bodyPr/>
        <a:lstStyle/>
        <a:p>
          <a:endParaRPr lang="en-US"/>
        </a:p>
      </dgm:t>
    </dgm:pt>
    <dgm:pt modelId="{14C779A3-61D2-46C0-AEE1-D0D56C5B116F}">
      <dgm:prSet/>
      <dgm:spPr/>
      <dgm:t>
        <a:bodyPr/>
        <a:lstStyle/>
        <a:p>
          <a:r>
            <a:rPr lang="en-US" dirty="0"/>
            <a:t>a) The consumer directs the helping process</a:t>
          </a:r>
        </a:p>
      </dgm:t>
    </dgm:pt>
    <dgm:pt modelId="{C9D485E9-B226-4463-B989-3E323722DFF8}" type="parTrans" cxnId="{71EE506A-B6AC-4A0F-A0D0-3B14928A7E55}">
      <dgm:prSet/>
      <dgm:spPr/>
      <dgm:t>
        <a:bodyPr/>
        <a:lstStyle/>
        <a:p>
          <a:endParaRPr lang="en-US"/>
        </a:p>
      </dgm:t>
    </dgm:pt>
    <dgm:pt modelId="{D7FC5CEC-34B6-4EF1-ABA6-87047340EEEA}" type="sibTrans" cxnId="{71EE506A-B6AC-4A0F-A0D0-3B14928A7E55}">
      <dgm:prSet/>
      <dgm:spPr/>
      <dgm:t>
        <a:bodyPr/>
        <a:lstStyle/>
        <a:p>
          <a:endParaRPr lang="en-US"/>
        </a:p>
      </dgm:t>
    </dgm:pt>
    <dgm:pt modelId="{D38C4F77-3799-4D7F-A03D-092BCA20F113}">
      <dgm:prSet/>
      <dgm:spPr/>
      <dgm:t>
        <a:bodyPr/>
        <a:lstStyle/>
        <a:p>
          <a:r>
            <a:rPr lang="en-US" dirty="0"/>
            <a:t>b) There is a trusting relationship between the case manager and the client</a:t>
          </a:r>
        </a:p>
      </dgm:t>
    </dgm:pt>
    <dgm:pt modelId="{8CD6A334-8AA0-4911-8DB0-BE9880E9607A}" type="parTrans" cxnId="{7A7822BE-C92A-437F-8AC6-65D0F71B9216}">
      <dgm:prSet/>
      <dgm:spPr/>
      <dgm:t>
        <a:bodyPr/>
        <a:lstStyle/>
        <a:p>
          <a:endParaRPr lang="en-US"/>
        </a:p>
      </dgm:t>
    </dgm:pt>
    <dgm:pt modelId="{2372ACE9-E012-4E6B-982D-9FEA1D0FC305}" type="sibTrans" cxnId="{7A7822BE-C92A-437F-8AC6-65D0F71B9216}">
      <dgm:prSet/>
      <dgm:spPr/>
      <dgm:t>
        <a:bodyPr/>
        <a:lstStyle/>
        <a:p>
          <a:endParaRPr lang="en-US"/>
        </a:p>
      </dgm:t>
    </dgm:pt>
    <dgm:pt modelId="{3D3F84B9-CA28-4EEE-92EB-CD5EFE96282E}">
      <dgm:prSet/>
      <dgm:spPr/>
      <dgm:t>
        <a:bodyPr/>
        <a:lstStyle/>
        <a:p>
          <a:r>
            <a:rPr lang="en-US" dirty="0"/>
            <a:t>c) The client reclaims and transforms their lives</a:t>
          </a:r>
        </a:p>
      </dgm:t>
    </dgm:pt>
    <dgm:pt modelId="{62FBEAE4-23DC-42BF-AE11-69E2697EE2A4}" type="parTrans" cxnId="{F809E171-609F-4586-B4FA-B0E539E10E9B}">
      <dgm:prSet/>
      <dgm:spPr/>
      <dgm:t>
        <a:bodyPr/>
        <a:lstStyle/>
        <a:p>
          <a:endParaRPr lang="en-US"/>
        </a:p>
      </dgm:t>
    </dgm:pt>
    <dgm:pt modelId="{D0B58CF6-2512-41A5-A7BE-D666E183DFAC}" type="sibTrans" cxnId="{F809E171-609F-4586-B4FA-B0E539E10E9B}">
      <dgm:prSet/>
      <dgm:spPr/>
      <dgm:t>
        <a:bodyPr/>
        <a:lstStyle/>
        <a:p>
          <a:endParaRPr lang="en-US"/>
        </a:p>
      </dgm:t>
    </dgm:pt>
    <dgm:pt modelId="{8F6C9E3E-0348-49B1-A79E-39089CEAAB80}">
      <dgm:prSet/>
      <dgm:spPr/>
      <dgm:t>
        <a:bodyPr/>
        <a:lstStyle/>
        <a:p>
          <a:r>
            <a:rPr lang="en-US" dirty="0"/>
            <a:t>d) All of the above</a:t>
          </a:r>
        </a:p>
      </dgm:t>
    </dgm:pt>
    <dgm:pt modelId="{2331BB0E-9E91-46D8-B5FD-09606FC02B86}" type="parTrans" cxnId="{A267D123-E65C-496E-9306-D8CD7E6144D3}">
      <dgm:prSet/>
      <dgm:spPr/>
      <dgm:t>
        <a:bodyPr/>
        <a:lstStyle/>
        <a:p>
          <a:endParaRPr lang="en-US"/>
        </a:p>
      </dgm:t>
    </dgm:pt>
    <dgm:pt modelId="{9A3A7EEB-82D4-429C-B602-EF92D4BD6DFE}" type="sibTrans" cxnId="{A267D123-E65C-496E-9306-D8CD7E6144D3}">
      <dgm:prSet/>
      <dgm:spPr/>
      <dgm:t>
        <a:bodyPr/>
        <a:lstStyle/>
        <a:p>
          <a:endParaRPr lang="en-US"/>
        </a:p>
      </dgm:t>
    </dgm:pt>
    <dgm:pt modelId="{FBCA6BCA-C88A-4F0B-8B1C-96051177796E}">
      <dgm:prSet/>
      <dgm:spPr/>
      <dgm:t>
        <a:bodyPr/>
        <a:lstStyle/>
        <a:p>
          <a:r>
            <a:rPr lang="en-US" dirty="0"/>
            <a:t>e) None of the above</a:t>
          </a:r>
        </a:p>
      </dgm:t>
    </dgm:pt>
    <dgm:pt modelId="{FB596F3B-C5BC-4376-B727-3115691FB3FD}" type="parTrans" cxnId="{B851EB57-9C2F-4A50-A031-484478239FE0}">
      <dgm:prSet/>
      <dgm:spPr/>
      <dgm:t>
        <a:bodyPr/>
        <a:lstStyle/>
        <a:p>
          <a:endParaRPr lang="en-US"/>
        </a:p>
      </dgm:t>
    </dgm:pt>
    <dgm:pt modelId="{087832D9-4771-4434-80D1-09C511C04202}" type="sibTrans" cxnId="{B851EB57-9C2F-4A50-A031-484478239FE0}">
      <dgm:prSet/>
      <dgm:spPr/>
      <dgm:t>
        <a:bodyPr/>
        <a:lstStyle/>
        <a:p>
          <a:endParaRPr lang="en-US"/>
        </a:p>
      </dgm:t>
    </dgm:pt>
    <dgm:pt modelId="{68234A3E-8635-4901-B944-07230AAEBB10}" type="pres">
      <dgm:prSet presAssocID="{410B4CE2-F219-439D-8D63-8C233E7158E7}" presName="linear" presStyleCnt="0">
        <dgm:presLayoutVars>
          <dgm:animLvl val="lvl"/>
          <dgm:resizeHandles val="exact"/>
        </dgm:presLayoutVars>
      </dgm:prSet>
      <dgm:spPr/>
    </dgm:pt>
    <dgm:pt modelId="{23B41BC9-7B7C-4564-913D-16CAC4E47A08}" type="pres">
      <dgm:prSet presAssocID="{F10B1EC5-B915-434E-A438-99223EBFE63D}" presName="parentText" presStyleLbl="node1" presStyleIdx="0" presStyleCnt="6">
        <dgm:presLayoutVars>
          <dgm:chMax val="0"/>
          <dgm:bulletEnabled val="1"/>
        </dgm:presLayoutVars>
      </dgm:prSet>
      <dgm:spPr/>
    </dgm:pt>
    <dgm:pt modelId="{804AB4E7-2F16-44FB-97D5-0EAE2AD3D8AE}" type="pres">
      <dgm:prSet presAssocID="{139FDA4F-2B83-400A-B458-0C4CFB9D6034}" presName="spacer" presStyleCnt="0"/>
      <dgm:spPr/>
    </dgm:pt>
    <dgm:pt modelId="{FD6F7564-5F5B-45F0-9A68-0CA6A0EF9826}" type="pres">
      <dgm:prSet presAssocID="{14C779A3-61D2-46C0-AEE1-D0D56C5B116F}" presName="parentText" presStyleLbl="node1" presStyleIdx="1" presStyleCnt="6">
        <dgm:presLayoutVars>
          <dgm:chMax val="0"/>
          <dgm:bulletEnabled val="1"/>
        </dgm:presLayoutVars>
      </dgm:prSet>
      <dgm:spPr/>
    </dgm:pt>
    <dgm:pt modelId="{A04C6AB0-DE5E-4ABD-92A6-E9224FCA2094}" type="pres">
      <dgm:prSet presAssocID="{D7FC5CEC-34B6-4EF1-ABA6-87047340EEEA}" presName="spacer" presStyleCnt="0"/>
      <dgm:spPr/>
    </dgm:pt>
    <dgm:pt modelId="{AA8E4A25-BCE0-40C7-BB2E-CA468CEEBBE2}" type="pres">
      <dgm:prSet presAssocID="{D38C4F77-3799-4D7F-A03D-092BCA20F113}" presName="parentText" presStyleLbl="node1" presStyleIdx="2" presStyleCnt="6">
        <dgm:presLayoutVars>
          <dgm:chMax val="0"/>
          <dgm:bulletEnabled val="1"/>
        </dgm:presLayoutVars>
      </dgm:prSet>
      <dgm:spPr/>
    </dgm:pt>
    <dgm:pt modelId="{7F285C75-EF51-45DB-A51E-83B009CC89D8}" type="pres">
      <dgm:prSet presAssocID="{2372ACE9-E012-4E6B-982D-9FEA1D0FC305}" presName="spacer" presStyleCnt="0"/>
      <dgm:spPr/>
    </dgm:pt>
    <dgm:pt modelId="{E32315E3-DC72-43F0-A3B1-99CCFAB6A69B}" type="pres">
      <dgm:prSet presAssocID="{3D3F84B9-CA28-4EEE-92EB-CD5EFE96282E}" presName="parentText" presStyleLbl="node1" presStyleIdx="3" presStyleCnt="6">
        <dgm:presLayoutVars>
          <dgm:chMax val="0"/>
          <dgm:bulletEnabled val="1"/>
        </dgm:presLayoutVars>
      </dgm:prSet>
      <dgm:spPr/>
    </dgm:pt>
    <dgm:pt modelId="{660B9043-3DC5-4D3B-A303-02EB428E3091}" type="pres">
      <dgm:prSet presAssocID="{D0B58CF6-2512-41A5-A7BE-D666E183DFAC}" presName="spacer" presStyleCnt="0"/>
      <dgm:spPr/>
    </dgm:pt>
    <dgm:pt modelId="{93167A83-75EA-49E1-96CB-07026407A782}" type="pres">
      <dgm:prSet presAssocID="{8F6C9E3E-0348-49B1-A79E-39089CEAAB80}" presName="parentText" presStyleLbl="node1" presStyleIdx="4" presStyleCnt="6">
        <dgm:presLayoutVars>
          <dgm:chMax val="0"/>
          <dgm:bulletEnabled val="1"/>
        </dgm:presLayoutVars>
      </dgm:prSet>
      <dgm:spPr/>
    </dgm:pt>
    <dgm:pt modelId="{D2625BE6-2E40-4CFF-B4A2-B7F543580B41}" type="pres">
      <dgm:prSet presAssocID="{9A3A7EEB-82D4-429C-B602-EF92D4BD6DFE}" presName="spacer" presStyleCnt="0"/>
      <dgm:spPr/>
    </dgm:pt>
    <dgm:pt modelId="{34D82F39-6F9E-43FA-86DD-57987D27457A}" type="pres">
      <dgm:prSet presAssocID="{FBCA6BCA-C88A-4F0B-8B1C-96051177796E}" presName="parentText" presStyleLbl="node1" presStyleIdx="5" presStyleCnt="6">
        <dgm:presLayoutVars>
          <dgm:chMax val="0"/>
          <dgm:bulletEnabled val="1"/>
        </dgm:presLayoutVars>
      </dgm:prSet>
      <dgm:spPr/>
    </dgm:pt>
  </dgm:ptLst>
  <dgm:cxnLst>
    <dgm:cxn modelId="{6FF35C0F-DA3C-4855-B1F4-B706BACB62E7}" type="presOf" srcId="{410B4CE2-F219-439D-8D63-8C233E7158E7}" destId="{68234A3E-8635-4901-B944-07230AAEBB10}" srcOrd="0" destOrd="0" presId="urn:microsoft.com/office/officeart/2005/8/layout/vList2"/>
    <dgm:cxn modelId="{A267D123-E65C-496E-9306-D8CD7E6144D3}" srcId="{410B4CE2-F219-439D-8D63-8C233E7158E7}" destId="{8F6C9E3E-0348-49B1-A79E-39089CEAAB80}" srcOrd="4" destOrd="0" parTransId="{2331BB0E-9E91-46D8-B5FD-09606FC02B86}" sibTransId="{9A3A7EEB-82D4-429C-B602-EF92D4BD6DFE}"/>
    <dgm:cxn modelId="{0170E32D-AC54-4A19-A0AA-DBA14F0E3393}" type="presOf" srcId="{D38C4F77-3799-4D7F-A03D-092BCA20F113}" destId="{AA8E4A25-BCE0-40C7-BB2E-CA468CEEBBE2}" srcOrd="0" destOrd="0" presId="urn:microsoft.com/office/officeart/2005/8/layout/vList2"/>
    <dgm:cxn modelId="{C84D3746-2B2A-46D3-8919-4B0DB6015D75}" type="presOf" srcId="{F10B1EC5-B915-434E-A438-99223EBFE63D}" destId="{23B41BC9-7B7C-4564-913D-16CAC4E47A08}" srcOrd="0" destOrd="0" presId="urn:microsoft.com/office/officeart/2005/8/layout/vList2"/>
    <dgm:cxn modelId="{71EE506A-B6AC-4A0F-A0D0-3B14928A7E55}" srcId="{410B4CE2-F219-439D-8D63-8C233E7158E7}" destId="{14C779A3-61D2-46C0-AEE1-D0D56C5B116F}" srcOrd="1" destOrd="0" parTransId="{C9D485E9-B226-4463-B989-3E323722DFF8}" sibTransId="{D7FC5CEC-34B6-4EF1-ABA6-87047340EEEA}"/>
    <dgm:cxn modelId="{F809E171-609F-4586-B4FA-B0E539E10E9B}" srcId="{410B4CE2-F219-439D-8D63-8C233E7158E7}" destId="{3D3F84B9-CA28-4EEE-92EB-CD5EFE96282E}" srcOrd="3" destOrd="0" parTransId="{62FBEAE4-23DC-42BF-AE11-69E2697EE2A4}" sibTransId="{D0B58CF6-2512-41A5-A7BE-D666E183DFAC}"/>
    <dgm:cxn modelId="{B851EB57-9C2F-4A50-A031-484478239FE0}" srcId="{410B4CE2-F219-439D-8D63-8C233E7158E7}" destId="{FBCA6BCA-C88A-4F0B-8B1C-96051177796E}" srcOrd="5" destOrd="0" parTransId="{FB596F3B-C5BC-4376-B727-3115691FB3FD}" sibTransId="{087832D9-4771-4434-80D1-09C511C04202}"/>
    <dgm:cxn modelId="{515E3258-4FAD-411A-BFF3-4C3A9D261751}" type="presOf" srcId="{3D3F84B9-CA28-4EEE-92EB-CD5EFE96282E}" destId="{E32315E3-DC72-43F0-A3B1-99CCFAB6A69B}" srcOrd="0" destOrd="0" presId="urn:microsoft.com/office/officeart/2005/8/layout/vList2"/>
    <dgm:cxn modelId="{EDCEFC5A-7DD9-4494-A199-7C5412DD0DAF}" srcId="{410B4CE2-F219-439D-8D63-8C233E7158E7}" destId="{F10B1EC5-B915-434E-A438-99223EBFE63D}" srcOrd="0" destOrd="0" parTransId="{1CF1B014-3A86-4A72-9FE5-4338E157DEFD}" sibTransId="{139FDA4F-2B83-400A-B458-0C4CFB9D6034}"/>
    <dgm:cxn modelId="{217FA47C-D2F2-4E1C-BC36-5F860D789710}" type="presOf" srcId="{8F6C9E3E-0348-49B1-A79E-39089CEAAB80}" destId="{93167A83-75EA-49E1-96CB-07026407A782}" srcOrd="0" destOrd="0" presId="urn:microsoft.com/office/officeart/2005/8/layout/vList2"/>
    <dgm:cxn modelId="{7A7822BE-C92A-437F-8AC6-65D0F71B9216}" srcId="{410B4CE2-F219-439D-8D63-8C233E7158E7}" destId="{D38C4F77-3799-4D7F-A03D-092BCA20F113}" srcOrd="2" destOrd="0" parTransId="{8CD6A334-8AA0-4911-8DB0-BE9880E9607A}" sibTransId="{2372ACE9-E012-4E6B-982D-9FEA1D0FC305}"/>
    <dgm:cxn modelId="{3C0A72C9-CE9E-4F03-8F4A-A63B11944EE4}" type="presOf" srcId="{FBCA6BCA-C88A-4F0B-8B1C-96051177796E}" destId="{34D82F39-6F9E-43FA-86DD-57987D27457A}" srcOrd="0" destOrd="0" presId="urn:microsoft.com/office/officeart/2005/8/layout/vList2"/>
    <dgm:cxn modelId="{75A6E7E3-987F-41D5-A55F-3C5F3D21D485}" type="presOf" srcId="{14C779A3-61D2-46C0-AEE1-D0D56C5B116F}" destId="{FD6F7564-5F5B-45F0-9A68-0CA6A0EF9826}" srcOrd="0" destOrd="0" presId="urn:microsoft.com/office/officeart/2005/8/layout/vList2"/>
    <dgm:cxn modelId="{92BB4E2C-CC1A-45BC-82D8-2EF29B8E54B1}" type="presParOf" srcId="{68234A3E-8635-4901-B944-07230AAEBB10}" destId="{23B41BC9-7B7C-4564-913D-16CAC4E47A08}" srcOrd="0" destOrd="0" presId="urn:microsoft.com/office/officeart/2005/8/layout/vList2"/>
    <dgm:cxn modelId="{E5C06BF3-25D1-4023-9702-291C4841D8ED}" type="presParOf" srcId="{68234A3E-8635-4901-B944-07230AAEBB10}" destId="{804AB4E7-2F16-44FB-97D5-0EAE2AD3D8AE}" srcOrd="1" destOrd="0" presId="urn:microsoft.com/office/officeart/2005/8/layout/vList2"/>
    <dgm:cxn modelId="{99FE7E64-20D7-402D-A9F7-1F5039C615E2}" type="presParOf" srcId="{68234A3E-8635-4901-B944-07230AAEBB10}" destId="{FD6F7564-5F5B-45F0-9A68-0CA6A0EF9826}" srcOrd="2" destOrd="0" presId="urn:microsoft.com/office/officeart/2005/8/layout/vList2"/>
    <dgm:cxn modelId="{E6E41CCC-EA2B-48CE-840D-FBF233F18699}" type="presParOf" srcId="{68234A3E-8635-4901-B944-07230AAEBB10}" destId="{A04C6AB0-DE5E-4ABD-92A6-E9224FCA2094}" srcOrd="3" destOrd="0" presId="urn:microsoft.com/office/officeart/2005/8/layout/vList2"/>
    <dgm:cxn modelId="{C3B2960A-39E9-47C9-8A52-0AA33947E5FB}" type="presParOf" srcId="{68234A3E-8635-4901-B944-07230AAEBB10}" destId="{AA8E4A25-BCE0-40C7-BB2E-CA468CEEBBE2}" srcOrd="4" destOrd="0" presId="urn:microsoft.com/office/officeart/2005/8/layout/vList2"/>
    <dgm:cxn modelId="{C6077A59-DE63-419A-AACC-79FF1E0F959F}" type="presParOf" srcId="{68234A3E-8635-4901-B944-07230AAEBB10}" destId="{7F285C75-EF51-45DB-A51E-83B009CC89D8}" srcOrd="5" destOrd="0" presId="urn:microsoft.com/office/officeart/2005/8/layout/vList2"/>
    <dgm:cxn modelId="{AB22E334-4A1C-4447-86ED-A1328D62C5FE}" type="presParOf" srcId="{68234A3E-8635-4901-B944-07230AAEBB10}" destId="{E32315E3-DC72-43F0-A3B1-99CCFAB6A69B}" srcOrd="6" destOrd="0" presId="urn:microsoft.com/office/officeart/2005/8/layout/vList2"/>
    <dgm:cxn modelId="{570C6C2A-4B25-4EA6-A7AC-7C6D56D06EAF}" type="presParOf" srcId="{68234A3E-8635-4901-B944-07230AAEBB10}" destId="{660B9043-3DC5-4D3B-A303-02EB428E3091}" srcOrd="7" destOrd="0" presId="urn:microsoft.com/office/officeart/2005/8/layout/vList2"/>
    <dgm:cxn modelId="{F9C45610-810A-4042-9941-D6B50A22DE88}" type="presParOf" srcId="{68234A3E-8635-4901-B944-07230AAEBB10}" destId="{93167A83-75EA-49E1-96CB-07026407A782}" srcOrd="8" destOrd="0" presId="urn:microsoft.com/office/officeart/2005/8/layout/vList2"/>
    <dgm:cxn modelId="{F898FDCC-934E-43D1-8727-CC075A484CCF}" type="presParOf" srcId="{68234A3E-8635-4901-B944-07230AAEBB10}" destId="{D2625BE6-2E40-4CFF-B4A2-B7F543580B41}" srcOrd="9" destOrd="0" presId="urn:microsoft.com/office/officeart/2005/8/layout/vList2"/>
    <dgm:cxn modelId="{32E20958-982C-44B4-9EFC-4F831CCF41AB}" type="presParOf" srcId="{68234A3E-8635-4901-B944-07230AAEBB10}" destId="{34D82F39-6F9E-43FA-86DD-57987D27457A}" srcOrd="10"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D687FC14-CBE6-4409-A526-9029DA519B5E}" type="doc">
      <dgm:prSet loTypeId="urn:microsoft.com/office/officeart/2008/layout/LinedList" loCatId="list" qsTypeId="urn:microsoft.com/office/officeart/2005/8/quickstyle/simple1" qsCatId="simple" csTypeId="urn:microsoft.com/office/officeart/2005/8/colors/colorful1" csCatId="colorful" phldr="1"/>
      <dgm:spPr/>
      <dgm:t>
        <a:bodyPr/>
        <a:lstStyle/>
        <a:p>
          <a:endParaRPr lang="en-US"/>
        </a:p>
      </dgm:t>
    </dgm:pt>
    <dgm:pt modelId="{C185971E-37C9-432F-A0D4-FE36A8E7CE65}">
      <dgm:prSet/>
      <dgm:spPr/>
      <dgm:t>
        <a:bodyPr/>
        <a:lstStyle/>
        <a:p>
          <a:r>
            <a:rPr lang="en-US" b="0" dirty="0">
              <a:solidFill>
                <a:schemeClr val="accent2">
                  <a:lumMod val="50000"/>
                </a:schemeClr>
              </a:solidFill>
            </a:rPr>
            <a:t>1. </a:t>
          </a:r>
          <a:r>
            <a:rPr lang="en-US" b="1" dirty="0">
              <a:solidFill>
                <a:schemeClr val="accent2">
                  <a:lumMod val="50000"/>
                </a:schemeClr>
              </a:solidFill>
            </a:rPr>
            <a:t>Self- stigma </a:t>
          </a:r>
          <a:r>
            <a:rPr lang="en-US" dirty="0">
              <a:solidFill>
                <a:schemeClr val="accent2">
                  <a:lumMod val="50000"/>
                </a:schemeClr>
              </a:solidFill>
            </a:rPr>
            <a:t>is when the individual with mental illness internalizes the prejudice and suffers diminished self- esteem and self- efficacy which undermines the person’s sense of personal empowerment.</a:t>
          </a:r>
          <a:r>
            <a:rPr lang="en-US" dirty="0"/>
            <a:t> </a:t>
          </a:r>
        </a:p>
      </dgm:t>
    </dgm:pt>
    <dgm:pt modelId="{9576EDAF-C038-43EE-B283-FC5B98B2B7D1}" type="parTrans" cxnId="{33354283-3016-4060-A9C0-E628AF7FB346}">
      <dgm:prSet/>
      <dgm:spPr/>
      <dgm:t>
        <a:bodyPr/>
        <a:lstStyle/>
        <a:p>
          <a:endParaRPr lang="en-US"/>
        </a:p>
      </dgm:t>
    </dgm:pt>
    <dgm:pt modelId="{B627892F-89C5-4675-B90D-9E7F62C0D8C0}" type="sibTrans" cxnId="{33354283-3016-4060-A9C0-E628AF7FB346}">
      <dgm:prSet/>
      <dgm:spPr/>
      <dgm:t>
        <a:bodyPr/>
        <a:lstStyle/>
        <a:p>
          <a:endParaRPr lang="en-US"/>
        </a:p>
      </dgm:t>
    </dgm:pt>
    <dgm:pt modelId="{65748DA8-BE33-4EDD-9941-0592F7CC1A29}">
      <dgm:prSet/>
      <dgm:spPr/>
      <dgm:t>
        <a:bodyPr/>
        <a:lstStyle/>
        <a:p>
          <a:r>
            <a:rPr lang="en-US" dirty="0">
              <a:solidFill>
                <a:schemeClr val="accent2">
                  <a:lumMod val="50000"/>
                </a:schemeClr>
              </a:solidFill>
            </a:rPr>
            <a:t>True</a:t>
          </a:r>
        </a:p>
      </dgm:t>
    </dgm:pt>
    <dgm:pt modelId="{D74F551F-E063-42CC-8F68-2CBEB91A969D}" type="parTrans" cxnId="{9FB6055A-8F6C-47F0-A965-A5513DD50537}">
      <dgm:prSet/>
      <dgm:spPr/>
      <dgm:t>
        <a:bodyPr/>
        <a:lstStyle/>
        <a:p>
          <a:endParaRPr lang="en-US"/>
        </a:p>
      </dgm:t>
    </dgm:pt>
    <dgm:pt modelId="{AD915646-1469-461D-B30D-E3C17C638740}" type="sibTrans" cxnId="{9FB6055A-8F6C-47F0-A965-A5513DD50537}">
      <dgm:prSet/>
      <dgm:spPr/>
      <dgm:t>
        <a:bodyPr/>
        <a:lstStyle/>
        <a:p>
          <a:endParaRPr lang="en-US"/>
        </a:p>
      </dgm:t>
    </dgm:pt>
    <dgm:pt modelId="{70DCACDC-41AB-40D2-8A4B-5A6EDEFA1867}">
      <dgm:prSet/>
      <dgm:spPr/>
      <dgm:t>
        <a:bodyPr/>
        <a:lstStyle/>
        <a:p>
          <a:r>
            <a:rPr lang="en-US" dirty="0">
              <a:solidFill>
                <a:schemeClr val="accent2">
                  <a:lumMod val="50000"/>
                </a:schemeClr>
              </a:solidFill>
            </a:rPr>
            <a:t>False</a:t>
          </a:r>
        </a:p>
      </dgm:t>
    </dgm:pt>
    <dgm:pt modelId="{40B00B77-5748-4B60-BBFB-AC4B5B5544A4}" type="parTrans" cxnId="{541B0283-8A60-4089-97E5-DF1AA2177D72}">
      <dgm:prSet/>
      <dgm:spPr/>
      <dgm:t>
        <a:bodyPr/>
        <a:lstStyle/>
        <a:p>
          <a:endParaRPr lang="en-US"/>
        </a:p>
      </dgm:t>
    </dgm:pt>
    <dgm:pt modelId="{41F188B7-B916-4AF7-A5D8-768DA5926DEE}" type="sibTrans" cxnId="{541B0283-8A60-4089-97E5-DF1AA2177D72}">
      <dgm:prSet/>
      <dgm:spPr/>
      <dgm:t>
        <a:bodyPr/>
        <a:lstStyle/>
        <a:p>
          <a:endParaRPr lang="en-US"/>
        </a:p>
      </dgm:t>
    </dgm:pt>
    <dgm:pt modelId="{934475C6-955A-4F2A-B71A-80CD5189E3DD}" type="pres">
      <dgm:prSet presAssocID="{D687FC14-CBE6-4409-A526-9029DA519B5E}" presName="vert0" presStyleCnt="0">
        <dgm:presLayoutVars>
          <dgm:dir/>
          <dgm:animOne val="branch"/>
          <dgm:animLvl val="lvl"/>
        </dgm:presLayoutVars>
      </dgm:prSet>
      <dgm:spPr/>
    </dgm:pt>
    <dgm:pt modelId="{A77FB3D3-91F4-49C4-AB0A-BEDE161016F1}" type="pres">
      <dgm:prSet presAssocID="{C185971E-37C9-432F-A0D4-FE36A8E7CE65}" presName="thickLine" presStyleLbl="alignNode1" presStyleIdx="0" presStyleCnt="3" custLinFactNeighborX="-776" custLinFactNeighborY="1382"/>
      <dgm:spPr/>
    </dgm:pt>
    <dgm:pt modelId="{1C77177E-9E6E-4989-82D9-9FF2ABFC2433}" type="pres">
      <dgm:prSet presAssocID="{C185971E-37C9-432F-A0D4-FE36A8E7CE65}" presName="horz1" presStyleCnt="0"/>
      <dgm:spPr/>
    </dgm:pt>
    <dgm:pt modelId="{589F3822-3813-4E10-B78B-E70E79F84D94}" type="pres">
      <dgm:prSet presAssocID="{C185971E-37C9-432F-A0D4-FE36A8E7CE65}" presName="tx1" presStyleLbl="revTx" presStyleIdx="0" presStyleCnt="3" custScaleY="160360"/>
      <dgm:spPr/>
    </dgm:pt>
    <dgm:pt modelId="{BB47DC40-7BDC-4338-B89C-5F483129F27C}" type="pres">
      <dgm:prSet presAssocID="{C185971E-37C9-432F-A0D4-FE36A8E7CE65}" presName="vert1" presStyleCnt="0"/>
      <dgm:spPr/>
    </dgm:pt>
    <dgm:pt modelId="{A4055C34-2DE9-43AA-882F-1349BAEB0C69}" type="pres">
      <dgm:prSet presAssocID="{65748DA8-BE33-4EDD-9941-0592F7CC1A29}" presName="thickLine" presStyleLbl="alignNode1" presStyleIdx="1" presStyleCnt="3"/>
      <dgm:spPr/>
    </dgm:pt>
    <dgm:pt modelId="{194BBDE5-CE74-4D56-AA66-DB9FFB9183DE}" type="pres">
      <dgm:prSet presAssocID="{65748DA8-BE33-4EDD-9941-0592F7CC1A29}" presName="horz1" presStyleCnt="0"/>
      <dgm:spPr/>
    </dgm:pt>
    <dgm:pt modelId="{2FA7A14E-D903-4B3B-A747-7419235FC026}" type="pres">
      <dgm:prSet presAssocID="{65748DA8-BE33-4EDD-9941-0592F7CC1A29}" presName="tx1" presStyleLbl="revTx" presStyleIdx="1" presStyleCnt="3"/>
      <dgm:spPr/>
    </dgm:pt>
    <dgm:pt modelId="{071865B6-3655-4542-B755-9EC8C0C10FFE}" type="pres">
      <dgm:prSet presAssocID="{65748DA8-BE33-4EDD-9941-0592F7CC1A29}" presName="vert1" presStyleCnt="0"/>
      <dgm:spPr/>
    </dgm:pt>
    <dgm:pt modelId="{307A6779-B54A-4032-8B55-440414E4C2D2}" type="pres">
      <dgm:prSet presAssocID="{70DCACDC-41AB-40D2-8A4B-5A6EDEFA1867}" presName="thickLine" presStyleLbl="alignNode1" presStyleIdx="2" presStyleCnt="3"/>
      <dgm:spPr/>
    </dgm:pt>
    <dgm:pt modelId="{7617DF0A-94C6-4A01-BC3C-79AFC6B76E78}" type="pres">
      <dgm:prSet presAssocID="{70DCACDC-41AB-40D2-8A4B-5A6EDEFA1867}" presName="horz1" presStyleCnt="0"/>
      <dgm:spPr/>
    </dgm:pt>
    <dgm:pt modelId="{157D6E6F-9C91-4F06-8AB7-40E4358CFEE2}" type="pres">
      <dgm:prSet presAssocID="{70DCACDC-41AB-40D2-8A4B-5A6EDEFA1867}" presName="tx1" presStyleLbl="revTx" presStyleIdx="2" presStyleCnt="3"/>
      <dgm:spPr/>
    </dgm:pt>
    <dgm:pt modelId="{F3569B3B-2703-46AA-9ED8-F55FFD578134}" type="pres">
      <dgm:prSet presAssocID="{70DCACDC-41AB-40D2-8A4B-5A6EDEFA1867}" presName="vert1" presStyleCnt="0"/>
      <dgm:spPr/>
    </dgm:pt>
  </dgm:ptLst>
  <dgm:cxnLst>
    <dgm:cxn modelId="{C259760A-3CDB-4E6F-A329-D5325ABC7DBD}" type="presOf" srcId="{C185971E-37C9-432F-A0D4-FE36A8E7CE65}" destId="{589F3822-3813-4E10-B78B-E70E79F84D94}" srcOrd="0" destOrd="0" presId="urn:microsoft.com/office/officeart/2008/layout/LinedList"/>
    <dgm:cxn modelId="{CC346B77-4FAE-4937-9E4F-76A43337D67D}" type="presOf" srcId="{D687FC14-CBE6-4409-A526-9029DA519B5E}" destId="{934475C6-955A-4F2A-B71A-80CD5189E3DD}" srcOrd="0" destOrd="0" presId="urn:microsoft.com/office/officeart/2008/layout/LinedList"/>
    <dgm:cxn modelId="{9FB6055A-8F6C-47F0-A965-A5513DD50537}" srcId="{D687FC14-CBE6-4409-A526-9029DA519B5E}" destId="{65748DA8-BE33-4EDD-9941-0592F7CC1A29}" srcOrd="1" destOrd="0" parTransId="{D74F551F-E063-42CC-8F68-2CBEB91A969D}" sibTransId="{AD915646-1469-461D-B30D-E3C17C638740}"/>
    <dgm:cxn modelId="{541B0283-8A60-4089-97E5-DF1AA2177D72}" srcId="{D687FC14-CBE6-4409-A526-9029DA519B5E}" destId="{70DCACDC-41AB-40D2-8A4B-5A6EDEFA1867}" srcOrd="2" destOrd="0" parTransId="{40B00B77-5748-4B60-BBFB-AC4B5B5544A4}" sibTransId="{41F188B7-B916-4AF7-A5D8-768DA5926DEE}"/>
    <dgm:cxn modelId="{33354283-3016-4060-A9C0-E628AF7FB346}" srcId="{D687FC14-CBE6-4409-A526-9029DA519B5E}" destId="{C185971E-37C9-432F-A0D4-FE36A8E7CE65}" srcOrd="0" destOrd="0" parTransId="{9576EDAF-C038-43EE-B283-FC5B98B2B7D1}" sibTransId="{B627892F-89C5-4675-B90D-9E7F62C0D8C0}"/>
    <dgm:cxn modelId="{C17F728A-15A1-4F62-AF11-DDEFE65B4297}" type="presOf" srcId="{65748DA8-BE33-4EDD-9941-0592F7CC1A29}" destId="{2FA7A14E-D903-4B3B-A747-7419235FC026}" srcOrd="0" destOrd="0" presId="urn:microsoft.com/office/officeart/2008/layout/LinedList"/>
    <dgm:cxn modelId="{BBFA22E8-507B-45F1-9131-EBF80B7A67F4}" type="presOf" srcId="{70DCACDC-41AB-40D2-8A4B-5A6EDEFA1867}" destId="{157D6E6F-9C91-4F06-8AB7-40E4358CFEE2}" srcOrd="0" destOrd="0" presId="urn:microsoft.com/office/officeart/2008/layout/LinedList"/>
    <dgm:cxn modelId="{606BC64C-5F3E-4BC6-B417-9F2D00926C33}" type="presParOf" srcId="{934475C6-955A-4F2A-B71A-80CD5189E3DD}" destId="{A77FB3D3-91F4-49C4-AB0A-BEDE161016F1}" srcOrd="0" destOrd="0" presId="urn:microsoft.com/office/officeart/2008/layout/LinedList"/>
    <dgm:cxn modelId="{459C7D01-BDDA-48B8-A71A-E9EF57280475}" type="presParOf" srcId="{934475C6-955A-4F2A-B71A-80CD5189E3DD}" destId="{1C77177E-9E6E-4989-82D9-9FF2ABFC2433}" srcOrd="1" destOrd="0" presId="urn:microsoft.com/office/officeart/2008/layout/LinedList"/>
    <dgm:cxn modelId="{DF14CEF8-D41E-4301-8F17-7F82A433AB04}" type="presParOf" srcId="{1C77177E-9E6E-4989-82D9-9FF2ABFC2433}" destId="{589F3822-3813-4E10-B78B-E70E79F84D94}" srcOrd="0" destOrd="0" presId="urn:microsoft.com/office/officeart/2008/layout/LinedList"/>
    <dgm:cxn modelId="{93C47FB2-17E1-430C-92A1-B79B1F57B9A7}" type="presParOf" srcId="{1C77177E-9E6E-4989-82D9-9FF2ABFC2433}" destId="{BB47DC40-7BDC-4338-B89C-5F483129F27C}" srcOrd="1" destOrd="0" presId="urn:microsoft.com/office/officeart/2008/layout/LinedList"/>
    <dgm:cxn modelId="{23D38C04-9634-421E-9B9B-FAB9ADE9068C}" type="presParOf" srcId="{934475C6-955A-4F2A-B71A-80CD5189E3DD}" destId="{A4055C34-2DE9-43AA-882F-1349BAEB0C69}" srcOrd="2" destOrd="0" presId="urn:microsoft.com/office/officeart/2008/layout/LinedList"/>
    <dgm:cxn modelId="{28F72370-ED0D-4580-83EF-0569204829E0}" type="presParOf" srcId="{934475C6-955A-4F2A-B71A-80CD5189E3DD}" destId="{194BBDE5-CE74-4D56-AA66-DB9FFB9183DE}" srcOrd="3" destOrd="0" presId="urn:microsoft.com/office/officeart/2008/layout/LinedList"/>
    <dgm:cxn modelId="{7A55E70D-D7A2-4C12-B53D-274DBC04E625}" type="presParOf" srcId="{194BBDE5-CE74-4D56-AA66-DB9FFB9183DE}" destId="{2FA7A14E-D903-4B3B-A747-7419235FC026}" srcOrd="0" destOrd="0" presId="urn:microsoft.com/office/officeart/2008/layout/LinedList"/>
    <dgm:cxn modelId="{7CD60949-533C-42A4-A9DB-E7AE14A6FC62}" type="presParOf" srcId="{194BBDE5-CE74-4D56-AA66-DB9FFB9183DE}" destId="{071865B6-3655-4542-B755-9EC8C0C10FFE}" srcOrd="1" destOrd="0" presId="urn:microsoft.com/office/officeart/2008/layout/LinedList"/>
    <dgm:cxn modelId="{CB0E6C41-B93F-4F55-ACA3-58C45478A458}" type="presParOf" srcId="{934475C6-955A-4F2A-B71A-80CD5189E3DD}" destId="{307A6779-B54A-4032-8B55-440414E4C2D2}" srcOrd="4" destOrd="0" presId="urn:microsoft.com/office/officeart/2008/layout/LinedList"/>
    <dgm:cxn modelId="{C2A80565-CDAC-4431-9679-D8013DD2D003}" type="presParOf" srcId="{934475C6-955A-4F2A-B71A-80CD5189E3DD}" destId="{7617DF0A-94C6-4A01-BC3C-79AFC6B76E78}" srcOrd="5" destOrd="0" presId="urn:microsoft.com/office/officeart/2008/layout/LinedList"/>
    <dgm:cxn modelId="{05477438-646B-4D95-9333-A5BD8958C19B}" type="presParOf" srcId="{7617DF0A-94C6-4A01-BC3C-79AFC6B76E78}" destId="{157D6E6F-9C91-4F06-8AB7-40E4358CFEE2}" srcOrd="0" destOrd="0" presId="urn:microsoft.com/office/officeart/2008/layout/LinedList"/>
    <dgm:cxn modelId="{B666A6AA-25AA-4505-ACCC-BEDADBC764DF}" type="presParOf" srcId="{7617DF0A-94C6-4A01-BC3C-79AFC6B76E78}" destId="{F3569B3B-2703-46AA-9ED8-F55FFD578134}" srcOrd="1"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0.xml><?xml version="1.0" encoding="utf-8"?>
<dgm:dataModel xmlns:dgm="http://schemas.openxmlformats.org/drawingml/2006/diagram" xmlns:a="http://schemas.openxmlformats.org/drawingml/2006/main">
  <dgm:ptLst>
    <dgm:pt modelId="{E714347E-1B1C-4C1C-A3F7-AEDD5F57A6E8}" type="doc">
      <dgm:prSet loTypeId="urn:microsoft.com/office/officeart/2005/8/layout/vList2" loCatId="list" qsTypeId="urn:microsoft.com/office/officeart/2005/8/quickstyle/simple4" qsCatId="simple" csTypeId="urn:microsoft.com/office/officeart/2005/8/colors/colorful2" csCatId="colorful" phldr="1"/>
      <dgm:spPr/>
      <dgm:t>
        <a:bodyPr/>
        <a:lstStyle/>
        <a:p>
          <a:endParaRPr lang="en-US"/>
        </a:p>
      </dgm:t>
    </dgm:pt>
    <dgm:pt modelId="{5C60D199-50CD-4994-ADC6-88D2FF0917D5}">
      <dgm:prSet/>
      <dgm:spPr/>
      <dgm:t>
        <a:bodyPr/>
        <a:lstStyle/>
        <a:p>
          <a:r>
            <a:rPr lang="en-US" dirty="0"/>
            <a:t>4. Passive acceptance occurs when</a:t>
          </a:r>
        </a:p>
      </dgm:t>
    </dgm:pt>
    <dgm:pt modelId="{E4A23D16-7E5B-41F8-9A18-0657EB2C7829}" type="parTrans" cxnId="{2A3FBB99-ECE7-43B5-A131-557DAF0867F9}">
      <dgm:prSet/>
      <dgm:spPr/>
      <dgm:t>
        <a:bodyPr/>
        <a:lstStyle/>
        <a:p>
          <a:endParaRPr lang="en-US"/>
        </a:p>
      </dgm:t>
    </dgm:pt>
    <dgm:pt modelId="{63A02DF8-DCA1-4C6D-921B-82173BB51A00}" type="sibTrans" cxnId="{2A3FBB99-ECE7-43B5-A131-557DAF0867F9}">
      <dgm:prSet/>
      <dgm:spPr/>
      <dgm:t>
        <a:bodyPr/>
        <a:lstStyle/>
        <a:p>
          <a:endParaRPr lang="en-US"/>
        </a:p>
      </dgm:t>
    </dgm:pt>
    <dgm:pt modelId="{2BC4A43F-42AD-434B-A4D9-9430CC122C02}">
      <dgm:prSet/>
      <dgm:spPr/>
      <dgm:t>
        <a:bodyPr/>
        <a:lstStyle/>
        <a:p>
          <a:r>
            <a:rPr lang="en-US" dirty="0"/>
            <a:t>a) The consumer directs the helping process</a:t>
          </a:r>
        </a:p>
      </dgm:t>
    </dgm:pt>
    <dgm:pt modelId="{EAA4B8AB-1390-48A4-8259-0C16712E13B5}" type="parTrans" cxnId="{E9FF90B7-63C1-4288-93FA-51ACCBF87C3F}">
      <dgm:prSet/>
      <dgm:spPr/>
      <dgm:t>
        <a:bodyPr/>
        <a:lstStyle/>
        <a:p>
          <a:endParaRPr lang="en-US"/>
        </a:p>
      </dgm:t>
    </dgm:pt>
    <dgm:pt modelId="{6096C6A2-83B6-4663-BEBB-E0E739FA59FA}" type="sibTrans" cxnId="{E9FF90B7-63C1-4288-93FA-51ACCBF87C3F}">
      <dgm:prSet/>
      <dgm:spPr/>
      <dgm:t>
        <a:bodyPr/>
        <a:lstStyle/>
        <a:p>
          <a:endParaRPr lang="en-US"/>
        </a:p>
      </dgm:t>
    </dgm:pt>
    <dgm:pt modelId="{D9587E47-8308-4D74-95F6-03D33B0F74FB}">
      <dgm:prSet/>
      <dgm:spPr/>
      <dgm:t>
        <a:bodyPr/>
        <a:lstStyle/>
        <a:p>
          <a:r>
            <a:rPr lang="en-US" dirty="0"/>
            <a:t>b) There is a trusting relationship between the case manager and the client</a:t>
          </a:r>
        </a:p>
      </dgm:t>
    </dgm:pt>
    <dgm:pt modelId="{2790E93D-CEC3-4A12-8160-8F2858236499}" type="parTrans" cxnId="{7B664A77-2EF6-4A42-A0B6-91CD3B45341D}">
      <dgm:prSet/>
      <dgm:spPr/>
      <dgm:t>
        <a:bodyPr/>
        <a:lstStyle/>
        <a:p>
          <a:endParaRPr lang="en-US"/>
        </a:p>
      </dgm:t>
    </dgm:pt>
    <dgm:pt modelId="{5F4F2C6A-4497-4B0A-A9D9-6FA9941170E2}" type="sibTrans" cxnId="{7B664A77-2EF6-4A42-A0B6-91CD3B45341D}">
      <dgm:prSet/>
      <dgm:spPr/>
      <dgm:t>
        <a:bodyPr/>
        <a:lstStyle/>
        <a:p>
          <a:endParaRPr lang="en-US"/>
        </a:p>
      </dgm:t>
    </dgm:pt>
    <dgm:pt modelId="{1FF9CA62-ECB1-48A0-AE74-A8FB96782469}">
      <dgm:prSet/>
      <dgm:spPr/>
      <dgm:t>
        <a:bodyPr/>
        <a:lstStyle/>
        <a:p>
          <a:r>
            <a:rPr lang="en-US" dirty="0"/>
            <a:t>c) The client reclaims and transforms their lives</a:t>
          </a:r>
        </a:p>
      </dgm:t>
    </dgm:pt>
    <dgm:pt modelId="{8A0C9B51-3E0F-41BE-9DFA-6B0F73208A84}" type="parTrans" cxnId="{B0F3B3FC-5749-4381-AED7-E6941E1289AD}">
      <dgm:prSet/>
      <dgm:spPr/>
      <dgm:t>
        <a:bodyPr/>
        <a:lstStyle/>
        <a:p>
          <a:endParaRPr lang="en-US"/>
        </a:p>
      </dgm:t>
    </dgm:pt>
    <dgm:pt modelId="{5D98882A-DE6F-44B4-ADA2-FDCD9AA68EC2}" type="sibTrans" cxnId="{B0F3B3FC-5749-4381-AED7-E6941E1289AD}">
      <dgm:prSet/>
      <dgm:spPr/>
      <dgm:t>
        <a:bodyPr/>
        <a:lstStyle/>
        <a:p>
          <a:endParaRPr lang="en-US"/>
        </a:p>
      </dgm:t>
    </dgm:pt>
    <dgm:pt modelId="{77D8826C-2F51-40CD-B8BD-4D005F2646A6}">
      <dgm:prSet/>
      <dgm:spPr/>
      <dgm:t>
        <a:bodyPr/>
        <a:lstStyle/>
        <a:p>
          <a:r>
            <a:rPr lang="en-US" dirty="0"/>
            <a:t>d) All of the above</a:t>
          </a:r>
        </a:p>
      </dgm:t>
    </dgm:pt>
    <dgm:pt modelId="{DD653A79-3316-4746-AD35-B40E93E16F0E}" type="parTrans" cxnId="{72DE2BBA-E400-4A50-B2FD-82D4BFA5C82D}">
      <dgm:prSet/>
      <dgm:spPr/>
      <dgm:t>
        <a:bodyPr/>
        <a:lstStyle/>
        <a:p>
          <a:endParaRPr lang="en-US"/>
        </a:p>
      </dgm:t>
    </dgm:pt>
    <dgm:pt modelId="{82B64A29-7028-4EAC-B378-C88CD1EA2C46}" type="sibTrans" cxnId="{72DE2BBA-E400-4A50-B2FD-82D4BFA5C82D}">
      <dgm:prSet/>
      <dgm:spPr/>
      <dgm:t>
        <a:bodyPr/>
        <a:lstStyle/>
        <a:p>
          <a:endParaRPr lang="en-US"/>
        </a:p>
      </dgm:t>
    </dgm:pt>
    <dgm:pt modelId="{93C41D75-C87C-4F98-903E-6A60E5E2759A}">
      <dgm:prSet custT="1"/>
      <dgm:spPr/>
      <dgm:t>
        <a:bodyPr/>
        <a:lstStyle/>
        <a:p>
          <a:r>
            <a:rPr lang="en-US" sz="2000" b="1" dirty="0"/>
            <a:t>e) </a:t>
          </a:r>
          <a:r>
            <a:rPr lang="en-US" sz="3200" b="1" u="sng" dirty="0"/>
            <a:t>None of the above</a:t>
          </a:r>
          <a:endParaRPr lang="en-US" sz="3200" u="sng" dirty="0"/>
        </a:p>
      </dgm:t>
    </dgm:pt>
    <dgm:pt modelId="{736FC041-BD7A-4819-872B-BD35EE241C34}" type="parTrans" cxnId="{67ACE5A1-A49C-4BBF-B5FD-FAE7760FA0A6}">
      <dgm:prSet/>
      <dgm:spPr/>
      <dgm:t>
        <a:bodyPr/>
        <a:lstStyle/>
        <a:p>
          <a:endParaRPr lang="en-US"/>
        </a:p>
      </dgm:t>
    </dgm:pt>
    <dgm:pt modelId="{8BF34D8B-AE18-4A8E-8DA2-3DB704758749}" type="sibTrans" cxnId="{67ACE5A1-A49C-4BBF-B5FD-FAE7760FA0A6}">
      <dgm:prSet/>
      <dgm:spPr/>
      <dgm:t>
        <a:bodyPr/>
        <a:lstStyle/>
        <a:p>
          <a:endParaRPr lang="en-US"/>
        </a:p>
      </dgm:t>
    </dgm:pt>
    <dgm:pt modelId="{6C8776B5-98D1-48CD-8DB3-A2056675D5A1}" type="pres">
      <dgm:prSet presAssocID="{E714347E-1B1C-4C1C-A3F7-AEDD5F57A6E8}" presName="linear" presStyleCnt="0">
        <dgm:presLayoutVars>
          <dgm:animLvl val="lvl"/>
          <dgm:resizeHandles val="exact"/>
        </dgm:presLayoutVars>
      </dgm:prSet>
      <dgm:spPr/>
    </dgm:pt>
    <dgm:pt modelId="{EAFF082C-8DB5-4BF5-92C0-36F082B23AAE}" type="pres">
      <dgm:prSet presAssocID="{5C60D199-50CD-4994-ADC6-88D2FF0917D5}" presName="parentText" presStyleLbl="node1" presStyleIdx="0" presStyleCnt="6">
        <dgm:presLayoutVars>
          <dgm:chMax val="0"/>
          <dgm:bulletEnabled val="1"/>
        </dgm:presLayoutVars>
      </dgm:prSet>
      <dgm:spPr/>
    </dgm:pt>
    <dgm:pt modelId="{9DF2ED68-0C06-4CEE-A28F-12C03BD2A5D6}" type="pres">
      <dgm:prSet presAssocID="{63A02DF8-DCA1-4C6D-921B-82173BB51A00}" presName="spacer" presStyleCnt="0"/>
      <dgm:spPr/>
    </dgm:pt>
    <dgm:pt modelId="{81880A45-FF88-469D-8FA2-C3C2D7DA6614}" type="pres">
      <dgm:prSet presAssocID="{2BC4A43F-42AD-434B-A4D9-9430CC122C02}" presName="parentText" presStyleLbl="node1" presStyleIdx="1" presStyleCnt="6">
        <dgm:presLayoutVars>
          <dgm:chMax val="0"/>
          <dgm:bulletEnabled val="1"/>
        </dgm:presLayoutVars>
      </dgm:prSet>
      <dgm:spPr/>
    </dgm:pt>
    <dgm:pt modelId="{1F025BDE-68CE-4452-9425-AF2E8305F2FB}" type="pres">
      <dgm:prSet presAssocID="{6096C6A2-83B6-4663-BEBB-E0E739FA59FA}" presName="spacer" presStyleCnt="0"/>
      <dgm:spPr/>
    </dgm:pt>
    <dgm:pt modelId="{B69F565D-3B85-4832-91ED-84AAC0BCF51B}" type="pres">
      <dgm:prSet presAssocID="{D9587E47-8308-4D74-95F6-03D33B0F74FB}" presName="parentText" presStyleLbl="node1" presStyleIdx="2" presStyleCnt="6">
        <dgm:presLayoutVars>
          <dgm:chMax val="0"/>
          <dgm:bulletEnabled val="1"/>
        </dgm:presLayoutVars>
      </dgm:prSet>
      <dgm:spPr/>
    </dgm:pt>
    <dgm:pt modelId="{DB664131-2545-4CEE-8176-A7427159137B}" type="pres">
      <dgm:prSet presAssocID="{5F4F2C6A-4497-4B0A-A9D9-6FA9941170E2}" presName="spacer" presStyleCnt="0"/>
      <dgm:spPr/>
    </dgm:pt>
    <dgm:pt modelId="{2C753B46-3E01-4AB3-91C5-45E7FD63B02A}" type="pres">
      <dgm:prSet presAssocID="{1FF9CA62-ECB1-48A0-AE74-A8FB96782469}" presName="parentText" presStyleLbl="node1" presStyleIdx="3" presStyleCnt="6">
        <dgm:presLayoutVars>
          <dgm:chMax val="0"/>
          <dgm:bulletEnabled val="1"/>
        </dgm:presLayoutVars>
      </dgm:prSet>
      <dgm:spPr/>
    </dgm:pt>
    <dgm:pt modelId="{F2C24DF4-BAFA-4A49-919B-422C4B709B87}" type="pres">
      <dgm:prSet presAssocID="{5D98882A-DE6F-44B4-ADA2-FDCD9AA68EC2}" presName="spacer" presStyleCnt="0"/>
      <dgm:spPr/>
    </dgm:pt>
    <dgm:pt modelId="{EC79E417-40B9-47AE-90B1-D1DAEBD4FF73}" type="pres">
      <dgm:prSet presAssocID="{77D8826C-2F51-40CD-B8BD-4D005F2646A6}" presName="parentText" presStyleLbl="node1" presStyleIdx="4" presStyleCnt="6">
        <dgm:presLayoutVars>
          <dgm:chMax val="0"/>
          <dgm:bulletEnabled val="1"/>
        </dgm:presLayoutVars>
      </dgm:prSet>
      <dgm:spPr/>
    </dgm:pt>
    <dgm:pt modelId="{282D003C-183F-473F-82EF-3FBD6AC9D7AD}" type="pres">
      <dgm:prSet presAssocID="{82B64A29-7028-4EAC-B378-C88CD1EA2C46}" presName="spacer" presStyleCnt="0"/>
      <dgm:spPr/>
    </dgm:pt>
    <dgm:pt modelId="{351838E5-3992-4A40-A440-BF8236E299A2}" type="pres">
      <dgm:prSet presAssocID="{93C41D75-C87C-4F98-903E-6A60E5E2759A}" presName="parentText" presStyleLbl="node1" presStyleIdx="5" presStyleCnt="6">
        <dgm:presLayoutVars>
          <dgm:chMax val="0"/>
          <dgm:bulletEnabled val="1"/>
        </dgm:presLayoutVars>
      </dgm:prSet>
      <dgm:spPr/>
    </dgm:pt>
  </dgm:ptLst>
  <dgm:cxnLst>
    <dgm:cxn modelId="{6D74D100-89A7-432A-96D5-A22B09A85051}" type="presOf" srcId="{E714347E-1B1C-4C1C-A3F7-AEDD5F57A6E8}" destId="{6C8776B5-98D1-48CD-8DB3-A2056675D5A1}" srcOrd="0" destOrd="0" presId="urn:microsoft.com/office/officeart/2005/8/layout/vList2"/>
    <dgm:cxn modelId="{DA75B375-84D8-4755-9915-695A442E848C}" type="presOf" srcId="{77D8826C-2F51-40CD-B8BD-4D005F2646A6}" destId="{EC79E417-40B9-47AE-90B1-D1DAEBD4FF73}" srcOrd="0" destOrd="0" presId="urn:microsoft.com/office/officeart/2005/8/layout/vList2"/>
    <dgm:cxn modelId="{7B664A77-2EF6-4A42-A0B6-91CD3B45341D}" srcId="{E714347E-1B1C-4C1C-A3F7-AEDD5F57A6E8}" destId="{D9587E47-8308-4D74-95F6-03D33B0F74FB}" srcOrd="2" destOrd="0" parTransId="{2790E93D-CEC3-4A12-8160-8F2858236499}" sibTransId="{5F4F2C6A-4497-4B0A-A9D9-6FA9941170E2}"/>
    <dgm:cxn modelId="{2A3FBB99-ECE7-43B5-A131-557DAF0867F9}" srcId="{E714347E-1B1C-4C1C-A3F7-AEDD5F57A6E8}" destId="{5C60D199-50CD-4994-ADC6-88D2FF0917D5}" srcOrd="0" destOrd="0" parTransId="{E4A23D16-7E5B-41F8-9A18-0657EB2C7829}" sibTransId="{63A02DF8-DCA1-4C6D-921B-82173BB51A00}"/>
    <dgm:cxn modelId="{BAD37AA1-7F95-4332-835F-C5129E1D8FFF}" type="presOf" srcId="{5C60D199-50CD-4994-ADC6-88D2FF0917D5}" destId="{EAFF082C-8DB5-4BF5-92C0-36F082B23AAE}" srcOrd="0" destOrd="0" presId="urn:microsoft.com/office/officeart/2005/8/layout/vList2"/>
    <dgm:cxn modelId="{67ACE5A1-A49C-4BBF-B5FD-FAE7760FA0A6}" srcId="{E714347E-1B1C-4C1C-A3F7-AEDD5F57A6E8}" destId="{93C41D75-C87C-4F98-903E-6A60E5E2759A}" srcOrd="5" destOrd="0" parTransId="{736FC041-BD7A-4819-872B-BD35EE241C34}" sibTransId="{8BF34D8B-AE18-4A8E-8DA2-3DB704758749}"/>
    <dgm:cxn modelId="{E9FF90B7-63C1-4288-93FA-51ACCBF87C3F}" srcId="{E714347E-1B1C-4C1C-A3F7-AEDD5F57A6E8}" destId="{2BC4A43F-42AD-434B-A4D9-9430CC122C02}" srcOrd="1" destOrd="0" parTransId="{EAA4B8AB-1390-48A4-8259-0C16712E13B5}" sibTransId="{6096C6A2-83B6-4663-BEBB-E0E739FA59FA}"/>
    <dgm:cxn modelId="{72DE2BBA-E400-4A50-B2FD-82D4BFA5C82D}" srcId="{E714347E-1B1C-4C1C-A3F7-AEDD5F57A6E8}" destId="{77D8826C-2F51-40CD-B8BD-4D005F2646A6}" srcOrd="4" destOrd="0" parTransId="{DD653A79-3316-4746-AD35-B40E93E16F0E}" sibTransId="{82B64A29-7028-4EAC-B378-C88CD1EA2C46}"/>
    <dgm:cxn modelId="{85A0C4BB-FE9A-4B5A-8726-25CCD870E6BF}" type="presOf" srcId="{1FF9CA62-ECB1-48A0-AE74-A8FB96782469}" destId="{2C753B46-3E01-4AB3-91C5-45E7FD63B02A}" srcOrd="0" destOrd="0" presId="urn:microsoft.com/office/officeart/2005/8/layout/vList2"/>
    <dgm:cxn modelId="{7BCB51C9-2562-4647-B5F2-1838F5D601C5}" type="presOf" srcId="{93C41D75-C87C-4F98-903E-6A60E5E2759A}" destId="{351838E5-3992-4A40-A440-BF8236E299A2}" srcOrd="0" destOrd="0" presId="urn:microsoft.com/office/officeart/2005/8/layout/vList2"/>
    <dgm:cxn modelId="{50AA6BE3-223D-440E-A259-814E6E662900}" type="presOf" srcId="{2BC4A43F-42AD-434B-A4D9-9430CC122C02}" destId="{81880A45-FF88-469D-8FA2-C3C2D7DA6614}" srcOrd="0" destOrd="0" presId="urn:microsoft.com/office/officeart/2005/8/layout/vList2"/>
    <dgm:cxn modelId="{0E0A2EF1-6486-4D31-96A6-BB3C4FD714A0}" type="presOf" srcId="{D9587E47-8308-4D74-95F6-03D33B0F74FB}" destId="{B69F565D-3B85-4832-91ED-84AAC0BCF51B}" srcOrd="0" destOrd="0" presId="urn:microsoft.com/office/officeart/2005/8/layout/vList2"/>
    <dgm:cxn modelId="{B0F3B3FC-5749-4381-AED7-E6941E1289AD}" srcId="{E714347E-1B1C-4C1C-A3F7-AEDD5F57A6E8}" destId="{1FF9CA62-ECB1-48A0-AE74-A8FB96782469}" srcOrd="3" destOrd="0" parTransId="{8A0C9B51-3E0F-41BE-9DFA-6B0F73208A84}" sibTransId="{5D98882A-DE6F-44B4-ADA2-FDCD9AA68EC2}"/>
    <dgm:cxn modelId="{A19DF9B8-DA0E-45E7-B8A6-168D63F65C1D}" type="presParOf" srcId="{6C8776B5-98D1-48CD-8DB3-A2056675D5A1}" destId="{EAFF082C-8DB5-4BF5-92C0-36F082B23AAE}" srcOrd="0" destOrd="0" presId="urn:microsoft.com/office/officeart/2005/8/layout/vList2"/>
    <dgm:cxn modelId="{9794524A-7DC9-4A26-A5F5-118F2331BE52}" type="presParOf" srcId="{6C8776B5-98D1-48CD-8DB3-A2056675D5A1}" destId="{9DF2ED68-0C06-4CEE-A28F-12C03BD2A5D6}" srcOrd="1" destOrd="0" presId="urn:microsoft.com/office/officeart/2005/8/layout/vList2"/>
    <dgm:cxn modelId="{BE168E3B-23A0-4BFC-A730-90BA7853CFC5}" type="presParOf" srcId="{6C8776B5-98D1-48CD-8DB3-A2056675D5A1}" destId="{81880A45-FF88-469D-8FA2-C3C2D7DA6614}" srcOrd="2" destOrd="0" presId="urn:microsoft.com/office/officeart/2005/8/layout/vList2"/>
    <dgm:cxn modelId="{8FE8FF85-A520-4F68-A768-1BEC45ABEA0A}" type="presParOf" srcId="{6C8776B5-98D1-48CD-8DB3-A2056675D5A1}" destId="{1F025BDE-68CE-4452-9425-AF2E8305F2FB}" srcOrd="3" destOrd="0" presId="urn:microsoft.com/office/officeart/2005/8/layout/vList2"/>
    <dgm:cxn modelId="{5E255D2D-4D74-4883-A59B-0CECD45DCD6A}" type="presParOf" srcId="{6C8776B5-98D1-48CD-8DB3-A2056675D5A1}" destId="{B69F565D-3B85-4832-91ED-84AAC0BCF51B}" srcOrd="4" destOrd="0" presId="urn:microsoft.com/office/officeart/2005/8/layout/vList2"/>
    <dgm:cxn modelId="{C3A97E10-8448-4C34-8656-0B1496FD7B0B}" type="presParOf" srcId="{6C8776B5-98D1-48CD-8DB3-A2056675D5A1}" destId="{DB664131-2545-4CEE-8176-A7427159137B}" srcOrd="5" destOrd="0" presId="urn:microsoft.com/office/officeart/2005/8/layout/vList2"/>
    <dgm:cxn modelId="{0F0C2EB4-5BC2-4003-A9CF-4BCD4C2C57C4}" type="presParOf" srcId="{6C8776B5-98D1-48CD-8DB3-A2056675D5A1}" destId="{2C753B46-3E01-4AB3-91C5-45E7FD63B02A}" srcOrd="6" destOrd="0" presId="urn:microsoft.com/office/officeart/2005/8/layout/vList2"/>
    <dgm:cxn modelId="{670580F0-5DDE-4310-BE8E-487B3542C3EE}" type="presParOf" srcId="{6C8776B5-98D1-48CD-8DB3-A2056675D5A1}" destId="{F2C24DF4-BAFA-4A49-919B-422C4B709B87}" srcOrd="7" destOrd="0" presId="urn:microsoft.com/office/officeart/2005/8/layout/vList2"/>
    <dgm:cxn modelId="{77523DB5-7567-477F-8146-AAEBC5B09E1B}" type="presParOf" srcId="{6C8776B5-98D1-48CD-8DB3-A2056675D5A1}" destId="{EC79E417-40B9-47AE-90B1-D1DAEBD4FF73}" srcOrd="8" destOrd="0" presId="urn:microsoft.com/office/officeart/2005/8/layout/vList2"/>
    <dgm:cxn modelId="{10F3C99D-3B7C-4390-8906-98328C358A7D}" type="presParOf" srcId="{6C8776B5-98D1-48CD-8DB3-A2056675D5A1}" destId="{282D003C-183F-473F-82EF-3FBD6AC9D7AD}" srcOrd="9" destOrd="0" presId="urn:microsoft.com/office/officeart/2005/8/layout/vList2"/>
    <dgm:cxn modelId="{E2C1A794-FF18-4B25-A849-FD1822990A59}" type="presParOf" srcId="{6C8776B5-98D1-48CD-8DB3-A2056675D5A1}" destId="{351838E5-3992-4A40-A440-BF8236E299A2}" srcOrd="10"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1.xml><?xml version="1.0" encoding="utf-8"?>
<dgm:dataModel xmlns:dgm="http://schemas.openxmlformats.org/drawingml/2006/diagram" xmlns:a="http://schemas.openxmlformats.org/drawingml/2006/main">
  <dgm:ptLst>
    <dgm:pt modelId="{0CDA3CEE-7574-428C-B353-C9CFB722BA93}" type="doc">
      <dgm:prSet loTypeId="urn:microsoft.com/office/officeart/2005/8/layout/vList2" loCatId="list" qsTypeId="urn:microsoft.com/office/officeart/2005/8/quickstyle/simple4" qsCatId="simple" csTypeId="urn:microsoft.com/office/officeart/2005/8/colors/colorful2" csCatId="colorful" phldr="1"/>
      <dgm:spPr/>
      <dgm:t>
        <a:bodyPr/>
        <a:lstStyle/>
        <a:p>
          <a:endParaRPr lang="en-US"/>
        </a:p>
      </dgm:t>
    </dgm:pt>
    <dgm:pt modelId="{9EE997CA-6817-481A-AC3E-69E09DAA548B}">
      <dgm:prSet/>
      <dgm:spPr/>
      <dgm:t>
        <a:bodyPr/>
        <a:lstStyle/>
        <a:p>
          <a:r>
            <a:rPr lang="en-US" dirty="0"/>
            <a:t>5. The strengths model can enhance the sense of power felt by the case manager and the client by </a:t>
          </a:r>
        </a:p>
      </dgm:t>
    </dgm:pt>
    <dgm:pt modelId="{A4EDD1B1-B066-4770-BC19-BAD0574197E4}" type="parTrans" cxnId="{CF751865-04B8-4D60-9A24-1881A2546608}">
      <dgm:prSet/>
      <dgm:spPr/>
      <dgm:t>
        <a:bodyPr/>
        <a:lstStyle/>
        <a:p>
          <a:endParaRPr lang="en-US"/>
        </a:p>
      </dgm:t>
    </dgm:pt>
    <dgm:pt modelId="{DBDB94F1-73D0-437E-861B-0EC09D6CED94}" type="sibTrans" cxnId="{CF751865-04B8-4D60-9A24-1881A2546608}">
      <dgm:prSet/>
      <dgm:spPr/>
      <dgm:t>
        <a:bodyPr/>
        <a:lstStyle/>
        <a:p>
          <a:endParaRPr lang="en-US"/>
        </a:p>
      </dgm:t>
    </dgm:pt>
    <dgm:pt modelId="{C4C60C70-1D0C-4E81-B20A-34B9695677CA}">
      <dgm:prSet/>
      <dgm:spPr/>
      <dgm:t>
        <a:bodyPr/>
        <a:lstStyle/>
        <a:p>
          <a:r>
            <a:rPr lang="en-US" dirty="0"/>
            <a:t>a) Reducing conflict and creating a partnership</a:t>
          </a:r>
        </a:p>
      </dgm:t>
    </dgm:pt>
    <dgm:pt modelId="{5118942F-8BAF-4E67-99B6-3746DB62B475}" type="parTrans" cxnId="{673836FE-C46C-47DC-A439-76EAB8DDCE26}">
      <dgm:prSet/>
      <dgm:spPr/>
      <dgm:t>
        <a:bodyPr/>
        <a:lstStyle/>
        <a:p>
          <a:endParaRPr lang="en-US"/>
        </a:p>
      </dgm:t>
    </dgm:pt>
    <dgm:pt modelId="{719B1EFF-7C5F-42ED-AE78-83D821CDB767}" type="sibTrans" cxnId="{673836FE-C46C-47DC-A439-76EAB8DDCE26}">
      <dgm:prSet/>
      <dgm:spPr/>
      <dgm:t>
        <a:bodyPr/>
        <a:lstStyle/>
        <a:p>
          <a:endParaRPr lang="en-US"/>
        </a:p>
      </dgm:t>
    </dgm:pt>
    <dgm:pt modelId="{4351A19B-3D4E-4F09-A52C-CFC90EC05197}">
      <dgm:prSet/>
      <dgm:spPr/>
      <dgm:t>
        <a:bodyPr/>
        <a:lstStyle/>
        <a:p>
          <a:r>
            <a:rPr lang="en-US" dirty="0"/>
            <a:t>b) Seeing possibilities in the community</a:t>
          </a:r>
        </a:p>
      </dgm:t>
    </dgm:pt>
    <dgm:pt modelId="{B6983EEF-2379-4089-AC6A-F3A290AE3836}" type="parTrans" cxnId="{CADE43E4-1EB7-416B-A4FD-E20108DA906F}">
      <dgm:prSet/>
      <dgm:spPr/>
      <dgm:t>
        <a:bodyPr/>
        <a:lstStyle/>
        <a:p>
          <a:endParaRPr lang="en-US"/>
        </a:p>
      </dgm:t>
    </dgm:pt>
    <dgm:pt modelId="{6F94AD05-C469-452C-B465-00EB484FF352}" type="sibTrans" cxnId="{CADE43E4-1EB7-416B-A4FD-E20108DA906F}">
      <dgm:prSet/>
      <dgm:spPr/>
      <dgm:t>
        <a:bodyPr/>
        <a:lstStyle/>
        <a:p>
          <a:endParaRPr lang="en-US"/>
        </a:p>
      </dgm:t>
    </dgm:pt>
    <dgm:pt modelId="{058284B1-6070-446F-93F4-44817D01F17E}">
      <dgm:prSet/>
      <dgm:spPr/>
      <dgm:t>
        <a:bodyPr/>
        <a:lstStyle/>
        <a:p>
          <a:r>
            <a:rPr lang="en-US" dirty="0"/>
            <a:t>c) Increasing outcomes and a sense of satisfaction </a:t>
          </a:r>
        </a:p>
      </dgm:t>
    </dgm:pt>
    <dgm:pt modelId="{370991D1-0FD3-4984-BF48-71A99DDDD93A}" type="parTrans" cxnId="{985E6C68-0B5C-4D06-B0C4-66778BBFE2CA}">
      <dgm:prSet/>
      <dgm:spPr/>
      <dgm:t>
        <a:bodyPr/>
        <a:lstStyle/>
        <a:p>
          <a:endParaRPr lang="en-US"/>
        </a:p>
      </dgm:t>
    </dgm:pt>
    <dgm:pt modelId="{EB241A0D-8837-4748-97A5-F95076121DFD}" type="sibTrans" cxnId="{985E6C68-0B5C-4D06-B0C4-66778BBFE2CA}">
      <dgm:prSet/>
      <dgm:spPr/>
      <dgm:t>
        <a:bodyPr/>
        <a:lstStyle/>
        <a:p>
          <a:endParaRPr lang="en-US"/>
        </a:p>
      </dgm:t>
    </dgm:pt>
    <dgm:pt modelId="{EBA83391-827A-4E44-AAC2-A7A2AC8D5B91}">
      <dgm:prSet/>
      <dgm:spPr/>
      <dgm:t>
        <a:bodyPr/>
        <a:lstStyle/>
        <a:p>
          <a:r>
            <a:rPr lang="en-US" dirty="0"/>
            <a:t>d) All of the above</a:t>
          </a:r>
        </a:p>
      </dgm:t>
    </dgm:pt>
    <dgm:pt modelId="{75CEBCE7-16A6-4D7C-ACCB-356623742B1C}" type="parTrans" cxnId="{42897E22-EA94-4A4B-8D9C-7EA4AA6B6F3C}">
      <dgm:prSet/>
      <dgm:spPr/>
      <dgm:t>
        <a:bodyPr/>
        <a:lstStyle/>
        <a:p>
          <a:endParaRPr lang="en-US"/>
        </a:p>
      </dgm:t>
    </dgm:pt>
    <dgm:pt modelId="{AA26AAA0-B7C2-41CE-90BF-B3E6F601845B}" type="sibTrans" cxnId="{42897E22-EA94-4A4B-8D9C-7EA4AA6B6F3C}">
      <dgm:prSet/>
      <dgm:spPr/>
      <dgm:t>
        <a:bodyPr/>
        <a:lstStyle/>
        <a:p>
          <a:endParaRPr lang="en-US"/>
        </a:p>
      </dgm:t>
    </dgm:pt>
    <dgm:pt modelId="{B15A585F-19F3-4A60-942C-32E786B46762}">
      <dgm:prSet/>
      <dgm:spPr/>
      <dgm:t>
        <a:bodyPr/>
        <a:lstStyle/>
        <a:p>
          <a:r>
            <a:rPr lang="en-US" dirty="0"/>
            <a:t>e) None of the above</a:t>
          </a:r>
        </a:p>
      </dgm:t>
    </dgm:pt>
    <dgm:pt modelId="{8100E831-8EB1-45D2-A3BC-07C1BA760FDD}" type="parTrans" cxnId="{DA2D8245-2571-4D06-9E65-313454688CFF}">
      <dgm:prSet/>
      <dgm:spPr/>
      <dgm:t>
        <a:bodyPr/>
        <a:lstStyle/>
        <a:p>
          <a:endParaRPr lang="en-US"/>
        </a:p>
      </dgm:t>
    </dgm:pt>
    <dgm:pt modelId="{0B617377-3CF9-4BB5-8B23-7464F468D6C2}" type="sibTrans" cxnId="{DA2D8245-2571-4D06-9E65-313454688CFF}">
      <dgm:prSet/>
      <dgm:spPr/>
      <dgm:t>
        <a:bodyPr/>
        <a:lstStyle/>
        <a:p>
          <a:endParaRPr lang="en-US"/>
        </a:p>
      </dgm:t>
    </dgm:pt>
    <dgm:pt modelId="{4304DE85-5DEB-4AD5-8E12-455E8F7237DD}" type="pres">
      <dgm:prSet presAssocID="{0CDA3CEE-7574-428C-B353-C9CFB722BA93}" presName="linear" presStyleCnt="0">
        <dgm:presLayoutVars>
          <dgm:animLvl val="lvl"/>
          <dgm:resizeHandles val="exact"/>
        </dgm:presLayoutVars>
      </dgm:prSet>
      <dgm:spPr/>
    </dgm:pt>
    <dgm:pt modelId="{FB09B4D2-E62F-4D4F-8812-67C9DB639087}" type="pres">
      <dgm:prSet presAssocID="{9EE997CA-6817-481A-AC3E-69E09DAA548B}" presName="parentText" presStyleLbl="node1" presStyleIdx="0" presStyleCnt="6">
        <dgm:presLayoutVars>
          <dgm:chMax val="0"/>
          <dgm:bulletEnabled val="1"/>
        </dgm:presLayoutVars>
      </dgm:prSet>
      <dgm:spPr/>
    </dgm:pt>
    <dgm:pt modelId="{C4DB4D8C-A1C7-45D9-AF4A-E334349BA6FB}" type="pres">
      <dgm:prSet presAssocID="{DBDB94F1-73D0-437E-861B-0EC09D6CED94}" presName="spacer" presStyleCnt="0"/>
      <dgm:spPr/>
    </dgm:pt>
    <dgm:pt modelId="{76F139C8-60C4-4FD8-AD62-9ACD468881D0}" type="pres">
      <dgm:prSet presAssocID="{C4C60C70-1D0C-4E81-B20A-34B9695677CA}" presName="parentText" presStyleLbl="node1" presStyleIdx="1" presStyleCnt="6">
        <dgm:presLayoutVars>
          <dgm:chMax val="0"/>
          <dgm:bulletEnabled val="1"/>
        </dgm:presLayoutVars>
      </dgm:prSet>
      <dgm:spPr/>
    </dgm:pt>
    <dgm:pt modelId="{47AF8146-38DD-46A3-B381-5045DD705DAF}" type="pres">
      <dgm:prSet presAssocID="{719B1EFF-7C5F-42ED-AE78-83D821CDB767}" presName="spacer" presStyleCnt="0"/>
      <dgm:spPr/>
    </dgm:pt>
    <dgm:pt modelId="{B6C7B149-7A9C-4F32-BEDB-F8AD6CD472A3}" type="pres">
      <dgm:prSet presAssocID="{4351A19B-3D4E-4F09-A52C-CFC90EC05197}" presName="parentText" presStyleLbl="node1" presStyleIdx="2" presStyleCnt="6">
        <dgm:presLayoutVars>
          <dgm:chMax val="0"/>
          <dgm:bulletEnabled val="1"/>
        </dgm:presLayoutVars>
      </dgm:prSet>
      <dgm:spPr/>
    </dgm:pt>
    <dgm:pt modelId="{8B5720AA-77AD-407A-B136-4C74C3BA860D}" type="pres">
      <dgm:prSet presAssocID="{6F94AD05-C469-452C-B465-00EB484FF352}" presName="spacer" presStyleCnt="0"/>
      <dgm:spPr/>
    </dgm:pt>
    <dgm:pt modelId="{68A9A439-4701-4D9B-A0FA-E8B815405567}" type="pres">
      <dgm:prSet presAssocID="{058284B1-6070-446F-93F4-44817D01F17E}" presName="parentText" presStyleLbl="node1" presStyleIdx="3" presStyleCnt="6">
        <dgm:presLayoutVars>
          <dgm:chMax val="0"/>
          <dgm:bulletEnabled val="1"/>
        </dgm:presLayoutVars>
      </dgm:prSet>
      <dgm:spPr/>
    </dgm:pt>
    <dgm:pt modelId="{E6F01115-067F-40CC-9B07-09D03D2CF83D}" type="pres">
      <dgm:prSet presAssocID="{EB241A0D-8837-4748-97A5-F95076121DFD}" presName="spacer" presStyleCnt="0"/>
      <dgm:spPr/>
    </dgm:pt>
    <dgm:pt modelId="{CE1D37F9-8D09-4B57-9781-03C7FF36ADB1}" type="pres">
      <dgm:prSet presAssocID="{EBA83391-827A-4E44-AAC2-A7A2AC8D5B91}" presName="parentText" presStyleLbl="node1" presStyleIdx="4" presStyleCnt="6">
        <dgm:presLayoutVars>
          <dgm:chMax val="0"/>
          <dgm:bulletEnabled val="1"/>
        </dgm:presLayoutVars>
      </dgm:prSet>
      <dgm:spPr/>
    </dgm:pt>
    <dgm:pt modelId="{B69EE5F9-7F64-4543-AA81-7F5FE5DE0BD8}" type="pres">
      <dgm:prSet presAssocID="{AA26AAA0-B7C2-41CE-90BF-B3E6F601845B}" presName="spacer" presStyleCnt="0"/>
      <dgm:spPr/>
    </dgm:pt>
    <dgm:pt modelId="{C3E988C7-6CC8-46EB-9CFF-D671B37E3275}" type="pres">
      <dgm:prSet presAssocID="{B15A585F-19F3-4A60-942C-32E786B46762}" presName="parentText" presStyleLbl="node1" presStyleIdx="5" presStyleCnt="6">
        <dgm:presLayoutVars>
          <dgm:chMax val="0"/>
          <dgm:bulletEnabled val="1"/>
        </dgm:presLayoutVars>
      </dgm:prSet>
      <dgm:spPr/>
    </dgm:pt>
  </dgm:ptLst>
  <dgm:cxnLst>
    <dgm:cxn modelId="{E92E1115-0340-4E8A-B5F9-CF4548F68FF8}" type="presOf" srcId="{058284B1-6070-446F-93F4-44817D01F17E}" destId="{68A9A439-4701-4D9B-A0FA-E8B815405567}" srcOrd="0" destOrd="0" presId="urn:microsoft.com/office/officeart/2005/8/layout/vList2"/>
    <dgm:cxn modelId="{42897E22-EA94-4A4B-8D9C-7EA4AA6B6F3C}" srcId="{0CDA3CEE-7574-428C-B353-C9CFB722BA93}" destId="{EBA83391-827A-4E44-AAC2-A7A2AC8D5B91}" srcOrd="4" destOrd="0" parTransId="{75CEBCE7-16A6-4D7C-ACCB-356623742B1C}" sibTransId="{AA26AAA0-B7C2-41CE-90BF-B3E6F601845B}"/>
    <dgm:cxn modelId="{CF751865-04B8-4D60-9A24-1881A2546608}" srcId="{0CDA3CEE-7574-428C-B353-C9CFB722BA93}" destId="{9EE997CA-6817-481A-AC3E-69E09DAA548B}" srcOrd="0" destOrd="0" parTransId="{A4EDD1B1-B066-4770-BC19-BAD0574197E4}" sibTransId="{DBDB94F1-73D0-437E-861B-0EC09D6CED94}"/>
    <dgm:cxn modelId="{DA2D8245-2571-4D06-9E65-313454688CFF}" srcId="{0CDA3CEE-7574-428C-B353-C9CFB722BA93}" destId="{B15A585F-19F3-4A60-942C-32E786B46762}" srcOrd="5" destOrd="0" parTransId="{8100E831-8EB1-45D2-A3BC-07C1BA760FDD}" sibTransId="{0B617377-3CF9-4BB5-8B23-7464F468D6C2}"/>
    <dgm:cxn modelId="{860D0F47-D465-4679-8866-F48F79EC6CFF}" type="presOf" srcId="{C4C60C70-1D0C-4E81-B20A-34B9695677CA}" destId="{76F139C8-60C4-4FD8-AD62-9ACD468881D0}" srcOrd="0" destOrd="0" presId="urn:microsoft.com/office/officeart/2005/8/layout/vList2"/>
    <dgm:cxn modelId="{985E6C68-0B5C-4D06-B0C4-66778BBFE2CA}" srcId="{0CDA3CEE-7574-428C-B353-C9CFB722BA93}" destId="{058284B1-6070-446F-93F4-44817D01F17E}" srcOrd="3" destOrd="0" parTransId="{370991D1-0FD3-4984-BF48-71A99DDDD93A}" sibTransId="{EB241A0D-8837-4748-97A5-F95076121DFD}"/>
    <dgm:cxn modelId="{CF931A4D-62AF-4752-9B06-0966F03B7BE6}" type="presOf" srcId="{0CDA3CEE-7574-428C-B353-C9CFB722BA93}" destId="{4304DE85-5DEB-4AD5-8E12-455E8F7237DD}" srcOrd="0" destOrd="0" presId="urn:microsoft.com/office/officeart/2005/8/layout/vList2"/>
    <dgm:cxn modelId="{8F5AC657-2675-4EF4-9873-F8B00ABDB1AB}" type="presOf" srcId="{B15A585F-19F3-4A60-942C-32E786B46762}" destId="{C3E988C7-6CC8-46EB-9CFF-D671B37E3275}" srcOrd="0" destOrd="0" presId="urn:microsoft.com/office/officeart/2005/8/layout/vList2"/>
    <dgm:cxn modelId="{F4850FA3-756A-40C1-9D70-02EA47BA56F4}" type="presOf" srcId="{EBA83391-827A-4E44-AAC2-A7A2AC8D5B91}" destId="{CE1D37F9-8D09-4B57-9781-03C7FF36ADB1}" srcOrd="0" destOrd="0" presId="urn:microsoft.com/office/officeart/2005/8/layout/vList2"/>
    <dgm:cxn modelId="{C3042DB9-48E6-4EE8-AEB6-8D81A683CFD4}" type="presOf" srcId="{4351A19B-3D4E-4F09-A52C-CFC90EC05197}" destId="{B6C7B149-7A9C-4F32-BEDB-F8AD6CD472A3}" srcOrd="0" destOrd="0" presId="urn:microsoft.com/office/officeart/2005/8/layout/vList2"/>
    <dgm:cxn modelId="{12E1FADC-F7C1-402F-80DE-31B33F0C0976}" type="presOf" srcId="{9EE997CA-6817-481A-AC3E-69E09DAA548B}" destId="{FB09B4D2-E62F-4D4F-8812-67C9DB639087}" srcOrd="0" destOrd="0" presId="urn:microsoft.com/office/officeart/2005/8/layout/vList2"/>
    <dgm:cxn modelId="{CADE43E4-1EB7-416B-A4FD-E20108DA906F}" srcId="{0CDA3CEE-7574-428C-B353-C9CFB722BA93}" destId="{4351A19B-3D4E-4F09-A52C-CFC90EC05197}" srcOrd="2" destOrd="0" parTransId="{B6983EEF-2379-4089-AC6A-F3A290AE3836}" sibTransId="{6F94AD05-C469-452C-B465-00EB484FF352}"/>
    <dgm:cxn modelId="{673836FE-C46C-47DC-A439-76EAB8DDCE26}" srcId="{0CDA3CEE-7574-428C-B353-C9CFB722BA93}" destId="{C4C60C70-1D0C-4E81-B20A-34B9695677CA}" srcOrd="1" destOrd="0" parTransId="{5118942F-8BAF-4E67-99B6-3746DB62B475}" sibTransId="{719B1EFF-7C5F-42ED-AE78-83D821CDB767}"/>
    <dgm:cxn modelId="{5A150552-CDC8-4259-98AE-0A7040E2C0CB}" type="presParOf" srcId="{4304DE85-5DEB-4AD5-8E12-455E8F7237DD}" destId="{FB09B4D2-E62F-4D4F-8812-67C9DB639087}" srcOrd="0" destOrd="0" presId="urn:microsoft.com/office/officeart/2005/8/layout/vList2"/>
    <dgm:cxn modelId="{0DB1B9D2-5739-455E-8975-0CF98B31926C}" type="presParOf" srcId="{4304DE85-5DEB-4AD5-8E12-455E8F7237DD}" destId="{C4DB4D8C-A1C7-45D9-AF4A-E334349BA6FB}" srcOrd="1" destOrd="0" presId="urn:microsoft.com/office/officeart/2005/8/layout/vList2"/>
    <dgm:cxn modelId="{D8127149-EE60-4849-878A-6CA42B932454}" type="presParOf" srcId="{4304DE85-5DEB-4AD5-8E12-455E8F7237DD}" destId="{76F139C8-60C4-4FD8-AD62-9ACD468881D0}" srcOrd="2" destOrd="0" presId="urn:microsoft.com/office/officeart/2005/8/layout/vList2"/>
    <dgm:cxn modelId="{5707E356-CEA2-4113-B9D1-6C3FF1623C19}" type="presParOf" srcId="{4304DE85-5DEB-4AD5-8E12-455E8F7237DD}" destId="{47AF8146-38DD-46A3-B381-5045DD705DAF}" srcOrd="3" destOrd="0" presId="urn:microsoft.com/office/officeart/2005/8/layout/vList2"/>
    <dgm:cxn modelId="{708CF122-B2AF-4A65-AFB1-DC53D1372FBB}" type="presParOf" srcId="{4304DE85-5DEB-4AD5-8E12-455E8F7237DD}" destId="{B6C7B149-7A9C-4F32-BEDB-F8AD6CD472A3}" srcOrd="4" destOrd="0" presId="urn:microsoft.com/office/officeart/2005/8/layout/vList2"/>
    <dgm:cxn modelId="{9BF34B4B-AF31-475C-B1B2-DA9583A61656}" type="presParOf" srcId="{4304DE85-5DEB-4AD5-8E12-455E8F7237DD}" destId="{8B5720AA-77AD-407A-B136-4C74C3BA860D}" srcOrd="5" destOrd="0" presId="urn:microsoft.com/office/officeart/2005/8/layout/vList2"/>
    <dgm:cxn modelId="{61FABF2E-3262-4293-A04E-F76BCA5DE5C6}" type="presParOf" srcId="{4304DE85-5DEB-4AD5-8E12-455E8F7237DD}" destId="{68A9A439-4701-4D9B-A0FA-E8B815405567}" srcOrd="6" destOrd="0" presId="urn:microsoft.com/office/officeart/2005/8/layout/vList2"/>
    <dgm:cxn modelId="{B6DCD406-4D66-434D-8F8C-E8BC5495BFDE}" type="presParOf" srcId="{4304DE85-5DEB-4AD5-8E12-455E8F7237DD}" destId="{E6F01115-067F-40CC-9B07-09D03D2CF83D}" srcOrd="7" destOrd="0" presId="urn:microsoft.com/office/officeart/2005/8/layout/vList2"/>
    <dgm:cxn modelId="{DA321B94-6B86-4D12-A464-63ADED4982B7}" type="presParOf" srcId="{4304DE85-5DEB-4AD5-8E12-455E8F7237DD}" destId="{CE1D37F9-8D09-4B57-9781-03C7FF36ADB1}" srcOrd="8" destOrd="0" presId="urn:microsoft.com/office/officeart/2005/8/layout/vList2"/>
    <dgm:cxn modelId="{8B3D6D64-62D2-448D-BEE6-943E01171290}" type="presParOf" srcId="{4304DE85-5DEB-4AD5-8E12-455E8F7237DD}" destId="{B69EE5F9-7F64-4543-AA81-7F5FE5DE0BD8}" srcOrd="9" destOrd="0" presId="urn:microsoft.com/office/officeart/2005/8/layout/vList2"/>
    <dgm:cxn modelId="{BB6F9C83-7D5B-4169-88CC-19804BC2A393}" type="presParOf" srcId="{4304DE85-5DEB-4AD5-8E12-455E8F7237DD}" destId="{C3E988C7-6CC8-46EB-9CFF-D671B37E3275}" srcOrd="10"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2.xml><?xml version="1.0" encoding="utf-8"?>
<dgm:dataModel xmlns:dgm="http://schemas.openxmlformats.org/drawingml/2006/diagram" xmlns:a="http://schemas.openxmlformats.org/drawingml/2006/main">
  <dgm:ptLst>
    <dgm:pt modelId="{7EB0B397-8191-4B8E-BE02-1241C086FF00}" type="doc">
      <dgm:prSet loTypeId="urn:microsoft.com/office/officeart/2005/8/layout/vList2" loCatId="list" qsTypeId="urn:microsoft.com/office/officeart/2005/8/quickstyle/simple4" qsCatId="simple" csTypeId="urn:microsoft.com/office/officeart/2005/8/colors/colorful2" csCatId="colorful" phldr="1"/>
      <dgm:spPr/>
      <dgm:t>
        <a:bodyPr/>
        <a:lstStyle/>
        <a:p>
          <a:endParaRPr lang="en-US"/>
        </a:p>
      </dgm:t>
    </dgm:pt>
    <dgm:pt modelId="{9F66144F-CD4B-4388-B039-BBCCF88994BF}">
      <dgm:prSet/>
      <dgm:spPr/>
      <dgm:t>
        <a:bodyPr/>
        <a:lstStyle/>
        <a:p>
          <a:r>
            <a:rPr lang="en-US" dirty="0"/>
            <a:t>5. The strengths model can enhance the sense of power felt by the case manager and the client by </a:t>
          </a:r>
        </a:p>
      </dgm:t>
    </dgm:pt>
    <dgm:pt modelId="{719D6F54-1711-409E-A305-47AB1C331D1F}" type="parTrans" cxnId="{D05C7608-CDA2-4A82-B09D-0F6036C65C78}">
      <dgm:prSet/>
      <dgm:spPr/>
      <dgm:t>
        <a:bodyPr/>
        <a:lstStyle/>
        <a:p>
          <a:endParaRPr lang="en-US"/>
        </a:p>
      </dgm:t>
    </dgm:pt>
    <dgm:pt modelId="{2046A5AB-57A5-423E-8761-1C6C03A8DBBF}" type="sibTrans" cxnId="{D05C7608-CDA2-4A82-B09D-0F6036C65C78}">
      <dgm:prSet/>
      <dgm:spPr/>
      <dgm:t>
        <a:bodyPr/>
        <a:lstStyle/>
        <a:p>
          <a:endParaRPr lang="en-US"/>
        </a:p>
      </dgm:t>
    </dgm:pt>
    <dgm:pt modelId="{4C91E0AB-F9E0-4723-B3B4-32FE95991DA4}">
      <dgm:prSet/>
      <dgm:spPr/>
      <dgm:t>
        <a:bodyPr/>
        <a:lstStyle/>
        <a:p>
          <a:r>
            <a:rPr lang="en-US" dirty="0"/>
            <a:t>a) Reducing conflict and creating a partnership</a:t>
          </a:r>
        </a:p>
      </dgm:t>
    </dgm:pt>
    <dgm:pt modelId="{609599B8-AC07-4B54-A5C7-DC26636C2901}" type="parTrans" cxnId="{96EDAA70-61C5-4B6F-A4A6-C813BBD0B1BB}">
      <dgm:prSet/>
      <dgm:spPr/>
      <dgm:t>
        <a:bodyPr/>
        <a:lstStyle/>
        <a:p>
          <a:endParaRPr lang="en-US"/>
        </a:p>
      </dgm:t>
    </dgm:pt>
    <dgm:pt modelId="{9DEE4485-ED3A-4B44-88F9-5199988B03DF}" type="sibTrans" cxnId="{96EDAA70-61C5-4B6F-A4A6-C813BBD0B1BB}">
      <dgm:prSet/>
      <dgm:spPr/>
      <dgm:t>
        <a:bodyPr/>
        <a:lstStyle/>
        <a:p>
          <a:endParaRPr lang="en-US"/>
        </a:p>
      </dgm:t>
    </dgm:pt>
    <dgm:pt modelId="{6BECD2A4-D35C-424E-8158-73FFE25FBDC6}">
      <dgm:prSet/>
      <dgm:spPr/>
      <dgm:t>
        <a:bodyPr/>
        <a:lstStyle/>
        <a:p>
          <a:r>
            <a:rPr lang="en-US" dirty="0"/>
            <a:t>b) Seeing possibilities in the community</a:t>
          </a:r>
        </a:p>
      </dgm:t>
    </dgm:pt>
    <dgm:pt modelId="{D76E3FFD-9CE4-4344-9AEE-90AB704D79F3}" type="parTrans" cxnId="{405E23AC-C71C-4691-BB3E-218C7719005A}">
      <dgm:prSet/>
      <dgm:spPr/>
      <dgm:t>
        <a:bodyPr/>
        <a:lstStyle/>
        <a:p>
          <a:endParaRPr lang="en-US"/>
        </a:p>
      </dgm:t>
    </dgm:pt>
    <dgm:pt modelId="{7E877469-DCDA-41CA-93E2-BDD6EDD52E7D}" type="sibTrans" cxnId="{405E23AC-C71C-4691-BB3E-218C7719005A}">
      <dgm:prSet/>
      <dgm:spPr/>
      <dgm:t>
        <a:bodyPr/>
        <a:lstStyle/>
        <a:p>
          <a:endParaRPr lang="en-US"/>
        </a:p>
      </dgm:t>
    </dgm:pt>
    <dgm:pt modelId="{A209482F-EF1C-43CE-8EAE-352573612A7F}">
      <dgm:prSet/>
      <dgm:spPr/>
      <dgm:t>
        <a:bodyPr/>
        <a:lstStyle/>
        <a:p>
          <a:r>
            <a:rPr lang="en-US" dirty="0"/>
            <a:t>c) Increasing outcomes and a sense of satisfaction </a:t>
          </a:r>
        </a:p>
      </dgm:t>
    </dgm:pt>
    <dgm:pt modelId="{53D24897-EDC5-405E-8EFA-D943C035DE79}" type="parTrans" cxnId="{DC4E58D3-CA39-4E91-BC5C-672D9C5D1FC4}">
      <dgm:prSet/>
      <dgm:spPr/>
      <dgm:t>
        <a:bodyPr/>
        <a:lstStyle/>
        <a:p>
          <a:endParaRPr lang="en-US"/>
        </a:p>
      </dgm:t>
    </dgm:pt>
    <dgm:pt modelId="{B7A2CE4E-D7E4-4227-8DA8-EF32C54403C8}" type="sibTrans" cxnId="{DC4E58D3-CA39-4E91-BC5C-672D9C5D1FC4}">
      <dgm:prSet/>
      <dgm:spPr/>
      <dgm:t>
        <a:bodyPr/>
        <a:lstStyle/>
        <a:p>
          <a:endParaRPr lang="en-US"/>
        </a:p>
      </dgm:t>
    </dgm:pt>
    <dgm:pt modelId="{1092937A-0568-4CD2-8C2A-9F6E78D44DBB}">
      <dgm:prSet custT="1"/>
      <dgm:spPr/>
      <dgm:t>
        <a:bodyPr/>
        <a:lstStyle/>
        <a:p>
          <a:r>
            <a:rPr lang="en-US" sz="3200" b="1" dirty="0"/>
            <a:t>d) </a:t>
          </a:r>
          <a:r>
            <a:rPr lang="en-US" sz="3200" b="1" u="sng" dirty="0"/>
            <a:t>All of the above</a:t>
          </a:r>
          <a:endParaRPr lang="en-US" sz="3200" u="sng" dirty="0"/>
        </a:p>
      </dgm:t>
    </dgm:pt>
    <dgm:pt modelId="{D83D636E-65C8-481D-B73C-D948D3018525}" type="parTrans" cxnId="{872BC88C-3D8A-4CE9-B4A1-1C957DD974C5}">
      <dgm:prSet/>
      <dgm:spPr/>
      <dgm:t>
        <a:bodyPr/>
        <a:lstStyle/>
        <a:p>
          <a:endParaRPr lang="en-US"/>
        </a:p>
      </dgm:t>
    </dgm:pt>
    <dgm:pt modelId="{28CD2F33-2D5A-46FA-BC95-74BDB0CA541D}" type="sibTrans" cxnId="{872BC88C-3D8A-4CE9-B4A1-1C957DD974C5}">
      <dgm:prSet/>
      <dgm:spPr/>
      <dgm:t>
        <a:bodyPr/>
        <a:lstStyle/>
        <a:p>
          <a:endParaRPr lang="en-US"/>
        </a:p>
      </dgm:t>
    </dgm:pt>
    <dgm:pt modelId="{0B64A5A0-67B8-4281-AF15-61ED50DD7072}">
      <dgm:prSet/>
      <dgm:spPr/>
      <dgm:t>
        <a:bodyPr/>
        <a:lstStyle/>
        <a:p>
          <a:r>
            <a:rPr lang="en-US" dirty="0"/>
            <a:t>e) None of the above</a:t>
          </a:r>
        </a:p>
      </dgm:t>
    </dgm:pt>
    <dgm:pt modelId="{94FCC97B-5401-42C1-8D82-DC669F78FFD5}" type="parTrans" cxnId="{5C564A9D-B6BF-41B8-9F76-635BCB93916C}">
      <dgm:prSet/>
      <dgm:spPr/>
      <dgm:t>
        <a:bodyPr/>
        <a:lstStyle/>
        <a:p>
          <a:endParaRPr lang="en-US"/>
        </a:p>
      </dgm:t>
    </dgm:pt>
    <dgm:pt modelId="{87781BDB-5300-46F0-9C27-783012979DD2}" type="sibTrans" cxnId="{5C564A9D-B6BF-41B8-9F76-635BCB93916C}">
      <dgm:prSet/>
      <dgm:spPr/>
      <dgm:t>
        <a:bodyPr/>
        <a:lstStyle/>
        <a:p>
          <a:endParaRPr lang="en-US"/>
        </a:p>
      </dgm:t>
    </dgm:pt>
    <dgm:pt modelId="{FBCC4C7D-80BF-4253-BC8E-888163D2B2C7}" type="pres">
      <dgm:prSet presAssocID="{7EB0B397-8191-4B8E-BE02-1241C086FF00}" presName="linear" presStyleCnt="0">
        <dgm:presLayoutVars>
          <dgm:animLvl val="lvl"/>
          <dgm:resizeHandles val="exact"/>
        </dgm:presLayoutVars>
      </dgm:prSet>
      <dgm:spPr/>
    </dgm:pt>
    <dgm:pt modelId="{143EAE6F-175F-48BE-864D-82E0095DA180}" type="pres">
      <dgm:prSet presAssocID="{9F66144F-CD4B-4388-B039-BBCCF88994BF}" presName="parentText" presStyleLbl="node1" presStyleIdx="0" presStyleCnt="6">
        <dgm:presLayoutVars>
          <dgm:chMax val="0"/>
          <dgm:bulletEnabled val="1"/>
        </dgm:presLayoutVars>
      </dgm:prSet>
      <dgm:spPr/>
    </dgm:pt>
    <dgm:pt modelId="{17FD5023-5741-47DF-8563-927CBD9178E6}" type="pres">
      <dgm:prSet presAssocID="{2046A5AB-57A5-423E-8761-1C6C03A8DBBF}" presName="spacer" presStyleCnt="0"/>
      <dgm:spPr/>
    </dgm:pt>
    <dgm:pt modelId="{102BDD98-117F-416C-9253-838B6A10CA5E}" type="pres">
      <dgm:prSet presAssocID="{4C91E0AB-F9E0-4723-B3B4-32FE95991DA4}" presName="parentText" presStyleLbl="node1" presStyleIdx="1" presStyleCnt="6">
        <dgm:presLayoutVars>
          <dgm:chMax val="0"/>
          <dgm:bulletEnabled val="1"/>
        </dgm:presLayoutVars>
      </dgm:prSet>
      <dgm:spPr/>
    </dgm:pt>
    <dgm:pt modelId="{76C7264B-B727-436C-93E6-81185AED3E19}" type="pres">
      <dgm:prSet presAssocID="{9DEE4485-ED3A-4B44-88F9-5199988B03DF}" presName="spacer" presStyleCnt="0"/>
      <dgm:spPr/>
    </dgm:pt>
    <dgm:pt modelId="{1717FA9E-62F3-4718-B032-102928C97CAE}" type="pres">
      <dgm:prSet presAssocID="{6BECD2A4-D35C-424E-8158-73FFE25FBDC6}" presName="parentText" presStyleLbl="node1" presStyleIdx="2" presStyleCnt="6">
        <dgm:presLayoutVars>
          <dgm:chMax val="0"/>
          <dgm:bulletEnabled val="1"/>
        </dgm:presLayoutVars>
      </dgm:prSet>
      <dgm:spPr/>
    </dgm:pt>
    <dgm:pt modelId="{7B7B908F-09AB-4FD8-A38B-CFD92613835A}" type="pres">
      <dgm:prSet presAssocID="{7E877469-DCDA-41CA-93E2-BDD6EDD52E7D}" presName="spacer" presStyleCnt="0"/>
      <dgm:spPr/>
    </dgm:pt>
    <dgm:pt modelId="{82ED4663-40E5-4DAF-88B8-C0CBF01F18AE}" type="pres">
      <dgm:prSet presAssocID="{A209482F-EF1C-43CE-8EAE-352573612A7F}" presName="parentText" presStyleLbl="node1" presStyleIdx="3" presStyleCnt="6">
        <dgm:presLayoutVars>
          <dgm:chMax val="0"/>
          <dgm:bulletEnabled val="1"/>
        </dgm:presLayoutVars>
      </dgm:prSet>
      <dgm:spPr/>
    </dgm:pt>
    <dgm:pt modelId="{63618ACA-5FA5-4775-8655-F5AFA263EC50}" type="pres">
      <dgm:prSet presAssocID="{B7A2CE4E-D7E4-4227-8DA8-EF32C54403C8}" presName="spacer" presStyleCnt="0"/>
      <dgm:spPr/>
    </dgm:pt>
    <dgm:pt modelId="{666CAAED-7C6C-443B-BD6A-896E855D01C8}" type="pres">
      <dgm:prSet presAssocID="{1092937A-0568-4CD2-8C2A-9F6E78D44DBB}" presName="parentText" presStyleLbl="node1" presStyleIdx="4" presStyleCnt="6">
        <dgm:presLayoutVars>
          <dgm:chMax val="0"/>
          <dgm:bulletEnabled val="1"/>
        </dgm:presLayoutVars>
      </dgm:prSet>
      <dgm:spPr/>
    </dgm:pt>
    <dgm:pt modelId="{2295B1D2-1479-4BB1-A5B9-032FB3AD88EE}" type="pres">
      <dgm:prSet presAssocID="{28CD2F33-2D5A-46FA-BC95-74BDB0CA541D}" presName="spacer" presStyleCnt="0"/>
      <dgm:spPr/>
    </dgm:pt>
    <dgm:pt modelId="{6935ED5F-C078-4248-B6FE-742A6FF34A1B}" type="pres">
      <dgm:prSet presAssocID="{0B64A5A0-67B8-4281-AF15-61ED50DD7072}" presName="parentText" presStyleLbl="node1" presStyleIdx="5" presStyleCnt="6">
        <dgm:presLayoutVars>
          <dgm:chMax val="0"/>
          <dgm:bulletEnabled val="1"/>
        </dgm:presLayoutVars>
      </dgm:prSet>
      <dgm:spPr/>
    </dgm:pt>
  </dgm:ptLst>
  <dgm:cxnLst>
    <dgm:cxn modelId="{D05C7608-CDA2-4A82-B09D-0F6036C65C78}" srcId="{7EB0B397-8191-4B8E-BE02-1241C086FF00}" destId="{9F66144F-CD4B-4388-B039-BBCCF88994BF}" srcOrd="0" destOrd="0" parTransId="{719D6F54-1711-409E-A305-47AB1C331D1F}" sibTransId="{2046A5AB-57A5-423E-8761-1C6C03A8DBBF}"/>
    <dgm:cxn modelId="{FDB84031-5AFF-44DA-BE1A-96A7A781B6AF}" type="presOf" srcId="{1092937A-0568-4CD2-8C2A-9F6E78D44DBB}" destId="{666CAAED-7C6C-443B-BD6A-896E855D01C8}" srcOrd="0" destOrd="0" presId="urn:microsoft.com/office/officeart/2005/8/layout/vList2"/>
    <dgm:cxn modelId="{36E4646D-8637-4DFE-86FE-78A87AFF1671}" type="presOf" srcId="{4C91E0AB-F9E0-4723-B3B4-32FE95991DA4}" destId="{102BDD98-117F-416C-9253-838B6A10CA5E}" srcOrd="0" destOrd="0" presId="urn:microsoft.com/office/officeart/2005/8/layout/vList2"/>
    <dgm:cxn modelId="{96EDAA70-61C5-4B6F-A4A6-C813BBD0B1BB}" srcId="{7EB0B397-8191-4B8E-BE02-1241C086FF00}" destId="{4C91E0AB-F9E0-4723-B3B4-32FE95991DA4}" srcOrd="1" destOrd="0" parTransId="{609599B8-AC07-4B54-A5C7-DC26636C2901}" sibTransId="{9DEE4485-ED3A-4B44-88F9-5199988B03DF}"/>
    <dgm:cxn modelId="{23A8AF80-9A5B-4299-A928-15C742FB44D1}" type="presOf" srcId="{6BECD2A4-D35C-424E-8158-73FFE25FBDC6}" destId="{1717FA9E-62F3-4718-B032-102928C97CAE}" srcOrd="0" destOrd="0" presId="urn:microsoft.com/office/officeart/2005/8/layout/vList2"/>
    <dgm:cxn modelId="{872BC88C-3D8A-4CE9-B4A1-1C957DD974C5}" srcId="{7EB0B397-8191-4B8E-BE02-1241C086FF00}" destId="{1092937A-0568-4CD2-8C2A-9F6E78D44DBB}" srcOrd="4" destOrd="0" parTransId="{D83D636E-65C8-481D-B73C-D948D3018525}" sibTransId="{28CD2F33-2D5A-46FA-BC95-74BDB0CA541D}"/>
    <dgm:cxn modelId="{5C564A9D-B6BF-41B8-9F76-635BCB93916C}" srcId="{7EB0B397-8191-4B8E-BE02-1241C086FF00}" destId="{0B64A5A0-67B8-4281-AF15-61ED50DD7072}" srcOrd="5" destOrd="0" parTransId="{94FCC97B-5401-42C1-8D82-DC669F78FFD5}" sibTransId="{87781BDB-5300-46F0-9C27-783012979DD2}"/>
    <dgm:cxn modelId="{553562A0-400B-4008-AB2F-80FC75B6B758}" type="presOf" srcId="{0B64A5A0-67B8-4281-AF15-61ED50DD7072}" destId="{6935ED5F-C078-4248-B6FE-742A6FF34A1B}" srcOrd="0" destOrd="0" presId="urn:microsoft.com/office/officeart/2005/8/layout/vList2"/>
    <dgm:cxn modelId="{EFEF3FA8-5EE6-4880-84F1-4FC5723C9F52}" type="presOf" srcId="{9F66144F-CD4B-4388-B039-BBCCF88994BF}" destId="{143EAE6F-175F-48BE-864D-82E0095DA180}" srcOrd="0" destOrd="0" presId="urn:microsoft.com/office/officeart/2005/8/layout/vList2"/>
    <dgm:cxn modelId="{405E23AC-C71C-4691-BB3E-218C7719005A}" srcId="{7EB0B397-8191-4B8E-BE02-1241C086FF00}" destId="{6BECD2A4-D35C-424E-8158-73FFE25FBDC6}" srcOrd="2" destOrd="0" parTransId="{D76E3FFD-9CE4-4344-9AEE-90AB704D79F3}" sibTransId="{7E877469-DCDA-41CA-93E2-BDD6EDD52E7D}"/>
    <dgm:cxn modelId="{BCC6D0B0-AC4F-465E-BBB8-BBEA202321B4}" type="presOf" srcId="{7EB0B397-8191-4B8E-BE02-1241C086FF00}" destId="{FBCC4C7D-80BF-4253-BC8E-888163D2B2C7}" srcOrd="0" destOrd="0" presId="urn:microsoft.com/office/officeart/2005/8/layout/vList2"/>
    <dgm:cxn modelId="{DC4E58D3-CA39-4E91-BC5C-672D9C5D1FC4}" srcId="{7EB0B397-8191-4B8E-BE02-1241C086FF00}" destId="{A209482F-EF1C-43CE-8EAE-352573612A7F}" srcOrd="3" destOrd="0" parTransId="{53D24897-EDC5-405E-8EFA-D943C035DE79}" sibTransId="{B7A2CE4E-D7E4-4227-8DA8-EF32C54403C8}"/>
    <dgm:cxn modelId="{1B2EDFD5-313E-491F-A975-F17317F516FE}" type="presOf" srcId="{A209482F-EF1C-43CE-8EAE-352573612A7F}" destId="{82ED4663-40E5-4DAF-88B8-C0CBF01F18AE}" srcOrd="0" destOrd="0" presId="urn:microsoft.com/office/officeart/2005/8/layout/vList2"/>
    <dgm:cxn modelId="{E9A8CEFB-B6E6-427F-94B7-F84D06757256}" type="presParOf" srcId="{FBCC4C7D-80BF-4253-BC8E-888163D2B2C7}" destId="{143EAE6F-175F-48BE-864D-82E0095DA180}" srcOrd="0" destOrd="0" presId="urn:microsoft.com/office/officeart/2005/8/layout/vList2"/>
    <dgm:cxn modelId="{D72AF306-B255-4414-AAB8-7D8A7B95BDB6}" type="presParOf" srcId="{FBCC4C7D-80BF-4253-BC8E-888163D2B2C7}" destId="{17FD5023-5741-47DF-8563-927CBD9178E6}" srcOrd="1" destOrd="0" presId="urn:microsoft.com/office/officeart/2005/8/layout/vList2"/>
    <dgm:cxn modelId="{5B5E2DE6-9E87-428E-9FD0-0128C924F191}" type="presParOf" srcId="{FBCC4C7D-80BF-4253-BC8E-888163D2B2C7}" destId="{102BDD98-117F-416C-9253-838B6A10CA5E}" srcOrd="2" destOrd="0" presId="urn:microsoft.com/office/officeart/2005/8/layout/vList2"/>
    <dgm:cxn modelId="{F64867D8-BD7F-4139-AAD1-6276D0309A5D}" type="presParOf" srcId="{FBCC4C7D-80BF-4253-BC8E-888163D2B2C7}" destId="{76C7264B-B727-436C-93E6-81185AED3E19}" srcOrd="3" destOrd="0" presId="urn:microsoft.com/office/officeart/2005/8/layout/vList2"/>
    <dgm:cxn modelId="{A78AF0D6-14FD-4608-A795-7B03E57191F7}" type="presParOf" srcId="{FBCC4C7D-80BF-4253-BC8E-888163D2B2C7}" destId="{1717FA9E-62F3-4718-B032-102928C97CAE}" srcOrd="4" destOrd="0" presId="urn:microsoft.com/office/officeart/2005/8/layout/vList2"/>
    <dgm:cxn modelId="{6D1805B9-E8FD-4EB5-9DCF-842C52D94EC2}" type="presParOf" srcId="{FBCC4C7D-80BF-4253-BC8E-888163D2B2C7}" destId="{7B7B908F-09AB-4FD8-A38B-CFD92613835A}" srcOrd="5" destOrd="0" presId="urn:microsoft.com/office/officeart/2005/8/layout/vList2"/>
    <dgm:cxn modelId="{F6F969A4-EDF0-4E8F-AFD4-8A226E262F73}" type="presParOf" srcId="{FBCC4C7D-80BF-4253-BC8E-888163D2B2C7}" destId="{82ED4663-40E5-4DAF-88B8-C0CBF01F18AE}" srcOrd="6" destOrd="0" presId="urn:microsoft.com/office/officeart/2005/8/layout/vList2"/>
    <dgm:cxn modelId="{5C66B08F-EDBA-4433-B2AB-87EDF9C65CF0}" type="presParOf" srcId="{FBCC4C7D-80BF-4253-BC8E-888163D2B2C7}" destId="{63618ACA-5FA5-4775-8655-F5AFA263EC50}" srcOrd="7" destOrd="0" presId="urn:microsoft.com/office/officeart/2005/8/layout/vList2"/>
    <dgm:cxn modelId="{E6C8F278-D049-49FA-B115-0DD19B947356}" type="presParOf" srcId="{FBCC4C7D-80BF-4253-BC8E-888163D2B2C7}" destId="{666CAAED-7C6C-443B-BD6A-896E855D01C8}" srcOrd="8" destOrd="0" presId="urn:microsoft.com/office/officeart/2005/8/layout/vList2"/>
    <dgm:cxn modelId="{C6F8B4F7-70F6-44EE-891E-F9AF545C4A5C}" type="presParOf" srcId="{FBCC4C7D-80BF-4253-BC8E-888163D2B2C7}" destId="{2295B1D2-1479-4BB1-A5B9-032FB3AD88EE}" srcOrd="9" destOrd="0" presId="urn:microsoft.com/office/officeart/2005/8/layout/vList2"/>
    <dgm:cxn modelId="{EDCB1C71-8C43-4C4B-B8A2-3EC1A5257DC5}" type="presParOf" srcId="{FBCC4C7D-80BF-4253-BC8E-888163D2B2C7}" destId="{6935ED5F-C078-4248-B6FE-742A6FF34A1B}" srcOrd="10"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33.xml><?xml version="1.0" encoding="utf-8"?>
<dgm:dataModel xmlns:dgm="http://schemas.openxmlformats.org/drawingml/2006/diagram" xmlns:a="http://schemas.openxmlformats.org/drawingml/2006/main">
  <dgm:ptLst>
    <dgm:pt modelId="{B12A8C02-CAC4-4E26-BD5F-E1648148CBA5}" type="doc">
      <dgm:prSet loTypeId="urn:microsoft.com/office/officeart/2018/5/layout/IconLeafLabelList" loCatId="icon" qsTypeId="urn:microsoft.com/office/officeart/2005/8/quickstyle/simple1" qsCatId="simple" csTypeId="urn:microsoft.com/office/officeart/2018/5/colors/Iconchunking_neutralicon_colorful1" csCatId="colorful" phldr="1"/>
      <dgm:spPr/>
      <dgm:t>
        <a:bodyPr/>
        <a:lstStyle/>
        <a:p>
          <a:endParaRPr lang="en-US"/>
        </a:p>
      </dgm:t>
    </dgm:pt>
    <dgm:pt modelId="{FCCCF2A5-ED42-4310-98AA-F01772C21443}">
      <dgm:prSet custT="1"/>
      <dgm:spPr/>
      <dgm:t>
        <a:bodyPr/>
        <a:lstStyle/>
        <a:p>
          <a:pPr algn="l">
            <a:defRPr cap="all"/>
          </a:pPr>
          <a:r>
            <a:rPr lang="en-US" sz="1800" dirty="0">
              <a:solidFill>
                <a:schemeClr val="accent2">
                  <a:lumMod val="50000"/>
                </a:schemeClr>
              </a:solidFill>
            </a:rPr>
            <a:t>Most of us have heard the term “ethics” but what are they and how do they apply to the work as a Behavioral Health Case Manager? </a:t>
          </a:r>
        </a:p>
      </dgm:t>
    </dgm:pt>
    <dgm:pt modelId="{88E3C10D-6D21-48EF-8B9E-30BA6DF244B3}" type="parTrans" cxnId="{0942E464-E240-457F-AAB7-9EBAB6871C52}">
      <dgm:prSet/>
      <dgm:spPr/>
      <dgm:t>
        <a:bodyPr/>
        <a:lstStyle/>
        <a:p>
          <a:endParaRPr lang="en-US"/>
        </a:p>
      </dgm:t>
    </dgm:pt>
    <dgm:pt modelId="{62C5327A-C6A8-431C-B656-81C4D896CE61}" type="sibTrans" cxnId="{0942E464-E240-457F-AAB7-9EBAB6871C52}">
      <dgm:prSet/>
      <dgm:spPr/>
      <dgm:t>
        <a:bodyPr/>
        <a:lstStyle/>
        <a:p>
          <a:endParaRPr lang="en-US"/>
        </a:p>
      </dgm:t>
    </dgm:pt>
    <dgm:pt modelId="{41012930-A900-4AE4-8AF7-41046CB0B127}">
      <dgm:prSet custT="1"/>
      <dgm:spPr/>
      <dgm:t>
        <a:bodyPr/>
        <a:lstStyle/>
        <a:p>
          <a:pPr algn="l">
            <a:defRPr cap="all"/>
          </a:pPr>
          <a:r>
            <a:rPr lang="en-US" sz="1800" dirty="0">
              <a:solidFill>
                <a:schemeClr val="accent2">
                  <a:lumMod val="50000"/>
                </a:schemeClr>
              </a:solidFill>
            </a:rPr>
            <a:t>This module will help you gain a general understanding of what ethics are, who establishes what is ethical, and important considerations for ethical practice in the behavioral health field. </a:t>
          </a:r>
        </a:p>
      </dgm:t>
    </dgm:pt>
    <dgm:pt modelId="{B25911D4-7D32-42DA-9467-B77C358B559F}" type="parTrans" cxnId="{EEFA8D69-20F2-489A-852B-E6EF5CBB70EA}">
      <dgm:prSet/>
      <dgm:spPr/>
      <dgm:t>
        <a:bodyPr/>
        <a:lstStyle/>
        <a:p>
          <a:endParaRPr lang="en-US"/>
        </a:p>
      </dgm:t>
    </dgm:pt>
    <dgm:pt modelId="{D2346E4E-80D4-4BFD-8068-12FF0B4235D7}" type="sibTrans" cxnId="{EEFA8D69-20F2-489A-852B-E6EF5CBB70EA}">
      <dgm:prSet/>
      <dgm:spPr/>
      <dgm:t>
        <a:bodyPr/>
        <a:lstStyle/>
        <a:p>
          <a:endParaRPr lang="en-US"/>
        </a:p>
      </dgm:t>
    </dgm:pt>
    <dgm:pt modelId="{A75AA94E-23E4-4D54-9EAF-10A4C32390BF}" type="pres">
      <dgm:prSet presAssocID="{B12A8C02-CAC4-4E26-BD5F-E1648148CBA5}" presName="root" presStyleCnt="0">
        <dgm:presLayoutVars>
          <dgm:dir/>
          <dgm:resizeHandles val="exact"/>
        </dgm:presLayoutVars>
      </dgm:prSet>
      <dgm:spPr/>
    </dgm:pt>
    <dgm:pt modelId="{8707D0F7-E944-4231-87F5-4D21B1E10D88}" type="pres">
      <dgm:prSet presAssocID="{FCCCF2A5-ED42-4310-98AA-F01772C21443}" presName="compNode" presStyleCnt="0"/>
      <dgm:spPr/>
    </dgm:pt>
    <dgm:pt modelId="{6BB2E189-2CA7-45BA-AD7A-3CBCDE1F52CE}" type="pres">
      <dgm:prSet presAssocID="{FCCCF2A5-ED42-4310-98AA-F01772C21443}" presName="iconBgRect" presStyleLbl="bgShp" presStyleIdx="0" presStyleCnt="2"/>
      <dgm:spPr>
        <a:prstGeom prst="round2DiagRect">
          <a:avLst>
            <a:gd name="adj1" fmla="val 29727"/>
            <a:gd name="adj2" fmla="val 0"/>
          </a:avLst>
        </a:prstGeom>
      </dgm:spPr>
    </dgm:pt>
    <dgm:pt modelId="{91C89001-0724-4CA1-BEDB-15013CBC9B17}" type="pres">
      <dgm:prSet presAssocID="{FCCCF2A5-ED42-4310-98AA-F01772C21443}" presName="iconRect" presStyleLbl="node1" presStyleIdx="0" presStyleCnt="2"/>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Judge"/>
        </a:ext>
      </dgm:extLst>
    </dgm:pt>
    <dgm:pt modelId="{6EE089D1-7173-48D5-B982-7C329F8460D7}" type="pres">
      <dgm:prSet presAssocID="{FCCCF2A5-ED42-4310-98AA-F01772C21443}" presName="spaceRect" presStyleCnt="0"/>
      <dgm:spPr/>
    </dgm:pt>
    <dgm:pt modelId="{C6BBAFEE-67B8-4E3C-91B9-7BBA9A58F860}" type="pres">
      <dgm:prSet presAssocID="{FCCCF2A5-ED42-4310-98AA-F01772C21443}" presName="textRect" presStyleLbl="revTx" presStyleIdx="0" presStyleCnt="2">
        <dgm:presLayoutVars>
          <dgm:chMax val="1"/>
          <dgm:chPref val="1"/>
        </dgm:presLayoutVars>
      </dgm:prSet>
      <dgm:spPr/>
    </dgm:pt>
    <dgm:pt modelId="{4D78BB8B-D01D-4600-952B-E7F613419582}" type="pres">
      <dgm:prSet presAssocID="{62C5327A-C6A8-431C-B656-81C4D896CE61}" presName="sibTrans" presStyleCnt="0"/>
      <dgm:spPr/>
    </dgm:pt>
    <dgm:pt modelId="{8EE5941B-A6F7-4A23-BFD6-C2EE4F8D72F5}" type="pres">
      <dgm:prSet presAssocID="{41012930-A900-4AE4-8AF7-41046CB0B127}" presName="compNode" presStyleCnt="0"/>
      <dgm:spPr/>
    </dgm:pt>
    <dgm:pt modelId="{312B9052-8954-4F18-8692-421486DBC7DE}" type="pres">
      <dgm:prSet presAssocID="{41012930-A900-4AE4-8AF7-41046CB0B127}" presName="iconBgRect" presStyleLbl="bgShp" presStyleIdx="1" presStyleCnt="2"/>
      <dgm:spPr>
        <a:prstGeom prst="round2DiagRect">
          <a:avLst>
            <a:gd name="adj1" fmla="val 29727"/>
            <a:gd name="adj2" fmla="val 0"/>
          </a:avLst>
        </a:prstGeom>
      </dgm:spPr>
    </dgm:pt>
    <dgm:pt modelId="{1F102AAE-6B1D-4F5A-879B-FC33E7F942A7}" type="pres">
      <dgm:prSet presAssocID="{41012930-A900-4AE4-8AF7-41046CB0B127}" presName="iconRect" presStyleLbl="node1" presStyleIdx="1" presStyleCnt="2"/>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Scales of Justice"/>
        </a:ext>
      </dgm:extLst>
    </dgm:pt>
    <dgm:pt modelId="{AB20FAD5-3C8F-4517-9930-93C39BA0CEE5}" type="pres">
      <dgm:prSet presAssocID="{41012930-A900-4AE4-8AF7-41046CB0B127}" presName="spaceRect" presStyleCnt="0"/>
      <dgm:spPr/>
    </dgm:pt>
    <dgm:pt modelId="{A3523033-9AF6-4830-8742-28DE113F02A3}" type="pres">
      <dgm:prSet presAssocID="{41012930-A900-4AE4-8AF7-41046CB0B127}" presName="textRect" presStyleLbl="revTx" presStyleIdx="1" presStyleCnt="2">
        <dgm:presLayoutVars>
          <dgm:chMax val="1"/>
          <dgm:chPref val="1"/>
        </dgm:presLayoutVars>
      </dgm:prSet>
      <dgm:spPr/>
    </dgm:pt>
  </dgm:ptLst>
  <dgm:cxnLst>
    <dgm:cxn modelId="{0942E464-E240-457F-AAB7-9EBAB6871C52}" srcId="{B12A8C02-CAC4-4E26-BD5F-E1648148CBA5}" destId="{FCCCF2A5-ED42-4310-98AA-F01772C21443}" srcOrd="0" destOrd="0" parTransId="{88E3C10D-6D21-48EF-8B9E-30BA6DF244B3}" sibTransId="{62C5327A-C6A8-431C-B656-81C4D896CE61}"/>
    <dgm:cxn modelId="{EEFA8D69-20F2-489A-852B-E6EF5CBB70EA}" srcId="{B12A8C02-CAC4-4E26-BD5F-E1648148CBA5}" destId="{41012930-A900-4AE4-8AF7-41046CB0B127}" srcOrd="1" destOrd="0" parTransId="{B25911D4-7D32-42DA-9467-B77C358B559F}" sibTransId="{D2346E4E-80D4-4BFD-8068-12FF0B4235D7}"/>
    <dgm:cxn modelId="{EC008884-B3B9-4C6F-9FF2-5E591ED3406D}" type="presOf" srcId="{41012930-A900-4AE4-8AF7-41046CB0B127}" destId="{A3523033-9AF6-4830-8742-28DE113F02A3}" srcOrd="0" destOrd="0" presId="urn:microsoft.com/office/officeart/2018/5/layout/IconLeafLabelList"/>
    <dgm:cxn modelId="{FB3DA6F2-9532-4386-B903-5A2235C5152F}" type="presOf" srcId="{B12A8C02-CAC4-4E26-BD5F-E1648148CBA5}" destId="{A75AA94E-23E4-4D54-9EAF-10A4C32390BF}" srcOrd="0" destOrd="0" presId="urn:microsoft.com/office/officeart/2018/5/layout/IconLeafLabelList"/>
    <dgm:cxn modelId="{CC1703F5-F780-4464-A641-E8BAD03861A5}" type="presOf" srcId="{FCCCF2A5-ED42-4310-98AA-F01772C21443}" destId="{C6BBAFEE-67B8-4E3C-91B9-7BBA9A58F860}" srcOrd="0" destOrd="0" presId="urn:microsoft.com/office/officeart/2018/5/layout/IconLeafLabelList"/>
    <dgm:cxn modelId="{E4809D22-8D23-48B1-A664-EB335A06886F}" type="presParOf" srcId="{A75AA94E-23E4-4D54-9EAF-10A4C32390BF}" destId="{8707D0F7-E944-4231-87F5-4D21B1E10D88}" srcOrd="0" destOrd="0" presId="urn:microsoft.com/office/officeart/2018/5/layout/IconLeafLabelList"/>
    <dgm:cxn modelId="{6B251F64-C161-4A67-AD57-F0C163F678B4}" type="presParOf" srcId="{8707D0F7-E944-4231-87F5-4D21B1E10D88}" destId="{6BB2E189-2CA7-45BA-AD7A-3CBCDE1F52CE}" srcOrd="0" destOrd="0" presId="urn:microsoft.com/office/officeart/2018/5/layout/IconLeafLabelList"/>
    <dgm:cxn modelId="{F4C53CD3-C336-479C-983B-42CCC650E539}" type="presParOf" srcId="{8707D0F7-E944-4231-87F5-4D21B1E10D88}" destId="{91C89001-0724-4CA1-BEDB-15013CBC9B17}" srcOrd="1" destOrd="0" presId="urn:microsoft.com/office/officeart/2018/5/layout/IconLeafLabelList"/>
    <dgm:cxn modelId="{7842C0D9-5D50-4052-B15D-90098EA13CB1}" type="presParOf" srcId="{8707D0F7-E944-4231-87F5-4D21B1E10D88}" destId="{6EE089D1-7173-48D5-B982-7C329F8460D7}" srcOrd="2" destOrd="0" presId="urn:microsoft.com/office/officeart/2018/5/layout/IconLeafLabelList"/>
    <dgm:cxn modelId="{66F86A29-C085-4958-A1E0-2ACB71B6695B}" type="presParOf" srcId="{8707D0F7-E944-4231-87F5-4D21B1E10D88}" destId="{C6BBAFEE-67B8-4E3C-91B9-7BBA9A58F860}" srcOrd="3" destOrd="0" presId="urn:microsoft.com/office/officeart/2018/5/layout/IconLeafLabelList"/>
    <dgm:cxn modelId="{A851DFF4-9AED-4F4C-A39A-052B347499FE}" type="presParOf" srcId="{A75AA94E-23E4-4D54-9EAF-10A4C32390BF}" destId="{4D78BB8B-D01D-4600-952B-E7F613419582}" srcOrd="1" destOrd="0" presId="urn:microsoft.com/office/officeart/2018/5/layout/IconLeafLabelList"/>
    <dgm:cxn modelId="{3B5C7B12-2865-42A7-BAE9-60F66634B1FD}" type="presParOf" srcId="{A75AA94E-23E4-4D54-9EAF-10A4C32390BF}" destId="{8EE5941B-A6F7-4A23-BFD6-C2EE4F8D72F5}" srcOrd="2" destOrd="0" presId="urn:microsoft.com/office/officeart/2018/5/layout/IconLeafLabelList"/>
    <dgm:cxn modelId="{3BF2DFD2-CC00-4376-9A92-99E350C8F906}" type="presParOf" srcId="{8EE5941B-A6F7-4A23-BFD6-C2EE4F8D72F5}" destId="{312B9052-8954-4F18-8692-421486DBC7DE}" srcOrd="0" destOrd="0" presId="urn:microsoft.com/office/officeart/2018/5/layout/IconLeafLabelList"/>
    <dgm:cxn modelId="{B9A57585-FA1A-4A6A-B143-27EF7C36CEB7}" type="presParOf" srcId="{8EE5941B-A6F7-4A23-BFD6-C2EE4F8D72F5}" destId="{1F102AAE-6B1D-4F5A-879B-FC33E7F942A7}" srcOrd="1" destOrd="0" presId="urn:microsoft.com/office/officeart/2018/5/layout/IconLeafLabelList"/>
    <dgm:cxn modelId="{D9032104-6321-42F5-B9C0-137781DFF3B1}" type="presParOf" srcId="{8EE5941B-A6F7-4A23-BFD6-C2EE4F8D72F5}" destId="{AB20FAD5-3C8F-4517-9930-93C39BA0CEE5}" srcOrd="2" destOrd="0" presId="urn:microsoft.com/office/officeart/2018/5/layout/IconLeafLabelList"/>
    <dgm:cxn modelId="{D007BC55-02C7-41E6-8275-C3C3B317DCAE}" type="presParOf" srcId="{8EE5941B-A6F7-4A23-BFD6-C2EE4F8D72F5}" destId="{A3523033-9AF6-4830-8742-28DE113F02A3}" srcOrd="3" destOrd="0" presId="urn:microsoft.com/office/officeart/2018/5/layout/IconLeafLabel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4.xml><?xml version="1.0" encoding="utf-8"?>
<dgm:dataModel xmlns:dgm="http://schemas.openxmlformats.org/drawingml/2006/diagram" xmlns:a="http://schemas.openxmlformats.org/drawingml/2006/main">
  <dgm:ptLst>
    <dgm:pt modelId="{8C8EA846-5C77-44DB-B057-B7B95A9E644B}" type="doc">
      <dgm:prSet loTypeId="urn:microsoft.com/office/officeart/2005/8/layout/vList2" loCatId="list" qsTypeId="urn:microsoft.com/office/officeart/2005/8/quickstyle/simple1" qsCatId="simple" csTypeId="urn:microsoft.com/office/officeart/2005/8/colors/colorful2" csCatId="colorful" phldr="1"/>
      <dgm:spPr/>
      <dgm:t>
        <a:bodyPr/>
        <a:lstStyle/>
        <a:p>
          <a:endParaRPr lang="en-US"/>
        </a:p>
      </dgm:t>
    </dgm:pt>
    <dgm:pt modelId="{CEAA13FA-C58C-44F4-8F6B-BD45F6B37BB3}">
      <dgm:prSet custT="1"/>
      <dgm:spPr/>
      <dgm:t>
        <a:bodyPr/>
        <a:lstStyle/>
        <a:p>
          <a:r>
            <a:rPr lang="en-US" sz="2800" b="1" dirty="0"/>
            <a:t>What are Ethics? </a:t>
          </a:r>
          <a:endParaRPr lang="en-US" sz="2800" dirty="0"/>
        </a:p>
      </dgm:t>
    </dgm:pt>
    <dgm:pt modelId="{7AD55082-EE87-43B1-BA36-3DEF5258F791}" type="parTrans" cxnId="{202B1B7E-13B9-444E-9D7C-4A07017E7BC1}">
      <dgm:prSet/>
      <dgm:spPr/>
      <dgm:t>
        <a:bodyPr/>
        <a:lstStyle/>
        <a:p>
          <a:endParaRPr lang="en-US"/>
        </a:p>
      </dgm:t>
    </dgm:pt>
    <dgm:pt modelId="{36CE64AB-E573-4947-9E08-F02A71A8EC7F}" type="sibTrans" cxnId="{202B1B7E-13B9-444E-9D7C-4A07017E7BC1}">
      <dgm:prSet/>
      <dgm:spPr/>
      <dgm:t>
        <a:bodyPr/>
        <a:lstStyle/>
        <a:p>
          <a:endParaRPr lang="en-US"/>
        </a:p>
      </dgm:t>
    </dgm:pt>
    <dgm:pt modelId="{D9AA721B-4A63-4182-8F68-14554AE4261F}">
      <dgm:prSet custT="1"/>
      <dgm:spPr/>
      <dgm:t>
        <a:bodyPr/>
        <a:lstStyle/>
        <a:p>
          <a:r>
            <a:rPr lang="en-US" sz="2400" dirty="0"/>
            <a:t>According to </a:t>
          </a:r>
          <a:r>
            <a:rPr lang="en-US" sz="2400" i="1" dirty="0"/>
            <a:t>Dictionary.com </a:t>
          </a:r>
          <a:r>
            <a:rPr lang="en-US" sz="2400" dirty="0"/>
            <a:t>ethics are…</a:t>
          </a:r>
        </a:p>
      </dgm:t>
    </dgm:pt>
    <dgm:pt modelId="{658C1EE6-2693-492D-8D97-65679C637588}" type="parTrans" cxnId="{DE1A2CBA-225E-4F29-BBD1-D7EBE6D8ED73}">
      <dgm:prSet/>
      <dgm:spPr/>
      <dgm:t>
        <a:bodyPr/>
        <a:lstStyle/>
        <a:p>
          <a:endParaRPr lang="en-US"/>
        </a:p>
      </dgm:t>
    </dgm:pt>
    <dgm:pt modelId="{0B95CDB9-C51E-4F58-AD49-FFD8CDC49ABF}" type="sibTrans" cxnId="{DE1A2CBA-225E-4F29-BBD1-D7EBE6D8ED73}">
      <dgm:prSet/>
      <dgm:spPr/>
      <dgm:t>
        <a:bodyPr/>
        <a:lstStyle/>
        <a:p>
          <a:endParaRPr lang="en-US"/>
        </a:p>
      </dgm:t>
    </dgm:pt>
    <dgm:pt modelId="{997764E2-D962-43EC-A1F0-539344FEA037}">
      <dgm:prSet custT="1"/>
      <dgm:spPr/>
      <dgm:t>
        <a:bodyPr/>
        <a:lstStyle/>
        <a:p>
          <a:r>
            <a:rPr lang="en-US" sz="2000" dirty="0"/>
            <a:t>A system of moral principles: the ethics of a culture,</a:t>
          </a:r>
        </a:p>
      </dgm:t>
    </dgm:pt>
    <dgm:pt modelId="{2B927B2D-1E58-4EBE-809A-315F55731889}" type="parTrans" cxnId="{A11A8D16-4275-4542-AC51-031749E5CEC4}">
      <dgm:prSet/>
      <dgm:spPr/>
      <dgm:t>
        <a:bodyPr/>
        <a:lstStyle/>
        <a:p>
          <a:endParaRPr lang="en-US"/>
        </a:p>
      </dgm:t>
    </dgm:pt>
    <dgm:pt modelId="{3A06749B-789E-4AD6-A09F-73EC1F9AB316}" type="sibTrans" cxnId="{A11A8D16-4275-4542-AC51-031749E5CEC4}">
      <dgm:prSet/>
      <dgm:spPr/>
      <dgm:t>
        <a:bodyPr/>
        <a:lstStyle/>
        <a:p>
          <a:endParaRPr lang="en-US"/>
        </a:p>
      </dgm:t>
    </dgm:pt>
    <dgm:pt modelId="{1DE99BA1-7D53-44EB-B210-F250754B3A76}">
      <dgm:prSet custT="1"/>
      <dgm:spPr/>
      <dgm:t>
        <a:bodyPr/>
        <a:lstStyle/>
        <a:p>
          <a:r>
            <a:rPr lang="en-US" sz="2000" dirty="0"/>
            <a:t>The rules of conduct recognized in the respect to a particular class of human actions or a particular group, culture, </a:t>
          </a:r>
          <a:r>
            <a:rPr lang="en-US" sz="2000" dirty="0" err="1"/>
            <a:t>etc</a:t>
          </a:r>
          <a:r>
            <a:rPr lang="en-US" sz="2000" dirty="0"/>
            <a:t>,: medical ethics; Christian ethics.</a:t>
          </a:r>
        </a:p>
      </dgm:t>
    </dgm:pt>
    <dgm:pt modelId="{993664E2-0ED1-44FD-A2E0-37F9AF18A4E2}" type="parTrans" cxnId="{7697F067-07EA-4342-AC63-4E1B20D1954A}">
      <dgm:prSet/>
      <dgm:spPr/>
      <dgm:t>
        <a:bodyPr/>
        <a:lstStyle/>
        <a:p>
          <a:endParaRPr lang="en-US"/>
        </a:p>
      </dgm:t>
    </dgm:pt>
    <dgm:pt modelId="{F9711B0E-2691-4BF6-B127-9CE76D385219}" type="sibTrans" cxnId="{7697F067-07EA-4342-AC63-4E1B20D1954A}">
      <dgm:prSet/>
      <dgm:spPr/>
      <dgm:t>
        <a:bodyPr/>
        <a:lstStyle/>
        <a:p>
          <a:endParaRPr lang="en-US"/>
        </a:p>
      </dgm:t>
    </dgm:pt>
    <dgm:pt modelId="{EBFF1F6A-F401-4E5F-A842-B76C459DE42C}">
      <dgm:prSet custT="1"/>
      <dgm:spPr/>
      <dgm:t>
        <a:bodyPr/>
        <a:lstStyle/>
        <a:p>
          <a:r>
            <a:rPr lang="en-US" sz="2000" dirty="0"/>
            <a:t>Moral principles, as an individual, </a:t>
          </a:r>
        </a:p>
      </dgm:t>
    </dgm:pt>
    <dgm:pt modelId="{B97A2079-479C-41B5-B409-F42D82F17772}" type="parTrans" cxnId="{CDD8C119-3F4E-4F1A-9D73-2D1B33BF2A86}">
      <dgm:prSet/>
      <dgm:spPr/>
      <dgm:t>
        <a:bodyPr/>
        <a:lstStyle/>
        <a:p>
          <a:endParaRPr lang="en-US"/>
        </a:p>
      </dgm:t>
    </dgm:pt>
    <dgm:pt modelId="{523B6635-12CA-4CBE-8358-D2F422783303}" type="sibTrans" cxnId="{CDD8C119-3F4E-4F1A-9D73-2D1B33BF2A86}">
      <dgm:prSet/>
      <dgm:spPr/>
      <dgm:t>
        <a:bodyPr/>
        <a:lstStyle/>
        <a:p>
          <a:endParaRPr lang="en-US"/>
        </a:p>
      </dgm:t>
    </dgm:pt>
    <dgm:pt modelId="{6B83A914-DAD5-4015-AD89-E0E8A833BFC1}">
      <dgm:prSet custT="1"/>
      <dgm:spPr/>
      <dgm:t>
        <a:bodyPr/>
        <a:lstStyle/>
        <a:p>
          <a:r>
            <a:rPr lang="en-US" sz="2000" dirty="0"/>
            <a:t>That branch of philosophy dealing with values relating  to human conduct, with respect to the rightness and wrongness of certain actions and to the goodness and badness of the motives and ends of such actions.</a:t>
          </a:r>
        </a:p>
      </dgm:t>
    </dgm:pt>
    <dgm:pt modelId="{D56D4911-E6DE-4253-AF0B-1D107D000FF2}" type="parTrans" cxnId="{0B610135-4831-4721-9745-182143474959}">
      <dgm:prSet/>
      <dgm:spPr/>
      <dgm:t>
        <a:bodyPr/>
        <a:lstStyle/>
        <a:p>
          <a:endParaRPr lang="en-US"/>
        </a:p>
      </dgm:t>
    </dgm:pt>
    <dgm:pt modelId="{92E83C7E-F4A5-418D-BC20-7B1BF108AD83}" type="sibTrans" cxnId="{0B610135-4831-4721-9745-182143474959}">
      <dgm:prSet/>
      <dgm:spPr/>
      <dgm:t>
        <a:bodyPr/>
        <a:lstStyle/>
        <a:p>
          <a:endParaRPr lang="en-US"/>
        </a:p>
      </dgm:t>
    </dgm:pt>
    <dgm:pt modelId="{C9D33919-31F7-41D1-8B65-F9FF2A707F40}" type="pres">
      <dgm:prSet presAssocID="{8C8EA846-5C77-44DB-B057-B7B95A9E644B}" presName="linear" presStyleCnt="0">
        <dgm:presLayoutVars>
          <dgm:animLvl val="lvl"/>
          <dgm:resizeHandles val="exact"/>
        </dgm:presLayoutVars>
      </dgm:prSet>
      <dgm:spPr/>
    </dgm:pt>
    <dgm:pt modelId="{D045A3CC-2C34-45ED-896B-4041075A7A16}" type="pres">
      <dgm:prSet presAssocID="{CEAA13FA-C58C-44F4-8F6B-BD45F6B37BB3}" presName="parentText" presStyleLbl="node1" presStyleIdx="0" presStyleCnt="6">
        <dgm:presLayoutVars>
          <dgm:chMax val="0"/>
          <dgm:bulletEnabled val="1"/>
        </dgm:presLayoutVars>
      </dgm:prSet>
      <dgm:spPr/>
    </dgm:pt>
    <dgm:pt modelId="{F8F098A7-3320-4CC3-8A95-D52B9490B1B8}" type="pres">
      <dgm:prSet presAssocID="{36CE64AB-E573-4947-9E08-F02A71A8EC7F}" presName="spacer" presStyleCnt="0"/>
      <dgm:spPr/>
    </dgm:pt>
    <dgm:pt modelId="{0F45B68B-DF67-4B3B-AC0F-F6700C8E1743}" type="pres">
      <dgm:prSet presAssocID="{D9AA721B-4A63-4182-8F68-14554AE4261F}" presName="parentText" presStyleLbl="node1" presStyleIdx="1" presStyleCnt="6">
        <dgm:presLayoutVars>
          <dgm:chMax val="0"/>
          <dgm:bulletEnabled val="1"/>
        </dgm:presLayoutVars>
      </dgm:prSet>
      <dgm:spPr/>
    </dgm:pt>
    <dgm:pt modelId="{B8A7B0E2-A8E1-4813-B8A4-663D5EFDE282}" type="pres">
      <dgm:prSet presAssocID="{0B95CDB9-C51E-4F58-AD49-FFD8CDC49ABF}" presName="spacer" presStyleCnt="0"/>
      <dgm:spPr/>
    </dgm:pt>
    <dgm:pt modelId="{8D6D195B-7224-425A-AAB0-012465346F54}" type="pres">
      <dgm:prSet presAssocID="{997764E2-D962-43EC-A1F0-539344FEA037}" presName="parentText" presStyleLbl="node1" presStyleIdx="2" presStyleCnt="6">
        <dgm:presLayoutVars>
          <dgm:chMax val="0"/>
          <dgm:bulletEnabled val="1"/>
        </dgm:presLayoutVars>
      </dgm:prSet>
      <dgm:spPr/>
    </dgm:pt>
    <dgm:pt modelId="{7DF1B9F2-B87C-44A8-8D5F-3AC23F07C783}" type="pres">
      <dgm:prSet presAssocID="{3A06749B-789E-4AD6-A09F-73EC1F9AB316}" presName="spacer" presStyleCnt="0"/>
      <dgm:spPr/>
    </dgm:pt>
    <dgm:pt modelId="{922BCF09-A7DE-47BE-86D9-6241508EA9AF}" type="pres">
      <dgm:prSet presAssocID="{1DE99BA1-7D53-44EB-B210-F250754B3A76}" presName="parentText" presStyleLbl="node1" presStyleIdx="3" presStyleCnt="6">
        <dgm:presLayoutVars>
          <dgm:chMax val="0"/>
          <dgm:bulletEnabled val="1"/>
        </dgm:presLayoutVars>
      </dgm:prSet>
      <dgm:spPr/>
    </dgm:pt>
    <dgm:pt modelId="{01579E06-077D-43D5-8205-09D4AC4B76D3}" type="pres">
      <dgm:prSet presAssocID="{F9711B0E-2691-4BF6-B127-9CE76D385219}" presName="spacer" presStyleCnt="0"/>
      <dgm:spPr/>
    </dgm:pt>
    <dgm:pt modelId="{6B00AFAC-6578-459B-BDC2-743CD963FD5C}" type="pres">
      <dgm:prSet presAssocID="{EBFF1F6A-F401-4E5F-A842-B76C459DE42C}" presName="parentText" presStyleLbl="node1" presStyleIdx="4" presStyleCnt="6">
        <dgm:presLayoutVars>
          <dgm:chMax val="0"/>
          <dgm:bulletEnabled val="1"/>
        </dgm:presLayoutVars>
      </dgm:prSet>
      <dgm:spPr/>
    </dgm:pt>
    <dgm:pt modelId="{3A1D27E2-95D9-4194-8989-01753A42AF32}" type="pres">
      <dgm:prSet presAssocID="{523B6635-12CA-4CBE-8358-D2F422783303}" presName="spacer" presStyleCnt="0"/>
      <dgm:spPr/>
    </dgm:pt>
    <dgm:pt modelId="{67230477-0E52-4E97-8E9D-E51C69F79EB6}" type="pres">
      <dgm:prSet presAssocID="{6B83A914-DAD5-4015-AD89-E0E8A833BFC1}" presName="parentText" presStyleLbl="node1" presStyleIdx="5" presStyleCnt="6">
        <dgm:presLayoutVars>
          <dgm:chMax val="0"/>
          <dgm:bulletEnabled val="1"/>
        </dgm:presLayoutVars>
      </dgm:prSet>
      <dgm:spPr/>
    </dgm:pt>
  </dgm:ptLst>
  <dgm:cxnLst>
    <dgm:cxn modelId="{A11A8D16-4275-4542-AC51-031749E5CEC4}" srcId="{8C8EA846-5C77-44DB-B057-B7B95A9E644B}" destId="{997764E2-D962-43EC-A1F0-539344FEA037}" srcOrd="2" destOrd="0" parTransId="{2B927B2D-1E58-4EBE-809A-315F55731889}" sibTransId="{3A06749B-789E-4AD6-A09F-73EC1F9AB316}"/>
    <dgm:cxn modelId="{CDD8C119-3F4E-4F1A-9D73-2D1B33BF2A86}" srcId="{8C8EA846-5C77-44DB-B057-B7B95A9E644B}" destId="{EBFF1F6A-F401-4E5F-A842-B76C459DE42C}" srcOrd="4" destOrd="0" parTransId="{B97A2079-479C-41B5-B409-F42D82F17772}" sibTransId="{523B6635-12CA-4CBE-8358-D2F422783303}"/>
    <dgm:cxn modelId="{0B610135-4831-4721-9745-182143474959}" srcId="{8C8EA846-5C77-44DB-B057-B7B95A9E644B}" destId="{6B83A914-DAD5-4015-AD89-E0E8A833BFC1}" srcOrd="5" destOrd="0" parTransId="{D56D4911-E6DE-4253-AF0B-1D107D000FF2}" sibTransId="{92E83C7E-F4A5-418D-BC20-7B1BF108AD83}"/>
    <dgm:cxn modelId="{9280C640-3858-4E5B-8182-1376023B7822}" type="presOf" srcId="{997764E2-D962-43EC-A1F0-539344FEA037}" destId="{8D6D195B-7224-425A-AAB0-012465346F54}" srcOrd="0" destOrd="0" presId="urn:microsoft.com/office/officeart/2005/8/layout/vList2"/>
    <dgm:cxn modelId="{DC54DE47-5D15-43DD-881F-E56D4E2FBA38}" type="presOf" srcId="{CEAA13FA-C58C-44F4-8F6B-BD45F6B37BB3}" destId="{D045A3CC-2C34-45ED-896B-4041075A7A16}" srcOrd="0" destOrd="0" presId="urn:microsoft.com/office/officeart/2005/8/layout/vList2"/>
    <dgm:cxn modelId="{7697F067-07EA-4342-AC63-4E1B20D1954A}" srcId="{8C8EA846-5C77-44DB-B057-B7B95A9E644B}" destId="{1DE99BA1-7D53-44EB-B210-F250754B3A76}" srcOrd="3" destOrd="0" parTransId="{993664E2-0ED1-44FD-A2E0-37F9AF18A4E2}" sibTransId="{F9711B0E-2691-4BF6-B127-9CE76D385219}"/>
    <dgm:cxn modelId="{4A0F9B59-FF72-4EAB-AA02-D7A13C58D7EA}" type="presOf" srcId="{8C8EA846-5C77-44DB-B057-B7B95A9E644B}" destId="{C9D33919-31F7-41D1-8B65-F9FF2A707F40}" srcOrd="0" destOrd="0" presId="urn:microsoft.com/office/officeart/2005/8/layout/vList2"/>
    <dgm:cxn modelId="{202B1B7E-13B9-444E-9D7C-4A07017E7BC1}" srcId="{8C8EA846-5C77-44DB-B057-B7B95A9E644B}" destId="{CEAA13FA-C58C-44F4-8F6B-BD45F6B37BB3}" srcOrd="0" destOrd="0" parTransId="{7AD55082-EE87-43B1-BA36-3DEF5258F791}" sibTransId="{36CE64AB-E573-4947-9E08-F02A71A8EC7F}"/>
    <dgm:cxn modelId="{A7298686-9F07-4BF5-9E40-06E5B65670AD}" type="presOf" srcId="{6B83A914-DAD5-4015-AD89-E0E8A833BFC1}" destId="{67230477-0E52-4E97-8E9D-E51C69F79EB6}" srcOrd="0" destOrd="0" presId="urn:microsoft.com/office/officeart/2005/8/layout/vList2"/>
    <dgm:cxn modelId="{BFA48F8C-3237-492F-8DC0-9F4D22BC5098}" type="presOf" srcId="{1DE99BA1-7D53-44EB-B210-F250754B3A76}" destId="{922BCF09-A7DE-47BE-86D9-6241508EA9AF}" srcOrd="0" destOrd="0" presId="urn:microsoft.com/office/officeart/2005/8/layout/vList2"/>
    <dgm:cxn modelId="{3D75CC9B-331B-41C8-93F6-5116ECAF4AD9}" type="presOf" srcId="{D9AA721B-4A63-4182-8F68-14554AE4261F}" destId="{0F45B68B-DF67-4B3B-AC0F-F6700C8E1743}" srcOrd="0" destOrd="0" presId="urn:microsoft.com/office/officeart/2005/8/layout/vList2"/>
    <dgm:cxn modelId="{0BC86DA3-793A-4D66-8326-9ED06958FE77}" type="presOf" srcId="{EBFF1F6A-F401-4E5F-A842-B76C459DE42C}" destId="{6B00AFAC-6578-459B-BDC2-743CD963FD5C}" srcOrd="0" destOrd="0" presId="urn:microsoft.com/office/officeart/2005/8/layout/vList2"/>
    <dgm:cxn modelId="{DE1A2CBA-225E-4F29-BBD1-D7EBE6D8ED73}" srcId="{8C8EA846-5C77-44DB-B057-B7B95A9E644B}" destId="{D9AA721B-4A63-4182-8F68-14554AE4261F}" srcOrd="1" destOrd="0" parTransId="{658C1EE6-2693-492D-8D97-65679C637588}" sibTransId="{0B95CDB9-C51E-4F58-AD49-FFD8CDC49ABF}"/>
    <dgm:cxn modelId="{8165883F-8F7A-4447-B53E-C37CF736A6A7}" type="presParOf" srcId="{C9D33919-31F7-41D1-8B65-F9FF2A707F40}" destId="{D045A3CC-2C34-45ED-896B-4041075A7A16}" srcOrd="0" destOrd="0" presId="urn:microsoft.com/office/officeart/2005/8/layout/vList2"/>
    <dgm:cxn modelId="{88A0AC26-6120-4746-8A61-941302FCD4DF}" type="presParOf" srcId="{C9D33919-31F7-41D1-8B65-F9FF2A707F40}" destId="{F8F098A7-3320-4CC3-8A95-D52B9490B1B8}" srcOrd="1" destOrd="0" presId="urn:microsoft.com/office/officeart/2005/8/layout/vList2"/>
    <dgm:cxn modelId="{60291B4E-21E4-4AFD-BC2A-1C1638D713EB}" type="presParOf" srcId="{C9D33919-31F7-41D1-8B65-F9FF2A707F40}" destId="{0F45B68B-DF67-4B3B-AC0F-F6700C8E1743}" srcOrd="2" destOrd="0" presId="urn:microsoft.com/office/officeart/2005/8/layout/vList2"/>
    <dgm:cxn modelId="{550A2568-B7F7-4305-8F91-F99EB70ADFCA}" type="presParOf" srcId="{C9D33919-31F7-41D1-8B65-F9FF2A707F40}" destId="{B8A7B0E2-A8E1-4813-B8A4-663D5EFDE282}" srcOrd="3" destOrd="0" presId="urn:microsoft.com/office/officeart/2005/8/layout/vList2"/>
    <dgm:cxn modelId="{D30CF734-ABBC-4723-BE88-242C7CA67ADC}" type="presParOf" srcId="{C9D33919-31F7-41D1-8B65-F9FF2A707F40}" destId="{8D6D195B-7224-425A-AAB0-012465346F54}" srcOrd="4" destOrd="0" presId="urn:microsoft.com/office/officeart/2005/8/layout/vList2"/>
    <dgm:cxn modelId="{5489527D-88D8-41E6-ACC8-ACFA3C00877F}" type="presParOf" srcId="{C9D33919-31F7-41D1-8B65-F9FF2A707F40}" destId="{7DF1B9F2-B87C-44A8-8D5F-3AC23F07C783}" srcOrd="5" destOrd="0" presId="urn:microsoft.com/office/officeart/2005/8/layout/vList2"/>
    <dgm:cxn modelId="{0C1FD215-3A3B-49BF-83A1-CD86DF64FF9E}" type="presParOf" srcId="{C9D33919-31F7-41D1-8B65-F9FF2A707F40}" destId="{922BCF09-A7DE-47BE-86D9-6241508EA9AF}" srcOrd="6" destOrd="0" presId="urn:microsoft.com/office/officeart/2005/8/layout/vList2"/>
    <dgm:cxn modelId="{C9DC75C4-CA41-46E6-87E9-71965E66E9BE}" type="presParOf" srcId="{C9D33919-31F7-41D1-8B65-F9FF2A707F40}" destId="{01579E06-077D-43D5-8205-09D4AC4B76D3}" srcOrd="7" destOrd="0" presId="urn:microsoft.com/office/officeart/2005/8/layout/vList2"/>
    <dgm:cxn modelId="{7C13ED52-5863-4A26-9434-5F3C68934BCF}" type="presParOf" srcId="{C9D33919-31F7-41D1-8B65-F9FF2A707F40}" destId="{6B00AFAC-6578-459B-BDC2-743CD963FD5C}" srcOrd="8" destOrd="0" presId="urn:microsoft.com/office/officeart/2005/8/layout/vList2"/>
    <dgm:cxn modelId="{08070776-E529-4A9C-9A27-F14456517C7C}" type="presParOf" srcId="{C9D33919-31F7-41D1-8B65-F9FF2A707F40}" destId="{3A1D27E2-95D9-4194-8989-01753A42AF32}" srcOrd="9" destOrd="0" presId="urn:microsoft.com/office/officeart/2005/8/layout/vList2"/>
    <dgm:cxn modelId="{724D3ADA-878F-44E7-9F3B-E92C9D4B4A0E}" type="presParOf" srcId="{C9D33919-31F7-41D1-8B65-F9FF2A707F40}" destId="{67230477-0E52-4E97-8E9D-E51C69F79EB6}" srcOrd="1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5.xml><?xml version="1.0" encoding="utf-8"?>
<dgm:dataModel xmlns:dgm="http://schemas.openxmlformats.org/drawingml/2006/diagram" xmlns:a="http://schemas.openxmlformats.org/drawingml/2006/main">
  <dgm:ptLst>
    <dgm:pt modelId="{B671A759-A1DA-4617-8EF0-B63E53BEE145}" type="doc">
      <dgm:prSet loTypeId="urn:microsoft.com/office/officeart/2005/8/layout/vList2" loCatId="list" qsTypeId="urn:microsoft.com/office/officeart/2005/8/quickstyle/simple4" qsCatId="simple" csTypeId="urn:microsoft.com/office/officeart/2005/8/colors/colorful2" csCatId="colorful"/>
      <dgm:spPr/>
      <dgm:t>
        <a:bodyPr/>
        <a:lstStyle/>
        <a:p>
          <a:endParaRPr lang="en-US"/>
        </a:p>
      </dgm:t>
    </dgm:pt>
    <dgm:pt modelId="{07CAA053-57A5-4971-BDFF-C93070D3059C}">
      <dgm:prSet/>
      <dgm:spPr/>
      <dgm:t>
        <a:bodyPr/>
        <a:lstStyle/>
        <a:p>
          <a:r>
            <a:rPr lang="en-US"/>
            <a:t>Ethics fill the middle ground between law and religion: </a:t>
          </a:r>
        </a:p>
      </dgm:t>
    </dgm:pt>
    <dgm:pt modelId="{C506CA70-EA0A-4EE1-946E-FAE0F30A6386}" type="parTrans" cxnId="{01513CDD-4E12-46AF-B418-6EA706D91468}">
      <dgm:prSet/>
      <dgm:spPr/>
      <dgm:t>
        <a:bodyPr/>
        <a:lstStyle/>
        <a:p>
          <a:endParaRPr lang="en-US"/>
        </a:p>
      </dgm:t>
    </dgm:pt>
    <dgm:pt modelId="{E8EB4DC5-628F-44C7-841E-6DF96AA0CCF4}" type="sibTrans" cxnId="{01513CDD-4E12-46AF-B418-6EA706D91468}">
      <dgm:prSet/>
      <dgm:spPr/>
      <dgm:t>
        <a:bodyPr/>
        <a:lstStyle/>
        <a:p>
          <a:endParaRPr lang="en-US"/>
        </a:p>
      </dgm:t>
    </dgm:pt>
    <dgm:pt modelId="{BF2CD1F2-B0A1-40D6-AFA1-C871BDF0FBB7}">
      <dgm:prSet/>
      <dgm:spPr/>
      <dgm:t>
        <a:bodyPr/>
        <a:lstStyle/>
        <a:p>
          <a:r>
            <a:rPr lang="en-US"/>
            <a:t>The law deals with criminal activity and punishment (sets a floor or minimum)</a:t>
          </a:r>
        </a:p>
      </dgm:t>
    </dgm:pt>
    <dgm:pt modelId="{1612414F-17EA-4225-AA98-092DD7EF8627}" type="parTrans" cxnId="{41FC3AD8-04FA-4F3B-B62F-69EDCF561C3E}">
      <dgm:prSet/>
      <dgm:spPr/>
      <dgm:t>
        <a:bodyPr/>
        <a:lstStyle/>
        <a:p>
          <a:endParaRPr lang="en-US"/>
        </a:p>
      </dgm:t>
    </dgm:pt>
    <dgm:pt modelId="{5FF64116-148C-4E4A-BF46-9C31FA24528E}" type="sibTrans" cxnId="{41FC3AD8-04FA-4F3B-B62F-69EDCF561C3E}">
      <dgm:prSet/>
      <dgm:spPr/>
      <dgm:t>
        <a:bodyPr/>
        <a:lstStyle/>
        <a:p>
          <a:endParaRPr lang="en-US"/>
        </a:p>
      </dgm:t>
    </dgm:pt>
    <dgm:pt modelId="{ED6E1471-8B00-4C97-BF86-59911545E6B1}">
      <dgm:prSet/>
      <dgm:spPr/>
      <dgm:t>
        <a:bodyPr/>
        <a:lstStyle/>
        <a:p>
          <a:r>
            <a:rPr lang="en-US"/>
            <a:t>Religion deals with virtue and sin (sets goal or ideal)</a:t>
          </a:r>
        </a:p>
      </dgm:t>
    </dgm:pt>
    <dgm:pt modelId="{1B4482AA-3932-4189-A386-D5D7BF568760}" type="parTrans" cxnId="{ED763542-006A-464B-9E38-343254F3DD95}">
      <dgm:prSet/>
      <dgm:spPr/>
      <dgm:t>
        <a:bodyPr/>
        <a:lstStyle/>
        <a:p>
          <a:endParaRPr lang="en-US"/>
        </a:p>
      </dgm:t>
    </dgm:pt>
    <dgm:pt modelId="{28599BA7-20FB-4568-9AFB-78EE1D7F0D12}" type="sibTrans" cxnId="{ED763542-006A-464B-9E38-343254F3DD95}">
      <dgm:prSet/>
      <dgm:spPr/>
      <dgm:t>
        <a:bodyPr/>
        <a:lstStyle/>
        <a:p>
          <a:endParaRPr lang="en-US"/>
        </a:p>
      </dgm:t>
    </dgm:pt>
    <dgm:pt modelId="{D657214A-3EE5-4B0C-A705-7A46EF37F8C0}">
      <dgm:prSet/>
      <dgm:spPr/>
      <dgm:t>
        <a:bodyPr/>
        <a:lstStyle/>
        <a:p>
          <a:r>
            <a:rPr lang="en-US"/>
            <a:t>Organizational or professional ethics falls in between. It goes well above the law, and links to personal beliefs of a profession with its consumers. </a:t>
          </a:r>
        </a:p>
      </dgm:t>
    </dgm:pt>
    <dgm:pt modelId="{BB827AA3-1E57-4FAC-AF15-F29C3C18EF34}" type="parTrans" cxnId="{AC64DFA7-5117-450F-98FF-B075E662F9DA}">
      <dgm:prSet/>
      <dgm:spPr/>
      <dgm:t>
        <a:bodyPr/>
        <a:lstStyle/>
        <a:p>
          <a:endParaRPr lang="en-US"/>
        </a:p>
      </dgm:t>
    </dgm:pt>
    <dgm:pt modelId="{DBCC62C6-789A-4AD0-B0ED-7355AC7A0090}" type="sibTrans" cxnId="{AC64DFA7-5117-450F-98FF-B075E662F9DA}">
      <dgm:prSet/>
      <dgm:spPr/>
      <dgm:t>
        <a:bodyPr/>
        <a:lstStyle/>
        <a:p>
          <a:endParaRPr lang="en-US"/>
        </a:p>
      </dgm:t>
    </dgm:pt>
    <dgm:pt modelId="{9803FDE2-13D5-41C4-973C-58350148B52C}" type="pres">
      <dgm:prSet presAssocID="{B671A759-A1DA-4617-8EF0-B63E53BEE145}" presName="linear" presStyleCnt="0">
        <dgm:presLayoutVars>
          <dgm:animLvl val="lvl"/>
          <dgm:resizeHandles val="exact"/>
        </dgm:presLayoutVars>
      </dgm:prSet>
      <dgm:spPr/>
    </dgm:pt>
    <dgm:pt modelId="{4EFF0AF7-0618-4A46-84EE-945CEDC6FD17}" type="pres">
      <dgm:prSet presAssocID="{07CAA053-57A5-4971-BDFF-C93070D3059C}" presName="parentText" presStyleLbl="node1" presStyleIdx="0" presStyleCnt="4">
        <dgm:presLayoutVars>
          <dgm:chMax val="0"/>
          <dgm:bulletEnabled val="1"/>
        </dgm:presLayoutVars>
      </dgm:prSet>
      <dgm:spPr/>
    </dgm:pt>
    <dgm:pt modelId="{4EFBBA39-11E1-49AA-8CC3-E1F335BDA19E}" type="pres">
      <dgm:prSet presAssocID="{E8EB4DC5-628F-44C7-841E-6DF96AA0CCF4}" presName="spacer" presStyleCnt="0"/>
      <dgm:spPr/>
    </dgm:pt>
    <dgm:pt modelId="{938E4695-5E15-4857-9630-F1FF2693EEE7}" type="pres">
      <dgm:prSet presAssocID="{BF2CD1F2-B0A1-40D6-AFA1-C871BDF0FBB7}" presName="parentText" presStyleLbl="node1" presStyleIdx="1" presStyleCnt="4">
        <dgm:presLayoutVars>
          <dgm:chMax val="0"/>
          <dgm:bulletEnabled val="1"/>
        </dgm:presLayoutVars>
      </dgm:prSet>
      <dgm:spPr/>
    </dgm:pt>
    <dgm:pt modelId="{1EC68CE4-F41D-47CF-BE10-3629FA7DA7F1}" type="pres">
      <dgm:prSet presAssocID="{5FF64116-148C-4E4A-BF46-9C31FA24528E}" presName="spacer" presStyleCnt="0"/>
      <dgm:spPr/>
    </dgm:pt>
    <dgm:pt modelId="{31BF6202-EA41-406A-A95B-3D7C73EDFFA4}" type="pres">
      <dgm:prSet presAssocID="{ED6E1471-8B00-4C97-BF86-59911545E6B1}" presName="parentText" presStyleLbl="node1" presStyleIdx="2" presStyleCnt="4">
        <dgm:presLayoutVars>
          <dgm:chMax val="0"/>
          <dgm:bulletEnabled val="1"/>
        </dgm:presLayoutVars>
      </dgm:prSet>
      <dgm:spPr/>
    </dgm:pt>
    <dgm:pt modelId="{762D01E8-55CB-4C0B-B9BD-1D0175F170EC}" type="pres">
      <dgm:prSet presAssocID="{28599BA7-20FB-4568-9AFB-78EE1D7F0D12}" presName="spacer" presStyleCnt="0"/>
      <dgm:spPr/>
    </dgm:pt>
    <dgm:pt modelId="{F699F546-8103-4E7C-ABC7-32594D536668}" type="pres">
      <dgm:prSet presAssocID="{D657214A-3EE5-4B0C-A705-7A46EF37F8C0}" presName="parentText" presStyleLbl="node1" presStyleIdx="3" presStyleCnt="4">
        <dgm:presLayoutVars>
          <dgm:chMax val="0"/>
          <dgm:bulletEnabled val="1"/>
        </dgm:presLayoutVars>
      </dgm:prSet>
      <dgm:spPr/>
    </dgm:pt>
  </dgm:ptLst>
  <dgm:cxnLst>
    <dgm:cxn modelId="{6073F511-B9CE-45DA-86DE-F42A3310DE0C}" type="presOf" srcId="{B671A759-A1DA-4617-8EF0-B63E53BEE145}" destId="{9803FDE2-13D5-41C4-973C-58350148B52C}" srcOrd="0" destOrd="0" presId="urn:microsoft.com/office/officeart/2005/8/layout/vList2"/>
    <dgm:cxn modelId="{EE255515-0F93-40F3-B8BB-E2BDA6E0957D}" type="presOf" srcId="{07CAA053-57A5-4971-BDFF-C93070D3059C}" destId="{4EFF0AF7-0618-4A46-84EE-945CEDC6FD17}" srcOrd="0" destOrd="0" presId="urn:microsoft.com/office/officeart/2005/8/layout/vList2"/>
    <dgm:cxn modelId="{58CF652C-B26D-44CC-9C10-00ADC9497898}" type="presOf" srcId="{BF2CD1F2-B0A1-40D6-AFA1-C871BDF0FBB7}" destId="{938E4695-5E15-4857-9630-F1FF2693EEE7}" srcOrd="0" destOrd="0" presId="urn:microsoft.com/office/officeart/2005/8/layout/vList2"/>
    <dgm:cxn modelId="{ED763542-006A-464B-9E38-343254F3DD95}" srcId="{B671A759-A1DA-4617-8EF0-B63E53BEE145}" destId="{ED6E1471-8B00-4C97-BF86-59911545E6B1}" srcOrd="2" destOrd="0" parTransId="{1B4482AA-3932-4189-A386-D5D7BF568760}" sibTransId="{28599BA7-20FB-4568-9AFB-78EE1D7F0D12}"/>
    <dgm:cxn modelId="{9D9EF87A-8E9E-4832-8107-389003BAF6C4}" type="presOf" srcId="{D657214A-3EE5-4B0C-A705-7A46EF37F8C0}" destId="{F699F546-8103-4E7C-ABC7-32594D536668}" srcOrd="0" destOrd="0" presId="urn:microsoft.com/office/officeart/2005/8/layout/vList2"/>
    <dgm:cxn modelId="{AC64DFA7-5117-450F-98FF-B075E662F9DA}" srcId="{B671A759-A1DA-4617-8EF0-B63E53BEE145}" destId="{D657214A-3EE5-4B0C-A705-7A46EF37F8C0}" srcOrd="3" destOrd="0" parTransId="{BB827AA3-1E57-4FAC-AF15-F29C3C18EF34}" sibTransId="{DBCC62C6-789A-4AD0-B0ED-7355AC7A0090}"/>
    <dgm:cxn modelId="{41FC3AD8-04FA-4F3B-B62F-69EDCF561C3E}" srcId="{B671A759-A1DA-4617-8EF0-B63E53BEE145}" destId="{BF2CD1F2-B0A1-40D6-AFA1-C871BDF0FBB7}" srcOrd="1" destOrd="0" parTransId="{1612414F-17EA-4225-AA98-092DD7EF8627}" sibTransId="{5FF64116-148C-4E4A-BF46-9C31FA24528E}"/>
    <dgm:cxn modelId="{01513CDD-4E12-46AF-B418-6EA706D91468}" srcId="{B671A759-A1DA-4617-8EF0-B63E53BEE145}" destId="{07CAA053-57A5-4971-BDFF-C93070D3059C}" srcOrd="0" destOrd="0" parTransId="{C506CA70-EA0A-4EE1-946E-FAE0F30A6386}" sibTransId="{E8EB4DC5-628F-44C7-841E-6DF96AA0CCF4}"/>
    <dgm:cxn modelId="{A5AEEDFF-E439-4D5E-B5B6-9F14513F5C62}" type="presOf" srcId="{ED6E1471-8B00-4C97-BF86-59911545E6B1}" destId="{31BF6202-EA41-406A-A95B-3D7C73EDFFA4}" srcOrd="0" destOrd="0" presId="urn:microsoft.com/office/officeart/2005/8/layout/vList2"/>
    <dgm:cxn modelId="{ADE38B32-3270-4BB1-8808-97242804463D}" type="presParOf" srcId="{9803FDE2-13D5-41C4-973C-58350148B52C}" destId="{4EFF0AF7-0618-4A46-84EE-945CEDC6FD17}" srcOrd="0" destOrd="0" presId="urn:microsoft.com/office/officeart/2005/8/layout/vList2"/>
    <dgm:cxn modelId="{F060C9FC-BCC8-40B3-B9B7-29BCB49906FB}" type="presParOf" srcId="{9803FDE2-13D5-41C4-973C-58350148B52C}" destId="{4EFBBA39-11E1-49AA-8CC3-E1F335BDA19E}" srcOrd="1" destOrd="0" presId="urn:microsoft.com/office/officeart/2005/8/layout/vList2"/>
    <dgm:cxn modelId="{917377C2-0BF2-4A4B-BD02-8B4743FF2325}" type="presParOf" srcId="{9803FDE2-13D5-41C4-973C-58350148B52C}" destId="{938E4695-5E15-4857-9630-F1FF2693EEE7}" srcOrd="2" destOrd="0" presId="urn:microsoft.com/office/officeart/2005/8/layout/vList2"/>
    <dgm:cxn modelId="{E644A837-5193-49CE-B689-6330EDA224BF}" type="presParOf" srcId="{9803FDE2-13D5-41C4-973C-58350148B52C}" destId="{1EC68CE4-F41D-47CF-BE10-3629FA7DA7F1}" srcOrd="3" destOrd="0" presId="urn:microsoft.com/office/officeart/2005/8/layout/vList2"/>
    <dgm:cxn modelId="{2F483E86-6F12-447D-A0DD-3BBA46F6371D}" type="presParOf" srcId="{9803FDE2-13D5-41C4-973C-58350148B52C}" destId="{31BF6202-EA41-406A-A95B-3D7C73EDFFA4}" srcOrd="4" destOrd="0" presId="urn:microsoft.com/office/officeart/2005/8/layout/vList2"/>
    <dgm:cxn modelId="{F46BE51A-CE58-4C70-AC73-A72ACB6DABE6}" type="presParOf" srcId="{9803FDE2-13D5-41C4-973C-58350148B52C}" destId="{762D01E8-55CB-4C0B-B9BD-1D0175F170EC}" srcOrd="5" destOrd="0" presId="urn:microsoft.com/office/officeart/2005/8/layout/vList2"/>
    <dgm:cxn modelId="{DBF93B27-DFAD-43F9-8894-F31AAF9B4751}" type="presParOf" srcId="{9803FDE2-13D5-41C4-973C-58350148B52C}" destId="{F699F546-8103-4E7C-ABC7-32594D536668}" srcOrd="6"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6.xml><?xml version="1.0" encoding="utf-8"?>
<dgm:dataModel xmlns:dgm="http://schemas.openxmlformats.org/drawingml/2006/diagram" xmlns:a="http://schemas.openxmlformats.org/drawingml/2006/main">
  <dgm:ptLst>
    <dgm:pt modelId="{7BB622B4-4A63-46C4-817F-EFA4D342992D}" type="doc">
      <dgm:prSet loTypeId="urn:microsoft.com/office/officeart/2005/8/layout/vList2" loCatId="list" qsTypeId="urn:microsoft.com/office/officeart/2005/8/quickstyle/simple4" qsCatId="simple" csTypeId="urn:microsoft.com/office/officeart/2005/8/colors/colorful2" csCatId="colorful"/>
      <dgm:spPr/>
      <dgm:t>
        <a:bodyPr/>
        <a:lstStyle/>
        <a:p>
          <a:endParaRPr lang="en-US"/>
        </a:p>
      </dgm:t>
    </dgm:pt>
    <dgm:pt modelId="{793A7B01-CE38-4DF8-9471-1BD489994F73}">
      <dgm:prSet/>
      <dgm:spPr/>
      <dgm:t>
        <a:bodyPr/>
        <a:lstStyle/>
        <a:p>
          <a:r>
            <a:rPr lang="en-US" b="1"/>
            <a:t>Basic Ethical Principles</a:t>
          </a:r>
          <a:endParaRPr lang="en-US"/>
        </a:p>
      </dgm:t>
    </dgm:pt>
    <dgm:pt modelId="{0ECD4FAD-5675-4DC2-92AD-568AD08B527B}" type="parTrans" cxnId="{D70C96E2-A3AE-445A-B3EC-7DCBDFD0DF6F}">
      <dgm:prSet/>
      <dgm:spPr/>
      <dgm:t>
        <a:bodyPr/>
        <a:lstStyle/>
        <a:p>
          <a:endParaRPr lang="en-US"/>
        </a:p>
      </dgm:t>
    </dgm:pt>
    <dgm:pt modelId="{87C4932C-35C7-4FC6-9C0B-06413AFDE2EA}" type="sibTrans" cxnId="{D70C96E2-A3AE-445A-B3EC-7DCBDFD0DF6F}">
      <dgm:prSet/>
      <dgm:spPr/>
      <dgm:t>
        <a:bodyPr/>
        <a:lstStyle/>
        <a:p>
          <a:endParaRPr lang="en-US"/>
        </a:p>
      </dgm:t>
    </dgm:pt>
    <dgm:pt modelId="{3B3D3129-A0F0-45E1-841A-52AAA867118C}">
      <dgm:prSet/>
      <dgm:spPr/>
      <dgm:t>
        <a:bodyPr/>
        <a:lstStyle/>
        <a:p>
          <a:r>
            <a:rPr lang="en-US" u="sng" dirty="0"/>
            <a:t>Autonomy</a:t>
          </a:r>
          <a:r>
            <a:rPr lang="en-US" dirty="0"/>
            <a:t> – refers to freedom of choice and allowing individuals to make decisions that affect their lives; service providers act in a way that respects and promotes a client’s right to make their own choices. </a:t>
          </a:r>
        </a:p>
      </dgm:t>
    </dgm:pt>
    <dgm:pt modelId="{8853B6D8-4C88-429D-9859-B21C4F4C6D1F}" type="parTrans" cxnId="{4630C31D-4ACC-45DF-9712-259FC6FB4DD4}">
      <dgm:prSet/>
      <dgm:spPr/>
      <dgm:t>
        <a:bodyPr/>
        <a:lstStyle/>
        <a:p>
          <a:endParaRPr lang="en-US"/>
        </a:p>
      </dgm:t>
    </dgm:pt>
    <dgm:pt modelId="{20CF5144-650F-43B2-8AFB-14505647F48A}" type="sibTrans" cxnId="{4630C31D-4ACC-45DF-9712-259FC6FB4DD4}">
      <dgm:prSet/>
      <dgm:spPr/>
      <dgm:t>
        <a:bodyPr/>
        <a:lstStyle/>
        <a:p>
          <a:endParaRPr lang="en-US"/>
        </a:p>
      </dgm:t>
    </dgm:pt>
    <dgm:pt modelId="{9AC36BF4-06DA-4E72-AFDB-32DA01AA74D6}">
      <dgm:prSet/>
      <dgm:spPr/>
      <dgm:t>
        <a:bodyPr/>
        <a:lstStyle/>
        <a:p>
          <a:r>
            <a:rPr lang="en-US" u="sng" dirty="0"/>
            <a:t>Non-maleficence</a:t>
          </a:r>
          <a:r>
            <a:rPr lang="en-US" dirty="0"/>
            <a:t> – refraining from engaging in any behavior that would cause harm; above all, “do no harm”</a:t>
          </a:r>
        </a:p>
      </dgm:t>
    </dgm:pt>
    <dgm:pt modelId="{8E3E9F5A-4875-489B-B50B-DC49A8E7A270}" type="parTrans" cxnId="{EE83AF33-9273-40DC-8B50-E531C07CBE89}">
      <dgm:prSet/>
      <dgm:spPr/>
      <dgm:t>
        <a:bodyPr/>
        <a:lstStyle/>
        <a:p>
          <a:endParaRPr lang="en-US"/>
        </a:p>
      </dgm:t>
    </dgm:pt>
    <dgm:pt modelId="{9FC25D1C-BA1E-4A10-8BBC-A242CB4474F5}" type="sibTrans" cxnId="{EE83AF33-9273-40DC-8B50-E531C07CBE89}">
      <dgm:prSet/>
      <dgm:spPr/>
      <dgm:t>
        <a:bodyPr/>
        <a:lstStyle/>
        <a:p>
          <a:endParaRPr lang="en-US"/>
        </a:p>
      </dgm:t>
    </dgm:pt>
    <dgm:pt modelId="{442C8620-ACC6-4F14-9DEA-F32B894D316C}" type="pres">
      <dgm:prSet presAssocID="{7BB622B4-4A63-46C4-817F-EFA4D342992D}" presName="linear" presStyleCnt="0">
        <dgm:presLayoutVars>
          <dgm:animLvl val="lvl"/>
          <dgm:resizeHandles val="exact"/>
        </dgm:presLayoutVars>
      </dgm:prSet>
      <dgm:spPr/>
    </dgm:pt>
    <dgm:pt modelId="{B344D67F-B9C1-448B-9668-CAC43700AD60}" type="pres">
      <dgm:prSet presAssocID="{793A7B01-CE38-4DF8-9471-1BD489994F73}" presName="parentText" presStyleLbl="node1" presStyleIdx="0" presStyleCnt="3" custLinFactNeighborX="511" custLinFactNeighborY="88194">
        <dgm:presLayoutVars>
          <dgm:chMax val="0"/>
          <dgm:bulletEnabled val="1"/>
        </dgm:presLayoutVars>
      </dgm:prSet>
      <dgm:spPr/>
    </dgm:pt>
    <dgm:pt modelId="{6E9869B4-B8EB-4C32-BDA2-341B72621B21}" type="pres">
      <dgm:prSet presAssocID="{87C4932C-35C7-4FC6-9C0B-06413AFDE2EA}" presName="spacer" presStyleCnt="0"/>
      <dgm:spPr/>
    </dgm:pt>
    <dgm:pt modelId="{CBD971F8-81D3-4381-85C4-A6FD37848275}" type="pres">
      <dgm:prSet presAssocID="{3B3D3129-A0F0-45E1-841A-52AAA867118C}" presName="parentText" presStyleLbl="node1" presStyleIdx="1" presStyleCnt="3">
        <dgm:presLayoutVars>
          <dgm:chMax val="0"/>
          <dgm:bulletEnabled val="1"/>
        </dgm:presLayoutVars>
      </dgm:prSet>
      <dgm:spPr/>
    </dgm:pt>
    <dgm:pt modelId="{221317FD-4BB6-451D-A439-7177CBABFFC2}" type="pres">
      <dgm:prSet presAssocID="{20CF5144-650F-43B2-8AFB-14505647F48A}" presName="spacer" presStyleCnt="0"/>
      <dgm:spPr/>
    </dgm:pt>
    <dgm:pt modelId="{2119F719-5202-4CAD-9E69-C9B5681CD990}" type="pres">
      <dgm:prSet presAssocID="{9AC36BF4-06DA-4E72-AFDB-32DA01AA74D6}" presName="parentText" presStyleLbl="node1" presStyleIdx="2" presStyleCnt="3">
        <dgm:presLayoutVars>
          <dgm:chMax val="0"/>
          <dgm:bulletEnabled val="1"/>
        </dgm:presLayoutVars>
      </dgm:prSet>
      <dgm:spPr/>
    </dgm:pt>
  </dgm:ptLst>
  <dgm:cxnLst>
    <dgm:cxn modelId="{4630C31D-4ACC-45DF-9712-259FC6FB4DD4}" srcId="{7BB622B4-4A63-46C4-817F-EFA4D342992D}" destId="{3B3D3129-A0F0-45E1-841A-52AAA867118C}" srcOrd="1" destOrd="0" parTransId="{8853B6D8-4C88-429D-9859-B21C4F4C6D1F}" sibTransId="{20CF5144-650F-43B2-8AFB-14505647F48A}"/>
    <dgm:cxn modelId="{EE83AF33-9273-40DC-8B50-E531C07CBE89}" srcId="{7BB622B4-4A63-46C4-817F-EFA4D342992D}" destId="{9AC36BF4-06DA-4E72-AFDB-32DA01AA74D6}" srcOrd="2" destOrd="0" parTransId="{8E3E9F5A-4875-489B-B50B-DC49A8E7A270}" sibTransId="{9FC25D1C-BA1E-4A10-8BBC-A242CB4474F5}"/>
    <dgm:cxn modelId="{D487147C-FB24-4673-9676-BD291918C7F1}" type="presOf" srcId="{3B3D3129-A0F0-45E1-841A-52AAA867118C}" destId="{CBD971F8-81D3-4381-85C4-A6FD37848275}" srcOrd="0" destOrd="0" presId="urn:microsoft.com/office/officeart/2005/8/layout/vList2"/>
    <dgm:cxn modelId="{57E64394-E919-41CB-A863-8C0B98247857}" type="presOf" srcId="{7BB622B4-4A63-46C4-817F-EFA4D342992D}" destId="{442C8620-ACC6-4F14-9DEA-F32B894D316C}" srcOrd="0" destOrd="0" presId="urn:microsoft.com/office/officeart/2005/8/layout/vList2"/>
    <dgm:cxn modelId="{717E2DBC-AB1E-4843-9E4A-EEAAB8F547EF}" type="presOf" srcId="{9AC36BF4-06DA-4E72-AFDB-32DA01AA74D6}" destId="{2119F719-5202-4CAD-9E69-C9B5681CD990}" srcOrd="0" destOrd="0" presId="urn:microsoft.com/office/officeart/2005/8/layout/vList2"/>
    <dgm:cxn modelId="{01543FDD-75EC-4A5A-8744-E476B7812BE3}" type="presOf" srcId="{793A7B01-CE38-4DF8-9471-1BD489994F73}" destId="{B344D67F-B9C1-448B-9668-CAC43700AD60}" srcOrd="0" destOrd="0" presId="urn:microsoft.com/office/officeart/2005/8/layout/vList2"/>
    <dgm:cxn modelId="{D70C96E2-A3AE-445A-B3EC-7DCBDFD0DF6F}" srcId="{7BB622B4-4A63-46C4-817F-EFA4D342992D}" destId="{793A7B01-CE38-4DF8-9471-1BD489994F73}" srcOrd="0" destOrd="0" parTransId="{0ECD4FAD-5675-4DC2-92AD-568AD08B527B}" sibTransId="{87C4932C-35C7-4FC6-9C0B-06413AFDE2EA}"/>
    <dgm:cxn modelId="{F6477B66-59D7-4000-89D1-42B17A4D7E43}" type="presParOf" srcId="{442C8620-ACC6-4F14-9DEA-F32B894D316C}" destId="{B344D67F-B9C1-448B-9668-CAC43700AD60}" srcOrd="0" destOrd="0" presId="urn:microsoft.com/office/officeart/2005/8/layout/vList2"/>
    <dgm:cxn modelId="{E6C39FB9-EC40-43C1-9201-0E63C586014F}" type="presParOf" srcId="{442C8620-ACC6-4F14-9DEA-F32B894D316C}" destId="{6E9869B4-B8EB-4C32-BDA2-341B72621B21}" srcOrd="1" destOrd="0" presId="urn:microsoft.com/office/officeart/2005/8/layout/vList2"/>
    <dgm:cxn modelId="{6C0A7CCD-4DBC-4283-900F-024436A62247}" type="presParOf" srcId="{442C8620-ACC6-4F14-9DEA-F32B894D316C}" destId="{CBD971F8-81D3-4381-85C4-A6FD37848275}" srcOrd="2" destOrd="0" presId="urn:microsoft.com/office/officeart/2005/8/layout/vList2"/>
    <dgm:cxn modelId="{553B6C90-DD66-4ACD-8150-23DCE5E08F24}" type="presParOf" srcId="{442C8620-ACC6-4F14-9DEA-F32B894D316C}" destId="{221317FD-4BB6-451D-A439-7177CBABFFC2}" srcOrd="3" destOrd="0" presId="urn:microsoft.com/office/officeart/2005/8/layout/vList2"/>
    <dgm:cxn modelId="{3D99636A-0148-4833-B271-10CA9A8C4EE4}" type="presParOf" srcId="{442C8620-ACC6-4F14-9DEA-F32B894D316C}" destId="{2119F719-5202-4CAD-9E69-C9B5681CD990}" srcOrd="4"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7.xml><?xml version="1.0" encoding="utf-8"?>
<dgm:dataModel xmlns:dgm="http://schemas.openxmlformats.org/drawingml/2006/diagram" xmlns:a="http://schemas.openxmlformats.org/drawingml/2006/main">
  <dgm:ptLst>
    <dgm:pt modelId="{DAE7810C-DBED-4676-ABF3-6BDD329563C4}" type="doc">
      <dgm:prSet loTypeId="urn:microsoft.com/office/officeart/2005/8/layout/vList2" loCatId="list" qsTypeId="urn:microsoft.com/office/officeart/2005/8/quickstyle/simple4" qsCatId="simple" csTypeId="urn:microsoft.com/office/officeart/2005/8/colors/colorful2" csCatId="colorful"/>
      <dgm:spPr/>
      <dgm:t>
        <a:bodyPr/>
        <a:lstStyle/>
        <a:p>
          <a:endParaRPr lang="en-US"/>
        </a:p>
      </dgm:t>
    </dgm:pt>
    <dgm:pt modelId="{EA647618-7A4B-4A7E-9248-2BF3B7B1A01E}">
      <dgm:prSet/>
      <dgm:spPr/>
      <dgm:t>
        <a:bodyPr/>
        <a:lstStyle/>
        <a:p>
          <a:r>
            <a:rPr lang="en-US" b="1"/>
            <a:t>Basic Ethical Principles</a:t>
          </a:r>
          <a:endParaRPr lang="en-US"/>
        </a:p>
      </dgm:t>
    </dgm:pt>
    <dgm:pt modelId="{FC5CD72F-34C1-4763-A42B-821FCE8AB4DB}" type="parTrans" cxnId="{57739075-3AD2-4FDD-96E7-3780ED49C42A}">
      <dgm:prSet/>
      <dgm:spPr/>
      <dgm:t>
        <a:bodyPr/>
        <a:lstStyle/>
        <a:p>
          <a:endParaRPr lang="en-US"/>
        </a:p>
      </dgm:t>
    </dgm:pt>
    <dgm:pt modelId="{FDE0B86F-A85F-41FD-88AF-CA8C5841EAFB}" type="sibTrans" cxnId="{57739075-3AD2-4FDD-96E7-3780ED49C42A}">
      <dgm:prSet/>
      <dgm:spPr/>
      <dgm:t>
        <a:bodyPr/>
        <a:lstStyle/>
        <a:p>
          <a:endParaRPr lang="en-US"/>
        </a:p>
      </dgm:t>
    </dgm:pt>
    <dgm:pt modelId="{29509D55-FF9F-45BD-BC06-58A7D36BFE34}">
      <dgm:prSet/>
      <dgm:spPr/>
      <dgm:t>
        <a:bodyPr/>
        <a:lstStyle/>
        <a:p>
          <a:r>
            <a:rPr lang="en-US" u="sng" dirty="0"/>
            <a:t>Beneficence</a:t>
          </a:r>
          <a:r>
            <a:rPr lang="en-US" dirty="0"/>
            <a:t> – to assist others; service providers doing good, and being beneficial to clients </a:t>
          </a:r>
        </a:p>
      </dgm:t>
    </dgm:pt>
    <dgm:pt modelId="{19D6852A-BCAB-4BDD-B871-5EF8A5D0EC1C}" type="parTrans" cxnId="{343859E7-C006-448A-B783-CE816EE3A587}">
      <dgm:prSet/>
      <dgm:spPr/>
      <dgm:t>
        <a:bodyPr/>
        <a:lstStyle/>
        <a:p>
          <a:endParaRPr lang="en-US"/>
        </a:p>
      </dgm:t>
    </dgm:pt>
    <dgm:pt modelId="{4669F043-4518-4A1B-937C-A3D83A373FCE}" type="sibTrans" cxnId="{343859E7-C006-448A-B783-CE816EE3A587}">
      <dgm:prSet/>
      <dgm:spPr/>
      <dgm:t>
        <a:bodyPr/>
        <a:lstStyle/>
        <a:p>
          <a:endParaRPr lang="en-US"/>
        </a:p>
      </dgm:t>
    </dgm:pt>
    <dgm:pt modelId="{47429B35-32AB-448C-BB78-F8D6AF1E4489}">
      <dgm:prSet/>
      <dgm:spPr/>
      <dgm:t>
        <a:bodyPr/>
        <a:lstStyle/>
        <a:p>
          <a:r>
            <a:rPr lang="en-US" u="sng"/>
            <a:t>Dual Relationships</a:t>
          </a:r>
          <a:r>
            <a:rPr lang="en-US"/>
            <a:t> – where a provider may have had contact with a client in a social context as well as in a professional role</a:t>
          </a:r>
        </a:p>
      </dgm:t>
    </dgm:pt>
    <dgm:pt modelId="{E9338BE0-5B13-46A3-B981-FF7E7F96E42F}" type="parTrans" cxnId="{CFE9B3FD-74D3-4C4C-B36C-58AA5C40E334}">
      <dgm:prSet/>
      <dgm:spPr/>
      <dgm:t>
        <a:bodyPr/>
        <a:lstStyle/>
        <a:p>
          <a:endParaRPr lang="en-US"/>
        </a:p>
      </dgm:t>
    </dgm:pt>
    <dgm:pt modelId="{3F73935E-FEEA-4B3D-A096-4BBFF240A9D1}" type="sibTrans" cxnId="{CFE9B3FD-74D3-4C4C-B36C-58AA5C40E334}">
      <dgm:prSet/>
      <dgm:spPr/>
      <dgm:t>
        <a:bodyPr/>
        <a:lstStyle/>
        <a:p>
          <a:endParaRPr lang="en-US"/>
        </a:p>
      </dgm:t>
    </dgm:pt>
    <dgm:pt modelId="{362377C4-B6DD-4FC4-ADA2-1E3185662673}" type="pres">
      <dgm:prSet presAssocID="{DAE7810C-DBED-4676-ABF3-6BDD329563C4}" presName="linear" presStyleCnt="0">
        <dgm:presLayoutVars>
          <dgm:animLvl val="lvl"/>
          <dgm:resizeHandles val="exact"/>
        </dgm:presLayoutVars>
      </dgm:prSet>
      <dgm:spPr/>
    </dgm:pt>
    <dgm:pt modelId="{377E671F-5C05-40B0-B629-17179274080E}" type="pres">
      <dgm:prSet presAssocID="{EA647618-7A4B-4A7E-9248-2BF3B7B1A01E}" presName="parentText" presStyleLbl="node1" presStyleIdx="0" presStyleCnt="3" custLinFactNeighborX="1022" custLinFactNeighborY="90455">
        <dgm:presLayoutVars>
          <dgm:chMax val="0"/>
          <dgm:bulletEnabled val="1"/>
        </dgm:presLayoutVars>
      </dgm:prSet>
      <dgm:spPr/>
    </dgm:pt>
    <dgm:pt modelId="{6EEB2A07-B1D4-499E-8EF4-3D010B3F9C50}" type="pres">
      <dgm:prSet presAssocID="{FDE0B86F-A85F-41FD-88AF-CA8C5841EAFB}" presName="spacer" presStyleCnt="0"/>
      <dgm:spPr/>
    </dgm:pt>
    <dgm:pt modelId="{40633D37-995C-450C-9E65-1C5E7094185E}" type="pres">
      <dgm:prSet presAssocID="{29509D55-FF9F-45BD-BC06-58A7D36BFE34}" presName="parentText" presStyleLbl="node1" presStyleIdx="1" presStyleCnt="3">
        <dgm:presLayoutVars>
          <dgm:chMax val="0"/>
          <dgm:bulletEnabled val="1"/>
        </dgm:presLayoutVars>
      </dgm:prSet>
      <dgm:spPr/>
    </dgm:pt>
    <dgm:pt modelId="{647CB0CC-9498-41E7-B585-4CEA9E44C855}" type="pres">
      <dgm:prSet presAssocID="{4669F043-4518-4A1B-937C-A3D83A373FCE}" presName="spacer" presStyleCnt="0"/>
      <dgm:spPr/>
    </dgm:pt>
    <dgm:pt modelId="{DDE00060-0DCA-4E1C-9C8E-79DD1C824962}" type="pres">
      <dgm:prSet presAssocID="{47429B35-32AB-448C-BB78-F8D6AF1E4489}" presName="parentText" presStyleLbl="node1" presStyleIdx="2" presStyleCnt="3">
        <dgm:presLayoutVars>
          <dgm:chMax val="0"/>
          <dgm:bulletEnabled val="1"/>
        </dgm:presLayoutVars>
      </dgm:prSet>
      <dgm:spPr/>
    </dgm:pt>
  </dgm:ptLst>
  <dgm:cxnLst>
    <dgm:cxn modelId="{75E21E44-000B-44D6-9C80-98187286D901}" type="presOf" srcId="{EA647618-7A4B-4A7E-9248-2BF3B7B1A01E}" destId="{377E671F-5C05-40B0-B629-17179274080E}" srcOrd="0" destOrd="0" presId="urn:microsoft.com/office/officeart/2005/8/layout/vList2"/>
    <dgm:cxn modelId="{57739075-3AD2-4FDD-96E7-3780ED49C42A}" srcId="{DAE7810C-DBED-4676-ABF3-6BDD329563C4}" destId="{EA647618-7A4B-4A7E-9248-2BF3B7B1A01E}" srcOrd="0" destOrd="0" parTransId="{FC5CD72F-34C1-4763-A42B-821FCE8AB4DB}" sibTransId="{FDE0B86F-A85F-41FD-88AF-CA8C5841EAFB}"/>
    <dgm:cxn modelId="{4802B78A-81F9-4633-94CA-1ACF4EE46485}" type="presOf" srcId="{29509D55-FF9F-45BD-BC06-58A7D36BFE34}" destId="{40633D37-995C-450C-9E65-1C5E7094185E}" srcOrd="0" destOrd="0" presId="urn:microsoft.com/office/officeart/2005/8/layout/vList2"/>
    <dgm:cxn modelId="{5B3B33C5-80EC-4537-9C3C-9B34F5BCC47D}" type="presOf" srcId="{DAE7810C-DBED-4676-ABF3-6BDD329563C4}" destId="{362377C4-B6DD-4FC4-ADA2-1E3185662673}" srcOrd="0" destOrd="0" presId="urn:microsoft.com/office/officeart/2005/8/layout/vList2"/>
    <dgm:cxn modelId="{343859E7-C006-448A-B783-CE816EE3A587}" srcId="{DAE7810C-DBED-4676-ABF3-6BDD329563C4}" destId="{29509D55-FF9F-45BD-BC06-58A7D36BFE34}" srcOrd="1" destOrd="0" parTransId="{19D6852A-BCAB-4BDD-B871-5EF8A5D0EC1C}" sibTransId="{4669F043-4518-4A1B-937C-A3D83A373FCE}"/>
    <dgm:cxn modelId="{3F905AEB-790D-4E15-AAFB-81BCBF86851A}" type="presOf" srcId="{47429B35-32AB-448C-BB78-F8D6AF1E4489}" destId="{DDE00060-0DCA-4E1C-9C8E-79DD1C824962}" srcOrd="0" destOrd="0" presId="urn:microsoft.com/office/officeart/2005/8/layout/vList2"/>
    <dgm:cxn modelId="{CFE9B3FD-74D3-4C4C-B36C-58AA5C40E334}" srcId="{DAE7810C-DBED-4676-ABF3-6BDD329563C4}" destId="{47429B35-32AB-448C-BB78-F8D6AF1E4489}" srcOrd="2" destOrd="0" parTransId="{E9338BE0-5B13-46A3-B981-FF7E7F96E42F}" sibTransId="{3F73935E-FEEA-4B3D-A096-4BBFF240A9D1}"/>
    <dgm:cxn modelId="{0D051FBC-D5A4-4311-817E-F52DC0F7AD6F}" type="presParOf" srcId="{362377C4-B6DD-4FC4-ADA2-1E3185662673}" destId="{377E671F-5C05-40B0-B629-17179274080E}" srcOrd="0" destOrd="0" presId="urn:microsoft.com/office/officeart/2005/8/layout/vList2"/>
    <dgm:cxn modelId="{340B262D-9654-4E33-A1CE-2D35ECBE808A}" type="presParOf" srcId="{362377C4-B6DD-4FC4-ADA2-1E3185662673}" destId="{6EEB2A07-B1D4-499E-8EF4-3D010B3F9C50}" srcOrd="1" destOrd="0" presId="urn:microsoft.com/office/officeart/2005/8/layout/vList2"/>
    <dgm:cxn modelId="{84B6C2DB-77E6-484B-A096-7983D3C35840}" type="presParOf" srcId="{362377C4-B6DD-4FC4-ADA2-1E3185662673}" destId="{40633D37-995C-450C-9E65-1C5E7094185E}" srcOrd="2" destOrd="0" presId="urn:microsoft.com/office/officeart/2005/8/layout/vList2"/>
    <dgm:cxn modelId="{5781A5E4-1510-48AD-AD0B-5A1DA8AFB9A1}" type="presParOf" srcId="{362377C4-B6DD-4FC4-ADA2-1E3185662673}" destId="{647CB0CC-9498-41E7-B585-4CEA9E44C855}" srcOrd="3" destOrd="0" presId="urn:microsoft.com/office/officeart/2005/8/layout/vList2"/>
    <dgm:cxn modelId="{336B861C-7E70-482B-9D86-A356F786235B}" type="presParOf" srcId="{362377C4-B6DD-4FC4-ADA2-1E3185662673}" destId="{DDE00060-0DCA-4E1C-9C8E-79DD1C824962}" srcOrd="4"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8.xml><?xml version="1.0" encoding="utf-8"?>
<dgm:dataModel xmlns:dgm="http://schemas.openxmlformats.org/drawingml/2006/diagram" xmlns:a="http://schemas.openxmlformats.org/drawingml/2006/main">
  <dgm:ptLst>
    <dgm:pt modelId="{2ECF9424-DADA-4F11-8BD8-28744C6FC3B6}" type="doc">
      <dgm:prSet loTypeId="urn:microsoft.com/office/officeart/2005/8/layout/vList2" loCatId="list" qsTypeId="urn:microsoft.com/office/officeart/2005/8/quickstyle/simple4" qsCatId="simple" csTypeId="urn:microsoft.com/office/officeart/2005/8/colors/colorful2" csCatId="colorful"/>
      <dgm:spPr/>
      <dgm:t>
        <a:bodyPr/>
        <a:lstStyle/>
        <a:p>
          <a:endParaRPr lang="en-US"/>
        </a:p>
      </dgm:t>
    </dgm:pt>
    <dgm:pt modelId="{4B019755-73E7-49F1-814E-F2D5991DB0F6}">
      <dgm:prSet/>
      <dgm:spPr/>
      <dgm:t>
        <a:bodyPr/>
        <a:lstStyle/>
        <a:p>
          <a:r>
            <a:rPr lang="en-US" b="1"/>
            <a:t>Basic Ethical Principles</a:t>
          </a:r>
          <a:endParaRPr lang="en-US"/>
        </a:p>
      </dgm:t>
    </dgm:pt>
    <dgm:pt modelId="{0B1B37AD-24C8-4321-BEFF-48711B2DDCF0}" type="parTrans" cxnId="{A90EEAAF-1856-4119-9B5B-965FD66629D1}">
      <dgm:prSet/>
      <dgm:spPr/>
      <dgm:t>
        <a:bodyPr/>
        <a:lstStyle/>
        <a:p>
          <a:endParaRPr lang="en-US"/>
        </a:p>
      </dgm:t>
    </dgm:pt>
    <dgm:pt modelId="{B51F804A-0FBA-4AC1-81A3-23280FF816C9}" type="sibTrans" cxnId="{A90EEAAF-1856-4119-9B5B-965FD66629D1}">
      <dgm:prSet/>
      <dgm:spPr/>
      <dgm:t>
        <a:bodyPr/>
        <a:lstStyle/>
        <a:p>
          <a:endParaRPr lang="en-US"/>
        </a:p>
      </dgm:t>
    </dgm:pt>
    <dgm:pt modelId="{DA2A1100-6E97-49F3-B6F4-22473C07FC90}">
      <dgm:prSet/>
      <dgm:spPr/>
      <dgm:t>
        <a:bodyPr/>
        <a:lstStyle/>
        <a:p>
          <a:r>
            <a:rPr lang="en-US" u="sng" dirty="0"/>
            <a:t>Justice</a:t>
          </a:r>
          <a:r>
            <a:rPr lang="en-US" dirty="0"/>
            <a:t> – fairness in dealing with all persons served; service providers ensure equal treatment and resources for all</a:t>
          </a:r>
        </a:p>
      </dgm:t>
    </dgm:pt>
    <dgm:pt modelId="{05FB848B-B0B0-4A7F-A4CD-50B6812E0637}" type="parTrans" cxnId="{42C92806-9A53-4A66-8B34-34D12976A68E}">
      <dgm:prSet/>
      <dgm:spPr/>
      <dgm:t>
        <a:bodyPr/>
        <a:lstStyle/>
        <a:p>
          <a:endParaRPr lang="en-US"/>
        </a:p>
      </dgm:t>
    </dgm:pt>
    <dgm:pt modelId="{D120CCC7-82DD-461C-A28C-3E0929666DE9}" type="sibTrans" cxnId="{42C92806-9A53-4A66-8B34-34D12976A68E}">
      <dgm:prSet/>
      <dgm:spPr/>
      <dgm:t>
        <a:bodyPr/>
        <a:lstStyle/>
        <a:p>
          <a:endParaRPr lang="en-US"/>
        </a:p>
      </dgm:t>
    </dgm:pt>
    <dgm:pt modelId="{292E7068-F915-4A36-AD42-105000BD0E5A}">
      <dgm:prSet/>
      <dgm:spPr/>
      <dgm:t>
        <a:bodyPr/>
        <a:lstStyle/>
        <a:p>
          <a:r>
            <a:rPr lang="en-US" u="sng" dirty="0"/>
            <a:t>Fidelity</a:t>
          </a:r>
          <a:r>
            <a:rPr lang="en-US" dirty="0"/>
            <a:t> – faithfulness and the duty to keep promises; service providers make an arrangement with clients and establish trust by living up to an agreement</a:t>
          </a:r>
        </a:p>
      </dgm:t>
    </dgm:pt>
    <dgm:pt modelId="{C98C5D88-2085-4126-9447-95D5267F9BA0}" type="parTrans" cxnId="{118F33EF-C2DD-40DD-8BE0-4226D016AE1E}">
      <dgm:prSet/>
      <dgm:spPr/>
      <dgm:t>
        <a:bodyPr/>
        <a:lstStyle/>
        <a:p>
          <a:endParaRPr lang="en-US"/>
        </a:p>
      </dgm:t>
    </dgm:pt>
    <dgm:pt modelId="{68147CBB-A7DF-4FFC-A8A5-1B20E14BB88F}" type="sibTrans" cxnId="{118F33EF-C2DD-40DD-8BE0-4226D016AE1E}">
      <dgm:prSet/>
      <dgm:spPr/>
      <dgm:t>
        <a:bodyPr/>
        <a:lstStyle/>
        <a:p>
          <a:endParaRPr lang="en-US"/>
        </a:p>
      </dgm:t>
    </dgm:pt>
    <dgm:pt modelId="{345E85FB-4E2C-4FB7-B66C-7B0847AD89F1}">
      <dgm:prSet/>
      <dgm:spPr/>
      <dgm:t>
        <a:bodyPr/>
        <a:lstStyle/>
        <a:p>
          <a:r>
            <a:rPr lang="en-US" u="sng" dirty="0"/>
            <a:t>Veracity</a:t>
          </a:r>
          <a:r>
            <a:rPr lang="en-US" dirty="0"/>
            <a:t> – (truthfulness) without trust, the service provider will not be able to establish a working relationship with the client</a:t>
          </a:r>
        </a:p>
      </dgm:t>
    </dgm:pt>
    <dgm:pt modelId="{A7B4B1FA-AE2D-4911-B73F-303020C765AD}" type="parTrans" cxnId="{56647B99-7D2E-4EBB-8911-CBB918B020BC}">
      <dgm:prSet/>
      <dgm:spPr/>
      <dgm:t>
        <a:bodyPr/>
        <a:lstStyle/>
        <a:p>
          <a:endParaRPr lang="en-US"/>
        </a:p>
      </dgm:t>
    </dgm:pt>
    <dgm:pt modelId="{0270D28F-0208-420A-B9D1-95E65F267189}" type="sibTrans" cxnId="{56647B99-7D2E-4EBB-8911-CBB918B020BC}">
      <dgm:prSet/>
      <dgm:spPr/>
      <dgm:t>
        <a:bodyPr/>
        <a:lstStyle/>
        <a:p>
          <a:endParaRPr lang="en-US"/>
        </a:p>
      </dgm:t>
    </dgm:pt>
    <dgm:pt modelId="{91541803-B9E3-4B11-B642-7658199AEF19}" type="pres">
      <dgm:prSet presAssocID="{2ECF9424-DADA-4F11-8BD8-28744C6FC3B6}" presName="linear" presStyleCnt="0">
        <dgm:presLayoutVars>
          <dgm:animLvl val="lvl"/>
          <dgm:resizeHandles val="exact"/>
        </dgm:presLayoutVars>
      </dgm:prSet>
      <dgm:spPr/>
    </dgm:pt>
    <dgm:pt modelId="{FEF5F23E-920D-45A6-B38A-55257DA7311A}" type="pres">
      <dgm:prSet presAssocID="{4B019755-73E7-49F1-814E-F2D5991DB0F6}" presName="parentText" presStyleLbl="node1" presStyleIdx="0" presStyleCnt="4">
        <dgm:presLayoutVars>
          <dgm:chMax val="0"/>
          <dgm:bulletEnabled val="1"/>
        </dgm:presLayoutVars>
      </dgm:prSet>
      <dgm:spPr/>
    </dgm:pt>
    <dgm:pt modelId="{0C12B9D5-8697-42FE-AC34-EB93AB2B365D}" type="pres">
      <dgm:prSet presAssocID="{B51F804A-0FBA-4AC1-81A3-23280FF816C9}" presName="spacer" presStyleCnt="0"/>
      <dgm:spPr/>
    </dgm:pt>
    <dgm:pt modelId="{05F7E9C0-891C-4F13-BD4A-D57C8FF6554E}" type="pres">
      <dgm:prSet presAssocID="{DA2A1100-6E97-49F3-B6F4-22473C07FC90}" presName="parentText" presStyleLbl="node1" presStyleIdx="1" presStyleCnt="4">
        <dgm:presLayoutVars>
          <dgm:chMax val="0"/>
          <dgm:bulletEnabled val="1"/>
        </dgm:presLayoutVars>
      </dgm:prSet>
      <dgm:spPr/>
    </dgm:pt>
    <dgm:pt modelId="{C72EE3DD-3D99-4C59-9429-2CBE6E01A2E6}" type="pres">
      <dgm:prSet presAssocID="{D120CCC7-82DD-461C-A28C-3E0929666DE9}" presName="spacer" presStyleCnt="0"/>
      <dgm:spPr/>
    </dgm:pt>
    <dgm:pt modelId="{CB291B22-5971-422A-8541-302A0C9710C8}" type="pres">
      <dgm:prSet presAssocID="{292E7068-F915-4A36-AD42-105000BD0E5A}" presName="parentText" presStyleLbl="node1" presStyleIdx="2" presStyleCnt="4">
        <dgm:presLayoutVars>
          <dgm:chMax val="0"/>
          <dgm:bulletEnabled val="1"/>
        </dgm:presLayoutVars>
      </dgm:prSet>
      <dgm:spPr/>
    </dgm:pt>
    <dgm:pt modelId="{77DBB4EE-D684-42AA-8A03-F6CBBBAFAAE8}" type="pres">
      <dgm:prSet presAssocID="{68147CBB-A7DF-4FFC-A8A5-1B20E14BB88F}" presName="spacer" presStyleCnt="0"/>
      <dgm:spPr/>
    </dgm:pt>
    <dgm:pt modelId="{C3AA0B03-93AD-42EA-B332-9E18C01E3E2A}" type="pres">
      <dgm:prSet presAssocID="{345E85FB-4E2C-4FB7-B66C-7B0847AD89F1}" presName="parentText" presStyleLbl="node1" presStyleIdx="3" presStyleCnt="4">
        <dgm:presLayoutVars>
          <dgm:chMax val="0"/>
          <dgm:bulletEnabled val="1"/>
        </dgm:presLayoutVars>
      </dgm:prSet>
      <dgm:spPr/>
    </dgm:pt>
  </dgm:ptLst>
  <dgm:cxnLst>
    <dgm:cxn modelId="{42C92806-9A53-4A66-8B34-34D12976A68E}" srcId="{2ECF9424-DADA-4F11-8BD8-28744C6FC3B6}" destId="{DA2A1100-6E97-49F3-B6F4-22473C07FC90}" srcOrd="1" destOrd="0" parTransId="{05FB848B-B0B0-4A7F-A4CD-50B6812E0637}" sibTransId="{D120CCC7-82DD-461C-A28C-3E0929666DE9}"/>
    <dgm:cxn modelId="{63BADD06-E2DC-40E9-8EAA-1B0B0958866A}" type="presOf" srcId="{345E85FB-4E2C-4FB7-B66C-7B0847AD89F1}" destId="{C3AA0B03-93AD-42EA-B332-9E18C01E3E2A}" srcOrd="0" destOrd="0" presId="urn:microsoft.com/office/officeart/2005/8/layout/vList2"/>
    <dgm:cxn modelId="{C7EC4D72-1C0D-4695-B80B-AD0564D6E0C8}" type="presOf" srcId="{DA2A1100-6E97-49F3-B6F4-22473C07FC90}" destId="{05F7E9C0-891C-4F13-BD4A-D57C8FF6554E}" srcOrd="0" destOrd="0" presId="urn:microsoft.com/office/officeart/2005/8/layout/vList2"/>
    <dgm:cxn modelId="{9021F67D-B0D3-4B2A-A862-F1F3D2E02387}" type="presOf" srcId="{2ECF9424-DADA-4F11-8BD8-28744C6FC3B6}" destId="{91541803-B9E3-4B11-B642-7658199AEF19}" srcOrd="0" destOrd="0" presId="urn:microsoft.com/office/officeart/2005/8/layout/vList2"/>
    <dgm:cxn modelId="{56647B99-7D2E-4EBB-8911-CBB918B020BC}" srcId="{2ECF9424-DADA-4F11-8BD8-28744C6FC3B6}" destId="{345E85FB-4E2C-4FB7-B66C-7B0847AD89F1}" srcOrd="3" destOrd="0" parTransId="{A7B4B1FA-AE2D-4911-B73F-303020C765AD}" sibTransId="{0270D28F-0208-420A-B9D1-95E65F267189}"/>
    <dgm:cxn modelId="{1B2644A0-6AAD-41CE-92B3-D9D9AE36C7E7}" type="presOf" srcId="{4B019755-73E7-49F1-814E-F2D5991DB0F6}" destId="{FEF5F23E-920D-45A6-B38A-55257DA7311A}" srcOrd="0" destOrd="0" presId="urn:microsoft.com/office/officeart/2005/8/layout/vList2"/>
    <dgm:cxn modelId="{D19B53A0-EBE5-469D-A6FE-78EA1DD8113F}" type="presOf" srcId="{292E7068-F915-4A36-AD42-105000BD0E5A}" destId="{CB291B22-5971-422A-8541-302A0C9710C8}" srcOrd="0" destOrd="0" presId="urn:microsoft.com/office/officeart/2005/8/layout/vList2"/>
    <dgm:cxn modelId="{A90EEAAF-1856-4119-9B5B-965FD66629D1}" srcId="{2ECF9424-DADA-4F11-8BD8-28744C6FC3B6}" destId="{4B019755-73E7-49F1-814E-F2D5991DB0F6}" srcOrd="0" destOrd="0" parTransId="{0B1B37AD-24C8-4321-BEFF-48711B2DDCF0}" sibTransId="{B51F804A-0FBA-4AC1-81A3-23280FF816C9}"/>
    <dgm:cxn modelId="{118F33EF-C2DD-40DD-8BE0-4226D016AE1E}" srcId="{2ECF9424-DADA-4F11-8BD8-28744C6FC3B6}" destId="{292E7068-F915-4A36-AD42-105000BD0E5A}" srcOrd="2" destOrd="0" parTransId="{C98C5D88-2085-4126-9447-95D5267F9BA0}" sibTransId="{68147CBB-A7DF-4FFC-A8A5-1B20E14BB88F}"/>
    <dgm:cxn modelId="{5F1AAABD-0EE2-44EB-9575-2BD4D92C87F2}" type="presParOf" srcId="{91541803-B9E3-4B11-B642-7658199AEF19}" destId="{FEF5F23E-920D-45A6-B38A-55257DA7311A}" srcOrd="0" destOrd="0" presId="urn:microsoft.com/office/officeart/2005/8/layout/vList2"/>
    <dgm:cxn modelId="{BCBF388E-125D-4BFD-9907-658F2DC10BA8}" type="presParOf" srcId="{91541803-B9E3-4B11-B642-7658199AEF19}" destId="{0C12B9D5-8697-42FE-AC34-EB93AB2B365D}" srcOrd="1" destOrd="0" presId="urn:microsoft.com/office/officeart/2005/8/layout/vList2"/>
    <dgm:cxn modelId="{32139754-50D9-4EA9-830F-39D92B6F3ED1}" type="presParOf" srcId="{91541803-B9E3-4B11-B642-7658199AEF19}" destId="{05F7E9C0-891C-4F13-BD4A-D57C8FF6554E}" srcOrd="2" destOrd="0" presId="urn:microsoft.com/office/officeart/2005/8/layout/vList2"/>
    <dgm:cxn modelId="{488052CA-36B6-44AF-BE81-B32E58865E11}" type="presParOf" srcId="{91541803-B9E3-4B11-B642-7658199AEF19}" destId="{C72EE3DD-3D99-4C59-9429-2CBE6E01A2E6}" srcOrd="3" destOrd="0" presId="urn:microsoft.com/office/officeart/2005/8/layout/vList2"/>
    <dgm:cxn modelId="{9FBF0508-E823-4B41-B53E-B0545478F4E9}" type="presParOf" srcId="{91541803-B9E3-4B11-B642-7658199AEF19}" destId="{CB291B22-5971-422A-8541-302A0C9710C8}" srcOrd="4" destOrd="0" presId="urn:microsoft.com/office/officeart/2005/8/layout/vList2"/>
    <dgm:cxn modelId="{F3996623-931D-4FEA-A04A-ABCC718BA079}" type="presParOf" srcId="{91541803-B9E3-4B11-B642-7658199AEF19}" destId="{77DBB4EE-D684-42AA-8A03-F6CBBBAFAAE8}" srcOrd="5" destOrd="0" presId="urn:microsoft.com/office/officeart/2005/8/layout/vList2"/>
    <dgm:cxn modelId="{7DAC4993-B881-445A-8D51-AC5E7B76A2FC}" type="presParOf" srcId="{91541803-B9E3-4B11-B642-7658199AEF19}" destId="{C3AA0B03-93AD-42EA-B332-9E18C01E3E2A}" srcOrd="6"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9.xml><?xml version="1.0" encoding="utf-8"?>
<dgm:dataModel xmlns:dgm="http://schemas.openxmlformats.org/drawingml/2006/diagram" xmlns:a="http://schemas.openxmlformats.org/drawingml/2006/main">
  <dgm:ptLst>
    <dgm:pt modelId="{0CCF5080-C258-47DE-BB62-DF8FE38284E2}" type="doc">
      <dgm:prSet loTypeId="urn:microsoft.com/office/officeart/2005/8/layout/hierarchy1" loCatId="hierarchy" qsTypeId="urn:microsoft.com/office/officeart/2005/8/quickstyle/simple1" qsCatId="simple" csTypeId="urn:microsoft.com/office/officeart/2005/8/colors/colorful2" csCatId="colorful" phldr="1"/>
      <dgm:spPr/>
      <dgm:t>
        <a:bodyPr/>
        <a:lstStyle/>
        <a:p>
          <a:endParaRPr lang="en-US"/>
        </a:p>
      </dgm:t>
    </dgm:pt>
    <dgm:pt modelId="{280DD6A6-C935-4FCD-BF42-A2FC6A20EE74}">
      <dgm:prSet/>
      <dgm:spPr/>
      <dgm:t>
        <a:bodyPr/>
        <a:lstStyle/>
        <a:p>
          <a:r>
            <a:rPr lang="en-US" dirty="0">
              <a:solidFill>
                <a:schemeClr val="accent2">
                  <a:lumMod val="50000"/>
                </a:schemeClr>
              </a:solidFill>
            </a:rPr>
            <a:t>You notice that a co-worker seems to favor some individuals over others and is not consistent in his actions. By doing this, he may be violating all of the following ethical principles </a:t>
          </a:r>
          <a:r>
            <a:rPr lang="en-US" b="1" dirty="0">
              <a:solidFill>
                <a:schemeClr val="accent2">
                  <a:lumMod val="50000"/>
                </a:schemeClr>
              </a:solidFill>
            </a:rPr>
            <a:t>except</a:t>
          </a:r>
          <a:r>
            <a:rPr lang="en-US" dirty="0">
              <a:solidFill>
                <a:schemeClr val="accent2">
                  <a:lumMod val="50000"/>
                </a:schemeClr>
              </a:solidFill>
            </a:rPr>
            <a:t>:</a:t>
          </a:r>
        </a:p>
      </dgm:t>
    </dgm:pt>
    <dgm:pt modelId="{438C5469-D890-4F17-A30C-F5E8C071019A}" type="parTrans" cxnId="{BD9F7ACE-2532-4511-8D7C-6BB607079FC2}">
      <dgm:prSet/>
      <dgm:spPr/>
      <dgm:t>
        <a:bodyPr/>
        <a:lstStyle/>
        <a:p>
          <a:endParaRPr lang="en-US"/>
        </a:p>
      </dgm:t>
    </dgm:pt>
    <dgm:pt modelId="{DFCCD2B6-79F5-4E5D-B4C4-7601AC01B674}" type="sibTrans" cxnId="{BD9F7ACE-2532-4511-8D7C-6BB607079FC2}">
      <dgm:prSet/>
      <dgm:spPr/>
      <dgm:t>
        <a:bodyPr/>
        <a:lstStyle/>
        <a:p>
          <a:endParaRPr lang="en-US"/>
        </a:p>
      </dgm:t>
    </dgm:pt>
    <dgm:pt modelId="{44469633-48FC-4289-91F0-3BF27BFF982C}">
      <dgm:prSet/>
      <dgm:spPr/>
      <dgm:t>
        <a:bodyPr/>
        <a:lstStyle/>
        <a:p>
          <a:r>
            <a:rPr lang="en-US" dirty="0">
              <a:solidFill>
                <a:schemeClr val="accent2">
                  <a:lumMod val="50000"/>
                </a:schemeClr>
              </a:solidFill>
            </a:rPr>
            <a:t>Non-maleficence</a:t>
          </a:r>
        </a:p>
      </dgm:t>
    </dgm:pt>
    <dgm:pt modelId="{818B1165-F11A-401A-945C-924DB820D358}" type="parTrans" cxnId="{55138B51-C4F6-4AC0-879E-88B2D89D7414}">
      <dgm:prSet/>
      <dgm:spPr/>
      <dgm:t>
        <a:bodyPr/>
        <a:lstStyle/>
        <a:p>
          <a:endParaRPr lang="en-US"/>
        </a:p>
      </dgm:t>
    </dgm:pt>
    <dgm:pt modelId="{5AC86970-9EF8-4875-A56E-D7C106BFF3D7}" type="sibTrans" cxnId="{55138B51-C4F6-4AC0-879E-88B2D89D7414}">
      <dgm:prSet/>
      <dgm:spPr/>
      <dgm:t>
        <a:bodyPr/>
        <a:lstStyle/>
        <a:p>
          <a:endParaRPr lang="en-US"/>
        </a:p>
      </dgm:t>
    </dgm:pt>
    <dgm:pt modelId="{41997A43-63F7-4032-8B8F-E2BF872CDD7E}">
      <dgm:prSet/>
      <dgm:spPr/>
      <dgm:t>
        <a:bodyPr/>
        <a:lstStyle/>
        <a:p>
          <a:r>
            <a:rPr lang="en-US" dirty="0">
              <a:solidFill>
                <a:schemeClr val="accent2">
                  <a:lumMod val="50000"/>
                </a:schemeClr>
              </a:solidFill>
            </a:rPr>
            <a:t>Beneficence</a:t>
          </a:r>
        </a:p>
      </dgm:t>
    </dgm:pt>
    <dgm:pt modelId="{6BC8D563-9F7D-4638-AA54-1E50028EA39C}" type="parTrans" cxnId="{38B5EE85-FB0C-4224-864D-5F445113393D}">
      <dgm:prSet/>
      <dgm:spPr/>
      <dgm:t>
        <a:bodyPr/>
        <a:lstStyle/>
        <a:p>
          <a:endParaRPr lang="en-US"/>
        </a:p>
      </dgm:t>
    </dgm:pt>
    <dgm:pt modelId="{C598F0AE-2CC1-4E2E-8727-1B7B121E50DC}" type="sibTrans" cxnId="{38B5EE85-FB0C-4224-864D-5F445113393D}">
      <dgm:prSet/>
      <dgm:spPr/>
      <dgm:t>
        <a:bodyPr/>
        <a:lstStyle/>
        <a:p>
          <a:endParaRPr lang="en-US"/>
        </a:p>
      </dgm:t>
    </dgm:pt>
    <dgm:pt modelId="{E4D6781D-2B0B-4994-A6A4-E5BCBAD82F78}">
      <dgm:prSet/>
      <dgm:spPr/>
      <dgm:t>
        <a:bodyPr/>
        <a:lstStyle/>
        <a:p>
          <a:r>
            <a:rPr lang="en-US" dirty="0">
              <a:solidFill>
                <a:schemeClr val="accent2">
                  <a:lumMod val="50000"/>
                </a:schemeClr>
              </a:solidFill>
            </a:rPr>
            <a:t>Justice</a:t>
          </a:r>
        </a:p>
      </dgm:t>
    </dgm:pt>
    <dgm:pt modelId="{05C84857-B713-4D13-97D6-2132DDBC233D}" type="parTrans" cxnId="{39B618B3-C1ED-4418-AD16-364A01F671FC}">
      <dgm:prSet/>
      <dgm:spPr/>
      <dgm:t>
        <a:bodyPr/>
        <a:lstStyle/>
        <a:p>
          <a:endParaRPr lang="en-US"/>
        </a:p>
      </dgm:t>
    </dgm:pt>
    <dgm:pt modelId="{B5CB3302-CEC0-4266-A0F4-EA6B1A2F17C0}" type="sibTrans" cxnId="{39B618B3-C1ED-4418-AD16-364A01F671FC}">
      <dgm:prSet/>
      <dgm:spPr/>
      <dgm:t>
        <a:bodyPr/>
        <a:lstStyle/>
        <a:p>
          <a:endParaRPr lang="en-US"/>
        </a:p>
      </dgm:t>
    </dgm:pt>
    <dgm:pt modelId="{1B2A5F2F-B4E8-4B1D-8658-CEE8C21E9539}">
      <dgm:prSet/>
      <dgm:spPr/>
      <dgm:t>
        <a:bodyPr/>
        <a:lstStyle/>
        <a:p>
          <a:r>
            <a:rPr lang="en-US" dirty="0">
              <a:solidFill>
                <a:schemeClr val="accent2">
                  <a:lumMod val="50000"/>
                </a:schemeClr>
              </a:solidFill>
            </a:rPr>
            <a:t>Autonomy</a:t>
          </a:r>
        </a:p>
      </dgm:t>
    </dgm:pt>
    <dgm:pt modelId="{A3BC323A-76B0-4E69-A126-E1FBD761E632}" type="parTrans" cxnId="{ECA8898D-5984-42A1-955B-275ECCBE5FD9}">
      <dgm:prSet/>
      <dgm:spPr/>
      <dgm:t>
        <a:bodyPr/>
        <a:lstStyle/>
        <a:p>
          <a:endParaRPr lang="en-US"/>
        </a:p>
      </dgm:t>
    </dgm:pt>
    <dgm:pt modelId="{AAD4ED28-DF1F-4531-8D5F-ED45BF7C78E9}" type="sibTrans" cxnId="{ECA8898D-5984-42A1-955B-275ECCBE5FD9}">
      <dgm:prSet/>
      <dgm:spPr/>
      <dgm:t>
        <a:bodyPr/>
        <a:lstStyle/>
        <a:p>
          <a:endParaRPr lang="en-US"/>
        </a:p>
      </dgm:t>
    </dgm:pt>
    <dgm:pt modelId="{D4160493-5B20-4DF8-AC34-43872DCA76BC}" type="pres">
      <dgm:prSet presAssocID="{0CCF5080-C258-47DE-BB62-DF8FE38284E2}" presName="hierChild1" presStyleCnt="0">
        <dgm:presLayoutVars>
          <dgm:chPref val="1"/>
          <dgm:dir/>
          <dgm:animOne val="branch"/>
          <dgm:animLvl val="lvl"/>
          <dgm:resizeHandles/>
        </dgm:presLayoutVars>
      </dgm:prSet>
      <dgm:spPr/>
    </dgm:pt>
    <dgm:pt modelId="{3B03F79A-3709-4D57-90E1-FA51A4650290}" type="pres">
      <dgm:prSet presAssocID="{280DD6A6-C935-4FCD-BF42-A2FC6A20EE74}" presName="hierRoot1" presStyleCnt="0"/>
      <dgm:spPr/>
    </dgm:pt>
    <dgm:pt modelId="{7ACBF4C6-D2DC-4AFA-AA7E-C239B28F5AD5}" type="pres">
      <dgm:prSet presAssocID="{280DD6A6-C935-4FCD-BF42-A2FC6A20EE74}" presName="composite" presStyleCnt="0"/>
      <dgm:spPr/>
    </dgm:pt>
    <dgm:pt modelId="{78385ED6-6CCA-41E3-9F8F-3F6035D241DF}" type="pres">
      <dgm:prSet presAssocID="{280DD6A6-C935-4FCD-BF42-A2FC6A20EE74}" presName="background" presStyleLbl="node0" presStyleIdx="0" presStyleCnt="1"/>
      <dgm:spPr/>
    </dgm:pt>
    <dgm:pt modelId="{59F8B9F4-4533-4A5B-8F1F-9B7C53242185}" type="pres">
      <dgm:prSet presAssocID="{280DD6A6-C935-4FCD-BF42-A2FC6A20EE74}" presName="text" presStyleLbl="fgAcc0" presStyleIdx="0" presStyleCnt="1" custScaleX="283781">
        <dgm:presLayoutVars>
          <dgm:chPref val="3"/>
        </dgm:presLayoutVars>
      </dgm:prSet>
      <dgm:spPr/>
    </dgm:pt>
    <dgm:pt modelId="{EC93209D-227C-4E59-95D2-EEF88999016F}" type="pres">
      <dgm:prSet presAssocID="{280DD6A6-C935-4FCD-BF42-A2FC6A20EE74}" presName="hierChild2" presStyleCnt="0"/>
      <dgm:spPr/>
    </dgm:pt>
    <dgm:pt modelId="{08C1DF4E-6D1E-4BDF-8A8E-7F4474DF6021}" type="pres">
      <dgm:prSet presAssocID="{818B1165-F11A-401A-945C-924DB820D358}" presName="Name10" presStyleLbl="parChTrans1D2" presStyleIdx="0" presStyleCnt="4"/>
      <dgm:spPr/>
    </dgm:pt>
    <dgm:pt modelId="{CD506DD8-0BAD-4CAA-A754-8D1E8DB95F3A}" type="pres">
      <dgm:prSet presAssocID="{44469633-48FC-4289-91F0-3BF27BFF982C}" presName="hierRoot2" presStyleCnt="0"/>
      <dgm:spPr/>
    </dgm:pt>
    <dgm:pt modelId="{CDADEB61-A7DD-45B1-94C3-3A9112B808D4}" type="pres">
      <dgm:prSet presAssocID="{44469633-48FC-4289-91F0-3BF27BFF982C}" presName="composite2" presStyleCnt="0"/>
      <dgm:spPr/>
    </dgm:pt>
    <dgm:pt modelId="{A8E15BC9-764A-4BA1-98DD-87D735936D5D}" type="pres">
      <dgm:prSet presAssocID="{44469633-48FC-4289-91F0-3BF27BFF982C}" presName="background2" presStyleLbl="node2" presStyleIdx="0" presStyleCnt="4"/>
      <dgm:spPr/>
    </dgm:pt>
    <dgm:pt modelId="{92676B96-AE53-4E3A-9304-D79CD6826583}" type="pres">
      <dgm:prSet presAssocID="{44469633-48FC-4289-91F0-3BF27BFF982C}" presName="text2" presStyleLbl="fgAcc2" presStyleIdx="0" presStyleCnt="4">
        <dgm:presLayoutVars>
          <dgm:chPref val="3"/>
        </dgm:presLayoutVars>
      </dgm:prSet>
      <dgm:spPr/>
    </dgm:pt>
    <dgm:pt modelId="{F0B1B365-1EDE-462B-8190-A83C7D3773B9}" type="pres">
      <dgm:prSet presAssocID="{44469633-48FC-4289-91F0-3BF27BFF982C}" presName="hierChild3" presStyleCnt="0"/>
      <dgm:spPr/>
    </dgm:pt>
    <dgm:pt modelId="{637AA915-F44C-4FE2-8B1D-5615DDFD7494}" type="pres">
      <dgm:prSet presAssocID="{6BC8D563-9F7D-4638-AA54-1E50028EA39C}" presName="Name10" presStyleLbl="parChTrans1D2" presStyleIdx="1" presStyleCnt="4"/>
      <dgm:spPr/>
    </dgm:pt>
    <dgm:pt modelId="{15E51A63-B963-4509-9592-D47F8CE42952}" type="pres">
      <dgm:prSet presAssocID="{41997A43-63F7-4032-8B8F-E2BF872CDD7E}" presName="hierRoot2" presStyleCnt="0"/>
      <dgm:spPr/>
    </dgm:pt>
    <dgm:pt modelId="{1424A6AA-6751-4AB9-9F32-C0BD01DDEAA6}" type="pres">
      <dgm:prSet presAssocID="{41997A43-63F7-4032-8B8F-E2BF872CDD7E}" presName="composite2" presStyleCnt="0"/>
      <dgm:spPr/>
    </dgm:pt>
    <dgm:pt modelId="{8B961EF5-58A1-4D9A-9C40-A71F1F26C122}" type="pres">
      <dgm:prSet presAssocID="{41997A43-63F7-4032-8B8F-E2BF872CDD7E}" presName="background2" presStyleLbl="node2" presStyleIdx="1" presStyleCnt="4"/>
      <dgm:spPr/>
    </dgm:pt>
    <dgm:pt modelId="{75527CEF-A70E-4D95-B20F-A7169A1A4078}" type="pres">
      <dgm:prSet presAssocID="{41997A43-63F7-4032-8B8F-E2BF872CDD7E}" presName="text2" presStyleLbl="fgAcc2" presStyleIdx="1" presStyleCnt="4">
        <dgm:presLayoutVars>
          <dgm:chPref val="3"/>
        </dgm:presLayoutVars>
      </dgm:prSet>
      <dgm:spPr/>
    </dgm:pt>
    <dgm:pt modelId="{CC538E8E-1BE0-4647-9CE4-CFA7289C4875}" type="pres">
      <dgm:prSet presAssocID="{41997A43-63F7-4032-8B8F-E2BF872CDD7E}" presName="hierChild3" presStyleCnt="0"/>
      <dgm:spPr/>
    </dgm:pt>
    <dgm:pt modelId="{EBE21582-747C-4113-AA2C-92BF5BBD4E41}" type="pres">
      <dgm:prSet presAssocID="{05C84857-B713-4D13-97D6-2132DDBC233D}" presName="Name10" presStyleLbl="parChTrans1D2" presStyleIdx="2" presStyleCnt="4"/>
      <dgm:spPr/>
    </dgm:pt>
    <dgm:pt modelId="{5DC37F12-969E-4939-B5D5-8DDE52242A8B}" type="pres">
      <dgm:prSet presAssocID="{E4D6781D-2B0B-4994-A6A4-E5BCBAD82F78}" presName="hierRoot2" presStyleCnt="0"/>
      <dgm:spPr/>
    </dgm:pt>
    <dgm:pt modelId="{0826B60E-05C2-4FDA-8C92-4D41FC03A296}" type="pres">
      <dgm:prSet presAssocID="{E4D6781D-2B0B-4994-A6A4-E5BCBAD82F78}" presName="composite2" presStyleCnt="0"/>
      <dgm:spPr/>
    </dgm:pt>
    <dgm:pt modelId="{95A617DF-2FE8-4007-983B-141836FA1E76}" type="pres">
      <dgm:prSet presAssocID="{E4D6781D-2B0B-4994-A6A4-E5BCBAD82F78}" presName="background2" presStyleLbl="node2" presStyleIdx="2" presStyleCnt="4"/>
      <dgm:spPr/>
    </dgm:pt>
    <dgm:pt modelId="{5EB78596-9503-44E6-A816-7FBBB1F64C21}" type="pres">
      <dgm:prSet presAssocID="{E4D6781D-2B0B-4994-A6A4-E5BCBAD82F78}" presName="text2" presStyleLbl="fgAcc2" presStyleIdx="2" presStyleCnt="4">
        <dgm:presLayoutVars>
          <dgm:chPref val="3"/>
        </dgm:presLayoutVars>
      </dgm:prSet>
      <dgm:spPr/>
    </dgm:pt>
    <dgm:pt modelId="{8ABD9CFA-3BE9-4651-9843-62572D4FF249}" type="pres">
      <dgm:prSet presAssocID="{E4D6781D-2B0B-4994-A6A4-E5BCBAD82F78}" presName="hierChild3" presStyleCnt="0"/>
      <dgm:spPr/>
    </dgm:pt>
    <dgm:pt modelId="{65613019-F46A-4677-BC4A-610751862BE9}" type="pres">
      <dgm:prSet presAssocID="{A3BC323A-76B0-4E69-A126-E1FBD761E632}" presName="Name10" presStyleLbl="parChTrans1D2" presStyleIdx="3" presStyleCnt="4"/>
      <dgm:spPr/>
    </dgm:pt>
    <dgm:pt modelId="{02CA0A6B-48B3-4536-93BF-0E68FC062EAC}" type="pres">
      <dgm:prSet presAssocID="{1B2A5F2F-B4E8-4B1D-8658-CEE8C21E9539}" presName="hierRoot2" presStyleCnt="0"/>
      <dgm:spPr/>
    </dgm:pt>
    <dgm:pt modelId="{119184E4-503E-4AA7-B9BD-2F908C80DD99}" type="pres">
      <dgm:prSet presAssocID="{1B2A5F2F-B4E8-4B1D-8658-CEE8C21E9539}" presName="composite2" presStyleCnt="0"/>
      <dgm:spPr/>
    </dgm:pt>
    <dgm:pt modelId="{C458E666-E3FA-47DA-8B16-1E12E7015206}" type="pres">
      <dgm:prSet presAssocID="{1B2A5F2F-B4E8-4B1D-8658-CEE8C21E9539}" presName="background2" presStyleLbl="node2" presStyleIdx="3" presStyleCnt="4"/>
      <dgm:spPr/>
    </dgm:pt>
    <dgm:pt modelId="{110797B7-B594-4D90-83F4-BD5FE331FC0B}" type="pres">
      <dgm:prSet presAssocID="{1B2A5F2F-B4E8-4B1D-8658-CEE8C21E9539}" presName="text2" presStyleLbl="fgAcc2" presStyleIdx="3" presStyleCnt="4">
        <dgm:presLayoutVars>
          <dgm:chPref val="3"/>
        </dgm:presLayoutVars>
      </dgm:prSet>
      <dgm:spPr/>
    </dgm:pt>
    <dgm:pt modelId="{A321E537-C252-4F54-99A3-D7D4E9CB4DAB}" type="pres">
      <dgm:prSet presAssocID="{1B2A5F2F-B4E8-4B1D-8658-CEE8C21E9539}" presName="hierChild3" presStyleCnt="0"/>
      <dgm:spPr/>
    </dgm:pt>
  </dgm:ptLst>
  <dgm:cxnLst>
    <dgm:cxn modelId="{FDC94109-D25E-417F-96EF-ADE59ACEBDC2}" type="presOf" srcId="{41997A43-63F7-4032-8B8F-E2BF872CDD7E}" destId="{75527CEF-A70E-4D95-B20F-A7169A1A4078}" srcOrd="0" destOrd="0" presId="urn:microsoft.com/office/officeart/2005/8/layout/hierarchy1"/>
    <dgm:cxn modelId="{E72C3413-CCC4-41F5-A1A6-80DEF2BBB6AA}" type="presOf" srcId="{05C84857-B713-4D13-97D6-2132DDBC233D}" destId="{EBE21582-747C-4113-AA2C-92BF5BBD4E41}" srcOrd="0" destOrd="0" presId="urn:microsoft.com/office/officeart/2005/8/layout/hierarchy1"/>
    <dgm:cxn modelId="{E1E13C16-65FE-40C2-8197-B42F4ABBCCDB}" type="presOf" srcId="{6BC8D563-9F7D-4638-AA54-1E50028EA39C}" destId="{637AA915-F44C-4FE2-8B1D-5615DDFD7494}" srcOrd="0" destOrd="0" presId="urn:microsoft.com/office/officeart/2005/8/layout/hierarchy1"/>
    <dgm:cxn modelId="{07B66B44-8A52-45F7-AAE4-537D0860C75A}" type="presOf" srcId="{E4D6781D-2B0B-4994-A6A4-E5BCBAD82F78}" destId="{5EB78596-9503-44E6-A816-7FBBB1F64C21}" srcOrd="0" destOrd="0" presId="urn:microsoft.com/office/officeart/2005/8/layout/hierarchy1"/>
    <dgm:cxn modelId="{239C504E-ECEA-446B-8D92-C8B6B722DDD3}" type="presOf" srcId="{A3BC323A-76B0-4E69-A126-E1FBD761E632}" destId="{65613019-F46A-4677-BC4A-610751862BE9}" srcOrd="0" destOrd="0" presId="urn:microsoft.com/office/officeart/2005/8/layout/hierarchy1"/>
    <dgm:cxn modelId="{55138B51-C4F6-4AC0-879E-88B2D89D7414}" srcId="{280DD6A6-C935-4FCD-BF42-A2FC6A20EE74}" destId="{44469633-48FC-4289-91F0-3BF27BFF982C}" srcOrd="0" destOrd="0" parTransId="{818B1165-F11A-401A-945C-924DB820D358}" sibTransId="{5AC86970-9EF8-4875-A56E-D7C106BFF3D7}"/>
    <dgm:cxn modelId="{89F4F376-FF4F-4608-B3C1-2EA5DEB0B3EB}" type="presOf" srcId="{818B1165-F11A-401A-945C-924DB820D358}" destId="{08C1DF4E-6D1E-4BDF-8A8E-7F4474DF6021}" srcOrd="0" destOrd="0" presId="urn:microsoft.com/office/officeart/2005/8/layout/hierarchy1"/>
    <dgm:cxn modelId="{38B5EE85-FB0C-4224-864D-5F445113393D}" srcId="{280DD6A6-C935-4FCD-BF42-A2FC6A20EE74}" destId="{41997A43-63F7-4032-8B8F-E2BF872CDD7E}" srcOrd="1" destOrd="0" parTransId="{6BC8D563-9F7D-4638-AA54-1E50028EA39C}" sibTransId="{C598F0AE-2CC1-4E2E-8727-1B7B121E50DC}"/>
    <dgm:cxn modelId="{ECA8898D-5984-42A1-955B-275ECCBE5FD9}" srcId="{280DD6A6-C935-4FCD-BF42-A2FC6A20EE74}" destId="{1B2A5F2F-B4E8-4B1D-8658-CEE8C21E9539}" srcOrd="3" destOrd="0" parTransId="{A3BC323A-76B0-4E69-A126-E1FBD761E632}" sibTransId="{AAD4ED28-DF1F-4531-8D5F-ED45BF7C78E9}"/>
    <dgm:cxn modelId="{39B618B3-C1ED-4418-AD16-364A01F671FC}" srcId="{280DD6A6-C935-4FCD-BF42-A2FC6A20EE74}" destId="{E4D6781D-2B0B-4994-A6A4-E5BCBAD82F78}" srcOrd="2" destOrd="0" parTransId="{05C84857-B713-4D13-97D6-2132DDBC233D}" sibTransId="{B5CB3302-CEC0-4266-A0F4-EA6B1A2F17C0}"/>
    <dgm:cxn modelId="{E2B092BC-23F8-4D7A-928C-13345B4FA2DD}" type="presOf" srcId="{1B2A5F2F-B4E8-4B1D-8658-CEE8C21E9539}" destId="{110797B7-B594-4D90-83F4-BD5FE331FC0B}" srcOrd="0" destOrd="0" presId="urn:microsoft.com/office/officeart/2005/8/layout/hierarchy1"/>
    <dgm:cxn modelId="{BCB5C7C9-904C-4E80-BC39-7B498D898392}" type="presOf" srcId="{0CCF5080-C258-47DE-BB62-DF8FE38284E2}" destId="{D4160493-5B20-4DF8-AC34-43872DCA76BC}" srcOrd="0" destOrd="0" presId="urn:microsoft.com/office/officeart/2005/8/layout/hierarchy1"/>
    <dgm:cxn modelId="{BD9F7ACE-2532-4511-8D7C-6BB607079FC2}" srcId="{0CCF5080-C258-47DE-BB62-DF8FE38284E2}" destId="{280DD6A6-C935-4FCD-BF42-A2FC6A20EE74}" srcOrd="0" destOrd="0" parTransId="{438C5469-D890-4F17-A30C-F5E8C071019A}" sibTransId="{DFCCD2B6-79F5-4E5D-B4C4-7601AC01B674}"/>
    <dgm:cxn modelId="{DFCAF3DC-1030-4A84-88A8-14D57BC7C33C}" type="presOf" srcId="{280DD6A6-C935-4FCD-BF42-A2FC6A20EE74}" destId="{59F8B9F4-4533-4A5B-8F1F-9B7C53242185}" srcOrd="0" destOrd="0" presId="urn:microsoft.com/office/officeart/2005/8/layout/hierarchy1"/>
    <dgm:cxn modelId="{609055DF-8FE6-459E-A3A6-2EFB271609FF}" type="presOf" srcId="{44469633-48FC-4289-91F0-3BF27BFF982C}" destId="{92676B96-AE53-4E3A-9304-D79CD6826583}" srcOrd="0" destOrd="0" presId="urn:microsoft.com/office/officeart/2005/8/layout/hierarchy1"/>
    <dgm:cxn modelId="{F1C01F6C-894A-4899-808F-EE69AEED8EA0}" type="presParOf" srcId="{D4160493-5B20-4DF8-AC34-43872DCA76BC}" destId="{3B03F79A-3709-4D57-90E1-FA51A4650290}" srcOrd="0" destOrd="0" presId="urn:microsoft.com/office/officeart/2005/8/layout/hierarchy1"/>
    <dgm:cxn modelId="{597F99EB-A3B1-4170-803F-828E91C76B77}" type="presParOf" srcId="{3B03F79A-3709-4D57-90E1-FA51A4650290}" destId="{7ACBF4C6-D2DC-4AFA-AA7E-C239B28F5AD5}" srcOrd="0" destOrd="0" presId="urn:microsoft.com/office/officeart/2005/8/layout/hierarchy1"/>
    <dgm:cxn modelId="{5918B9AD-235B-4566-ACB0-E10F0CAA4B69}" type="presParOf" srcId="{7ACBF4C6-D2DC-4AFA-AA7E-C239B28F5AD5}" destId="{78385ED6-6CCA-41E3-9F8F-3F6035D241DF}" srcOrd="0" destOrd="0" presId="urn:microsoft.com/office/officeart/2005/8/layout/hierarchy1"/>
    <dgm:cxn modelId="{9D617648-5243-4E16-BCFC-001C8505B681}" type="presParOf" srcId="{7ACBF4C6-D2DC-4AFA-AA7E-C239B28F5AD5}" destId="{59F8B9F4-4533-4A5B-8F1F-9B7C53242185}" srcOrd="1" destOrd="0" presId="urn:microsoft.com/office/officeart/2005/8/layout/hierarchy1"/>
    <dgm:cxn modelId="{4825ED9D-789A-4BFC-A5D8-AF1213CCCEB8}" type="presParOf" srcId="{3B03F79A-3709-4D57-90E1-FA51A4650290}" destId="{EC93209D-227C-4E59-95D2-EEF88999016F}" srcOrd="1" destOrd="0" presId="urn:microsoft.com/office/officeart/2005/8/layout/hierarchy1"/>
    <dgm:cxn modelId="{3D15CD02-FD96-4C89-9CED-EAC236315839}" type="presParOf" srcId="{EC93209D-227C-4E59-95D2-EEF88999016F}" destId="{08C1DF4E-6D1E-4BDF-8A8E-7F4474DF6021}" srcOrd="0" destOrd="0" presId="urn:microsoft.com/office/officeart/2005/8/layout/hierarchy1"/>
    <dgm:cxn modelId="{A11F61D2-77DA-4586-B710-1FE582915B37}" type="presParOf" srcId="{EC93209D-227C-4E59-95D2-EEF88999016F}" destId="{CD506DD8-0BAD-4CAA-A754-8D1E8DB95F3A}" srcOrd="1" destOrd="0" presId="urn:microsoft.com/office/officeart/2005/8/layout/hierarchy1"/>
    <dgm:cxn modelId="{B89ABB85-CA15-4594-AA40-66B86B3257F2}" type="presParOf" srcId="{CD506DD8-0BAD-4CAA-A754-8D1E8DB95F3A}" destId="{CDADEB61-A7DD-45B1-94C3-3A9112B808D4}" srcOrd="0" destOrd="0" presId="urn:microsoft.com/office/officeart/2005/8/layout/hierarchy1"/>
    <dgm:cxn modelId="{C058ADDF-7911-4B91-9727-7EE8EA62D416}" type="presParOf" srcId="{CDADEB61-A7DD-45B1-94C3-3A9112B808D4}" destId="{A8E15BC9-764A-4BA1-98DD-87D735936D5D}" srcOrd="0" destOrd="0" presId="urn:microsoft.com/office/officeart/2005/8/layout/hierarchy1"/>
    <dgm:cxn modelId="{88EE8554-1FF0-46C3-B203-B6DE3A0BA39C}" type="presParOf" srcId="{CDADEB61-A7DD-45B1-94C3-3A9112B808D4}" destId="{92676B96-AE53-4E3A-9304-D79CD6826583}" srcOrd="1" destOrd="0" presId="urn:microsoft.com/office/officeart/2005/8/layout/hierarchy1"/>
    <dgm:cxn modelId="{A584C408-C880-4AF1-A274-1CF960FFD842}" type="presParOf" srcId="{CD506DD8-0BAD-4CAA-A754-8D1E8DB95F3A}" destId="{F0B1B365-1EDE-462B-8190-A83C7D3773B9}" srcOrd="1" destOrd="0" presId="urn:microsoft.com/office/officeart/2005/8/layout/hierarchy1"/>
    <dgm:cxn modelId="{239AB89F-94BA-4ED4-95E1-53777B7D9040}" type="presParOf" srcId="{EC93209D-227C-4E59-95D2-EEF88999016F}" destId="{637AA915-F44C-4FE2-8B1D-5615DDFD7494}" srcOrd="2" destOrd="0" presId="urn:microsoft.com/office/officeart/2005/8/layout/hierarchy1"/>
    <dgm:cxn modelId="{9F1E8A63-95EF-4382-90B2-9A2189CC4188}" type="presParOf" srcId="{EC93209D-227C-4E59-95D2-EEF88999016F}" destId="{15E51A63-B963-4509-9592-D47F8CE42952}" srcOrd="3" destOrd="0" presId="urn:microsoft.com/office/officeart/2005/8/layout/hierarchy1"/>
    <dgm:cxn modelId="{B55503A7-D978-4724-A47B-27C027A91ED1}" type="presParOf" srcId="{15E51A63-B963-4509-9592-D47F8CE42952}" destId="{1424A6AA-6751-4AB9-9F32-C0BD01DDEAA6}" srcOrd="0" destOrd="0" presId="urn:microsoft.com/office/officeart/2005/8/layout/hierarchy1"/>
    <dgm:cxn modelId="{F9BC86D3-D64F-484F-BC89-9E29ABAC8E6D}" type="presParOf" srcId="{1424A6AA-6751-4AB9-9F32-C0BD01DDEAA6}" destId="{8B961EF5-58A1-4D9A-9C40-A71F1F26C122}" srcOrd="0" destOrd="0" presId="urn:microsoft.com/office/officeart/2005/8/layout/hierarchy1"/>
    <dgm:cxn modelId="{2FC62B01-8A8B-41F2-8952-1DA8D9B0F93A}" type="presParOf" srcId="{1424A6AA-6751-4AB9-9F32-C0BD01DDEAA6}" destId="{75527CEF-A70E-4D95-B20F-A7169A1A4078}" srcOrd="1" destOrd="0" presId="urn:microsoft.com/office/officeart/2005/8/layout/hierarchy1"/>
    <dgm:cxn modelId="{2948CC5F-6941-4E13-9E7C-96F73621D156}" type="presParOf" srcId="{15E51A63-B963-4509-9592-D47F8CE42952}" destId="{CC538E8E-1BE0-4647-9CE4-CFA7289C4875}" srcOrd="1" destOrd="0" presId="urn:microsoft.com/office/officeart/2005/8/layout/hierarchy1"/>
    <dgm:cxn modelId="{BD802255-2E14-4426-9A78-B8C82F29270E}" type="presParOf" srcId="{EC93209D-227C-4E59-95D2-EEF88999016F}" destId="{EBE21582-747C-4113-AA2C-92BF5BBD4E41}" srcOrd="4" destOrd="0" presId="urn:microsoft.com/office/officeart/2005/8/layout/hierarchy1"/>
    <dgm:cxn modelId="{70EB0A63-DF81-4E93-B75F-93CA36E48540}" type="presParOf" srcId="{EC93209D-227C-4E59-95D2-EEF88999016F}" destId="{5DC37F12-969E-4939-B5D5-8DDE52242A8B}" srcOrd="5" destOrd="0" presId="urn:microsoft.com/office/officeart/2005/8/layout/hierarchy1"/>
    <dgm:cxn modelId="{FF0A6CD0-F25B-4485-A417-E2F05880B2E4}" type="presParOf" srcId="{5DC37F12-969E-4939-B5D5-8DDE52242A8B}" destId="{0826B60E-05C2-4FDA-8C92-4D41FC03A296}" srcOrd="0" destOrd="0" presId="urn:microsoft.com/office/officeart/2005/8/layout/hierarchy1"/>
    <dgm:cxn modelId="{888E3E31-6BFF-4DE3-ADC3-32D57762C827}" type="presParOf" srcId="{0826B60E-05C2-4FDA-8C92-4D41FC03A296}" destId="{95A617DF-2FE8-4007-983B-141836FA1E76}" srcOrd="0" destOrd="0" presId="urn:microsoft.com/office/officeart/2005/8/layout/hierarchy1"/>
    <dgm:cxn modelId="{E6DB9E74-0DE1-4032-831C-9EB5C0E4E8D8}" type="presParOf" srcId="{0826B60E-05C2-4FDA-8C92-4D41FC03A296}" destId="{5EB78596-9503-44E6-A816-7FBBB1F64C21}" srcOrd="1" destOrd="0" presId="urn:microsoft.com/office/officeart/2005/8/layout/hierarchy1"/>
    <dgm:cxn modelId="{0E1F6C4E-FFA8-496B-BABC-1D1B7233D770}" type="presParOf" srcId="{5DC37F12-969E-4939-B5D5-8DDE52242A8B}" destId="{8ABD9CFA-3BE9-4651-9843-62572D4FF249}" srcOrd="1" destOrd="0" presId="urn:microsoft.com/office/officeart/2005/8/layout/hierarchy1"/>
    <dgm:cxn modelId="{685CF397-139F-450D-9EDE-94A0A200D2D9}" type="presParOf" srcId="{EC93209D-227C-4E59-95D2-EEF88999016F}" destId="{65613019-F46A-4677-BC4A-610751862BE9}" srcOrd="6" destOrd="0" presId="urn:microsoft.com/office/officeart/2005/8/layout/hierarchy1"/>
    <dgm:cxn modelId="{E3CAE891-D279-4743-82CC-4C2C59370729}" type="presParOf" srcId="{EC93209D-227C-4E59-95D2-EEF88999016F}" destId="{02CA0A6B-48B3-4536-93BF-0E68FC062EAC}" srcOrd="7" destOrd="0" presId="urn:microsoft.com/office/officeart/2005/8/layout/hierarchy1"/>
    <dgm:cxn modelId="{97B158E0-1705-4414-8A0C-99198C44BFB2}" type="presParOf" srcId="{02CA0A6B-48B3-4536-93BF-0E68FC062EAC}" destId="{119184E4-503E-4AA7-B9BD-2F908C80DD99}" srcOrd="0" destOrd="0" presId="urn:microsoft.com/office/officeart/2005/8/layout/hierarchy1"/>
    <dgm:cxn modelId="{C0E84379-4B7F-4630-9586-0678D173DB06}" type="presParOf" srcId="{119184E4-503E-4AA7-B9BD-2F908C80DD99}" destId="{C458E666-E3FA-47DA-8B16-1E12E7015206}" srcOrd="0" destOrd="0" presId="urn:microsoft.com/office/officeart/2005/8/layout/hierarchy1"/>
    <dgm:cxn modelId="{C176C637-CF32-4A8E-A5B4-B313EA6DFB87}" type="presParOf" srcId="{119184E4-503E-4AA7-B9BD-2F908C80DD99}" destId="{110797B7-B594-4D90-83F4-BD5FE331FC0B}" srcOrd="1" destOrd="0" presId="urn:microsoft.com/office/officeart/2005/8/layout/hierarchy1"/>
    <dgm:cxn modelId="{B110F731-0C36-407A-8F74-285028965929}" type="presParOf" srcId="{02CA0A6B-48B3-4536-93BF-0E68FC062EAC}" destId="{A321E537-C252-4F54-99A3-D7D4E9CB4DAB}" srcOrd="1" destOrd="0" presId="urn:microsoft.com/office/officeart/2005/8/layout/hierarchy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025273E4-5F75-4A17-986C-3B5F5161CABC}" type="doc">
      <dgm:prSet loTypeId="urn:microsoft.com/office/officeart/2008/layout/LinedList" loCatId="list" qsTypeId="urn:microsoft.com/office/officeart/2005/8/quickstyle/simple1" qsCatId="simple" csTypeId="urn:microsoft.com/office/officeart/2005/8/colors/colorful1" csCatId="colorful" phldr="1"/>
      <dgm:spPr/>
      <dgm:t>
        <a:bodyPr/>
        <a:lstStyle/>
        <a:p>
          <a:endParaRPr lang="en-US"/>
        </a:p>
      </dgm:t>
    </dgm:pt>
    <dgm:pt modelId="{6E03EBF8-1CEB-43D7-ADB9-A2C78A60568D}">
      <dgm:prSet custT="1"/>
      <dgm:spPr/>
      <dgm:t>
        <a:bodyPr/>
        <a:lstStyle/>
        <a:p>
          <a:r>
            <a:rPr lang="en-US" sz="2800" b="0" dirty="0">
              <a:solidFill>
                <a:schemeClr val="accent2">
                  <a:lumMod val="50000"/>
                </a:schemeClr>
              </a:solidFill>
            </a:rPr>
            <a:t>1.</a:t>
          </a:r>
          <a:r>
            <a:rPr lang="en-US" sz="2800" b="1" dirty="0">
              <a:solidFill>
                <a:schemeClr val="accent2">
                  <a:lumMod val="50000"/>
                </a:schemeClr>
              </a:solidFill>
            </a:rPr>
            <a:t> Self- stigma </a:t>
          </a:r>
          <a:r>
            <a:rPr lang="en-US" sz="2800" dirty="0">
              <a:solidFill>
                <a:schemeClr val="accent2">
                  <a:lumMod val="50000"/>
                </a:schemeClr>
              </a:solidFill>
            </a:rPr>
            <a:t>is when the individual with mental illness internalizes the prejudice and suffers diminished self- esteem and self- efficacy which undermines the person’s sense of personal empowerment. </a:t>
          </a:r>
        </a:p>
      </dgm:t>
    </dgm:pt>
    <dgm:pt modelId="{5FF97FC8-60C1-4832-A3EF-037C4CB255DA}" type="parTrans" cxnId="{94E44454-8C49-498A-8113-668EA7D67062}">
      <dgm:prSet/>
      <dgm:spPr/>
      <dgm:t>
        <a:bodyPr/>
        <a:lstStyle/>
        <a:p>
          <a:endParaRPr lang="en-US"/>
        </a:p>
      </dgm:t>
    </dgm:pt>
    <dgm:pt modelId="{777A80CE-ADD2-4002-A957-DA540E2FADF5}" type="sibTrans" cxnId="{94E44454-8C49-498A-8113-668EA7D67062}">
      <dgm:prSet/>
      <dgm:spPr/>
      <dgm:t>
        <a:bodyPr/>
        <a:lstStyle/>
        <a:p>
          <a:endParaRPr lang="en-US"/>
        </a:p>
      </dgm:t>
    </dgm:pt>
    <dgm:pt modelId="{1E7F1650-596C-4BE8-ABCC-0602CC7B5B3D}">
      <dgm:prSet custT="1"/>
      <dgm:spPr/>
      <dgm:t>
        <a:bodyPr/>
        <a:lstStyle/>
        <a:p>
          <a:r>
            <a:rPr lang="en-US" sz="4000" b="1" u="sng" dirty="0">
              <a:solidFill>
                <a:schemeClr val="accent2">
                  <a:lumMod val="50000"/>
                </a:schemeClr>
              </a:solidFill>
            </a:rPr>
            <a:t>True</a:t>
          </a:r>
        </a:p>
      </dgm:t>
    </dgm:pt>
    <dgm:pt modelId="{A06A819A-5BD2-4091-973F-698BBEFDDFA3}" type="parTrans" cxnId="{00D44F40-2D90-429A-8C5F-6C273F8595D6}">
      <dgm:prSet/>
      <dgm:spPr/>
      <dgm:t>
        <a:bodyPr/>
        <a:lstStyle/>
        <a:p>
          <a:endParaRPr lang="en-US"/>
        </a:p>
      </dgm:t>
    </dgm:pt>
    <dgm:pt modelId="{9A59F6EF-C8F4-487C-973B-96555CD22EF3}" type="sibTrans" cxnId="{00D44F40-2D90-429A-8C5F-6C273F8595D6}">
      <dgm:prSet/>
      <dgm:spPr/>
      <dgm:t>
        <a:bodyPr/>
        <a:lstStyle/>
        <a:p>
          <a:endParaRPr lang="en-US"/>
        </a:p>
      </dgm:t>
    </dgm:pt>
    <dgm:pt modelId="{A0FF45DF-2911-4040-A3ED-4E468EDAF8D8}">
      <dgm:prSet custT="1"/>
      <dgm:spPr/>
      <dgm:t>
        <a:bodyPr/>
        <a:lstStyle/>
        <a:p>
          <a:r>
            <a:rPr lang="en-US" sz="2800" b="0" dirty="0">
              <a:solidFill>
                <a:schemeClr val="accent2">
                  <a:lumMod val="50000"/>
                </a:schemeClr>
              </a:solidFill>
            </a:rPr>
            <a:t>False</a:t>
          </a:r>
        </a:p>
      </dgm:t>
    </dgm:pt>
    <dgm:pt modelId="{56BD7FE7-C07B-45F1-A7FE-3CC914D59875}" type="parTrans" cxnId="{1A2320D7-C300-4D78-9D11-F6470A52233E}">
      <dgm:prSet/>
      <dgm:spPr/>
      <dgm:t>
        <a:bodyPr/>
        <a:lstStyle/>
        <a:p>
          <a:endParaRPr lang="en-US"/>
        </a:p>
      </dgm:t>
    </dgm:pt>
    <dgm:pt modelId="{6852DDCE-B7E1-40B6-BC81-B126F83B49DF}" type="sibTrans" cxnId="{1A2320D7-C300-4D78-9D11-F6470A52233E}">
      <dgm:prSet/>
      <dgm:spPr/>
      <dgm:t>
        <a:bodyPr/>
        <a:lstStyle/>
        <a:p>
          <a:endParaRPr lang="en-US"/>
        </a:p>
      </dgm:t>
    </dgm:pt>
    <dgm:pt modelId="{BDE9051F-99B1-494E-9DDF-97DB089CA99C}" type="pres">
      <dgm:prSet presAssocID="{025273E4-5F75-4A17-986C-3B5F5161CABC}" presName="vert0" presStyleCnt="0">
        <dgm:presLayoutVars>
          <dgm:dir/>
          <dgm:animOne val="branch"/>
          <dgm:animLvl val="lvl"/>
        </dgm:presLayoutVars>
      </dgm:prSet>
      <dgm:spPr/>
    </dgm:pt>
    <dgm:pt modelId="{F49C25CC-843C-409E-A7BC-571EF5506E51}" type="pres">
      <dgm:prSet presAssocID="{6E03EBF8-1CEB-43D7-ADB9-A2C78A60568D}" presName="thickLine" presStyleLbl="alignNode1" presStyleIdx="0" presStyleCnt="3" custLinFactNeighborX="-970" custLinFactNeighborY="-1369"/>
      <dgm:spPr/>
    </dgm:pt>
    <dgm:pt modelId="{17F4783C-1B10-430F-9ECA-393D651A175E}" type="pres">
      <dgm:prSet presAssocID="{6E03EBF8-1CEB-43D7-ADB9-A2C78A60568D}" presName="horz1" presStyleCnt="0"/>
      <dgm:spPr/>
    </dgm:pt>
    <dgm:pt modelId="{6B658051-B412-4CE0-BECA-94FA9A5392B7}" type="pres">
      <dgm:prSet presAssocID="{6E03EBF8-1CEB-43D7-ADB9-A2C78A60568D}" presName="tx1" presStyleLbl="revTx" presStyleIdx="0" presStyleCnt="3" custScaleY="175804"/>
      <dgm:spPr/>
    </dgm:pt>
    <dgm:pt modelId="{41E62637-7129-4E6D-9D83-7FAD48DA83C8}" type="pres">
      <dgm:prSet presAssocID="{6E03EBF8-1CEB-43D7-ADB9-A2C78A60568D}" presName="vert1" presStyleCnt="0"/>
      <dgm:spPr/>
    </dgm:pt>
    <dgm:pt modelId="{0D440F45-8A8B-43A2-BC98-23B2BC451E67}" type="pres">
      <dgm:prSet presAssocID="{1E7F1650-596C-4BE8-ABCC-0602CC7B5B3D}" presName="thickLine" presStyleLbl="alignNode1" presStyleIdx="1" presStyleCnt="3"/>
      <dgm:spPr/>
    </dgm:pt>
    <dgm:pt modelId="{A9C332A0-F122-410D-AF37-183F8EB41D10}" type="pres">
      <dgm:prSet presAssocID="{1E7F1650-596C-4BE8-ABCC-0602CC7B5B3D}" presName="horz1" presStyleCnt="0"/>
      <dgm:spPr/>
    </dgm:pt>
    <dgm:pt modelId="{ACFE8A09-E846-4C18-A410-B8D354575869}" type="pres">
      <dgm:prSet presAssocID="{1E7F1650-596C-4BE8-ABCC-0602CC7B5B3D}" presName="tx1" presStyleLbl="revTx" presStyleIdx="1" presStyleCnt="3"/>
      <dgm:spPr/>
    </dgm:pt>
    <dgm:pt modelId="{2098D46D-D0D3-46C7-8F83-2DB2780B44E7}" type="pres">
      <dgm:prSet presAssocID="{1E7F1650-596C-4BE8-ABCC-0602CC7B5B3D}" presName="vert1" presStyleCnt="0"/>
      <dgm:spPr/>
    </dgm:pt>
    <dgm:pt modelId="{6A96B89F-3627-45A1-8A05-268F74DA34F0}" type="pres">
      <dgm:prSet presAssocID="{A0FF45DF-2911-4040-A3ED-4E468EDAF8D8}" presName="thickLine" presStyleLbl="alignNode1" presStyleIdx="2" presStyleCnt="3"/>
      <dgm:spPr/>
    </dgm:pt>
    <dgm:pt modelId="{F1B310D6-F792-4517-99CB-9A36BA17114E}" type="pres">
      <dgm:prSet presAssocID="{A0FF45DF-2911-4040-A3ED-4E468EDAF8D8}" presName="horz1" presStyleCnt="0"/>
      <dgm:spPr/>
    </dgm:pt>
    <dgm:pt modelId="{FE88CA57-EC42-4840-BFF7-D9D4D9BABAD6}" type="pres">
      <dgm:prSet presAssocID="{A0FF45DF-2911-4040-A3ED-4E468EDAF8D8}" presName="tx1" presStyleLbl="revTx" presStyleIdx="2" presStyleCnt="3"/>
      <dgm:spPr/>
    </dgm:pt>
    <dgm:pt modelId="{25DB310B-8640-4B2B-BB42-7BDB9B9256D2}" type="pres">
      <dgm:prSet presAssocID="{A0FF45DF-2911-4040-A3ED-4E468EDAF8D8}" presName="vert1" presStyleCnt="0"/>
      <dgm:spPr/>
    </dgm:pt>
  </dgm:ptLst>
  <dgm:cxnLst>
    <dgm:cxn modelId="{480EBC08-3C95-4482-BD3A-FB4D6F437F6B}" type="presOf" srcId="{025273E4-5F75-4A17-986C-3B5F5161CABC}" destId="{BDE9051F-99B1-494E-9DDF-97DB089CA99C}" srcOrd="0" destOrd="0" presId="urn:microsoft.com/office/officeart/2008/layout/LinedList"/>
    <dgm:cxn modelId="{1EDC4424-791E-41EF-8D43-A90E4102B8C4}" type="presOf" srcId="{A0FF45DF-2911-4040-A3ED-4E468EDAF8D8}" destId="{FE88CA57-EC42-4840-BFF7-D9D4D9BABAD6}" srcOrd="0" destOrd="0" presId="urn:microsoft.com/office/officeart/2008/layout/LinedList"/>
    <dgm:cxn modelId="{D365123E-7B48-4652-9A65-D34A5F0CA7F6}" type="presOf" srcId="{1E7F1650-596C-4BE8-ABCC-0602CC7B5B3D}" destId="{ACFE8A09-E846-4C18-A410-B8D354575869}" srcOrd="0" destOrd="0" presId="urn:microsoft.com/office/officeart/2008/layout/LinedList"/>
    <dgm:cxn modelId="{00D44F40-2D90-429A-8C5F-6C273F8595D6}" srcId="{025273E4-5F75-4A17-986C-3B5F5161CABC}" destId="{1E7F1650-596C-4BE8-ABCC-0602CC7B5B3D}" srcOrd="1" destOrd="0" parTransId="{A06A819A-5BD2-4091-973F-698BBEFDDFA3}" sibTransId="{9A59F6EF-C8F4-487C-973B-96555CD22EF3}"/>
    <dgm:cxn modelId="{94E44454-8C49-498A-8113-668EA7D67062}" srcId="{025273E4-5F75-4A17-986C-3B5F5161CABC}" destId="{6E03EBF8-1CEB-43D7-ADB9-A2C78A60568D}" srcOrd="0" destOrd="0" parTransId="{5FF97FC8-60C1-4832-A3EF-037C4CB255DA}" sibTransId="{777A80CE-ADD2-4002-A957-DA540E2FADF5}"/>
    <dgm:cxn modelId="{7F9111D4-F5D3-4377-A836-59137CAA5F6E}" type="presOf" srcId="{6E03EBF8-1CEB-43D7-ADB9-A2C78A60568D}" destId="{6B658051-B412-4CE0-BECA-94FA9A5392B7}" srcOrd="0" destOrd="0" presId="urn:microsoft.com/office/officeart/2008/layout/LinedList"/>
    <dgm:cxn modelId="{1A2320D7-C300-4D78-9D11-F6470A52233E}" srcId="{025273E4-5F75-4A17-986C-3B5F5161CABC}" destId="{A0FF45DF-2911-4040-A3ED-4E468EDAF8D8}" srcOrd="2" destOrd="0" parTransId="{56BD7FE7-C07B-45F1-A7FE-3CC914D59875}" sibTransId="{6852DDCE-B7E1-40B6-BC81-B126F83B49DF}"/>
    <dgm:cxn modelId="{D70C1A50-67C8-4822-AC75-549FE6ACC607}" type="presParOf" srcId="{BDE9051F-99B1-494E-9DDF-97DB089CA99C}" destId="{F49C25CC-843C-409E-A7BC-571EF5506E51}" srcOrd="0" destOrd="0" presId="urn:microsoft.com/office/officeart/2008/layout/LinedList"/>
    <dgm:cxn modelId="{1EB38674-779F-4E76-84C4-38091C1F85F5}" type="presParOf" srcId="{BDE9051F-99B1-494E-9DDF-97DB089CA99C}" destId="{17F4783C-1B10-430F-9ECA-393D651A175E}" srcOrd="1" destOrd="0" presId="urn:microsoft.com/office/officeart/2008/layout/LinedList"/>
    <dgm:cxn modelId="{38A211DD-93C6-49C0-9C58-A1392E113B1B}" type="presParOf" srcId="{17F4783C-1B10-430F-9ECA-393D651A175E}" destId="{6B658051-B412-4CE0-BECA-94FA9A5392B7}" srcOrd="0" destOrd="0" presId="urn:microsoft.com/office/officeart/2008/layout/LinedList"/>
    <dgm:cxn modelId="{BC0D221E-255B-46F8-B5AE-EFF22BCA4B72}" type="presParOf" srcId="{17F4783C-1B10-430F-9ECA-393D651A175E}" destId="{41E62637-7129-4E6D-9D83-7FAD48DA83C8}" srcOrd="1" destOrd="0" presId="urn:microsoft.com/office/officeart/2008/layout/LinedList"/>
    <dgm:cxn modelId="{31112162-DB9D-4291-A858-94C870A3B95E}" type="presParOf" srcId="{BDE9051F-99B1-494E-9DDF-97DB089CA99C}" destId="{0D440F45-8A8B-43A2-BC98-23B2BC451E67}" srcOrd="2" destOrd="0" presId="urn:microsoft.com/office/officeart/2008/layout/LinedList"/>
    <dgm:cxn modelId="{AC9B3BF7-D7EF-4468-8FEE-F54600B72E4D}" type="presParOf" srcId="{BDE9051F-99B1-494E-9DDF-97DB089CA99C}" destId="{A9C332A0-F122-410D-AF37-183F8EB41D10}" srcOrd="3" destOrd="0" presId="urn:microsoft.com/office/officeart/2008/layout/LinedList"/>
    <dgm:cxn modelId="{BE254725-17AF-4AE4-AF88-B4F1BA11B331}" type="presParOf" srcId="{A9C332A0-F122-410D-AF37-183F8EB41D10}" destId="{ACFE8A09-E846-4C18-A410-B8D354575869}" srcOrd="0" destOrd="0" presId="urn:microsoft.com/office/officeart/2008/layout/LinedList"/>
    <dgm:cxn modelId="{A8D93D7E-314D-4387-870A-10CDAEB41E14}" type="presParOf" srcId="{A9C332A0-F122-410D-AF37-183F8EB41D10}" destId="{2098D46D-D0D3-46C7-8F83-2DB2780B44E7}" srcOrd="1" destOrd="0" presId="urn:microsoft.com/office/officeart/2008/layout/LinedList"/>
    <dgm:cxn modelId="{DA2E849C-1F87-4E14-B343-8A175A4DB0D3}" type="presParOf" srcId="{BDE9051F-99B1-494E-9DDF-97DB089CA99C}" destId="{6A96B89F-3627-45A1-8A05-268F74DA34F0}" srcOrd="4" destOrd="0" presId="urn:microsoft.com/office/officeart/2008/layout/LinedList"/>
    <dgm:cxn modelId="{2DB695BF-31DC-4754-9724-92C35D8C92C4}" type="presParOf" srcId="{BDE9051F-99B1-494E-9DDF-97DB089CA99C}" destId="{F1B310D6-F792-4517-99CB-9A36BA17114E}" srcOrd="5" destOrd="0" presId="urn:microsoft.com/office/officeart/2008/layout/LinedList"/>
    <dgm:cxn modelId="{1F53F432-7D55-48C6-8CBC-54AE7CE46638}" type="presParOf" srcId="{F1B310D6-F792-4517-99CB-9A36BA17114E}" destId="{FE88CA57-EC42-4840-BFF7-D9D4D9BABAD6}" srcOrd="0" destOrd="0" presId="urn:microsoft.com/office/officeart/2008/layout/LinedList"/>
    <dgm:cxn modelId="{3AB6E495-05D8-4412-BD81-69C210763CE9}" type="presParOf" srcId="{F1B310D6-F792-4517-99CB-9A36BA17114E}" destId="{25DB310B-8640-4B2B-BB42-7BDB9B9256D2}" srcOrd="1"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0.xml><?xml version="1.0" encoding="utf-8"?>
<dgm:dataModel xmlns:dgm="http://schemas.openxmlformats.org/drawingml/2006/diagram" xmlns:a="http://schemas.openxmlformats.org/drawingml/2006/main">
  <dgm:ptLst>
    <dgm:pt modelId="{0CCF5080-C258-47DE-BB62-DF8FE38284E2}" type="doc">
      <dgm:prSet loTypeId="urn:microsoft.com/office/officeart/2005/8/layout/hierarchy1" loCatId="hierarchy" qsTypeId="urn:microsoft.com/office/officeart/2005/8/quickstyle/simple1" qsCatId="simple" csTypeId="urn:microsoft.com/office/officeart/2005/8/colors/colorful2" csCatId="colorful" phldr="1"/>
      <dgm:spPr/>
      <dgm:t>
        <a:bodyPr/>
        <a:lstStyle/>
        <a:p>
          <a:endParaRPr lang="en-US"/>
        </a:p>
      </dgm:t>
    </dgm:pt>
    <dgm:pt modelId="{280DD6A6-C935-4FCD-BF42-A2FC6A20EE74}">
      <dgm:prSet/>
      <dgm:spPr/>
      <dgm:t>
        <a:bodyPr/>
        <a:lstStyle/>
        <a:p>
          <a:r>
            <a:rPr lang="en-US" dirty="0">
              <a:solidFill>
                <a:schemeClr val="accent2">
                  <a:lumMod val="50000"/>
                </a:schemeClr>
              </a:solidFill>
            </a:rPr>
            <a:t>You notice that a co-worker seems to favor some individuals over others and is not consistent in his actions. By doing this, he may be violating all of the following ethical principles </a:t>
          </a:r>
          <a:r>
            <a:rPr lang="en-US" b="1" dirty="0">
              <a:solidFill>
                <a:schemeClr val="accent2">
                  <a:lumMod val="50000"/>
                </a:schemeClr>
              </a:solidFill>
            </a:rPr>
            <a:t>except</a:t>
          </a:r>
          <a:r>
            <a:rPr lang="en-US" dirty="0">
              <a:solidFill>
                <a:schemeClr val="accent2">
                  <a:lumMod val="50000"/>
                </a:schemeClr>
              </a:solidFill>
            </a:rPr>
            <a:t>:</a:t>
          </a:r>
        </a:p>
      </dgm:t>
    </dgm:pt>
    <dgm:pt modelId="{438C5469-D890-4F17-A30C-F5E8C071019A}" type="parTrans" cxnId="{BD9F7ACE-2532-4511-8D7C-6BB607079FC2}">
      <dgm:prSet/>
      <dgm:spPr/>
      <dgm:t>
        <a:bodyPr/>
        <a:lstStyle/>
        <a:p>
          <a:endParaRPr lang="en-US"/>
        </a:p>
      </dgm:t>
    </dgm:pt>
    <dgm:pt modelId="{DFCCD2B6-79F5-4E5D-B4C4-7601AC01B674}" type="sibTrans" cxnId="{BD9F7ACE-2532-4511-8D7C-6BB607079FC2}">
      <dgm:prSet/>
      <dgm:spPr/>
      <dgm:t>
        <a:bodyPr/>
        <a:lstStyle/>
        <a:p>
          <a:endParaRPr lang="en-US"/>
        </a:p>
      </dgm:t>
    </dgm:pt>
    <dgm:pt modelId="{44469633-48FC-4289-91F0-3BF27BFF982C}">
      <dgm:prSet/>
      <dgm:spPr/>
      <dgm:t>
        <a:bodyPr/>
        <a:lstStyle/>
        <a:p>
          <a:r>
            <a:rPr lang="en-US" dirty="0">
              <a:solidFill>
                <a:schemeClr val="accent2">
                  <a:lumMod val="50000"/>
                </a:schemeClr>
              </a:solidFill>
            </a:rPr>
            <a:t>Non-maleficence</a:t>
          </a:r>
        </a:p>
      </dgm:t>
    </dgm:pt>
    <dgm:pt modelId="{818B1165-F11A-401A-945C-924DB820D358}" type="parTrans" cxnId="{55138B51-C4F6-4AC0-879E-88B2D89D7414}">
      <dgm:prSet/>
      <dgm:spPr/>
      <dgm:t>
        <a:bodyPr/>
        <a:lstStyle/>
        <a:p>
          <a:endParaRPr lang="en-US"/>
        </a:p>
      </dgm:t>
    </dgm:pt>
    <dgm:pt modelId="{5AC86970-9EF8-4875-A56E-D7C106BFF3D7}" type="sibTrans" cxnId="{55138B51-C4F6-4AC0-879E-88B2D89D7414}">
      <dgm:prSet/>
      <dgm:spPr/>
      <dgm:t>
        <a:bodyPr/>
        <a:lstStyle/>
        <a:p>
          <a:endParaRPr lang="en-US"/>
        </a:p>
      </dgm:t>
    </dgm:pt>
    <dgm:pt modelId="{41997A43-63F7-4032-8B8F-E2BF872CDD7E}">
      <dgm:prSet/>
      <dgm:spPr/>
      <dgm:t>
        <a:bodyPr/>
        <a:lstStyle/>
        <a:p>
          <a:r>
            <a:rPr lang="en-US" dirty="0">
              <a:solidFill>
                <a:schemeClr val="accent2">
                  <a:lumMod val="50000"/>
                </a:schemeClr>
              </a:solidFill>
            </a:rPr>
            <a:t>Beneficence</a:t>
          </a:r>
        </a:p>
      </dgm:t>
    </dgm:pt>
    <dgm:pt modelId="{6BC8D563-9F7D-4638-AA54-1E50028EA39C}" type="parTrans" cxnId="{38B5EE85-FB0C-4224-864D-5F445113393D}">
      <dgm:prSet/>
      <dgm:spPr/>
      <dgm:t>
        <a:bodyPr/>
        <a:lstStyle/>
        <a:p>
          <a:endParaRPr lang="en-US"/>
        </a:p>
      </dgm:t>
    </dgm:pt>
    <dgm:pt modelId="{C598F0AE-2CC1-4E2E-8727-1B7B121E50DC}" type="sibTrans" cxnId="{38B5EE85-FB0C-4224-864D-5F445113393D}">
      <dgm:prSet/>
      <dgm:spPr/>
      <dgm:t>
        <a:bodyPr/>
        <a:lstStyle/>
        <a:p>
          <a:endParaRPr lang="en-US"/>
        </a:p>
      </dgm:t>
    </dgm:pt>
    <dgm:pt modelId="{E4D6781D-2B0B-4994-A6A4-E5BCBAD82F78}">
      <dgm:prSet/>
      <dgm:spPr/>
      <dgm:t>
        <a:bodyPr/>
        <a:lstStyle/>
        <a:p>
          <a:r>
            <a:rPr lang="en-US" dirty="0">
              <a:solidFill>
                <a:schemeClr val="accent2">
                  <a:lumMod val="50000"/>
                </a:schemeClr>
              </a:solidFill>
            </a:rPr>
            <a:t>Justice</a:t>
          </a:r>
        </a:p>
      </dgm:t>
    </dgm:pt>
    <dgm:pt modelId="{05C84857-B713-4D13-97D6-2132DDBC233D}" type="parTrans" cxnId="{39B618B3-C1ED-4418-AD16-364A01F671FC}">
      <dgm:prSet/>
      <dgm:spPr/>
      <dgm:t>
        <a:bodyPr/>
        <a:lstStyle/>
        <a:p>
          <a:endParaRPr lang="en-US"/>
        </a:p>
      </dgm:t>
    </dgm:pt>
    <dgm:pt modelId="{B5CB3302-CEC0-4266-A0F4-EA6B1A2F17C0}" type="sibTrans" cxnId="{39B618B3-C1ED-4418-AD16-364A01F671FC}">
      <dgm:prSet/>
      <dgm:spPr/>
      <dgm:t>
        <a:bodyPr/>
        <a:lstStyle/>
        <a:p>
          <a:endParaRPr lang="en-US"/>
        </a:p>
      </dgm:t>
    </dgm:pt>
    <dgm:pt modelId="{1B2A5F2F-B4E8-4B1D-8658-CEE8C21E9539}">
      <dgm:prSet custT="1"/>
      <dgm:spPr/>
      <dgm:t>
        <a:bodyPr/>
        <a:lstStyle/>
        <a:p>
          <a:r>
            <a:rPr lang="en-US" sz="2400" b="1" dirty="0">
              <a:solidFill>
                <a:schemeClr val="accent2">
                  <a:lumMod val="50000"/>
                </a:schemeClr>
              </a:solidFill>
            </a:rPr>
            <a:t>Autonomy</a:t>
          </a:r>
        </a:p>
      </dgm:t>
    </dgm:pt>
    <dgm:pt modelId="{A3BC323A-76B0-4E69-A126-E1FBD761E632}" type="parTrans" cxnId="{ECA8898D-5984-42A1-955B-275ECCBE5FD9}">
      <dgm:prSet/>
      <dgm:spPr/>
      <dgm:t>
        <a:bodyPr/>
        <a:lstStyle/>
        <a:p>
          <a:endParaRPr lang="en-US"/>
        </a:p>
      </dgm:t>
    </dgm:pt>
    <dgm:pt modelId="{AAD4ED28-DF1F-4531-8D5F-ED45BF7C78E9}" type="sibTrans" cxnId="{ECA8898D-5984-42A1-955B-275ECCBE5FD9}">
      <dgm:prSet/>
      <dgm:spPr/>
      <dgm:t>
        <a:bodyPr/>
        <a:lstStyle/>
        <a:p>
          <a:endParaRPr lang="en-US"/>
        </a:p>
      </dgm:t>
    </dgm:pt>
    <dgm:pt modelId="{D4160493-5B20-4DF8-AC34-43872DCA76BC}" type="pres">
      <dgm:prSet presAssocID="{0CCF5080-C258-47DE-BB62-DF8FE38284E2}" presName="hierChild1" presStyleCnt="0">
        <dgm:presLayoutVars>
          <dgm:chPref val="1"/>
          <dgm:dir/>
          <dgm:animOne val="branch"/>
          <dgm:animLvl val="lvl"/>
          <dgm:resizeHandles/>
        </dgm:presLayoutVars>
      </dgm:prSet>
      <dgm:spPr/>
    </dgm:pt>
    <dgm:pt modelId="{3B03F79A-3709-4D57-90E1-FA51A4650290}" type="pres">
      <dgm:prSet presAssocID="{280DD6A6-C935-4FCD-BF42-A2FC6A20EE74}" presName="hierRoot1" presStyleCnt="0"/>
      <dgm:spPr/>
    </dgm:pt>
    <dgm:pt modelId="{7ACBF4C6-D2DC-4AFA-AA7E-C239B28F5AD5}" type="pres">
      <dgm:prSet presAssocID="{280DD6A6-C935-4FCD-BF42-A2FC6A20EE74}" presName="composite" presStyleCnt="0"/>
      <dgm:spPr/>
    </dgm:pt>
    <dgm:pt modelId="{78385ED6-6CCA-41E3-9F8F-3F6035D241DF}" type="pres">
      <dgm:prSet presAssocID="{280DD6A6-C935-4FCD-BF42-A2FC6A20EE74}" presName="background" presStyleLbl="node0" presStyleIdx="0" presStyleCnt="1"/>
      <dgm:spPr/>
    </dgm:pt>
    <dgm:pt modelId="{59F8B9F4-4533-4A5B-8F1F-9B7C53242185}" type="pres">
      <dgm:prSet presAssocID="{280DD6A6-C935-4FCD-BF42-A2FC6A20EE74}" presName="text" presStyleLbl="fgAcc0" presStyleIdx="0" presStyleCnt="1" custScaleX="283781">
        <dgm:presLayoutVars>
          <dgm:chPref val="3"/>
        </dgm:presLayoutVars>
      </dgm:prSet>
      <dgm:spPr/>
    </dgm:pt>
    <dgm:pt modelId="{EC93209D-227C-4E59-95D2-EEF88999016F}" type="pres">
      <dgm:prSet presAssocID="{280DD6A6-C935-4FCD-BF42-A2FC6A20EE74}" presName="hierChild2" presStyleCnt="0"/>
      <dgm:spPr/>
    </dgm:pt>
    <dgm:pt modelId="{08C1DF4E-6D1E-4BDF-8A8E-7F4474DF6021}" type="pres">
      <dgm:prSet presAssocID="{818B1165-F11A-401A-945C-924DB820D358}" presName="Name10" presStyleLbl="parChTrans1D2" presStyleIdx="0" presStyleCnt="4"/>
      <dgm:spPr/>
    </dgm:pt>
    <dgm:pt modelId="{CD506DD8-0BAD-4CAA-A754-8D1E8DB95F3A}" type="pres">
      <dgm:prSet presAssocID="{44469633-48FC-4289-91F0-3BF27BFF982C}" presName="hierRoot2" presStyleCnt="0"/>
      <dgm:spPr/>
    </dgm:pt>
    <dgm:pt modelId="{CDADEB61-A7DD-45B1-94C3-3A9112B808D4}" type="pres">
      <dgm:prSet presAssocID="{44469633-48FC-4289-91F0-3BF27BFF982C}" presName="composite2" presStyleCnt="0"/>
      <dgm:spPr/>
    </dgm:pt>
    <dgm:pt modelId="{A8E15BC9-764A-4BA1-98DD-87D735936D5D}" type="pres">
      <dgm:prSet presAssocID="{44469633-48FC-4289-91F0-3BF27BFF982C}" presName="background2" presStyleLbl="node2" presStyleIdx="0" presStyleCnt="4"/>
      <dgm:spPr/>
    </dgm:pt>
    <dgm:pt modelId="{92676B96-AE53-4E3A-9304-D79CD6826583}" type="pres">
      <dgm:prSet presAssocID="{44469633-48FC-4289-91F0-3BF27BFF982C}" presName="text2" presStyleLbl="fgAcc2" presStyleIdx="0" presStyleCnt="4">
        <dgm:presLayoutVars>
          <dgm:chPref val="3"/>
        </dgm:presLayoutVars>
      </dgm:prSet>
      <dgm:spPr/>
    </dgm:pt>
    <dgm:pt modelId="{F0B1B365-1EDE-462B-8190-A83C7D3773B9}" type="pres">
      <dgm:prSet presAssocID="{44469633-48FC-4289-91F0-3BF27BFF982C}" presName="hierChild3" presStyleCnt="0"/>
      <dgm:spPr/>
    </dgm:pt>
    <dgm:pt modelId="{637AA915-F44C-4FE2-8B1D-5615DDFD7494}" type="pres">
      <dgm:prSet presAssocID="{6BC8D563-9F7D-4638-AA54-1E50028EA39C}" presName="Name10" presStyleLbl="parChTrans1D2" presStyleIdx="1" presStyleCnt="4"/>
      <dgm:spPr/>
    </dgm:pt>
    <dgm:pt modelId="{15E51A63-B963-4509-9592-D47F8CE42952}" type="pres">
      <dgm:prSet presAssocID="{41997A43-63F7-4032-8B8F-E2BF872CDD7E}" presName="hierRoot2" presStyleCnt="0"/>
      <dgm:spPr/>
    </dgm:pt>
    <dgm:pt modelId="{1424A6AA-6751-4AB9-9F32-C0BD01DDEAA6}" type="pres">
      <dgm:prSet presAssocID="{41997A43-63F7-4032-8B8F-E2BF872CDD7E}" presName="composite2" presStyleCnt="0"/>
      <dgm:spPr/>
    </dgm:pt>
    <dgm:pt modelId="{8B961EF5-58A1-4D9A-9C40-A71F1F26C122}" type="pres">
      <dgm:prSet presAssocID="{41997A43-63F7-4032-8B8F-E2BF872CDD7E}" presName="background2" presStyleLbl="node2" presStyleIdx="1" presStyleCnt="4"/>
      <dgm:spPr/>
    </dgm:pt>
    <dgm:pt modelId="{75527CEF-A70E-4D95-B20F-A7169A1A4078}" type="pres">
      <dgm:prSet presAssocID="{41997A43-63F7-4032-8B8F-E2BF872CDD7E}" presName="text2" presStyleLbl="fgAcc2" presStyleIdx="1" presStyleCnt="4" custLinFactNeighborX="-842" custLinFactNeighborY="-3976">
        <dgm:presLayoutVars>
          <dgm:chPref val="3"/>
        </dgm:presLayoutVars>
      </dgm:prSet>
      <dgm:spPr/>
    </dgm:pt>
    <dgm:pt modelId="{CC538E8E-1BE0-4647-9CE4-CFA7289C4875}" type="pres">
      <dgm:prSet presAssocID="{41997A43-63F7-4032-8B8F-E2BF872CDD7E}" presName="hierChild3" presStyleCnt="0"/>
      <dgm:spPr/>
    </dgm:pt>
    <dgm:pt modelId="{EBE21582-747C-4113-AA2C-92BF5BBD4E41}" type="pres">
      <dgm:prSet presAssocID="{05C84857-B713-4D13-97D6-2132DDBC233D}" presName="Name10" presStyleLbl="parChTrans1D2" presStyleIdx="2" presStyleCnt="4"/>
      <dgm:spPr/>
    </dgm:pt>
    <dgm:pt modelId="{5DC37F12-969E-4939-B5D5-8DDE52242A8B}" type="pres">
      <dgm:prSet presAssocID="{E4D6781D-2B0B-4994-A6A4-E5BCBAD82F78}" presName="hierRoot2" presStyleCnt="0"/>
      <dgm:spPr/>
    </dgm:pt>
    <dgm:pt modelId="{0826B60E-05C2-4FDA-8C92-4D41FC03A296}" type="pres">
      <dgm:prSet presAssocID="{E4D6781D-2B0B-4994-A6A4-E5BCBAD82F78}" presName="composite2" presStyleCnt="0"/>
      <dgm:spPr/>
    </dgm:pt>
    <dgm:pt modelId="{95A617DF-2FE8-4007-983B-141836FA1E76}" type="pres">
      <dgm:prSet presAssocID="{E4D6781D-2B0B-4994-A6A4-E5BCBAD82F78}" presName="background2" presStyleLbl="node2" presStyleIdx="2" presStyleCnt="4"/>
      <dgm:spPr/>
    </dgm:pt>
    <dgm:pt modelId="{5EB78596-9503-44E6-A816-7FBBB1F64C21}" type="pres">
      <dgm:prSet presAssocID="{E4D6781D-2B0B-4994-A6A4-E5BCBAD82F78}" presName="text2" presStyleLbl="fgAcc2" presStyleIdx="2" presStyleCnt="4">
        <dgm:presLayoutVars>
          <dgm:chPref val="3"/>
        </dgm:presLayoutVars>
      </dgm:prSet>
      <dgm:spPr/>
    </dgm:pt>
    <dgm:pt modelId="{8ABD9CFA-3BE9-4651-9843-62572D4FF249}" type="pres">
      <dgm:prSet presAssocID="{E4D6781D-2B0B-4994-A6A4-E5BCBAD82F78}" presName="hierChild3" presStyleCnt="0"/>
      <dgm:spPr/>
    </dgm:pt>
    <dgm:pt modelId="{65613019-F46A-4677-BC4A-610751862BE9}" type="pres">
      <dgm:prSet presAssocID="{A3BC323A-76B0-4E69-A126-E1FBD761E632}" presName="Name10" presStyleLbl="parChTrans1D2" presStyleIdx="3" presStyleCnt="4"/>
      <dgm:spPr/>
    </dgm:pt>
    <dgm:pt modelId="{02CA0A6B-48B3-4536-93BF-0E68FC062EAC}" type="pres">
      <dgm:prSet presAssocID="{1B2A5F2F-B4E8-4B1D-8658-CEE8C21E9539}" presName="hierRoot2" presStyleCnt="0"/>
      <dgm:spPr/>
    </dgm:pt>
    <dgm:pt modelId="{119184E4-503E-4AA7-B9BD-2F908C80DD99}" type="pres">
      <dgm:prSet presAssocID="{1B2A5F2F-B4E8-4B1D-8658-CEE8C21E9539}" presName="composite2" presStyleCnt="0"/>
      <dgm:spPr/>
    </dgm:pt>
    <dgm:pt modelId="{C458E666-E3FA-47DA-8B16-1E12E7015206}" type="pres">
      <dgm:prSet presAssocID="{1B2A5F2F-B4E8-4B1D-8658-CEE8C21E9539}" presName="background2" presStyleLbl="node2" presStyleIdx="3" presStyleCnt="4"/>
      <dgm:spPr/>
    </dgm:pt>
    <dgm:pt modelId="{110797B7-B594-4D90-83F4-BD5FE331FC0B}" type="pres">
      <dgm:prSet presAssocID="{1B2A5F2F-B4E8-4B1D-8658-CEE8C21E9539}" presName="text2" presStyleLbl="fgAcc2" presStyleIdx="3" presStyleCnt="4">
        <dgm:presLayoutVars>
          <dgm:chPref val="3"/>
        </dgm:presLayoutVars>
      </dgm:prSet>
      <dgm:spPr/>
    </dgm:pt>
    <dgm:pt modelId="{A321E537-C252-4F54-99A3-D7D4E9CB4DAB}" type="pres">
      <dgm:prSet presAssocID="{1B2A5F2F-B4E8-4B1D-8658-CEE8C21E9539}" presName="hierChild3" presStyleCnt="0"/>
      <dgm:spPr/>
    </dgm:pt>
  </dgm:ptLst>
  <dgm:cxnLst>
    <dgm:cxn modelId="{FDC94109-D25E-417F-96EF-ADE59ACEBDC2}" type="presOf" srcId="{41997A43-63F7-4032-8B8F-E2BF872CDD7E}" destId="{75527CEF-A70E-4D95-B20F-A7169A1A4078}" srcOrd="0" destOrd="0" presId="urn:microsoft.com/office/officeart/2005/8/layout/hierarchy1"/>
    <dgm:cxn modelId="{E72C3413-CCC4-41F5-A1A6-80DEF2BBB6AA}" type="presOf" srcId="{05C84857-B713-4D13-97D6-2132DDBC233D}" destId="{EBE21582-747C-4113-AA2C-92BF5BBD4E41}" srcOrd="0" destOrd="0" presId="urn:microsoft.com/office/officeart/2005/8/layout/hierarchy1"/>
    <dgm:cxn modelId="{E1E13C16-65FE-40C2-8197-B42F4ABBCCDB}" type="presOf" srcId="{6BC8D563-9F7D-4638-AA54-1E50028EA39C}" destId="{637AA915-F44C-4FE2-8B1D-5615DDFD7494}" srcOrd="0" destOrd="0" presId="urn:microsoft.com/office/officeart/2005/8/layout/hierarchy1"/>
    <dgm:cxn modelId="{07B66B44-8A52-45F7-AAE4-537D0860C75A}" type="presOf" srcId="{E4D6781D-2B0B-4994-A6A4-E5BCBAD82F78}" destId="{5EB78596-9503-44E6-A816-7FBBB1F64C21}" srcOrd="0" destOrd="0" presId="urn:microsoft.com/office/officeart/2005/8/layout/hierarchy1"/>
    <dgm:cxn modelId="{239C504E-ECEA-446B-8D92-C8B6B722DDD3}" type="presOf" srcId="{A3BC323A-76B0-4E69-A126-E1FBD761E632}" destId="{65613019-F46A-4677-BC4A-610751862BE9}" srcOrd="0" destOrd="0" presId="urn:microsoft.com/office/officeart/2005/8/layout/hierarchy1"/>
    <dgm:cxn modelId="{55138B51-C4F6-4AC0-879E-88B2D89D7414}" srcId="{280DD6A6-C935-4FCD-BF42-A2FC6A20EE74}" destId="{44469633-48FC-4289-91F0-3BF27BFF982C}" srcOrd="0" destOrd="0" parTransId="{818B1165-F11A-401A-945C-924DB820D358}" sibTransId="{5AC86970-9EF8-4875-A56E-D7C106BFF3D7}"/>
    <dgm:cxn modelId="{89F4F376-FF4F-4608-B3C1-2EA5DEB0B3EB}" type="presOf" srcId="{818B1165-F11A-401A-945C-924DB820D358}" destId="{08C1DF4E-6D1E-4BDF-8A8E-7F4474DF6021}" srcOrd="0" destOrd="0" presId="urn:microsoft.com/office/officeart/2005/8/layout/hierarchy1"/>
    <dgm:cxn modelId="{38B5EE85-FB0C-4224-864D-5F445113393D}" srcId="{280DD6A6-C935-4FCD-BF42-A2FC6A20EE74}" destId="{41997A43-63F7-4032-8B8F-E2BF872CDD7E}" srcOrd="1" destOrd="0" parTransId="{6BC8D563-9F7D-4638-AA54-1E50028EA39C}" sibTransId="{C598F0AE-2CC1-4E2E-8727-1B7B121E50DC}"/>
    <dgm:cxn modelId="{ECA8898D-5984-42A1-955B-275ECCBE5FD9}" srcId="{280DD6A6-C935-4FCD-BF42-A2FC6A20EE74}" destId="{1B2A5F2F-B4E8-4B1D-8658-CEE8C21E9539}" srcOrd="3" destOrd="0" parTransId="{A3BC323A-76B0-4E69-A126-E1FBD761E632}" sibTransId="{AAD4ED28-DF1F-4531-8D5F-ED45BF7C78E9}"/>
    <dgm:cxn modelId="{39B618B3-C1ED-4418-AD16-364A01F671FC}" srcId="{280DD6A6-C935-4FCD-BF42-A2FC6A20EE74}" destId="{E4D6781D-2B0B-4994-A6A4-E5BCBAD82F78}" srcOrd="2" destOrd="0" parTransId="{05C84857-B713-4D13-97D6-2132DDBC233D}" sibTransId="{B5CB3302-CEC0-4266-A0F4-EA6B1A2F17C0}"/>
    <dgm:cxn modelId="{E2B092BC-23F8-4D7A-928C-13345B4FA2DD}" type="presOf" srcId="{1B2A5F2F-B4E8-4B1D-8658-CEE8C21E9539}" destId="{110797B7-B594-4D90-83F4-BD5FE331FC0B}" srcOrd="0" destOrd="0" presId="urn:microsoft.com/office/officeart/2005/8/layout/hierarchy1"/>
    <dgm:cxn modelId="{BCB5C7C9-904C-4E80-BC39-7B498D898392}" type="presOf" srcId="{0CCF5080-C258-47DE-BB62-DF8FE38284E2}" destId="{D4160493-5B20-4DF8-AC34-43872DCA76BC}" srcOrd="0" destOrd="0" presId="urn:microsoft.com/office/officeart/2005/8/layout/hierarchy1"/>
    <dgm:cxn modelId="{BD9F7ACE-2532-4511-8D7C-6BB607079FC2}" srcId="{0CCF5080-C258-47DE-BB62-DF8FE38284E2}" destId="{280DD6A6-C935-4FCD-BF42-A2FC6A20EE74}" srcOrd="0" destOrd="0" parTransId="{438C5469-D890-4F17-A30C-F5E8C071019A}" sibTransId="{DFCCD2B6-79F5-4E5D-B4C4-7601AC01B674}"/>
    <dgm:cxn modelId="{DFCAF3DC-1030-4A84-88A8-14D57BC7C33C}" type="presOf" srcId="{280DD6A6-C935-4FCD-BF42-A2FC6A20EE74}" destId="{59F8B9F4-4533-4A5B-8F1F-9B7C53242185}" srcOrd="0" destOrd="0" presId="urn:microsoft.com/office/officeart/2005/8/layout/hierarchy1"/>
    <dgm:cxn modelId="{609055DF-8FE6-459E-A3A6-2EFB271609FF}" type="presOf" srcId="{44469633-48FC-4289-91F0-3BF27BFF982C}" destId="{92676B96-AE53-4E3A-9304-D79CD6826583}" srcOrd="0" destOrd="0" presId="urn:microsoft.com/office/officeart/2005/8/layout/hierarchy1"/>
    <dgm:cxn modelId="{F1C01F6C-894A-4899-808F-EE69AEED8EA0}" type="presParOf" srcId="{D4160493-5B20-4DF8-AC34-43872DCA76BC}" destId="{3B03F79A-3709-4D57-90E1-FA51A4650290}" srcOrd="0" destOrd="0" presId="urn:microsoft.com/office/officeart/2005/8/layout/hierarchy1"/>
    <dgm:cxn modelId="{597F99EB-A3B1-4170-803F-828E91C76B77}" type="presParOf" srcId="{3B03F79A-3709-4D57-90E1-FA51A4650290}" destId="{7ACBF4C6-D2DC-4AFA-AA7E-C239B28F5AD5}" srcOrd="0" destOrd="0" presId="urn:microsoft.com/office/officeart/2005/8/layout/hierarchy1"/>
    <dgm:cxn modelId="{5918B9AD-235B-4566-ACB0-E10F0CAA4B69}" type="presParOf" srcId="{7ACBF4C6-D2DC-4AFA-AA7E-C239B28F5AD5}" destId="{78385ED6-6CCA-41E3-9F8F-3F6035D241DF}" srcOrd="0" destOrd="0" presId="urn:microsoft.com/office/officeart/2005/8/layout/hierarchy1"/>
    <dgm:cxn modelId="{9D617648-5243-4E16-BCFC-001C8505B681}" type="presParOf" srcId="{7ACBF4C6-D2DC-4AFA-AA7E-C239B28F5AD5}" destId="{59F8B9F4-4533-4A5B-8F1F-9B7C53242185}" srcOrd="1" destOrd="0" presId="urn:microsoft.com/office/officeart/2005/8/layout/hierarchy1"/>
    <dgm:cxn modelId="{4825ED9D-789A-4BFC-A5D8-AF1213CCCEB8}" type="presParOf" srcId="{3B03F79A-3709-4D57-90E1-FA51A4650290}" destId="{EC93209D-227C-4E59-95D2-EEF88999016F}" srcOrd="1" destOrd="0" presId="urn:microsoft.com/office/officeart/2005/8/layout/hierarchy1"/>
    <dgm:cxn modelId="{3D15CD02-FD96-4C89-9CED-EAC236315839}" type="presParOf" srcId="{EC93209D-227C-4E59-95D2-EEF88999016F}" destId="{08C1DF4E-6D1E-4BDF-8A8E-7F4474DF6021}" srcOrd="0" destOrd="0" presId="urn:microsoft.com/office/officeart/2005/8/layout/hierarchy1"/>
    <dgm:cxn modelId="{A11F61D2-77DA-4586-B710-1FE582915B37}" type="presParOf" srcId="{EC93209D-227C-4E59-95D2-EEF88999016F}" destId="{CD506DD8-0BAD-4CAA-A754-8D1E8DB95F3A}" srcOrd="1" destOrd="0" presId="urn:microsoft.com/office/officeart/2005/8/layout/hierarchy1"/>
    <dgm:cxn modelId="{B89ABB85-CA15-4594-AA40-66B86B3257F2}" type="presParOf" srcId="{CD506DD8-0BAD-4CAA-A754-8D1E8DB95F3A}" destId="{CDADEB61-A7DD-45B1-94C3-3A9112B808D4}" srcOrd="0" destOrd="0" presId="urn:microsoft.com/office/officeart/2005/8/layout/hierarchy1"/>
    <dgm:cxn modelId="{C058ADDF-7911-4B91-9727-7EE8EA62D416}" type="presParOf" srcId="{CDADEB61-A7DD-45B1-94C3-3A9112B808D4}" destId="{A8E15BC9-764A-4BA1-98DD-87D735936D5D}" srcOrd="0" destOrd="0" presId="urn:microsoft.com/office/officeart/2005/8/layout/hierarchy1"/>
    <dgm:cxn modelId="{88EE8554-1FF0-46C3-B203-B6DE3A0BA39C}" type="presParOf" srcId="{CDADEB61-A7DD-45B1-94C3-3A9112B808D4}" destId="{92676B96-AE53-4E3A-9304-D79CD6826583}" srcOrd="1" destOrd="0" presId="urn:microsoft.com/office/officeart/2005/8/layout/hierarchy1"/>
    <dgm:cxn modelId="{A584C408-C880-4AF1-A274-1CF960FFD842}" type="presParOf" srcId="{CD506DD8-0BAD-4CAA-A754-8D1E8DB95F3A}" destId="{F0B1B365-1EDE-462B-8190-A83C7D3773B9}" srcOrd="1" destOrd="0" presId="urn:microsoft.com/office/officeart/2005/8/layout/hierarchy1"/>
    <dgm:cxn modelId="{239AB89F-94BA-4ED4-95E1-53777B7D9040}" type="presParOf" srcId="{EC93209D-227C-4E59-95D2-EEF88999016F}" destId="{637AA915-F44C-4FE2-8B1D-5615DDFD7494}" srcOrd="2" destOrd="0" presId="urn:microsoft.com/office/officeart/2005/8/layout/hierarchy1"/>
    <dgm:cxn modelId="{9F1E8A63-95EF-4382-90B2-9A2189CC4188}" type="presParOf" srcId="{EC93209D-227C-4E59-95D2-EEF88999016F}" destId="{15E51A63-B963-4509-9592-D47F8CE42952}" srcOrd="3" destOrd="0" presId="urn:microsoft.com/office/officeart/2005/8/layout/hierarchy1"/>
    <dgm:cxn modelId="{B55503A7-D978-4724-A47B-27C027A91ED1}" type="presParOf" srcId="{15E51A63-B963-4509-9592-D47F8CE42952}" destId="{1424A6AA-6751-4AB9-9F32-C0BD01DDEAA6}" srcOrd="0" destOrd="0" presId="urn:microsoft.com/office/officeart/2005/8/layout/hierarchy1"/>
    <dgm:cxn modelId="{F9BC86D3-D64F-484F-BC89-9E29ABAC8E6D}" type="presParOf" srcId="{1424A6AA-6751-4AB9-9F32-C0BD01DDEAA6}" destId="{8B961EF5-58A1-4D9A-9C40-A71F1F26C122}" srcOrd="0" destOrd="0" presId="urn:microsoft.com/office/officeart/2005/8/layout/hierarchy1"/>
    <dgm:cxn modelId="{2FC62B01-8A8B-41F2-8952-1DA8D9B0F93A}" type="presParOf" srcId="{1424A6AA-6751-4AB9-9F32-C0BD01DDEAA6}" destId="{75527CEF-A70E-4D95-B20F-A7169A1A4078}" srcOrd="1" destOrd="0" presId="urn:microsoft.com/office/officeart/2005/8/layout/hierarchy1"/>
    <dgm:cxn modelId="{2948CC5F-6941-4E13-9E7C-96F73621D156}" type="presParOf" srcId="{15E51A63-B963-4509-9592-D47F8CE42952}" destId="{CC538E8E-1BE0-4647-9CE4-CFA7289C4875}" srcOrd="1" destOrd="0" presId="urn:microsoft.com/office/officeart/2005/8/layout/hierarchy1"/>
    <dgm:cxn modelId="{BD802255-2E14-4426-9A78-B8C82F29270E}" type="presParOf" srcId="{EC93209D-227C-4E59-95D2-EEF88999016F}" destId="{EBE21582-747C-4113-AA2C-92BF5BBD4E41}" srcOrd="4" destOrd="0" presId="urn:microsoft.com/office/officeart/2005/8/layout/hierarchy1"/>
    <dgm:cxn modelId="{70EB0A63-DF81-4E93-B75F-93CA36E48540}" type="presParOf" srcId="{EC93209D-227C-4E59-95D2-EEF88999016F}" destId="{5DC37F12-969E-4939-B5D5-8DDE52242A8B}" srcOrd="5" destOrd="0" presId="urn:microsoft.com/office/officeart/2005/8/layout/hierarchy1"/>
    <dgm:cxn modelId="{FF0A6CD0-F25B-4485-A417-E2F05880B2E4}" type="presParOf" srcId="{5DC37F12-969E-4939-B5D5-8DDE52242A8B}" destId="{0826B60E-05C2-4FDA-8C92-4D41FC03A296}" srcOrd="0" destOrd="0" presId="urn:microsoft.com/office/officeart/2005/8/layout/hierarchy1"/>
    <dgm:cxn modelId="{888E3E31-6BFF-4DE3-ADC3-32D57762C827}" type="presParOf" srcId="{0826B60E-05C2-4FDA-8C92-4D41FC03A296}" destId="{95A617DF-2FE8-4007-983B-141836FA1E76}" srcOrd="0" destOrd="0" presId="urn:microsoft.com/office/officeart/2005/8/layout/hierarchy1"/>
    <dgm:cxn modelId="{E6DB9E74-0DE1-4032-831C-9EB5C0E4E8D8}" type="presParOf" srcId="{0826B60E-05C2-4FDA-8C92-4D41FC03A296}" destId="{5EB78596-9503-44E6-A816-7FBBB1F64C21}" srcOrd="1" destOrd="0" presId="urn:microsoft.com/office/officeart/2005/8/layout/hierarchy1"/>
    <dgm:cxn modelId="{0E1F6C4E-FFA8-496B-BABC-1D1B7233D770}" type="presParOf" srcId="{5DC37F12-969E-4939-B5D5-8DDE52242A8B}" destId="{8ABD9CFA-3BE9-4651-9843-62572D4FF249}" srcOrd="1" destOrd="0" presId="urn:microsoft.com/office/officeart/2005/8/layout/hierarchy1"/>
    <dgm:cxn modelId="{685CF397-139F-450D-9EDE-94A0A200D2D9}" type="presParOf" srcId="{EC93209D-227C-4E59-95D2-EEF88999016F}" destId="{65613019-F46A-4677-BC4A-610751862BE9}" srcOrd="6" destOrd="0" presId="urn:microsoft.com/office/officeart/2005/8/layout/hierarchy1"/>
    <dgm:cxn modelId="{E3CAE891-D279-4743-82CC-4C2C59370729}" type="presParOf" srcId="{EC93209D-227C-4E59-95D2-EEF88999016F}" destId="{02CA0A6B-48B3-4536-93BF-0E68FC062EAC}" srcOrd="7" destOrd="0" presId="urn:microsoft.com/office/officeart/2005/8/layout/hierarchy1"/>
    <dgm:cxn modelId="{97B158E0-1705-4414-8A0C-99198C44BFB2}" type="presParOf" srcId="{02CA0A6B-48B3-4536-93BF-0E68FC062EAC}" destId="{119184E4-503E-4AA7-B9BD-2F908C80DD99}" srcOrd="0" destOrd="0" presId="urn:microsoft.com/office/officeart/2005/8/layout/hierarchy1"/>
    <dgm:cxn modelId="{C0E84379-4B7F-4630-9586-0678D173DB06}" type="presParOf" srcId="{119184E4-503E-4AA7-B9BD-2F908C80DD99}" destId="{C458E666-E3FA-47DA-8B16-1E12E7015206}" srcOrd="0" destOrd="0" presId="urn:microsoft.com/office/officeart/2005/8/layout/hierarchy1"/>
    <dgm:cxn modelId="{C176C637-CF32-4A8E-A5B4-B313EA6DFB87}" type="presParOf" srcId="{119184E4-503E-4AA7-B9BD-2F908C80DD99}" destId="{110797B7-B594-4D90-83F4-BD5FE331FC0B}" srcOrd="1" destOrd="0" presId="urn:microsoft.com/office/officeart/2005/8/layout/hierarchy1"/>
    <dgm:cxn modelId="{B110F731-0C36-407A-8F74-285028965929}" type="presParOf" srcId="{02CA0A6B-48B3-4536-93BF-0E68FC062EAC}" destId="{A321E537-C252-4F54-99A3-D7D4E9CB4DAB}" srcOrd="1" destOrd="0" presId="urn:microsoft.com/office/officeart/2005/8/layout/hierarchy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1.xml><?xml version="1.0" encoding="utf-8"?>
<dgm:dataModel xmlns:dgm="http://schemas.openxmlformats.org/drawingml/2006/diagram" xmlns:a="http://schemas.openxmlformats.org/drawingml/2006/main">
  <dgm:ptLst>
    <dgm:pt modelId="{B71E27FB-C765-457C-8047-489711E7AE48}" type="doc">
      <dgm:prSet loTypeId="urn:microsoft.com/office/officeart/2005/8/layout/list1" loCatId="list" qsTypeId="urn:microsoft.com/office/officeart/2005/8/quickstyle/simple1" qsCatId="simple" csTypeId="urn:microsoft.com/office/officeart/2005/8/colors/colorful5" csCatId="colorful"/>
      <dgm:spPr/>
      <dgm:t>
        <a:bodyPr/>
        <a:lstStyle/>
        <a:p>
          <a:endParaRPr lang="en-US"/>
        </a:p>
      </dgm:t>
    </dgm:pt>
    <dgm:pt modelId="{012FB68B-7AC8-45F3-A091-A7621BB55572}">
      <dgm:prSet/>
      <dgm:spPr/>
      <dgm:t>
        <a:bodyPr/>
        <a:lstStyle/>
        <a:p>
          <a:r>
            <a:rPr lang="en-US" b="1"/>
            <a:t>Who establishes what is “ethical”? </a:t>
          </a:r>
          <a:endParaRPr lang="en-US"/>
        </a:p>
      </dgm:t>
    </dgm:pt>
    <dgm:pt modelId="{A38DD489-EA2B-4FE9-A678-C19513841830}" type="parTrans" cxnId="{A583985B-5629-4636-B0F5-09A333FCF701}">
      <dgm:prSet/>
      <dgm:spPr/>
      <dgm:t>
        <a:bodyPr/>
        <a:lstStyle/>
        <a:p>
          <a:endParaRPr lang="en-US"/>
        </a:p>
      </dgm:t>
    </dgm:pt>
    <dgm:pt modelId="{542C625D-5645-43BA-A7A0-1F6E9EFA97A6}" type="sibTrans" cxnId="{A583985B-5629-4636-B0F5-09A333FCF701}">
      <dgm:prSet/>
      <dgm:spPr/>
      <dgm:t>
        <a:bodyPr/>
        <a:lstStyle/>
        <a:p>
          <a:endParaRPr lang="en-US"/>
        </a:p>
      </dgm:t>
    </dgm:pt>
    <dgm:pt modelId="{51B37027-A863-4402-8F4A-32AD8BD4D7DD}">
      <dgm:prSet/>
      <dgm:spPr/>
      <dgm:t>
        <a:bodyPr/>
        <a:lstStyle/>
        <a:p>
          <a:r>
            <a:rPr lang="en-US"/>
            <a:t>Law</a:t>
          </a:r>
        </a:p>
      </dgm:t>
    </dgm:pt>
    <dgm:pt modelId="{FC6E629F-9538-4D63-8B08-8F13789A1ACA}" type="parTrans" cxnId="{8A434775-3F37-4C89-853F-0C5F1710ACF2}">
      <dgm:prSet/>
      <dgm:spPr/>
      <dgm:t>
        <a:bodyPr/>
        <a:lstStyle/>
        <a:p>
          <a:endParaRPr lang="en-US"/>
        </a:p>
      </dgm:t>
    </dgm:pt>
    <dgm:pt modelId="{FF46A3F8-748B-453C-80FD-7A6C55D5928C}" type="sibTrans" cxnId="{8A434775-3F37-4C89-853F-0C5F1710ACF2}">
      <dgm:prSet/>
      <dgm:spPr/>
      <dgm:t>
        <a:bodyPr/>
        <a:lstStyle/>
        <a:p>
          <a:endParaRPr lang="en-US"/>
        </a:p>
      </dgm:t>
    </dgm:pt>
    <dgm:pt modelId="{782B457D-CC6C-48F4-B663-066B04824448}">
      <dgm:prSet/>
      <dgm:spPr/>
      <dgm:t>
        <a:bodyPr/>
        <a:lstStyle/>
        <a:p>
          <a:r>
            <a:rPr lang="en-US"/>
            <a:t>Licensure Boards</a:t>
          </a:r>
        </a:p>
      </dgm:t>
    </dgm:pt>
    <dgm:pt modelId="{DA56CAAE-5523-46A9-A110-C74C0E7DBF05}" type="parTrans" cxnId="{C92AE54D-040F-4352-A56B-78D4F7459F99}">
      <dgm:prSet/>
      <dgm:spPr/>
      <dgm:t>
        <a:bodyPr/>
        <a:lstStyle/>
        <a:p>
          <a:endParaRPr lang="en-US"/>
        </a:p>
      </dgm:t>
    </dgm:pt>
    <dgm:pt modelId="{EA5065A1-D58F-4EE5-BCE2-2ADC7D25873D}" type="sibTrans" cxnId="{C92AE54D-040F-4352-A56B-78D4F7459F99}">
      <dgm:prSet/>
      <dgm:spPr/>
      <dgm:t>
        <a:bodyPr/>
        <a:lstStyle/>
        <a:p>
          <a:endParaRPr lang="en-US"/>
        </a:p>
      </dgm:t>
    </dgm:pt>
    <dgm:pt modelId="{8359F369-3246-4190-B04E-76DE9525EAE2}">
      <dgm:prSet/>
      <dgm:spPr/>
      <dgm:t>
        <a:bodyPr/>
        <a:lstStyle/>
        <a:p>
          <a:r>
            <a:rPr lang="en-US"/>
            <a:t>Businesses and Agencies</a:t>
          </a:r>
        </a:p>
      </dgm:t>
    </dgm:pt>
    <dgm:pt modelId="{B7AEAF3A-FA52-4DAF-8290-8D5871A3E4A5}" type="parTrans" cxnId="{C531BED9-8290-474E-A513-315E98306812}">
      <dgm:prSet/>
      <dgm:spPr/>
      <dgm:t>
        <a:bodyPr/>
        <a:lstStyle/>
        <a:p>
          <a:endParaRPr lang="en-US"/>
        </a:p>
      </dgm:t>
    </dgm:pt>
    <dgm:pt modelId="{759A6B0D-B939-48C1-9BC8-013D900526F9}" type="sibTrans" cxnId="{C531BED9-8290-474E-A513-315E98306812}">
      <dgm:prSet/>
      <dgm:spPr/>
      <dgm:t>
        <a:bodyPr/>
        <a:lstStyle/>
        <a:p>
          <a:endParaRPr lang="en-US"/>
        </a:p>
      </dgm:t>
    </dgm:pt>
    <dgm:pt modelId="{36F01819-BF9B-4ADE-9836-CFB05E803449}" type="pres">
      <dgm:prSet presAssocID="{B71E27FB-C765-457C-8047-489711E7AE48}" presName="linear" presStyleCnt="0">
        <dgm:presLayoutVars>
          <dgm:dir/>
          <dgm:animLvl val="lvl"/>
          <dgm:resizeHandles val="exact"/>
        </dgm:presLayoutVars>
      </dgm:prSet>
      <dgm:spPr/>
    </dgm:pt>
    <dgm:pt modelId="{A9C5C5CA-5371-46DF-B698-7ABEA3E1FBA4}" type="pres">
      <dgm:prSet presAssocID="{012FB68B-7AC8-45F3-A091-A7621BB55572}" presName="parentLin" presStyleCnt="0"/>
      <dgm:spPr/>
    </dgm:pt>
    <dgm:pt modelId="{C58585D1-0B88-408F-A430-C9FB09B8C743}" type="pres">
      <dgm:prSet presAssocID="{012FB68B-7AC8-45F3-A091-A7621BB55572}" presName="parentLeftMargin" presStyleLbl="node1" presStyleIdx="0" presStyleCnt="4"/>
      <dgm:spPr/>
    </dgm:pt>
    <dgm:pt modelId="{CF9A88AE-FE70-424A-961B-24859DA1EC82}" type="pres">
      <dgm:prSet presAssocID="{012FB68B-7AC8-45F3-A091-A7621BB55572}" presName="parentText" presStyleLbl="node1" presStyleIdx="0" presStyleCnt="4">
        <dgm:presLayoutVars>
          <dgm:chMax val="0"/>
          <dgm:bulletEnabled val="1"/>
        </dgm:presLayoutVars>
      </dgm:prSet>
      <dgm:spPr/>
    </dgm:pt>
    <dgm:pt modelId="{0DFFEB39-D4CA-4734-898C-429206A7AF4F}" type="pres">
      <dgm:prSet presAssocID="{012FB68B-7AC8-45F3-A091-A7621BB55572}" presName="negativeSpace" presStyleCnt="0"/>
      <dgm:spPr/>
    </dgm:pt>
    <dgm:pt modelId="{01B58979-8771-4F2B-8BF3-3E40BB0B9334}" type="pres">
      <dgm:prSet presAssocID="{012FB68B-7AC8-45F3-A091-A7621BB55572}" presName="childText" presStyleLbl="conFgAcc1" presStyleIdx="0" presStyleCnt="4">
        <dgm:presLayoutVars>
          <dgm:bulletEnabled val="1"/>
        </dgm:presLayoutVars>
      </dgm:prSet>
      <dgm:spPr/>
    </dgm:pt>
    <dgm:pt modelId="{300FF896-7C23-4CFF-8530-07BCA916ADF5}" type="pres">
      <dgm:prSet presAssocID="{542C625D-5645-43BA-A7A0-1F6E9EFA97A6}" presName="spaceBetweenRectangles" presStyleCnt="0"/>
      <dgm:spPr/>
    </dgm:pt>
    <dgm:pt modelId="{00E873CF-961D-457E-B672-071B0B3EDD38}" type="pres">
      <dgm:prSet presAssocID="{51B37027-A863-4402-8F4A-32AD8BD4D7DD}" presName="parentLin" presStyleCnt="0"/>
      <dgm:spPr/>
    </dgm:pt>
    <dgm:pt modelId="{150B0FBC-F734-4036-A42B-163FA81582F9}" type="pres">
      <dgm:prSet presAssocID="{51B37027-A863-4402-8F4A-32AD8BD4D7DD}" presName="parentLeftMargin" presStyleLbl="node1" presStyleIdx="0" presStyleCnt="4"/>
      <dgm:spPr/>
    </dgm:pt>
    <dgm:pt modelId="{35CF0D3E-3A30-4A36-B9E5-6825723B4FD2}" type="pres">
      <dgm:prSet presAssocID="{51B37027-A863-4402-8F4A-32AD8BD4D7DD}" presName="parentText" presStyleLbl="node1" presStyleIdx="1" presStyleCnt="4">
        <dgm:presLayoutVars>
          <dgm:chMax val="0"/>
          <dgm:bulletEnabled val="1"/>
        </dgm:presLayoutVars>
      </dgm:prSet>
      <dgm:spPr/>
    </dgm:pt>
    <dgm:pt modelId="{2B1EC7EF-A43F-4559-BD9B-6819626B1418}" type="pres">
      <dgm:prSet presAssocID="{51B37027-A863-4402-8F4A-32AD8BD4D7DD}" presName="negativeSpace" presStyleCnt="0"/>
      <dgm:spPr/>
    </dgm:pt>
    <dgm:pt modelId="{BBCFF4D8-156F-427E-AE96-9E6A77E40B51}" type="pres">
      <dgm:prSet presAssocID="{51B37027-A863-4402-8F4A-32AD8BD4D7DD}" presName="childText" presStyleLbl="conFgAcc1" presStyleIdx="1" presStyleCnt="4">
        <dgm:presLayoutVars>
          <dgm:bulletEnabled val="1"/>
        </dgm:presLayoutVars>
      </dgm:prSet>
      <dgm:spPr/>
    </dgm:pt>
    <dgm:pt modelId="{42BB18D4-9429-43E9-A339-F20C8532FA5C}" type="pres">
      <dgm:prSet presAssocID="{FF46A3F8-748B-453C-80FD-7A6C55D5928C}" presName="spaceBetweenRectangles" presStyleCnt="0"/>
      <dgm:spPr/>
    </dgm:pt>
    <dgm:pt modelId="{13DF5FCD-6C92-4C50-BE86-7ABF0931F648}" type="pres">
      <dgm:prSet presAssocID="{782B457D-CC6C-48F4-B663-066B04824448}" presName="parentLin" presStyleCnt="0"/>
      <dgm:spPr/>
    </dgm:pt>
    <dgm:pt modelId="{7493177B-065A-4700-8B65-654F65E8C360}" type="pres">
      <dgm:prSet presAssocID="{782B457D-CC6C-48F4-B663-066B04824448}" presName="parentLeftMargin" presStyleLbl="node1" presStyleIdx="1" presStyleCnt="4"/>
      <dgm:spPr/>
    </dgm:pt>
    <dgm:pt modelId="{83428643-F16C-41D8-9D69-6E7E9ABD63F8}" type="pres">
      <dgm:prSet presAssocID="{782B457D-CC6C-48F4-B663-066B04824448}" presName="parentText" presStyleLbl="node1" presStyleIdx="2" presStyleCnt="4">
        <dgm:presLayoutVars>
          <dgm:chMax val="0"/>
          <dgm:bulletEnabled val="1"/>
        </dgm:presLayoutVars>
      </dgm:prSet>
      <dgm:spPr/>
    </dgm:pt>
    <dgm:pt modelId="{0C09A186-ADC8-4C3C-A0FC-C5FC8298A42A}" type="pres">
      <dgm:prSet presAssocID="{782B457D-CC6C-48F4-B663-066B04824448}" presName="negativeSpace" presStyleCnt="0"/>
      <dgm:spPr/>
    </dgm:pt>
    <dgm:pt modelId="{5128B587-51B7-40AF-BA77-31E26390B106}" type="pres">
      <dgm:prSet presAssocID="{782B457D-CC6C-48F4-B663-066B04824448}" presName="childText" presStyleLbl="conFgAcc1" presStyleIdx="2" presStyleCnt="4">
        <dgm:presLayoutVars>
          <dgm:bulletEnabled val="1"/>
        </dgm:presLayoutVars>
      </dgm:prSet>
      <dgm:spPr/>
    </dgm:pt>
    <dgm:pt modelId="{6C2273C7-CDFE-4EAB-9B37-66007C0BCB76}" type="pres">
      <dgm:prSet presAssocID="{EA5065A1-D58F-4EE5-BCE2-2ADC7D25873D}" presName="spaceBetweenRectangles" presStyleCnt="0"/>
      <dgm:spPr/>
    </dgm:pt>
    <dgm:pt modelId="{A96CDD0E-CA35-414E-92B4-B3459A91B0F8}" type="pres">
      <dgm:prSet presAssocID="{8359F369-3246-4190-B04E-76DE9525EAE2}" presName="parentLin" presStyleCnt="0"/>
      <dgm:spPr/>
    </dgm:pt>
    <dgm:pt modelId="{C88B0187-E399-48B5-81F0-27FCF92B851B}" type="pres">
      <dgm:prSet presAssocID="{8359F369-3246-4190-B04E-76DE9525EAE2}" presName="parentLeftMargin" presStyleLbl="node1" presStyleIdx="2" presStyleCnt="4"/>
      <dgm:spPr/>
    </dgm:pt>
    <dgm:pt modelId="{7430FEF0-0E7E-4518-BB75-E712CBFB907B}" type="pres">
      <dgm:prSet presAssocID="{8359F369-3246-4190-B04E-76DE9525EAE2}" presName="parentText" presStyleLbl="node1" presStyleIdx="3" presStyleCnt="4">
        <dgm:presLayoutVars>
          <dgm:chMax val="0"/>
          <dgm:bulletEnabled val="1"/>
        </dgm:presLayoutVars>
      </dgm:prSet>
      <dgm:spPr/>
    </dgm:pt>
    <dgm:pt modelId="{F9164C08-F352-4E5D-80D1-10ADE3F62AF4}" type="pres">
      <dgm:prSet presAssocID="{8359F369-3246-4190-B04E-76DE9525EAE2}" presName="negativeSpace" presStyleCnt="0"/>
      <dgm:spPr/>
    </dgm:pt>
    <dgm:pt modelId="{B16740B0-3DE6-4A19-92F4-554E78A657A0}" type="pres">
      <dgm:prSet presAssocID="{8359F369-3246-4190-B04E-76DE9525EAE2}" presName="childText" presStyleLbl="conFgAcc1" presStyleIdx="3" presStyleCnt="4">
        <dgm:presLayoutVars>
          <dgm:bulletEnabled val="1"/>
        </dgm:presLayoutVars>
      </dgm:prSet>
      <dgm:spPr/>
    </dgm:pt>
  </dgm:ptLst>
  <dgm:cxnLst>
    <dgm:cxn modelId="{45E4AC3A-EE7C-4AE4-8F2A-BDE0861801E5}" type="presOf" srcId="{51B37027-A863-4402-8F4A-32AD8BD4D7DD}" destId="{150B0FBC-F734-4036-A42B-163FA81582F9}" srcOrd="0" destOrd="0" presId="urn:microsoft.com/office/officeart/2005/8/layout/list1"/>
    <dgm:cxn modelId="{A583985B-5629-4636-B0F5-09A333FCF701}" srcId="{B71E27FB-C765-457C-8047-489711E7AE48}" destId="{012FB68B-7AC8-45F3-A091-A7621BB55572}" srcOrd="0" destOrd="0" parTransId="{A38DD489-EA2B-4FE9-A678-C19513841830}" sibTransId="{542C625D-5645-43BA-A7A0-1F6E9EFA97A6}"/>
    <dgm:cxn modelId="{C92AE54D-040F-4352-A56B-78D4F7459F99}" srcId="{B71E27FB-C765-457C-8047-489711E7AE48}" destId="{782B457D-CC6C-48F4-B663-066B04824448}" srcOrd="2" destOrd="0" parTransId="{DA56CAAE-5523-46A9-A110-C74C0E7DBF05}" sibTransId="{EA5065A1-D58F-4EE5-BCE2-2ADC7D25873D}"/>
    <dgm:cxn modelId="{8A434775-3F37-4C89-853F-0C5F1710ACF2}" srcId="{B71E27FB-C765-457C-8047-489711E7AE48}" destId="{51B37027-A863-4402-8F4A-32AD8BD4D7DD}" srcOrd="1" destOrd="0" parTransId="{FC6E629F-9538-4D63-8B08-8F13789A1ACA}" sibTransId="{FF46A3F8-748B-453C-80FD-7A6C55D5928C}"/>
    <dgm:cxn modelId="{0283A08F-74EE-4D6D-8D76-6BA288FE5666}" type="presOf" srcId="{782B457D-CC6C-48F4-B663-066B04824448}" destId="{7493177B-065A-4700-8B65-654F65E8C360}" srcOrd="0" destOrd="0" presId="urn:microsoft.com/office/officeart/2005/8/layout/list1"/>
    <dgm:cxn modelId="{0B63A296-5780-4E7C-B4DF-A883A60FC701}" type="presOf" srcId="{8359F369-3246-4190-B04E-76DE9525EAE2}" destId="{C88B0187-E399-48B5-81F0-27FCF92B851B}" srcOrd="0" destOrd="0" presId="urn:microsoft.com/office/officeart/2005/8/layout/list1"/>
    <dgm:cxn modelId="{4C14009A-B7E8-4792-ACA3-027CC096077A}" type="presOf" srcId="{012FB68B-7AC8-45F3-A091-A7621BB55572}" destId="{CF9A88AE-FE70-424A-961B-24859DA1EC82}" srcOrd="1" destOrd="0" presId="urn:microsoft.com/office/officeart/2005/8/layout/list1"/>
    <dgm:cxn modelId="{A70DB3A4-E824-4D65-BD65-784E5CC49303}" type="presOf" srcId="{012FB68B-7AC8-45F3-A091-A7621BB55572}" destId="{C58585D1-0B88-408F-A430-C9FB09B8C743}" srcOrd="0" destOrd="0" presId="urn:microsoft.com/office/officeart/2005/8/layout/list1"/>
    <dgm:cxn modelId="{6363C3AF-7667-4D14-BD55-EA6ECFEF8601}" type="presOf" srcId="{782B457D-CC6C-48F4-B663-066B04824448}" destId="{83428643-F16C-41D8-9D69-6E7E9ABD63F8}" srcOrd="1" destOrd="0" presId="urn:microsoft.com/office/officeart/2005/8/layout/list1"/>
    <dgm:cxn modelId="{B1DA74B7-738C-41A3-A5EE-2C86A131DB1F}" type="presOf" srcId="{51B37027-A863-4402-8F4A-32AD8BD4D7DD}" destId="{35CF0D3E-3A30-4A36-B9E5-6825723B4FD2}" srcOrd="1" destOrd="0" presId="urn:microsoft.com/office/officeart/2005/8/layout/list1"/>
    <dgm:cxn modelId="{327670B9-561A-4F00-94EC-D5605730FF70}" type="presOf" srcId="{B71E27FB-C765-457C-8047-489711E7AE48}" destId="{36F01819-BF9B-4ADE-9836-CFB05E803449}" srcOrd="0" destOrd="0" presId="urn:microsoft.com/office/officeart/2005/8/layout/list1"/>
    <dgm:cxn modelId="{C531BED9-8290-474E-A513-315E98306812}" srcId="{B71E27FB-C765-457C-8047-489711E7AE48}" destId="{8359F369-3246-4190-B04E-76DE9525EAE2}" srcOrd="3" destOrd="0" parTransId="{B7AEAF3A-FA52-4DAF-8290-8D5871A3E4A5}" sibTransId="{759A6B0D-B939-48C1-9BC8-013D900526F9}"/>
    <dgm:cxn modelId="{6B3524DA-1CDA-4E1B-897C-02FDFB701C3E}" type="presOf" srcId="{8359F369-3246-4190-B04E-76DE9525EAE2}" destId="{7430FEF0-0E7E-4518-BB75-E712CBFB907B}" srcOrd="1" destOrd="0" presId="urn:microsoft.com/office/officeart/2005/8/layout/list1"/>
    <dgm:cxn modelId="{AAA13D1D-B236-4CCA-A7E7-A9203437A1BD}" type="presParOf" srcId="{36F01819-BF9B-4ADE-9836-CFB05E803449}" destId="{A9C5C5CA-5371-46DF-B698-7ABEA3E1FBA4}" srcOrd="0" destOrd="0" presId="urn:microsoft.com/office/officeart/2005/8/layout/list1"/>
    <dgm:cxn modelId="{DF9EBBAB-FF1A-4273-86A9-B1EBD5C44BF3}" type="presParOf" srcId="{A9C5C5CA-5371-46DF-B698-7ABEA3E1FBA4}" destId="{C58585D1-0B88-408F-A430-C9FB09B8C743}" srcOrd="0" destOrd="0" presId="urn:microsoft.com/office/officeart/2005/8/layout/list1"/>
    <dgm:cxn modelId="{45F6ECE0-0F86-4CF3-8439-FA0062E8C670}" type="presParOf" srcId="{A9C5C5CA-5371-46DF-B698-7ABEA3E1FBA4}" destId="{CF9A88AE-FE70-424A-961B-24859DA1EC82}" srcOrd="1" destOrd="0" presId="urn:microsoft.com/office/officeart/2005/8/layout/list1"/>
    <dgm:cxn modelId="{859E1082-4C5B-4515-B19A-3B01326334B8}" type="presParOf" srcId="{36F01819-BF9B-4ADE-9836-CFB05E803449}" destId="{0DFFEB39-D4CA-4734-898C-429206A7AF4F}" srcOrd="1" destOrd="0" presId="urn:microsoft.com/office/officeart/2005/8/layout/list1"/>
    <dgm:cxn modelId="{4448631D-5CF2-4017-AE89-2EB6811DD81D}" type="presParOf" srcId="{36F01819-BF9B-4ADE-9836-CFB05E803449}" destId="{01B58979-8771-4F2B-8BF3-3E40BB0B9334}" srcOrd="2" destOrd="0" presId="urn:microsoft.com/office/officeart/2005/8/layout/list1"/>
    <dgm:cxn modelId="{CF03C8E4-0A1B-4C7D-8202-A9BC67B18537}" type="presParOf" srcId="{36F01819-BF9B-4ADE-9836-CFB05E803449}" destId="{300FF896-7C23-4CFF-8530-07BCA916ADF5}" srcOrd="3" destOrd="0" presId="urn:microsoft.com/office/officeart/2005/8/layout/list1"/>
    <dgm:cxn modelId="{19A1B8E3-67AC-44BA-A574-5C097C9F1AF0}" type="presParOf" srcId="{36F01819-BF9B-4ADE-9836-CFB05E803449}" destId="{00E873CF-961D-457E-B672-071B0B3EDD38}" srcOrd="4" destOrd="0" presId="urn:microsoft.com/office/officeart/2005/8/layout/list1"/>
    <dgm:cxn modelId="{875AD518-53D0-41A6-9EE7-411FA337787F}" type="presParOf" srcId="{00E873CF-961D-457E-B672-071B0B3EDD38}" destId="{150B0FBC-F734-4036-A42B-163FA81582F9}" srcOrd="0" destOrd="0" presId="urn:microsoft.com/office/officeart/2005/8/layout/list1"/>
    <dgm:cxn modelId="{B64FF1C5-0EB3-473E-9405-570ADE811CDD}" type="presParOf" srcId="{00E873CF-961D-457E-B672-071B0B3EDD38}" destId="{35CF0D3E-3A30-4A36-B9E5-6825723B4FD2}" srcOrd="1" destOrd="0" presId="urn:microsoft.com/office/officeart/2005/8/layout/list1"/>
    <dgm:cxn modelId="{7B489E8D-A4EE-43DD-B5E9-21344D701E16}" type="presParOf" srcId="{36F01819-BF9B-4ADE-9836-CFB05E803449}" destId="{2B1EC7EF-A43F-4559-BD9B-6819626B1418}" srcOrd="5" destOrd="0" presId="urn:microsoft.com/office/officeart/2005/8/layout/list1"/>
    <dgm:cxn modelId="{60699760-4576-4758-A96C-E5D47D328682}" type="presParOf" srcId="{36F01819-BF9B-4ADE-9836-CFB05E803449}" destId="{BBCFF4D8-156F-427E-AE96-9E6A77E40B51}" srcOrd="6" destOrd="0" presId="urn:microsoft.com/office/officeart/2005/8/layout/list1"/>
    <dgm:cxn modelId="{788D3912-8B8B-436A-A810-B54595C1E304}" type="presParOf" srcId="{36F01819-BF9B-4ADE-9836-CFB05E803449}" destId="{42BB18D4-9429-43E9-A339-F20C8532FA5C}" srcOrd="7" destOrd="0" presId="urn:microsoft.com/office/officeart/2005/8/layout/list1"/>
    <dgm:cxn modelId="{C427701D-E03B-47FD-9DD9-DFD8B3A364E8}" type="presParOf" srcId="{36F01819-BF9B-4ADE-9836-CFB05E803449}" destId="{13DF5FCD-6C92-4C50-BE86-7ABF0931F648}" srcOrd="8" destOrd="0" presId="urn:microsoft.com/office/officeart/2005/8/layout/list1"/>
    <dgm:cxn modelId="{8AF8A964-A8D3-47FF-8D51-5C058E1C8289}" type="presParOf" srcId="{13DF5FCD-6C92-4C50-BE86-7ABF0931F648}" destId="{7493177B-065A-4700-8B65-654F65E8C360}" srcOrd="0" destOrd="0" presId="urn:microsoft.com/office/officeart/2005/8/layout/list1"/>
    <dgm:cxn modelId="{7E54197C-0779-42D2-BE21-1562B87C5C2A}" type="presParOf" srcId="{13DF5FCD-6C92-4C50-BE86-7ABF0931F648}" destId="{83428643-F16C-41D8-9D69-6E7E9ABD63F8}" srcOrd="1" destOrd="0" presId="urn:microsoft.com/office/officeart/2005/8/layout/list1"/>
    <dgm:cxn modelId="{A9994A36-107D-409B-ABB9-B04D21E8DABD}" type="presParOf" srcId="{36F01819-BF9B-4ADE-9836-CFB05E803449}" destId="{0C09A186-ADC8-4C3C-A0FC-C5FC8298A42A}" srcOrd="9" destOrd="0" presId="urn:microsoft.com/office/officeart/2005/8/layout/list1"/>
    <dgm:cxn modelId="{DE735461-6EF8-4BC2-AF96-B6203A6C44EE}" type="presParOf" srcId="{36F01819-BF9B-4ADE-9836-CFB05E803449}" destId="{5128B587-51B7-40AF-BA77-31E26390B106}" srcOrd="10" destOrd="0" presId="urn:microsoft.com/office/officeart/2005/8/layout/list1"/>
    <dgm:cxn modelId="{21947F9C-76E7-4C8E-B55B-C7D8EEB53AAF}" type="presParOf" srcId="{36F01819-BF9B-4ADE-9836-CFB05E803449}" destId="{6C2273C7-CDFE-4EAB-9B37-66007C0BCB76}" srcOrd="11" destOrd="0" presId="urn:microsoft.com/office/officeart/2005/8/layout/list1"/>
    <dgm:cxn modelId="{EE7319A8-DFEB-48D0-9D1B-984027B7B66C}" type="presParOf" srcId="{36F01819-BF9B-4ADE-9836-CFB05E803449}" destId="{A96CDD0E-CA35-414E-92B4-B3459A91B0F8}" srcOrd="12" destOrd="0" presId="urn:microsoft.com/office/officeart/2005/8/layout/list1"/>
    <dgm:cxn modelId="{85FBE603-A254-4927-B36D-6CEEB35B6D00}" type="presParOf" srcId="{A96CDD0E-CA35-414E-92B4-B3459A91B0F8}" destId="{C88B0187-E399-48B5-81F0-27FCF92B851B}" srcOrd="0" destOrd="0" presId="urn:microsoft.com/office/officeart/2005/8/layout/list1"/>
    <dgm:cxn modelId="{570D5981-63BF-44FD-8234-2911BBD59A6D}" type="presParOf" srcId="{A96CDD0E-CA35-414E-92B4-B3459A91B0F8}" destId="{7430FEF0-0E7E-4518-BB75-E712CBFB907B}" srcOrd="1" destOrd="0" presId="urn:microsoft.com/office/officeart/2005/8/layout/list1"/>
    <dgm:cxn modelId="{2F121DD3-B29F-4D6D-BE6B-16E037EEB38B}" type="presParOf" srcId="{36F01819-BF9B-4ADE-9836-CFB05E803449}" destId="{F9164C08-F352-4E5D-80D1-10ADE3F62AF4}" srcOrd="13" destOrd="0" presId="urn:microsoft.com/office/officeart/2005/8/layout/list1"/>
    <dgm:cxn modelId="{AE8E9800-13C8-4CEF-88DB-81936C604408}" type="presParOf" srcId="{36F01819-BF9B-4ADE-9836-CFB05E803449}" destId="{B16740B0-3DE6-4A19-92F4-554E78A657A0}" srcOrd="14"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2.xml><?xml version="1.0" encoding="utf-8"?>
<dgm:dataModel xmlns:dgm="http://schemas.openxmlformats.org/drawingml/2006/diagram" xmlns:a="http://schemas.openxmlformats.org/drawingml/2006/main">
  <dgm:ptLst>
    <dgm:pt modelId="{057DE9E7-31EC-4028-86AE-E9DB51185853}" type="doc">
      <dgm:prSet loTypeId="urn:microsoft.com/office/officeart/2005/8/layout/vList2" loCatId="list" qsTypeId="urn:microsoft.com/office/officeart/2005/8/quickstyle/simple1" qsCatId="simple" csTypeId="urn:microsoft.com/office/officeart/2005/8/colors/colorful1" csCatId="colorful" phldr="1"/>
      <dgm:spPr/>
      <dgm:t>
        <a:bodyPr/>
        <a:lstStyle/>
        <a:p>
          <a:endParaRPr lang="en-US"/>
        </a:p>
      </dgm:t>
    </dgm:pt>
    <dgm:pt modelId="{DCC9C03D-E5A6-4BF7-AD1D-AC884D131DA9}">
      <dgm:prSet/>
      <dgm:spPr/>
      <dgm:t>
        <a:bodyPr/>
        <a:lstStyle/>
        <a:p>
          <a:r>
            <a:rPr lang="en-US" b="1"/>
            <a:t>Law </a:t>
          </a:r>
          <a:endParaRPr lang="en-US"/>
        </a:p>
      </dgm:t>
    </dgm:pt>
    <dgm:pt modelId="{039344C3-BD84-4AE3-BDFE-D323EB44B5EE}" type="parTrans" cxnId="{B21FAE49-4166-444E-A2F9-68A866987B55}">
      <dgm:prSet/>
      <dgm:spPr/>
      <dgm:t>
        <a:bodyPr/>
        <a:lstStyle/>
        <a:p>
          <a:endParaRPr lang="en-US"/>
        </a:p>
      </dgm:t>
    </dgm:pt>
    <dgm:pt modelId="{673A7AD8-C14D-45BF-AAE2-3E21418E64AC}" type="sibTrans" cxnId="{B21FAE49-4166-444E-A2F9-68A866987B55}">
      <dgm:prSet/>
      <dgm:spPr/>
      <dgm:t>
        <a:bodyPr/>
        <a:lstStyle/>
        <a:p>
          <a:endParaRPr lang="en-US"/>
        </a:p>
      </dgm:t>
    </dgm:pt>
    <dgm:pt modelId="{FC4AEC4B-66D7-4392-81CB-10ECEE614E03}">
      <dgm:prSet/>
      <dgm:spPr/>
      <dgm:t>
        <a:bodyPr/>
        <a:lstStyle/>
        <a:p>
          <a:r>
            <a:rPr lang="en-US"/>
            <a:t>All behavioral health services are governed by laws.</a:t>
          </a:r>
        </a:p>
      </dgm:t>
    </dgm:pt>
    <dgm:pt modelId="{002D440F-0B36-4BEC-B2A2-0DFF4867A131}" type="parTrans" cxnId="{CB544A00-B251-4975-BD76-F5FEEC558B3C}">
      <dgm:prSet/>
      <dgm:spPr/>
      <dgm:t>
        <a:bodyPr/>
        <a:lstStyle/>
        <a:p>
          <a:endParaRPr lang="en-US"/>
        </a:p>
      </dgm:t>
    </dgm:pt>
    <dgm:pt modelId="{06A1D50D-3F00-4366-BC83-BEF302E724A4}" type="sibTrans" cxnId="{CB544A00-B251-4975-BD76-F5FEEC558B3C}">
      <dgm:prSet/>
      <dgm:spPr/>
      <dgm:t>
        <a:bodyPr/>
        <a:lstStyle/>
        <a:p>
          <a:endParaRPr lang="en-US"/>
        </a:p>
      </dgm:t>
    </dgm:pt>
    <dgm:pt modelId="{35F46C84-352F-4754-A6C7-646960840F2A}">
      <dgm:prSet/>
      <dgm:spPr/>
      <dgm:t>
        <a:bodyPr/>
        <a:lstStyle/>
        <a:p>
          <a:r>
            <a:rPr lang="en-US" u="sng"/>
            <a:t>Examples:</a:t>
          </a:r>
          <a:r>
            <a:rPr lang="en-US"/>
            <a:t> </a:t>
          </a:r>
        </a:p>
      </dgm:t>
    </dgm:pt>
    <dgm:pt modelId="{3370BCF7-D323-4741-B2F3-D42CB38B8CF9}" type="parTrans" cxnId="{235B3914-EED5-478E-8893-F39EB0695F0B}">
      <dgm:prSet/>
      <dgm:spPr/>
      <dgm:t>
        <a:bodyPr/>
        <a:lstStyle/>
        <a:p>
          <a:endParaRPr lang="en-US"/>
        </a:p>
      </dgm:t>
    </dgm:pt>
    <dgm:pt modelId="{075CF816-D764-45A6-A440-69928600D708}" type="sibTrans" cxnId="{235B3914-EED5-478E-8893-F39EB0695F0B}">
      <dgm:prSet/>
      <dgm:spPr/>
      <dgm:t>
        <a:bodyPr/>
        <a:lstStyle/>
        <a:p>
          <a:endParaRPr lang="en-US"/>
        </a:p>
      </dgm:t>
    </dgm:pt>
    <dgm:pt modelId="{F2ED4942-D471-43EC-B089-50897EEA2311}">
      <dgm:prSet/>
      <dgm:spPr/>
      <dgm:t>
        <a:bodyPr/>
        <a:lstStyle/>
        <a:p>
          <a:r>
            <a:rPr lang="en-US"/>
            <a:t>The Americans with Disabilities Act of 1990 (ADA)</a:t>
          </a:r>
        </a:p>
      </dgm:t>
    </dgm:pt>
    <dgm:pt modelId="{DC69F5A9-1B16-4393-B207-7A4069DA7947}" type="parTrans" cxnId="{761C1105-32E7-4F45-9305-D16E22BB04AF}">
      <dgm:prSet/>
      <dgm:spPr/>
      <dgm:t>
        <a:bodyPr/>
        <a:lstStyle/>
        <a:p>
          <a:endParaRPr lang="en-US"/>
        </a:p>
      </dgm:t>
    </dgm:pt>
    <dgm:pt modelId="{14E71AAA-7CB4-428E-8B4D-0E1A82F2B583}" type="sibTrans" cxnId="{761C1105-32E7-4F45-9305-D16E22BB04AF}">
      <dgm:prSet/>
      <dgm:spPr/>
      <dgm:t>
        <a:bodyPr/>
        <a:lstStyle/>
        <a:p>
          <a:endParaRPr lang="en-US"/>
        </a:p>
      </dgm:t>
    </dgm:pt>
    <dgm:pt modelId="{230841DE-735F-4577-9B72-8DE7A4A88C72}">
      <dgm:prSet/>
      <dgm:spPr/>
      <dgm:t>
        <a:bodyPr/>
        <a:lstStyle/>
        <a:p>
          <a:r>
            <a:rPr lang="en-US" dirty="0">
              <a:hlinkClick xmlns:r="http://schemas.openxmlformats.org/officeDocument/2006/relationships" r:id="rId1"/>
            </a:rPr>
            <a:t>http://askjan.org/links/adasummary.htm</a:t>
          </a:r>
          <a:endParaRPr lang="en-US" dirty="0"/>
        </a:p>
      </dgm:t>
    </dgm:pt>
    <dgm:pt modelId="{82AC7661-EA49-4D34-91B0-F7ADE7EE3E46}" type="parTrans" cxnId="{B530115B-32D8-4A8A-AC82-23FD487BC3B8}">
      <dgm:prSet/>
      <dgm:spPr/>
      <dgm:t>
        <a:bodyPr/>
        <a:lstStyle/>
        <a:p>
          <a:endParaRPr lang="en-US"/>
        </a:p>
      </dgm:t>
    </dgm:pt>
    <dgm:pt modelId="{8AF31A9F-6A8C-48F6-BAC3-E92901542EE0}" type="sibTrans" cxnId="{B530115B-32D8-4A8A-AC82-23FD487BC3B8}">
      <dgm:prSet/>
      <dgm:spPr/>
      <dgm:t>
        <a:bodyPr/>
        <a:lstStyle/>
        <a:p>
          <a:endParaRPr lang="en-US"/>
        </a:p>
      </dgm:t>
    </dgm:pt>
    <dgm:pt modelId="{6C48F165-1326-4EF3-AC2E-27B3A4D301B4}">
      <dgm:prSet/>
      <dgm:spPr/>
      <dgm:t>
        <a:bodyPr/>
        <a:lstStyle/>
        <a:p>
          <a:r>
            <a:rPr lang="en-US" dirty="0"/>
            <a:t>The Health Insurance Portability &amp; Accountability Act of 1996 (Public Health Law 104-191- HIPAA)</a:t>
          </a:r>
        </a:p>
      </dgm:t>
    </dgm:pt>
    <dgm:pt modelId="{506A1D59-B771-46D4-96D5-05015C45FC36}" type="parTrans" cxnId="{5CA19513-94FF-4050-9923-D5D183FDBCEF}">
      <dgm:prSet/>
      <dgm:spPr/>
      <dgm:t>
        <a:bodyPr/>
        <a:lstStyle/>
        <a:p>
          <a:endParaRPr lang="en-US"/>
        </a:p>
      </dgm:t>
    </dgm:pt>
    <dgm:pt modelId="{0AE677BC-8430-4369-86E9-650F5FAA089D}" type="sibTrans" cxnId="{5CA19513-94FF-4050-9923-D5D183FDBCEF}">
      <dgm:prSet/>
      <dgm:spPr/>
      <dgm:t>
        <a:bodyPr/>
        <a:lstStyle/>
        <a:p>
          <a:endParaRPr lang="en-US"/>
        </a:p>
      </dgm:t>
    </dgm:pt>
    <dgm:pt modelId="{7A29BC62-1CB8-4D5D-8298-20DAC78C90AA}">
      <dgm:prSet/>
      <dgm:spPr/>
      <dgm:t>
        <a:bodyPr/>
        <a:lstStyle/>
        <a:p>
          <a:r>
            <a:rPr lang="en-US">
              <a:hlinkClick xmlns:r="http://schemas.openxmlformats.org/officeDocument/2006/relationships" r:id="rId2"/>
            </a:rPr>
            <a:t>http://www.hipaa.co/hipaa-rules</a:t>
          </a:r>
          <a:endParaRPr lang="en-US"/>
        </a:p>
      </dgm:t>
    </dgm:pt>
    <dgm:pt modelId="{D5155AED-AC88-4FF6-A665-EBC8701074AA}" type="parTrans" cxnId="{CC41D99E-B141-4858-92F5-5B91B9136D6F}">
      <dgm:prSet/>
      <dgm:spPr/>
      <dgm:t>
        <a:bodyPr/>
        <a:lstStyle/>
        <a:p>
          <a:endParaRPr lang="en-US"/>
        </a:p>
      </dgm:t>
    </dgm:pt>
    <dgm:pt modelId="{7A099E99-D1B5-4E89-9F31-22C68FC76D1E}" type="sibTrans" cxnId="{CC41D99E-B141-4858-92F5-5B91B9136D6F}">
      <dgm:prSet/>
      <dgm:spPr/>
      <dgm:t>
        <a:bodyPr/>
        <a:lstStyle/>
        <a:p>
          <a:endParaRPr lang="en-US"/>
        </a:p>
      </dgm:t>
    </dgm:pt>
    <dgm:pt modelId="{F670DE70-63BE-493B-827B-3648C2854FF4}" type="pres">
      <dgm:prSet presAssocID="{057DE9E7-31EC-4028-86AE-E9DB51185853}" presName="linear" presStyleCnt="0">
        <dgm:presLayoutVars>
          <dgm:animLvl val="lvl"/>
          <dgm:resizeHandles val="exact"/>
        </dgm:presLayoutVars>
      </dgm:prSet>
      <dgm:spPr/>
    </dgm:pt>
    <dgm:pt modelId="{6CD43B96-EC3A-4235-9327-8C4FB9C8AD2A}" type="pres">
      <dgm:prSet presAssocID="{DCC9C03D-E5A6-4BF7-AD1D-AC884D131DA9}" presName="parentText" presStyleLbl="node1" presStyleIdx="0" presStyleCnt="5">
        <dgm:presLayoutVars>
          <dgm:chMax val="0"/>
          <dgm:bulletEnabled val="1"/>
        </dgm:presLayoutVars>
      </dgm:prSet>
      <dgm:spPr/>
    </dgm:pt>
    <dgm:pt modelId="{E3A112FE-4938-409C-BFCB-5906ADA1B0B0}" type="pres">
      <dgm:prSet presAssocID="{673A7AD8-C14D-45BF-AAE2-3E21418E64AC}" presName="spacer" presStyleCnt="0"/>
      <dgm:spPr/>
    </dgm:pt>
    <dgm:pt modelId="{894CF41B-37EA-42A5-BB5B-0179C085A95E}" type="pres">
      <dgm:prSet presAssocID="{FC4AEC4B-66D7-4392-81CB-10ECEE614E03}" presName="parentText" presStyleLbl="node1" presStyleIdx="1" presStyleCnt="5">
        <dgm:presLayoutVars>
          <dgm:chMax val="0"/>
          <dgm:bulletEnabled val="1"/>
        </dgm:presLayoutVars>
      </dgm:prSet>
      <dgm:spPr/>
    </dgm:pt>
    <dgm:pt modelId="{5EE1F2F3-D06A-4321-B92C-2830672F7D4F}" type="pres">
      <dgm:prSet presAssocID="{06A1D50D-3F00-4366-BC83-BEF302E724A4}" presName="spacer" presStyleCnt="0"/>
      <dgm:spPr/>
    </dgm:pt>
    <dgm:pt modelId="{95C542AD-8B6F-4566-9D00-AE0EAAC4279B}" type="pres">
      <dgm:prSet presAssocID="{35F46C84-352F-4754-A6C7-646960840F2A}" presName="parentText" presStyleLbl="node1" presStyleIdx="2" presStyleCnt="5">
        <dgm:presLayoutVars>
          <dgm:chMax val="0"/>
          <dgm:bulletEnabled val="1"/>
        </dgm:presLayoutVars>
      </dgm:prSet>
      <dgm:spPr/>
    </dgm:pt>
    <dgm:pt modelId="{F0DA4EFD-5391-4CF7-B79E-478FBEA73FBB}" type="pres">
      <dgm:prSet presAssocID="{075CF816-D764-45A6-A440-69928600D708}" presName="spacer" presStyleCnt="0"/>
      <dgm:spPr/>
    </dgm:pt>
    <dgm:pt modelId="{A64DA70E-E6F3-423B-B99F-0C84B243D567}" type="pres">
      <dgm:prSet presAssocID="{F2ED4942-D471-43EC-B089-50897EEA2311}" presName="parentText" presStyleLbl="node1" presStyleIdx="3" presStyleCnt="5">
        <dgm:presLayoutVars>
          <dgm:chMax val="0"/>
          <dgm:bulletEnabled val="1"/>
        </dgm:presLayoutVars>
      </dgm:prSet>
      <dgm:spPr/>
    </dgm:pt>
    <dgm:pt modelId="{E3A0E1D0-B71A-4699-9105-375792D94063}" type="pres">
      <dgm:prSet presAssocID="{F2ED4942-D471-43EC-B089-50897EEA2311}" presName="childText" presStyleLbl="revTx" presStyleIdx="0" presStyleCnt="2">
        <dgm:presLayoutVars>
          <dgm:bulletEnabled val="1"/>
        </dgm:presLayoutVars>
      </dgm:prSet>
      <dgm:spPr/>
    </dgm:pt>
    <dgm:pt modelId="{BA0DE692-E771-42AB-82A2-455BFB1F79AF}" type="pres">
      <dgm:prSet presAssocID="{6C48F165-1326-4EF3-AC2E-27B3A4D301B4}" presName="parentText" presStyleLbl="node1" presStyleIdx="4" presStyleCnt="5">
        <dgm:presLayoutVars>
          <dgm:chMax val="0"/>
          <dgm:bulletEnabled val="1"/>
        </dgm:presLayoutVars>
      </dgm:prSet>
      <dgm:spPr/>
    </dgm:pt>
    <dgm:pt modelId="{BB0BF103-6BD6-495E-9260-15F467E9E0A8}" type="pres">
      <dgm:prSet presAssocID="{6C48F165-1326-4EF3-AC2E-27B3A4D301B4}" presName="childText" presStyleLbl="revTx" presStyleIdx="1" presStyleCnt="2">
        <dgm:presLayoutVars>
          <dgm:bulletEnabled val="1"/>
        </dgm:presLayoutVars>
      </dgm:prSet>
      <dgm:spPr/>
    </dgm:pt>
  </dgm:ptLst>
  <dgm:cxnLst>
    <dgm:cxn modelId="{CB544A00-B251-4975-BD76-F5FEEC558B3C}" srcId="{057DE9E7-31EC-4028-86AE-E9DB51185853}" destId="{FC4AEC4B-66D7-4392-81CB-10ECEE614E03}" srcOrd="1" destOrd="0" parTransId="{002D440F-0B36-4BEC-B2A2-0DFF4867A131}" sibTransId="{06A1D50D-3F00-4366-BC83-BEF302E724A4}"/>
    <dgm:cxn modelId="{761C1105-32E7-4F45-9305-D16E22BB04AF}" srcId="{057DE9E7-31EC-4028-86AE-E9DB51185853}" destId="{F2ED4942-D471-43EC-B089-50897EEA2311}" srcOrd="3" destOrd="0" parTransId="{DC69F5A9-1B16-4393-B207-7A4069DA7947}" sibTransId="{14E71AAA-7CB4-428E-8B4D-0E1A82F2B583}"/>
    <dgm:cxn modelId="{5CA19513-94FF-4050-9923-D5D183FDBCEF}" srcId="{057DE9E7-31EC-4028-86AE-E9DB51185853}" destId="{6C48F165-1326-4EF3-AC2E-27B3A4D301B4}" srcOrd="4" destOrd="0" parTransId="{506A1D59-B771-46D4-96D5-05015C45FC36}" sibTransId="{0AE677BC-8430-4369-86E9-650F5FAA089D}"/>
    <dgm:cxn modelId="{235B3914-EED5-478E-8893-F39EB0695F0B}" srcId="{057DE9E7-31EC-4028-86AE-E9DB51185853}" destId="{35F46C84-352F-4754-A6C7-646960840F2A}" srcOrd="2" destOrd="0" parTransId="{3370BCF7-D323-4741-B2F3-D42CB38B8CF9}" sibTransId="{075CF816-D764-45A6-A440-69928600D708}"/>
    <dgm:cxn modelId="{B530115B-32D8-4A8A-AC82-23FD487BC3B8}" srcId="{F2ED4942-D471-43EC-B089-50897EEA2311}" destId="{230841DE-735F-4577-9B72-8DE7A4A88C72}" srcOrd="0" destOrd="0" parTransId="{82AC7661-EA49-4D34-91B0-F7ADE7EE3E46}" sibTransId="{8AF31A9F-6A8C-48F6-BAC3-E92901542EE0}"/>
    <dgm:cxn modelId="{B21FAE49-4166-444E-A2F9-68A866987B55}" srcId="{057DE9E7-31EC-4028-86AE-E9DB51185853}" destId="{DCC9C03D-E5A6-4BF7-AD1D-AC884D131DA9}" srcOrd="0" destOrd="0" parTransId="{039344C3-BD84-4AE3-BDFE-D323EB44B5EE}" sibTransId="{673A7AD8-C14D-45BF-AAE2-3E21418E64AC}"/>
    <dgm:cxn modelId="{8B0A306E-C9D5-480D-9ABF-5B6D242765CD}" type="presOf" srcId="{FC4AEC4B-66D7-4392-81CB-10ECEE614E03}" destId="{894CF41B-37EA-42A5-BB5B-0179C085A95E}" srcOrd="0" destOrd="0" presId="urn:microsoft.com/office/officeart/2005/8/layout/vList2"/>
    <dgm:cxn modelId="{9774217B-9CD9-4075-8891-0A4DF6522911}" type="presOf" srcId="{230841DE-735F-4577-9B72-8DE7A4A88C72}" destId="{E3A0E1D0-B71A-4699-9105-375792D94063}" srcOrd="0" destOrd="0" presId="urn:microsoft.com/office/officeart/2005/8/layout/vList2"/>
    <dgm:cxn modelId="{747C7A8E-B21D-44C3-B195-AF4E9E1685CA}" type="presOf" srcId="{6C48F165-1326-4EF3-AC2E-27B3A4D301B4}" destId="{BA0DE692-E771-42AB-82A2-455BFB1F79AF}" srcOrd="0" destOrd="0" presId="urn:microsoft.com/office/officeart/2005/8/layout/vList2"/>
    <dgm:cxn modelId="{6BFB1095-A853-4E8E-BAEF-AF88C2048D7C}" type="presOf" srcId="{057DE9E7-31EC-4028-86AE-E9DB51185853}" destId="{F670DE70-63BE-493B-827B-3648C2854FF4}" srcOrd="0" destOrd="0" presId="urn:microsoft.com/office/officeart/2005/8/layout/vList2"/>
    <dgm:cxn modelId="{CC41D99E-B141-4858-92F5-5B91B9136D6F}" srcId="{6C48F165-1326-4EF3-AC2E-27B3A4D301B4}" destId="{7A29BC62-1CB8-4D5D-8298-20DAC78C90AA}" srcOrd="0" destOrd="0" parTransId="{D5155AED-AC88-4FF6-A665-EBC8701074AA}" sibTransId="{7A099E99-D1B5-4E89-9F31-22C68FC76D1E}"/>
    <dgm:cxn modelId="{E71792A5-CFDC-4222-8259-200108488D78}" type="presOf" srcId="{7A29BC62-1CB8-4D5D-8298-20DAC78C90AA}" destId="{BB0BF103-6BD6-495E-9260-15F467E9E0A8}" srcOrd="0" destOrd="0" presId="urn:microsoft.com/office/officeart/2005/8/layout/vList2"/>
    <dgm:cxn modelId="{3BB4A4C8-FA43-4FB6-ABD6-2E99D3F41BCE}" type="presOf" srcId="{DCC9C03D-E5A6-4BF7-AD1D-AC884D131DA9}" destId="{6CD43B96-EC3A-4235-9327-8C4FB9C8AD2A}" srcOrd="0" destOrd="0" presId="urn:microsoft.com/office/officeart/2005/8/layout/vList2"/>
    <dgm:cxn modelId="{5A8D55DD-059B-4882-8522-E11BAF208DB1}" type="presOf" srcId="{F2ED4942-D471-43EC-B089-50897EEA2311}" destId="{A64DA70E-E6F3-423B-B99F-0C84B243D567}" srcOrd="0" destOrd="0" presId="urn:microsoft.com/office/officeart/2005/8/layout/vList2"/>
    <dgm:cxn modelId="{7382E4FB-CD76-4B65-B611-08CEBC1ED65B}" type="presOf" srcId="{35F46C84-352F-4754-A6C7-646960840F2A}" destId="{95C542AD-8B6F-4566-9D00-AE0EAAC4279B}" srcOrd="0" destOrd="0" presId="urn:microsoft.com/office/officeart/2005/8/layout/vList2"/>
    <dgm:cxn modelId="{61BAA1C9-BF99-4F4F-B11D-115A284DB662}" type="presParOf" srcId="{F670DE70-63BE-493B-827B-3648C2854FF4}" destId="{6CD43B96-EC3A-4235-9327-8C4FB9C8AD2A}" srcOrd="0" destOrd="0" presId="urn:microsoft.com/office/officeart/2005/8/layout/vList2"/>
    <dgm:cxn modelId="{6F150705-EA01-474B-BBCE-B0D7402FCE7E}" type="presParOf" srcId="{F670DE70-63BE-493B-827B-3648C2854FF4}" destId="{E3A112FE-4938-409C-BFCB-5906ADA1B0B0}" srcOrd="1" destOrd="0" presId="urn:microsoft.com/office/officeart/2005/8/layout/vList2"/>
    <dgm:cxn modelId="{DAA4201D-465E-48AB-92BE-666EEE8A14C8}" type="presParOf" srcId="{F670DE70-63BE-493B-827B-3648C2854FF4}" destId="{894CF41B-37EA-42A5-BB5B-0179C085A95E}" srcOrd="2" destOrd="0" presId="urn:microsoft.com/office/officeart/2005/8/layout/vList2"/>
    <dgm:cxn modelId="{3963670A-E777-4112-8FE7-D951E84FFC7E}" type="presParOf" srcId="{F670DE70-63BE-493B-827B-3648C2854FF4}" destId="{5EE1F2F3-D06A-4321-B92C-2830672F7D4F}" srcOrd="3" destOrd="0" presId="urn:microsoft.com/office/officeart/2005/8/layout/vList2"/>
    <dgm:cxn modelId="{C569968B-445F-4B83-9C05-CF6FE6C7DF0F}" type="presParOf" srcId="{F670DE70-63BE-493B-827B-3648C2854FF4}" destId="{95C542AD-8B6F-4566-9D00-AE0EAAC4279B}" srcOrd="4" destOrd="0" presId="urn:microsoft.com/office/officeart/2005/8/layout/vList2"/>
    <dgm:cxn modelId="{D4755108-1E2D-4C1A-8F31-DA50AE20DE34}" type="presParOf" srcId="{F670DE70-63BE-493B-827B-3648C2854FF4}" destId="{F0DA4EFD-5391-4CF7-B79E-478FBEA73FBB}" srcOrd="5" destOrd="0" presId="urn:microsoft.com/office/officeart/2005/8/layout/vList2"/>
    <dgm:cxn modelId="{CC30B30B-EF49-4E0D-A450-C900E9FDFC87}" type="presParOf" srcId="{F670DE70-63BE-493B-827B-3648C2854FF4}" destId="{A64DA70E-E6F3-423B-B99F-0C84B243D567}" srcOrd="6" destOrd="0" presId="urn:microsoft.com/office/officeart/2005/8/layout/vList2"/>
    <dgm:cxn modelId="{1B027FEC-8CD5-4672-B12B-293B61651539}" type="presParOf" srcId="{F670DE70-63BE-493B-827B-3648C2854FF4}" destId="{E3A0E1D0-B71A-4699-9105-375792D94063}" srcOrd="7" destOrd="0" presId="urn:microsoft.com/office/officeart/2005/8/layout/vList2"/>
    <dgm:cxn modelId="{E5D2160D-5831-4654-A60B-FE4AD4F3ED14}" type="presParOf" srcId="{F670DE70-63BE-493B-827B-3648C2854FF4}" destId="{BA0DE692-E771-42AB-82A2-455BFB1F79AF}" srcOrd="8" destOrd="0" presId="urn:microsoft.com/office/officeart/2005/8/layout/vList2"/>
    <dgm:cxn modelId="{B26C2D22-B7B4-4262-AACB-B0FC804A7E1F}" type="presParOf" srcId="{F670DE70-63BE-493B-827B-3648C2854FF4}" destId="{BB0BF103-6BD6-495E-9260-15F467E9E0A8}" srcOrd="9"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3.xml><?xml version="1.0" encoding="utf-8"?>
<dgm:dataModel xmlns:dgm="http://schemas.openxmlformats.org/drawingml/2006/diagram" xmlns:a="http://schemas.openxmlformats.org/drawingml/2006/main">
  <dgm:ptLst>
    <dgm:pt modelId="{290474DB-9120-49EE-9466-5012A53F6F8A}" type="doc">
      <dgm:prSet loTypeId="urn:microsoft.com/office/officeart/2005/8/layout/vList2" loCatId="list" qsTypeId="urn:microsoft.com/office/officeart/2005/8/quickstyle/simple1" qsCatId="simple" csTypeId="urn:microsoft.com/office/officeart/2005/8/colors/colorful5" csCatId="colorful" phldr="1"/>
      <dgm:spPr/>
      <dgm:t>
        <a:bodyPr/>
        <a:lstStyle/>
        <a:p>
          <a:endParaRPr lang="en-US"/>
        </a:p>
      </dgm:t>
    </dgm:pt>
    <dgm:pt modelId="{9DB61201-2BA7-4898-9FA0-6EF3947626CB}">
      <dgm:prSet/>
      <dgm:spPr/>
      <dgm:t>
        <a:bodyPr/>
        <a:lstStyle/>
        <a:p>
          <a:r>
            <a:rPr lang="en-US" b="1"/>
            <a:t>Licensure Boards </a:t>
          </a:r>
          <a:endParaRPr lang="en-US"/>
        </a:p>
      </dgm:t>
    </dgm:pt>
    <dgm:pt modelId="{BB0F8305-2DE1-4D26-9D6A-FDDA153B28F6}" type="parTrans" cxnId="{B457DAB5-5D4D-48E1-87EE-279E9A5D79CC}">
      <dgm:prSet/>
      <dgm:spPr/>
      <dgm:t>
        <a:bodyPr/>
        <a:lstStyle/>
        <a:p>
          <a:endParaRPr lang="en-US"/>
        </a:p>
      </dgm:t>
    </dgm:pt>
    <dgm:pt modelId="{E5C3E6E1-6AD1-4085-8B62-615172B47035}" type="sibTrans" cxnId="{B457DAB5-5D4D-48E1-87EE-279E9A5D79CC}">
      <dgm:prSet/>
      <dgm:spPr/>
      <dgm:t>
        <a:bodyPr/>
        <a:lstStyle/>
        <a:p>
          <a:endParaRPr lang="en-US"/>
        </a:p>
      </dgm:t>
    </dgm:pt>
    <dgm:pt modelId="{1476B75C-2517-42D6-99D3-258C914CE37F}">
      <dgm:prSet/>
      <dgm:spPr/>
      <dgm:t>
        <a:bodyPr/>
        <a:lstStyle/>
        <a:p>
          <a:r>
            <a:rPr lang="en-US"/>
            <a:t>Licensing Boards regulate the licensing &amp; conduct of various service providers. </a:t>
          </a:r>
        </a:p>
      </dgm:t>
    </dgm:pt>
    <dgm:pt modelId="{9D369385-2689-4E78-A0CD-F0632B597C11}" type="parTrans" cxnId="{FC7E1C79-D5AA-4CAB-8738-8594BA050C3F}">
      <dgm:prSet/>
      <dgm:spPr/>
      <dgm:t>
        <a:bodyPr/>
        <a:lstStyle/>
        <a:p>
          <a:endParaRPr lang="en-US"/>
        </a:p>
      </dgm:t>
    </dgm:pt>
    <dgm:pt modelId="{9246D95C-6F41-4951-A59F-3B03A7B0330A}" type="sibTrans" cxnId="{FC7E1C79-D5AA-4CAB-8738-8594BA050C3F}">
      <dgm:prSet/>
      <dgm:spPr/>
      <dgm:t>
        <a:bodyPr/>
        <a:lstStyle/>
        <a:p>
          <a:endParaRPr lang="en-US"/>
        </a:p>
      </dgm:t>
    </dgm:pt>
    <dgm:pt modelId="{7B439540-A503-4FFF-8558-F85E23FFE01A}">
      <dgm:prSet/>
      <dgm:spPr/>
      <dgm:t>
        <a:bodyPr/>
        <a:lstStyle/>
        <a:p>
          <a:r>
            <a:rPr lang="en-US" u="sng" dirty="0">
              <a:solidFill>
                <a:schemeClr val="accent2">
                  <a:lumMod val="50000"/>
                </a:schemeClr>
              </a:solidFill>
            </a:rPr>
            <a:t>Examples:</a:t>
          </a:r>
          <a:r>
            <a:rPr lang="en-US" dirty="0">
              <a:solidFill>
                <a:schemeClr val="accent2">
                  <a:lumMod val="50000"/>
                </a:schemeClr>
              </a:solidFill>
            </a:rPr>
            <a:t> </a:t>
          </a:r>
        </a:p>
      </dgm:t>
    </dgm:pt>
    <dgm:pt modelId="{3D1C0DC8-3A24-43CC-9FA2-19769E368D08}" type="parTrans" cxnId="{02DED070-F2D9-44CA-9563-6F61666F81D1}">
      <dgm:prSet/>
      <dgm:spPr/>
      <dgm:t>
        <a:bodyPr/>
        <a:lstStyle/>
        <a:p>
          <a:endParaRPr lang="en-US"/>
        </a:p>
      </dgm:t>
    </dgm:pt>
    <dgm:pt modelId="{A7C386FB-98E9-4493-85EF-C93AE05A9D07}" type="sibTrans" cxnId="{02DED070-F2D9-44CA-9563-6F61666F81D1}">
      <dgm:prSet/>
      <dgm:spPr/>
      <dgm:t>
        <a:bodyPr/>
        <a:lstStyle/>
        <a:p>
          <a:endParaRPr lang="en-US"/>
        </a:p>
      </dgm:t>
    </dgm:pt>
    <dgm:pt modelId="{D06B5453-CDF5-4659-BFB5-6974ED543922}">
      <dgm:prSet/>
      <dgm:spPr/>
      <dgm:t>
        <a:bodyPr/>
        <a:lstStyle/>
        <a:p>
          <a:r>
            <a:rPr lang="en-US"/>
            <a:t>State Board of Licensed Social Workers</a:t>
          </a:r>
        </a:p>
      </dgm:t>
    </dgm:pt>
    <dgm:pt modelId="{69C35AFF-70DE-47D7-8ED4-3C5CF98A6D10}" type="parTrans" cxnId="{637710E3-EC93-46DE-A118-880CB513629A}">
      <dgm:prSet/>
      <dgm:spPr/>
      <dgm:t>
        <a:bodyPr/>
        <a:lstStyle/>
        <a:p>
          <a:endParaRPr lang="en-US"/>
        </a:p>
      </dgm:t>
    </dgm:pt>
    <dgm:pt modelId="{D66CE43B-DD46-43CF-9F15-4C8BC5B63910}" type="sibTrans" cxnId="{637710E3-EC93-46DE-A118-880CB513629A}">
      <dgm:prSet/>
      <dgm:spPr/>
      <dgm:t>
        <a:bodyPr/>
        <a:lstStyle/>
        <a:p>
          <a:endParaRPr lang="en-US"/>
        </a:p>
      </dgm:t>
    </dgm:pt>
    <dgm:pt modelId="{D3A3786C-882F-42A4-B7F7-AC4A25594648}">
      <dgm:prSet/>
      <dgm:spPr/>
      <dgm:t>
        <a:bodyPr/>
        <a:lstStyle/>
        <a:p>
          <a:endParaRPr lang="en-US" dirty="0">
            <a:solidFill>
              <a:schemeClr val="accent2">
                <a:lumMod val="50000"/>
              </a:schemeClr>
            </a:solidFill>
          </a:endParaRPr>
        </a:p>
      </dgm:t>
    </dgm:pt>
    <dgm:pt modelId="{8D34FDC2-8815-4971-B8F5-5EEE36A84845}" type="parTrans" cxnId="{EE9C12AA-46CD-4837-BCB2-4768006CBF85}">
      <dgm:prSet/>
      <dgm:spPr/>
      <dgm:t>
        <a:bodyPr/>
        <a:lstStyle/>
        <a:p>
          <a:endParaRPr lang="en-US"/>
        </a:p>
      </dgm:t>
    </dgm:pt>
    <dgm:pt modelId="{0E168873-7DCA-49DF-A78F-78C9BFDA84CA}" type="sibTrans" cxnId="{EE9C12AA-46CD-4837-BCB2-4768006CBF85}">
      <dgm:prSet/>
      <dgm:spPr/>
      <dgm:t>
        <a:bodyPr/>
        <a:lstStyle/>
        <a:p>
          <a:endParaRPr lang="en-US"/>
        </a:p>
      </dgm:t>
    </dgm:pt>
    <dgm:pt modelId="{5349F042-8F8E-4CD6-8732-0675E4AA0F9F}">
      <dgm:prSet/>
      <dgm:spPr/>
      <dgm:t>
        <a:bodyPr/>
        <a:lstStyle/>
        <a:p>
          <a:r>
            <a:rPr lang="en-US" dirty="0"/>
            <a:t>State Board of Licensed Alcohol &amp; Drug Counselors</a:t>
          </a:r>
        </a:p>
      </dgm:t>
    </dgm:pt>
    <dgm:pt modelId="{97652DAF-299B-4563-AF9E-B7414BBEB4C6}" type="parTrans" cxnId="{9A43727F-264F-4029-9E94-4165D3B1099A}">
      <dgm:prSet/>
      <dgm:spPr/>
      <dgm:t>
        <a:bodyPr/>
        <a:lstStyle/>
        <a:p>
          <a:endParaRPr lang="en-US"/>
        </a:p>
      </dgm:t>
    </dgm:pt>
    <dgm:pt modelId="{D751EBFD-48D1-421D-A3B3-C244C6CFC553}" type="sibTrans" cxnId="{9A43727F-264F-4029-9E94-4165D3B1099A}">
      <dgm:prSet/>
      <dgm:spPr/>
      <dgm:t>
        <a:bodyPr/>
        <a:lstStyle/>
        <a:p>
          <a:endParaRPr lang="en-US"/>
        </a:p>
      </dgm:t>
    </dgm:pt>
    <dgm:pt modelId="{F6A92C0A-745C-4832-AC42-A6C89B9B6C4F}">
      <dgm:prSet/>
      <dgm:spPr/>
      <dgm:t>
        <a:bodyPr/>
        <a:lstStyle/>
        <a:p>
          <a:endParaRPr lang="en-US" dirty="0">
            <a:solidFill>
              <a:schemeClr val="accent2">
                <a:lumMod val="50000"/>
              </a:schemeClr>
            </a:solidFill>
          </a:endParaRPr>
        </a:p>
      </dgm:t>
    </dgm:pt>
    <dgm:pt modelId="{6EBF2708-0344-4AFF-B2EA-CB873F1D176B}" type="parTrans" cxnId="{29B3F4CF-6A26-47E3-9B9E-D5CE34E63ED3}">
      <dgm:prSet/>
      <dgm:spPr/>
      <dgm:t>
        <a:bodyPr/>
        <a:lstStyle/>
        <a:p>
          <a:endParaRPr lang="en-US"/>
        </a:p>
      </dgm:t>
    </dgm:pt>
    <dgm:pt modelId="{5ECDDD6F-67E0-4D00-8BF7-3F83FF09C9A9}" type="sibTrans" cxnId="{29B3F4CF-6A26-47E3-9B9E-D5CE34E63ED3}">
      <dgm:prSet/>
      <dgm:spPr/>
      <dgm:t>
        <a:bodyPr/>
        <a:lstStyle/>
        <a:p>
          <a:endParaRPr lang="en-US"/>
        </a:p>
      </dgm:t>
    </dgm:pt>
    <dgm:pt modelId="{7211CBBF-4E62-4E1B-85F1-75638E488629}" type="pres">
      <dgm:prSet presAssocID="{290474DB-9120-49EE-9466-5012A53F6F8A}" presName="linear" presStyleCnt="0">
        <dgm:presLayoutVars>
          <dgm:animLvl val="lvl"/>
          <dgm:resizeHandles val="exact"/>
        </dgm:presLayoutVars>
      </dgm:prSet>
      <dgm:spPr/>
    </dgm:pt>
    <dgm:pt modelId="{557615E7-6ECC-44E1-BC28-44939DAC89E6}" type="pres">
      <dgm:prSet presAssocID="{9DB61201-2BA7-4898-9FA0-6EF3947626CB}" presName="parentText" presStyleLbl="node1" presStyleIdx="0" presStyleCnt="4">
        <dgm:presLayoutVars>
          <dgm:chMax val="0"/>
          <dgm:bulletEnabled val="1"/>
        </dgm:presLayoutVars>
      </dgm:prSet>
      <dgm:spPr/>
    </dgm:pt>
    <dgm:pt modelId="{DED4640D-D11B-496E-B532-64F13B5CB0A6}" type="pres">
      <dgm:prSet presAssocID="{E5C3E6E1-6AD1-4085-8B62-615172B47035}" presName="spacer" presStyleCnt="0"/>
      <dgm:spPr/>
    </dgm:pt>
    <dgm:pt modelId="{C906078E-BB10-4C47-93F3-6946C150269A}" type="pres">
      <dgm:prSet presAssocID="{1476B75C-2517-42D6-99D3-258C914CE37F}" presName="parentText" presStyleLbl="node1" presStyleIdx="1" presStyleCnt="4">
        <dgm:presLayoutVars>
          <dgm:chMax val="0"/>
          <dgm:bulletEnabled val="1"/>
        </dgm:presLayoutVars>
      </dgm:prSet>
      <dgm:spPr/>
    </dgm:pt>
    <dgm:pt modelId="{7FA8C820-8EF8-4433-996F-1E6C9CCFBA5E}" type="pres">
      <dgm:prSet presAssocID="{1476B75C-2517-42D6-99D3-258C914CE37F}" presName="childText" presStyleLbl="revTx" presStyleIdx="0" presStyleCnt="3">
        <dgm:presLayoutVars>
          <dgm:bulletEnabled val="1"/>
        </dgm:presLayoutVars>
      </dgm:prSet>
      <dgm:spPr/>
    </dgm:pt>
    <dgm:pt modelId="{69BF7BFA-E741-458C-AD80-1A0C96B3F35D}" type="pres">
      <dgm:prSet presAssocID="{D06B5453-CDF5-4659-BFB5-6974ED543922}" presName="parentText" presStyleLbl="node1" presStyleIdx="2" presStyleCnt="4">
        <dgm:presLayoutVars>
          <dgm:chMax val="0"/>
          <dgm:bulletEnabled val="1"/>
        </dgm:presLayoutVars>
      </dgm:prSet>
      <dgm:spPr/>
    </dgm:pt>
    <dgm:pt modelId="{4069C85E-3CD9-4EF2-A72E-DEF32855167A}" type="pres">
      <dgm:prSet presAssocID="{D06B5453-CDF5-4659-BFB5-6974ED543922}" presName="childText" presStyleLbl="revTx" presStyleIdx="1" presStyleCnt="3">
        <dgm:presLayoutVars>
          <dgm:bulletEnabled val="1"/>
        </dgm:presLayoutVars>
      </dgm:prSet>
      <dgm:spPr/>
    </dgm:pt>
    <dgm:pt modelId="{FE8CA46A-E426-45B2-8772-CC03097303EA}" type="pres">
      <dgm:prSet presAssocID="{5349F042-8F8E-4CD6-8732-0675E4AA0F9F}" presName="parentText" presStyleLbl="node1" presStyleIdx="3" presStyleCnt="4">
        <dgm:presLayoutVars>
          <dgm:chMax val="0"/>
          <dgm:bulletEnabled val="1"/>
        </dgm:presLayoutVars>
      </dgm:prSet>
      <dgm:spPr/>
    </dgm:pt>
    <dgm:pt modelId="{A6E90B49-1779-4700-807F-C49BA3FFFB13}" type="pres">
      <dgm:prSet presAssocID="{5349F042-8F8E-4CD6-8732-0675E4AA0F9F}" presName="childText" presStyleLbl="revTx" presStyleIdx="2" presStyleCnt="3">
        <dgm:presLayoutVars>
          <dgm:bulletEnabled val="1"/>
        </dgm:presLayoutVars>
      </dgm:prSet>
      <dgm:spPr/>
    </dgm:pt>
  </dgm:ptLst>
  <dgm:cxnLst>
    <dgm:cxn modelId="{CDD84930-2404-4144-B0D3-3A9AD11F1B19}" type="presOf" srcId="{F6A92C0A-745C-4832-AC42-A6C89B9B6C4F}" destId="{A6E90B49-1779-4700-807F-C49BA3FFFB13}" srcOrd="0" destOrd="0" presId="urn:microsoft.com/office/officeart/2005/8/layout/vList2"/>
    <dgm:cxn modelId="{016E025B-E4FB-41E9-AB2D-6A2EB3E88494}" type="presOf" srcId="{9DB61201-2BA7-4898-9FA0-6EF3947626CB}" destId="{557615E7-6ECC-44E1-BC28-44939DAC89E6}" srcOrd="0" destOrd="0" presId="urn:microsoft.com/office/officeart/2005/8/layout/vList2"/>
    <dgm:cxn modelId="{D6243469-036F-4EFB-A2F7-8F8836CEBC45}" type="presOf" srcId="{5349F042-8F8E-4CD6-8732-0675E4AA0F9F}" destId="{FE8CA46A-E426-45B2-8772-CC03097303EA}" srcOrd="0" destOrd="0" presId="urn:microsoft.com/office/officeart/2005/8/layout/vList2"/>
    <dgm:cxn modelId="{02DED070-F2D9-44CA-9563-6F61666F81D1}" srcId="{1476B75C-2517-42D6-99D3-258C914CE37F}" destId="{7B439540-A503-4FFF-8558-F85E23FFE01A}" srcOrd="0" destOrd="0" parTransId="{3D1C0DC8-3A24-43CC-9FA2-19769E368D08}" sibTransId="{A7C386FB-98E9-4493-85EF-C93AE05A9D07}"/>
    <dgm:cxn modelId="{FC7E1C79-D5AA-4CAB-8738-8594BA050C3F}" srcId="{290474DB-9120-49EE-9466-5012A53F6F8A}" destId="{1476B75C-2517-42D6-99D3-258C914CE37F}" srcOrd="1" destOrd="0" parTransId="{9D369385-2689-4E78-A0CD-F0632B597C11}" sibTransId="{9246D95C-6F41-4951-A59F-3B03A7B0330A}"/>
    <dgm:cxn modelId="{C559235A-73DB-43A9-9D27-D2A2AC3ECA4E}" type="presOf" srcId="{1476B75C-2517-42D6-99D3-258C914CE37F}" destId="{C906078E-BB10-4C47-93F3-6946C150269A}" srcOrd="0" destOrd="0" presId="urn:microsoft.com/office/officeart/2005/8/layout/vList2"/>
    <dgm:cxn modelId="{9A43727F-264F-4029-9E94-4165D3B1099A}" srcId="{290474DB-9120-49EE-9466-5012A53F6F8A}" destId="{5349F042-8F8E-4CD6-8732-0675E4AA0F9F}" srcOrd="3" destOrd="0" parTransId="{97652DAF-299B-4563-AF9E-B7414BBEB4C6}" sibTransId="{D751EBFD-48D1-421D-A3B3-C244C6CFC553}"/>
    <dgm:cxn modelId="{E09C168A-7AB3-4190-BDFD-F5468DB17F45}" type="presOf" srcId="{D3A3786C-882F-42A4-B7F7-AC4A25594648}" destId="{4069C85E-3CD9-4EF2-A72E-DEF32855167A}" srcOrd="0" destOrd="0" presId="urn:microsoft.com/office/officeart/2005/8/layout/vList2"/>
    <dgm:cxn modelId="{EE9C12AA-46CD-4837-BCB2-4768006CBF85}" srcId="{D06B5453-CDF5-4659-BFB5-6974ED543922}" destId="{D3A3786C-882F-42A4-B7F7-AC4A25594648}" srcOrd="0" destOrd="0" parTransId="{8D34FDC2-8815-4971-B8F5-5EEE36A84845}" sibTransId="{0E168873-7DCA-49DF-A78F-78C9BFDA84CA}"/>
    <dgm:cxn modelId="{CA3707AC-6A14-4C90-8748-343102DED0FD}" type="presOf" srcId="{290474DB-9120-49EE-9466-5012A53F6F8A}" destId="{7211CBBF-4E62-4E1B-85F1-75638E488629}" srcOrd="0" destOrd="0" presId="urn:microsoft.com/office/officeart/2005/8/layout/vList2"/>
    <dgm:cxn modelId="{B457DAB5-5D4D-48E1-87EE-279E9A5D79CC}" srcId="{290474DB-9120-49EE-9466-5012A53F6F8A}" destId="{9DB61201-2BA7-4898-9FA0-6EF3947626CB}" srcOrd="0" destOrd="0" parTransId="{BB0F8305-2DE1-4D26-9D6A-FDDA153B28F6}" sibTransId="{E5C3E6E1-6AD1-4085-8B62-615172B47035}"/>
    <dgm:cxn modelId="{582753B6-4685-4A51-AD17-AFDDCAA6DEB4}" type="presOf" srcId="{D06B5453-CDF5-4659-BFB5-6974ED543922}" destId="{69BF7BFA-E741-458C-AD80-1A0C96B3F35D}" srcOrd="0" destOrd="0" presId="urn:microsoft.com/office/officeart/2005/8/layout/vList2"/>
    <dgm:cxn modelId="{29B3F4CF-6A26-47E3-9B9E-D5CE34E63ED3}" srcId="{5349F042-8F8E-4CD6-8732-0675E4AA0F9F}" destId="{F6A92C0A-745C-4832-AC42-A6C89B9B6C4F}" srcOrd="0" destOrd="0" parTransId="{6EBF2708-0344-4AFF-B2EA-CB873F1D176B}" sibTransId="{5ECDDD6F-67E0-4D00-8BF7-3F83FF09C9A9}"/>
    <dgm:cxn modelId="{637710E3-EC93-46DE-A118-880CB513629A}" srcId="{290474DB-9120-49EE-9466-5012A53F6F8A}" destId="{D06B5453-CDF5-4659-BFB5-6974ED543922}" srcOrd="2" destOrd="0" parTransId="{69C35AFF-70DE-47D7-8ED4-3C5CF98A6D10}" sibTransId="{D66CE43B-DD46-43CF-9F15-4C8BC5B63910}"/>
    <dgm:cxn modelId="{65539BE3-A016-41F0-97D4-2666DC14F31A}" type="presOf" srcId="{7B439540-A503-4FFF-8558-F85E23FFE01A}" destId="{7FA8C820-8EF8-4433-996F-1E6C9CCFBA5E}" srcOrd="0" destOrd="0" presId="urn:microsoft.com/office/officeart/2005/8/layout/vList2"/>
    <dgm:cxn modelId="{0E81A287-4FD9-47B2-9B6E-11269592FB60}" type="presParOf" srcId="{7211CBBF-4E62-4E1B-85F1-75638E488629}" destId="{557615E7-6ECC-44E1-BC28-44939DAC89E6}" srcOrd="0" destOrd="0" presId="urn:microsoft.com/office/officeart/2005/8/layout/vList2"/>
    <dgm:cxn modelId="{42CEF3E7-4389-4B50-889A-AD776EB08C9D}" type="presParOf" srcId="{7211CBBF-4E62-4E1B-85F1-75638E488629}" destId="{DED4640D-D11B-496E-B532-64F13B5CB0A6}" srcOrd="1" destOrd="0" presId="urn:microsoft.com/office/officeart/2005/8/layout/vList2"/>
    <dgm:cxn modelId="{675C99C9-F7D9-41F1-8E94-45C76033A7F9}" type="presParOf" srcId="{7211CBBF-4E62-4E1B-85F1-75638E488629}" destId="{C906078E-BB10-4C47-93F3-6946C150269A}" srcOrd="2" destOrd="0" presId="urn:microsoft.com/office/officeart/2005/8/layout/vList2"/>
    <dgm:cxn modelId="{E43B40EE-E41E-4328-BB46-F81C8713961B}" type="presParOf" srcId="{7211CBBF-4E62-4E1B-85F1-75638E488629}" destId="{7FA8C820-8EF8-4433-996F-1E6C9CCFBA5E}" srcOrd="3" destOrd="0" presId="urn:microsoft.com/office/officeart/2005/8/layout/vList2"/>
    <dgm:cxn modelId="{99E27422-D23A-4932-A4E3-844ADE2516CA}" type="presParOf" srcId="{7211CBBF-4E62-4E1B-85F1-75638E488629}" destId="{69BF7BFA-E741-458C-AD80-1A0C96B3F35D}" srcOrd="4" destOrd="0" presId="urn:microsoft.com/office/officeart/2005/8/layout/vList2"/>
    <dgm:cxn modelId="{1D0E8754-832D-46FF-917A-CBE69AC4E8D8}" type="presParOf" srcId="{7211CBBF-4E62-4E1B-85F1-75638E488629}" destId="{4069C85E-3CD9-4EF2-A72E-DEF32855167A}" srcOrd="5" destOrd="0" presId="urn:microsoft.com/office/officeart/2005/8/layout/vList2"/>
    <dgm:cxn modelId="{008DE2FF-A7DB-448B-A0F4-8C6C517A7709}" type="presParOf" srcId="{7211CBBF-4E62-4E1B-85F1-75638E488629}" destId="{FE8CA46A-E426-45B2-8772-CC03097303EA}" srcOrd="6" destOrd="0" presId="urn:microsoft.com/office/officeart/2005/8/layout/vList2"/>
    <dgm:cxn modelId="{F7BFABB0-7AC2-449A-B556-F452E29567D2}" type="presParOf" srcId="{7211CBBF-4E62-4E1B-85F1-75638E488629}" destId="{A6E90B49-1779-4700-807F-C49BA3FFFB13}" srcOrd="7"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4.xml><?xml version="1.0" encoding="utf-8"?>
<dgm:dataModel xmlns:dgm="http://schemas.openxmlformats.org/drawingml/2006/diagram" xmlns:a="http://schemas.openxmlformats.org/drawingml/2006/main">
  <dgm:ptLst>
    <dgm:pt modelId="{AE710D1D-C3C0-4145-A8AB-58243158A435}" type="doc">
      <dgm:prSet loTypeId="urn:microsoft.com/office/officeart/2008/layout/LinedList" loCatId="list" qsTypeId="urn:microsoft.com/office/officeart/2005/8/quickstyle/simple1" qsCatId="simple" csTypeId="urn:microsoft.com/office/officeart/2005/8/colors/accent4_2" csCatId="accent4"/>
      <dgm:spPr/>
      <dgm:t>
        <a:bodyPr/>
        <a:lstStyle/>
        <a:p>
          <a:endParaRPr lang="en-US"/>
        </a:p>
      </dgm:t>
    </dgm:pt>
    <dgm:pt modelId="{9A7FE664-3F78-4C7F-86E7-97F0E5BB5DD7}">
      <dgm:prSet/>
      <dgm:spPr/>
      <dgm:t>
        <a:bodyPr/>
        <a:lstStyle/>
        <a:p>
          <a:r>
            <a:rPr lang="en-US" b="1" dirty="0">
              <a:solidFill>
                <a:schemeClr val="accent2">
                  <a:lumMod val="50000"/>
                </a:schemeClr>
              </a:solidFill>
            </a:rPr>
            <a:t>Business and Agencies</a:t>
          </a:r>
          <a:endParaRPr lang="en-US" dirty="0">
            <a:solidFill>
              <a:schemeClr val="accent2">
                <a:lumMod val="50000"/>
              </a:schemeClr>
            </a:solidFill>
          </a:endParaRPr>
        </a:p>
      </dgm:t>
    </dgm:pt>
    <dgm:pt modelId="{C62ACD46-39A1-4C54-85C3-9FAC6B31B58F}" type="parTrans" cxnId="{7F850F1A-65CA-48EA-B74B-744DDBED4DA0}">
      <dgm:prSet/>
      <dgm:spPr/>
      <dgm:t>
        <a:bodyPr/>
        <a:lstStyle/>
        <a:p>
          <a:endParaRPr lang="en-US"/>
        </a:p>
      </dgm:t>
    </dgm:pt>
    <dgm:pt modelId="{95B2F0BD-E16C-46B7-91D5-F5F042C05BD4}" type="sibTrans" cxnId="{7F850F1A-65CA-48EA-B74B-744DDBED4DA0}">
      <dgm:prSet/>
      <dgm:spPr/>
      <dgm:t>
        <a:bodyPr/>
        <a:lstStyle/>
        <a:p>
          <a:endParaRPr lang="en-US"/>
        </a:p>
      </dgm:t>
    </dgm:pt>
    <dgm:pt modelId="{EBC9FC0C-F519-45AA-932C-659B6A5414C2}">
      <dgm:prSet/>
      <dgm:spPr/>
      <dgm:t>
        <a:bodyPr/>
        <a:lstStyle/>
        <a:p>
          <a:r>
            <a:rPr lang="en-US" dirty="0">
              <a:solidFill>
                <a:schemeClr val="accent2">
                  <a:lumMod val="50000"/>
                </a:schemeClr>
              </a:solidFill>
            </a:rPr>
            <a:t>Businesses and agencies establish ethics/guiding principles/values that their employees and/or people they do business with must follow.</a:t>
          </a:r>
        </a:p>
      </dgm:t>
    </dgm:pt>
    <dgm:pt modelId="{5A4D983F-1B37-4B83-BA7B-12957ED51B55}" type="parTrans" cxnId="{7D662F99-446C-480D-87EE-C2EDE6DBA0C2}">
      <dgm:prSet/>
      <dgm:spPr/>
      <dgm:t>
        <a:bodyPr/>
        <a:lstStyle/>
        <a:p>
          <a:endParaRPr lang="en-US"/>
        </a:p>
      </dgm:t>
    </dgm:pt>
    <dgm:pt modelId="{7F6EAD47-A962-4DC2-AF99-5AD1A16807C7}" type="sibTrans" cxnId="{7D662F99-446C-480D-87EE-C2EDE6DBA0C2}">
      <dgm:prSet/>
      <dgm:spPr/>
      <dgm:t>
        <a:bodyPr/>
        <a:lstStyle/>
        <a:p>
          <a:endParaRPr lang="en-US"/>
        </a:p>
      </dgm:t>
    </dgm:pt>
    <dgm:pt modelId="{ED0F9DBD-BDF5-4A28-8A1E-D70653FB98C5}">
      <dgm:prSet/>
      <dgm:spPr/>
      <dgm:t>
        <a:bodyPr/>
        <a:lstStyle/>
        <a:p>
          <a:r>
            <a:rPr lang="en-US" dirty="0">
              <a:solidFill>
                <a:schemeClr val="accent2">
                  <a:lumMod val="50000"/>
                </a:schemeClr>
              </a:solidFill>
            </a:rPr>
            <a:t>In Oklahoma, some agencies are also responsible for formulating rules and regulations with regard to specific service providers.</a:t>
          </a:r>
        </a:p>
      </dgm:t>
    </dgm:pt>
    <dgm:pt modelId="{4C871A8A-1B0D-4367-80FD-26BAC99B4F74}" type="parTrans" cxnId="{101CBF57-C0F0-4B42-9079-6EBC9D9B4259}">
      <dgm:prSet/>
      <dgm:spPr/>
      <dgm:t>
        <a:bodyPr/>
        <a:lstStyle/>
        <a:p>
          <a:endParaRPr lang="en-US"/>
        </a:p>
      </dgm:t>
    </dgm:pt>
    <dgm:pt modelId="{23F2C4FA-87A0-44AE-A66C-36C494FD53E9}" type="sibTrans" cxnId="{101CBF57-C0F0-4B42-9079-6EBC9D9B4259}">
      <dgm:prSet/>
      <dgm:spPr/>
      <dgm:t>
        <a:bodyPr/>
        <a:lstStyle/>
        <a:p>
          <a:endParaRPr lang="en-US"/>
        </a:p>
      </dgm:t>
    </dgm:pt>
    <dgm:pt modelId="{E7A9E6FF-A2AB-4665-89B6-452D137F933B}" type="pres">
      <dgm:prSet presAssocID="{AE710D1D-C3C0-4145-A8AB-58243158A435}" presName="vert0" presStyleCnt="0">
        <dgm:presLayoutVars>
          <dgm:dir/>
          <dgm:animOne val="branch"/>
          <dgm:animLvl val="lvl"/>
        </dgm:presLayoutVars>
      </dgm:prSet>
      <dgm:spPr/>
    </dgm:pt>
    <dgm:pt modelId="{9A9B9546-C0D5-49F1-BB93-9054BB3431F6}" type="pres">
      <dgm:prSet presAssocID="{9A7FE664-3F78-4C7F-86E7-97F0E5BB5DD7}" presName="thickLine" presStyleLbl="alignNode1" presStyleIdx="0" presStyleCnt="3"/>
      <dgm:spPr/>
    </dgm:pt>
    <dgm:pt modelId="{8DBC90F3-22D8-495D-8FEA-E78D0561AFCA}" type="pres">
      <dgm:prSet presAssocID="{9A7FE664-3F78-4C7F-86E7-97F0E5BB5DD7}" presName="horz1" presStyleCnt="0"/>
      <dgm:spPr/>
    </dgm:pt>
    <dgm:pt modelId="{DA7BE122-A618-45EE-8B74-CC490BB6DD9A}" type="pres">
      <dgm:prSet presAssocID="{9A7FE664-3F78-4C7F-86E7-97F0E5BB5DD7}" presName="tx1" presStyleLbl="revTx" presStyleIdx="0" presStyleCnt="3"/>
      <dgm:spPr/>
    </dgm:pt>
    <dgm:pt modelId="{05115DE6-58B5-44EC-B9F7-8655FBF5C748}" type="pres">
      <dgm:prSet presAssocID="{9A7FE664-3F78-4C7F-86E7-97F0E5BB5DD7}" presName="vert1" presStyleCnt="0"/>
      <dgm:spPr/>
    </dgm:pt>
    <dgm:pt modelId="{45A7AD69-2622-48D4-975E-5AC9C488E10A}" type="pres">
      <dgm:prSet presAssocID="{EBC9FC0C-F519-45AA-932C-659B6A5414C2}" presName="thickLine" presStyleLbl="alignNode1" presStyleIdx="1" presStyleCnt="3"/>
      <dgm:spPr/>
    </dgm:pt>
    <dgm:pt modelId="{96449765-C867-421D-A8AE-AC53E468F569}" type="pres">
      <dgm:prSet presAssocID="{EBC9FC0C-F519-45AA-932C-659B6A5414C2}" presName="horz1" presStyleCnt="0"/>
      <dgm:spPr/>
    </dgm:pt>
    <dgm:pt modelId="{385B1907-610F-4C5B-82E6-77EA13610BA1}" type="pres">
      <dgm:prSet presAssocID="{EBC9FC0C-F519-45AA-932C-659B6A5414C2}" presName="tx1" presStyleLbl="revTx" presStyleIdx="1" presStyleCnt="3"/>
      <dgm:spPr/>
    </dgm:pt>
    <dgm:pt modelId="{4AC56419-E9AE-4615-907D-6FDACC0A0816}" type="pres">
      <dgm:prSet presAssocID="{EBC9FC0C-F519-45AA-932C-659B6A5414C2}" presName="vert1" presStyleCnt="0"/>
      <dgm:spPr/>
    </dgm:pt>
    <dgm:pt modelId="{F29F0C47-F9A4-481B-9B2D-941EB7B37C95}" type="pres">
      <dgm:prSet presAssocID="{ED0F9DBD-BDF5-4A28-8A1E-D70653FB98C5}" presName="thickLine" presStyleLbl="alignNode1" presStyleIdx="2" presStyleCnt="3"/>
      <dgm:spPr/>
    </dgm:pt>
    <dgm:pt modelId="{DAE88A88-8F5B-4384-A088-08E97B70E895}" type="pres">
      <dgm:prSet presAssocID="{ED0F9DBD-BDF5-4A28-8A1E-D70653FB98C5}" presName="horz1" presStyleCnt="0"/>
      <dgm:spPr/>
    </dgm:pt>
    <dgm:pt modelId="{035B8AFD-AB69-4ABF-9DE5-3CF4B84DDC35}" type="pres">
      <dgm:prSet presAssocID="{ED0F9DBD-BDF5-4A28-8A1E-D70653FB98C5}" presName="tx1" presStyleLbl="revTx" presStyleIdx="2" presStyleCnt="3"/>
      <dgm:spPr/>
    </dgm:pt>
    <dgm:pt modelId="{6AA01A17-F787-454B-BC92-796B64DF428B}" type="pres">
      <dgm:prSet presAssocID="{ED0F9DBD-BDF5-4A28-8A1E-D70653FB98C5}" presName="vert1" presStyleCnt="0"/>
      <dgm:spPr/>
    </dgm:pt>
  </dgm:ptLst>
  <dgm:cxnLst>
    <dgm:cxn modelId="{7F850F1A-65CA-48EA-B74B-744DDBED4DA0}" srcId="{AE710D1D-C3C0-4145-A8AB-58243158A435}" destId="{9A7FE664-3F78-4C7F-86E7-97F0E5BB5DD7}" srcOrd="0" destOrd="0" parTransId="{C62ACD46-39A1-4C54-85C3-9FAC6B31B58F}" sibTransId="{95B2F0BD-E16C-46B7-91D5-F5F042C05BD4}"/>
    <dgm:cxn modelId="{101CBF57-C0F0-4B42-9079-6EBC9D9B4259}" srcId="{AE710D1D-C3C0-4145-A8AB-58243158A435}" destId="{ED0F9DBD-BDF5-4A28-8A1E-D70653FB98C5}" srcOrd="2" destOrd="0" parTransId="{4C871A8A-1B0D-4367-80FD-26BAC99B4F74}" sibTransId="{23F2C4FA-87A0-44AE-A66C-36C494FD53E9}"/>
    <dgm:cxn modelId="{7D662F99-446C-480D-87EE-C2EDE6DBA0C2}" srcId="{AE710D1D-C3C0-4145-A8AB-58243158A435}" destId="{EBC9FC0C-F519-45AA-932C-659B6A5414C2}" srcOrd="1" destOrd="0" parTransId="{5A4D983F-1B37-4B83-BA7B-12957ED51B55}" sibTransId="{7F6EAD47-A962-4DC2-AF99-5AD1A16807C7}"/>
    <dgm:cxn modelId="{E32A51AE-2200-410F-936A-83213C5CCAAC}" type="presOf" srcId="{AE710D1D-C3C0-4145-A8AB-58243158A435}" destId="{E7A9E6FF-A2AB-4665-89B6-452D137F933B}" srcOrd="0" destOrd="0" presId="urn:microsoft.com/office/officeart/2008/layout/LinedList"/>
    <dgm:cxn modelId="{D77360E9-7FFD-41BC-BD3A-A22B77A3422B}" type="presOf" srcId="{ED0F9DBD-BDF5-4A28-8A1E-D70653FB98C5}" destId="{035B8AFD-AB69-4ABF-9DE5-3CF4B84DDC35}" srcOrd="0" destOrd="0" presId="urn:microsoft.com/office/officeart/2008/layout/LinedList"/>
    <dgm:cxn modelId="{513A7AF4-9046-42B5-B628-7A5AF90481C0}" type="presOf" srcId="{EBC9FC0C-F519-45AA-932C-659B6A5414C2}" destId="{385B1907-610F-4C5B-82E6-77EA13610BA1}" srcOrd="0" destOrd="0" presId="urn:microsoft.com/office/officeart/2008/layout/LinedList"/>
    <dgm:cxn modelId="{D7CBBDFE-6915-4379-8271-32CEC94F87DE}" type="presOf" srcId="{9A7FE664-3F78-4C7F-86E7-97F0E5BB5DD7}" destId="{DA7BE122-A618-45EE-8B74-CC490BB6DD9A}" srcOrd="0" destOrd="0" presId="urn:microsoft.com/office/officeart/2008/layout/LinedList"/>
    <dgm:cxn modelId="{D15D90D4-641C-4AD9-A9A9-B096DED5042C}" type="presParOf" srcId="{E7A9E6FF-A2AB-4665-89B6-452D137F933B}" destId="{9A9B9546-C0D5-49F1-BB93-9054BB3431F6}" srcOrd="0" destOrd="0" presId="urn:microsoft.com/office/officeart/2008/layout/LinedList"/>
    <dgm:cxn modelId="{3019001B-1B49-4DD3-A924-38AE629C1261}" type="presParOf" srcId="{E7A9E6FF-A2AB-4665-89B6-452D137F933B}" destId="{8DBC90F3-22D8-495D-8FEA-E78D0561AFCA}" srcOrd="1" destOrd="0" presId="urn:microsoft.com/office/officeart/2008/layout/LinedList"/>
    <dgm:cxn modelId="{AAF7CFEF-BEB4-42F7-902E-C78607B48B4C}" type="presParOf" srcId="{8DBC90F3-22D8-495D-8FEA-E78D0561AFCA}" destId="{DA7BE122-A618-45EE-8B74-CC490BB6DD9A}" srcOrd="0" destOrd="0" presId="urn:microsoft.com/office/officeart/2008/layout/LinedList"/>
    <dgm:cxn modelId="{530A2CB1-8164-4650-A736-CC7B0B448DD3}" type="presParOf" srcId="{8DBC90F3-22D8-495D-8FEA-E78D0561AFCA}" destId="{05115DE6-58B5-44EC-B9F7-8655FBF5C748}" srcOrd="1" destOrd="0" presId="urn:microsoft.com/office/officeart/2008/layout/LinedList"/>
    <dgm:cxn modelId="{364A4E3E-9E2F-47E4-93B3-82C746099B5A}" type="presParOf" srcId="{E7A9E6FF-A2AB-4665-89B6-452D137F933B}" destId="{45A7AD69-2622-48D4-975E-5AC9C488E10A}" srcOrd="2" destOrd="0" presId="urn:microsoft.com/office/officeart/2008/layout/LinedList"/>
    <dgm:cxn modelId="{15305901-7E92-4C6C-BA84-E66908478E98}" type="presParOf" srcId="{E7A9E6FF-A2AB-4665-89B6-452D137F933B}" destId="{96449765-C867-421D-A8AE-AC53E468F569}" srcOrd="3" destOrd="0" presId="urn:microsoft.com/office/officeart/2008/layout/LinedList"/>
    <dgm:cxn modelId="{C04534BA-A4CD-4A1D-91D6-B192B226583B}" type="presParOf" srcId="{96449765-C867-421D-A8AE-AC53E468F569}" destId="{385B1907-610F-4C5B-82E6-77EA13610BA1}" srcOrd="0" destOrd="0" presId="urn:microsoft.com/office/officeart/2008/layout/LinedList"/>
    <dgm:cxn modelId="{75549D24-D1FA-4862-BD50-4C738C53E04B}" type="presParOf" srcId="{96449765-C867-421D-A8AE-AC53E468F569}" destId="{4AC56419-E9AE-4615-907D-6FDACC0A0816}" srcOrd="1" destOrd="0" presId="urn:microsoft.com/office/officeart/2008/layout/LinedList"/>
    <dgm:cxn modelId="{11F2A8EB-0A64-4A5D-8521-8E31DF9F8B8E}" type="presParOf" srcId="{E7A9E6FF-A2AB-4665-89B6-452D137F933B}" destId="{F29F0C47-F9A4-481B-9B2D-941EB7B37C95}" srcOrd="4" destOrd="0" presId="urn:microsoft.com/office/officeart/2008/layout/LinedList"/>
    <dgm:cxn modelId="{AAA8C38C-9E32-4FAD-8512-C8B76175987F}" type="presParOf" srcId="{E7A9E6FF-A2AB-4665-89B6-452D137F933B}" destId="{DAE88A88-8F5B-4384-A088-08E97B70E895}" srcOrd="5" destOrd="0" presId="urn:microsoft.com/office/officeart/2008/layout/LinedList"/>
    <dgm:cxn modelId="{3BADCB1D-25CB-49D2-BEFE-64A7B3DEB242}" type="presParOf" srcId="{DAE88A88-8F5B-4384-A088-08E97B70E895}" destId="{035B8AFD-AB69-4ABF-9DE5-3CF4B84DDC35}" srcOrd="0" destOrd="0" presId="urn:microsoft.com/office/officeart/2008/layout/LinedList"/>
    <dgm:cxn modelId="{1885A22B-C48F-4DB4-9B7F-46272274B611}" type="presParOf" srcId="{DAE88A88-8F5B-4384-A088-08E97B70E895}" destId="{6AA01A17-F787-454B-BC92-796B64DF428B}" srcOrd="1"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5.xml><?xml version="1.0" encoding="utf-8"?>
<dgm:dataModel xmlns:dgm="http://schemas.openxmlformats.org/drawingml/2006/diagram" xmlns:a="http://schemas.openxmlformats.org/drawingml/2006/main">
  <dgm:ptLst>
    <dgm:pt modelId="{142BF824-D890-48CF-AA07-3C6895D27F24}" type="doc">
      <dgm:prSet loTypeId="urn:microsoft.com/office/officeart/2005/8/layout/list1" loCatId="list" qsTypeId="urn:microsoft.com/office/officeart/2005/8/quickstyle/simple1" qsCatId="simple" csTypeId="urn:microsoft.com/office/officeart/2005/8/colors/colorful1" csCatId="colorful" phldr="1"/>
      <dgm:spPr/>
      <dgm:t>
        <a:bodyPr/>
        <a:lstStyle/>
        <a:p>
          <a:endParaRPr lang="en-US"/>
        </a:p>
      </dgm:t>
    </dgm:pt>
    <dgm:pt modelId="{F24CE679-C7BB-47DC-8329-D81E4FE4A56E}">
      <dgm:prSet/>
      <dgm:spPr/>
      <dgm:t>
        <a:bodyPr/>
        <a:lstStyle/>
        <a:p>
          <a:r>
            <a:rPr lang="en-US" b="1"/>
            <a:t>Business &amp; Agencies</a:t>
          </a:r>
          <a:endParaRPr lang="en-US"/>
        </a:p>
      </dgm:t>
    </dgm:pt>
    <dgm:pt modelId="{5BDC1D0C-F19E-4A9E-9C56-FC37F9A50F41}" type="parTrans" cxnId="{30A6437A-787D-41F4-8129-69EFE1896FA0}">
      <dgm:prSet/>
      <dgm:spPr/>
      <dgm:t>
        <a:bodyPr/>
        <a:lstStyle/>
        <a:p>
          <a:endParaRPr lang="en-US"/>
        </a:p>
      </dgm:t>
    </dgm:pt>
    <dgm:pt modelId="{DE22FC23-D849-4B54-A205-15BC1F1CA875}" type="sibTrans" cxnId="{30A6437A-787D-41F4-8129-69EFE1896FA0}">
      <dgm:prSet/>
      <dgm:spPr/>
      <dgm:t>
        <a:bodyPr/>
        <a:lstStyle/>
        <a:p>
          <a:endParaRPr lang="en-US"/>
        </a:p>
      </dgm:t>
    </dgm:pt>
    <dgm:pt modelId="{0CC7F3D8-9F8F-4060-892D-BBC260E7305A}">
      <dgm:prSet/>
      <dgm:spPr/>
      <dgm:t>
        <a:bodyPr/>
        <a:lstStyle/>
        <a:p>
          <a:r>
            <a:rPr lang="en-US" u="sng"/>
            <a:t>Examples: </a:t>
          </a:r>
          <a:endParaRPr lang="en-US"/>
        </a:p>
      </dgm:t>
    </dgm:pt>
    <dgm:pt modelId="{ACB04002-80CC-4C3E-8B1B-8175169F1A31}" type="parTrans" cxnId="{61EED0F9-0085-4969-A8E3-104C8963A7B1}">
      <dgm:prSet/>
      <dgm:spPr/>
      <dgm:t>
        <a:bodyPr/>
        <a:lstStyle/>
        <a:p>
          <a:endParaRPr lang="en-US"/>
        </a:p>
      </dgm:t>
    </dgm:pt>
    <dgm:pt modelId="{D20111CF-83E3-4A53-A108-A1BA4E9BB652}" type="sibTrans" cxnId="{61EED0F9-0085-4969-A8E3-104C8963A7B1}">
      <dgm:prSet/>
      <dgm:spPr/>
      <dgm:t>
        <a:bodyPr/>
        <a:lstStyle/>
        <a:p>
          <a:endParaRPr lang="en-US"/>
        </a:p>
      </dgm:t>
    </dgm:pt>
    <dgm:pt modelId="{A44B5FAB-150E-43E8-B838-4171B4C047DD}">
      <dgm:prSet/>
      <dgm:spPr/>
      <dgm:t>
        <a:bodyPr/>
        <a:lstStyle/>
        <a:p>
          <a:r>
            <a:rPr lang="en-US" dirty="0">
              <a:solidFill>
                <a:schemeClr val="accent2">
                  <a:lumMod val="50000"/>
                </a:schemeClr>
              </a:solidFill>
            </a:rPr>
            <a:t>State Health Department </a:t>
          </a:r>
        </a:p>
      </dgm:t>
    </dgm:pt>
    <dgm:pt modelId="{BD06FA0A-F56B-43F9-A785-61C59E72F581}" type="parTrans" cxnId="{F651C1AD-3CEF-4FBA-A4F8-61BD4FB1B9A6}">
      <dgm:prSet/>
      <dgm:spPr/>
      <dgm:t>
        <a:bodyPr/>
        <a:lstStyle/>
        <a:p>
          <a:endParaRPr lang="en-US"/>
        </a:p>
      </dgm:t>
    </dgm:pt>
    <dgm:pt modelId="{4CBE3E8B-C105-4573-A9C5-4F9C0BFEBAEC}" type="sibTrans" cxnId="{F651C1AD-3CEF-4FBA-A4F8-61BD4FB1B9A6}">
      <dgm:prSet/>
      <dgm:spPr/>
      <dgm:t>
        <a:bodyPr/>
        <a:lstStyle/>
        <a:p>
          <a:endParaRPr lang="en-US"/>
        </a:p>
      </dgm:t>
    </dgm:pt>
    <dgm:pt modelId="{C4DE4952-EECB-484F-86C3-25478659650A}">
      <dgm:prSet/>
      <dgm:spPr/>
      <dgm:t>
        <a:bodyPr/>
        <a:lstStyle/>
        <a:p>
          <a:r>
            <a:rPr lang="en-US" dirty="0"/>
            <a:t>Licensed Professional Counselor (LPC)      </a:t>
          </a:r>
        </a:p>
      </dgm:t>
    </dgm:pt>
    <dgm:pt modelId="{8191C1CD-A183-4C83-A323-05439580EA19}" type="parTrans" cxnId="{95B33EB5-8AB1-497C-A7DC-57A8A943E64F}">
      <dgm:prSet/>
      <dgm:spPr/>
      <dgm:t>
        <a:bodyPr/>
        <a:lstStyle/>
        <a:p>
          <a:endParaRPr lang="en-US"/>
        </a:p>
      </dgm:t>
    </dgm:pt>
    <dgm:pt modelId="{E5925E19-AC19-478A-8786-AA87C08C7026}" type="sibTrans" cxnId="{95B33EB5-8AB1-497C-A7DC-57A8A943E64F}">
      <dgm:prSet/>
      <dgm:spPr/>
      <dgm:t>
        <a:bodyPr/>
        <a:lstStyle/>
        <a:p>
          <a:endParaRPr lang="en-US"/>
        </a:p>
      </dgm:t>
    </dgm:pt>
    <dgm:pt modelId="{C9BB5B8C-7001-49B5-8B8D-4DC82D191F7B}">
      <dgm:prSet/>
      <dgm:spPr/>
      <dgm:t>
        <a:bodyPr/>
        <a:lstStyle/>
        <a:p>
          <a:r>
            <a:rPr lang="en-US"/>
            <a:t>Department of Mental Health and Substance Abuse Services</a:t>
          </a:r>
        </a:p>
      </dgm:t>
    </dgm:pt>
    <dgm:pt modelId="{99FD7FAC-CECD-4CEA-81C4-9233BD07A0A6}" type="parTrans" cxnId="{B7D93588-5F30-4C3D-8EC5-E91A125F3E0B}">
      <dgm:prSet/>
      <dgm:spPr/>
      <dgm:t>
        <a:bodyPr/>
        <a:lstStyle/>
        <a:p>
          <a:endParaRPr lang="en-US"/>
        </a:p>
      </dgm:t>
    </dgm:pt>
    <dgm:pt modelId="{8907C308-CA5D-40DE-B145-1DEB00712A23}" type="sibTrans" cxnId="{B7D93588-5F30-4C3D-8EC5-E91A125F3E0B}">
      <dgm:prSet/>
      <dgm:spPr/>
      <dgm:t>
        <a:bodyPr/>
        <a:lstStyle/>
        <a:p>
          <a:endParaRPr lang="en-US"/>
        </a:p>
      </dgm:t>
    </dgm:pt>
    <dgm:pt modelId="{A8F7D4BE-2013-46E3-BC6F-07F0B9D027CB}">
      <dgm:prSet/>
      <dgm:spPr/>
      <dgm:t>
        <a:bodyPr/>
        <a:lstStyle/>
        <a:p>
          <a:r>
            <a:rPr lang="en-US" dirty="0">
              <a:solidFill>
                <a:schemeClr val="accent2">
                  <a:lumMod val="50000"/>
                </a:schemeClr>
              </a:solidFill>
            </a:rPr>
            <a:t>Certified Behavioral Health Case Manager</a:t>
          </a:r>
        </a:p>
      </dgm:t>
    </dgm:pt>
    <dgm:pt modelId="{5831E70C-5213-4039-939E-277D20CE438A}" type="parTrans" cxnId="{42A69623-D287-4484-809E-43F83E440F28}">
      <dgm:prSet/>
      <dgm:spPr/>
      <dgm:t>
        <a:bodyPr/>
        <a:lstStyle/>
        <a:p>
          <a:endParaRPr lang="en-US"/>
        </a:p>
      </dgm:t>
    </dgm:pt>
    <dgm:pt modelId="{7F95AD5C-73D0-4750-851E-6D53FF7F9C62}" type="sibTrans" cxnId="{42A69623-D287-4484-809E-43F83E440F28}">
      <dgm:prSet/>
      <dgm:spPr/>
      <dgm:t>
        <a:bodyPr/>
        <a:lstStyle/>
        <a:p>
          <a:endParaRPr lang="en-US"/>
        </a:p>
      </dgm:t>
    </dgm:pt>
    <dgm:pt modelId="{83B759B6-F7D5-4815-9628-7DEAD7820183}" type="pres">
      <dgm:prSet presAssocID="{142BF824-D890-48CF-AA07-3C6895D27F24}" presName="linear" presStyleCnt="0">
        <dgm:presLayoutVars>
          <dgm:dir/>
          <dgm:animLvl val="lvl"/>
          <dgm:resizeHandles val="exact"/>
        </dgm:presLayoutVars>
      </dgm:prSet>
      <dgm:spPr/>
    </dgm:pt>
    <dgm:pt modelId="{265DC1F1-1FA3-40BD-82FC-6BDFB0F3EF40}" type="pres">
      <dgm:prSet presAssocID="{F24CE679-C7BB-47DC-8329-D81E4FE4A56E}" presName="parentLin" presStyleCnt="0"/>
      <dgm:spPr/>
    </dgm:pt>
    <dgm:pt modelId="{3CD91CC3-0712-446C-B05D-6C41A7CB280C}" type="pres">
      <dgm:prSet presAssocID="{F24CE679-C7BB-47DC-8329-D81E4FE4A56E}" presName="parentLeftMargin" presStyleLbl="node1" presStyleIdx="0" presStyleCnt="4"/>
      <dgm:spPr/>
    </dgm:pt>
    <dgm:pt modelId="{B3840890-CD9D-43BC-A01A-23906E19EC11}" type="pres">
      <dgm:prSet presAssocID="{F24CE679-C7BB-47DC-8329-D81E4FE4A56E}" presName="parentText" presStyleLbl="node1" presStyleIdx="0" presStyleCnt="4">
        <dgm:presLayoutVars>
          <dgm:chMax val="0"/>
          <dgm:bulletEnabled val="1"/>
        </dgm:presLayoutVars>
      </dgm:prSet>
      <dgm:spPr/>
    </dgm:pt>
    <dgm:pt modelId="{689C33D4-41E5-4AA0-8886-2DE08F34684C}" type="pres">
      <dgm:prSet presAssocID="{F24CE679-C7BB-47DC-8329-D81E4FE4A56E}" presName="negativeSpace" presStyleCnt="0"/>
      <dgm:spPr/>
    </dgm:pt>
    <dgm:pt modelId="{0D02517A-BF6B-45C8-9676-017C496B5DBA}" type="pres">
      <dgm:prSet presAssocID="{F24CE679-C7BB-47DC-8329-D81E4FE4A56E}" presName="childText" presStyleLbl="conFgAcc1" presStyleIdx="0" presStyleCnt="4">
        <dgm:presLayoutVars>
          <dgm:bulletEnabled val="1"/>
        </dgm:presLayoutVars>
      </dgm:prSet>
      <dgm:spPr/>
    </dgm:pt>
    <dgm:pt modelId="{55017A64-0FA4-4D06-A03A-60F6D38CF8EF}" type="pres">
      <dgm:prSet presAssocID="{DE22FC23-D849-4B54-A205-15BC1F1CA875}" presName="spaceBetweenRectangles" presStyleCnt="0"/>
      <dgm:spPr/>
    </dgm:pt>
    <dgm:pt modelId="{7804F81B-70B1-4F5B-A593-65D456583598}" type="pres">
      <dgm:prSet presAssocID="{0CC7F3D8-9F8F-4060-892D-BBC260E7305A}" presName="parentLin" presStyleCnt="0"/>
      <dgm:spPr/>
    </dgm:pt>
    <dgm:pt modelId="{7E63E94C-688E-42D8-8852-28EE92BD1A41}" type="pres">
      <dgm:prSet presAssocID="{0CC7F3D8-9F8F-4060-892D-BBC260E7305A}" presName="parentLeftMargin" presStyleLbl="node1" presStyleIdx="0" presStyleCnt="4"/>
      <dgm:spPr/>
    </dgm:pt>
    <dgm:pt modelId="{E9F9A378-908C-4F8A-BE24-CBF08AB2E92A}" type="pres">
      <dgm:prSet presAssocID="{0CC7F3D8-9F8F-4060-892D-BBC260E7305A}" presName="parentText" presStyleLbl="node1" presStyleIdx="1" presStyleCnt="4">
        <dgm:presLayoutVars>
          <dgm:chMax val="0"/>
          <dgm:bulletEnabled val="1"/>
        </dgm:presLayoutVars>
      </dgm:prSet>
      <dgm:spPr/>
    </dgm:pt>
    <dgm:pt modelId="{B8DE508A-6567-497F-B563-E65F3370CDA5}" type="pres">
      <dgm:prSet presAssocID="{0CC7F3D8-9F8F-4060-892D-BBC260E7305A}" presName="negativeSpace" presStyleCnt="0"/>
      <dgm:spPr/>
    </dgm:pt>
    <dgm:pt modelId="{78AC73DB-99A4-486B-94AD-49ECB3AD4226}" type="pres">
      <dgm:prSet presAssocID="{0CC7F3D8-9F8F-4060-892D-BBC260E7305A}" presName="childText" presStyleLbl="conFgAcc1" presStyleIdx="1" presStyleCnt="4">
        <dgm:presLayoutVars>
          <dgm:bulletEnabled val="1"/>
        </dgm:presLayoutVars>
      </dgm:prSet>
      <dgm:spPr/>
    </dgm:pt>
    <dgm:pt modelId="{F3274BFE-75A7-417C-AF61-50F828ADFD60}" type="pres">
      <dgm:prSet presAssocID="{D20111CF-83E3-4A53-A108-A1BA4E9BB652}" presName="spaceBetweenRectangles" presStyleCnt="0"/>
      <dgm:spPr/>
    </dgm:pt>
    <dgm:pt modelId="{83F564EF-F94C-4466-BA1E-35C6F4634A2F}" type="pres">
      <dgm:prSet presAssocID="{C4DE4952-EECB-484F-86C3-25478659650A}" presName="parentLin" presStyleCnt="0"/>
      <dgm:spPr/>
    </dgm:pt>
    <dgm:pt modelId="{42662F6A-70A2-4389-AD96-9813BF4725EA}" type="pres">
      <dgm:prSet presAssocID="{C4DE4952-EECB-484F-86C3-25478659650A}" presName="parentLeftMargin" presStyleLbl="node1" presStyleIdx="1" presStyleCnt="4"/>
      <dgm:spPr/>
    </dgm:pt>
    <dgm:pt modelId="{53CA1B5A-40CF-4F2B-8FCF-C13A01748F9B}" type="pres">
      <dgm:prSet presAssocID="{C4DE4952-EECB-484F-86C3-25478659650A}" presName="parentText" presStyleLbl="node1" presStyleIdx="2" presStyleCnt="4">
        <dgm:presLayoutVars>
          <dgm:chMax val="0"/>
          <dgm:bulletEnabled val="1"/>
        </dgm:presLayoutVars>
      </dgm:prSet>
      <dgm:spPr/>
    </dgm:pt>
    <dgm:pt modelId="{4C29253B-3784-4264-A866-EA50A8FBFC65}" type="pres">
      <dgm:prSet presAssocID="{C4DE4952-EECB-484F-86C3-25478659650A}" presName="negativeSpace" presStyleCnt="0"/>
      <dgm:spPr/>
    </dgm:pt>
    <dgm:pt modelId="{36567641-7E2E-4081-9271-02E0E800441F}" type="pres">
      <dgm:prSet presAssocID="{C4DE4952-EECB-484F-86C3-25478659650A}" presName="childText" presStyleLbl="conFgAcc1" presStyleIdx="2" presStyleCnt="4">
        <dgm:presLayoutVars>
          <dgm:bulletEnabled val="1"/>
        </dgm:presLayoutVars>
      </dgm:prSet>
      <dgm:spPr/>
    </dgm:pt>
    <dgm:pt modelId="{1BCD675A-40CE-4E45-94E3-C3AC94F1D8F3}" type="pres">
      <dgm:prSet presAssocID="{E5925E19-AC19-478A-8786-AA87C08C7026}" presName="spaceBetweenRectangles" presStyleCnt="0"/>
      <dgm:spPr/>
    </dgm:pt>
    <dgm:pt modelId="{FA9D21B7-B35D-4345-9337-5B6B29993C47}" type="pres">
      <dgm:prSet presAssocID="{C9BB5B8C-7001-49B5-8B8D-4DC82D191F7B}" presName="parentLin" presStyleCnt="0"/>
      <dgm:spPr/>
    </dgm:pt>
    <dgm:pt modelId="{4D77B663-9B41-4BC5-9F6B-5B72D1CF79D0}" type="pres">
      <dgm:prSet presAssocID="{C9BB5B8C-7001-49B5-8B8D-4DC82D191F7B}" presName="parentLeftMargin" presStyleLbl="node1" presStyleIdx="2" presStyleCnt="4"/>
      <dgm:spPr/>
    </dgm:pt>
    <dgm:pt modelId="{696F7AA3-540D-43D4-9F91-EF576DA58FC0}" type="pres">
      <dgm:prSet presAssocID="{C9BB5B8C-7001-49B5-8B8D-4DC82D191F7B}" presName="parentText" presStyleLbl="node1" presStyleIdx="3" presStyleCnt="4">
        <dgm:presLayoutVars>
          <dgm:chMax val="0"/>
          <dgm:bulletEnabled val="1"/>
        </dgm:presLayoutVars>
      </dgm:prSet>
      <dgm:spPr/>
    </dgm:pt>
    <dgm:pt modelId="{5C14ECDA-ABAC-4DC0-A8A3-97A6F323D5B6}" type="pres">
      <dgm:prSet presAssocID="{C9BB5B8C-7001-49B5-8B8D-4DC82D191F7B}" presName="negativeSpace" presStyleCnt="0"/>
      <dgm:spPr/>
    </dgm:pt>
    <dgm:pt modelId="{56493086-870A-4A13-9257-2E2A75BDA378}" type="pres">
      <dgm:prSet presAssocID="{C9BB5B8C-7001-49B5-8B8D-4DC82D191F7B}" presName="childText" presStyleLbl="conFgAcc1" presStyleIdx="3" presStyleCnt="4">
        <dgm:presLayoutVars>
          <dgm:bulletEnabled val="1"/>
        </dgm:presLayoutVars>
      </dgm:prSet>
      <dgm:spPr/>
    </dgm:pt>
  </dgm:ptLst>
  <dgm:cxnLst>
    <dgm:cxn modelId="{2E140608-F06F-45A0-8F75-210DCF4B0133}" type="presOf" srcId="{F24CE679-C7BB-47DC-8329-D81E4FE4A56E}" destId="{B3840890-CD9D-43BC-A01A-23906E19EC11}" srcOrd="1" destOrd="0" presId="urn:microsoft.com/office/officeart/2005/8/layout/list1"/>
    <dgm:cxn modelId="{86229716-596C-493A-9C76-7381F2B24F68}" type="presOf" srcId="{C4DE4952-EECB-484F-86C3-25478659650A}" destId="{42662F6A-70A2-4389-AD96-9813BF4725EA}" srcOrd="0" destOrd="0" presId="urn:microsoft.com/office/officeart/2005/8/layout/list1"/>
    <dgm:cxn modelId="{42A69623-D287-4484-809E-43F83E440F28}" srcId="{C9BB5B8C-7001-49B5-8B8D-4DC82D191F7B}" destId="{A8F7D4BE-2013-46E3-BC6F-07F0B9D027CB}" srcOrd="0" destOrd="0" parTransId="{5831E70C-5213-4039-939E-277D20CE438A}" sibTransId="{7F95AD5C-73D0-4750-851E-6D53FF7F9C62}"/>
    <dgm:cxn modelId="{B6A1BE5D-EBB9-4C6D-BAF0-B0AE9D17007C}" type="presOf" srcId="{0CC7F3D8-9F8F-4060-892D-BBC260E7305A}" destId="{E9F9A378-908C-4F8A-BE24-CBF08AB2E92A}" srcOrd="1" destOrd="0" presId="urn:microsoft.com/office/officeart/2005/8/layout/list1"/>
    <dgm:cxn modelId="{498F3251-B15E-4042-81A6-725047503B5B}" type="presOf" srcId="{0CC7F3D8-9F8F-4060-892D-BBC260E7305A}" destId="{7E63E94C-688E-42D8-8852-28EE92BD1A41}" srcOrd="0" destOrd="0" presId="urn:microsoft.com/office/officeart/2005/8/layout/list1"/>
    <dgm:cxn modelId="{582B1B78-B98D-4796-9B8F-1391C20F3A8C}" type="presOf" srcId="{A8F7D4BE-2013-46E3-BC6F-07F0B9D027CB}" destId="{56493086-870A-4A13-9257-2E2A75BDA378}" srcOrd="0" destOrd="0" presId="urn:microsoft.com/office/officeart/2005/8/layout/list1"/>
    <dgm:cxn modelId="{30A6437A-787D-41F4-8129-69EFE1896FA0}" srcId="{142BF824-D890-48CF-AA07-3C6895D27F24}" destId="{F24CE679-C7BB-47DC-8329-D81E4FE4A56E}" srcOrd="0" destOrd="0" parTransId="{5BDC1D0C-F19E-4A9E-9C56-FC37F9A50F41}" sibTransId="{DE22FC23-D849-4B54-A205-15BC1F1CA875}"/>
    <dgm:cxn modelId="{9DD00280-16C3-4376-94E8-1F203709C7E5}" type="presOf" srcId="{A44B5FAB-150E-43E8-B838-4171B4C047DD}" destId="{78AC73DB-99A4-486B-94AD-49ECB3AD4226}" srcOrd="0" destOrd="0" presId="urn:microsoft.com/office/officeart/2005/8/layout/list1"/>
    <dgm:cxn modelId="{B7D93588-5F30-4C3D-8EC5-E91A125F3E0B}" srcId="{142BF824-D890-48CF-AA07-3C6895D27F24}" destId="{C9BB5B8C-7001-49B5-8B8D-4DC82D191F7B}" srcOrd="3" destOrd="0" parTransId="{99FD7FAC-CECD-4CEA-81C4-9233BD07A0A6}" sibTransId="{8907C308-CA5D-40DE-B145-1DEB00712A23}"/>
    <dgm:cxn modelId="{F651C1AD-3CEF-4FBA-A4F8-61BD4FB1B9A6}" srcId="{0CC7F3D8-9F8F-4060-892D-BBC260E7305A}" destId="{A44B5FAB-150E-43E8-B838-4171B4C047DD}" srcOrd="0" destOrd="0" parTransId="{BD06FA0A-F56B-43F9-A785-61C59E72F581}" sibTransId="{4CBE3E8B-C105-4573-A9C5-4F9C0BFEBAEC}"/>
    <dgm:cxn modelId="{95B33EB5-8AB1-497C-A7DC-57A8A943E64F}" srcId="{142BF824-D890-48CF-AA07-3C6895D27F24}" destId="{C4DE4952-EECB-484F-86C3-25478659650A}" srcOrd="2" destOrd="0" parTransId="{8191C1CD-A183-4C83-A323-05439580EA19}" sibTransId="{E5925E19-AC19-478A-8786-AA87C08C7026}"/>
    <dgm:cxn modelId="{11BCEFB6-94AD-44C3-B9CC-3FA65D086584}" type="presOf" srcId="{F24CE679-C7BB-47DC-8329-D81E4FE4A56E}" destId="{3CD91CC3-0712-446C-B05D-6C41A7CB280C}" srcOrd="0" destOrd="0" presId="urn:microsoft.com/office/officeart/2005/8/layout/list1"/>
    <dgm:cxn modelId="{0CCCECB8-E8E3-406C-ABA7-24815DC66564}" type="presOf" srcId="{C4DE4952-EECB-484F-86C3-25478659650A}" destId="{53CA1B5A-40CF-4F2B-8FCF-C13A01748F9B}" srcOrd="1" destOrd="0" presId="urn:microsoft.com/office/officeart/2005/8/layout/list1"/>
    <dgm:cxn modelId="{AE35F0BC-D3A2-4948-91C0-E4D37151297A}" type="presOf" srcId="{142BF824-D890-48CF-AA07-3C6895D27F24}" destId="{83B759B6-F7D5-4815-9628-7DEAD7820183}" srcOrd="0" destOrd="0" presId="urn:microsoft.com/office/officeart/2005/8/layout/list1"/>
    <dgm:cxn modelId="{30DBEAEE-3D46-45BF-A2A2-C5DC15214ABE}" type="presOf" srcId="{C9BB5B8C-7001-49B5-8B8D-4DC82D191F7B}" destId="{4D77B663-9B41-4BC5-9F6B-5B72D1CF79D0}" srcOrd="0" destOrd="0" presId="urn:microsoft.com/office/officeart/2005/8/layout/list1"/>
    <dgm:cxn modelId="{61EED0F9-0085-4969-A8E3-104C8963A7B1}" srcId="{142BF824-D890-48CF-AA07-3C6895D27F24}" destId="{0CC7F3D8-9F8F-4060-892D-BBC260E7305A}" srcOrd="1" destOrd="0" parTransId="{ACB04002-80CC-4C3E-8B1B-8175169F1A31}" sibTransId="{D20111CF-83E3-4A53-A108-A1BA4E9BB652}"/>
    <dgm:cxn modelId="{24FB1EFE-5489-4B49-80D8-825CA30B0D35}" type="presOf" srcId="{C9BB5B8C-7001-49B5-8B8D-4DC82D191F7B}" destId="{696F7AA3-540D-43D4-9F91-EF576DA58FC0}" srcOrd="1" destOrd="0" presId="urn:microsoft.com/office/officeart/2005/8/layout/list1"/>
    <dgm:cxn modelId="{8C05C492-6DB0-42CC-9762-5C148E0F742D}" type="presParOf" srcId="{83B759B6-F7D5-4815-9628-7DEAD7820183}" destId="{265DC1F1-1FA3-40BD-82FC-6BDFB0F3EF40}" srcOrd="0" destOrd="0" presId="urn:microsoft.com/office/officeart/2005/8/layout/list1"/>
    <dgm:cxn modelId="{940E1206-026E-4A10-A2D4-C45376B3F60C}" type="presParOf" srcId="{265DC1F1-1FA3-40BD-82FC-6BDFB0F3EF40}" destId="{3CD91CC3-0712-446C-B05D-6C41A7CB280C}" srcOrd="0" destOrd="0" presId="urn:microsoft.com/office/officeart/2005/8/layout/list1"/>
    <dgm:cxn modelId="{BF298C62-2C3B-4CA5-916F-7158FE491FFB}" type="presParOf" srcId="{265DC1F1-1FA3-40BD-82FC-6BDFB0F3EF40}" destId="{B3840890-CD9D-43BC-A01A-23906E19EC11}" srcOrd="1" destOrd="0" presId="urn:microsoft.com/office/officeart/2005/8/layout/list1"/>
    <dgm:cxn modelId="{ADDA91EB-2345-4662-8F4A-E70F2BA352EC}" type="presParOf" srcId="{83B759B6-F7D5-4815-9628-7DEAD7820183}" destId="{689C33D4-41E5-4AA0-8886-2DE08F34684C}" srcOrd="1" destOrd="0" presId="urn:microsoft.com/office/officeart/2005/8/layout/list1"/>
    <dgm:cxn modelId="{474A9E52-CF57-45E8-8709-8F2257B6C522}" type="presParOf" srcId="{83B759B6-F7D5-4815-9628-7DEAD7820183}" destId="{0D02517A-BF6B-45C8-9676-017C496B5DBA}" srcOrd="2" destOrd="0" presId="urn:microsoft.com/office/officeart/2005/8/layout/list1"/>
    <dgm:cxn modelId="{DA4298F7-42F0-497A-A9D1-457D79B04A56}" type="presParOf" srcId="{83B759B6-F7D5-4815-9628-7DEAD7820183}" destId="{55017A64-0FA4-4D06-A03A-60F6D38CF8EF}" srcOrd="3" destOrd="0" presId="urn:microsoft.com/office/officeart/2005/8/layout/list1"/>
    <dgm:cxn modelId="{C9B61F70-070A-420C-87A6-F95065BA4D4A}" type="presParOf" srcId="{83B759B6-F7D5-4815-9628-7DEAD7820183}" destId="{7804F81B-70B1-4F5B-A593-65D456583598}" srcOrd="4" destOrd="0" presId="urn:microsoft.com/office/officeart/2005/8/layout/list1"/>
    <dgm:cxn modelId="{EC9AD231-83DD-4F95-A2C5-4AE1F5A89D1E}" type="presParOf" srcId="{7804F81B-70B1-4F5B-A593-65D456583598}" destId="{7E63E94C-688E-42D8-8852-28EE92BD1A41}" srcOrd="0" destOrd="0" presId="urn:microsoft.com/office/officeart/2005/8/layout/list1"/>
    <dgm:cxn modelId="{B0EF3768-B44A-418D-A8B1-0E2BD378A078}" type="presParOf" srcId="{7804F81B-70B1-4F5B-A593-65D456583598}" destId="{E9F9A378-908C-4F8A-BE24-CBF08AB2E92A}" srcOrd="1" destOrd="0" presId="urn:microsoft.com/office/officeart/2005/8/layout/list1"/>
    <dgm:cxn modelId="{3F44AFDD-BEFA-4515-B74C-1B86A2C7001E}" type="presParOf" srcId="{83B759B6-F7D5-4815-9628-7DEAD7820183}" destId="{B8DE508A-6567-497F-B563-E65F3370CDA5}" srcOrd="5" destOrd="0" presId="urn:microsoft.com/office/officeart/2005/8/layout/list1"/>
    <dgm:cxn modelId="{4325319E-4A51-4F61-BF56-3956A33E28DB}" type="presParOf" srcId="{83B759B6-F7D5-4815-9628-7DEAD7820183}" destId="{78AC73DB-99A4-486B-94AD-49ECB3AD4226}" srcOrd="6" destOrd="0" presId="urn:microsoft.com/office/officeart/2005/8/layout/list1"/>
    <dgm:cxn modelId="{D3CF0ED0-F940-4F7A-A330-008D510F0711}" type="presParOf" srcId="{83B759B6-F7D5-4815-9628-7DEAD7820183}" destId="{F3274BFE-75A7-417C-AF61-50F828ADFD60}" srcOrd="7" destOrd="0" presId="urn:microsoft.com/office/officeart/2005/8/layout/list1"/>
    <dgm:cxn modelId="{72442717-EE2A-498D-806D-A76B54D98D37}" type="presParOf" srcId="{83B759B6-F7D5-4815-9628-7DEAD7820183}" destId="{83F564EF-F94C-4466-BA1E-35C6F4634A2F}" srcOrd="8" destOrd="0" presId="urn:microsoft.com/office/officeart/2005/8/layout/list1"/>
    <dgm:cxn modelId="{14C68C60-1074-4B09-89EE-C4B7325A648A}" type="presParOf" srcId="{83F564EF-F94C-4466-BA1E-35C6F4634A2F}" destId="{42662F6A-70A2-4389-AD96-9813BF4725EA}" srcOrd="0" destOrd="0" presId="urn:microsoft.com/office/officeart/2005/8/layout/list1"/>
    <dgm:cxn modelId="{2B6280AE-FF1E-4ABC-9525-E019935318AF}" type="presParOf" srcId="{83F564EF-F94C-4466-BA1E-35C6F4634A2F}" destId="{53CA1B5A-40CF-4F2B-8FCF-C13A01748F9B}" srcOrd="1" destOrd="0" presId="urn:microsoft.com/office/officeart/2005/8/layout/list1"/>
    <dgm:cxn modelId="{9A988FBD-9AA3-4D14-A886-7F429C6B5232}" type="presParOf" srcId="{83B759B6-F7D5-4815-9628-7DEAD7820183}" destId="{4C29253B-3784-4264-A866-EA50A8FBFC65}" srcOrd="9" destOrd="0" presId="urn:microsoft.com/office/officeart/2005/8/layout/list1"/>
    <dgm:cxn modelId="{8F0FEED0-8AD3-41A6-A2C8-06E494B20B9A}" type="presParOf" srcId="{83B759B6-F7D5-4815-9628-7DEAD7820183}" destId="{36567641-7E2E-4081-9271-02E0E800441F}" srcOrd="10" destOrd="0" presId="urn:microsoft.com/office/officeart/2005/8/layout/list1"/>
    <dgm:cxn modelId="{9B6AB76A-286B-48F5-9FBD-A20834E9BA54}" type="presParOf" srcId="{83B759B6-F7D5-4815-9628-7DEAD7820183}" destId="{1BCD675A-40CE-4E45-94E3-C3AC94F1D8F3}" srcOrd="11" destOrd="0" presId="urn:microsoft.com/office/officeart/2005/8/layout/list1"/>
    <dgm:cxn modelId="{6F1DD68D-EF60-4F5E-BBCC-549DF139C476}" type="presParOf" srcId="{83B759B6-F7D5-4815-9628-7DEAD7820183}" destId="{FA9D21B7-B35D-4345-9337-5B6B29993C47}" srcOrd="12" destOrd="0" presId="urn:microsoft.com/office/officeart/2005/8/layout/list1"/>
    <dgm:cxn modelId="{4F635DBC-4A9D-422D-9DC7-3EE2D520C892}" type="presParOf" srcId="{FA9D21B7-B35D-4345-9337-5B6B29993C47}" destId="{4D77B663-9B41-4BC5-9F6B-5B72D1CF79D0}" srcOrd="0" destOrd="0" presId="urn:microsoft.com/office/officeart/2005/8/layout/list1"/>
    <dgm:cxn modelId="{A880B707-1E1B-40CF-B1D0-6B159636543E}" type="presParOf" srcId="{FA9D21B7-B35D-4345-9337-5B6B29993C47}" destId="{696F7AA3-540D-43D4-9F91-EF576DA58FC0}" srcOrd="1" destOrd="0" presId="urn:microsoft.com/office/officeart/2005/8/layout/list1"/>
    <dgm:cxn modelId="{0C6EA390-DBDB-442A-990B-49B351664ED4}" type="presParOf" srcId="{83B759B6-F7D5-4815-9628-7DEAD7820183}" destId="{5C14ECDA-ABAC-4DC0-A8A3-97A6F323D5B6}" srcOrd="13" destOrd="0" presId="urn:microsoft.com/office/officeart/2005/8/layout/list1"/>
    <dgm:cxn modelId="{F8AC0A7F-0638-4AD6-B92F-ABC4ECD0AD72}" type="presParOf" srcId="{83B759B6-F7D5-4815-9628-7DEAD7820183}" destId="{56493086-870A-4A13-9257-2E2A75BDA378}" srcOrd="14"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6.xml><?xml version="1.0" encoding="utf-8"?>
<dgm:dataModel xmlns:dgm="http://schemas.openxmlformats.org/drawingml/2006/diagram" xmlns:a="http://schemas.openxmlformats.org/drawingml/2006/main">
  <dgm:ptLst>
    <dgm:pt modelId="{013AA5DA-D257-4380-A492-5F0B24CEA89B}" type="doc">
      <dgm:prSet loTypeId="urn:microsoft.com/office/officeart/2005/8/layout/hList1" loCatId="list" qsTypeId="urn:microsoft.com/office/officeart/2005/8/quickstyle/simple1" qsCatId="simple" csTypeId="urn:microsoft.com/office/officeart/2005/8/colors/colorful1" csCatId="colorful"/>
      <dgm:spPr/>
      <dgm:t>
        <a:bodyPr/>
        <a:lstStyle/>
        <a:p>
          <a:endParaRPr lang="en-US"/>
        </a:p>
      </dgm:t>
    </dgm:pt>
    <dgm:pt modelId="{79987F65-3411-4051-9944-C15F8874CF12}">
      <dgm:prSet custT="1"/>
      <dgm:spPr/>
      <dgm:t>
        <a:bodyPr/>
        <a:lstStyle/>
        <a:p>
          <a:r>
            <a:rPr lang="en-US" sz="3200" b="1" dirty="0"/>
            <a:t>Core Considerations</a:t>
          </a:r>
          <a:endParaRPr lang="en-US" sz="3200" dirty="0"/>
        </a:p>
      </dgm:t>
    </dgm:pt>
    <dgm:pt modelId="{74A6920E-7179-476C-82E5-C40CF077A8DA}" type="parTrans" cxnId="{DC26CF13-B985-4699-BBD2-7C8D239D61A6}">
      <dgm:prSet/>
      <dgm:spPr/>
      <dgm:t>
        <a:bodyPr/>
        <a:lstStyle/>
        <a:p>
          <a:endParaRPr lang="en-US"/>
        </a:p>
      </dgm:t>
    </dgm:pt>
    <dgm:pt modelId="{6EAF7881-8E18-445F-9D17-939F8A0506E6}" type="sibTrans" cxnId="{DC26CF13-B985-4699-BBD2-7C8D239D61A6}">
      <dgm:prSet/>
      <dgm:spPr/>
      <dgm:t>
        <a:bodyPr/>
        <a:lstStyle/>
        <a:p>
          <a:endParaRPr lang="en-US"/>
        </a:p>
      </dgm:t>
    </dgm:pt>
    <dgm:pt modelId="{594DDCF6-FB3A-42E2-85E3-30632588AA2E}">
      <dgm:prSet/>
      <dgm:spPr/>
      <dgm:t>
        <a:bodyPr/>
        <a:lstStyle/>
        <a:p>
          <a:pPr algn="l"/>
          <a:r>
            <a:rPr lang="en-US" dirty="0"/>
            <a:t>There are many things to keep in mind when providing services that follow basic ethical principles. However, there are three core areas that must be emphasized with the provision of behavioral health case management and behavioral health rehabilitation services: </a:t>
          </a:r>
        </a:p>
      </dgm:t>
    </dgm:pt>
    <dgm:pt modelId="{57CBC976-E372-4648-A550-5E0C06E9BE27}" type="parTrans" cxnId="{E1D97CDA-FDDC-4BC9-8382-92A730CA2B2F}">
      <dgm:prSet/>
      <dgm:spPr/>
      <dgm:t>
        <a:bodyPr/>
        <a:lstStyle/>
        <a:p>
          <a:endParaRPr lang="en-US"/>
        </a:p>
      </dgm:t>
    </dgm:pt>
    <dgm:pt modelId="{628494E6-7EA3-43DE-B658-A6903D7E7619}" type="sibTrans" cxnId="{E1D97CDA-FDDC-4BC9-8382-92A730CA2B2F}">
      <dgm:prSet/>
      <dgm:spPr/>
      <dgm:t>
        <a:bodyPr/>
        <a:lstStyle/>
        <a:p>
          <a:endParaRPr lang="en-US"/>
        </a:p>
      </dgm:t>
    </dgm:pt>
    <dgm:pt modelId="{2D6D1AE2-299C-4ED2-9885-1C0CB0A26965}">
      <dgm:prSet/>
      <dgm:spPr/>
      <dgm:t>
        <a:bodyPr/>
        <a:lstStyle/>
        <a:p>
          <a:r>
            <a:rPr lang="en-US" dirty="0">
              <a:solidFill>
                <a:schemeClr val="accent2">
                  <a:lumMod val="50000"/>
                </a:schemeClr>
              </a:solidFill>
            </a:rPr>
            <a:t>Competence</a:t>
          </a:r>
        </a:p>
      </dgm:t>
    </dgm:pt>
    <dgm:pt modelId="{7736F4BB-9D91-467B-AB20-3E70F6CA2719}" type="parTrans" cxnId="{25EE2856-B94C-4E53-AF6D-B6B51B16598E}">
      <dgm:prSet/>
      <dgm:spPr/>
      <dgm:t>
        <a:bodyPr/>
        <a:lstStyle/>
        <a:p>
          <a:endParaRPr lang="en-US"/>
        </a:p>
      </dgm:t>
    </dgm:pt>
    <dgm:pt modelId="{216AB799-662D-4307-BA96-814B15495DC2}" type="sibTrans" cxnId="{25EE2856-B94C-4E53-AF6D-B6B51B16598E}">
      <dgm:prSet/>
      <dgm:spPr/>
      <dgm:t>
        <a:bodyPr/>
        <a:lstStyle/>
        <a:p>
          <a:endParaRPr lang="en-US"/>
        </a:p>
      </dgm:t>
    </dgm:pt>
    <dgm:pt modelId="{409FB2CC-4005-4FEA-9275-85C070E4BC18}">
      <dgm:prSet/>
      <dgm:spPr/>
      <dgm:t>
        <a:bodyPr/>
        <a:lstStyle/>
        <a:p>
          <a:r>
            <a:rPr lang="en-US">
              <a:solidFill>
                <a:schemeClr val="accent2">
                  <a:lumMod val="50000"/>
                </a:schemeClr>
              </a:solidFill>
            </a:rPr>
            <a:t>Confidentiality</a:t>
          </a:r>
        </a:p>
      </dgm:t>
    </dgm:pt>
    <dgm:pt modelId="{04FA3E9C-AD36-427D-A9B9-A0746883D223}" type="parTrans" cxnId="{6FFBD338-D4AF-4EC0-A262-13642DF88422}">
      <dgm:prSet/>
      <dgm:spPr/>
      <dgm:t>
        <a:bodyPr/>
        <a:lstStyle/>
        <a:p>
          <a:endParaRPr lang="en-US"/>
        </a:p>
      </dgm:t>
    </dgm:pt>
    <dgm:pt modelId="{DF76F67B-13AE-4C1C-821F-9D231B4E00D4}" type="sibTrans" cxnId="{6FFBD338-D4AF-4EC0-A262-13642DF88422}">
      <dgm:prSet/>
      <dgm:spPr/>
      <dgm:t>
        <a:bodyPr/>
        <a:lstStyle/>
        <a:p>
          <a:endParaRPr lang="en-US"/>
        </a:p>
      </dgm:t>
    </dgm:pt>
    <dgm:pt modelId="{591DFB73-896E-4519-978C-5B35BD1F581D}">
      <dgm:prSet/>
      <dgm:spPr/>
      <dgm:t>
        <a:bodyPr/>
        <a:lstStyle/>
        <a:p>
          <a:r>
            <a:rPr lang="en-US" dirty="0">
              <a:solidFill>
                <a:schemeClr val="accent2">
                  <a:lumMod val="50000"/>
                </a:schemeClr>
              </a:solidFill>
            </a:rPr>
            <a:t>Professional Boundaries</a:t>
          </a:r>
        </a:p>
      </dgm:t>
    </dgm:pt>
    <dgm:pt modelId="{CBE1A172-0B4D-40FC-B065-974354C6561D}" type="parTrans" cxnId="{B0328530-23E6-483D-B566-04A53309E4E3}">
      <dgm:prSet/>
      <dgm:spPr/>
      <dgm:t>
        <a:bodyPr/>
        <a:lstStyle/>
        <a:p>
          <a:endParaRPr lang="en-US"/>
        </a:p>
      </dgm:t>
    </dgm:pt>
    <dgm:pt modelId="{4CC63E45-87D7-45E7-BD28-B3C595E15073}" type="sibTrans" cxnId="{B0328530-23E6-483D-B566-04A53309E4E3}">
      <dgm:prSet/>
      <dgm:spPr/>
      <dgm:t>
        <a:bodyPr/>
        <a:lstStyle/>
        <a:p>
          <a:endParaRPr lang="en-US"/>
        </a:p>
      </dgm:t>
    </dgm:pt>
    <dgm:pt modelId="{53AE44FD-D7D7-4BAD-AF64-39D2D996040A}" type="pres">
      <dgm:prSet presAssocID="{013AA5DA-D257-4380-A492-5F0B24CEA89B}" presName="Name0" presStyleCnt="0">
        <dgm:presLayoutVars>
          <dgm:dir/>
          <dgm:animLvl val="lvl"/>
          <dgm:resizeHandles val="exact"/>
        </dgm:presLayoutVars>
      </dgm:prSet>
      <dgm:spPr/>
    </dgm:pt>
    <dgm:pt modelId="{97F0A9B0-50FE-4D86-ADB1-10AC20BC8856}" type="pres">
      <dgm:prSet presAssocID="{79987F65-3411-4051-9944-C15F8874CF12}" presName="composite" presStyleCnt="0"/>
      <dgm:spPr/>
    </dgm:pt>
    <dgm:pt modelId="{BAD3FB27-AD9B-44A7-9671-7E50B974C268}" type="pres">
      <dgm:prSet presAssocID="{79987F65-3411-4051-9944-C15F8874CF12}" presName="parTx" presStyleLbl="alignNode1" presStyleIdx="0" presStyleCnt="2">
        <dgm:presLayoutVars>
          <dgm:chMax val="0"/>
          <dgm:chPref val="0"/>
          <dgm:bulletEnabled val="1"/>
        </dgm:presLayoutVars>
      </dgm:prSet>
      <dgm:spPr/>
    </dgm:pt>
    <dgm:pt modelId="{F8E825AA-7CDC-40C7-B5D8-E783F3A86BF7}" type="pres">
      <dgm:prSet presAssocID="{79987F65-3411-4051-9944-C15F8874CF12}" presName="desTx" presStyleLbl="alignAccFollowNode1" presStyleIdx="0" presStyleCnt="2">
        <dgm:presLayoutVars>
          <dgm:bulletEnabled val="1"/>
        </dgm:presLayoutVars>
      </dgm:prSet>
      <dgm:spPr/>
    </dgm:pt>
    <dgm:pt modelId="{20853FB9-4EFF-4D2F-A0C4-C1F16BA0CC38}" type="pres">
      <dgm:prSet presAssocID="{6EAF7881-8E18-445F-9D17-939F8A0506E6}" presName="space" presStyleCnt="0"/>
      <dgm:spPr/>
    </dgm:pt>
    <dgm:pt modelId="{7A0ADD1D-C311-4E77-AAAC-7B4AC1DF351B}" type="pres">
      <dgm:prSet presAssocID="{594DDCF6-FB3A-42E2-85E3-30632588AA2E}" presName="composite" presStyleCnt="0"/>
      <dgm:spPr/>
    </dgm:pt>
    <dgm:pt modelId="{71AA650C-D982-443D-8327-AEE5A8AC29B3}" type="pres">
      <dgm:prSet presAssocID="{594DDCF6-FB3A-42E2-85E3-30632588AA2E}" presName="parTx" presStyleLbl="alignNode1" presStyleIdx="1" presStyleCnt="2">
        <dgm:presLayoutVars>
          <dgm:chMax val="0"/>
          <dgm:chPref val="0"/>
          <dgm:bulletEnabled val="1"/>
        </dgm:presLayoutVars>
      </dgm:prSet>
      <dgm:spPr/>
    </dgm:pt>
    <dgm:pt modelId="{5742B62C-83A4-4A6C-A891-9C177292350E}" type="pres">
      <dgm:prSet presAssocID="{594DDCF6-FB3A-42E2-85E3-30632588AA2E}" presName="desTx" presStyleLbl="alignAccFollowNode1" presStyleIdx="1" presStyleCnt="2">
        <dgm:presLayoutVars>
          <dgm:bulletEnabled val="1"/>
        </dgm:presLayoutVars>
      </dgm:prSet>
      <dgm:spPr/>
    </dgm:pt>
  </dgm:ptLst>
  <dgm:cxnLst>
    <dgm:cxn modelId="{DC26CF13-B985-4699-BBD2-7C8D239D61A6}" srcId="{013AA5DA-D257-4380-A492-5F0B24CEA89B}" destId="{79987F65-3411-4051-9944-C15F8874CF12}" srcOrd="0" destOrd="0" parTransId="{74A6920E-7179-476C-82E5-C40CF077A8DA}" sibTransId="{6EAF7881-8E18-445F-9D17-939F8A0506E6}"/>
    <dgm:cxn modelId="{906A382F-19AD-4E47-9EFA-22038B62D7A5}" type="presOf" srcId="{2D6D1AE2-299C-4ED2-9885-1C0CB0A26965}" destId="{5742B62C-83A4-4A6C-A891-9C177292350E}" srcOrd="0" destOrd="0" presId="urn:microsoft.com/office/officeart/2005/8/layout/hList1"/>
    <dgm:cxn modelId="{B0328530-23E6-483D-B566-04A53309E4E3}" srcId="{594DDCF6-FB3A-42E2-85E3-30632588AA2E}" destId="{591DFB73-896E-4519-978C-5B35BD1F581D}" srcOrd="2" destOrd="0" parTransId="{CBE1A172-0B4D-40FC-B065-974354C6561D}" sibTransId="{4CC63E45-87D7-45E7-BD28-B3C595E15073}"/>
    <dgm:cxn modelId="{6FFBD338-D4AF-4EC0-A262-13642DF88422}" srcId="{594DDCF6-FB3A-42E2-85E3-30632588AA2E}" destId="{409FB2CC-4005-4FEA-9275-85C070E4BC18}" srcOrd="1" destOrd="0" parTransId="{04FA3E9C-AD36-427D-A9B9-A0746883D223}" sibTransId="{DF76F67B-13AE-4C1C-821F-9D231B4E00D4}"/>
    <dgm:cxn modelId="{25EE2856-B94C-4E53-AF6D-B6B51B16598E}" srcId="{594DDCF6-FB3A-42E2-85E3-30632588AA2E}" destId="{2D6D1AE2-299C-4ED2-9885-1C0CB0A26965}" srcOrd="0" destOrd="0" parTransId="{7736F4BB-9D91-467B-AB20-3E70F6CA2719}" sibTransId="{216AB799-662D-4307-BA96-814B15495DC2}"/>
    <dgm:cxn modelId="{00446F86-4F47-4476-A218-1EB4CCFA680A}" type="presOf" srcId="{594DDCF6-FB3A-42E2-85E3-30632588AA2E}" destId="{71AA650C-D982-443D-8327-AEE5A8AC29B3}" srcOrd="0" destOrd="0" presId="urn:microsoft.com/office/officeart/2005/8/layout/hList1"/>
    <dgm:cxn modelId="{DA798A9C-1C0C-4098-89A2-B3D5C0641779}" type="presOf" srcId="{409FB2CC-4005-4FEA-9275-85C070E4BC18}" destId="{5742B62C-83A4-4A6C-A891-9C177292350E}" srcOrd="0" destOrd="1" presId="urn:microsoft.com/office/officeart/2005/8/layout/hList1"/>
    <dgm:cxn modelId="{5D81FA9E-D184-4194-BD43-52EF7F0DA0B9}" type="presOf" srcId="{79987F65-3411-4051-9944-C15F8874CF12}" destId="{BAD3FB27-AD9B-44A7-9671-7E50B974C268}" srcOrd="0" destOrd="0" presId="urn:microsoft.com/office/officeart/2005/8/layout/hList1"/>
    <dgm:cxn modelId="{406BD9A2-66E2-4EFE-AB60-39F1E02C7ADA}" type="presOf" srcId="{591DFB73-896E-4519-978C-5B35BD1F581D}" destId="{5742B62C-83A4-4A6C-A891-9C177292350E}" srcOrd="0" destOrd="2" presId="urn:microsoft.com/office/officeart/2005/8/layout/hList1"/>
    <dgm:cxn modelId="{D147BED8-5D48-40B7-9ACE-D49D22D9EFA1}" type="presOf" srcId="{013AA5DA-D257-4380-A492-5F0B24CEA89B}" destId="{53AE44FD-D7D7-4BAD-AF64-39D2D996040A}" srcOrd="0" destOrd="0" presId="urn:microsoft.com/office/officeart/2005/8/layout/hList1"/>
    <dgm:cxn modelId="{E1D97CDA-FDDC-4BC9-8382-92A730CA2B2F}" srcId="{013AA5DA-D257-4380-A492-5F0B24CEA89B}" destId="{594DDCF6-FB3A-42E2-85E3-30632588AA2E}" srcOrd="1" destOrd="0" parTransId="{57CBC976-E372-4648-A550-5E0C06E9BE27}" sibTransId="{628494E6-7EA3-43DE-B658-A6903D7E7619}"/>
    <dgm:cxn modelId="{9D670B7E-00D7-4F7E-A274-DCCA0B597004}" type="presParOf" srcId="{53AE44FD-D7D7-4BAD-AF64-39D2D996040A}" destId="{97F0A9B0-50FE-4D86-ADB1-10AC20BC8856}" srcOrd="0" destOrd="0" presId="urn:microsoft.com/office/officeart/2005/8/layout/hList1"/>
    <dgm:cxn modelId="{1BE493D9-FC4D-4D7F-9A8E-C9E2E7A080E2}" type="presParOf" srcId="{97F0A9B0-50FE-4D86-ADB1-10AC20BC8856}" destId="{BAD3FB27-AD9B-44A7-9671-7E50B974C268}" srcOrd="0" destOrd="0" presId="urn:microsoft.com/office/officeart/2005/8/layout/hList1"/>
    <dgm:cxn modelId="{03DBADFC-E89A-4095-8E35-A6F6FF59EF27}" type="presParOf" srcId="{97F0A9B0-50FE-4D86-ADB1-10AC20BC8856}" destId="{F8E825AA-7CDC-40C7-B5D8-E783F3A86BF7}" srcOrd="1" destOrd="0" presId="urn:microsoft.com/office/officeart/2005/8/layout/hList1"/>
    <dgm:cxn modelId="{30E422B1-FF1C-42B7-8199-FB40621C5A68}" type="presParOf" srcId="{53AE44FD-D7D7-4BAD-AF64-39D2D996040A}" destId="{20853FB9-4EFF-4D2F-A0C4-C1F16BA0CC38}" srcOrd="1" destOrd="0" presId="urn:microsoft.com/office/officeart/2005/8/layout/hList1"/>
    <dgm:cxn modelId="{57DE82DF-BE65-423C-BF0D-54617546160B}" type="presParOf" srcId="{53AE44FD-D7D7-4BAD-AF64-39D2D996040A}" destId="{7A0ADD1D-C311-4E77-AAAC-7B4AC1DF351B}" srcOrd="2" destOrd="0" presId="urn:microsoft.com/office/officeart/2005/8/layout/hList1"/>
    <dgm:cxn modelId="{C1BB8C9A-976C-4631-BD31-A279A17BDB0D}" type="presParOf" srcId="{7A0ADD1D-C311-4E77-AAAC-7B4AC1DF351B}" destId="{71AA650C-D982-443D-8327-AEE5A8AC29B3}" srcOrd="0" destOrd="0" presId="urn:microsoft.com/office/officeart/2005/8/layout/hList1"/>
    <dgm:cxn modelId="{C066AB48-9925-42B2-B45D-47F687D14B53}" type="presParOf" srcId="{7A0ADD1D-C311-4E77-AAAC-7B4AC1DF351B}" destId="{5742B62C-83A4-4A6C-A891-9C177292350E}" srcOrd="1" destOrd="0" presId="urn:microsoft.com/office/officeart/2005/8/layout/h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7.xml><?xml version="1.0" encoding="utf-8"?>
<dgm:dataModel xmlns:dgm="http://schemas.openxmlformats.org/drawingml/2006/diagram" xmlns:a="http://schemas.openxmlformats.org/drawingml/2006/main">
  <dgm:ptLst>
    <dgm:pt modelId="{DB0A4F0D-B05B-4A28-8309-1044DD9013A3}" type="doc">
      <dgm:prSet loTypeId="urn:microsoft.com/office/officeart/2008/layout/LinedList" loCatId="list" qsTypeId="urn:microsoft.com/office/officeart/2005/8/quickstyle/simple1" qsCatId="simple" csTypeId="urn:microsoft.com/office/officeart/2005/8/colors/colorful1" csCatId="colorful"/>
      <dgm:spPr/>
      <dgm:t>
        <a:bodyPr/>
        <a:lstStyle/>
        <a:p>
          <a:endParaRPr lang="en-US"/>
        </a:p>
      </dgm:t>
    </dgm:pt>
    <dgm:pt modelId="{0F8F8EC7-4066-4A8C-8476-514171BD5AE9}">
      <dgm:prSet/>
      <dgm:spPr/>
      <dgm:t>
        <a:bodyPr/>
        <a:lstStyle/>
        <a:p>
          <a:r>
            <a:rPr lang="en-US" b="1" dirty="0">
              <a:solidFill>
                <a:schemeClr val="accent2">
                  <a:lumMod val="50000"/>
                </a:schemeClr>
              </a:solidFill>
            </a:rPr>
            <a:t>Competence</a:t>
          </a:r>
          <a:endParaRPr lang="en-US" dirty="0">
            <a:solidFill>
              <a:schemeClr val="accent2">
                <a:lumMod val="50000"/>
              </a:schemeClr>
            </a:solidFill>
          </a:endParaRPr>
        </a:p>
      </dgm:t>
    </dgm:pt>
    <dgm:pt modelId="{115383FF-B815-4FE4-8BE7-2D105A5189CE}" type="parTrans" cxnId="{3F802AEA-C092-49B1-9693-23E015CDC7CB}">
      <dgm:prSet/>
      <dgm:spPr/>
      <dgm:t>
        <a:bodyPr/>
        <a:lstStyle/>
        <a:p>
          <a:endParaRPr lang="en-US"/>
        </a:p>
      </dgm:t>
    </dgm:pt>
    <dgm:pt modelId="{C3B14756-5CB6-458E-BABA-BA0CBD2BC446}" type="sibTrans" cxnId="{3F802AEA-C092-49B1-9693-23E015CDC7CB}">
      <dgm:prSet/>
      <dgm:spPr/>
      <dgm:t>
        <a:bodyPr/>
        <a:lstStyle/>
        <a:p>
          <a:endParaRPr lang="en-US"/>
        </a:p>
      </dgm:t>
    </dgm:pt>
    <dgm:pt modelId="{4FDDD5B8-CD21-45A0-8EED-5C0EF2B2C4D6}">
      <dgm:prSet/>
      <dgm:spPr/>
      <dgm:t>
        <a:bodyPr/>
        <a:lstStyle/>
        <a:p>
          <a:r>
            <a:rPr lang="en-US" dirty="0">
              <a:solidFill>
                <a:schemeClr val="accent2">
                  <a:lumMod val="50000"/>
                </a:schemeClr>
              </a:solidFill>
            </a:rPr>
            <a:t>One of the important things you can do to help ensure that you are utilizing basic ethical principles in your practice, especially non-maleficence, is to practice within the range of your skill, knowledge, and ability. </a:t>
          </a:r>
        </a:p>
      </dgm:t>
    </dgm:pt>
    <dgm:pt modelId="{A1ABC9C9-265B-42F0-975D-DCE0CD50B44C}" type="parTrans" cxnId="{3EDFE4F7-E706-4C2E-8BAB-911B0328F684}">
      <dgm:prSet/>
      <dgm:spPr/>
      <dgm:t>
        <a:bodyPr/>
        <a:lstStyle/>
        <a:p>
          <a:endParaRPr lang="en-US"/>
        </a:p>
      </dgm:t>
    </dgm:pt>
    <dgm:pt modelId="{A3DCA267-B081-46D9-A18E-A9565F75291C}" type="sibTrans" cxnId="{3EDFE4F7-E706-4C2E-8BAB-911B0328F684}">
      <dgm:prSet/>
      <dgm:spPr/>
      <dgm:t>
        <a:bodyPr/>
        <a:lstStyle/>
        <a:p>
          <a:endParaRPr lang="en-US"/>
        </a:p>
      </dgm:t>
    </dgm:pt>
    <dgm:pt modelId="{6463F41A-C66C-4D3C-B028-6B98353AE714}" type="pres">
      <dgm:prSet presAssocID="{DB0A4F0D-B05B-4A28-8309-1044DD9013A3}" presName="vert0" presStyleCnt="0">
        <dgm:presLayoutVars>
          <dgm:dir/>
          <dgm:animOne val="branch"/>
          <dgm:animLvl val="lvl"/>
        </dgm:presLayoutVars>
      </dgm:prSet>
      <dgm:spPr/>
    </dgm:pt>
    <dgm:pt modelId="{BC894B72-C82F-4C58-B8AF-6B711F6E0439}" type="pres">
      <dgm:prSet presAssocID="{0F8F8EC7-4066-4A8C-8476-514171BD5AE9}" presName="thickLine" presStyleLbl="alignNode1" presStyleIdx="0" presStyleCnt="2"/>
      <dgm:spPr/>
    </dgm:pt>
    <dgm:pt modelId="{567C7134-B8C2-4088-B15F-C292DA774C7C}" type="pres">
      <dgm:prSet presAssocID="{0F8F8EC7-4066-4A8C-8476-514171BD5AE9}" presName="horz1" presStyleCnt="0"/>
      <dgm:spPr/>
    </dgm:pt>
    <dgm:pt modelId="{C39A0A1B-C5CA-4C4A-8BC0-C69D06D22FFC}" type="pres">
      <dgm:prSet presAssocID="{0F8F8EC7-4066-4A8C-8476-514171BD5AE9}" presName="tx1" presStyleLbl="revTx" presStyleIdx="0" presStyleCnt="2"/>
      <dgm:spPr/>
    </dgm:pt>
    <dgm:pt modelId="{893098CA-52EA-4F0E-BE23-3FF4FE5DF2E2}" type="pres">
      <dgm:prSet presAssocID="{0F8F8EC7-4066-4A8C-8476-514171BD5AE9}" presName="vert1" presStyleCnt="0"/>
      <dgm:spPr/>
    </dgm:pt>
    <dgm:pt modelId="{75B4A57A-85B8-42A4-98EB-195D0F9DDE35}" type="pres">
      <dgm:prSet presAssocID="{4FDDD5B8-CD21-45A0-8EED-5C0EF2B2C4D6}" presName="thickLine" presStyleLbl="alignNode1" presStyleIdx="1" presStyleCnt="2"/>
      <dgm:spPr/>
    </dgm:pt>
    <dgm:pt modelId="{39033841-81A4-4EC3-966E-879FD2F7EE5B}" type="pres">
      <dgm:prSet presAssocID="{4FDDD5B8-CD21-45A0-8EED-5C0EF2B2C4D6}" presName="horz1" presStyleCnt="0"/>
      <dgm:spPr/>
    </dgm:pt>
    <dgm:pt modelId="{C5E1BD60-CC15-43FC-BD73-88F5BD8F9F42}" type="pres">
      <dgm:prSet presAssocID="{4FDDD5B8-CD21-45A0-8EED-5C0EF2B2C4D6}" presName="tx1" presStyleLbl="revTx" presStyleIdx="1" presStyleCnt="2"/>
      <dgm:spPr/>
    </dgm:pt>
    <dgm:pt modelId="{E26D50A4-73E1-4652-8E57-EB4F597813F6}" type="pres">
      <dgm:prSet presAssocID="{4FDDD5B8-CD21-45A0-8EED-5C0EF2B2C4D6}" presName="vert1" presStyleCnt="0"/>
      <dgm:spPr/>
    </dgm:pt>
  </dgm:ptLst>
  <dgm:cxnLst>
    <dgm:cxn modelId="{421684E2-49A4-46F3-B65B-44564679A3D6}" type="presOf" srcId="{0F8F8EC7-4066-4A8C-8476-514171BD5AE9}" destId="{C39A0A1B-C5CA-4C4A-8BC0-C69D06D22FFC}" srcOrd="0" destOrd="0" presId="urn:microsoft.com/office/officeart/2008/layout/LinedList"/>
    <dgm:cxn modelId="{7EA3CAE6-256A-43D8-9C9C-588712346C8C}" type="presOf" srcId="{4FDDD5B8-CD21-45A0-8EED-5C0EF2B2C4D6}" destId="{C5E1BD60-CC15-43FC-BD73-88F5BD8F9F42}" srcOrd="0" destOrd="0" presId="urn:microsoft.com/office/officeart/2008/layout/LinedList"/>
    <dgm:cxn modelId="{3F802AEA-C092-49B1-9693-23E015CDC7CB}" srcId="{DB0A4F0D-B05B-4A28-8309-1044DD9013A3}" destId="{0F8F8EC7-4066-4A8C-8476-514171BD5AE9}" srcOrd="0" destOrd="0" parTransId="{115383FF-B815-4FE4-8BE7-2D105A5189CE}" sibTransId="{C3B14756-5CB6-458E-BABA-BA0CBD2BC446}"/>
    <dgm:cxn modelId="{F9F8E1F7-FD28-4E11-A3D0-98FC817BCB23}" type="presOf" srcId="{DB0A4F0D-B05B-4A28-8309-1044DD9013A3}" destId="{6463F41A-C66C-4D3C-B028-6B98353AE714}" srcOrd="0" destOrd="0" presId="urn:microsoft.com/office/officeart/2008/layout/LinedList"/>
    <dgm:cxn modelId="{3EDFE4F7-E706-4C2E-8BAB-911B0328F684}" srcId="{DB0A4F0D-B05B-4A28-8309-1044DD9013A3}" destId="{4FDDD5B8-CD21-45A0-8EED-5C0EF2B2C4D6}" srcOrd="1" destOrd="0" parTransId="{A1ABC9C9-265B-42F0-975D-DCE0CD50B44C}" sibTransId="{A3DCA267-B081-46D9-A18E-A9565F75291C}"/>
    <dgm:cxn modelId="{17264EC5-77D0-4601-9289-47AE13B87472}" type="presParOf" srcId="{6463F41A-C66C-4D3C-B028-6B98353AE714}" destId="{BC894B72-C82F-4C58-B8AF-6B711F6E0439}" srcOrd="0" destOrd="0" presId="urn:microsoft.com/office/officeart/2008/layout/LinedList"/>
    <dgm:cxn modelId="{8B7E2812-687E-4FCB-8E43-604875EC3E19}" type="presParOf" srcId="{6463F41A-C66C-4D3C-B028-6B98353AE714}" destId="{567C7134-B8C2-4088-B15F-C292DA774C7C}" srcOrd="1" destOrd="0" presId="urn:microsoft.com/office/officeart/2008/layout/LinedList"/>
    <dgm:cxn modelId="{7E9D1AC8-48CB-4ACE-AB37-71E4F3F11794}" type="presParOf" srcId="{567C7134-B8C2-4088-B15F-C292DA774C7C}" destId="{C39A0A1B-C5CA-4C4A-8BC0-C69D06D22FFC}" srcOrd="0" destOrd="0" presId="urn:microsoft.com/office/officeart/2008/layout/LinedList"/>
    <dgm:cxn modelId="{E20C4436-11A4-4CE1-96FE-07159E897E9B}" type="presParOf" srcId="{567C7134-B8C2-4088-B15F-C292DA774C7C}" destId="{893098CA-52EA-4F0E-BE23-3FF4FE5DF2E2}" srcOrd="1" destOrd="0" presId="urn:microsoft.com/office/officeart/2008/layout/LinedList"/>
    <dgm:cxn modelId="{C7AD5F82-D99F-4E47-8DC1-0DAB4722CFE4}" type="presParOf" srcId="{6463F41A-C66C-4D3C-B028-6B98353AE714}" destId="{75B4A57A-85B8-42A4-98EB-195D0F9DDE35}" srcOrd="2" destOrd="0" presId="urn:microsoft.com/office/officeart/2008/layout/LinedList"/>
    <dgm:cxn modelId="{D7637E11-9F4B-4FF6-96E2-FDF09E712F57}" type="presParOf" srcId="{6463F41A-C66C-4D3C-B028-6B98353AE714}" destId="{39033841-81A4-4EC3-966E-879FD2F7EE5B}" srcOrd="3" destOrd="0" presId="urn:microsoft.com/office/officeart/2008/layout/LinedList"/>
    <dgm:cxn modelId="{55E02787-DF30-4DD4-8748-3E27FB553209}" type="presParOf" srcId="{39033841-81A4-4EC3-966E-879FD2F7EE5B}" destId="{C5E1BD60-CC15-43FC-BD73-88F5BD8F9F42}" srcOrd="0" destOrd="0" presId="urn:microsoft.com/office/officeart/2008/layout/LinedList"/>
    <dgm:cxn modelId="{ABDDB9BD-3CA8-452A-87A4-E33EAB72883B}" type="presParOf" srcId="{39033841-81A4-4EC3-966E-879FD2F7EE5B}" destId="{E26D50A4-73E1-4652-8E57-EB4F597813F6}" srcOrd="1"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8.xml><?xml version="1.0" encoding="utf-8"?>
<dgm:dataModel xmlns:dgm="http://schemas.openxmlformats.org/drawingml/2006/diagram" xmlns:a="http://schemas.openxmlformats.org/drawingml/2006/main">
  <dgm:ptLst>
    <dgm:pt modelId="{7A3B4853-0422-42B6-B2EA-793498900F64}" type="doc">
      <dgm:prSet loTypeId="urn:microsoft.com/office/officeart/2005/8/layout/process5" loCatId="process" qsTypeId="urn:microsoft.com/office/officeart/2005/8/quickstyle/simple1" qsCatId="simple" csTypeId="urn:microsoft.com/office/officeart/2005/8/colors/colorful5" csCatId="colorful"/>
      <dgm:spPr/>
      <dgm:t>
        <a:bodyPr/>
        <a:lstStyle/>
        <a:p>
          <a:endParaRPr lang="en-US"/>
        </a:p>
      </dgm:t>
    </dgm:pt>
    <dgm:pt modelId="{8E7A177F-7A99-4798-AC89-715E49527DCD}">
      <dgm:prSet/>
      <dgm:spPr/>
      <dgm:t>
        <a:bodyPr/>
        <a:lstStyle/>
        <a:p>
          <a:r>
            <a:rPr lang="en-US" dirty="0"/>
            <a:t>Rule of Thumb</a:t>
          </a:r>
        </a:p>
      </dgm:t>
    </dgm:pt>
    <dgm:pt modelId="{1B7AD6E5-7EFE-4F0F-B691-B30CFD788816}" type="parTrans" cxnId="{EF49DA08-2C7E-43DB-9867-5B2C0A119CD2}">
      <dgm:prSet/>
      <dgm:spPr/>
      <dgm:t>
        <a:bodyPr/>
        <a:lstStyle/>
        <a:p>
          <a:endParaRPr lang="en-US"/>
        </a:p>
      </dgm:t>
    </dgm:pt>
    <dgm:pt modelId="{EE51E09D-57AF-4A26-A32E-38BF9ADBFBEA}" type="sibTrans" cxnId="{EF49DA08-2C7E-43DB-9867-5B2C0A119CD2}">
      <dgm:prSet/>
      <dgm:spPr/>
      <dgm:t>
        <a:bodyPr/>
        <a:lstStyle/>
        <a:p>
          <a:endParaRPr lang="en-US"/>
        </a:p>
      </dgm:t>
    </dgm:pt>
    <dgm:pt modelId="{9592E419-24A2-40D3-8B1E-B0EA7400F8AD}">
      <dgm:prSet/>
      <dgm:spPr/>
      <dgm:t>
        <a:bodyPr/>
        <a:lstStyle/>
        <a:p>
          <a:r>
            <a:rPr lang="en-US"/>
            <a:t>Consult, Consult, Consult!</a:t>
          </a:r>
        </a:p>
      </dgm:t>
    </dgm:pt>
    <dgm:pt modelId="{45B2F461-2F11-41F0-8D0B-B32E860B2AD4}" type="parTrans" cxnId="{C35B1E21-EFD6-4A7D-8176-098BA6E84750}">
      <dgm:prSet/>
      <dgm:spPr/>
      <dgm:t>
        <a:bodyPr/>
        <a:lstStyle/>
        <a:p>
          <a:endParaRPr lang="en-US"/>
        </a:p>
      </dgm:t>
    </dgm:pt>
    <dgm:pt modelId="{EF63A1B9-F0F8-4C53-B6D6-ADFFCFCD7D7B}" type="sibTrans" cxnId="{C35B1E21-EFD6-4A7D-8176-098BA6E84750}">
      <dgm:prSet/>
      <dgm:spPr/>
      <dgm:t>
        <a:bodyPr/>
        <a:lstStyle/>
        <a:p>
          <a:endParaRPr lang="en-US"/>
        </a:p>
      </dgm:t>
    </dgm:pt>
    <dgm:pt modelId="{28F19EB7-8130-401E-B9E7-1BBEB9F01D26}">
      <dgm:prSet/>
      <dgm:spPr/>
      <dgm:t>
        <a:bodyPr/>
        <a:lstStyle/>
        <a:p>
          <a:r>
            <a:rPr lang="en-US"/>
            <a:t>When in doubt, </a:t>
          </a:r>
        </a:p>
      </dgm:t>
    </dgm:pt>
    <dgm:pt modelId="{5456568B-7E1D-4E11-A618-5F42AC72561F}" type="parTrans" cxnId="{35743613-4338-4BC6-BE74-5DBED764DABB}">
      <dgm:prSet/>
      <dgm:spPr/>
      <dgm:t>
        <a:bodyPr/>
        <a:lstStyle/>
        <a:p>
          <a:endParaRPr lang="en-US"/>
        </a:p>
      </dgm:t>
    </dgm:pt>
    <dgm:pt modelId="{3F7A220E-CAAE-493E-A7A2-AC00C424528A}" type="sibTrans" cxnId="{35743613-4338-4BC6-BE74-5DBED764DABB}">
      <dgm:prSet/>
      <dgm:spPr/>
      <dgm:t>
        <a:bodyPr/>
        <a:lstStyle/>
        <a:p>
          <a:endParaRPr lang="en-US"/>
        </a:p>
      </dgm:t>
    </dgm:pt>
    <dgm:pt modelId="{D8C31BAA-9A19-41FE-A2D7-6F0766E5A49A}">
      <dgm:prSet/>
      <dgm:spPr/>
      <dgm:t>
        <a:bodyPr/>
        <a:lstStyle/>
        <a:p>
          <a:r>
            <a:rPr lang="en-US"/>
            <a:t>Talk it out.</a:t>
          </a:r>
        </a:p>
      </dgm:t>
    </dgm:pt>
    <dgm:pt modelId="{B77C0993-2707-4179-8C6B-FBFDF400D220}" type="parTrans" cxnId="{88E19BA5-D176-4EA0-8E44-AE1D9FA3E3D8}">
      <dgm:prSet/>
      <dgm:spPr/>
      <dgm:t>
        <a:bodyPr/>
        <a:lstStyle/>
        <a:p>
          <a:endParaRPr lang="en-US"/>
        </a:p>
      </dgm:t>
    </dgm:pt>
    <dgm:pt modelId="{E5DF4C67-9009-4BDB-AE48-0841FFFD9131}" type="sibTrans" cxnId="{88E19BA5-D176-4EA0-8E44-AE1D9FA3E3D8}">
      <dgm:prSet/>
      <dgm:spPr/>
      <dgm:t>
        <a:bodyPr/>
        <a:lstStyle/>
        <a:p>
          <a:endParaRPr lang="en-US"/>
        </a:p>
      </dgm:t>
    </dgm:pt>
    <dgm:pt modelId="{57912F8B-104D-451A-A928-2B382F9A2BD0}" type="pres">
      <dgm:prSet presAssocID="{7A3B4853-0422-42B6-B2EA-793498900F64}" presName="diagram" presStyleCnt="0">
        <dgm:presLayoutVars>
          <dgm:dir/>
          <dgm:resizeHandles val="exact"/>
        </dgm:presLayoutVars>
      </dgm:prSet>
      <dgm:spPr/>
    </dgm:pt>
    <dgm:pt modelId="{9BE4CC1A-16A8-4E86-AE19-815E2629CC63}" type="pres">
      <dgm:prSet presAssocID="{8E7A177F-7A99-4798-AC89-715E49527DCD}" presName="node" presStyleLbl="node1" presStyleIdx="0" presStyleCnt="4">
        <dgm:presLayoutVars>
          <dgm:bulletEnabled val="1"/>
        </dgm:presLayoutVars>
      </dgm:prSet>
      <dgm:spPr/>
    </dgm:pt>
    <dgm:pt modelId="{3FD98753-2C61-4D30-A6A8-79E0A421DC54}" type="pres">
      <dgm:prSet presAssocID="{EE51E09D-57AF-4A26-A32E-38BF9ADBFBEA}" presName="sibTrans" presStyleLbl="sibTrans2D1" presStyleIdx="0" presStyleCnt="3"/>
      <dgm:spPr/>
    </dgm:pt>
    <dgm:pt modelId="{7C91C696-E5B0-4DA3-B1AC-A571041717D2}" type="pres">
      <dgm:prSet presAssocID="{EE51E09D-57AF-4A26-A32E-38BF9ADBFBEA}" presName="connectorText" presStyleLbl="sibTrans2D1" presStyleIdx="0" presStyleCnt="3"/>
      <dgm:spPr/>
    </dgm:pt>
    <dgm:pt modelId="{149DA6F2-4D0A-4B53-A074-3888E6BF29CF}" type="pres">
      <dgm:prSet presAssocID="{9592E419-24A2-40D3-8B1E-B0EA7400F8AD}" presName="node" presStyleLbl="node1" presStyleIdx="1" presStyleCnt="4">
        <dgm:presLayoutVars>
          <dgm:bulletEnabled val="1"/>
        </dgm:presLayoutVars>
      </dgm:prSet>
      <dgm:spPr/>
    </dgm:pt>
    <dgm:pt modelId="{3077FB58-143D-4CBA-A6AD-A8C679F036E9}" type="pres">
      <dgm:prSet presAssocID="{EF63A1B9-F0F8-4C53-B6D6-ADFFCFCD7D7B}" presName="sibTrans" presStyleLbl="sibTrans2D1" presStyleIdx="1" presStyleCnt="3"/>
      <dgm:spPr/>
    </dgm:pt>
    <dgm:pt modelId="{17BF7E88-7293-43D1-BE28-5BD51E051F11}" type="pres">
      <dgm:prSet presAssocID="{EF63A1B9-F0F8-4C53-B6D6-ADFFCFCD7D7B}" presName="connectorText" presStyleLbl="sibTrans2D1" presStyleIdx="1" presStyleCnt="3"/>
      <dgm:spPr/>
    </dgm:pt>
    <dgm:pt modelId="{A676464A-E712-4E47-A23E-61D9D881355D}" type="pres">
      <dgm:prSet presAssocID="{28F19EB7-8130-401E-B9E7-1BBEB9F01D26}" presName="node" presStyleLbl="node1" presStyleIdx="2" presStyleCnt="4">
        <dgm:presLayoutVars>
          <dgm:bulletEnabled val="1"/>
        </dgm:presLayoutVars>
      </dgm:prSet>
      <dgm:spPr/>
    </dgm:pt>
    <dgm:pt modelId="{7B1A403E-48EC-4306-8CCC-2489EAC4A534}" type="pres">
      <dgm:prSet presAssocID="{3F7A220E-CAAE-493E-A7A2-AC00C424528A}" presName="sibTrans" presStyleLbl="sibTrans2D1" presStyleIdx="2" presStyleCnt="3"/>
      <dgm:spPr/>
    </dgm:pt>
    <dgm:pt modelId="{6C9FCDE8-58B3-4D3E-B30E-4BB0A71D49B4}" type="pres">
      <dgm:prSet presAssocID="{3F7A220E-CAAE-493E-A7A2-AC00C424528A}" presName="connectorText" presStyleLbl="sibTrans2D1" presStyleIdx="2" presStyleCnt="3"/>
      <dgm:spPr/>
    </dgm:pt>
    <dgm:pt modelId="{46AFF6D0-87B6-4AAC-B599-EFC0F279B837}" type="pres">
      <dgm:prSet presAssocID="{D8C31BAA-9A19-41FE-A2D7-6F0766E5A49A}" presName="node" presStyleLbl="node1" presStyleIdx="3" presStyleCnt="4">
        <dgm:presLayoutVars>
          <dgm:bulletEnabled val="1"/>
        </dgm:presLayoutVars>
      </dgm:prSet>
      <dgm:spPr/>
    </dgm:pt>
  </dgm:ptLst>
  <dgm:cxnLst>
    <dgm:cxn modelId="{EF49DA08-2C7E-43DB-9867-5B2C0A119CD2}" srcId="{7A3B4853-0422-42B6-B2EA-793498900F64}" destId="{8E7A177F-7A99-4798-AC89-715E49527DCD}" srcOrd="0" destOrd="0" parTransId="{1B7AD6E5-7EFE-4F0F-B691-B30CFD788816}" sibTransId="{EE51E09D-57AF-4A26-A32E-38BF9ADBFBEA}"/>
    <dgm:cxn modelId="{25E8C210-1C3E-40E3-964B-521294CE934C}" type="presOf" srcId="{EF63A1B9-F0F8-4C53-B6D6-ADFFCFCD7D7B}" destId="{3077FB58-143D-4CBA-A6AD-A8C679F036E9}" srcOrd="0" destOrd="0" presId="urn:microsoft.com/office/officeart/2005/8/layout/process5"/>
    <dgm:cxn modelId="{35743613-4338-4BC6-BE74-5DBED764DABB}" srcId="{7A3B4853-0422-42B6-B2EA-793498900F64}" destId="{28F19EB7-8130-401E-B9E7-1BBEB9F01D26}" srcOrd="2" destOrd="0" parTransId="{5456568B-7E1D-4E11-A618-5F42AC72561F}" sibTransId="{3F7A220E-CAAE-493E-A7A2-AC00C424528A}"/>
    <dgm:cxn modelId="{C35B1E21-EFD6-4A7D-8176-098BA6E84750}" srcId="{7A3B4853-0422-42B6-B2EA-793498900F64}" destId="{9592E419-24A2-40D3-8B1E-B0EA7400F8AD}" srcOrd="1" destOrd="0" parTransId="{45B2F461-2F11-41F0-8D0B-B32E860B2AD4}" sibTransId="{EF63A1B9-F0F8-4C53-B6D6-ADFFCFCD7D7B}"/>
    <dgm:cxn modelId="{75AB2940-6019-4A65-A66C-41FC0CD3901E}" type="presOf" srcId="{28F19EB7-8130-401E-B9E7-1BBEB9F01D26}" destId="{A676464A-E712-4E47-A23E-61D9D881355D}" srcOrd="0" destOrd="0" presId="urn:microsoft.com/office/officeart/2005/8/layout/process5"/>
    <dgm:cxn modelId="{EC51B06E-C889-44AC-AA18-5665E11E9FF9}" type="presOf" srcId="{EE51E09D-57AF-4A26-A32E-38BF9ADBFBEA}" destId="{7C91C696-E5B0-4DA3-B1AC-A571041717D2}" srcOrd="1" destOrd="0" presId="urn:microsoft.com/office/officeart/2005/8/layout/process5"/>
    <dgm:cxn modelId="{2399159B-9FB9-4E24-8C5A-1E2C77170E6C}" type="presOf" srcId="{7A3B4853-0422-42B6-B2EA-793498900F64}" destId="{57912F8B-104D-451A-A928-2B382F9A2BD0}" srcOrd="0" destOrd="0" presId="urn:microsoft.com/office/officeart/2005/8/layout/process5"/>
    <dgm:cxn modelId="{1C11D1A4-600B-4F56-BC5E-5E9905F579D1}" type="presOf" srcId="{D8C31BAA-9A19-41FE-A2D7-6F0766E5A49A}" destId="{46AFF6D0-87B6-4AAC-B599-EFC0F279B837}" srcOrd="0" destOrd="0" presId="urn:microsoft.com/office/officeart/2005/8/layout/process5"/>
    <dgm:cxn modelId="{88E19BA5-D176-4EA0-8E44-AE1D9FA3E3D8}" srcId="{7A3B4853-0422-42B6-B2EA-793498900F64}" destId="{D8C31BAA-9A19-41FE-A2D7-6F0766E5A49A}" srcOrd="3" destOrd="0" parTransId="{B77C0993-2707-4179-8C6B-FBFDF400D220}" sibTransId="{E5DF4C67-9009-4BDB-AE48-0841FFFD9131}"/>
    <dgm:cxn modelId="{B026D8C8-4800-40FC-A502-80C8337E3D86}" type="presOf" srcId="{EF63A1B9-F0F8-4C53-B6D6-ADFFCFCD7D7B}" destId="{17BF7E88-7293-43D1-BE28-5BD51E051F11}" srcOrd="1" destOrd="0" presId="urn:microsoft.com/office/officeart/2005/8/layout/process5"/>
    <dgm:cxn modelId="{5DF6B3CC-F727-4002-B584-6E1E3C303DEC}" type="presOf" srcId="{EE51E09D-57AF-4A26-A32E-38BF9ADBFBEA}" destId="{3FD98753-2C61-4D30-A6A8-79E0A421DC54}" srcOrd="0" destOrd="0" presId="urn:microsoft.com/office/officeart/2005/8/layout/process5"/>
    <dgm:cxn modelId="{9763FED0-EB75-4DE1-A105-6DB66C32D80B}" type="presOf" srcId="{3F7A220E-CAAE-493E-A7A2-AC00C424528A}" destId="{7B1A403E-48EC-4306-8CCC-2489EAC4A534}" srcOrd="0" destOrd="0" presId="urn:microsoft.com/office/officeart/2005/8/layout/process5"/>
    <dgm:cxn modelId="{6D5D9FDD-8C7C-4AB1-B844-F218537DB0E9}" type="presOf" srcId="{8E7A177F-7A99-4798-AC89-715E49527DCD}" destId="{9BE4CC1A-16A8-4E86-AE19-815E2629CC63}" srcOrd="0" destOrd="0" presId="urn:microsoft.com/office/officeart/2005/8/layout/process5"/>
    <dgm:cxn modelId="{63C67EEC-C704-4772-83BA-771FCDE6762F}" type="presOf" srcId="{3F7A220E-CAAE-493E-A7A2-AC00C424528A}" destId="{6C9FCDE8-58B3-4D3E-B30E-4BB0A71D49B4}" srcOrd="1" destOrd="0" presId="urn:microsoft.com/office/officeart/2005/8/layout/process5"/>
    <dgm:cxn modelId="{B33749FB-A6D4-4712-B8D6-0758E8C7C17B}" type="presOf" srcId="{9592E419-24A2-40D3-8B1E-B0EA7400F8AD}" destId="{149DA6F2-4D0A-4B53-A074-3888E6BF29CF}" srcOrd="0" destOrd="0" presId="urn:microsoft.com/office/officeart/2005/8/layout/process5"/>
    <dgm:cxn modelId="{CEB2A6AD-8885-4CBC-B284-B09BA6B5C1F0}" type="presParOf" srcId="{57912F8B-104D-451A-A928-2B382F9A2BD0}" destId="{9BE4CC1A-16A8-4E86-AE19-815E2629CC63}" srcOrd="0" destOrd="0" presId="urn:microsoft.com/office/officeart/2005/8/layout/process5"/>
    <dgm:cxn modelId="{558BB526-E5C3-49D0-9825-D2CB927EC407}" type="presParOf" srcId="{57912F8B-104D-451A-A928-2B382F9A2BD0}" destId="{3FD98753-2C61-4D30-A6A8-79E0A421DC54}" srcOrd="1" destOrd="0" presId="urn:microsoft.com/office/officeart/2005/8/layout/process5"/>
    <dgm:cxn modelId="{0A56E25A-EABB-45DE-9089-6B003B7D156B}" type="presParOf" srcId="{3FD98753-2C61-4D30-A6A8-79E0A421DC54}" destId="{7C91C696-E5B0-4DA3-B1AC-A571041717D2}" srcOrd="0" destOrd="0" presId="urn:microsoft.com/office/officeart/2005/8/layout/process5"/>
    <dgm:cxn modelId="{49AC23EC-1767-41FD-AA00-C6F7613E9653}" type="presParOf" srcId="{57912F8B-104D-451A-A928-2B382F9A2BD0}" destId="{149DA6F2-4D0A-4B53-A074-3888E6BF29CF}" srcOrd="2" destOrd="0" presId="urn:microsoft.com/office/officeart/2005/8/layout/process5"/>
    <dgm:cxn modelId="{50FC3192-F1A0-4975-BA1B-10482EF0DCFB}" type="presParOf" srcId="{57912F8B-104D-451A-A928-2B382F9A2BD0}" destId="{3077FB58-143D-4CBA-A6AD-A8C679F036E9}" srcOrd="3" destOrd="0" presId="urn:microsoft.com/office/officeart/2005/8/layout/process5"/>
    <dgm:cxn modelId="{16770D49-8A09-4C56-A107-D330FA5E5E44}" type="presParOf" srcId="{3077FB58-143D-4CBA-A6AD-A8C679F036E9}" destId="{17BF7E88-7293-43D1-BE28-5BD51E051F11}" srcOrd="0" destOrd="0" presId="urn:microsoft.com/office/officeart/2005/8/layout/process5"/>
    <dgm:cxn modelId="{466436B1-7FBB-4926-8C6D-8FFE75919037}" type="presParOf" srcId="{57912F8B-104D-451A-A928-2B382F9A2BD0}" destId="{A676464A-E712-4E47-A23E-61D9D881355D}" srcOrd="4" destOrd="0" presId="urn:microsoft.com/office/officeart/2005/8/layout/process5"/>
    <dgm:cxn modelId="{CD233534-E800-4F75-8F8E-AEC55CE96DF6}" type="presParOf" srcId="{57912F8B-104D-451A-A928-2B382F9A2BD0}" destId="{7B1A403E-48EC-4306-8CCC-2489EAC4A534}" srcOrd="5" destOrd="0" presId="urn:microsoft.com/office/officeart/2005/8/layout/process5"/>
    <dgm:cxn modelId="{AA53B294-2725-44E3-885F-414F2073E146}" type="presParOf" srcId="{7B1A403E-48EC-4306-8CCC-2489EAC4A534}" destId="{6C9FCDE8-58B3-4D3E-B30E-4BB0A71D49B4}" srcOrd="0" destOrd="0" presId="urn:microsoft.com/office/officeart/2005/8/layout/process5"/>
    <dgm:cxn modelId="{61A0F145-04E9-40BA-9AE1-FE99E5DAF5B0}" type="presParOf" srcId="{57912F8B-104D-451A-A928-2B382F9A2BD0}" destId="{46AFF6D0-87B6-4AAC-B599-EFC0F279B837}" srcOrd="6" destOrd="0" presId="urn:microsoft.com/office/officeart/2005/8/layout/process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9.xml><?xml version="1.0" encoding="utf-8"?>
<dgm:dataModel xmlns:dgm="http://schemas.openxmlformats.org/drawingml/2006/diagram" xmlns:a="http://schemas.openxmlformats.org/drawingml/2006/main">
  <dgm:ptLst>
    <dgm:pt modelId="{FF9C4DE7-2CD9-4E87-A22B-B0221DAA95EA}" type="doc">
      <dgm:prSet loTypeId="urn:microsoft.com/office/officeart/2005/8/layout/hList1" loCatId="list" qsTypeId="urn:microsoft.com/office/officeart/2005/8/quickstyle/simple1" qsCatId="simple" csTypeId="urn:microsoft.com/office/officeart/2005/8/colors/accent1_2" csCatId="accent1" phldr="1"/>
      <dgm:spPr/>
      <dgm:t>
        <a:bodyPr/>
        <a:lstStyle/>
        <a:p>
          <a:endParaRPr lang="en-US"/>
        </a:p>
      </dgm:t>
    </dgm:pt>
    <dgm:pt modelId="{319F1AAD-DA33-43B7-8634-D7EEA3B4DE11}">
      <dgm:prSet/>
      <dgm:spPr/>
      <dgm:t>
        <a:bodyPr/>
        <a:lstStyle/>
        <a:p>
          <a:pPr algn="l"/>
          <a:r>
            <a:rPr lang="en-US" dirty="0">
              <a:solidFill>
                <a:schemeClr val="accent2">
                  <a:lumMod val="50000"/>
                </a:schemeClr>
              </a:solidFill>
            </a:rPr>
            <a:t>Fatigue, stress, hurt, etc. can impair a provider's ability to honestly or objectively address the client’s issue. </a:t>
          </a:r>
        </a:p>
      </dgm:t>
    </dgm:pt>
    <dgm:pt modelId="{6B04478B-BF74-4220-B64E-461F86DAC36A}" type="parTrans" cxnId="{276B1DF3-B62D-4EC1-B710-80D225CF46B2}">
      <dgm:prSet/>
      <dgm:spPr/>
      <dgm:t>
        <a:bodyPr/>
        <a:lstStyle/>
        <a:p>
          <a:endParaRPr lang="en-US"/>
        </a:p>
      </dgm:t>
    </dgm:pt>
    <dgm:pt modelId="{047307F1-FFD0-45E0-BBAE-EC57628ECFE6}" type="sibTrans" cxnId="{276B1DF3-B62D-4EC1-B710-80D225CF46B2}">
      <dgm:prSet/>
      <dgm:spPr/>
      <dgm:t>
        <a:bodyPr/>
        <a:lstStyle/>
        <a:p>
          <a:endParaRPr lang="en-US"/>
        </a:p>
      </dgm:t>
    </dgm:pt>
    <dgm:pt modelId="{9E9BE6EC-A387-447F-A43E-AF6A69382FC4}">
      <dgm:prSet/>
      <dgm:spPr/>
      <dgm:t>
        <a:bodyPr/>
        <a:lstStyle/>
        <a:p>
          <a:r>
            <a:rPr lang="en-US" dirty="0">
              <a:solidFill>
                <a:schemeClr val="accent2">
                  <a:lumMod val="50000"/>
                </a:schemeClr>
              </a:solidFill>
            </a:rPr>
            <a:t>Lack of attention to self-care can create potential for:</a:t>
          </a:r>
        </a:p>
      </dgm:t>
    </dgm:pt>
    <dgm:pt modelId="{B3EE9D82-E455-49F3-B80B-BF22BBD5053C}" type="parTrans" cxnId="{B57DEAB3-4997-46B8-BD97-5FD72BE2A6F5}">
      <dgm:prSet/>
      <dgm:spPr/>
      <dgm:t>
        <a:bodyPr/>
        <a:lstStyle/>
        <a:p>
          <a:endParaRPr lang="en-US"/>
        </a:p>
      </dgm:t>
    </dgm:pt>
    <dgm:pt modelId="{0D4EF861-8607-4A84-AE28-25A1AFA968D5}" type="sibTrans" cxnId="{B57DEAB3-4997-46B8-BD97-5FD72BE2A6F5}">
      <dgm:prSet/>
      <dgm:spPr/>
      <dgm:t>
        <a:bodyPr/>
        <a:lstStyle/>
        <a:p>
          <a:endParaRPr lang="en-US"/>
        </a:p>
      </dgm:t>
    </dgm:pt>
    <dgm:pt modelId="{EB285AF1-17FF-447C-9BD7-D3FBE7653DE0}">
      <dgm:prSet/>
      <dgm:spPr/>
      <dgm:t>
        <a:bodyPr/>
        <a:lstStyle/>
        <a:p>
          <a:r>
            <a:rPr lang="en-US" dirty="0">
              <a:solidFill>
                <a:schemeClr val="accent2">
                  <a:lumMod val="50000"/>
                </a:schemeClr>
              </a:solidFill>
            </a:rPr>
            <a:t>Compromised service</a:t>
          </a:r>
        </a:p>
      </dgm:t>
    </dgm:pt>
    <dgm:pt modelId="{2874EFC0-1EA8-42EA-ABE2-1A37A9DA60C5}" type="parTrans" cxnId="{6F156A70-579C-4C96-8505-4B53A95C541B}">
      <dgm:prSet/>
      <dgm:spPr/>
      <dgm:t>
        <a:bodyPr/>
        <a:lstStyle/>
        <a:p>
          <a:endParaRPr lang="en-US"/>
        </a:p>
      </dgm:t>
    </dgm:pt>
    <dgm:pt modelId="{9914DD97-43D4-43C6-9465-3BA1151CCBBD}" type="sibTrans" cxnId="{6F156A70-579C-4C96-8505-4B53A95C541B}">
      <dgm:prSet/>
      <dgm:spPr/>
      <dgm:t>
        <a:bodyPr/>
        <a:lstStyle/>
        <a:p>
          <a:endParaRPr lang="en-US"/>
        </a:p>
      </dgm:t>
    </dgm:pt>
    <dgm:pt modelId="{B859A5D4-9EE8-4F9B-9060-2DE130643D70}">
      <dgm:prSet/>
      <dgm:spPr/>
      <dgm:t>
        <a:bodyPr/>
        <a:lstStyle/>
        <a:p>
          <a:r>
            <a:rPr lang="en-US" dirty="0">
              <a:solidFill>
                <a:schemeClr val="accent2">
                  <a:lumMod val="50000"/>
                </a:schemeClr>
              </a:solidFill>
            </a:rPr>
            <a:t>Poor decision making</a:t>
          </a:r>
        </a:p>
      </dgm:t>
    </dgm:pt>
    <dgm:pt modelId="{CCE38102-5F3C-4ABD-8519-44E0E9D0C863}" type="parTrans" cxnId="{91E4E8B0-7947-4907-8D9D-1C66ABBBF7D4}">
      <dgm:prSet/>
      <dgm:spPr/>
      <dgm:t>
        <a:bodyPr/>
        <a:lstStyle/>
        <a:p>
          <a:endParaRPr lang="en-US"/>
        </a:p>
      </dgm:t>
    </dgm:pt>
    <dgm:pt modelId="{BDB0759B-8BE3-4A92-ABA2-2A9886ED14C3}" type="sibTrans" cxnId="{91E4E8B0-7947-4907-8D9D-1C66ABBBF7D4}">
      <dgm:prSet/>
      <dgm:spPr/>
      <dgm:t>
        <a:bodyPr/>
        <a:lstStyle/>
        <a:p>
          <a:endParaRPr lang="en-US"/>
        </a:p>
      </dgm:t>
    </dgm:pt>
    <dgm:pt modelId="{02585696-D040-41B5-8AF4-61C2F6F6A189}">
      <dgm:prSet/>
      <dgm:spPr/>
      <dgm:t>
        <a:bodyPr/>
        <a:lstStyle/>
        <a:p>
          <a:r>
            <a:rPr lang="en-US" dirty="0">
              <a:solidFill>
                <a:schemeClr val="accent2">
                  <a:lumMod val="50000"/>
                </a:schemeClr>
              </a:solidFill>
            </a:rPr>
            <a:t>Inappropriate boundaries</a:t>
          </a:r>
        </a:p>
      </dgm:t>
    </dgm:pt>
    <dgm:pt modelId="{64A17789-941F-4359-B94A-086E360A23BF}" type="parTrans" cxnId="{DC4B325A-79B1-414D-BE49-B5226696B18F}">
      <dgm:prSet/>
      <dgm:spPr/>
      <dgm:t>
        <a:bodyPr/>
        <a:lstStyle/>
        <a:p>
          <a:endParaRPr lang="en-US"/>
        </a:p>
      </dgm:t>
    </dgm:pt>
    <dgm:pt modelId="{7277E28E-E120-4683-83A9-E2E721B7B55A}" type="sibTrans" cxnId="{DC4B325A-79B1-414D-BE49-B5226696B18F}">
      <dgm:prSet/>
      <dgm:spPr/>
      <dgm:t>
        <a:bodyPr/>
        <a:lstStyle/>
        <a:p>
          <a:endParaRPr lang="en-US"/>
        </a:p>
      </dgm:t>
    </dgm:pt>
    <dgm:pt modelId="{3FCC7E36-B8B2-49A3-9582-6C1F8F176206}">
      <dgm:prSet/>
      <dgm:spPr/>
      <dgm:t>
        <a:bodyPr/>
        <a:lstStyle/>
        <a:p>
          <a:r>
            <a:rPr lang="en-US" dirty="0">
              <a:solidFill>
                <a:schemeClr val="accent2">
                  <a:lumMod val="50000"/>
                </a:schemeClr>
              </a:solidFill>
            </a:rPr>
            <a:t>Over- identification (counter transference)</a:t>
          </a:r>
        </a:p>
      </dgm:t>
    </dgm:pt>
    <dgm:pt modelId="{CFFD8EBA-7FC2-480A-8E83-5BDA1D73FCA9}" type="parTrans" cxnId="{21C2E3E8-D261-471B-B14E-220362BAF089}">
      <dgm:prSet/>
      <dgm:spPr/>
      <dgm:t>
        <a:bodyPr/>
        <a:lstStyle/>
        <a:p>
          <a:endParaRPr lang="en-US"/>
        </a:p>
      </dgm:t>
    </dgm:pt>
    <dgm:pt modelId="{C9912ED9-05CC-4372-A848-EBFF86952D58}" type="sibTrans" cxnId="{21C2E3E8-D261-471B-B14E-220362BAF089}">
      <dgm:prSet/>
      <dgm:spPr/>
      <dgm:t>
        <a:bodyPr/>
        <a:lstStyle/>
        <a:p>
          <a:endParaRPr lang="en-US"/>
        </a:p>
      </dgm:t>
    </dgm:pt>
    <dgm:pt modelId="{B11137EE-081C-407D-A37C-36EC3D24BD4E}" type="pres">
      <dgm:prSet presAssocID="{FF9C4DE7-2CD9-4E87-A22B-B0221DAA95EA}" presName="Name0" presStyleCnt="0">
        <dgm:presLayoutVars>
          <dgm:dir/>
          <dgm:animLvl val="lvl"/>
          <dgm:resizeHandles val="exact"/>
        </dgm:presLayoutVars>
      </dgm:prSet>
      <dgm:spPr/>
    </dgm:pt>
    <dgm:pt modelId="{234E595B-2D10-4914-83A9-BA6B54185AF8}" type="pres">
      <dgm:prSet presAssocID="{319F1AAD-DA33-43B7-8634-D7EEA3B4DE11}" presName="composite" presStyleCnt="0"/>
      <dgm:spPr/>
    </dgm:pt>
    <dgm:pt modelId="{8A33FBD4-C65C-4D9C-99FA-F4255171D4E4}" type="pres">
      <dgm:prSet presAssocID="{319F1AAD-DA33-43B7-8634-D7EEA3B4DE11}" presName="parTx" presStyleLbl="alignNode1" presStyleIdx="0" presStyleCnt="1">
        <dgm:presLayoutVars>
          <dgm:chMax val="0"/>
          <dgm:chPref val="0"/>
          <dgm:bulletEnabled val="1"/>
        </dgm:presLayoutVars>
      </dgm:prSet>
      <dgm:spPr/>
    </dgm:pt>
    <dgm:pt modelId="{BD014100-7D5D-4647-AA71-0B7EA4FCC8CF}" type="pres">
      <dgm:prSet presAssocID="{319F1AAD-DA33-43B7-8634-D7EEA3B4DE11}" presName="desTx" presStyleLbl="alignAccFollowNode1" presStyleIdx="0" presStyleCnt="1">
        <dgm:presLayoutVars>
          <dgm:bulletEnabled val="1"/>
        </dgm:presLayoutVars>
      </dgm:prSet>
      <dgm:spPr/>
    </dgm:pt>
  </dgm:ptLst>
  <dgm:cxnLst>
    <dgm:cxn modelId="{1635A62F-43EB-4EB9-8B28-8CFE773CD6CA}" type="presOf" srcId="{EB285AF1-17FF-447C-9BD7-D3FBE7653DE0}" destId="{BD014100-7D5D-4647-AA71-0B7EA4FCC8CF}" srcOrd="0" destOrd="1" presId="urn:microsoft.com/office/officeart/2005/8/layout/hList1"/>
    <dgm:cxn modelId="{305A4530-8445-4651-B299-7EA570579548}" type="presOf" srcId="{B859A5D4-9EE8-4F9B-9060-2DE130643D70}" destId="{BD014100-7D5D-4647-AA71-0B7EA4FCC8CF}" srcOrd="0" destOrd="2" presId="urn:microsoft.com/office/officeart/2005/8/layout/hList1"/>
    <dgm:cxn modelId="{F297B33A-DD00-43BA-9FC2-085CAED54C92}" type="presOf" srcId="{319F1AAD-DA33-43B7-8634-D7EEA3B4DE11}" destId="{8A33FBD4-C65C-4D9C-99FA-F4255171D4E4}" srcOrd="0" destOrd="0" presId="urn:microsoft.com/office/officeart/2005/8/layout/hList1"/>
    <dgm:cxn modelId="{CB01313C-D5C4-4C42-857F-26FE5E3CF391}" type="presOf" srcId="{9E9BE6EC-A387-447F-A43E-AF6A69382FC4}" destId="{BD014100-7D5D-4647-AA71-0B7EA4FCC8CF}" srcOrd="0" destOrd="0" presId="urn:microsoft.com/office/officeart/2005/8/layout/hList1"/>
    <dgm:cxn modelId="{6F156A70-579C-4C96-8505-4B53A95C541B}" srcId="{9E9BE6EC-A387-447F-A43E-AF6A69382FC4}" destId="{EB285AF1-17FF-447C-9BD7-D3FBE7653DE0}" srcOrd="0" destOrd="0" parTransId="{2874EFC0-1EA8-42EA-ABE2-1A37A9DA60C5}" sibTransId="{9914DD97-43D4-43C6-9465-3BA1151CCBBD}"/>
    <dgm:cxn modelId="{DC4B325A-79B1-414D-BE49-B5226696B18F}" srcId="{9E9BE6EC-A387-447F-A43E-AF6A69382FC4}" destId="{02585696-D040-41B5-8AF4-61C2F6F6A189}" srcOrd="2" destOrd="0" parTransId="{64A17789-941F-4359-B94A-086E360A23BF}" sibTransId="{7277E28E-E120-4683-83A9-E2E721B7B55A}"/>
    <dgm:cxn modelId="{0DDBCB93-B18A-4587-81B5-FB7F263091FF}" type="presOf" srcId="{02585696-D040-41B5-8AF4-61C2F6F6A189}" destId="{BD014100-7D5D-4647-AA71-0B7EA4FCC8CF}" srcOrd="0" destOrd="3" presId="urn:microsoft.com/office/officeart/2005/8/layout/hList1"/>
    <dgm:cxn modelId="{91E4E8B0-7947-4907-8D9D-1C66ABBBF7D4}" srcId="{9E9BE6EC-A387-447F-A43E-AF6A69382FC4}" destId="{B859A5D4-9EE8-4F9B-9060-2DE130643D70}" srcOrd="1" destOrd="0" parTransId="{CCE38102-5F3C-4ABD-8519-44E0E9D0C863}" sibTransId="{BDB0759B-8BE3-4A92-ABA2-2A9886ED14C3}"/>
    <dgm:cxn modelId="{B57DEAB3-4997-46B8-BD97-5FD72BE2A6F5}" srcId="{319F1AAD-DA33-43B7-8634-D7EEA3B4DE11}" destId="{9E9BE6EC-A387-447F-A43E-AF6A69382FC4}" srcOrd="0" destOrd="0" parTransId="{B3EE9D82-E455-49F3-B80B-BF22BBD5053C}" sibTransId="{0D4EF861-8607-4A84-AE28-25A1AFA968D5}"/>
    <dgm:cxn modelId="{BA74ACC0-411F-48CA-8DB4-32B3B28D1AB9}" type="presOf" srcId="{FF9C4DE7-2CD9-4E87-A22B-B0221DAA95EA}" destId="{B11137EE-081C-407D-A37C-36EC3D24BD4E}" srcOrd="0" destOrd="0" presId="urn:microsoft.com/office/officeart/2005/8/layout/hList1"/>
    <dgm:cxn modelId="{21C2E3E8-D261-471B-B14E-220362BAF089}" srcId="{9E9BE6EC-A387-447F-A43E-AF6A69382FC4}" destId="{3FCC7E36-B8B2-49A3-9582-6C1F8F176206}" srcOrd="3" destOrd="0" parTransId="{CFFD8EBA-7FC2-480A-8E83-5BDA1D73FCA9}" sibTransId="{C9912ED9-05CC-4372-A848-EBFF86952D58}"/>
    <dgm:cxn modelId="{276B1DF3-B62D-4EC1-B710-80D225CF46B2}" srcId="{FF9C4DE7-2CD9-4E87-A22B-B0221DAA95EA}" destId="{319F1AAD-DA33-43B7-8634-D7EEA3B4DE11}" srcOrd="0" destOrd="0" parTransId="{6B04478B-BF74-4220-B64E-461F86DAC36A}" sibTransId="{047307F1-FFD0-45E0-BBAE-EC57628ECFE6}"/>
    <dgm:cxn modelId="{51468DF3-ACBF-46A1-80A0-CCAD7D19B5AB}" type="presOf" srcId="{3FCC7E36-B8B2-49A3-9582-6C1F8F176206}" destId="{BD014100-7D5D-4647-AA71-0B7EA4FCC8CF}" srcOrd="0" destOrd="4" presId="urn:microsoft.com/office/officeart/2005/8/layout/hList1"/>
    <dgm:cxn modelId="{BAA016D7-D2BD-4A44-9F67-89D2916B0986}" type="presParOf" srcId="{B11137EE-081C-407D-A37C-36EC3D24BD4E}" destId="{234E595B-2D10-4914-83A9-BA6B54185AF8}" srcOrd="0" destOrd="0" presId="urn:microsoft.com/office/officeart/2005/8/layout/hList1"/>
    <dgm:cxn modelId="{3EB16D1A-9986-4ABE-8F30-FC8AD3E54E72}" type="presParOf" srcId="{234E595B-2D10-4914-83A9-BA6B54185AF8}" destId="{8A33FBD4-C65C-4D9C-99FA-F4255171D4E4}" srcOrd="0" destOrd="0" presId="urn:microsoft.com/office/officeart/2005/8/layout/hList1"/>
    <dgm:cxn modelId="{D6BB254D-0D20-4233-9DE2-553AEF78205F}" type="presParOf" srcId="{234E595B-2D10-4914-83A9-BA6B54185AF8}" destId="{BD014100-7D5D-4647-AA71-0B7EA4FCC8CF}" srcOrd="1" destOrd="0" presId="urn:microsoft.com/office/officeart/2005/8/layout/h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D3629977-8DA4-49BE-81BD-467D1554A2F0}" type="doc">
      <dgm:prSet loTypeId="urn:microsoft.com/office/officeart/2008/layout/LinedList" loCatId="list" qsTypeId="urn:microsoft.com/office/officeart/2005/8/quickstyle/simple1" qsCatId="simple" csTypeId="urn:microsoft.com/office/officeart/2005/8/colors/colorful1" csCatId="colorful" phldr="1"/>
      <dgm:spPr/>
      <dgm:t>
        <a:bodyPr/>
        <a:lstStyle/>
        <a:p>
          <a:endParaRPr lang="en-US"/>
        </a:p>
      </dgm:t>
    </dgm:pt>
    <dgm:pt modelId="{75E863EC-E105-4D28-9B3B-EC4C47F197EC}">
      <dgm:prSet/>
      <dgm:spPr/>
      <dgm:t>
        <a:bodyPr/>
        <a:lstStyle/>
        <a:p>
          <a:r>
            <a:rPr lang="en-US" dirty="0">
              <a:solidFill>
                <a:schemeClr val="accent2">
                  <a:lumMod val="50000"/>
                </a:schemeClr>
              </a:solidFill>
            </a:rPr>
            <a:t>2. A strategy to reduce public stigma  is…</a:t>
          </a:r>
        </a:p>
      </dgm:t>
    </dgm:pt>
    <dgm:pt modelId="{9BC914A3-05E3-4A58-AABC-CF20AD673F4B}" type="parTrans" cxnId="{FD4284D7-6B63-4112-9F13-BAA0B709C175}">
      <dgm:prSet/>
      <dgm:spPr/>
      <dgm:t>
        <a:bodyPr/>
        <a:lstStyle/>
        <a:p>
          <a:endParaRPr lang="en-US"/>
        </a:p>
      </dgm:t>
    </dgm:pt>
    <dgm:pt modelId="{F8E5829C-53F7-43E8-B063-0C2D5F6670CD}" type="sibTrans" cxnId="{FD4284D7-6B63-4112-9F13-BAA0B709C175}">
      <dgm:prSet/>
      <dgm:spPr/>
      <dgm:t>
        <a:bodyPr/>
        <a:lstStyle/>
        <a:p>
          <a:endParaRPr lang="en-US"/>
        </a:p>
      </dgm:t>
    </dgm:pt>
    <dgm:pt modelId="{FC084DB9-1402-4144-8181-653F2947BC81}">
      <dgm:prSet/>
      <dgm:spPr/>
      <dgm:t>
        <a:bodyPr/>
        <a:lstStyle/>
        <a:p>
          <a:r>
            <a:rPr lang="en-US" dirty="0">
              <a:solidFill>
                <a:schemeClr val="accent2">
                  <a:lumMod val="50000"/>
                </a:schemeClr>
              </a:solidFill>
            </a:rPr>
            <a:t>A. Education</a:t>
          </a:r>
        </a:p>
      </dgm:t>
    </dgm:pt>
    <dgm:pt modelId="{49D44B89-E97D-46C2-A728-15422FE565E5}" type="parTrans" cxnId="{276CC1A6-6FB5-46E6-B652-5050D9E12313}">
      <dgm:prSet/>
      <dgm:spPr/>
      <dgm:t>
        <a:bodyPr/>
        <a:lstStyle/>
        <a:p>
          <a:endParaRPr lang="en-US"/>
        </a:p>
      </dgm:t>
    </dgm:pt>
    <dgm:pt modelId="{4CB09900-DCD5-4BE4-827E-CF91E6463B0F}" type="sibTrans" cxnId="{276CC1A6-6FB5-46E6-B652-5050D9E12313}">
      <dgm:prSet/>
      <dgm:spPr/>
      <dgm:t>
        <a:bodyPr/>
        <a:lstStyle/>
        <a:p>
          <a:endParaRPr lang="en-US"/>
        </a:p>
      </dgm:t>
    </dgm:pt>
    <dgm:pt modelId="{F345FC0A-5250-43AE-8B5C-583727D80589}">
      <dgm:prSet/>
      <dgm:spPr/>
      <dgm:t>
        <a:bodyPr/>
        <a:lstStyle/>
        <a:p>
          <a:r>
            <a:rPr lang="en-US" dirty="0">
              <a:solidFill>
                <a:schemeClr val="accent2">
                  <a:lumMod val="50000"/>
                </a:schemeClr>
              </a:solidFill>
            </a:rPr>
            <a:t>B. Changing cognitive schemas </a:t>
          </a:r>
        </a:p>
      </dgm:t>
    </dgm:pt>
    <dgm:pt modelId="{D916C175-708F-4FA4-9857-7F202A4BDBD3}" type="parTrans" cxnId="{D74987D4-93FF-46E3-B11B-25FEE2C7E8EA}">
      <dgm:prSet/>
      <dgm:spPr/>
      <dgm:t>
        <a:bodyPr/>
        <a:lstStyle/>
        <a:p>
          <a:endParaRPr lang="en-US"/>
        </a:p>
      </dgm:t>
    </dgm:pt>
    <dgm:pt modelId="{43F51CBD-4C22-4B17-B032-B8F1BAC12C36}" type="sibTrans" cxnId="{D74987D4-93FF-46E3-B11B-25FEE2C7E8EA}">
      <dgm:prSet/>
      <dgm:spPr/>
      <dgm:t>
        <a:bodyPr/>
        <a:lstStyle/>
        <a:p>
          <a:endParaRPr lang="en-US"/>
        </a:p>
      </dgm:t>
    </dgm:pt>
    <dgm:pt modelId="{98751821-02C6-4159-AD58-EE0FA1AD238B}">
      <dgm:prSet/>
      <dgm:spPr/>
      <dgm:t>
        <a:bodyPr/>
        <a:lstStyle/>
        <a:p>
          <a:r>
            <a:rPr lang="en-US" dirty="0">
              <a:solidFill>
                <a:schemeClr val="accent2">
                  <a:lumMod val="50000"/>
                </a:schemeClr>
              </a:solidFill>
            </a:rPr>
            <a:t>C. Disclosure</a:t>
          </a:r>
        </a:p>
      </dgm:t>
    </dgm:pt>
    <dgm:pt modelId="{1731D264-3946-492A-B8BD-BECE6D930636}" type="parTrans" cxnId="{A750D974-FC7C-4865-B9AB-A86EC97BE7AB}">
      <dgm:prSet/>
      <dgm:spPr/>
      <dgm:t>
        <a:bodyPr/>
        <a:lstStyle/>
        <a:p>
          <a:endParaRPr lang="en-US"/>
        </a:p>
      </dgm:t>
    </dgm:pt>
    <dgm:pt modelId="{F3047904-9F48-4E84-82F7-58CA5CA3028D}" type="sibTrans" cxnId="{A750D974-FC7C-4865-B9AB-A86EC97BE7AB}">
      <dgm:prSet/>
      <dgm:spPr/>
      <dgm:t>
        <a:bodyPr/>
        <a:lstStyle/>
        <a:p>
          <a:endParaRPr lang="en-US"/>
        </a:p>
      </dgm:t>
    </dgm:pt>
    <dgm:pt modelId="{B03B2EEB-282B-4958-B269-11600B8A649A}">
      <dgm:prSet/>
      <dgm:spPr/>
      <dgm:t>
        <a:bodyPr/>
        <a:lstStyle/>
        <a:p>
          <a:r>
            <a:rPr lang="en-US" dirty="0">
              <a:solidFill>
                <a:schemeClr val="accent2">
                  <a:lumMod val="50000"/>
                </a:schemeClr>
              </a:solidFill>
            </a:rPr>
            <a:t>D. All of the above</a:t>
          </a:r>
        </a:p>
      </dgm:t>
    </dgm:pt>
    <dgm:pt modelId="{D9B881DC-ECC8-4AE4-B6BF-ED20D7E5AEA2}" type="parTrans" cxnId="{A5BD76F0-9B92-4525-8903-6CAA69BD69B4}">
      <dgm:prSet/>
      <dgm:spPr/>
      <dgm:t>
        <a:bodyPr/>
        <a:lstStyle/>
        <a:p>
          <a:endParaRPr lang="en-US"/>
        </a:p>
      </dgm:t>
    </dgm:pt>
    <dgm:pt modelId="{2AC376AB-7577-4209-B2B7-ADFA0F3CAEC1}" type="sibTrans" cxnId="{A5BD76F0-9B92-4525-8903-6CAA69BD69B4}">
      <dgm:prSet/>
      <dgm:spPr/>
      <dgm:t>
        <a:bodyPr/>
        <a:lstStyle/>
        <a:p>
          <a:endParaRPr lang="en-US"/>
        </a:p>
      </dgm:t>
    </dgm:pt>
    <dgm:pt modelId="{86944263-A87F-495B-BCCC-CAA782B03681}">
      <dgm:prSet/>
      <dgm:spPr/>
      <dgm:t>
        <a:bodyPr/>
        <a:lstStyle/>
        <a:p>
          <a:r>
            <a:rPr lang="en-US" dirty="0">
              <a:solidFill>
                <a:schemeClr val="accent2">
                  <a:lumMod val="50000"/>
                </a:schemeClr>
              </a:solidFill>
            </a:rPr>
            <a:t>E. None of the above</a:t>
          </a:r>
        </a:p>
      </dgm:t>
    </dgm:pt>
    <dgm:pt modelId="{650BDFFB-E534-4D6D-B824-ECB51D8F1AFA}" type="parTrans" cxnId="{F7E09059-8613-4347-941F-4E33C2AAED4F}">
      <dgm:prSet/>
      <dgm:spPr/>
      <dgm:t>
        <a:bodyPr/>
        <a:lstStyle/>
        <a:p>
          <a:endParaRPr lang="en-US"/>
        </a:p>
      </dgm:t>
    </dgm:pt>
    <dgm:pt modelId="{4CFBDCBD-DB82-4FD6-B383-500F9267C20E}" type="sibTrans" cxnId="{F7E09059-8613-4347-941F-4E33C2AAED4F}">
      <dgm:prSet/>
      <dgm:spPr/>
      <dgm:t>
        <a:bodyPr/>
        <a:lstStyle/>
        <a:p>
          <a:endParaRPr lang="en-US"/>
        </a:p>
      </dgm:t>
    </dgm:pt>
    <dgm:pt modelId="{06D73708-9E1E-4655-9E68-6BD328AED994}" type="pres">
      <dgm:prSet presAssocID="{D3629977-8DA4-49BE-81BD-467D1554A2F0}" presName="vert0" presStyleCnt="0">
        <dgm:presLayoutVars>
          <dgm:dir/>
          <dgm:animOne val="branch"/>
          <dgm:animLvl val="lvl"/>
        </dgm:presLayoutVars>
      </dgm:prSet>
      <dgm:spPr/>
    </dgm:pt>
    <dgm:pt modelId="{2554926C-9C2B-4775-A979-35848DCE8D5F}" type="pres">
      <dgm:prSet presAssocID="{75E863EC-E105-4D28-9B3B-EC4C47F197EC}" presName="thickLine" presStyleLbl="alignNode1" presStyleIdx="0" presStyleCnt="6" custLinFactNeighborY="2738"/>
      <dgm:spPr/>
    </dgm:pt>
    <dgm:pt modelId="{FE8B2243-7675-43AF-809C-E67F499370F0}" type="pres">
      <dgm:prSet presAssocID="{75E863EC-E105-4D28-9B3B-EC4C47F197EC}" presName="horz1" presStyleCnt="0"/>
      <dgm:spPr/>
    </dgm:pt>
    <dgm:pt modelId="{98F6BDAD-65A1-4ECA-ABC4-3D43EA9A3832}" type="pres">
      <dgm:prSet presAssocID="{75E863EC-E105-4D28-9B3B-EC4C47F197EC}" presName="tx1" presStyleLbl="revTx" presStyleIdx="0" presStyleCnt="6"/>
      <dgm:spPr/>
    </dgm:pt>
    <dgm:pt modelId="{7F221BEA-97FF-4B79-8901-C84B122D3B33}" type="pres">
      <dgm:prSet presAssocID="{75E863EC-E105-4D28-9B3B-EC4C47F197EC}" presName="vert1" presStyleCnt="0"/>
      <dgm:spPr/>
    </dgm:pt>
    <dgm:pt modelId="{4E62FD07-8539-4BCA-9326-D2B3A9114E0A}" type="pres">
      <dgm:prSet presAssocID="{FC084DB9-1402-4144-8181-653F2947BC81}" presName="thickLine" presStyleLbl="alignNode1" presStyleIdx="1" presStyleCnt="6"/>
      <dgm:spPr/>
    </dgm:pt>
    <dgm:pt modelId="{213CCA1D-F4B3-4282-B160-902780466C12}" type="pres">
      <dgm:prSet presAssocID="{FC084DB9-1402-4144-8181-653F2947BC81}" presName="horz1" presStyleCnt="0"/>
      <dgm:spPr/>
    </dgm:pt>
    <dgm:pt modelId="{298C55A4-D499-48D7-8DC1-7741F066DFF8}" type="pres">
      <dgm:prSet presAssocID="{FC084DB9-1402-4144-8181-653F2947BC81}" presName="tx1" presStyleLbl="revTx" presStyleIdx="1" presStyleCnt="6"/>
      <dgm:spPr/>
    </dgm:pt>
    <dgm:pt modelId="{8C5CE509-FFBF-4BC9-B21C-02A5198B069D}" type="pres">
      <dgm:prSet presAssocID="{FC084DB9-1402-4144-8181-653F2947BC81}" presName="vert1" presStyleCnt="0"/>
      <dgm:spPr/>
    </dgm:pt>
    <dgm:pt modelId="{9F2F1C86-9A56-4503-B81F-57B543E39891}" type="pres">
      <dgm:prSet presAssocID="{F345FC0A-5250-43AE-8B5C-583727D80589}" presName="thickLine" presStyleLbl="alignNode1" presStyleIdx="2" presStyleCnt="6"/>
      <dgm:spPr/>
    </dgm:pt>
    <dgm:pt modelId="{CF1E88D5-0668-4732-8245-B82F2E0DD46B}" type="pres">
      <dgm:prSet presAssocID="{F345FC0A-5250-43AE-8B5C-583727D80589}" presName="horz1" presStyleCnt="0"/>
      <dgm:spPr/>
    </dgm:pt>
    <dgm:pt modelId="{4B555BDE-BB07-4A17-AB98-BD5480B67C31}" type="pres">
      <dgm:prSet presAssocID="{F345FC0A-5250-43AE-8B5C-583727D80589}" presName="tx1" presStyleLbl="revTx" presStyleIdx="2" presStyleCnt="6"/>
      <dgm:spPr/>
    </dgm:pt>
    <dgm:pt modelId="{8DDC878D-BBE9-4D9B-887A-FCEE5EF3D96C}" type="pres">
      <dgm:prSet presAssocID="{F345FC0A-5250-43AE-8B5C-583727D80589}" presName="vert1" presStyleCnt="0"/>
      <dgm:spPr/>
    </dgm:pt>
    <dgm:pt modelId="{5736F09A-32B5-4B83-B223-157B00BDF709}" type="pres">
      <dgm:prSet presAssocID="{98751821-02C6-4159-AD58-EE0FA1AD238B}" presName="thickLine" presStyleLbl="alignNode1" presStyleIdx="3" presStyleCnt="6"/>
      <dgm:spPr/>
    </dgm:pt>
    <dgm:pt modelId="{DEB1F2AA-B4F0-4F0E-9085-E9EE33D0E804}" type="pres">
      <dgm:prSet presAssocID="{98751821-02C6-4159-AD58-EE0FA1AD238B}" presName="horz1" presStyleCnt="0"/>
      <dgm:spPr/>
    </dgm:pt>
    <dgm:pt modelId="{8777AEA4-F45D-4FAC-B60F-729B38613EDC}" type="pres">
      <dgm:prSet presAssocID="{98751821-02C6-4159-AD58-EE0FA1AD238B}" presName="tx1" presStyleLbl="revTx" presStyleIdx="3" presStyleCnt="6"/>
      <dgm:spPr/>
    </dgm:pt>
    <dgm:pt modelId="{07E9C001-EFD2-4F6B-BD83-64065577103E}" type="pres">
      <dgm:prSet presAssocID="{98751821-02C6-4159-AD58-EE0FA1AD238B}" presName="vert1" presStyleCnt="0"/>
      <dgm:spPr/>
    </dgm:pt>
    <dgm:pt modelId="{63DF4BFC-A53B-487C-A461-50B4750BD370}" type="pres">
      <dgm:prSet presAssocID="{B03B2EEB-282B-4958-B269-11600B8A649A}" presName="thickLine" presStyleLbl="alignNode1" presStyleIdx="4" presStyleCnt="6"/>
      <dgm:spPr/>
    </dgm:pt>
    <dgm:pt modelId="{9205AD03-9561-424E-AA1C-31278120A37C}" type="pres">
      <dgm:prSet presAssocID="{B03B2EEB-282B-4958-B269-11600B8A649A}" presName="horz1" presStyleCnt="0"/>
      <dgm:spPr/>
    </dgm:pt>
    <dgm:pt modelId="{ED719CAC-DEEE-44B8-A5E9-B9E32A78F384}" type="pres">
      <dgm:prSet presAssocID="{B03B2EEB-282B-4958-B269-11600B8A649A}" presName="tx1" presStyleLbl="revTx" presStyleIdx="4" presStyleCnt="6"/>
      <dgm:spPr/>
    </dgm:pt>
    <dgm:pt modelId="{57E1FF17-E508-40F0-9225-D2F369659553}" type="pres">
      <dgm:prSet presAssocID="{B03B2EEB-282B-4958-B269-11600B8A649A}" presName="vert1" presStyleCnt="0"/>
      <dgm:spPr/>
    </dgm:pt>
    <dgm:pt modelId="{6AFB62E2-B4F5-4378-A0F8-F73476D47690}" type="pres">
      <dgm:prSet presAssocID="{86944263-A87F-495B-BCCC-CAA782B03681}" presName="thickLine" presStyleLbl="alignNode1" presStyleIdx="5" presStyleCnt="6"/>
      <dgm:spPr/>
    </dgm:pt>
    <dgm:pt modelId="{392846EC-FC9B-406D-95EC-B02B633CAB66}" type="pres">
      <dgm:prSet presAssocID="{86944263-A87F-495B-BCCC-CAA782B03681}" presName="horz1" presStyleCnt="0"/>
      <dgm:spPr/>
    </dgm:pt>
    <dgm:pt modelId="{79C37069-102D-4478-A9E8-66DD4910A1B8}" type="pres">
      <dgm:prSet presAssocID="{86944263-A87F-495B-BCCC-CAA782B03681}" presName="tx1" presStyleLbl="revTx" presStyleIdx="5" presStyleCnt="6"/>
      <dgm:spPr/>
    </dgm:pt>
    <dgm:pt modelId="{426ABB1F-D184-471F-840A-871367D93950}" type="pres">
      <dgm:prSet presAssocID="{86944263-A87F-495B-BCCC-CAA782B03681}" presName="vert1" presStyleCnt="0"/>
      <dgm:spPr/>
    </dgm:pt>
  </dgm:ptLst>
  <dgm:cxnLst>
    <dgm:cxn modelId="{53721118-C3B4-4C9E-8EDF-F88BDEDC5281}" type="presOf" srcId="{F345FC0A-5250-43AE-8B5C-583727D80589}" destId="{4B555BDE-BB07-4A17-AB98-BD5480B67C31}" srcOrd="0" destOrd="0" presId="urn:microsoft.com/office/officeart/2008/layout/LinedList"/>
    <dgm:cxn modelId="{3C925665-72C3-4320-B4DC-7360FBBB0F8F}" type="presOf" srcId="{86944263-A87F-495B-BCCC-CAA782B03681}" destId="{79C37069-102D-4478-A9E8-66DD4910A1B8}" srcOrd="0" destOrd="0" presId="urn:microsoft.com/office/officeart/2008/layout/LinedList"/>
    <dgm:cxn modelId="{46C14751-0FB2-487C-8C9E-6DB81B54139D}" type="presOf" srcId="{FC084DB9-1402-4144-8181-653F2947BC81}" destId="{298C55A4-D499-48D7-8DC1-7741F066DFF8}" srcOrd="0" destOrd="0" presId="urn:microsoft.com/office/officeart/2008/layout/LinedList"/>
    <dgm:cxn modelId="{A750D974-FC7C-4865-B9AB-A86EC97BE7AB}" srcId="{D3629977-8DA4-49BE-81BD-467D1554A2F0}" destId="{98751821-02C6-4159-AD58-EE0FA1AD238B}" srcOrd="3" destOrd="0" parTransId="{1731D264-3946-492A-B8BD-BECE6D930636}" sibTransId="{F3047904-9F48-4E84-82F7-58CA5CA3028D}"/>
    <dgm:cxn modelId="{99D1A957-72BE-47F9-8471-5F56FB506F58}" type="presOf" srcId="{B03B2EEB-282B-4958-B269-11600B8A649A}" destId="{ED719CAC-DEEE-44B8-A5E9-B9E32A78F384}" srcOrd="0" destOrd="0" presId="urn:microsoft.com/office/officeart/2008/layout/LinedList"/>
    <dgm:cxn modelId="{F7E09059-8613-4347-941F-4E33C2AAED4F}" srcId="{D3629977-8DA4-49BE-81BD-467D1554A2F0}" destId="{86944263-A87F-495B-BCCC-CAA782B03681}" srcOrd="5" destOrd="0" parTransId="{650BDFFB-E534-4D6D-B824-ECB51D8F1AFA}" sibTransId="{4CFBDCBD-DB82-4FD6-B383-500F9267C20E}"/>
    <dgm:cxn modelId="{276CC1A6-6FB5-46E6-B652-5050D9E12313}" srcId="{D3629977-8DA4-49BE-81BD-467D1554A2F0}" destId="{FC084DB9-1402-4144-8181-653F2947BC81}" srcOrd="1" destOrd="0" parTransId="{49D44B89-E97D-46C2-A728-15422FE565E5}" sibTransId="{4CB09900-DCD5-4BE4-827E-CF91E6463B0F}"/>
    <dgm:cxn modelId="{E106A9AC-FCFB-443C-ABCF-80873B554644}" type="presOf" srcId="{D3629977-8DA4-49BE-81BD-467D1554A2F0}" destId="{06D73708-9E1E-4655-9E68-6BD328AED994}" srcOrd="0" destOrd="0" presId="urn:microsoft.com/office/officeart/2008/layout/LinedList"/>
    <dgm:cxn modelId="{B4584DCB-5E10-4263-9FCC-0AE3CC3208DF}" type="presOf" srcId="{98751821-02C6-4159-AD58-EE0FA1AD238B}" destId="{8777AEA4-F45D-4FAC-B60F-729B38613EDC}" srcOrd="0" destOrd="0" presId="urn:microsoft.com/office/officeart/2008/layout/LinedList"/>
    <dgm:cxn modelId="{D74987D4-93FF-46E3-B11B-25FEE2C7E8EA}" srcId="{D3629977-8DA4-49BE-81BD-467D1554A2F0}" destId="{F345FC0A-5250-43AE-8B5C-583727D80589}" srcOrd="2" destOrd="0" parTransId="{D916C175-708F-4FA4-9857-7F202A4BDBD3}" sibTransId="{43F51CBD-4C22-4B17-B032-B8F1BAC12C36}"/>
    <dgm:cxn modelId="{FD4284D7-6B63-4112-9F13-BAA0B709C175}" srcId="{D3629977-8DA4-49BE-81BD-467D1554A2F0}" destId="{75E863EC-E105-4D28-9B3B-EC4C47F197EC}" srcOrd="0" destOrd="0" parTransId="{9BC914A3-05E3-4A58-AABC-CF20AD673F4B}" sibTransId="{F8E5829C-53F7-43E8-B063-0C2D5F6670CD}"/>
    <dgm:cxn modelId="{612451E2-048C-4EA2-875F-6BE7F922051F}" type="presOf" srcId="{75E863EC-E105-4D28-9B3B-EC4C47F197EC}" destId="{98F6BDAD-65A1-4ECA-ABC4-3D43EA9A3832}" srcOrd="0" destOrd="0" presId="urn:microsoft.com/office/officeart/2008/layout/LinedList"/>
    <dgm:cxn modelId="{A5BD76F0-9B92-4525-8903-6CAA69BD69B4}" srcId="{D3629977-8DA4-49BE-81BD-467D1554A2F0}" destId="{B03B2EEB-282B-4958-B269-11600B8A649A}" srcOrd="4" destOrd="0" parTransId="{D9B881DC-ECC8-4AE4-B6BF-ED20D7E5AEA2}" sibTransId="{2AC376AB-7577-4209-B2B7-ADFA0F3CAEC1}"/>
    <dgm:cxn modelId="{E1C172C3-FFAB-43AC-913F-99E76EBC4444}" type="presParOf" srcId="{06D73708-9E1E-4655-9E68-6BD328AED994}" destId="{2554926C-9C2B-4775-A979-35848DCE8D5F}" srcOrd="0" destOrd="0" presId="urn:microsoft.com/office/officeart/2008/layout/LinedList"/>
    <dgm:cxn modelId="{F2084202-7408-4AC3-8D32-96932DC5887E}" type="presParOf" srcId="{06D73708-9E1E-4655-9E68-6BD328AED994}" destId="{FE8B2243-7675-43AF-809C-E67F499370F0}" srcOrd="1" destOrd="0" presId="urn:microsoft.com/office/officeart/2008/layout/LinedList"/>
    <dgm:cxn modelId="{7D532F49-4600-4B18-969E-724EA5ED5C0A}" type="presParOf" srcId="{FE8B2243-7675-43AF-809C-E67F499370F0}" destId="{98F6BDAD-65A1-4ECA-ABC4-3D43EA9A3832}" srcOrd="0" destOrd="0" presId="urn:microsoft.com/office/officeart/2008/layout/LinedList"/>
    <dgm:cxn modelId="{F13E7203-0915-4136-9AA5-964B05281CD9}" type="presParOf" srcId="{FE8B2243-7675-43AF-809C-E67F499370F0}" destId="{7F221BEA-97FF-4B79-8901-C84B122D3B33}" srcOrd="1" destOrd="0" presId="urn:microsoft.com/office/officeart/2008/layout/LinedList"/>
    <dgm:cxn modelId="{32956995-591D-4797-8764-88B7D98E2FC4}" type="presParOf" srcId="{06D73708-9E1E-4655-9E68-6BD328AED994}" destId="{4E62FD07-8539-4BCA-9326-D2B3A9114E0A}" srcOrd="2" destOrd="0" presId="urn:microsoft.com/office/officeart/2008/layout/LinedList"/>
    <dgm:cxn modelId="{3412E653-5E39-4700-8051-93A817F14098}" type="presParOf" srcId="{06D73708-9E1E-4655-9E68-6BD328AED994}" destId="{213CCA1D-F4B3-4282-B160-902780466C12}" srcOrd="3" destOrd="0" presId="urn:microsoft.com/office/officeart/2008/layout/LinedList"/>
    <dgm:cxn modelId="{129EFF40-7208-43EB-8E4D-1065F853D260}" type="presParOf" srcId="{213CCA1D-F4B3-4282-B160-902780466C12}" destId="{298C55A4-D499-48D7-8DC1-7741F066DFF8}" srcOrd="0" destOrd="0" presId="urn:microsoft.com/office/officeart/2008/layout/LinedList"/>
    <dgm:cxn modelId="{F027A77C-DD6A-404C-96A1-7B71F644FC59}" type="presParOf" srcId="{213CCA1D-F4B3-4282-B160-902780466C12}" destId="{8C5CE509-FFBF-4BC9-B21C-02A5198B069D}" srcOrd="1" destOrd="0" presId="urn:microsoft.com/office/officeart/2008/layout/LinedList"/>
    <dgm:cxn modelId="{C21F13DD-CA06-48ED-A7A7-22D4EDA9819E}" type="presParOf" srcId="{06D73708-9E1E-4655-9E68-6BD328AED994}" destId="{9F2F1C86-9A56-4503-B81F-57B543E39891}" srcOrd="4" destOrd="0" presId="urn:microsoft.com/office/officeart/2008/layout/LinedList"/>
    <dgm:cxn modelId="{801E8734-004C-48C0-A5BA-4269F9782199}" type="presParOf" srcId="{06D73708-9E1E-4655-9E68-6BD328AED994}" destId="{CF1E88D5-0668-4732-8245-B82F2E0DD46B}" srcOrd="5" destOrd="0" presId="urn:microsoft.com/office/officeart/2008/layout/LinedList"/>
    <dgm:cxn modelId="{5EB227A7-EC5E-46B9-8ECC-4580B311EC67}" type="presParOf" srcId="{CF1E88D5-0668-4732-8245-B82F2E0DD46B}" destId="{4B555BDE-BB07-4A17-AB98-BD5480B67C31}" srcOrd="0" destOrd="0" presId="urn:microsoft.com/office/officeart/2008/layout/LinedList"/>
    <dgm:cxn modelId="{EDD71D86-2212-4AD2-9125-280CF9125BD7}" type="presParOf" srcId="{CF1E88D5-0668-4732-8245-B82F2E0DD46B}" destId="{8DDC878D-BBE9-4D9B-887A-FCEE5EF3D96C}" srcOrd="1" destOrd="0" presId="urn:microsoft.com/office/officeart/2008/layout/LinedList"/>
    <dgm:cxn modelId="{3E429913-FEE2-4559-97EB-13A4CBB43300}" type="presParOf" srcId="{06D73708-9E1E-4655-9E68-6BD328AED994}" destId="{5736F09A-32B5-4B83-B223-157B00BDF709}" srcOrd="6" destOrd="0" presId="urn:microsoft.com/office/officeart/2008/layout/LinedList"/>
    <dgm:cxn modelId="{A7132D21-F5D1-49A0-8915-4B30F541FA70}" type="presParOf" srcId="{06D73708-9E1E-4655-9E68-6BD328AED994}" destId="{DEB1F2AA-B4F0-4F0E-9085-E9EE33D0E804}" srcOrd="7" destOrd="0" presId="urn:microsoft.com/office/officeart/2008/layout/LinedList"/>
    <dgm:cxn modelId="{8CB6A32D-0C2D-4D0C-BF82-ECD09110164A}" type="presParOf" srcId="{DEB1F2AA-B4F0-4F0E-9085-E9EE33D0E804}" destId="{8777AEA4-F45D-4FAC-B60F-729B38613EDC}" srcOrd="0" destOrd="0" presId="urn:microsoft.com/office/officeart/2008/layout/LinedList"/>
    <dgm:cxn modelId="{DCF1C2B9-69D5-4ECB-AF22-DCA228850D8E}" type="presParOf" srcId="{DEB1F2AA-B4F0-4F0E-9085-E9EE33D0E804}" destId="{07E9C001-EFD2-4F6B-BD83-64065577103E}" srcOrd="1" destOrd="0" presId="urn:microsoft.com/office/officeart/2008/layout/LinedList"/>
    <dgm:cxn modelId="{C65BE98B-BF32-4497-9742-6EA48D1814F5}" type="presParOf" srcId="{06D73708-9E1E-4655-9E68-6BD328AED994}" destId="{63DF4BFC-A53B-487C-A461-50B4750BD370}" srcOrd="8" destOrd="0" presId="urn:microsoft.com/office/officeart/2008/layout/LinedList"/>
    <dgm:cxn modelId="{513C4B7E-CFF3-4C34-BED6-0E004F477206}" type="presParOf" srcId="{06D73708-9E1E-4655-9E68-6BD328AED994}" destId="{9205AD03-9561-424E-AA1C-31278120A37C}" srcOrd="9" destOrd="0" presId="urn:microsoft.com/office/officeart/2008/layout/LinedList"/>
    <dgm:cxn modelId="{4E5FB201-05D8-45AB-B700-1EA21B2E2B07}" type="presParOf" srcId="{9205AD03-9561-424E-AA1C-31278120A37C}" destId="{ED719CAC-DEEE-44B8-A5E9-B9E32A78F384}" srcOrd="0" destOrd="0" presId="urn:microsoft.com/office/officeart/2008/layout/LinedList"/>
    <dgm:cxn modelId="{E7E766A4-FD98-4AC6-869B-4AA34548DB90}" type="presParOf" srcId="{9205AD03-9561-424E-AA1C-31278120A37C}" destId="{57E1FF17-E508-40F0-9225-D2F369659553}" srcOrd="1" destOrd="0" presId="urn:microsoft.com/office/officeart/2008/layout/LinedList"/>
    <dgm:cxn modelId="{E63FEEB9-2D3F-4F53-A056-EBB118625626}" type="presParOf" srcId="{06D73708-9E1E-4655-9E68-6BD328AED994}" destId="{6AFB62E2-B4F5-4378-A0F8-F73476D47690}" srcOrd="10" destOrd="0" presId="urn:microsoft.com/office/officeart/2008/layout/LinedList"/>
    <dgm:cxn modelId="{CE517DF5-AC61-4466-8D09-313D5FE1175C}" type="presParOf" srcId="{06D73708-9E1E-4655-9E68-6BD328AED994}" destId="{392846EC-FC9B-406D-95EC-B02B633CAB66}" srcOrd="11" destOrd="0" presId="urn:microsoft.com/office/officeart/2008/layout/LinedList"/>
    <dgm:cxn modelId="{E931160E-B362-4C2D-B6BD-7860C9E3AA36}" type="presParOf" srcId="{392846EC-FC9B-406D-95EC-B02B633CAB66}" destId="{79C37069-102D-4478-A9E8-66DD4910A1B8}" srcOrd="0" destOrd="0" presId="urn:microsoft.com/office/officeart/2008/layout/LinedList"/>
    <dgm:cxn modelId="{4F9ED4DD-48BA-44AB-A7E1-CDFE5E8F11F6}" type="presParOf" srcId="{392846EC-FC9B-406D-95EC-B02B633CAB66}" destId="{426ABB1F-D184-471F-840A-871367D93950}" srcOrd="1"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0.xml><?xml version="1.0" encoding="utf-8"?>
<dgm:dataModel xmlns:dgm="http://schemas.openxmlformats.org/drawingml/2006/diagram" xmlns:a="http://schemas.openxmlformats.org/drawingml/2006/main">
  <dgm:ptLst>
    <dgm:pt modelId="{A39389A6-A467-4BE6-A58B-8271B32032BA}" type="doc">
      <dgm:prSet loTypeId="urn:microsoft.com/office/officeart/2005/8/layout/bProcess2" loCatId="process" qsTypeId="urn:microsoft.com/office/officeart/2005/8/quickstyle/simple1" qsCatId="simple" csTypeId="urn:microsoft.com/office/officeart/2005/8/colors/accent3_2" csCatId="accent3"/>
      <dgm:spPr/>
      <dgm:t>
        <a:bodyPr/>
        <a:lstStyle/>
        <a:p>
          <a:endParaRPr lang="en-US"/>
        </a:p>
      </dgm:t>
    </dgm:pt>
    <dgm:pt modelId="{C5CDE5BD-D114-4847-9C6C-D41F63E5A671}">
      <dgm:prSet custT="1"/>
      <dgm:spPr/>
      <dgm:t>
        <a:bodyPr/>
        <a:lstStyle/>
        <a:p>
          <a:r>
            <a:rPr lang="en-US" sz="2800" b="1" dirty="0"/>
            <a:t>Competence Regulations</a:t>
          </a:r>
          <a:endParaRPr lang="en-US" sz="2800" dirty="0"/>
        </a:p>
      </dgm:t>
    </dgm:pt>
    <dgm:pt modelId="{8332E7DC-46ED-4DFB-810D-99A01A2F2CFA}" type="parTrans" cxnId="{62F01FC5-C3D9-44A5-AB5E-F0F53452473B}">
      <dgm:prSet/>
      <dgm:spPr/>
      <dgm:t>
        <a:bodyPr/>
        <a:lstStyle/>
        <a:p>
          <a:endParaRPr lang="en-US"/>
        </a:p>
      </dgm:t>
    </dgm:pt>
    <dgm:pt modelId="{05034A5D-3444-4B4E-BD21-95D8C1E2CD99}" type="sibTrans" cxnId="{62F01FC5-C3D9-44A5-AB5E-F0F53452473B}">
      <dgm:prSet/>
      <dgm:spPr/>
      <dgm:t>
        <a:bodyPr/>
        <a:lstStyle/>
        <a:p>
          <a:endParaRPr lang="en-US"/>
        </a:p>
      </dgm:t>
    </dgm:pt>
    <dgm:pt modelId="{3B080408-163C-4161-AED3-7CC9D0A66505}">
      <dgm:prSet/>
      <dgm:spPr/>
      <dgm:t>
        <a:bodyPr/>
        <a:lstStyle/>
        <a:p>
          <a:pPr algn="l"/>
          <a:r>
            <a:rPr lang="en-US" dirty="0"/>
            <a:t>To assist with increased understanding of competence expectations, please review the following examples of existing competence regulations for other behavioral health professionals: </a:t>
          </a:r>
        </a:p>
      </dgm:t>
    </dgm:pt>
    <dgm:pt modelId="{683E3BBC-4570-42F4-B1AE-DB15B0306AF9}" type="parTrans" cxnId="{03692BC5-E770-4B1E-870E-025495D20B29}">
      <dgm:prSet/>
      <dgm:spPr/>
      <dgm:t>
        <a:bodyPr/>
        <a:lstStyle/>
        <a:p>
          <a:endParaRPr lang="en-US"/>
        </a:p>
      </dgm:t>
    </dgm:pt>
    <dgm:pt modelId="{6C46AD66-E464-4669-9309-8DD70B2464A5}" type="sibTrans" cxnId="{03692BC5-E770-4B1E-870E-025495D20B29}">
      <dgm:prSet/>
      <dgm:spPr/>
      <dgm:t>
        <a:bodyPr/>
        <a:lstStyle/>
        <a:p>
          <a:endParaRPr lang="en-US"/>
        </a:p>
      </dgm:t>
    </dgm:pt>
    <dgm:pt modelId="{E1E948C5-3AC2-486C-B527-9B93294E0DF0}" type="pres">
      <dgm:prSet presAssocID="{A39389A6-A467-4BE6-A58B-8271B32032BA}" presName="diagram" presStyleCnt="0">
        <dgm:presLayoutVars>
          <dgm:dir/>
          <dgm:resizeHandles/>
        </dgm:presLayoutVars>
      </dgm:prSet>
      <dgm:spPr/>
    </dgm:pt>
    <dgm:pt modelId="{A057FEF9-6CCD-40E7-9A36-27E7CBE357A9}" type="pres">
      <dgm:prSet presAssocID="{C5CDE5BD-D114-4847-9C6C-D41F63E5A671}" presName="firstNode" presStyleLbl="node1" presStyleIdx="0" presStyleCnt="2">
        <dgm:presLayoutVars>
          <dgm:bulletEnabled val="1"/>
        </dgm:presLayoutVars>
      </dgm:prSet>
      <dgm:spPr/>
    </dgm:pt>
    <dgm:pt modelId="{22614555-E339-4095-AAB2-CACAAA865E84}" type="pres">
      <dgm:prSet presAssocID="{05034A5D-3444-4B4E-BD21-95D8C1E2CD99}" presName="sibTrans" presStyleLbl="sibTrans2D1" presStyleIdx="0" presStyleCnt="1"/>
      <dgm:spPr/>
    </dgm:pt>
    <dgm:pt modelId="{7DBB52AD-B61B-45E2-A1EC-BA4B7A0EE6D1}" type="pres">
      <dgm:prSet presAssocID="{3B080408-163C-4161-AED3-7CC9D0A66505}" presName="lastNode" presStyleLbl="node1" presStyleIdx="1" presStyleCnt="2">
        <dgm:presLayoutVars>
          <dgm:bulletEnabled val="1"/>
        </dgm:presLayoutVars>
      </dgm:prSet>
      <dgm:spPr/>
    </dgm:pt>
  </dgm:ptLst>
  <dgm:cxnLst>
    <dgm:cxn modelId="{D7352176-A561-43FA-9FA1-B3E4E75E6394}" type="presOf" srcId="{A39389A6-A467-4BE6-A58B-8271B32032BA}" destId="{E1E948C5-3AC2-486C-B527-9B93294E0DF0}" srcOrd="0" destOrd="0" presId="urn:microsoft.com/office/officeart/2005/8/layout/bProcess2"/>
    <dgm:cxn modelId="{2D2D217F-2E1E-421F-B7C2-2A1F0384A200}" type="presOf" srcId="{3B080408-163C-4161-AED3-7CC9D0A66505}" destId="{7DBB52AD-B61B-45E2-A1EC-BA4B7A0EE6D1}" srcOrd="0" destOrd="0" presId="urn:microsoft.com/office/officeart/2005/8/layout/bProcess2"/>
    <dgm:cxn modelId="{6D9C8B87-9358-451F-9A6D-1B5A6FF9FFDC}" type="presOf" srcId="{05034A5D-3444-4B4E-BD21-95D8C1E2CD99}" destId="{22614555-E339-4095-AAB2-CACAAA865E84}" srcOrd="0" destOrd="0" presId="urn:microsoft.com/office/officeart/2005/8/layout/bProcess2"/>
    <dgm:cxn modelId="{EAFBD68D-1A3E-4372-9AA1-A3E6AFAB1BAF}" type="presOf" srcId="{C5CDE5BD-D114-4847-9C6C-D41F63E5A671}" destId="{A057FEF9-6CCD-40E7-9A36-27E7CBE357A9}" srcOrd="0" destOrd="0" presId="urn:microsoft.com/office/officeart/2005/8/layout/bProcess2"/>
    <dgm:cxn modelId="{62F01FC5-C3D9-44A5-AB5E-F0F53452473B}" srcId="{A39389A6-A467-4BE6-A58B-8271B32032BA}" destId="{C5CDE5BD-D114-4847-9C6C-D41F63E5A671}" srcOrd="0" destOrd="0" parTransId="{8332E7DC-46ED-4DFB-810D-99A01A2F2CFA}" sibTransId="{05034A5D-3444-4B4E-BD21-95D8C1E2CD99}"/>
    <dgm:cxn modelId="{03692BC5-E770-4B1E-870E-025495D20B29}" srcId="{A39389A6-A467-4BE6-A58B-8271B32032BA}" destId="{3B080408-163C-4161-AED3-7CC9D0A66505}" srcOrd="1" destOrd="0" parTransId="{683E3BBC-4570-42F4-B1AE-DB15B0306AF9}" sibTransId="{6C46AD66-E464-4669-9309-8DD70B2464A5}"/>
    <dgm:cxn modelId="{564D345D-1B80-44C1-B981-057B1E80E031}" type="presParOf" srcId="{E1E948C5-3AC2-486C-B527-9B93294E0DF0}" destId="{A057FEF9-6CCD-40E7-9A36-27E7CBE357A9}" srcOrd="0" destOrd="0" presId="urn:microsoft.com/office/officeart/2005/8/layout/bProcess2"/>
    <dgm:cxn modelId="{2FB99C86-2EA4-4D26-9D32-38C212389D50}" type="presParOf" srcId="{E1E948C5-3AC2-486C-B527-9B93294E0DF0}" destId="{22614555-E339-4095-AAB2-CACAAA865E84}" srcOrd="1" destOrd="0" presId="urn:microsoft.com/office/officeart/2005/8/layout/bProcess2"/>
    <dgm:cxn modelId="{7887225D-34F3-4E8A-9C1D-0F4331B62DF9}" type="presParOf" srcId="{E1E948C5-3AC2-486C-B527-9B93294E0DF0}" destId="{7DBB52AD-B61B-45E2-A1EC-BA4B7A0EE6D1}" srcOrd="2" destOrd="0" presId="urn:microsoft.com/office/officeart/2005/8/layout/bProcess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1.xml><?xml version="1.0" encoding="utf-8"?>
<dgm:dataModel xmlns:dgm="http://schemas.openxmlformats.org/drawingml/2006/diagram" xmlns:a="http://schemas.openxmlformats.org/drawingml/2006/main">
  <dgm:ptLst>
    <dgm:pt modelId="{31B76071-2F39-47C5-8EB0-66BB5C707671}" type="doc">
      <dgm:prSet loTypeId="urn:microsoft.com/office/officeart/2005/8/layout/vList2" loCatId="list" qsTypeId="urn:microsoft.com/office/officeart/2005/8/quickstyle/simple4" qsCatId="simple" csTypeId="urn:microsoft.com/office/officeart/2005/8/colors/colorful2" csCatId="colorful"/>
      <dgm:spPr/>
      <dgm:t>
        <a:bodyPr/>
        <a:lstStyle/>
        <a:p>
          <a:endParaRPr lang="en-US"/>
        </a:p>
      </dgm:t>
    </dgm:pt>
    <dgm:pt modelId="{F7249208-7F2E-4332-9DE8-6AFEE70FF0DB}">
      <dgm:prSet/>
      <dgm:spPr/>
      <dgm:t>
        <a:bodyPr/>
        <a:lstStyle/>
        <a:p>
          <a:r>
            <a:rPr lang="en-US" b="1" u="sng" dirty="0"/>
            <a:t>Certified Behavioral Health Case Manager (CBHCM)</a:t>
          </a:r>
          <a:endParaRPr lang="en-US" dirty="0"/>
        </a:p>
      </dgm:t>
    </dgm:pt>
    <dgm:pt modelId="{341CF0B9-9ED6-4ED6-84E7-7C75A704C1D2}" type="parTrans" cxnId="{B33E2328-A83F-4220-B5C6-F737770A808F}">
      <dgm:prSet/>
      <dgm:spPr/>
      <dgm:t>
        <a:bodyPr/>
        <a:lstStyle/>
        <a:p>
          <a:endParaRPr lang="en-US"/>
        </a:p>
      </dgm:t>
    </dgm:pt>
    <dgm:pt modelId="{2101141F-C422-46DA-9D3A-AE0133F56792}" type="sibTrans" cxnId="{B33E2328-A83F-4220-B5C6-F737770A808F}">
      <dgm:prSet/>
      <dgm:spPr/>
      <dgm:t>
        <a:bodyPr/>
        <a:lstStyle/>
        <a:p>
          <a:endParaRPr lang="en-US"/>
        </a:p>
      </dgm:t>
    </dgm:pt>
    <dgm:pt modelId="{B1C90975-6C36-4F09-A6FF-817F05FB631F}">
      <dgm:prSet/>
      <dgm:spPr/>
      <dgm:t>
        <a:bodyPr/>
        <a:lstStyle/>
        <a:p>
          <a:r>
            <a:rPr lang="en-US" b="1" dirty="0"/>
            <a:t>450:50-7-1.  Responsibility and scope of practice</a:t>
          </a:r>
          <a:endParaRPr lang="en-US" dirty="0"/>
        </a:p>
      </dgm:t>
    </dgm:pt>
    <dgm:pt modelId="{B9EDF2A9-6683-4DF2-A058-A162007C6DB2}" type="parTrans" cxnId="{4938EF96-F019-46D6-9101-821A779D0003}">
      <dgm:prSet/>
      <dgm:spPr/>
      <dgm:t>
        <a:bodyPr/>
        <a:lstStyle/>
        <a:p>
          <a:endParaRPr lang="en-US"/>
        </a:p>
      </dgm:t>
    </dgm:pt>
    <dgm:pt modelId="{70393715-9ED4-487B-BED7-0B3EAF2DAAF0}" type="sibTrans" cxnId="{4938EF96-F019-46D6-9101-821A779D0003}">
      <dgm:prSet/>
      <dgm:spPr/>
      <dgm:t>
        <a:bodyPr/>
        <a:lstStyle/>
        <a:p>
          <a:endParaRPr lang="en-US"/>
        </a:p>
      </dgm:t>
    </dgm:pt>
    <dgm:pt modelId="{AAB81191-4A6D-466B-B0C1-4C3827B47FD3}">
      <dgm:prSet/>
      <dgm:spPr/>
      <dgm:t>
        <a:bodyPr/>
        <a:lstStyle/>
        <a:p>
          <a:r>
            <a:rPr lang="en-US"/>
            <a:t>(b)       Certified behavioral health case managers shall practice within the boundaries of their competence based on their education, training supervised experience, state and national accreditation and licenses.  </a:t>
          </a:r>
        </a:p>
      </dgm:t>
    </dgm:pt>
    <dgm:pt modelId="{AD38CF6A-D75F-433F-AE33-E1F955286F19}" type="parTrans" cxnId="{71E1E116-64AB-4DF4-8A22-7719EFA250ED}">
      <dgm:prSet/>
      <dgm:spPr/>
      <dgm:t>
        <a:bodyPr/>
        <a:lstStyle/>
        <a:p>
          <a:endParaRPr lang="en-US"/>
        </a:p>
      </dgm:t>
    </dgm:pt>
    <dgm:pt modelId="{7DC21C7E-1136-45DA-82E5-5C5141630163}" type="sibTrans" cxnId="{71E1E116-64AB-4DF4-8A22-7719EFA250ED}">
      <dgm:prSet/>
      <dgm:spPr/>
      <dgm:t>
        <a:bodyPr/>
        <a:lstStyle/>
        <a:p>
          <a:endParaRPr lang="en-US"/>
        </a:p>
      </dgm:t>
    </dgm:pt>
    <dgm:pt modelId="{CD5B3AFA-31C1-4695-8649-4735F41B9D93}" type="pres">
      <dgm:prSet presAssocID="{31B76071-2F39-47C5-8EB0-66BB5C707671}" presName="linear" presStyleCnt="0">
        <dgm:presLayoutVars>
          <dgm:animLvl val="lvl"/>
          <dgm:resizeHandles val="exact"/>
        </dgm:presLayoutVars>
      </dgm:prSet>
      <dgm:spPr/>
    </dgm:pt>
    <dgm:pt modelId="{34309417-B704-426A-98FB-049C284125E0}" type="pres">
      <dgm:prSet presAssocID="{F7249208-7F2E-4332-9DE8-6AFEE70FF0DB}" presName="parentText" presStyleLbl="node1" presStyleIdx="0" presStyleCnt="3">
        <dgm:presLayoutVars>
          <dgm:chMax val="0"/>
          <dgm:bulletEnabled val="1"/>
        </dgm:presLayoutVars>
      </dgm:prSet>
      <dgm:spPr/>
    </dgm:pt>
    <dgm:pt modelId="{0155792E-DA0C-4798-8E03-57E409547F1A}" type="pres">
      <dgm:prSet presAssocID="{2101141F-C422-46DA-9D3A-AE0133F56792}" presName="spacer" presStyleCnt="0"/>
      <dgm:spPr/>
    </dgm:pt>
    <dgm:pt modelId="{E8B63313-D407-4918-BBE0-952BD53F8EBE}" type="pres">
      <dgm:prSet presAssocID="{B1C90975-6C36-4F09-A6FF-817F05FB631F}" presName="parentText" presStyleLbl="node1" presStyleIdx="1" presStyleCnt="3">
        <dgm:presLayoutVars>
          <dgm:chMax val="0"/>
          <dgm:bulletEnabled val="1"/>
        </dgm:presLayoutVars>
      </dgm:prSet>
      <dgm:spPr/>
    </dgm:pt>
    <dgm:pt modelId="{CB1C24C1-DDBA-4BC5-AF42-6BB332741862}" type="pres">
      <dgm:prSet presAssocID="{70393715-9ED4-487B-BED7-0B3EAF2DAAF0}" presName="spacer" presStyleCnt="0"/>
      <dgm:spPr/>
    </dgm:pt>
    <dgm:pt modelId="{22E4471C-2308-4E38-BC08-DC6818459D6A}" type="pres">
      <dgm:prSet presAssocID="{AAB81191-4A6D-466B-B0C1-4C3827B47FD3}" presName="parentText" presStyleLbl="node1" presStyleIdx="2" presStyleCnt="3">
        <dgm:presLayoutVars>
          <dgm:chMax val="0"/>
          <dgm:bulletEnabled val="1"/>
        </dgm:presLayoutVars>
      </dgm:prSet>
      <dgm:spPr/>
    </dgm:pt>
  </dgm:ptLst>
  <dgm:cxnLst>
    <dgm:cxn modelId="{E49CBE01-BD64-4B42-BF9F-0BA3CCA65C3E}" type="presOf" srcId="{31B76071-2F39-47C5-8EB0-66BB5C707671}" destId="{CD5B3AFA-31C1-4695-8649-4735F41B9D93}" srcOrd="0" destOrd="0" presId="urn:microsoft.com/office/officeart/2005/8/layout/vList2"/>
    <dgm:cxn modelId="{CB3DE80C-DCC7-48CA-AD58-E21DF21CB8B5}" type="presOf" srcId="{B1C90975-6C36-4F09-A6FF-817F05FB631F}" destId="{E8B63313-D407-4918-BBE0-952BD53F8EBE}" srcOrd="0" destOrd="0" presId="urn:microsoft.com/office/officeart/2005/8/layout/vList2"/>
    <dgm:cxn modelId="{71E1E116-64AB-4DF4-8A22-7719EFA250ED}" srcId="{31B76071-2F39-47C5-8EB0-66BB5C707671}" destId="{AAB81191-4A6D-466B-B0C1-4C3827B47FD3}" srcOrd="2" destOrd="0" parTransId="{AD38CF6A-D75F-433F-AE33-E1F955286F19}" sibTransId="{7DC21C7E-1136-45DA-82E5-5C5141630163}"/>
    <dgm:cxn modelId="{B33E2328-A83F-4220-B5C6-F737770A808F}" srcId="{31B76071-2F39-47C5-8EB0-66BB5C707671}" destId="{F7249208-7F2E-4332-9DE8-6AFEE70FF0DB}" srcOrd="0" destOrd="0" parTransId="{341CF0B9-9ED6-4ED6-84E7-7C75A704C1D2}" sibTransId="{2101141F-C422-46DA-9D3A-AE0133F56792}"/>
    <dgm:cxn modelId="{954AD637-023E-4886-8480-EA8ECD11B1B9}" type="presOf" srcId="{AAB81191-4A6D-466B-B0C1-4C3827B47FD3}" destId="{22E4471C-2308-4E38-BC08-DC6818459D6A}" srcOrd="0" destOrd="0" presId="urn:microsoft.com/office/officeart/2005/8/layout/vList2"/>
    <dgm:cxn modelId="{CB81635F-B748-413B-BB1F-F6642199F211}" type="presOf" srcId="{F7249208-7F2E-4332-9DE8-6AFEE70FF0DB}" destId="{34309417-B704-426A-98FB-049C284125E0}" srcOrd="0" destOrd="0" presId="urn:microsoft.com/office/officeart/2005/8/layout/vList2"/>
    <dgm:cxn modelId="{4938EF96-F019-46D6-9101-821A779D0003}" srcId="{31B76071-2F39-47C5-8EB0-66BB5C707671}" destId="{B1C90975-6C36-4F09-A6FF-817F05FB631F}" srcOrd="1" destOrd="0" parTransId="{B9EDF2A9-6683-4DF2-A058-A162007C6DB2}" sibTransId="{70393715-9ED4-487B-BED7-0B3EAF2DAAF0}"/>
    <dgm:cxn modelId="{5F45945A-9292-443C-8F27-DFA182480552}" type="presParOf" srcId="{CD5B3AFA-31C1-4695-8649-4735F41B9D93}" destId="{34309417-B704-426A-98FB-049C284125E0}" srcOrd="0" destOrd="0" presId="urn:microsoft.com/office/officeart/2005/8/layout/vList2"/>
    <dgm:cxn modelId="{6F32414F-30EE-4755-B1C3-D0CFE2B23286}" type="presParOf" srcId="{CD5B3AFA-31C1-4695-8649-4735F41B9D93}" destId="{0155792E-DA0C-4798-8E03-57E409547F1A}" srcOrd="1" destOrd="0" presId="urn:microsoft.com/office/officeart/2005/8/layout/vList2"/>
    <dgm:cxn modelId="{1FBBE07E-F1BC-43F7-B373-96B036FBD1B9}" type="presParOf" srcId="{CD5B3AFA-31C1-4695-8649-4735F41B9D93}" destId="{E8B63313-D407-4918-BBE0-952BD53F8EBE}" srcOrd="2" destOrd="0" presId="urn:microsoft.com/office/officeart/2005/8/layout/vList2"/>
    <dgm:cxn modelId="{0ECBFB33-51EC-4BDA-870F-3A5B9263AD57}" type="presParOf" srcId="{CD5B3AFA-31C1-4695-8649-4735F41B9D93}" destId="{CB1C24C1-DDBA-4BC5-AF42-6BB332741862}" srcOrd="3" destOrd="0" presId="urn:microsoft.com/office/officeart/2005/8/layout/vList2"/>
    <dgm:cxn modelId="{381A3900-E960-4B3A-A885-CAACC9DBF3B4}" type="presParOf" srcId="{CD5B3AFA-31C1-4695-8649-4735F41B9D93}" destId="{22E4471C-2308-4E38-BC08-DC6818459D6A}" srcOrd="4"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2.xml><?xml version="1.0" encoding="utf-8"?>
<dgm:dataModel xmlns:dgm="http://schemas.openxmlformats.org/drawingml/2006/diagram" xmlns:a="http://schemas.openxmlformats.org/drawingml/2006/main">
  <dgm:ptLst>
    <dgm:pt modelId="{4A30DA4C-26E1-4151-AA3E-2E2534E67041}" type="doc">
      <dgm:prSet loTypeId="urn:microsoft.com/office/officeart/2005/8/layout/hList1" loCatId="list" qsTypeId="urn:microsoft.com/office/officeart/2005/8/quickstyle/simple1" qsCatId="simple" csTypeId="urn:microsoft.com/office/officeart/2005/8/colors/colorful1" csCatId="colorful" phldr="1"/>
      <dgm:spPr/>
      <dgm:t>
        <a:bodyPr/>
        <a:lstStyle/>
        <a:p>
          <a:endParaRPr lang="en-US"/>
        </a:p>
      </dgm:t>
    </dgm:pt>
    <dgm:pt modelId="{5DA5974E-EF02-49C7-B76F-3B95D7EB43DB}">
      <dgm:prSet/>
      <dgm:spPr/>
      <dgm:t>
        <a:bodyPr/>
        <a:lstStyle/>
        <a:p>
          <a:r>
            <a:rPr lang="en-US" b="1" dirty="0"/>
            <a:t>Confidentiality</a:t>
          </a:r>
          <a:endParaRPr lang="en-US" dirty="0"/>
        </a:p>
      </dgm:t>
    </dgm:pt>
    <dgm:pt modelId="{0EA5BA00-0881-4374-B77C-C92C0259A7C1}" type="parTrans" cxnId="{F15C6737-FBA6-492F-A158-C0A7663C45F7}">
      <dgm:prSet/>
      <dgm:spPr/>
      <dgm:t>
        <a:bodyPr/>
        <a:lstStyle/>
        <a:p>
          <a:endParaRPr lang="en-US"/>
        </a:p>
      </dgm:t>
    </dgm:pt>
    <dgm:pt modelId="{B6AD1F81-1C87-479C-BAA1-5E8621CE175B}" type="sibTrans" cxnId="{F15C6737-FBA6-492F-A158-C0A7663C45F7}">
      <dgm:prSet/>
      <dgm:spPr/>
      <dgm:t>
        <a:bodyPr/>
        <a:lstStyle/>
        <a:p>
          <a:endParaRPr lang="en-US"/>
        </a:p>
      </dgm:t>
    </dgm:pt>
    <dgm:pt modelId="{DDBECA30-DA98-489B-93E2-38110B354702}">
      <dgm:prSet/>
      <dgm:spPr/>
      <dgm:t>
        <a:bodyPr/>
        <a:lstStyle/>
        <a:p>
          <a:r>
            <a:rPr lang="en-US" dirty="0"/>
            <a:t>What is confidentiality?</a:t>
          </a:r>
        </a:p>
      </dgm:t>
    </dgm:pt>
    <dgm:pt modelId="{C1046E80-89C8-4AED-A5D4-17F45D22961D}" type="parTrans" cxnId="{81F8F6C5-86AC-4B93-8420-19DED092E837}">
      <dgm:prSet/>
      <dgm:spPr/>
      <dgm:t>
        <a:bodyPr/>
        <a:lstStyle/>
        <a:p>
          <a:endParaRPr lang="en-US"/>
        </a:p>
      </dgm:t>
    </dgm:pt>
    <dgm:pt modelId="{798C6CB0-608B-4AEF-BEEF-BCA5DB3231A5}" type="sibTrans" cxnId="{81F8F6C5-86AC-4B93-8420-19DED092E837}">
      <dgm:prSet/>
      <dgm:spPr/>
      <dgm:t>
        <a:bodyPr/>
        <a:lstStyle/>
        <a:p>
          <a:endParaRPr lang="en-US"/>
        </a:p>
      </dgm:t>
    </dgm:pt>
    <dgm:pt modelId="{051F7246-02D4-45A0-9691-09D2640A74DD}">
      <dgm:prSet/>
      <dgm:spPr/>
      <dgm:t>
        <a:bodyPr/>
        <a:lstStyle/>
        <a:p>
          <a:r>
            <a:rPr lang="en-US" dirty="0">
              <a:solidFill>
                <a:schemeClr val="accent2">
                  <a:lumMod val="50000"/>
                </a:schemeClr>
              </a:solidFill>
            </a:rPr>
            <a:t>According to </a:t>
          </a:r>
          <a:r>
            <a:rPr lang="en-US" i="1" dirty="0">
              <a:solidFill>
                <a:schemeClr val="accent2">
                  <a:lumMod val="50000"/>
                </a:schemeClr>
              </a:solidFill>
            </a:rPr>
            <a:t>Dictionary.com, </a:t>
          </a:r>
          <a:r>
            <a:rPr lang="en-US" dirty="0">
              <a:solidFill>
                <a:schemeClr val="accent2">
                  <a:lumMod val="50000"/>
                </a:schemeClr>
              </a:solidFill>
            </a:rPr>
            <a:t>confidentiality is:</a:t>
          </a:r>
        </a:p>
      </dgm:t>
    </dgm:pt>
    <dgm:pt modelId="{E905C4B2-60AE-4145-886A-8BF6C6BE7A8B}" type="parTrans" cxnId="{09948048-25F3-45C3-9DC4-C537FD0A5B95}">
      <dgm:prSet/>
      <dgm:spPr/>
      <dgm:t>
        <a:bodyPr/>
        <a:lstStyle/>
        <a:p>
          <a:endParaRPr lang="en-US"/>
        </a:p>
      </dgm:t>
    </dgm:pt>
    <dgm:pt modelId="{2ACBAD82-F7CF-4D9A-9DD8-9ED4687EA5EA}" type="sibTrans" cxnId="{09948048-25F3-45C3-9DC4-C537FD0A5B95}">
      <dgm:prSet/>
      <dgm:spPr/>
      <dgm:t>
        <a:bodyPr/>
        <a:lstStyle/>
        <a:p>
          <a:endParaRPr lang="en-US"/>
        </a:p>
      </dgm:t>
    </dgm:pt>
    <dgm:pt modelId="{35C4DE1D-0AE6-4ECF-85C0-5D8A09EF1C03}">
      <dgm:prSet/>
      <dgm:spPr/>
      <dgm:t>
        <a:bodyPr/>
        <a:lstStyle/>
        <a:p>
          <a:r>
            <a:rPr lang="en-US" dirty="0">
              <a:solidFill>
                <a:schemeClr val="accent2">
                  <a:lumMod val="50000"/>
                </a:schemeClr>
              </a:solidFill>
            </a:rPr>
            <a:t>The ethical principle or legal right that a physician or other health professional will hold to keep secret all information relating to a patient; unless the patient gives consent permitting disclosure.</a:t>
          </a:r>
        </a:p>
      </dgm:t>
    </dgm:pt>
    <dgm:pt modelId="{504A46D8-84B8-4BB6-9237-F9C29D64FB18}" type="parTrans" cxnId="{117F1C08-463C-4CF6-9B48-B9AB2F87F6F3}">
      <dgm:prSet/>
      <dgm:spPr/>
      <dgm:t>
        <a:bodyPr/>
        <a:lstStyle/>
        <a:p>
          <a:endParaRPr lang="en-US"/>
        </a:p>
      </dgm:t>
    </dgm:pt>
    <dgm:pt modelId="{8BE61792-98CF-4E0A-811B-4CBDF3E1D8C3}" type="sibTrans" cxnId="{117F1C08-463C-4CF6-9B48-B9AB2F87F6F3}">
      <dgm:prSet/>
      <dgm:spPr/>
      <dgm:t>
        <a:bodyPr/>
        <a:lstStyle/>
        <a:p>
          <a:endParaRPr lang="en-US"/>
        </a:p>
      </dgm:t>
    </dgm:pt>
    <dgm:pt modelId="{E47F38AB-9BAB-467E-A1C1-1D512190CCAE}" type="pres">
      <dgm:prSet presAssocID="{4A30DA4C-26E1-4151-AA3E-2E2534E67041}" presName="Name0" presStyleCnt="0">
        <dgm:presLayoutVars>
          <dgm:dir/>
          <dgm:animLvl val="lvl"/>
          <dgm:resizeHandles val="exact"/>
        </dgm:presLayoutVars>
      </dgm:prSet>
      <dgm:spPr/>
    </dgm:pt>
    <dgm:pt modelId="{76AEA81C-7FD8-4ABF-BB05-E55D729CB3D6}" type="pres">
      <dgm:prSet presAssocID="{5DA5974E-EF02-49C7-B76F-3B95D7EB43DB}" presName="composite" presStyleCnt="0"/>
      <dgm:spPr/>
    </dgm:pt>
    <dgm:pt modelId="{65C0111A-70EC-47C2-946C-54C80225785D}" type="pres">
      <dgm:prSet presAssocID="{5DA5974E-EF02-49C7-B76F-3B95D7EB43DB}" presName="parTx" presStyleLbl="alignNode1" presStyleIdx="0" presStyleCnt="2">
        <dgm:presLayoutVars>
          <dgm:chMax val="0"/>
          <dgm:chPref val="0"/>
          <dgm:bulletEnabled val="1"/>
        </dgm:presLayoutVars>
      </dgm:prSet>
      <dgm:spPr/>
    </dgm:pt>
    <dgm:pt modelId="{3F383CAB-629D-486E-A8B4-745226CE3C11}" type="pres">
      <dgm:prSet presAssocID="{5DA5974E-EF02-49C7-B76F-3B95D7EB43DB}" presName="desTx" presStyleLbl="alignAccFollowNode1" presStyleIdx="0" presStyleCnt="2">
        <dgm:presLayoutVars>
          <dgm:bulletEnabled val="1"/>
        </dgm:presLayoutVars>
      </dgm:prSet>
      <dgm:spPr/>
    </dgm:pt>
    <dgm:pt modelId="{768FC63B-BA80-4CB3-99FA-DD366444D842}" type="pres">
      <dgm:prSet presAssocID="{B6AD1F81-1C87-479C-BAA1-5E8621CE175B}" presName="space" presStyleCnt="0"/>
      <dgm:spPr/>
    </dgm:pt>
    <dgm:pt modelId="{F0A74C93-35DB-4206-80C2-B9664C39D2EB}" type="pres">
      <dgm:prSet presAssocID="{DDBECA30-DA98-489B-93E2-38110B354702}" presName="composite" presStyleCnt="0"/>
      <dgm:spPr/>
    </dgm:pt>
    <dgm:pt modelId="{149778A3-6A61-409F-A5CA-EF28CE16099B}" type="pres">
      <dgm:prSet presAssocID="{DDBECA30-DA98-489B-93E2-38110B354702}" presName="parTx" presStyleLbl="alignNode1" presStyleIdx="1" presStyleCnt="2">
        <dgm:presLayoutVars>
          <dgm:chMax val="0"/>
          <dgm:chPref val="0"/>
          <dgm:bulletEnabled val="1"/>
        </dgm:presLayoutVars>
      </dgm:prSet>
      <dgm:spPr/>
    </dgm:pt>
    <dgm:pt modelId="{D25C5A58-24AD-4BF9-9345-0FA79A6C7B45}" type="pres">
      <dgm:prSet presAssocID="{DDBECA30-DA98-489B-93E2-38110B354702}" presName="desTx" presStyleLbl="alignAccFollowNode1" presStyleIdx="1" presStyleCnt="2">
        <dgm:presLayoutVars>
          <dgm:bulletEnabled val="1"/>
        </dgm:presLayoutVars>
      </dgm:prSet>
      <dgm:spPr/>
    </dgm:pt>
  </dgm:ptLst>
  <dgm:cxnLst>
    <dgm:cxn modelId="{117F1C08-463C-4CF6-9B48-B9AB2F87F6F3}" srcId="{051F7246-02D4-45A0-9691-09D2640A74DD}" destId="{35C4DE1D-0AE6-4ECF-85C0-5D8A09EF1C03}" srcOrd="0" destOrd="0" parTransId="{504A46D8-84B8-4BB6-9237-F9C29D64FB18}" sibTransId="{8BE61792-98CF-4E0A-811B-4CBDF3E1D8C3}"/>
    <dgm:cxn modelId="{F15C6737-FBA6-492F-A158-C0A7663C45F7}" srcId="{4A30DA4C-26E1-4151-AA3E-2E2534E67041}" destId="{5DA5974E-EF02-49C7-B76F-3B95D7EB43DB}" srcOrd="0" destOrd="0" parTransId="{0EA5BA00-0881-4374-B77C-C92C0259A7C1}" sibTransId="{B6AD1F81-1C87-479C-BAA1-5E8621CE175B}"/>
    <dgm:cxn modelId="{09948048-25F3-45C3-9DC4-C537FD0A5B95}" srcId="{DDBECA30-DA98-489B-93E2-38110B354702}" destId="{051F7246-02D4-45A0-9691-09D2640A74DD}" srcOrd="0" destOrd="0" parTransId="{E905C4B2-60AE-4145-886A-8BF6C6BE7A8B}" sibTransId="{2ACBAD82-F7CF-4D9A-9DD8-9ED4687EA5EA}"/>
    <dgm:cxn modelId="{F4AD607F-8726-491D-9758-337245394504}" type="presOf" srcId="{051F7246-02D4-45A0-9691-09D2640A74DD}" destId="{D25C5A58-24AD-4BF9-9345-0FA79A6C7B45}" srcOrd="0" destOrd="0" presId="urn:microsoft.com/office/officeart/2005/8/layout/hList1"/>
    <dgm:cxn modelId="{085751A8-BD18-4E11-A417-51C5AA083145}" type="presOf" srcId="{4A30DA4C-26E1-4151-AA3E-2E2534E67041}" destId="{E47F38AB-9BAB-467E-A1C1-1D512190CCAE}" srcOrd="0" destOrd="0" presId="urn:microsoft.com/office/officeart/2005/8/layout/hList1"/>
    <dgm:cxn modelId="{8919BCAA-1823-4FDF-81E8-B47B162019D6}" type="presOf" srcId="{5DA5974E-EF02-49C7-B76F-3B95D7EB43DB}" destId="{65C0111A-70EC-47C2-946C-54C80225785D}" srcOrd="0" destOrd="0" presId="urn:microsoft.com/office/officeart/2005/8/layout/hList1"/>
    <dgm:cxn modelId="{A5CAE4AD-1FB5-4D6B-A1BD-80A4930486E0}" type="presOf" srcId="{35C4DE1D-0AE6-4ECF-85C0-5D8A09EF1C03}" destId="{D25C5A58-24AD-4BF9-9345-0FA79A6C7B45}" srcOrd="0" destOrd="1" presId="urn:microsoft.com/office/officeart/2005/8/layout/hList1"/>
    <dgm:cxn modelId="{81F8F6C5-86AC-4B93-8420-19DED092E837}" srcId="{4A30DA4C-26E1-4151-AA3E-2E2534E67041}" destId="{DDBECA30-DA98-489B-93E2-38110B354702}" srcOrd="1" destOrd="0" parTransId="{C1046E80-89C8-4AED-A5D4-17F45D22961D}" sibTransId="{798C6CB0-608B-4AEF-BEEF-BCA5DB3231A5}"/>
    <dgm:cxn modelId="{93C894E3-F45C-4998-BB23-3ABE0F8B6C50}" type="presOf" srcId="{DDBECA30-DA98-489B-93E2-38110B354702}" destId="{149778A3-6A61-409F-A5CA-EF28CE16099B}" srcOrd="0" destOrd="0" presId="urn:microsoft.com/office/officeart/2005/8/layout/hList1"/>
    <dgm:cxn modelId="{4880C2A1-E72E-4320-AB2A-F3EBC5ECFAB0}" type="presParOf" srcId="{E47F38AB-9BAB-467E-A1C1-1D512190CCAE}" destId="{76AEA81C-7FD8-4ABF-BB05-E55D729CB3D6}" srcOrd="0" destOrd="0" presId="urn:microsoft.com/office/officeart/2005/8/layout/hList1"/>
    <dgm:cxn modelId="{1E672475-7E69-4247-B67F-CE9861405781}" type="presParOf" srcId="{76AEA81C-7FD8-4ABF-BB05-E55D729CB3D6}" destId="{65C0111A-70EC-47C2-946C-54C80225785D}" srcOrd="0" destOrd="0" presId="urn:microsoft.com/office/officeart/2005/8/layout/hList1"/>
    <dgm:cxn modelId="{BCABD841-18EC-4E51-B61B-2B0320D381B0}" type="presParOf" srcId="{76AEA81C-7FD8-4ABF-BB05-E55D729CB3D6}" destId="{3F383CAB-629D-486E-A8B4-745226CE3C11}" srcOrd="1" destOrd="0" presId="urn:microsoft.com/office/officeart/2005/8/layout/hList1"/>
    <dgm:cxn modelId="{A6A2D834-5A88-489D-B546-699E9CE4FDB6}" type="presParOf" srcId="{E47F38AB-9BAB-467E-A1C1-1D512190CCAE}" destId="{768FC63B-BA80-4CB3-99FA-DD366444D842}" srcOrd="1" destOrd="0" presId="urn:microsoft.com/office/officeart/2005/8/layout/hList1"/>
    <dgm:cxn modelId="{89527976-DFA3-4BF6-97F9-91B52E64B188}" type="presParOf" srcId="{E47F38AB-9BAB-467E-A1C1-1D512190CCAE}" destId="{F0A74C93-35DB-4206-80C2-B9664C39D2EB}" srcOrd="2" destOrd="0" presId="urn:microsoft.com/office/officeart/2005/8/layout/hList1"/>
    <dgm:cxn modelId="{E4A9C419-EA16-4638-930A-BD81C8AD0FB7}" type="presParOf" srcId="{F0A74C93-35DB-4206-80C2-B9664C39D2EB}" destId="{149778A3-6A61-409F-A5CA-EF28CE16099B}" srcOrd="0" destOrd="0" presId="urn:microsoft.com/office/officeart/2005/8/layout/hList1"/>
    <dgm:cxn modelId="{78CE9507-471F-4392-A9B2-E08FB6E6A08D}" type="presParOf" srcId="{F0A74C93-35DB-4206-80C2-B9664C39D2EB}" destId="{D25C5A58-24AD-4BF9-9345-0FA79A6C7B45}" srcOrd="1" destOrd="0" presId="urn:microsoft.com/office/officeart/2005/8/layout/h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3.xml><?xml version="1.0" encoding="utf-8"?>
<dgm:dataModel xmlns:dgm="http://schemas.openxmlformats.org/drawingml/2006/diagram" xmlns:a="http://schemas.openxmlformats.org/drawingml/2006/main">
  <dgm:ptLst>
    <dgm:pt modelId="{3EEE10D9-1828-469F-8CEE-7318DC99DE3C}" type="doc">
      <dgm:prSet loTypeId="urn:microsoft.com/office/officeart/2005/8/layout/vList2" loCatId="list" qsTypeId="urn:microsoft.com/office/officeart/2005/8/quickstyle/simple1" qsCatId="simple" csTypeId="urn:microsoft.com/office/officeart/2005/8/colors/accent1_2" csCatId="accent1"/>
      <dgm:spPr/>
      <dgm:t>
        <a:bodyPr/>
        <a:lstStyle/>
        <a:p>
          <a:endParaRPr lang="en-US"/>
        </a:p>
      </dgm:t>
    </dgm:pt>
    <dgm:pt modelId="{35644A12-ED76-432C-A23D-018162CFED9A}">
      <dgm:prSet/>
      <dgm:spPr/>
      <dgm:t>
        <a:bodyPr/>
        <a:lstStyle/>
        <a:p>
          <a:r>
            <a:rPr lang="en-US" dirty="0"/>
            <a:t>Duty to warn originated from two rulings (1974 &amp; 1976) of the California Supreme Court in the case of </a:t>
          </a:r>
          <a:r>
            <a:rPr lang="en-US" dirty="0" err="1"/>
            <a:t>Tarasoff</a:t>
          </a:r>
          <a:r>
            <a:rPr lang="en-US" dirty="0"/>
            <a:t> v. Regents of the University of California. </a:t>
          </a:r>
        </a:p>
      </dgm:t>
    </dgm:pt>
    <dgm:pt modelId="{D16D7A98-286F-4D8E-9A59-CDD5D715D537}" type="parTrans" cxnId="{D7D90B08-D1EF-477D-97D1-3344176C5948}">
      <dgm:prSet/>
      <dgm:spPr/>
      <dgm:t>
        <a:bodyPr/>
        <a:lstStyle/>
        <a:p>
          <a:endParaRPr lang="en-US"/>
        </a:p>
      </dgm:t>
    </dgm:pt>
    <dgm:pt modelId="{39D0CDD0-670E-4369-A0F7-62199E390FD8}" type="sibTrans" cxnId="{D7D90B08-D1EF-477D-97D1-3344176C5948}">
      <dgm:prSet/>
      <dgm:spPr/>
      <dgm:t>
        <a:bodyPr/>
        <a:lstStyle/>
        <a:p>
          <a:endParaRPr lang="en-US"/>
        </a:p>
      </dgm:t>
    </dgm:pt>
    <dgm:pt modelId="{30842D01-53B0-417B-A4E5-E84554876CA3}">
      <dgm:prSet/>
      <dgm:spPr/>
      <dgm:t>
        <a:bodyPr/>
        <a:lstStyle/>
        <a:p>
          <a:r>
            <a:rPr lang="en-US"/>
            <a:t>The legal case was brought by the Tarasoff family after their daughter , Tatiana Tarasoff, was murdered by Prosenjit Poddar who was under psychological care in the university counseling center. </a:t>
          </a:r>
        </a:p>
      </dgm:t>
    </dgm:pt>
    <dgm:pt modelId="{07745D23-6397-4D84-9657-A9DCACB3D42A}" type="parTrans" cxnId="{DB8A38FB-3C99-470F-956D-EEB02B6BA437}">
      <dgm:prSet/>
      <dgm:spPr/>
      <dgm:t>
        <a:bodyPr/>
        <a:lstStyle/>
        <a:p>
          <a:endParaRPr lang="en-US"/>
        </a:p>
      </dgm:t>
    </dgm:pt>
    <dgm:pt modelId="{CEEEAEBB-2F39-4780-8C98-7AB26ED26877}" type="sibTrans" cxnId="{DB8A38FB-3C99-470F-956D-EEB02B6BA437}">
      <dgm:prSet/>
      <dgm:spPr/>
      <dgm:t>
        <a:bodyPr/>
        <a:lstStyle/>
        <a:p>
          <a:endParaRPr lang="en-US"/>
        </a:p>
      </dgm:t>
    </dgm:pt>
    <dgm:pt modelId="{1E922DAE-C208-4CC2-B2AE-2EF8233E9048}">
      <dgm:prSet/>
      <dgm:spPr/>
      <dgm:t>
        <a:bodyPr/>
        <a:lstStyle/>
        <a:p>
          <a:r>
            <a:rPr lang="en-US"/>
            <a:t>Jablonski by Pahls v. United States extended this responsibility to include the review of previous records, which may contain history of previous violent behavior, a predictor of potential for future violence. </a:t>
          </a:r>
        </a:p>
      </dgm:t>
    </dgm:pt>
    <dgm:pt modelId="{FC2B5D13-48FD-435F-BC3D-552898A711FC}" type="parTrans" cxnId="{64B9BB93-8F8E-43C7-8A25-27334E4EE722}">
      <dgm:prSet/>
      <dgm:spPr/>
      <dgm:t>
        <a:bodyPr/>
        <a:lstStyle/>
        <a:p>
          <a:endParaRPr lang="en-US"/>
        </a:p>
      </dgm:t>
    </dgm:pt>
    <dgm:pt modelId="{AC739037-AB1D-4F76-B24B-45E4F01A4636}" type="sibTrans" cxnId="{64B9BB93-8F8E-43C7-8A25-27334E4EE722}">
      <dgm:prSet/>
      <dgm:spPr/>
      <dgm:t>
        <a:bodyPr/>
        <a:lstStyle/>
        <a:p>
          <a:endParaRPr lang="en-US"/>
        </a:p>
      </dgm:t>
    </dgm:pt>
    <dgm:pt modelId="{92F0F1F3-3AC6-4C3F-81B5-F540059F6B07}" type="pres">
      <dgm:prSet presAssocID="{3EEE10D9-1828-469F-8CEE-7318DC99DE3C}" presName="linear" presStyleCnt="0">
        <dgm:presLayoutVars>
          <dgm:animLvl val="lvl"/>
          <dgm:resizeHandles val="exact"/>
        </dgm:presLayoutVars>
      </dgm:prSet>
      <dgm:spPr/>
    </dgm:pt>
    <dgm:pt modelId="{62D71E90-EFE8-42C2-9CCF-CF1E9C05B27C}" type="pres">
      <dgm:prSet presAssocID="{35644A12-ED76-432C-A23D-018162CFED9A}" presName="parentText" presStyleLbl="node1" presStyleIdx="0" presStyleCnt="3">
        <dgm:presLayoutVars>
          <dgm:chMax val="0"/>
          <dgm:bulletEnabled val="1"/>
        </dgm:presLayoutVars>
      </dgm:prSet>
      <dgm:spPr/>
    </dgm:pt>
    <dgm:pt modelId="{7A93F7FB-DC96-4486-8BD8-22308BECF769}" type="pres">
      <dgm:prSet presAssocID="{39D0CDD0-670E-4369-A0F7-62199E390FD8}" presName="spacer" presStyleCnt="0"/>
      <dgm:spPr/>
    </dgm:pt>
    <dgm:pt modelId="{67B4816F-4371-41B1-9C90-5220D8A421AD}" type="pres">
      <dgm:prSet presAssocID="{30842D01-53B0-417B-A4E5-E84554876CA3}" presName="parentText" presStyleLbl="node1" presStyleIdx="1" presStyleCnt="3">
        <dgm:presLayoutVars>
          <dgm:chMax val="0"/>
          <dgm:bulletEnabled val="1"/>
        </dgm:presLayoutVars>
      </dgm:prSet>
      <dgm:spPr/>
    </dgm:pt>
    <dgm:pt modelId="{1DBBFE8F-8134-4C6E-9108-1D5ED633A4D8}" type="pres">
      <dgm:prSet presAssocID="{CEEEAEBB-2F39-4780-8C98-7AB26ED26877}" presName="spacer" presStyleCnt="0"/>
      <dgm:spPr/>
    </dgm:pt>
    <dgm:pt modelId="{3B3E4242-EF88-4CC9-84A3-6E7B0BA85393}" type="pres">
      <dgm:prSet presAssocID="{1E922DAE-C208-4CC2-B2AE-2EF8233E9048}" presName="parentText" presStyleLbl="node1" presStyleIdx="2" presStyleCnt="3">
        <dgm:presLayoutVars>
          <dgm:chMax val="0"/>
          <dgm:bulletEnabled val="1"/>
        </dgm:presLayoutVars>
      </dgm:prSet>
      <dgm:spPr/>
    </dgm:pt>
  </dgm:ptLst>
  <dgm:cxnLst>
    <dgm:cxn modelId="{D7D90B08-D1EF-477D-97D1-3344176C5948}" srcId="{3EEE10D9-1828-469F-8CEE-7318DC99DE3C}" destId="{35644A12-ED76-432C-A23D-018162CFED9A}" srcOrd="0" destOrd="0" parTransId="{D16D7A98-286F-4D8E-9A59-CDD5D715D537}" sibTransId="{39D0CDD0-670E-4369-A0F7-62199E390FD8}"/>
    <dgm:cxn modelId="{05BB1667-922E-4348-9206-85866513D430}" type="presOf" srcId="{1E922DAE-C208-4CC2-B2AE-2EF8233E9048}" destId="{3B3E4242-EF88-4CC9-84A3-6E7B0BA85393}" srcOrd="0" destOrd="0" presId="urn:microsoft.com/office/officeart/2005/8/layout/vList2"/>
    <dgm:cxn modelId="{64B9BB93-8F8E-43C7-8A25-27334E4EE722}" srcId="{3EEE10D9-1828-469F-8CEE-7318DC99DE3C}" destId="{1E922DAE-C208-4CC2-B2AE-2EF8233E9048}" srcOrd="2" destOrd="0" parTransId="{FC2B5D13-48FD-435F-BC3D-552898A711FC}" sibTransId="{AC739037-AB1D-4F76-B24B-45E4F01A4636}"/>
    <dgm:cxn modelId="{EE6DFC9E-E27C-4C60-8A12-5D64B679B247}" type="presOf" srcId="{3EEE10D9-1828-469F-8CEE-7318DC99DE3C}" destId="{92F0F1F3-3AC6-4C3F-81B5-F540059F6B07}" srcOrd="0" destOrd="0" presId="urn:microsoft.com/office/officeart/2005/8/layout/vList2"/>
    <dgm:cxn modelId="{6851DFC1-2E8B-427A-8C19-4CD6FC2C54DF}" type="presOf" srcId="{35644A12-ED76-432C-A23D-018162CFED9A}" destId="{62D71E90-EFE8-42C2-9CCF-CF1E9C05B27C}" srcOrd="0" destOrd="0" presId="urn:microsoft.com/office/officeart/2005/8/layout/vList2"/>
    <dgm:cxn modelId="{34E73ED4-9817-4C43-99F2-4A76F2CCC196}" type="presOf" srcId="{30842D01-53B0-417B-A4E5-E84554876CA3}" destId="{67B4816F-4371-41B1-9C90-5220D8A421AD}" srcOrd="0" destOrd="0" presId="urn:microsoft.com/office/officeart/2005/8/layout/vList2"/>
    <dgm:cxn modelId="{DB8A38FB-3C99-470F-956D-EEB02B6BA437}" srcId="{3EEE10D9-1828-469F-8CEE-7318DC99DE3C}" destId="{30842D01-53B0-417B-A4E5-E84554876CA3}" srcOrd="1" destOrd="0" parTransId="{07745D23-6397-4D84-9657-A9DCACB3D42A}" sibTransId="{CEEEAEBB-2F39-4780-8C98-7AB26ED26877}"/>
    <dgm:cxn modelId="{6CC21536-87B8-45C3-B7CA-0C95C617E3A7}" type="presParOf" srcId="{92F0F1F3-3AC6-4C3F-81B5-F540059F6B07}" destId="{62D71E90-EFE8-42C2-9CCF-CF1E9C05B27C}" srcOrd="0" destOrd="0" presId="urn:microsoft.com/office/officeart/2005/8/layout/vList2"/>
    <dgm:cxn modelId="{D2E91625-D408-4E5C-9CCF-8C0B23464B1F}" type="presParOf" srcId="{92F0F1F3-3AC6-4C3F-81B5-F540059F6B07}" destId="{7A93F7FB-DC96-4486-8BD8-22308BECF769}" srcOrd="1" destOrd="0" presId="urn:microsoft.com/office/officeart/2005/8/layout/vList2"/>
    <dgm:cxn modelId="{856F60C8-FEAC-454B-994E-C8E7A894B67B}" type="presParOf" srcId="{92F0F1F3-3AC6-4C3F-81B5-F540059F6B07}" destId="{67B4816F-4371-41B1-9C90-5220D8A421AD}" srcOrd="2" destOrd="0" presId="urn:microsoft.com/office/officeart/2005/8/layout/vList2"/>
    <dgm:cxn modelId="{CE73BEA8-8AFC-4053-A72F-AB18F4D0E95E}" type="presParOf" srcId="{92F0F1F3-3AC6-4C3F-81B5-F540059F6B07}" destId="{1DBBFE8F-8134-4C6E-9108-1D5ED633A4D8}" srcOrd="3" destOrd="0" presId="urn:microsoft.com/office/officeart/2005/8/layout/vList2"/>
    <dgm:cxn modelId="{5D3E4EF8-15FD-4D7F-8873-71ADC71B68E3}" type="presParOf" srcId="{92F0F1F3-3AC6-4C3F-81B5-F540059F6B07}" destId="{3B3E4242-EF88-4CC9-84A3-6E7B0BA85393}" srcOrd="4"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4.xml><?xml version="1.0" encoding="utf-8"?>
<dgm:dataModel xmlns:dgm="http://schemas.openxmlformats.org/drawingml/2006/diagram" xmlns:a="http://schemas.openxmlformats.org/drawingml/2006/main">
  <dgm:ptLst>
    <dgm:pt modelId="{74C4DFC7-F0AF-4620-B187-EFDD46CA29F4}" type="doc">
      <dgm:prSet loTypeId="urn:microsoft.com/office/officeart/2005/8/layout/cycle5" loCatId="cycle" qsTypeId="urn:microsoft.com/office/officeart/2005/8/quickstyle/simple1" qsCatId="simple" csTypeId="urn:microsoft.com/office/officeart/2005/8/colors/colorful1" csCatId="colorful" phldr="1"/>
      <dgm:spPr/>
      <dgm:t>
        <a:bodyPr/>
        <a:lstStyle/>
        <a:p>
          <a:endParaRPr lang="en-US"/>
        </a:p>
      </dgm:t>
    </dgm:pt>
    <dgm:pt modelId="{C29E64DE-61B4-44DB-9BB0-CD36D151752B}">
      <dgm:prSet custT="1"/>
      <dgm:spPr/>
      <dgm:t>
        <a:bodyPr/>
        <a:lstStyle/>
        <a:p>
          <a:r>
            <a:rPr lang="en-US" sz="3200" b="1" dirty="0"/>
            <a:t>Important to Note</a:t>
          </a:r>
          <a:endParaRPr lang="en-US" sz="3200" dirty="0"/>
        </a:p>
      </dgm:t>
    </dgm:pt>
    <dgm:pt modelId="{35761304-4DEA-468C-9D81-44C5A5DC396E}" type="parTrans" cxnId="{7A32B3BD-FF5D-46B7-BE66-95E7DA93E9F0}">
      <dgm:prSet/>
      <dgm:spPr/>
      <dgm:t>
        <a:bodyPr/>
        <a:lstStyle/>
        <a:p>
          <a:endParaRPr lang="en-US"/>
        </a:p>
      </dgm:t>
    </dgm:pt>
    <dgm:pt modelId="{7214683B-4712-40A1-ABD7-CCD1F0A8BEFB}" type="sibTrans" cxnId="{7A32B3BD-FF5D-46B7-BE66-95E7DA93E9F0}">
      <dgm:prSet/>
      <dgm:spPr/>
      <dgm:t>
        <a:bodyPr/>
        <a:lstStyle/>
        <a:p>
          <a:endParaRPr lang="en-US"/>
        </a:p>
      </dgm:t>
    </dgm:pt>
    <dgm:pt modelId="{0A8DC1FC-40CD-4483-A009-E18FF644CCA8}">
      <dgm:prSet/>
      <dgm:spPr/>
      <dgm:t>
        <a:bodyPr/>
        <a:lstStyle/>
        <a:p>
          <a:pPr algn="l"/>
          <a:r>
            <a:rPr lang="en-US" dirty="0"/>
            <a:t>It is outside the scope of practice a Behavioral Health Case Manager to assess an individual regarding harm to self or others and to provide crisis intervention services. If you suspect that a consumer is at risk of harm to self or others, you will want to consult your supervisor and a licensed clinician. </a:t>
          </a:r>
        </a:p>
      </dgm:t>
    </dgm:pt>
    <dgm:pt modelId="{5FC64DE3-E9DD-4FE3-8170-D29B648BFBEF}" type="parTrans" cxnId="{D6140FD6-AFCC-4111-96DA-85160A2FFABD}">
      <dgm:prSet/>
      <dgm:spPr/>
      <dgm:t>
        <a:bodyPr/>
        <a:lstStyle/>
        <a:p>
          <a:endParaRPr lang="en-US"/>
        </a:p>
      </dgm:t>
    </dgm:pt>
    <dgm:pt modelId="{8D90FAEF-735E-4CE2-B146-68ACF537442C}" type="sibTrans" cxnId="{D6140FD6-AFCC-4111-96DA-85160A2FFABD}">
      <dgm:prSet/>
      <dgm:spPr/>
      <dgm:t>
        <a:bodyPr/>
        <a:lstStyle/>
        <a:p>
          <a:endParaRPr lang="en-US"/>
        </a:p>
      </dgm:t>
    </dgm:pt>
    <dgm:pt modelId="{54A9687A-8E7F-4C02-9F0B-10D2ABDD40DF}" type="pres">
      <dgm:prSet presAssocID="{74C4DFC7-F0AF-4620-B187-EFDD46CA29F4}" presName="cycle" presStyleCnt="0">
        <dgm:presLayoutVars>
          <dgm:dir/>
          <dgm:resizeHandles val="exact"/>
        </dgm:presLayoutVars>
      </dgm:prSet>
      <dgm:spPr/>
    </dgm:pt>
    <dgm:pt modelId="{ECD540F7-2BB1-4B39-84F4-884BE4F5051A}" type="pres">
      <dgm:prSet presAssocID="{C29E64DE-61B4-44DB-9BB0-CD36D151752B}" presName="node" presStyleLbl="node1" presStyleIdx="0" presStyleCnt="2" custScaleY="98983" custRadScaleRad="98811" custRadScaleInc="1747">
        <dgm:presLayoutVars>
          <dgm:bulletEnabled val="1"/>
        </dgm:presLayoutVars>
      </dgm:prSet>
      <dgm:spPr/>
    </dgm:pt>
    <dgm:pt modelId="{CE51F03A-9A78-4E7B-942C-6E9EE912AAF7}" type="pres">
      <dgm:prSet presAssocID="{C29E64DE-61B4-44DB-9BB0-CD36D151752B}" presName="spNode" presStyleCnt="0"/>
      <dgm:spPr/>
    </dgm:pt>
    <dgm:pt modelId="{435D6B78-1C26-45C1-A6FF-1DA0F693B5A6}" type="pres">
      <dgm:prSet presAssocID="{7214683B-4712-40A1-ABD7-CCD1F0A8BEFB}" presName="sibTrans" presStyleLbl="sibTrans1D1" presStyleIdx="0" presStyleCnt="2"/>
      <dgm:spPr/>
    </dgm:pt>
    <dgm:pt modelId="{1C5A7CDD-B5A6-46FE-958B-CFDF7AC61917}" type="pres">
      <dgm:prSet presAssocID="{0A8DC1FC-40CD-4483-A009-E18FF644CCA8}" presName="node" presStyleLbl="node1" presStyleIdx="1" presStyleCnt="2" custScaleY="97089">
        <dgm:presLayoutVars>
          <dgm:bulletEnabled val="1"/>
        </dgm:presLayoutVars>
      </dgm:prSet>
      <dgm:spPr/>
    </dgm:pt>
    <dgm:pt modelId="{CBE5CA61-8A78-4649-AEC7-853054DFF625}" type="pres">
      <dgm:prSet presAssocID="{0A8DC1FC-40CD-4483-A009-E18FF644CCA8}" presName="spNode" presStyleCnt="0"/>
      <dgm:spPr/>
    </dgm:pt>
    <dgm:pt modelId="{931604E9-AE62-4E18-9C67-6752EBE7E7E8}" type="pres">
      <dgm:prSet presAssocID="{8D90FAEF-735E-4CE2-B146-68ACF537442C}" presName="sibTrans" presStyleLbl="sibTrans1D1" presStyleIdx="1" presStyleCnt="2"/>
      <dgm:spPr/>
    </dgm:pt>
  </dgm:ptLst>
  <dgm:cxnLst>
    <dgm:cxn modelId="{EBBD9D35-F038-4DA5-A7D6-B80969077450}" type="presOf" srcId="{8D90FAEF-735E-4CE2-B146-68ACF537442C}" destId="{931604E9-AE62-4E18-9C67-6752EBE7E7E8}" srcOrd="0" destOrd="0" presId="urn:microsoft.com/office/officeart/2005/8/layout/cycle5"/>
    <dgm:cxn modelId="{B3294C70-4C99-41B5-95CA-94A7E4C6D24F}" type="presOf" srcId="{C29E64DE-61B4-44DB-9BB0-CD36D151752B}" destId="{ECD540F7-2BB1-4B39-84F4-884BE4F5051A}" srcOrd="0" destOrd="0" presId="urn:microsoft.com/office/officeart/2005/8/layout/cycle5"/>
    <dgm:cxn modelId="{D0586388-B18F-4FAA-8DDF-6A40E0814363}" type="presOf" srcId="{74C4DFC7-F0AF-4620-B187-EFDD46CA29F4}" destId="{54A9687A-8E7F-4C02-9F0B-10D2ABDD40DF}" srcOrd="0" destOrd="0" presId="urn:microsoft.com/office/officeart/2005/8/layout/cycle5"/>
    <dgm:cxn modelId="{7A32B3BD-FF5D-46B7-BE66-95E7DA93E9F0}" srcId="{74C4DFC7-F0AF-4620-B187-EFDD46CA29F4}" destId="{C29E64DE-61B4-44DB-9BB0-CD36D151752B}" srcOrd="0" destOrd="0" parTransId="{35761304-4DEA-468C-9D81-44C5A5DC396E}" sibTransId="{7214683B-4712-40A1-ABD7-CCD1F0A8BEFB}"/>
    <dgm:cxn modelId="{D6140FD6-AFCC-4111-96DA-85160A2FFABD}" srcId="{74C4DFC7-F0AF-4620-B187-EFDD46CA29F4}" destId="{0A8DC1FC-40CD-4483-A009-E18FF644CCA8}" srcOrd="1" destOrd="0" parTransId="{5FC64DE3-E9DD-4FE3-8170-D29B648BFBEF}" sibTransId="{8D90FAEF-735E-4CE2-B146-68ACF537442C}"/>
    <dgm:cxn modelId="{E0B3B0E9-B3C3-4190-9E8E-CC0DD740CCA6}" type="presOf" srcId="{7214683B-4712-40A1-ABD7-CCD1F0A8BEFB}" destId="{435D6B78-1C26-45C1-A6FF-1DA0F693B5A6}" srcOrd="0" destOrd="0" presId="urn:microsoft.com/office/officeart/2005/8/layout/cycle5"/>
    <dgm:cxn modelId="{957BC0EA-F16C-4224-B93B-79944DD5E032}" type="presOf" srcId="{0A8DC1FC-40CD-4483-A009-E18FF644CCA8}" destId="{1C5A7CDD-B5A6-46FE-958B-CFDF7AC61917}" srcOrd="0" destOrd="0" presId="urn:microsoft.com/office/officeart/2005/8/layout/cycle5"/>
    <dgm:cxn modelId="{ECBE6E2F-497E-46DC-915B-3AB7F613119D}" type="presParOf" srcId="{54A9687A-8E7F-4C02-9F0B-10D2ABDD40DF}" destId="{ECD540F7-2BB1-4B39-84F4-884BE4F5051A}" srcOrd="0" destOrd="0" presId="urn:microsoft.com/office/officeart/2005/8/layout/cycle5"/>
    <dgm:cxn modelId="{2DB6FC4E-C9EF-42DE-8EEE-03506DD3FBF7}" type="presParOf" srcId="{54A9687A-8E7F-4C02-9F0B-10D2ABDD40DF}" destId="{CE51F03A-9A78-4E7B-942C-6E9EE912AAF7}" srcOrd="1" destOrd="0" presId="urn:microsoft.com/office/officeart/2005/8/layout/cycle5"/>
    <dgm:cxn modelId="{FFCB3F0E-58AC-47C3-A456-2921144266B1}" type="presParOf" srcId="{54A9687A-8E7F-4C02-9F0B-10D2ABDD40DF}" destId="{435D6B78-1C26-45C1-A6FF-1DA0F693B5A6}" srcOrd="2" destOrd="0" presId="urn:microsoft.com/office/officeart/2005/8/layout/cycle5"/>
    <dgm:cxn modelId="{00A5C1DD-8A21-41D3-9CD0-59CDD754D36A}" type="presParOf" srcId="{54A9687A-8E7F-4C02-9F0B-10D2ABDD40DF}" destId="{1C5A7CDD-B5A6-46FE-958B-CFDF7AC61917}" srcOrd="3" destOrd="0" presId="urn:microsoft.com/office/officeart/2005/8/layout/cycle5"/>
    <dgm:cxn modelId="{00B42AAC-66EB-4157-899D-226DA54B1D6F}" type="presParOf" srcId="{54A9687A-8E7F-4C02-9F0B-10D2ABDD40DF}" destId="{CBE5CA61-8A78-4649-AEC7-853054DFF625}" srcOrd="4" destOrd="0" presId="urn:microsoft.com/office/officeart/2005/8/layout/cycle5"/>
    <dgm:cxn modelId="{4415124D-9258-4ADC-8845-11EE520644FF}" type="presParOf" srcId="{54A9687A-8E7F-4C02-9F0B-10D2ABDD40DF}" destId="{931604E9-AE62-4E18-9C67-6752EBE7E7E8}" srcOrd="5" destOrd="0" presId="urn:microsoft.com/office/officeart/2005/8/layout/cycle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5.xml><?xml version="1.0" encoding="utf-8"?>
<dgm:dataModel xmlns:dgm="http://schemas.openxmlformats.org/drawingml/2006/diagram" xmlns:a="http://schemas.openxmlformats.org/drawingml/2006/main">
  <dgm:ptLst>
    <dgm:pt modelId="{DD71AC2B-EDE9-44D4-A384-3D17606FFEB4}" type="doc">
      <dgm:prSet loTypeId="urn:microsoft.com/office/officeart/2005/8/layout/vList2" loCatId="list" qsTypeId="urn:microsoft.com/office/officeart/2005/8/quickstyle/simple1" qsCatId="simple" csTypeId="urn:microsoft.com/office/officeart/2005/8/colors/colorful1" csCatId="colorful" phldr="1"/>
      <dgm:spPr/>
      <dgm:t>
        <a:bodyPr/>
        <a:lstStyle/>
        <a:p>
          <a:endParaRPr lang="en-US"/>
        </a:p>
      </dgm:t>
    </dgm:pt>
    <dgm:pt modelId="{BF64CB25-0A0E-4147-95C0-5A8DF7B79C25}">
      <dgm:prSet custT="1"/>
      <dgm:spPr/>
      <dgm:t>
        <a:bodyPr/>
        <a:lstStyle/>
        <a:p>
          <a:r>
            <a:rPr lang="en-US" sz="3200" b="1" dirty="0"/>
            <a:t>Other  Considerations</a:t>
          </a:r>
          <a:endParaRPr lang="en-US" sz="3200" dirty="0"/>
        </a:p>
      </dgm:t>
    </dgm:pt>
    <dgm:pt modelId="{0A1FA3BB-722E-4DC5-93DC-919950240E88}" type="parTrans" cxnId="{EBE6D85F-BE00-45F5-9FFF-234F1BDB8FBC}">
      <dgm:prSet/>
      <dgm:spPr/>
      <dgm:t>
        <a:bodyPr/>
        <a:lstStyle/>
        <a:p>
          <a:endParaRPr lang="en-US"/>
        </a:p>
      </dgm:t>
    </dgm:pt>
    <dgm:pt modelId="{727B5464-2FF9-46D8-AC2D-115C3D694AE8}" type="sibTrans" cxnId="{EBE6D85F-BE00-45F5-9FFF-234F1BDB8FBC}">
      <dgm:prSet/>
      <dgm:spPr/>
      <dgm:t>
        <a:bodyPr/>
        <a:lstStyle/>
        <a:p>
          <a:endParaRPr lang="en-US"/>
        </a:p>
      </dgm:t>
    </dgm:pt>
    <dgm:pt modelId="{ED8FFDC6-7953-4FB2-8690-BC10BF245AFE}">
      <dgm:prSet/>
      <dgm:spPr/>
      <dgm:t>
        <a:bodyPr/>
        <a:lstStyle/>
        <a:p>
          <a:r>
            <a:rPr lang="en-US"/>
            <a:t>In the provision of rehabilitation services, there are a couple of unique confidentiality and privacy considerations:</a:t>
          </a:r>
        </a:p>
      </dgm:t>
    </dgm:pt>
    <dgm:pt modelId="{0BE71BC0-0E75-47BD-B492-30D71C5BF49A}" type="parTrans" cxnId="{F454A356-C3A8-472E-BE46-D496B2C23762}">
      <dgm:prSet/>
      <dgm:spPr/>
      <dgm:t>
        <a:bodyPr/>
        <a:lstStyle/>
        <a:p>
          <a:endParaRPr lang="en-US"/>
        </a:p>
      </dgm:t>
    </dgm:pt>
    <dgm:pt modelId="{3535332A-2ED1-40E5-A98F-24769390054B}" type="sibTrans" cxnId="{F454A356-C3A8-472E-BE46-D496B2C23762}">
      <dgm:prSet/>
      <dgm:spPr/>
      <dgm:t>
        <a:bodyPr/>
        <a:lstStyle/>
        <a:p>
          <a:endParaRPr lang="en-US"/>
        </a:p>
      </dgm:t>
    </dgm:pt>
    <dgm:pt modelId="{BC5B04C6-E1D6-48DB-87E5-A1B614E1E08C}">
      <dgm:prSet custT="1"/>
      <dgm:spPr/>
      <dgm:t>
        <a:bodyPr/>
        <a:lstStyle/>
        <a:p>
          <a:r>
            <a:rPr lang="en-US" sz="1800" b="1" u="sng" dirty="0">
              <a:solidFill>
                <a:schemeClr val="accent2">
                  <a:lumMod val="50000"/>
                </a:schemeClr>
              </a:solidFill>
            </a:rPr>
            <a:t>Group services</a:t>
          </a:r>
          <a:r>
            <a:rPr lang="en-US" sz="1800" dirty="0">
              <a:solidFill>
                <a:schemeClr val="accent2">
                  <a:lumMod val="50000"/>
                </a:schemeClr>
              </a:solidFill>
            </a:rPr>
            <a:t> – When services are provided in a group setting, it is important to orient all group members to the concepts of confidentiality and privacy and emphasize that information shared in the group should be kept confidential. </a:t>
          </a:r>
        </a:p>
      </dgm:t>
    </dgm:pt>
    <dgm:pt modelId="{D39073C4-6855-43D4-B1A8-E8D8D0CB2D50}" type="parTrans" cxnId="{305BAB0B-D946-4FDF-AEB4-B4F316CABB69}">
      <dgm:prSet/>
      <dgm:spPr/>
      <dgm:t>
        <a:bodyPr/>
        <a:lstStyle/>
        <a:p>
          <a:endParaRPr lang="en-US"/>
        </a:p>
      </dgm:t>
    </dgm:pt>
    <dgm:pt modelId="{814955BE-44B6-47BE-B13A-AFEB14174D71}" type="sibTrans" cxnId="{305BAB0B-D946-4FDF-AEB4-B4F316CABB69}">
      <dgm:prSet/>
      <dgm:spPr/>
      <dgm:t>
        <a:bodyPr/>
        <a:lstStyle/>
        <a:p>
          <a:endParaRPr lang="en-US"/>
        </a:p>
      </dgm:t>
    </dgm:pt>
    <dgm:pt modelId="{83E37935-DBB7-48FF-9AAB-C03F049EF337}">
      <dgm:prSet custT="1"/>
      <dgm:spPr/>
      <dgm:t>
        <a:bodyPr/>
        <a:lstStyle/>
        <a:p>
          <a:r>
            <a:rPr lang="en-US" sz="1800" b="1" u="sng" dirty="0">
              <a:solidFill>
                <a:schemeClr val="accent2">
                  <a:lumMod val="50000"/>
                </a:schemeClr>
              </a:solidFill>
            </a:rPr>
            <a:t>Community Based Services</a:t>
          </a:r>
          <a:r>
            <a:rPr lang="en-US" sz="1800" dirty="0">
              <a:solidFill>
                <a:schemeClr val="accent2">
                  <a:lumMod val="50000"/>
                </a:schemeClr>
              </a:solidFill>
            </a:rPr>
            <a:t> – When providing services in the community, you will want to be sure that dialog is not within hearing distance of others, and that group activities do not identify the health concerns of the group.</a:t>
          </a:r>
          <a:r>
            <a:rPr lang="en-US" sz="1800" dirty="0"/>
            <a:t> </a:t>
          </a:r>
        </a:p>
      </dgm:t>
    </dgm:pt>
    <dgm:pt modelId="{4DED8584-C3EB-4E93-891A-F567A620FB2E}" type="parTrans" cxnId="{D94D6729-AB2F-411F-859F-D26941AA9AFC}">
      <dgm:prSet/>
      <dgm:spPr/>
      <dgm:t>
        <a:bodyPr/>
        <a:lstStyle/>
        <a:p>
          <a:endParaRPr lang="en-US"/>
        </a:p>
      </dgm:t>
    </dgm:pt>
    <dgm:pt modelId="{6A6790C3-6FE3-40CB-B365-4691636B1575}" type="sibTrans" cxnId="{D94D6729-AB2F-411F-859F-D26941AA9AFC}">
      <dgm:prSet/>
      <dgm:spPr/>
      <dgm:t>
        <a:bodyPr/>
        <a:lstStyle/>
        <a:p>
          <a:endParaRPr lang="en-US"/>
        </a:p>
      </dgm:t>
    </dgm:pt>
    <dgm:pt modelId="{9A41DB58-EC20-4A89-84CA-599A7D572159}">
      <dgm:prSet/>
      <dgm:spPr/>
      <dgm:t>
        <a:bodyPr/>
        <a:lstStyle/>
        <a:p>
          <a:endParaRPr lang="en-US" sz="1700" dirty="0">
            <a:solidFill>
              <a:schemeClr val="accent2">
                <a:lumMod val="50000"/>
              </a:schemeClr>
            </a:solidFill>
          </a:endParaRPr>
        </a:p>
      </dgm:t>
    </dgm:pt>
    <dgm:pt modelId="{0E07503C-E3A1-4321-B3AE-3B9B49001D68}" type="parTrans" cxnId="{9F26CC77-0B06-420F-8DAE-28D3DBD6FF78}">
      <dgm:prSet/>
      <dgm:spPr/>
      <dgm:t>
        <a:bodyPr/>
        <a:lstStyle/>
        <a:p>
          <a:endParaRPr lang="en-US"/>
        </a:p>
      </dgm:t>
    </dgm:pt>
    <dgm:pt modelId="{7F4A9BC1-C0EA-4A1E-9C26-895D89E6EB49}" type="sibTrans" cxnId="{9F26CC77-0B06-420F-8DAE-28D3DBD6FF78}">
      <dgm:prSet/>
      <dgm:spPr/>
      <dgm:t>
        <a:bodyPr/>
        <a:lstStyle/>
        <a:p>
          <a:endParaRPr lang="en-US"/>
        </a:p>
      </dgm:t>
    </dgm:pt>
    <dgm:pt modelId="{9F884F0D-6F0E-4140-878B-CFFC78265DE8}" type="pres">
      <dgm:prSet presAssocID="{DD71AC2B-EDE9-44D4-A384-3D17606FFEB4}" presName="linear" presStyleCnt="0">
        <dgm:presLayoutVars>
          <dgm:animLvl val="lvl"/>
          <dgm:resizeHandles val="exact"/>
        </dgm:presLayoutVars>
      </dgm:prSet>
      <dgm:spPr/>
    </dgm:pt>
    <dgm:pt modelId="{E71A8017-4DE3-4395-AD08-97CA2AA145C6}" type="pres">
      <dgm:prSet presAssocID="{BF64CB25-0A0E-4147-95C0-5A8DF7B79C25}" presName="parentText" presStyleLbl="node1" presStyleIdx="0" presStyleCnt="2">
        <dgm:presLayoutVars>
          <dgm:chMax val="0"/>
          <dgm:bulletEnabled val="1"/>
        </dgm:presLayoutVars>
      </dgm:prSet>
      <dgm:spPr/>
    </dgm:pt>
    <dgm:pt modelId="{E586BBC5-72C7-43E8-B04C-A1DCF421F3C4}" type="pres">
      <dgm:prSet presAssocID="{727B5464-2FF9-46D8-AC2D-115C3D694AE8}" presName="spacer" presStyleCnt="0"/>
      <dgm:spPr/>
    </dgm:pt>
    <dgm:pt modelId="{5B9ECBFF-0B32-4FF4-9DB0-2BA59264EA6B}" type="pres">
      <dgm:prSet presAssocID="{ED8FFDC6-7953-4FB2-8690-BC10BF245AFE}" presName="parentText" presStyleLbl="node1" presStyleIdx="1" presStyleCnt="2">
        <dgm:presLayoutVars>
          <dgm:chMax val="0"/>
          <dgm:bulletEnabled val="1"/>
        </dgm:presLayoutVars>
      </dgm:prSet>
      <dgm:spPr/>
    </dgm:pt>
    <dgm:pt modelId="{4DA58700-B151-4E4C-B4AA-D0C5D4CD24CE}" type="pres">
      <dgm:prSet presAssocID="{ED8FFDC6-7953-4FB2-8690-BC10BF245AFE}" presName="childText" presStyleLbl="revTx" presStyleIdx="0" presStyleCnt="1">
        <dgm:presLayoutVars>
          <dgm:bulletEnabled val="1"/>
        </dgm:presLayoutVars>
      </dgm:prSet>
      <dgm:spPr/>
    </dgm:pt>
  </dgm:ptLst>
  <dgm:cxnLst>
    <dgm:cxn modelId="{305BAB0B-D946-4FDF-AEB4-B4F316CABB69}" srcId="{ED8FFDC6-7953-4FB2-8690-BC10BF245AFE}" destId="{BC5B04C6-E1D6-48DB-87E5-A1B614E1E08C}" srcOrd="1" destOrd="0" parTransId="{D39073C4-6855-43D4-B1A8-E8D8D0CB2D50}" sibTransId="{814955BE-44B6-47BE-B13A-AFEB14174D71}"/>
    <dgm:cxn modelId="{D94D6729-AB2F-411F-859F-D26941AA9AFC}" srcId="{ED8FFDC6-7953-4FB2-8690-BC10BF245AFE}" destId="{83E37935-DBB7-48FF-9AAB-C03F049EF337}" srcOrd="2" destOrd="0" parTransId="{4DED8584-C3EB-4E93-891A-F567A620FB2E}" sibTransId="{6A6790C3-6FE3-40CB-B365-4691636B1575}"/>
    <dgm:cxn modelId="{EBE6D85F-BE00-45F5-9FFF-234F1BDB8FBC}" srcId="{DD71AC2B-EDE9-44D4-A384-3D17606FFEB4}" destId="{BF64CB25-0A0E-4147-95C0-5A8DF7B79C25}" srcOrd="0" destOrd="0" parTransId="{0A1FA3BB-722E-4DC5-93DC-919950240E88}" sibTransId="{727B5464-2FF9-46D8-AC2D-115C3D694AE8}"/>
    <dgm:cxn modelId="{97F85868-2C57-4403-8A64-0F07C28274C2}" type="presOf" srcId="{83E37935-DBB7-48FF-9AAB-C03F049EF337}" destId="{4DA58700-B151-4E4C-B4AA-D0C5D4CD24CE}" srcOrd="0" destOrd="2" presId="urn:microsoft.com/office/officeart/2005/8/layout/vList2"/>
    <dgm:cxn modelId="{F454A356-C3A8-472E-BE46-D496B2C23762}" srcId="{DD71AC2B-EDE9-44D4-A384-3D17606FFEB4}" destId="{ED8FFDC6-7953-4FB2-8690-BC10BF245AFE}" srcOrd="1" destOrd="0" parTransId="{0BE71BC0-0E75-47BD-B492-30D71C5BF49A}" sibTransId="{3535332A-2ED1-40E5-A98F-24769390054B}"/>
    <dgm:cxn modelId="{9F26CC77-0B06-420F-8DAE-28D3DBD6FF78}" srcId="{ED8FFDC6-7953-4FB2-8690-BC10BF245AFE}" destId="{9A41DB58-EC20-4A89-84CA-599A7D572159}" srcOrd="0" destOrd="0" parTransId="{0E07503C-E3A1-4321-B3AE-3B9B49001D68}" sibTransId="{7F4A9BC1-C0EA-4A1E-9C26-895D89E6EB49}"/>
    <dgm:cxn modelId="{E4A435A0-DDC2-4767-B27B-69E7FFB532F5}" type="presOf" srcId="{BC5B04C6-E1D6-48DB-87E5-A1B614E1E08C}" destId="{4DA58700-B151-4E4C-B4AA-D0C5D4CD24CE}" srcOrd="0" destOrd="1" presId="urn:microsoft.com/office/officeart/2005/8/layout/vList2"/>
    <dgm:cxn modelId="{072F0FB4-18CD-4C3E-8A9D-EF6EE988D321}" type="presOf" srcId="{ED8FFDC6-7953-4FB2-8690-BC10BF245AFE}" destId="{5B9ECBFF-0B32-4FF4-9DB0-2BA59264EA6B}" srcOrd="0" destOrd="0" presId="urn:microsoft.com/office/officeart/2005/8/layout/vList2"/>
    <dgm:cxn modelId="{198F77BE-1E42-4490-9081-0CDE9103F655}" type="presOf" srcId="{BF64CB25-0A0E-4147-95C0-5A8DF7B79C25}" destId="{E71A8017-4DE3-4395-AD08-97CA2AA145C6}" srcOrd="0" destOrd="0" presId="urn:microsoft.com/office/officeart/2005/8/layout/vList2"/>
    <dgm:cxn modelId="{BC5FE3C1-413D-4546-BD01-D46F4D8C40E2}" type="presOf" srcId="{9A41DB58-EC20-4A89-84CA-599A7D572159}" destId="{4DA58700-B151-4E4C-B4AA-D0C5D4CD24CE}" srcOrd="0" destOrd="0" presId="urn:microsoft.com/office/officeart/2005/8/layout/vList2"/>
    <dgm:cxn modelId="{21955DFA-28D6-4747-9C98-641E7D71DE48}" type="presOf" srcId="{DD71AC2B-EDE9-44D4-A384-3D17606FFEB4}" destId="{9F884F0D-6F0E-4140-878B-CFFC78265DE8}" srcOrd="0" destOrd="0" presId="urn:microsoft.com/office/officeart/2005/8/layout/vList2"/>
    <dgm:cxn modelId="{3407F8EF-BD7F-41F9-A33F-15082AC9F258}" type="presParOf" srcId="{9F884F0D-6F0E-4140-878B-CFFC78265DE8}" destId="{E71A8017-4DE3-4395-AD08-97CA2AA145C6}" srcOrd="0" destOrd="0" presId="urn:microsoft.com/office/officeart/2005/8/layout/vList2"/>
    <dgm:cxn modelId="{B0C7AB73-8BFD-4E50-BFEB-9F8E850A0B31}" type="presParOf" srcId="{9F884F0D-6F0E-4140-878B-CFFC78265DE8}" destId="{E586BBC5-72C7-43E8-B04C-A1DCF421F3C4}" srcOrd="1" destOrd="0" presId="urn:microsoft.com/office/officeart/2005/8/layout/vList2"/>
    <dgm:cxn modelId="{3B56A07E-E614-46B7-AB89-FF73CE0E1380}" type="presParOf" srcId="{9F884F0D-6F0E-4140-878B-CFFC78265DE8}" destId="{5B9ECBFF-0B32-4FF4-9DB0-2BA59264EA6B}" srcOrd="2" destOrd="0" presId="urn:microsoft.com/office/officeart/2005/8/layout/vList2"/>
    <dgm:cxn modelId="{EC2EF2ED-069E-4F24-87A6-B21FE2D60695}" type="presParOf" srcId="{9F884F0D-6F0E-4140-878B-CFFC78265DE8}" destId="{4DA58700-B151-4E4C-B4AA-D0C5D4CD24CE}" srcOrd="3"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6.xml><?xml version="1.0" encoding="utf-8"?>
<dgm:dataModel xmlns:dgm="http://schemas.openxmlformats.org/drawingml/2006/diagram" xmlns:a="http://schemas.openxmlformats.org/drawingml/2006/main">
  <dgm:ptLst>
    <dgm:pt modelId="{9D009CCF-5EC5-4D22-BE82-E5A9143A1682}" type="doc">
      <dgm:prSet loTypeId="urn:microsoft.com/office/officeart/2009/3/layout/HorizontalOrganizationChart" loCatId="hierarchy" qsTypeId="urn:microsoft.com/office/officeart/2005/8/quickstyle/simple1" qsCatId="simple" csTypeId="urn:microsoft.com/office/officeart/2005/8/colors/accent1_2" csCatId="accent1"/>
      <dgm:spPr/>
      <dgm:t>
        <a:bodyPr/>
        <a:lstStyle/>
        <a:p>
          <a:endParaRPr lang="en-US"/>
        </a:p>
      </dgm:t>
    </dgm:pt>
    <dgm:pt modelId="{F93B9E60-E1F1-4403-9BFA-C1F856AD23C5}">
      <dgm:prSet custT="1"/>
      <dgm:spPr/>
      <dgm:t>
        <a:bodyPr/>
        <a:lstStyle/>
        <a:p>
          <a:r>
            <a:rPr lang="en-US" sz="3200" b="1" dirty="0"/>
            <a:t>Confidentiality Regulations</a:t>
          </a:r>
          <a:endParaRPr lang="en-US" sz="3200" dirty="0"/>
        </a:p>
      </dgm:t>
    </dgm:pt>
    <dgm:pt modelId="{723C7A10-2898-4289-96CB-7798E03847AE}" type="parTrans" cxnId="{B7C23897-E0B1-43F2-9B6B-A56C4AADBD8F}">
      <dgm:prSet/>
      <dgm:spPr/>
      <dgm:t>
        <a:bodyPr/>
        <a:lstStyle/>
        <a:p>
          <a:endParaRPr lang="en-US"/>
        </a:p>
      </dgm:t>
    </dgm:pt>
    <dgm:pt modelId="{EA81ED31-4711-4BBC-8AFF-B5E48F6BD275}" type="sibTrans" cxnId="{B7C23897-E0B1-43F2-9B6B-A56C4AADBD8F}">
      <dgm:prSet/>
      <dgm:spPr/>
      <dgm:t>
        <a:bodyPr/>
        <a:lstStyle/>
        <a:p>
          <a:endParaRPr lang="en-US"/>
        </a:p>
      </dgm:t>
    </dgm:pt>
    <dgm:pt modelId="{DB8148D5-50AB-4B67-AA98-8321E06A17F6}">
      <dgm:prSet/>
      <dgm:spPr/>
      <dgm:t>
        <a:bodyPr/>
        <a:lstStyle/>
        <a:p>
          <a:pPr algn="l"/>
          <a:r>
            <a:rPr lang="en-US" dirty="0"/>
            <a:t>To assist with increased understanding of confidentiality expectations, please review the following examples of existing confidentiality regulations for other behavioral health providers. you will want to be sure that dialog is not within hearing distance of others.</a:t>
          </a:r>
        </a:p>
      </dgm:t>
    </dgm:pt>
    <dgm:pt modelId="{87FBFE5D-91E3-4373-BD54-951D838B251D}" type="parTrans" cxnId="{DA91E460-F436-42B0-87CC-789A27716FB9}">
      <dgm:prSet/>
      <dgm:spPr/>
      <dgm:t>
        <a:bodyPr/>
        <a:lstStyle/>
        <a:p>
          <a:endParaRPr lang="en-US"/>
        </a:p>
      </dgm:t>
    </dgm:pt>
    <dgm:pt modelId="{8B78E736-DF04-4F75-A4E0-A62E433EFFF2}" type="sibTrans" cxnId="{DA91E460-F436-42B0-87CC-789A27716FB9}">
      <dgm:prSet/>
      <dgm:spPr/>
      <dgm:t>
        <a:bodyPr/>
        <a:lstStyle/>
        <a:p>
          <a:endParaRPr lang="en-US"/>
        </a:p>
      </dgm:t>
    </dgm:pt>
    <dgm:pt modelId="{EA974142-F013-4225-A02D-A5F09594CEF7}" type="pres">
      <dgm:prSet presAssocID="{9D009CCF-5EC5-4D22-BE82-E5A9143A1682}" presName="hierChild1" presStyleCnt="0">
        <dgm:presLayoutVars>
          <dgm:orgChart val="1"/>
          <dgm:chPref val="1"/>
          <dgm:dir/>
          <dgm:animOne val="branch"/>
          <dgm:animLvl val="lvl"/>
          <dgm:resizeHandles/>
        </dgm:presLayoutVars>
      </dgm:prSet>
      <dgm:spPr/>
    </dgm:pt>
    <dgm:pt modelId="{DD0C051D-567D-4C4F-99AE-5FA9C1F22EE1}" type="pres">
      <dgm:prSet presAssocID="{F93B9E60-E1F1-4403-9BFA-C1F856AD23C5}" presName="hierRoot1" presStyleCnt="0">
        <dgm:presLayoutVars>
          <dgm:hierBranch val="init"/>
        </dgm:presLayoutVars>
      </dgm:prSet>
      <dgm:spPr/>
    </dgm:pt>
    <dgm:pt modelId="{E72D17A5-684B-4E79-B251-C43E6E09AD33}" type="pres">
      <dgm:prSet presAssocID="{F93B9E60-E1F1-4403-9BFA-C1F856AD23C5}" presName="rootComposite1" presStyleCnt="0"/>
      <dgm:spPr/>
    </dgm:pt>
    <dgm:pt modelId="{BB0FDE95-2187-430F-9900-88A55A892771}" type="pres">
      <dgm:prSet presAssocID="{F93B9E60-E1F1-4403-9BFA-C1F856AD23C5}" presName="rootText1" presStyleLbl="node0" presStyleIdx="0" presStyleCnt="2">
        <dgm:presLayoutVars>
          <dgm:chPref val="3"/>
        </dgm:presLayoutVars>
      </dgm:prSet>
      <dgm:spPr/>
    </dgm:pt>
    <dgm:pt modelId="{7D6FD609-534C-4056-8089-41023BA49729}" type="pres">
      <dgm:prSet presAssocID="{F93B9E60-E1F1-4403-9BFA-C1F856AD23C5}" presName="rootConnector1" presStyleLbl="node1" presStyleIdx="0" presStyleCnt="0"/>
      <dgm:spPr/>
    </dgm:pt>
    <dgm:pt modelId="{8C79AD9A-4037-444B-A064-726F485B8192}" type="pres">
      <dgm:prSet presAssocID="{F93B9E60-E1F1-4403-9BFA-C1F856AD23C5}" presName="hierChild2" presStyleCnt="0"/>
      <dgm:spPr/>
    </dgm:pt>
    <dgm:pt modelId="{D245C753-F2A5-4DAB-8006-0AF53AF4B8C5}" type="pres">
      <dgm:prSet presAssocID="{F93B9E60-E1F1-4403-9BFA-C1F856AD23C5}" presName="hierChild3" presStyleCnt="0"/>
      <dgm:spPr/>
    </dgm:pt>
    <dgm:pt modelId="{C94278C9-31E6-4CE9-8F10-B3E112FDA7E9}" type="pres">
      <dgm:prSet presAssocID="{DB8148D5-50AB-4B67-AA98-8321E06A17F6}" presName="hierRoot1" presStyleCnt="0">
        <dgm:presLayoutVars>
          <dgm:hierBranch val="init"/>
        </dgm:presLayoutVars>
      </dgm:prSet>
      <dgm:spPr/>
    </dgm:pt>
    <dgm:pt modelId="{6DA8FEC0-5178-431B-9733-C15494A2B677}" type="pres">
      <dgm:prSet presAssocID="{DB8148D5-50AB-4B67-AA98-8321E06A17F6}" presName="rootComposite1" presStyleCnt="0"/>
      <dgm:spPr/>
    </dgm:pt>
    <dgm:pt modelId="{2C4006A3-DD8F-4647-8814-3C5C841D1E02}" type="pres">
      <dgm:prSet presAssocID="{DB8148D5-50AB-4B67-AA98-8321E06A17F6}" presName="rootText1" presStyleLbl="node0" presStyleIdx="1" presStyleCnt="2">
        <dgm:presLayoutVars>
          <dgm:chPref val="3"/>
        </dgm:presLayoutVars>
      </dgm:prSet>
      <dgm:spPr/>
    </dgm:pt>
    <dgm:pt modelId="{335BE991-1D1A-4F1B-B38D-62F6F9BD1C6E}" type="pres">
      <dgm:prSet presAssocID="{DB8148D5-50AB-4B67-AA98-8321E06A17F6}" presName="rootConnector1" presStyleLbl="node1" presStyleIdx="0" presStyleCnt="0"/>
      <dgm:spPr/>
    </dgm:pt>
    <dgm:pt modelId="{46478AE6-88AC-4D59-9776-019BC7BA028D}" type="pres">
      <dgm:prSet presAssocID="{DB8148D5-50AB-4B67-AA98-8321E06A17F6}" presName="hierChild2" presStyleCnt="0"/>
      <dgm:spPr/>
    </dgm:pt>
    <dgm:pt modelId="{3CD8E58B-A503-426A-9553-3F59A2611601}" type="pres">
      <dgm:prSet presAssocID="{DB8148D5-50AB-4B67-AA98-8321E06A17F6}" presName="hierChild3" presStyleCnt="0"/>
      <dgm:spPr/>
    </dgm:pt>
  </dgm:ptLst>
  <dgm:cxnLst>
    <dgm:cxn modelId="{07D4D428-7960-4F24-A787-4358041774E7}" type="presOf" srcId="{DB8148D5-50AB-4B67-AA98-8321E06A17F6}" destId="{335BE991-1D1A-4F1B-B38D-62F6F9BD1C6E}" srcOrd="1" destOrd="0" presId="urn:microsoft.com/office/officeart/2009/3/layout/HorizontalOrganizationChart"/>
    <dgm:cxn modelId="{DA91E460-F436-42B0-87CC-789A27716FB9}" srcId="{9D009CCF-5EC5-4D22-BE82-E5A9143A1682}" destId="{DB8148D5-50AB-4B67-AA98-8321E06A17F6}" srcOrd="1" destOrd="0" parTransId="{87FBFE5D-91E3-4373-BD54-951D838B251D}" sibTransId="{8B78E736-DF04-4F75-A4E0-A62E433EFFF2}"/>
    <dgm:cxn modelId="{7D7DA165-23CC-4F0D-A995-7229FB0A37A9}" type="presOf" srcId="{F93B9E60-E1F1-4403-9BFA-C1F856AD23C5}" destId="{7D6FD609-534C-4056-8089-41023BA49729}" srcOrd="1" destOrd="0" presId="urn:microsoft.com/office/officeart/2009/3/layout/HorizontalOrganizationChart"/>
    <dgm:cxn modelId="{997B9C7B-72EA-444A-B3E5-988DCE1E73BB}" type="presOf" srcId="{F93B9E60-E1F1-4403-9BFA-C1F856AD23C5}" destId="{BB0FDE95-2187-430F-9900-88A55A892771}" srcOrd="0" destOrd="0" presId="urn:microsoft.com/office/officeart/2009/3/layout/HorizontalOrganizationChart"/>
    <dgm:cxn modelId="{CCB78496-0DDF-4F6F-86B5-D6C765C8F274}" type="presOf" srcId="{DB8148D5-50AB-4B67-AA98-8321E06A17F6}" destId="{2C4006A3-DD8F-4647-8814-3C5C841D1E02}" srcOrd="0" destOrd="0" presId="urn:microsoft.com/office/officeart/2009/3/layout/HorizontalOrganizationChart"/>
    <dgm:cxn modelId="{B7C23897-E0B1-43F2-9B6B-A56C4AADBD8F}" srcId="{9D009CCF-5EC5-4D22-BE82-E5A9143A1682}" destId="{F93B9E60-E1F1-4403-9BFA-C1F856AD23C5}" srcOrd="0" destOrd="0" parTransId="{723C7A10-2898-4289-96CB-7798E03847AE}" sibTransId="{EA81ED31-4711-4BBC-8AFF-B5E48F6BD275}"/>
    <dgm:cxn modelId="{AE9DA3CE-2A80-474B-A7CB-B59634AA3D0A}" type="presOf" srcId="{9D009CCF-5EC5-4D22-BE82-E5A9143A1682}" destId="{EA974142-F013-4225-A02D-A5F09594CEF7}" srcOrd="0" destOrd="0" presId="urn:microsoft.com/office/officeart/2009/3/layout/HorizontalOrganizationChart"/>
    <dgm:cxn modelId="{A5A01992-FA5F-4959-B3F3-32899A52123A}" type="presParOf" srcId="{EA974142-F013-4225-A02D-A5F09594CEF7}" destId="{DD0C051D-567D-4C4F-99AE-5FA9C1F22EE1}" srcOrd="0" destOrd="0" presId="urn:microsoft.com/office/officeart/2009/3/layout/HorizontalOrganizationChart"/>
    <dgm:cxn modelId="{11810ED9-DD46-4C5E-B9BC-AF4321503698}" type="presParOf" srcId="{DD0C051D-567D-4C4F-99AE-5FA9C1F22EE1}" destId="{E72D17A5-684B-4E79-B251-C43E6E09AD33}" srcOrd="0" destOrd="0" presId="urn:microsoft.com/office/officeart/2009/3/layout/HorizontalOrganizationChart"/>
    <dgm:cxn modelId="{CF2B3BCF-18FB-44F5-958E-362E0BC12E6D}" type="presParOf" srcId="{E72D17A5-684B-4E79-B251-C43E6E09AD33}" destId="{BB0FDE95-2187-430F-9900-88A55A892771}" srcOrd="0" destOrd="0" presId="urn:microsoft.com/office/officeart/2009/3/layout/HorizontalOrganizationChart"/>
    <dgm:cxn modelId="{85CFA0B2-FBB0-4E78-BC72-A6774643040F}" type="presParOf" srcId="{E72D17A5-684B-4E79-B251-C43E6E09AD33}" destId="{7D6FD609-534C-4056-8089-41023BA49729}" srcOrd="1" destOrd="0" presId="urn:microsoft.com/office/officeart/2009/3/layout/HorizontalOrganizationChart"/>
    <dgm:cxn modelId="{C3D74D33-18BA-459A-A302-2264A14BA08D}" type="presParOf" srcId="{DD0C051D-567D-4C4F-99AE-5FA9C1F22EE1}" destId="{8C79AD9A-4037-444B-A064-726F485B8192}" srcOrd="1" destOrd="0" presId="urn:microsoft.com/office/officeart/2009/3/layout/HorizontalOrganizationChart"/>
    <dgm:cxn modelId="{0D9C32F1-3DD9-45C5-8C51-57A10C182199}" type="presParOf" srcId="{DD0C051D-567D-4C4F-99AE-5FA9C1F22EE1}" destId="{D245C753-F2A5-4DAB-8006-0AF53AF4B8C5}" srcOrd="2" destOrd="0" presId="urn:microsoft.com/office/officeart/2009/3/layout/HorizontalOrganizationChart"/>
    <dgm:cxn modelId="{91436F4C-AC53-45CF-8C84-0E877CF31B7C}" type="presParOf" srcId="{EA974142-F013-4225-A02D-A5F09594CEF7}" destId="{C94278C9-31E6-4CE9-8F10-B3E112FDA7E9}" srcOrd="1" destOrd="0" presId="urn:microsoft.com/office/officeart/2009/3/layout/HorizontalOrganizationChart"/>
    <dgm:cxn modelId="{3AEAD62F-8906-4FD0-8B29-6E5D45141AE0}" type="presParOf" srcId="{C94278C9-31E6-4CE9-8F10-B3E112FDA7E9}" destId="{6DA8FEC0-5178-431B-9733-C15494A2B677}" srcOrd="0" destOrd="0" presId="urn:microsoft.com/office/officeart/2009/3/layout/HorizontalOrganizationChart"/>
    <dgm:cxn modelId="{FA93650A-B931-400A-B3A1-A81547298516}" type="presParOf" srcId="{6DA8FEC0-5178-431B-9733-C15494A2B677}" destId="{2C4006A3-DD8F-4647-8814-3C5C841D1E02}" srcOrd="0" destOrd="0" presId="urn:microsoft.com/office/officeart/2009/3/layout/HorizontalOrganizationChart"/>
    <dgm:cxn modelId="{C8A21FB9-C2BC-4789-BF10-0FC49F4B5370}" type="presParOf" srcId="{6DA8FEC0-5178-431B-9733-C15494A2B677}" destId="{335BE991-1D1A-4F1B-B38D-62F6F9BD1C6E}" srcOrd="1" destOrd="0" presId="urn:microsoft.com/office/officeart/2009/3/layout/HorizontalOrganizationChart"/>
    <dgm:cxn modelId="{48EE087E-4AD1-4C41-9D08-184B66DE3620}" type="presParOf" srcId="{C94278C9-31E6-4CE9-8F10-B3E112FDA7E9}" destId="{46478AE6-88AC-4D59-9776-019BC7BA028D}" srcOrd="1" destOrd="0" presId="urn:microsoft.com/office/officeart/2009/3/layout/HorizontalOrganizationChart"/>
    <dgm:cxn modelId="{3B628524-0172-427B-A215-59921267707D}" type="presParOf" srcId="{C94278C9-31E6-4CE9-8F10-B3E112FDA7E9}" destId="{3CD8E58B-A503-426A-9553-3F59A2611601}" srcOrd="2" destOrd="0" presId="urn:microsoft.com/office/officeart/2009/3/layout/HorizontalOrganizationChar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7.xml><?xml version="1.0" encoding="utf-8"?>
<dgm:dataModel xmlns:dgm="http://schemas.openxmlformats.org/drawingml/2006/diagram" xmlns:a="http://schemas.openxmlformats.org/drawingml/2006/main">
  <dgm:ptLst>
    <dgm:pt modelId="{B345EA0C-E1CB-4142-91CC-F9EABC1A2775}" type="doc">
      <dgm:prSet loTypeId="urn:microsoft.com/office/officeart/2005/8/layout/vList2" loCatId="list" qsTypeId="urn:microsoft.com/office/officeart/2005/8/quickstyle/simple1" qsCatId="simple" csTypeId="urn:microsoft.com/office/officeart/2005/8/colors/colorful1" csCatId="colorful"/>
      <dgm:spPr/>
      <dgm:t>
        <a:bodyPr/>
        <a:lstStyle/>
        <a:p>
          <a:endParaRPr lang="en-US"/>
        </a:p>
      </dgm:t>
    </dgm:pt>
    <dgm:pt modelId="{6E27CD8B-5176-41D1-930A-9F8DD19A810A}">
      <dgm:prSet/>
      <dgm:spPr/>
      <dgm:t>
        <a:bodyPr/>
        <a:lstStyle/>
        <a:p>
          <a:r>
            <a:rPr lang="en-US"/>
            <a:t>5. HIPAA was established to protect individuals from losing health coverage when changing employees:</a:t>
          </a:r>
        </a:p>
      </dgm:t>
    </dgm:pt>
    <dgm:pt modelId="{EC47788C-AAE3-4D40-9608-7C0707493945}" type="parTrans" cxnId="{2B4A4C25-B89D-448D-B8F1-B5F5597B7209}">
      <dgm:prSet/>
      <dgm:spPr/>
      <dgm:t>
        <a:bodyPr/>
        <a:lstStyle/>
        <a:p>
          <a:endParaRPr lang="en-US"/>
        </a:p>
      </dgm:t>
    </dgm:pt>
    <dgm:pt modelId="{37BC494C-F3FF-4DEB-A16B-F610A2EBFC71}" type="sibTrans" cxnId="{2B4A4C25-B89D-448D-B8F1-B5F5597B7209}">
      <dgm:prSet/>
      <dgm:spPr/>
      <dgm:t>
        <a:bodyPr/>
        <a:lstStyle/>
        <a:p>
          <a:endParaRPr lang="en-US"/>
        </a:p>
      </dgm:t>
    </dgm:pt>
    <dgm:pt modelId="{2DB0138C-B2E4-433A-ACD2-D841B225EC6B}">
      <dgm:prSet/>
      <dgm:spPr/>
      <dgm:t>
        <a:bodyPr/>
        <a:lstStyle/>
        <a:p>
          <a:r>
            <a:rPr lang="en-US" dirty="0"/>
            <a:t>a) True</a:t>
          </a:r>
        </a:p>
      </dgm:t>
    </dgm:pt>
    <dgm:pt modelId="{1695554A-67B1-4BAC-A017-4F5C6DCD58B4}" type="parTrans" cxnId="{AFFF6943-1931-47FA-B915-3AD98447D935}">
      <dgm:prSet/>
      <dgm:spPr/>
      <dgm:t>
        <a:bodyPr/>
        <a:lstStyle/>
        <a:p>
          <a:endParaRPr lang="en-US"/>
        </a:p>
      </dgm:t>
    </dgm:pt>
    <dgm:pt modelId="{6278C31B-A3CE-4602-AAA1-AED3DBC3CE19}" type="sibTrans" cxnId="{AFFF6943-1931-47FA-B915-3AD98447D935}">
      <dgm:prSet/>
      <dgm:spPr/>
      <dgm:t>
        <a:bodyPr/>
        <a:lstStyle/>
        <a:p>
          <a:endParaRPr lang="en-US"/>
        </a:p>
      </dgm:t>
    </dgm:pt>
    <dgm:pt modelId="{26ABDA16-CF79-4C06-B3FA-3FEEBE77CA11}">
      <dgm:prSet custT="1"/>
      <dgm:spPr/>
      <dgm:t>
        <a:bodyPr/>
        <a:lstStyle/>
        <a:p>
          <a:r>
            <a:rPr lang="en-US" sz="2800" u="none" dirty="0"/>
            <a:t>b) False</a:t>
          </a:r>
        </a:p>
      </dgm:t>
    </dgm:pt>
    <dgm:pt modelId="{3BB180E9-834F-44B0-BDFE-B9EED62746B4}" type="parTrans" cxnId="{CC4DAC1A-189A-4B51-B06A-1F9685A7DCE0}">
      <dgm:prSet/>
      <dgm:spPr/>
      <dgm:t>
        <a:bodyPr/>
        <a:lstStyle/>
        <a:p>
          <a:endParaRPr lang="en-US"/>
        </a:p>
      </dgm:t>
    </dgm:pt>
    <dgm:pt modelId="{7CFC6B16-C1F1-441D-8E0D-46D069464694}" type="sibTrans" cxnId="{CC4DAC1A-189A-4B51-B06A-1F9685A7DCE0}">
      <dgm:prSet/>
      <dgm:spPr/>
      <dgm:t>
        <a:bodyPr/>
        <a:lstStyle/>
        <a:p>
          <a:endParaRPr lang="en-US"/>
        </a:p>
      </dgm:t>
    </dgm:pt>
    <dgm:pt modelId="{EA8AF207-AA8D-4540-8344-394FA082A941}" type="pres">
      <dgm:prSet presAssocID="{B345EA0C-E1CB-4142-91CC-F9EABC1A2775}" presName="linear" presStyleCnt="0">
        <dgm:presLayoutVars>
          <dgm:animLvl val="lvl"/>
          <dgm:resizeHandles val="exact"/>
        </dgm:presLayoutVars>
      </dgm:prSet>
      <dgm:spPr/>
    </dgm:pt>
    <dgm:pt modelId="{27850091-B8A9-4526-A4E5-A84ECACDAE61}" type="pres">
      <dgm:prSet presAssocID="{6E27CD8B-5176-41D1-930A-9F8DD19A810A}" presName="parentText" presStyleLbl="node1" presStyleIdx="0" presStyleCnt="3">
        <dgm:presLayoutVars>
          <dgm:chMax val="0"/>
          <dgm:bulletEnabled val="1"/>
        </dgm:presLayoutVars>
      </dgm:prSet>
      <dgm:spPr/>
    </dgm:pt>
    <dgm:pt modelId="{F54C7283-BC68-4056-BE25-791061E09A80}" type="pres">
      <dgm:prSet presAssocID="{37BC494C-F3FF-4DEB-A16B-F610A2EBFC71}" presName="spacer" presStyleCnt="0"/>
      <dgm:spPr/>
    </dgm:pt>
    <dgm:pt modelId="{87DB3CE2-43AE-4DC1-B838-50902F41C6F9}" type="pres">
      <dgm:prSet presAssocID="{2DB0138C-B2E4-433A-ACD2-D841B225EC6B}" presName="parentText" presStyleLbl="node1" presStyleIdx="1" presStyleCnt="3">
        <dgm:presLayoutVars>
          <dgm:chMax val="0"/>
          <dgm:bulletEnabled val="1"/>
        </dgm:presLayoutVars>
      </dgm:prSet>
      <dgm:spPr/>
    </dgm:pt>
    <dgm:pt modelId="{DB700A92-D5E8-4CD3-83EE-7C3A3B7C8116}" type="pres">
      <dgm:prSet presAssocID="{6278C31B-A3CE-4602-AAA1-AED3DBC3CE19}" presName="spacer" presStyleCnt="0"/>
      <dgm:spPr/>
    </dgm:pt>
    <dgm:pt modelId="{1A609772-416E-4804-8BE4-0A9C8F7741D9}" type="pres">
      <dgm:prSet presAssocID="{26ABDA16-CF79-4C06-B3FA-3FEEBE77CA11}" presName="parentText" presStyleLbl="node1" presStyleIdx="2" presStyleCnt="3">
        <dgm:presLayoutVars>
          <dgm:chMax val="0"/>
          <dgm:bulletEnabled val="1"/>
        </dgm:presLayoutVars>
      </dgm:prSet>
      <dgm:spPr/>
    </dgm:pt>
  </dgm:ptLst>
  <dgm:cxnLst>
    <dgm:cxn modelId="{CC4DAC1A-189A-4B51-B06A-1F9685A7DCE0}" srcId="{B345EA0C-E1CB-4142-91CC-F9EABC1A2775}" destId="{26ABDA16-CF79-4C06-B3FA-3FEEBE77CA11}" srcOrd="2" destOrd="0" parTransId="{3BB180E9-834F-44B0-BDFE-B9EED62746B4}" sibTransId="{7CFC6B16-C1F1-441D-8E0D-46D069464694}"/>
    <dgm:cxn modelId="{2B4A4C25-B89D-448D-B8F1-B5F5597B7209}" srcId="{B345EA0C-E1CB-4142-91CC-F9EABC1A2775}" destId="{6E27CD8B-5176-41D1-930A-9F8DD19A810A}" srcOrd="0" destOrd="0" parTransId="{EC47788C-AAE3-4D40-9608-7C0707493945}" sibTransId="{37BC494C-F3FF-4DEB-A16B-F610A2EBFC71}"/>
    <dgm:cxn modelId="{0AF59835-28A7-4418-884A-0EC292070B90}" type="presOf" srcId="{26ABDA16-CF79-4C06-B3FA-3FEEBE77CA11}" destId="{1A609772-416E-4804-8BE4-0A9C8F7741D9}" srcOrd="0" destOrd="0" presId="urn:microsoft.com/office/officeart/2005/8/layout/vList2"/>
    <dgm:cxn modelId="{A0D72143-CFED-473D-A308-89685E6FBD9E}" type="presOf" srcId="{B345EA0C-E1CB-4142-91CC-F9EABC1A2775}" destId="{EA8AF207-AA8D-4540-8344-394FA082A941}" srcOrd="0" destOrd="0" presId="urn:microsoft.com/office/officeart/2005/8/layout/vList2"/>
    <dgm:cxn modelId="{AFFF6943-1931-47FA-B915-3AD98447D935}" srcId="{B345EA0C-E1CB-4142-91CC-F9EABC1A2775}" destId="{2DB0138C-B2E4-433A-ACD2-D841B225EC6B}" srcOrd="1" destOrd="0" parTransId="{1695554A-67B1-4BAC-A017-4F5C6DCD58B4}" sibTransId="{6278C31B-A3CE-4602-AAA1-AED3DBC3CE19}"/>
    <dgm:cxn modelId="{C791A3DC-CD3C-493C-B62D-68B8E8F1D4CC}" type="presOf" srcId="{2DB0138C-B2E4-433A-ACD2-D841B225EC6B}" destId="{87DB3CE2-43AE-4DC1-B838-50902F41C6F9}" srcOrd="0" destOrd="0" presId="urn:microsoft.com/office/officeart/2005/8/layout/vList2"/>
    <dgm:cxn modelId="{487905F1-9179-4013-AC85-8A6A9319576A}" type="presOf" srcId="{6E27CD8B-5176-41D1-930A-9F8DD19A810A}" destId="{27850091-B8A9-4526-A4E5-A84ECACDAE61}" srcOrd="0" destOrd="0" presId="urn:microsoft.com/office/officeart/2005/8/layout/vList2"/>
    <dgm:cxn modelId="{34D8370C-8847-447A-8F7B-AEA1A43CF4DE}" type="presParOf" srcId="{EA8AF207-AA8D-4540-8344-394FA082A941}" destId="{27850091-B8A9-4526-A4E5-A84ECACDAE61}" srcOrd="0" destOrd="0" presId="urn:microsoft.com/office/officeart/2005/8/layout/vList2"/>
    <dgm:cxn modelId="{04F8C41C-4300-4717-9B4C-8CCDB237BDF3}" type="presParOf" srcId="{EA8AF207-AA8D-4540-8344-394FA082A941}" destId="{F54C7283-BC68-4056-BE25-791061E09A80}" srcOrd="1" destOrd="0" presId="urn:microsoft.com/office/officeart/2005/8/layout/vList2"/>
    <dgm:cxn modelId="{EF77D510-9850-4921-BFD4-CED3A41C8380}" type="presParOf" srcId="{EA8AF207-AA8D-4540-8344-394FA082A941}" destId="{87DB3CE2-43AE-4DC1-B838-50902F41C6F9}" srcOrd="2" destOrd="0" presId="urn:microsoft.com/office/officeart/2005/8/layout/vList2"/>
    <dgm:cxn modelId="{6A84655C-2046-4882-88F7-8D1BF2026084}" type="presParOf" srcId="{EA8AF207-AA8D-4540-8344-394FA082A941}" destId="{DB700A92-D5E8-4CD3-83EE-7C3A3B7C8116}" srcOrd="3" destOrd="0" presId="urn:microsoft.com/office/officeart/2005/8/layout/vList2"/>
    <dgm:cxn modelId="{FA83D341-E10C-4AEE-A01C-2D9378A121F7}" type="presParOf" srcId="{EA8AF207-AA8D-4540-8344-394FA082A941}" destId="{1A609772-416E-4804-8BE4-0A9C8F7741D9}" srcOrd="4"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8.xml><?xml version="1.0" encoding="utf-8"?>
<dgm:dataModel xmlns:dgm="http://schemas.openxmlformats.org/drawingml/2006/diagram" xmlns:a="http://schemas.openxmlformats.org/drawingml/2006/main">
  <dgm:ptLst>
    <dgm:pt modelId="{B345EA0C-E1CB-4142-91CC-F9EABC1A2775}" type="doc">
      <dgm:prSet loTypeId="urn:microsoft.com/office/officeart/2005/8/layout/vList2" loCatId="list" qsTypeId="urn:microsoft.com/office/officeart/2005/8/quickstyle/simple1" qsCatId="simple" csTypeId="urn:microsoft.com/office/officeart/2005/8/colors/colorful1" csCatId="colorful" phldr="1"/>
      <dgm:spPr/>
      <dgm:t>
        <a:bodyPr/>
        <a:lstStyle/>
        <a:p>
          <a:endParaRPr lang="en-US"/>
        </a:p>
      </dgm:t>
    </dgm:pt>
    <dgm:pt modelId="{6E27CD8B-5176-41D1-930A-9F8DD19A810A}">
      <dgm:prSet/>
      <dgm:spPr/>
      <dgm:t>
        <a:bodyPr/>
        <a:lstStyle/>
        <a:p>
          <a:r>
            <a:rPr lang="en-US" dirty="0"/>
            <a:t>5. HIPAA was established to protect individuals from losing health coverage when </a:t>
          </a:r>
          <a:r>
            <a:rPr lang="en-US"/>
            <a:t>changing employers</a:t>
          </a:r>
          <a:r>
            <a:rPr lang="en-US" dirty="0"/>
            <a:t>:</a:t>
          </a:r>
        </a:p>
      </dgm:t>
    </dgm:pt>
    <dgm:pt modelId="{EC47788C-AAE3-4D40-9608-7C0707493945}" type="parTrans" cxnId="{2B4A4C25-B89D-448D-B8F1-B5F5597B7209}">
      <dgm:prSet/>
      <dgm:spPr/>
      <dgm:t>
        <a:bodyPr/>
        <a:lstStyle/>
        <a:p>
          <a:endParaRPr lang="en-US"/>
        </a:p>
      </dgm:t>
    </dgm:pt>
    <dgm:pt modelId="{37BC494C-F3FF-4DEB-A16B-F610A2EBFC71}" type="sibTrans" cxnId="{2B4A4C25-B89D-448D-B8F1-B5F5597B7209}">
      <dgm:prSet/>
      <dgm:spPr/>
      <dgm:t>
        <a:bodyPr/>
        <a:lstStyle/>
        <a:p>
          <a:endParaRPr lang="en-US"/>
        </a:p>
      </dgm:t>
    </dgm:pt>
    <dgm:pt modelId="{2DB0138C-B2E4-433A-ACD2-D841B225EC6B}">
      <dgm:prSet custT="1"/>
      <dgm:spPr/>
      <dgm:t>
        <a:bodyPr/>
        <a:lstStyle/>
        <a:p>
          <a:r>
            <a:rPr lang="en-US" sz="3600" dirty="0"/>
            <a:t>a) </a:t>
          </a:r>
          <a:r>
            <a:rPr lang="en-US" sz="3600" u="sng" dirty="0"/>
            <a:t>True</a:t>
          </a:r>
        </a:p>
      </dgm:t>
    </dgm:pt>
    <dgm:pt modelId="{1695554A-67B1-4BAC-A017-4F5C6DCD58B4}" type="parTrans" cxnId="{AFFF6943-1931-47FA-B915-3AD98447D935}">
      <dgm:prSet/>
      <dgm:spPr/>
      <dgm:t>
        <a:bodyPr/>
        <a:lstStyle/>
        <a:p>
          <a:endParaRPr lang="en-US"/>
        </a:p>
      </dgm:t>
    </dgm:pt>
    <dgm:pt modelId="{6278C31B-A3CE-4602-AAA1-AED3DBC3CE19}" type="sibTrans" cxnId="{AFFF6943-1931-47FA-B915-3AD98447D935}">
      <dgm:prSet/>
      <dgm:spPr/>
      <dgm:t>
        <a:bodyPr/>
        <a:lstStyle/>
        <a:p>
          <a:endParaRPr lang="en-US"/>
        </a:p>
      </dgm:t>
    </dgm:pt>
    <dgm:pt modelId="{26ABDA16-CF79-4C06-B3FA-3FEEBE77CA11}">
      <dgm:prSet custT="1"/>
      <dgm:spPr/>
      <dgm:t>
        <a:bodyPr/>
        <a:lstStyle/>
        <a:p>
          <a:r>
            <a:rPr lang="en-US" sz="2800" dirty="0"/>
            <a:t>b) </a:t>
          </a:r>
          <a:r>
            <a:rPr lang="en-US" sz="2800" u="none" dirty="0"/>
            <a:t>False</a:t>
          </a:r>
        </a:p>
      </dgm:t>
    </dgm:pt>
    <dgm:pt modelId="{3BB180E9-834F-44B0-BDFE-B9EED62746B4}" type="parTrans" cxnId="{CC4DAC1A-189A-4B51-B06A-1F9685A7DCE0}">
      <dgm:prSet/>
      <dgm:spPr/>
      <dgm:t>
        <a:bodyPr/>
        <a:lstStyle/>
        <a:p>
          <a:endParaRPr lang="en-US"/>
        </a:p>
      </dgm:t>
    </dgm:pt>
    <dgm:pt modelId="{7CFC6B16-C1F1-441D-8E0D-46D069464694}" type="sibTrans" cxnId="{CC4DAC1A-189A-4B51-B06A-1F9685A7DCE0}">
      <dgm:prSet/>
      <dgm:spPr/>
      <dgm:t>
        <a:bodyPr/>
        <a:lstStyle/>
        <a:p>
          <a:endParaRPr lang="en-US"/>
        </a:p>
      </dgm:t>
    </dgm:pt>
    <dgm:pt modelId="{EA8AF207-AA8D-4540-8344-394FA082A941}" type="pres">
      <dgm:prSet presAssocID="{B345EA0C-E1CB-4142-91CC-F9EABC1A2775}" presName="linear" presStyleCnt="0">
        <dgm:presLayoutVars>
          <dgm:animLvl val="lvl"/>
          <dgm:resizeHandles val="exact"/>
        </dgm:presLayoutVars>
      </dgm:prSet>
      <dgm:spPr/>
    </dgm:pt>
    <dgm:pt modelId="{27850091-B8A9-4526-A4E5-A84ECACDAE61}" type="pres">
      <dgm:prSet presAssocID="{6E27CD8B-5176-41D1-930A-9F8DD19A810A}" presName="parentText" presStyleLbl="node1" presStyleIdx="0" presStyleCnt="3">
        <dgm:presLayoutVars>
          <dgm:chMax val="0"/>
          <dgm:bulletEnabled val="1"/>
        </dgm:presLayoutVars>
      </dgm:prSet>
      <dgm:spPr/>
    </dgm:pt>
    <dgm:pt modelId="{F54C7283-BC68-4056-BE25-791061E09A80}" type="pres">
      <dgm:prSet presAssocID="{37BC494C-F3FF-4DEB-A16B-F610A2EBFC71}" presName="spacer" presStyleCnt="0"/>
      <dgm:spPr/>
    </dgm:pt>
    <dgm:pt modelId="{87DB3CE2-43AE-4DC1-B838-50902F41C6F9}" type="pres">
      <dgm:prSet presAssocID="{2DB0138C-B2E4-433A-ACD2-D841B225EC6B}" presName="parentText" presStyleLbl="node1" presStyleIdx="1" presStyleCnt="3">
        <dgm:presLayoutVars>
          <dgm:chMax val="0"/>
          <dgm:bulletEnabled val="1"/>
        </dgm:presLayoutVars>
      </dgm:prSet>
      <dgm:spPr/>
    </dgm:pt>
    <dgm:pt modelId="{DB700A92-D5E8-4CD3-83EE-7C3A3B7C8116}" type="pres">
      <dgm:prSet presAssocID="{6278C31B-A3CE-4602-AAA1-AED3DBC3CE19}" presName="spacer" presStyleCnt="0"/>
      <dgm:spPr/>
    </dgm:pt>
    <dgm:pt modelId="{1A609772-416E-4804-8BE4-0A9C8F7741D9}" type="pres">
      <dgm:prSet presAssocID="{26ABDA16-CF79-4C06-B3FA-3FEEBE77CA11}" presName="parentText" presStyleLbl="node1" presStyleIdx="2" presStyleCnt="3">
        <dgm:presLayoutVars>
          <dgm:chMax val="0"/>
          <dgm:bulletEnabled val="1"/>
        </dgm:presLayoutVars>
      </dgm:prSet>
      <dgm:spPr/>
    </dgm:pt>
  </dgm:ptLst>
  <dgm:cxnLst>
    <dgm:cxn modelId="{CC4DAC1A-189A-4B51-B06A-1F9685A7DCE0}" srcId="{B345EA0C-E1CB-4142-91CC-F9EABC1A2775}" destId="{26ABDA16-CF79-4C06-B3FA-3FEEBE77CA11}" srcOrd="2" destOrd="0" parTransId="{3BB180E9-834F-44B0-BDFE-B9EED62746B4}" sibTransId="{7CFC6B16-C1F1-441D-8E0D-46D069464694}"/>
    <dgm:cxn modelId="{2B4A4C25-B89D-448D-B8F1-B5F5597B7209}" srcId="{B345EA0C-E1CB-4142-91CC-F9EABC1A2775}" destId="{6E27CD8B-5176-41D1-930A-9F8DD19A810A}" srcOrd="0" destOrd="0" parTransId="{EC47788C-AAE3-4D40-9608-7C0707493945}" sibTransId="{37BC494C-F3FF-4DEB-A16B-F610A2EBFC71}"/>
    <dgm:cxn modelId="{0AF59835-28A7-4418-884A-0EC292070B90}" type="presOf" srcId="{26ABDA16-CF79-4C06-B3FA-3FEEBE77CA11}" destId="{1A609772-416E-4804-8BE4-0A9C8F7741D9}" srcOrd="0" destOrd="0" presId="urn:microsoft.com/office/officeart/2005/8/layout/vList2"/>
    <dgm:cxn modelId="{A0D72143-CFED-473D-A308-89685E6FBD9E}" type="presOf" srcId="{B345EA0C-E1CB-4142-91CC-F9EABC1A2775}" destId="{EA8AF207-AA8D-4540-8344-394FA082A941}" srcOrd="0" destOrd="0" presId="urn:microsoft.com/office/officeart/2005/8/layout/vList2"/>
    <dgm:cxn modelId="{AFFF6943-1931-47FA-B915-3AD98447D935}" srcId="{B345EA0C-E1CB-4142-91CC-F9EABC1A2775}" destId="{2DB0138C-B2E4-433A-ACD2-D841B225EC6B}" srcOrd="1" destOrd="0" parTransId="{1695554A-67B1-4BAC-A017-4F5C6DCD58B4}" sibTransId="{6278C31B-A3CE-4602-AAA1-AED3DBC3CE19}"/>
    <dgm:cxn modelId="{C791A3DC-CD3C-493C-B62D-68B8E8F1D4CC}" type="presOf" srcId="{2DB0138C-B2E4-433A-ACD2-D841B225EC6B}" destId="{87DB3CE2-43AE-4DC1-B838-50902F41C6F9}" srcOrd="0" destOrd="0" presId="urn:microsoft.com/office/officeart/2005/8/layout/vList2"/>
    <dgm:cxn modelId="{487905F1-9179-4013-AC85-8A6A9319576A}" type="presOf" srcId="{6E27CD8B-5176-41D1-930A-9F8DD19A810A}" destId="{27850091-B8A9-4526-A4E5-A84ECACDAE61}" srcOrd="0" destOrd="0" presId="urn:microsoft.com/office/officeart/2005/8/layout/vList2"/>
    <dgm:cxn modelId="{34D8370C-8847-447A-8F7B-AEA1A43CF4DE}" type="presParOf" srcId="{EA8AF207-AA8D-4540-8344-394FA082A941}" destId="{27850091-B8A9-4526-A4E5-A84ECACDAE61}" srcOrd="0" destOrd="0" presId="urn:microsoft.com/office/officeart/2005/8/layout/vList2"/>
    <dgm:cxn modelId="{04F8C41C-4300-4717-9B4C-8CCDB237BDF3}" type="presParOf" srcId="{EA8AF207-AA8D-4540-8344-394FA082A941}" destId="{F54C7283-BC68-4056-BE25-791061E09A80}" srcOrd="1" destOrd="0" presId="urn:microsoft.com/office/officeart/2005/8/layout/vList2"/>
    <dgm:cxn modelId="{EF77D510-9850-4921-BFD4-CED3A41C8380}" type="presParOf" srcId="{EA8AF207-AA8D-4540-8344-394FA082A941}" destId="{87DB3CE2-43AE-4DC1-B838-50902F41C6F9}" srcOrd="2" destOrd="0" presId="urn:microsoft.com/office/officeart/2005/8/layout/vList2"/>
    <dgm:cxn modelId="{6A84655C-2046-4882-88F7-8D1BF2026084}" type="presParOf" srcId="{EA8AF207-AA8D-4540-8344-394FA082A941}" destId="{DB700A92-D5E8-4CD3-83EE-7C3A3B7C8116}" srcOrd="3" destOrd="0" presId="urn:microsoft.com/office/officeart/2005/8/layout/vList2"/>
    <dgm:cxn modelId="{FA83D341-E10C-4AEE-A01C-2D9378A121F7}" type="presParOf" srcId="{EA8AF207-AA8D-4540-8344-394FA082A941}" destId="{1A609772-416E-4804-8BE4-0A9C8F7741D9}" srcOrd="4"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9.xml><?xml version="1.0" encoding="utf-8"?>
<dgm:dataModel xmlns:dgm="http://schemas.openxmlformats.org/drawingml/2006/diagram" xmlns:a="http://schemas.openxmlformats.org/drawingml/2006/main">
  <dgm:ptLst>
    <dgm:pt modelId="{D5299FA4-7EC4-4D58-96DE-CA1D092849B7}" type="doc">
      <dgm:prSet loTypeId="urn:microsoft.com/office/officeart/2005/8/layout/vList2" loCatId="list" qsTypeId="urn:microsoft.com/office/officeart/2005/8/quickstyle/simple4" qsCatId="simple" csTypeId="urn:microsoft.com/office/officeart/2005/8/colors/colorful5" csCatId="colorful" phldr="1"/>
      <dgm:spPr/>
      <dgm:t>
        <a:bodyPr/>
        <a:lstStyle/>
        <a:p>
          <a:endParaRPr lang="en-US"/>
        </a:p>
      </dgm:t>
    </dgm:pt>
    <dgm:pt modelId="{4F096822-BF62-4BA3-96C8-3E98FF43C12D}">
      <dgm:prSet/>
      <dgm:spPr/>
      <dgm:t>
        <a:bodyPr/>
        <a:lstStyle/>
        <a:p>
          <a:r>
            <a:rPr lang="en-US" b="0" i="0" baseline="0" dirty="0">
              <a:solidFill>
                <a:schemeClr val="accent1"/>
              </a:solidFill>
            </a:rPr>
            <a:t>6.  The American Disability Act (ADA) 	is divided into five (5) titles. Which 	of the following are included? </a:t>
          </a:r>
          <a:endParaRPr lang="en-US" dirty="0">
            <a:solidFill>
              <a:schemeClr val="accent1"/>
            </a:solidFill>
          </a:endParaRPr>
        </a:p>
      </dgm:t>
    </dgm:pt>
    <dgm:pt modelId="{CD4407CD-55A7-46FF-85E2-7ACD4863B995}" type="parTrans" cxnId="{68D70224-0174-461D-8FA2-674C1F4D3B8E}">
      <dgm:prSet/>
      <dgm:spPr/>
      <dgm:t>
        <a:bodyPr/>
        <a:lstStyle/>
        <a:p>
          <a:endParaRPr lang="en-US"/>
        </a:p>
      </dgm:t>
    </dgm:pt>
    <dgm:pt modelId="{77861C8D-907A-4078-9725-F30547D2D99D}" type="sibTrans" cxnId="{68D70224-0174-461D-8FA2-674C1F4D3B8E}">
      <dgm:prSet/>
      <dgm:spPr/>
      <dgm:t>
        <a:bodyPr/>
        <a:lstStyle/>
        <a:p>
          <a:endParaRPr lang="en-US"/>
        </a:p>
      </dgm:t>
    </dgm:pt>
    <dgm:pt modelId="{2BD38E69-889D-42E7-AC36-B802B261D622}">
      <dgm:prSet/>
      <dgm:spPr/>
      <dgm:t>
        <a:bodyPr/>
        <a:lstStyle/>
        <a:p>
          <a:r>
            <a:rPr lang="en-US" b="0" i="0" baseline="0" dirty="0">
              <a:solidFill>
                <a:schemeClr val="accent2">
                  <a:lumMod val="50000"/>
                </a:schemeClr>
              </a:solidFill>
            </a:rPr>
            <a:t>a) Employment</a:t>
          </a:r>
          <a:endParaRPr lang="en-US" dirty="0">
            <a:solidFill>
              <a:schemeClr val="accent2">
                <a:lumMod val="50000"/>
              </a:schemeClr>
            </a:solidFill>
          </a:endParaRPr>
        </a:p>
      </dgm:t>
    </dgm:pt>
    <dgm:pt modelId="{211B5DCC-91A9-4CB4-95EA-72DECE927212}" type="parTrans" cxnId="{6162209B-D45A-452A-9A3D-890B28CC78F6}">
      <dgm:prSet/>
      <dgm:spPr/>
      <dgm:t>
        <a:bodyPr/>
        <a:lstStyle/>
        <a:p>
          <a:endParaRPr lang="en-US"/>
        </a:p>
      </dgm:t>
    </dgm:pt>
    <dgm:pt modelId="{AB1C72FD-C20D-4488-898D-5C9963B9DC46}" type="sibTrans" cxnId="{6162209B-D45A-452A-9A3D-890B28CC78F6}">
      <dgm:prSet/>
      <dgm:spPr/>
      <dgm:t>
        <a:bodyPr/>
        <a:lstStyle/>
        <a:p>
          <a:endParaRPr lang="en-US"/>
        </a:p>
      </dgm:t>
    </dgm:pt>
    <dgm:pt modelId="{F27C4B6C-871A-4178-9074-C6D655CCB4F4}">
      <dgm:prSet/>
      <dgm:spPr/>
      <dgm:t>
        <a:bodyPr/>
        <a:lstStyle/>
        <a:p>
          <a:r>
            <a:rPr lang="en-US" b="0" i="0" baseline="0" dirty="0">
              <a:solidFill>
                <a:schemeClr val="accent2">
                  <a:lumMod val="50000"/>
                </a:schemeClr>
              </a:solidFill>
            </a:rPr>
            <a:t>b) Telecommunications</a:t>
          </a:r>
          <a:endParaRPr lang="en-US" dirty="0">
            <a:solidFill>
              <a:schemeClr val="accent2">
                <a:lumMod val="50000"/>
              </a:schemeClr>
            </a:solidFill>
          </a:endParaRPr>
        </a:p>
      </dgm:t>
    </dgm:pt>
    <dgm:pt modelId="{144F7B27-0AC2-40C2-BFB7-583D3C52AF68}" type="parTrans" cxnId="{FB3FD305-960D-478F-A9EE-77E44C9A3029}">
      <dgm:prSet/>
      <dgm:spPr/>
      <dgm:t>
        <a:bodyPr/>
        <a:lstStyle/>
        <a:p>
          <a:endParaRPr lang="en-US"/>
        </a:p>
      </dgm:t>
    </dgm:pt>
    <dgm:pt modelId="{1001839A-358E-4611-BDE0-51D4C9612AE3}" type="sibTrans" cxnId="{FB3FD305-960D-478F-A9EE-77E44C9A3029}">
      <dgm:prSet/>
      <dgm:spPr/>
      <dgm:t>
        <a:bodyPr/>
        <a:lstStyle/>
        <a:p>
          <a:endParaRPr lang="en-US"/>
        </a:p>
      </dgm:t>
    </dgm:pt>
    <dgm:pt modelId="{CDECE508-D693-40CF-9DCE-CA8C3FDD719A}">
      <dgm:prSet/>
      <dgm:spPr/>
      <dgm:t>
        <a:bodyPr/>
        <a:lstStyle/>
        <a:p>
          <a:r>
            <a:rPr lang="en-US" b="0" i="0" baseline="0" dirty="0">
              <a:solidFill>
                <a:schemeClr val="accent2">
                  <a:lumMod val="50000"/>
                </a:schemeClr>
              </a:solidFill>
            </a:rPr>
            <a:t>c) Public Accommodations</a:t>
          </a:r>
          <a:endParaRPr lang="en-US" dirty="0">
            <a:solidFill>
              <a:schemeClr val="accent2">
                <a:lumMod val="50000"/>
              </a:schemeClr>
            </a:solidFill>
          </a:endParaRPr>
        </a:p>
      </dgm:t>
    </dgm:pt>
    <dgm:pt modelId="{D9C3D522-0D63-41B0-B894-2DFE977BFF8C}" type="parTrans" cxnId="{896E5F5E-C16B-4B2E-AA85-D2CC6C73CEB1}">
      <dgm:prSet/>
      <dgm:spPr/>
      <dgm:t>
        <a:bodyPr/>
        <a:lstStyle/>
        <a:p>
          <a:endParaRPr lang="en-US"/>
        </a:p>
      </dgm:t>
    </dgm:pt>
    <dgm:pt modelId="{ACD86881-FB89-4EA8-8F19-93A0B36C543F}" type="sibTrans" cxnId="{896E5F5E-C16B-4B2E-AA85-D2CC6C73CEB1}">
      <dgm:prSet/>
      <dgm:spPr/>
      <dgm:t>
        <a:bodyPr/>
        <a:lstStyle/>
        <a:p>
          <a:endParaRPr lang="en-US"/>
        </a:p>
      </dgm:t>
    </dgm:pt>
    <dgm:pt modelId="{574B7A0F-E133-4044-9AB8-B770147C506F}">
      <dgm:prSet/>
      <dgm:spPr/>
      <dgm:t>
        <a:bodyPr/>
        <a:lstStyle/>
        <a:p>
          <a:r>
            <a:rPr lang="en-US" i="0" baseline="0" dirty="0">
              <a:solidFill>
                <a:schemeClr val="accent2">
                  <a:lumMod val="50000"/>
                </a:schemeClr>
              </a:solidFill>
            </a:rPr>
            <a:t>d) All of the above</a:t>
          </a:r>
          <a:endParaRPr lang="en-US" dirty="0">
            <a:solidFill>
              <a:schemeClr val="accent2">
                <a:lumMod val="50000"/>
              </a:schemeClr>
            </a:solidFill>
          </a:endParaRPr>
        </a:p>
      </dgm:t>
    </dgm:pt>
    <dgm:pt modelId="{6C0C9187-F697-4413-B94A-0CC5B574650B}" type="parTrans" cxnId="{CED666CF-DBEF-43C9-9E5E-16BB29837CC0}">
      <dgm:prSet/>
      <dgm:spPr/>
      <dgm:t>
        <a:bodyPr/>
        <a:lstStyle/>
        <a:p>
          <a:endParaRPr lang="en-US"/>
        </a:p>
      </dgm:t>
    </dgm:pt>
    <dgm:pt modelId="{948C3795-11DC-44FF-8913-F767E1579F32}" type="sibTrans" cxnId="{CED666CF-DBEF-43C9-9E5E-16BB29837CC0}">
      <dgm:prSet/>
      <dgm:spPr/>
      <dgm:t>
        <a:bodyPr/>
        <a:lstStyle/>
        <a:p>
          <a:endParaRPr lang="en-US"/>
        </a:p>
      </dgm:t>
    </dgm:pt>
    <dgm:pt modelId="{696D05A3-6A71-411B-9154-BFCA0490D78F}">
      <dgm:prSet/>
      <dgm:spPr/>
      <dgm:t>
        <a:bodyPr/>
        <a:lstStyle/>
        <a:p>
          <a:r>
            <a:rPr lang="en-US" b="0" i="0" baseline="0" dirty="0">
              <a:solidFill>
                <a:schemeClr val="accent2">
                  <a:lumMod val="50000"/>
                </a:schemeClr>
              </a:solidFill>
            </a:rPr>
            <a:t>e) None of the above</a:t>
          </a:r>
          <a:endParaRPr lang="en-US" dirty="0">
            <a:solidFill>
              <a:schemeClr val="accent2">
                <a:lumMod val="50000"/>
              </a:schemeClr>
            </a:solidFill>
          </a:endParaRPr>
        </a:p>
      </dgm:t>
    </dgm:pt>
    <dgm:pt modelId="{B6FEBCAC-9084-4413-BEA0-641F0C1E7F7C}" type="parTrans" cxnId="{CB90DF6F-7D66-4F97-9F93-3E38B5CF9A96}">
      <dgm:prSet/>
      <dgm:spPr/>
      <dgm:t>
        <a:bodyPr/>
        <a:lstStyle/>
        <a:p>
          <a:endParaRPr lang="en-US"/>
        </a:p>
      </dgm:t>
    </dgm:pt>
    <dgm:pt modelId="{1F4B869C-0CCD-4BD1-9B27-23C7B9F2D8BC}" type="sibTrans" cxnId="{CB90DF6F-7D66-4F97-9F93-3E38B5CF9A96}">
      <dgm:prSet/>
      <dgm:spPr/>
      <dgm:t>
        <a:bodyPr/>
        <a:lstStyle/>
        <a:p>
          <a:endParaRPr lang="en-US"/>
        </a:p>
      </dgm:t>
    </dgm:pt>
    <dgm:pt modelId="{81A8289B-7A8D-42DE-906E-4C299294848D}" type="pres">
      <dgm:prSet presAssocID="{D5299FA4-7EC4-4D58-96DE-CA1D092849B7}" presName="linear" presStyleCnt="0">
        <dgm:presLayoutVars>
          <dgm:animLvl val="lvl"/>
          <dgm:resizeHandles val="exact"/>
        </dgm:presLayoutVars>
      </dgm:prSet>
      <dgm:spPr/>
    </dgm:pt>
    <dgm:pt modelId="{F6CD8658-C800-4A85-A567-78C60E172C12}" type="pres">
      <dgm:prSet presAssocID="{4F096822-BF62-4BA3-96C8-3E98FF43C12D}" presName="parentText" presStyleLbl="node1" presStyleIdx="0" presStyleCnt="1">
        <dgm:presLayoutVars>
          <dgm:chMax val="0"/>
          <dgm:bulletEnabled val="1"/>
        </dgm:presLayoutVars>
      </dgm:prSet>
      <dgm:spPr/>
    </dgm:pt>
    <dgm:pt modelId="{20BEA836-3FFA-454C-B1CE-FBCF8B12284A}" type="pres">
      <dgm:prSet presAssocID="{4F096822-BF62-4BA3-96C8-3E98FF43C12D}" presName="childText" presStyleLbl="revTx" presStyleIdx="0" presStyleCnt="1">
        <dgm:presLayoutVars>
          <dgm:bulletEnabled val="1"/>
        </dgm:presLayoutVars>
      </dgm:prSet>
      <dgm:spPr/>
    </dgm:pt>
  </dgm:ptLst>
  <dgm:cxnLst>
    <dgm:cxn modelId="{FB3FD305-960D-478F-A9EE-77E44C9A3029}" srcId="{4F096822-BF62-4BA3-96C8-3E98FF43C12D}" destId="{F27C4B6C-871A-4178-9074-C6D655CCB4F4}" srcOrd="1" destOrd="0" parTransId="{144F7B27-0AC2-40C2-BFB7-583D3C52AF68}" sibTransId="{1001839A-358E-4611-BDE0-51D4C9612AE3}"/>
    <dgm:cxn modelId="{50DED30E-B090-4738-B248-60CC5369D2E6}" type="presOf" srcId="{4F096822-BF62-4BA3-96C8-3E98FF43C12D}" destId="{F6CD8658-C800-4A85-A567-78C60E172C12}" srcOrd="0" destOrd="0" presId="urn:microsoft.com/office/officeart/2005/8/layout/vList2"/>
    <dgm:cxn modelId="{F3480A11-BBFC-4E47-81BD-A02E1090FFFD}" type="presOf" srcId="{696D05A3-6A71-411B-9154-BFCA0490D78F}" destId="{20BEA836-3FFA-454C-B1CE-FBCF8B12284A}" srcOrd="0" destOrd="4" presId="urn:microsoft.com/office/officeart/2005/8/layout/vList2"/>
    <dgm:cxn modelId="{C5389320-61A1-489E-B705-C7C030410265}" type="presOf" srcId="{F27C4B6C-871A-4178-9074-C6D655CCB4F4}" destId="{20BEA836-3FFA-454C-B1CE-FBCF8B12284A}" srcOrd="0" destOrd="1" presId="urn:microsoft.com/office/officeart/2005/8/layout/vList2"/>
    <dgm:cxn modelId="{68D70224-0174-461D-8FA2-674C1F4D3B8E}" srcId="{D5299FA4-7EC4-4D58-96DE-CA1D092849B7}" destId="{4F096822-BF62-4BA3-96C8-3E98FF43C12D}" srcOrd="0" destOrd="0" parTransId="{CD4407CD-55A7-46FF-85E2-7ACD4863B995}" sibTransId="{77861C8D-907A-4078-9725-F30547D2D99D}"/>
    <dgm:cxn modelId="{896E5F5E-C16B-4B2E-AA85-D2CC6C73CEB1}" srcId="{4F096822-BF62-4BA3-96C8-3E98FF43C12D}" destId="{CDECE508-D693-40CF-9DCE-CA8C3FDD719A}" srcOrd="2" destOrd="0" parTransId="{D9C3D522-0D63-41B0-B894-2DFE977BFF8C}" sibTransId="{ACD86881-FB89-4EA8-8F19-93A0B36C543F}"/>
    <dgm:cxn modelId="{6687D66E-8763-4053-A7BB-95CD75721F96}" type="presOf" srcId="{574B7A0F-E133-4044-9AB8-B770147C506F}" destId="{20BEA836-3FFA-454C-B1CE-FBCF8B12284A}" srcOrd="0" destOrd="3" presId="urn:microsoft.com/office/officeart/2005/8/layout/vList2"/>
    <dgm:cxn modelId="{CB90DF6F-7D66-4F97-9F93-3E38B5CF9A96}" srcId="{4F096822-BF62-4BA3-96C8-3E98FF43C12D}" destId="{696D05A3-6A71-411B-9154-BFCA0490D78F}" srcOrd="4" destOrd="0" parTransId="{B6FEBCAC-9084-4413-BEA0-641F0C1E7F7C}" sibTransId="{1F4B869C-0CCD-4BD1-9B27-23C7B9F2D8BC}"/>
    <dgm:cxn modelId="{6162209B-D45A-452A-9A3D-890B28CC78F6}" srcId="{4F096822-BF62-4BA3-96C8-3E98FF43C12D}" destId="{2BD38E69-889D-42E7-AC36-B802B261D622}" srcOrd="0" destOrd="0" parTransId="{211B5DCC-91A9-4CB4-95EA-72DECE927212}" sibTransId="{AB1C72FD-C20D-4488-898D-5C9963B9DC46}"/>
    <dgm:cxn modelId="{CED666CF-DBEF-43C9-9E5E-16BB29837CC0}" srcId="{4F096822-BF62-4BA3-96C8-3E98FF43C12D}" destId="{574B7A0F-E133-4044-9AB8-B770147C506F}" srcOrd="3" destOrd="0" parTransId="{6C0C9187-F697-4413-B94A-0CC5B574650B}" sibTransId="{948C3795-11DC-44FF-8913-F767E1579F32}"/>
    <dgm:cxn modelId="{F455DFED-8EA7-4BF3-82D3-47B072BD7D3F}" type="presOf" srcId="{2BD38E69-889D-42E7-AC36-B802B261D622}" destId="{20BEA836-3FFA-454C-B1CE-FBCF8B12284A}" srcOrd="0" destOrd="0" presId="urn:microsoft.com/office/officeart/2005/8/layout/vList2"/>
    <dgm:cxn modelId="{0CD090F0-488E-427F-8715-0A5CA4EE5A55}" type="presOf" srcId="{D5299FA4-7EC4-4D58-96DE-CA1D092849B7}" destId="{81A8289B-7A8D-42DE-906E-4C299294848D}" srcOrd="0" destOrd="0" presId="urn:microsoft.com/office/officeart/2005/8/layout/vList2"/>
    <dgm:cxn modelId="{38513AFE-FBE6-474D-BE3A-A21622B67AAB}" type="presOf" srcId="{CDECE508-D693-40CF-9DCE-CA8C3FDD719A}" destId="{20BEA836-3FFA-454C-B1CE-FBCF8B12284A}" srcOrd="0" destOrd="2" presId="urn:microsoft.com/office/officeart/2005/8/layout/vList2"/>
    <dgm:cxn modelId="{EA29CDEE-9F8E-40D2-9440-752B3BA14EDF}" type="presParOf" srcId="{81A8289B-7A8D-42DE-906E-4C299294848D}" destId="{F6CD8658-C800-4A85-A567-78C60E172C12}" srcOrd="0" destOrd="0" presId="urn:microsoft.com/office/officeart/2005/8/layout/vList2"/>
    <dgm:cxn modelId="{46A2D826-F6E4-4AE8-AF7D-624565022977}" type="presParOf" srcId="{81A8289B-7A8D-42DE-906E-4C299294848D}" destId="{20BEA836-3FFA-454C-B1CE-FBCF8B12284A}" srcOrd="1"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85BB7454-7E16-4687-A590-B5A07A09D9DE}" type="doc">
      <dgm:prSet loTypeId="urn:microsoft.com/office/officeart/2008/layout/LinedList" loCatId="list" qsTypeId="urn:microsoft.com/office/officeart/2005/8/quickstyle/simple1" qsCatId="simple" csTypeId="urn:microsoft.com/office/officeart/2005/8/colors/colorful1" csCatId="colorful" phldr="1"/>
      <dgm:spPr/>
      <dgm:t>
        <a:bodyPr/>
        <a:lstStyle/>
        <a:p>
          <a:endParaRPr lang="en-US"/>
        </a:p>
      </dgm:t>
    </dgm:pt>
    <dgm:pt modelId="{29625915-5BD3-410A-BD02-BBCDB258DAFC}">
      <dgm:prSet/>
      <dgm:spPr/>
      <dgm:t>
        <a:bodyPr/>
        <a:lstStyle/>
        <a:p>
          <a:r>
            <a:rPr lang="en-US" dirty="0">
              <a:solidFill>
                <a:schemeClr val="accent2">
                  <a:lumMod val="50000"/>
                </a:schemeClr>
              </a:solidFill>
            </a:rPr>
            <a:t>2. A strategy to reduce public stigma  is…</a:t>
          </a:r>
        </a:p>
      </dgm:t>
    </dgm:pt>
    <dgm:pt modelId="{4D80762D-594D-43F0-8C00-A1874F52DB76}" type="parTrans" cxnId="{16C9BEFA-150F-44F5-8D95-5E6B63976510}">
      <dgm:prSet/>
      <dgm:spPr/>
      <dgm:t>
        <a:bodyPr/>
        <a:lstStyle/>
        <a:p>
          <a:endParaRPr lang="en-US"/>
        </a:p>
      </dgm:t>
    </dgm:pt>
    <dgm:pt modelId="{D2FB1C96-9189-4C8B-AD97-02322FDEA7B6}" type="sibTrans" cxnId="{16C9BEFA-150F-44F5-8D95-5E6B63976510}">
      <dgm:prSet/>
      <dgm:spPr/>
      <dgm:t>
        <a:bodyPr/>
        <a:lstStyle/>
        <a:p>
          <a:endParaRPr lang="en-US"/>
        </a:p>
      </dgm:t>
    </dgm:pt>
    <dgm:pt modelId="{36DEF372-9BED-4C25-B2DD-1AB70489D7DD}">
      <dgm:prSet custT="1"/>
      <dgm:spPr/>
      <dgm:t>
        <a:bodyPr/>
        <a:lstStyle/>
        <a:p>
          <a:r>
            <a:rPr lang="en-US" sz="3600" b="1" dirty="0">
              <a:solidFill>
                <a:schemeClr val="accent2">
                  <a:lumMod val="50000"/>
                </a:schemeClr>
              </a:solidFill>
            </a:rPr>
            <a:t>A. Education</a:t>
          </a:r>
          <a:endParaRPr lang="en-US" sz="3600" dirty="0">
            <a:solidFill>
              <a:schemeClr val="accent2">
                <a:lumMod val="50000"/>
              </a:schemeClr>
            </a:solidFill>
          </a:endParaRPr>
        </a:p>
      </dgm:t>
    </dgm:pt>
    <dgm:pt modelId="{D794287A-D7E2-4E83-B5BB-8FCBB41DAD25}" type="parTrans" cxnId="{72D104CA-9F83-47C2-8207-89016BC8635B}">
      <dgm:prSet/>
      <dgm:spPr/>
      <dgm:t>
        <a:bodyPr/>
        <a:lstStyle/>
        <a:p>
          <a:endParaRPr lang="en-US"/>
        </a:p>
      </dgm:t>
    </dgm:pt>
    <dgm:pt modelId="{0FA775F0-C4AC-485E-8EEA-C22891EE72F8}" type="sibTrans" cxnId="{72D104CA-9F83-47C2-8207-89016BC8635B}">
      <dgm:prSet/>
      <dgm:spPr/>
      <dgm:t>
        <a:bodyPr/>
        <a:lstStyle/>
        <a:p>
          <a:endParaRPr lang="en-US"/>
        </a:p>
      </dgm:t>
    </dgm:pt>
    <dgm:pt modelId="{B4FDC415-9BE3-4BC8-A63E-E21D7CB6143C}">
      <dgm:prSet/>
      <dgm:spPr/>
      <dgm:t>
        <a:bodyPr/>
        <a:lstStyle/>
        <a:p>
          <a:r>
            <a:rPr lang="en-US" dirty="0">
              <a:solidFill>
                <a:schemeClr val="accent2">
                  <a:lumMod val="50000"/>
                </a:schemeClr>
              </a:solidFill>
            </a:rPr>
            <a:t>B. Changing cognitive schemas</a:t>
          </a:r>
          <a:r>
            <a:rPr lang="en-US" dirty="0"/>
            <a:t> </a:t>
          </a:r>
        </a:p>
      </dgm:t>
    </dgm:pt>
    <dgm:pt modelId="{91507890-EBCB-4519-8DB7-17583B49666A}" type="parTrans" cxnId="{9167808C-2A3E-406A-ADB0-63409B3A0346}">
      <dgm:prSet/>
      <dgm:spPr/>
      <dgm:t>
        <a:bodyPr/>
        <a:lstStyle/>
        <a:p>
          <a:endParaRPr lang="en-US"/>
        </a:p>
      </dgm:t>
    </dgm:pt>
    <dgm:pt modelId="{66372D27-B7F8-42EC-8097-FAB18241B721}" type="sibTrans" cxnId="{9167808C-2A3E-406A-ADB0-63409B3A0346}">
      <dgm:prSet/>
      <dgm:spPr/>
      <dgm:t>
        <a:bodyPr/>
        <a:lstStyle/>
        <a:p>
          <a:endParaRPr lang="en-US"/>
        </a:p>
      </dgm:t>
    </dgm:pt>
    <dgm:pt modelId="{18B383F0-7C3C-4B2D-B600-4399AC065EC0}">
      <dgm:prSet/>
      <dgm:spPr/>
      <dgm:t>
        <a:bodyPr/>
        <a:lstStyle/>
        <a:p>
          <a:r>
            <a:rPr lang="en-US" dirty="0">
              <a:solidFill>
                <a:schemeClr val="accent2">
                  <a:lumMod val="50000"/>
                </a:schemeClr>
              </a:solidFill>
            </a:rPr>
            <a:t>C. Disclosure</a:t>
          </a:r>
        </a:p>
      </dgm:t>
    </dgm:pt>
    <dgm:pt modelId="{9E514965-BFDB-4A5E-BD6D-FE0A7158679E}" type="parTrans" cxnId="{23007526-61F9-4121-906E-22A53B362BA6}">
      <dgm:prSet/>
      <dgm:spPr/>
      <dgm:t>
        <a:bodyPr/>
        <a:lstStyle/>
        <a:p>
          <a:endParaRPr lang="en-US"/>
        </a:p>
      </dgm:t>
    </dgm:pt>
    <dgm:pt modelId="{5A3A7304-5ED9-45F3-862C-8AB6D4A2263D}" type="sibTrans" cxnId="{23007526-61F9-4121-906E-22A53B362BA6}">
      <dgm:prSet/>
      <dgm:spPr/>
      <dgm:t>
        <a:bodyPr/>
        <a:lstStyle/>
        <a:p>
          <a:endParaRPr lang="en-US"/>
        </a:p>
      </dgm:t>
    </dgm:pt>
    <dgm:pt modelId="{F975AF56-8DB6-400F-8C2D-6D7175FFE172}">
      <dgm:prSet/>
      <dgm:spPr/>
      <dgm:t>
        <a:bodyPr/>
        <a:lstStyle/>
        <a:p>
          <a:r>
            <a:rPr lang="en-US" dirty="0">
              <a:solidFill>
                <a:schemeClr val="accent2">
                  <a:lumMod val="50000"/>
                </a:schemeClr>
              </a:solidFill>
            </a:rPr>
            <a:t>D. All of the above</a:t>
          </a:r>
        </a:p>
      </dgm:t>
    </dgm:pt>
    <dgm:pt modelId="{620EC037-F2BB-4BF3-AAAC-569DFD108198}" type="parTrans" cxnId="{0FE97621-0F64-45F0-8596-44F2CE9EAB59}">
      <dgm:prSet/>
      <dgm:spPr/>
      <dgm:t>
        <a:bodyPr/>
        <a:lstStyle/>
        <a:p>
          <a:endParaRPr lang="en-US"/>
        </a:p>
      </dgm:t>
    </dgm:pt>
    <dgm:pt modelId="{D725467D-DBF3-4AB7-B53D-7EAC8422BECE}" type="sibTrans" cxnId="{0FE97621-0F64-45F0-8596-44F2CE9EAB59}">
      <dgm:prSet/>
      <dgm:spPr/>
      <dgm:t>
        <a:bodyPr/>
        <a:lstStyle/>
        <a:p>
          <a:endParaRPr lang="en-US"/>
        </a:p>
      </dgm:t>
    </dgm:pt>
    <dgm:pt modelId="{5DF99457-758E-4EDD-A4D4-0B646C53ADB4}">
      <dgm:prSet/>
      <dgm:spPr/>
      <dgm:t>
        <a:bodyPr/>
        <a:lstStyle/>
        <a:p>
          <a:r>
            <a:rPr lang="en-US" dirty="0">
              <a:solidFill>
                <a:schemeClr val="accent2">
                  <a:lumMod val="50000"/>
                </a:schemeClr>
              </a:solidFill>
            </a:rPr>
            <a:t>E. None of the above</a:t>
          </a:r>
        </a:p>
      </dgm:t>
    </dgm:pt>
    <dgm:pt modelId="{960D85F2-105F-4666-BCDE-72463E7AFC26}" type="parTrans" cxnId="{85AEA1ED-C2D7-404E-B995-55520D174111}">
      <dgm:prSet/>
      <dgm:spPr/>
      <dgm:t>
        <a:bodyPr/>
        <a:lstStyle/>
        <a:p>
          <a:endParaRPr lang="en-US"/>
        </a:p>
      </dgm:t>
    </dgm:pt>
    <dgm:pt modelId="{3305C247-DB43-400A-9157-6D9EF980E52C}" type="sibTrans" cxnId="{85AEA1ED-C2D7-404E-B995-55520D174111}">
      <dgm:prSet/>
      <dgm:spPr/>
      <dgm:t>
        <a:bodyPr/>
        <a:lstStyle/>
        <a:p>
          <a:endParaRPr lang="en-US"/>
        </a:p>
      </dgm:t>
    </dgm:pt>
    <dgm:pt modelId="{4290F4C4-8804-47F0-9B4F-454E8530FE6F}" type="pres">
      <dgm:prSet presAssocID="{85BB7454-7E16-4687-A590-B5A07A09D9DE}" presName="vert0" presStyleCnt="0">
        <dgm:presLayoutVars>
          <dgm:dir/>
          <dgm:animOne val="branch"/>
          <dgm:animLvl val="lvl"/>
        </dgm:presLayoutVars>
      </dgm:prSet>
      <dgm:spPr/>
    </dgm:pt>
    <dgm:pt modelId="{2F3B61D5-F0DD-414A-B6BC-F52463EC9180}" type="pres">
      <dgm:prSet presAssocID="{29625915-5BD3-410A-BD02-BBCDB258DAFC}" presName="thickLine" presStyleLbl="alignNode1" presStyleIdx="0" presStyleCnt="6"/>
      <dgm:spPr/>
    </dgm:pt>
    <dgm:pt modelId="{B991DAA3-9953-48CB-B7F6-1597DAAB4076}" type="pres">
      <dgm:prSet presAssocID="{29625915-5BD3-410A-BD02-BBCDB258DAFC}" presName="horz1" presStyleCnt="0"/>
      <dgm:spPr/>
    </dgm:pt>
    <dgm:pt modelId="{EBA932A8-F5D1-44E5-A94F-293C6D652D11}" type="pres">
      <dgm:prSet presAssocID="{29625915-5BD3-410A-BD02-BBCDB258DAFC}" presName="tx1" presStyleLbl="revTx" presStyleIdx="0" presStyleCnt="6"/>
      <dgm:spPr/>
    </dgm:pt>
    <dgm:pt modelId="{DEA446EE-A0B6-4265-A144-819031B30B13}" type="pres">
      <dgm:prSet presAssocID="{29625915-5BD3-410A-BD02-BBCDB258DAFC}" presName="vert1" presStyleCnt="0"/>
      <dgm:spPr/>
    </dgm:pt>
    <dgm:pt modelId="{6BE70A50-2E93-4E94-8D1C-7C3AC1B1D806}" type="pres">
      <dgm:prSet presAssocID="{36DEF372-9BED-4C25-B2DD-1AB70489D7DD}" presName="thickLine" presStyleLbl="alignNode1" presStyleIdx="1" presStyleCnt="6"/>
      <dgm:spPr/>
    </dgm:pt>
    <dgm:pt modelId="{34449041-8D8A-416B-8CBB-B7DDFA643FEE}" type="pres">
      <dgm:prSet presAssocID="{36DEF372-9BED-4C25-B2DD-1AB70489D7DD}" presName="horz1" presStyleCnt="0"/>
      <dgm:spPr/>
    </dgm:pt>
    <dgm:pt modelId="{B9DAA912-F49F-4936-B4BB-BA407745ACD5}" type="pres">
      <dgm:prSet presAssocID="{36DEF372-9BED-4C25-B2DD-1AB70489D7DD}" presName="tx1" presStyleLbl="revTx" presStyleIdx="1" presStyleCnt="6"/>
      <dgm:spPr/>
    </dgm:pt>
    <dgm:pt modelId="{22F0A740-8BD7-43B5-B0D1-14D3C6E7369B}" type="pres">
      <dgm:prSet presAssocID="{36DEF372-9BED-4C25-B2DD-1AB70489D7DD}" presName="vert1" presStyleCnt="0"/>
      <dgm:spPr/>
    </dgm:pt>
    <dgm:pt modelId="{33F81162-D179-451E-8F21-A79EE29487BE}" type="pres">
      <dgm:prSet presAssocID="{B4FDC415-9BE3-4BC8-A63E-E21D7CB6143C}" presName="thickLine" presStyleLbl="alignNode1" presStyleIdx="2" presStyleCnt="6"/>
      <dgm:spPr/>
    </dgm:pt>
    <dgm:pt modelId="{E085AEA1-EDF0-4232-995B-9749D53AB9AB}" type="pres">
      <dgm:prSet presAssocID="{B4FDC415-9BE3-4BC8-A63E-E21D7CB6143C}" presName="horz1" presStyleCnt="0"/>
      <dgm:spPr/>
    </dgm:pt>
    <dgm:pt modelId="{C42140A9-8E28-4205-8425-EDB359BC1AED}" type="pres">
      <dgm:prSet presAssocID="{B4FDC415-9BE3-4BC8-A63E-E21D7CB6143C}" presName="tx1" presStyleLbl="revTx" presStyleIdx="2" presStyleCnt="6"/>
      <dgm:spPr/>
    </dgm:pt>
    <dgm:pt modelId="{39DBB821-367F-41FA-B338-7E94E2FA7E52}" type="pres">
      <dgm:prSet presAssocID="{B4FDC415-9BE3-4BC8-A63E-E21D7CB6143C}" presName="vert1" presStyleCnt="0"/>
      <dgm:spPr/>
    </dgm:pt>
    <dgm:pt modelId="{9CDBDB5E-90D5-4590-B22E-EC28E3137BA4}" type="pres">
      <dgm:prSet presAssocID="{18B383F0-7C3C-4B2D-B600-4399AC065EC0}" presName="thickLine" presStyleLbl="alignNode1" presStyleIdx="3" presStyleCnt="6"/>
      <dgm:spPr/>
    </dgm:pt>
    <dgm:pt modelId="{DA3CABF3-FE51-4008-A7C1-EEF70C3DED19}" type="pres">
      <dgm:prSet presAssocID="{18B383F0-7C3C-4B2D-B600-4399AC065EC0}" presName="horz1" presStyleCnt="0"/>
      <dgm:spPr/>
    </dgm:pt>
    <dgm:pt modelId="{1A40C8FC-145C-44DF-8134-534851D91F99}" type="pres">
      <dgm:prSet presAssocID="{18B383F0-7C3C-4B2D-B600-4399AC065EC0}" presName="tx1" presStyleLbl="revTx" presStyleIdx="3" presStyleCnt="6"/>
      <dgm:spPr/>
    </dgm:pt>
    <dgm:pt modelId="{49701F5A-4880-42F4-8A8A-5AF74FEFBE7E}" type="pres">
      <dgm:prSet presAssocID="{18B383F0-7C3C-4B2D-B600-4399AC065EC0}" presName="vert1" presStyleCnt="0"/>
      <dgm:spPr/>
    </dgm:pt>
    <dgm:pt modelId="{E482FAA1-D218-413B-989D-3F9043108F64}" type="pres">
      <dgm:prSet presAssocID="{F975AF56-8DB6-400F-8C2D-6D7175FFE172}" presName="thickLine" presStyleLbl="alignNode1" presStyleIdx="4" presStyleCnt="6"/>
      <dgm:spPr/>
    </dgm:pt>
    <dgm:pt modelId="{CE6B203B-A44C-4678-AD22-27D11937ADC1}" type="pres">
      <dgm:prSet presAssocID="{F975AF56-8DB6-400F-8C2D-6D7175FFE172}" presName="horz1" presStyleCnt="0"/>
      <dgm:spPr/>
    </dgm:pt>
    <dgm:pt modelId="{00671560-A127-481D-A9E9-31412940039B}" type="pres">
      <dgm:prSet presAssocID="{F975AF56-8DB6-400F-8C2D-6D7175FFE172}" presName="tx1" presStyleLbl="revTx" presStyleIdx="4" presStyleCnt="6"/>
      <dgm:spPr/>
    </dgm:pt>
    <dgm:pt modelId="{C39022F8-3868-4136-B636-B62D7DB1DDF2}" type="pres">
      <dgm:prSet presAssocID="{F975AF56-8DB6-400F-8C2D-6D7175FFE172}" presName="vert1" presStyleCnt="0"/>
      <dgm:spPr/>
    </dgm:pt>
    <dgm:pt modelId="{D7044FAD-B9D1-426C-8046-2F581383249E}" type="pres">
      <dgm:prSet presAssocID="{5DF99457-758E-4EDD-A4D4-0B646C53ADB4}" presName="thickLine" presStyleLbl="alignNode1" presStyleIdx="5" presStyleCnt="6"/>
      <dgm:spPr/>
    </dgm:pt>
    <dgm:pt modelId="{F4BEDA85-61CA-469E-845D-75914DA77613}" type="pres">
      <dgm:prSet presAssocID="{5DF99457-758E-4EDD-A4D4-0B646C53ADB4}" presName="horz1" presStyleCnt="0"/>
      <dgm:spPr/>
    </dgm:pt>
    <dgm:pt modelId="{09881897-1B3B-454A-A29C-C08DBDCB43F1}" type="pres">
      <dgm:prSet presAssocID="{5DF99457-758E-4EDD-A4D4-0B646C53ADB4}" presName="tx1" presStyleLbl="revTx" presStyleIdx="5" presStyleCnt="6"/>
      <dgm:spPr/>
    </dgm:pt>
    <dgm:pt modelId="{C918FEB0-1467-4228-A38F-2A76D031ED6F}" type="pres">
      <dgm:prSet presAssocID="{5DF99457-758E-4EDD-A4D4-0B646C53ADB4}" presName="vert1" presStyleCnt="0"/>
      <dgm:spPr/>
    </dgm:pt>
  </dgm:ptLst>
  <dgm:cxnLst>
    <dgm:cxn modelId="{8D289B11-9303-44DC-BDBA-7BCC5F08D150}" type="presOf" srcId="{36DEF372-9BED-4C25-B2DD-1AB70489D7DD}" destId="{B9DAA912-F49F-4936-B4BB-BA407745ACD5}" srcOrd="0" destOrd="0" presId="urn:microsoft.com/office/officeart/2008/layout/LinedList"/>
    <dgm:cxn modelId="{0FE97621-0F64-45F0-8596-44F2CE9EAB59}" srcId="{85BB7454-7E16-4687-A590-B5A07A09D9DE}" destId="{F975AF56-8DB6-400F-8C2D-6D7175FFE172}" srcOrd="4" destOrd="0" parTransId="{620EC037-F2BB-4BF3-AAAC-569DFD108198}" sibTransId="{D725467D-DBF3-4AB7-B53D-7EAC8422BECE}"/>
    <dgm:cxn modelId="{23007526-61F9-4121-906E-22A53B362BA6}" srcId="{85BB7454-7E16-4687-A590-B5A07A09D9DE}" destId="{18B383F0-7C3C-4B2D-B600-4399AC065EC0}" srcOrd="3" destOrd="0" parTransId="{9E514965-BFDB-4A5E-BD6D-FE0A7158679E}" sibTransId="{5A3A7304-5ED9-45F3-862C-8AB6D4A2263D}"/>
    <dgm:cxn modelId="{FE5E5B31-93CC-4D56-92A6-4EC0782A956B}" type="presOf" srcId="{18B383F0-7C3C-4B2D-B600-4399AC065EC0}" destId="{1A40C8FC-145C-44DF-8134-534851D91F99}" srcOrd="0" destOrd="0" presId="urn:microsoft.com/office/officeart/2008/layout/LinedList"/>
    <dgm:cxn modelId="{0B7EC037-43BF-4377-8390-A97D54C0718B}" type="presOf" srcId="{85BB7454-7E16-4687-A590-B5A07A09D9DE}" destId="{4290F4C4-8804-47F0-9B4F-454E8530FE6F}" srcOrd="0" destOrd="0" presId="urn:microsoft.com/office/officeart/2008/layout/LinedList"/>
    <dgm:cxn modelId="{DCE03263-66F8-467B-B4F3-009D0446BBA9}" type="presOf" srcId="{F975AF56-8DB6-400F-8C2D-6D7175FFE172}" destId="{00671560-A127-481D-A9E9-31412940039B}" srcOrd="0" destOrd="0" presId="urn:microsoft.com/office/officeart/2008/layout/LinedList"/>
    <dgm:cxn modelId="{794A8B67-4AE6-4D1E-9768-4A7CAA50DDAD}" type="presOf" srcId="{B4FDC415-9BE3-4BC8-A63E-E21D7CB6143C}" destId="{C42140A9-8E28-4205-8425-EDB359BC1AED}" srcOrd="0" destOrd="0" presId="urn:microsoft.com/office/officeart/2008/layout/LinedList"/>
    <dgm:cxn modelId="{9167808C-2A3E-406A-ADB0-63409B3A0346}" srcId="{85BB7454-7E16-4687-A590-B5A07A09D9DE}" destId="{B4FDC415-9BE3-4BC8-A63E-E21D7CB6143C}" srcOrd="2" destOrd="0" parTransId="{91507890-EBCB-4519-8DB7-17583B49666A}" sibTransId="{66372D27-B7F8-42EC-8097-FAB18241B721}"/>
    <dgm:cxn modelId="{6C76E3A1-61FF-4905-BDDB-6317115B0338}" type="presOf" srcId="{5DF99457-758E-4EDD-A4D4-0B646C53ADB4}" destId="{09881897-1B3B-454A-A29C-C08DBDCB43F1}" srcOrd="0" destOrd="0" presId="urn:microsoft.com/office/officeart/2008/layout/LinedList"/>
    <dgm:cxn modelId="{2189F5A6-8AE1-44AA-A92A-D2241613836B}" type="presOf" srcId="{29625915-5BD3-410A-BD02-BBCDB258DAFC}" destId="{EBA932A8-F5D1-44E5-A94F-293C6D652D11}" srcOrd="0" destOrd="0" presId="urn:microsoft.com/office/officeart/2008/layout/LinedList"/>
    <dgm:cxn modelId="{72D104CA-9F83-47C2-8207-89016BC8635B}" srcId="{85BB7454-7E16-4687-A590-B5A07A09D9DE}" destId="{36DEF372-9BED-4C25-B2DD-1AB70489D7DD}" srcOrd="1" destOrd="0" parTransId="{D794287A-D7E2-4E83-B5BB-8FCBB41DAD25}" sibTransId="{0FA775F0-C4AC-485E-8EEA-C22891EE72F8}"/>
    <dgm:cxn modelId="{85AEA1ED-C2D7-404E-B995-55520D174111}" srcId="{85BB7454-7E16-4687-A590-B5A07A09D9DE}" destId="{5DF99457-758E-4EDD-A4D4-0B646C53ADB4}" srcOrd="5" destOrd="0" parTransId="{960D85F2-105F-4666-BCDE-72463E7AFC26}" sibTransId="{3305C247-DB43-400A-9157-6D9EF980E52C}"/>
    <dgm:cxn modelId="{16C9BEFA-150F-44F5-8D95-5E6B63976510}" srcId="{85BB7454-7E16-4687-A590-B5A07A09D9DE}" destId="{29625915-5BD3-410A-BD02-BBCDB258DAFC}" srcOrd="0" destOrd="0" parTransId="{4D80762D-594D-43F0-8C00-A1874F52DB76}" sibTransId="{D2FB1C96-9189-4C8B-AD97-02322FDEA7B6}"/>
    <dgm:cxn modelId="{199A6F3B-00F9-4054-B61B-06DE56EB1BAD}" type="presParOf" srcId="{4290F4C4-8804-47F0-9B4F-454E8530FE6F}" destId="{2F3B61D5-F0DD-414A-B6BC-F52463EC9180}" srcOrd="0" destOrd="0" presId="urn:microsoft.com/office/officeart/2008/layout/LinedList"/>
    <dgm:cxn modelId="{D8760F2E-647A-47B3-A05B-E8E2558DAA7C}" type="presParOf" srcId="{4290F4C4-8804-47F0-9B4F-454E8530FE6F}" destId="{B991DAA3-9953-48CB-B7F6-1597DAAB4076}" srcOrd="1" destOrd="0" presId="urn:microsoft.com/office/officeart/2008/layout/LinedList"/>
    <dgm:cxn modelId="{558F781D-BA54-41EC-B4B4-367A843CEBE0}" type="presParOf" srcId="{B991DAA3-9953-48CB-B7F6-1597DAAB4076}" destId="{EBA932A8-F5D1-44E5-A94F-293C6D652D11}" srcOrd="0" destOrd="0" presId="urn:microsoft.com/office/officeart/2008/layout/LinedList"/>
    <dgm:cxn modelId="{5E717D00-2448-41D2-A6E3-3D2FBA4665BB}" type="presParOf" srcId="{B991DAA3-9953-48CB-B7F6-1597DAAB4076}" destId="{DEA446EE-A0B6-4265-A144-819031B30B13}" srcOrd="1" destOrd="0" presId="urn:microsoft.com/office/officeart/2008/layout/LinedList"/>
    <dgm:cxn modelId="{E540B266-2FD3-4C9B-B62D-3A1A43F3F6F2}" type="presParOf" srcId="{4290F4C4-8804-47F0-9B4F-454E8530FE6F}" destId="{6BE70A50-2E93-4E94-8D1C-7C3AC1B1D806}" srcOrd="2" destOrd="0" presId="urn:microsoft.com/office/officeart/2008/layout/LinedList"/>
    <dgm:cxn modelId="{6F58DA7A-8168-4448-B5ED-64BF7A4038E0}" type="presParOf" srcId="{4290F4C4-8804-47F0-9B4F-454E8530FE6F}" destId="{34449041-8D8A-416B-8CBB-B7DDFA643FEE}" srcOrd="3" destOrd="0" presId="urn:microsoft.com/office/officeart/2008/layout/LinedList"/>
    <dgm:cxn modelId="{423A3EF8-9ED1-4F3A-9577-03213E329993}" type="presParOf" srcId="{34449041-8D8A-416B-8CBB-B7DDFA643FEE}" destId="{B9DAA912-F49F-4936-B4BB-BA407745ACD5}" srcOrd="0" destOrd="0" presId="urn:microsoft.com/office/officeart/2008/layout/LinedList"/>
    <dgm:cxn modelId="{C09EC9CB-A964-4F6E-8FB9-AB932FFE6884}" type="presParOf" srcId="{34449041-8D8A-416B-8CBB-B7DDFA643FEE}" destId="{22F0A740-8BD7-43B5-B0D1-14D3C6E7369B}" srcOrd="1" destOrd="0" presId="urn:microsoft.com/office/officeart/2008/layout/LinedList"/>
    <dgm:cxn modelId="{42F4CF4D-E825-4690-89B9-7821A3E65346}" type="presParOf" srcId="{4290F4C4-8804-47F0-9B4F-454E8530FE6F}" destId="{33F81162-D179-451E-8F21-A79EE29487BE}" srcOrd="4" destOrd="0" presId="urn:microsoft.com/office/officeart/2008/layout/LinedList"/>
    <dgm:cxn modelId="{4ADAD98F-B546-4F87-9665-3B7E74E56013}" type="presParOf" srcId="{4290F4C4-8804-47F0-9B4F-454E8530FE6F}" destId="{E085AEA1-EDF0-4232-995B-9749D53AB9AB}" srcOrd="5" destOrd="0" presId="urn:microsoft.com/office/officeart/2008/layout/LinedList"/>
    <dgm:cxn modelId="{F22E6732-1FE1-4D2B-92C6-9C1B8599D9FE}" type="presParOf" srcId="{E085AEA1-EDF0-4232-995B-9749D53AB9AB}" destId="{C42140A9-8E28-4205-8425-EDB359BC1AED}" srcOrd="0" destOrd="0" presId="urn:microsoft.com/office/officeart/2008/layout/LinedList"/>
    <dgm:cxn modelId="{A2EBB6FC-2ECF-45D1-800E-C768D9DEEB2A}" type="presParOf" srcId="{E085AEA1-EDF0-4232-995B-9749D53AB9AB}" destId="{39DBB821-367F-41FA-B338-7E94E2FA7E52}" srcOrd="1" destOrd="0" presId="urn:microsoft.com/office/officeart/2008/layout/LinedList"/>
    <dgm:cxn modelId="{C1C82833-4D45-4B2B-B923-8A2C81FA51AB}" type="presParOf" srcId="{4290F4C4-8804-47F0-9B4F-454E8530FE6F}" destId="{9CDBDB5E-90D5-4590-B22E-EC28E3137BA4}" srcOrd="6" destOrd="0" presId="urn:microsoft.com/office/officeart/2008/layout/LinedList"/>
    <dgm:cxn modelId="{E9D0F38C-8521-4524-BDCC-28C552AFB86C}" type="presParOf" srcId="{4290F4C4-8804-47F0-9B4F-454E8530FE6F}" destId="{DA3CABF3-FE51-4008-A7C1-EEF70C3DED19}" srcOrd="7" destOrd="0" presId="urn:microsoft.com/office/officeart/2008/layout/LinedList"/>
    <dgm:cxn modelId="{3729126A-3B88-432C-82C2-BBA60F2AF1A9}" type="presParOf" srcId="{DA3CABF3-FE51-4008-A7C1-EEF70C3DED19}" destId="{1A40C8FC-145C-44DF-8134-534851D91F99}" srcOrd="0" destOrd="0" presId="urn:microsoft.com/office/officeart/2008/layout/LinedList"/>
    <dgm:cxn modelId="{AAC08FC8-7B42-4877-9136-FA28992C34B6}" type="presParOf" srcId="{DA3CABF3-FE51-4008-A7C1-EEF70C3DED19}" destId="{49701F5A-4880-42F4-8A8A-5AF74FEFBE7E}" srcOrd="1" destOrd="0" presId="urn:microsoft.com/office/officeart/2008/layout/LinedList"/>
    <dgm:cxn modelId="{589BA9FD-93AF-4459-BEEE-0A65D01BA517}" type="presParOf" srcId="{4290F4C4-8804-47F0-9B4F-454E8530FE6F}" destId="{E482FAA1-D218-413B-989D-3F9043108F64}" srcOrd="8" destOrd="0" presId="urn:microsoft.com/office/officeart/2008/layout/LinedList"/>
    <dgm:cxn modelId="{30AFF44C-0360-4239-BA2A-7983489CA0D1}" type="presParOf" srcId="{4290F4C4-8804-47F0-9B4F-454E8530FE6F}" destId="{CE6B203B-A44C-4678-AD22-27D11937ADC1}" srcOrd="9" destOrd="0" presId="urn:microsoft.com/office/officeart/2008/layout/LinedList"/>
    <dgm:cxn modelId="{8D6E7A4F-F0D4-4097-B855-5CB1C43EDBC2}" type="presParOf" srcId="{CE6B203B-A44C-4678-AD22-27D11937ADC1}" destId="{00671560-A127-481D-A9E9-31412940039B}" srcOrd="0" destOrd="0" presId="urn:microsoft.com/office/officeart/2008/layout/LinedList"/>
    <dgm:cxn modelId="{6F59CD5B-B985-4D89-88B7-2DEDCEB81DFB}" type="presParOf" srcId="{CE6B203B-A44C-4678-AD22-27D11937ADC1}" destId="{C39022F8-3868-4136-B636-B62D7DB1DDF2}" srcOrd="1" destOrd="0" presId="urn:microsoft.com/office/officeart/2008/layout/LinedList"/>
    <dgm:cxn modelId="{E39ACD2D-72B4-4E41-97F8-447BCCBE3846}" type="presParOf" srcId="{4290F4C4-8804-47F0-9B4F-454E8530FE6F}" destId="{D7044FAD-B9D1-426C-8046-2F581383249E}" srcOrd="10" destOrd="0" presId="urn:microsoft.com/office/officeart/2008/layout/LinedList"/>
    <dgm:cxn modelId="{B26A3FCE-0B04-4067-B85B-285BE199D34E}" type="presParOf" srcId="{4290F4C4-8804-47F0-9B4F-454E8530FE6F}" destId="{F4BEDA85-61CA-469E-845D-75914DA77613}" srcOrd="11" destOrd="0" presId="urn:microsoft.com/office/officeart/2008/layout/LinedList"/>
    <dgm:cxn modelId="{6554151A-C63E-443B-88B1-8459AE873FB9}" type="presParOf" srcId="{F4BEDA85-61CA-469E-845D-75914DA77613}" destId="{09881897-1B3B-454A-A29C-C08DBDCB43F1}" srcOrd="0" destOrd="0" presId="urn:microsoft.com/office/officeart/2008/layout/LinedList"/>
    <dgm:cxn modelId="{6B383A22-01FF-4696-98B0-2358431BB028}" type="presParOf" srcId="{F4BEDA85-61CA-469E-845D-75914DA77613}" destId="{C918FEB0-1467-4228-A38F-2A76D031ED6F}" srcOrd="1"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0.xml><?xml version="1.0" encoding="utf-8"?>
<dgm:dataModel xmlns:dgm="http://schemas.openxmlformats.org/drawingml/2006/diagram" xmlns:a="http://schemas.openxmlformats.org/drawingml/2006/main">
  <dgm:ptLst>
    <dgm:pt modelId="{D5299FA4-7EC4-4D58-96DE-CA1D092849B7}" type="doc">
      <dgm:prSet loTypeId="urn:microsoft.com/office/officeart/2005/8/layout/vList2" loCatId="list" qsTypeId="urn:microsoft.com/office/officeart/2005/8/quickstyle/simple4" qsCatId="simple" csTypeId="urn:microsoft.com/office/officeart/2005/8/colors/colorful5" csCatId="colorful" phldr="1"/>
      <dgm:spPr/>
      <dgm:t>
        <a:bodyPr/>
        <a:lstStyle/>
        <a:p>
          <a:endParaRPr lang="en-US"/>
        </a:p>
      </dgm:t>
    </dgm:pt>
    <dgm:pt modelId="{4F096822-BF62-4BA3-96C8-3E98FF43C12D}">
      <dgm:prSet/>
      <dgm:spPr/>
      <dgm:t>
        <a:bodyPr/>
        <a:lstStyle/>
        <a:p>
          <a:r>
            <a:rPr lang="en-US" b="0" i="0" baseline="0" dirty="0">
              <a:solidFill>
                <a:schemeClr val="accent1"/>
              </a:solidFill>
            </a:rPr>
            <a:t>6.  The American Disability Act (ADA) 	is divided into five (5) titles. Which 	of the following are included? </a:t>
          </a:r>
          <a:endParaRPr lang="en-US" dirty="0">
            <a:solidFill>
              <a:schemeClr val="accent1"/>
            </a:solidFill>
          </a:endParaRPr>
        </a:p>
      </dgm:t>
    </dgm:pt>
    <dgm:pt modelId="{CD4407CD-55A7-46FF-85E2-7ACD4863B995}" type="parTrans" cxnId="{68D70224-0174-461D-8FA2-674C1F4D3B8E}">
      <dgm:prSet/>
      <dgm:spPr/>
      <dgm:t>
        <a:bodyPr/>
        <a:lstStyle/>
        <a:p>
          <a:endParaRPr lang="en-US"/>
        </a:p>
      </dgm:t>
    </dgm:pt>
    <dgm:pt modelId="{77861C8D-907A-4078-9725-F30547D2D99D}" type="sibTrans" cxnId="{68D70224-0174-461D-8FA2-674C1F4D3B8E}">
      <dgm:prSet/>
      <dgm:spPr/>
      <dgm:t>
        <a:bodyPr/>
        <a:lstStyle/>
        <a:p>
          <a:endParaRPr lang="en-US"/>
        </a:p>
      </dgm:t>
    </dgm:pt>
    <dgm:pt modelId="{2BD38E69-889D-42E7-AC36-B802B261D622}">
      <dgm:prSet/>
      <dgm:spPr/>
      <dgm:t>
        <a:bodyPr/>
        <a:lstStyle/>
        <a:p>
          <a:r>
            <a:rPr lang="en-US" b="0" i="0" baseline="0" dirty="0">
              <a:solidFill>
                <a:schemeClr val="accent2">
                  <a:lumMod val="50000"/>
                </a:schemeClr>
              </a:solidFill>
            </a:rPr>
            <a:t>a) Employment</a:t>
          </a:r>
          <a:endParaRPr lang="en-US" dirty="0">
            <a:solidFill>
              <a:schemeClr val="accent2">
                <a:lumMod val="50000"/>
              </a:schemeClr>
            </a:solidFill>
          </a:endParaRPr>
        </a:p>
      </dgm:t>
    </dgm:pt>
    <dgm:pt modelId="{211B5DCC-91A9-4CB4-95EA-72DECE927212}" type="parTrans" cxnId="{6162209B-D45A-452A-9A3D-890B28CC78F6}">
      <dgm:prSet/>
      <dgm:spPr/>
      <dgm:t>
        <a:bodyPr/>
        <a:lstStyle/>
        <a:p>
          <a:endParaRPr lang="en-US"/>
        </a:p>
      </dgm:t>
    </dgm:pt>
    <dgm:pt modelId="{AB1C72FD-C20D-4488-898D-5C9963B9DC46}" type="sibTrans" cxnId="{6162209B-D45A-452A-9A3D-890B28CC78F6}">
      <dgm:prSet/>
      <dgm:spPr/>
      <dgm:t>
        <a:bodyPr/>
        <a:lstStyle/>
        <a:p>
          <a:endParaRPr lang="en-US"/>
        </a:p>
      </dgm:t>
    </dgm:pt>
    <dgm:pt modelId="{F27C4B6C-871A-4178-9074-C6D655CCB4F4}">
      <dgm:prSet/>
      <dgm:spPr/>
      <dgm:t>
        <a:bodyPr/>
        <a:lstStyle/>
        <a:p>
          <a:r>
            <a:rPr lang="en-US" b="0" i="0" baseline="0" dirty="0">
              <a:solidFill>
                <a:schemeClr val="accent2">
                  <a:lumMod val="50000"/>
                </a:schemeClr>
              </a:solidFill>
            </a:rPr>
            <a:t>b) Telecommunications</a:t>
          </a:r>
          <a:endParaRPr lang="en-US" dirty="0">
            <a:solidFill>
              <a:schemeClr val="accent2">
                <a:lumMod val="50000"/>
              </a:schemeClr>
            </a:solidFill>
          </a:endParaRPr>
        </a:p>
      </dgm:t>
    </dgm:pt>
    <dgm:pt modelId="{144F7B27-0AC2-40C2-BFB7-583D3C52AF68}" type="parTrans" cxnId="{FB3FD305-960D-478F-A9EE-77E44C9A3029}">
      <dgm:prSet/>
      <dgm:spPr/>
      <dgm:t>
        <a:bodyPr/>
        <a:lstStyle/>
        <a:p>
          <a:endParaRPr lang="en-US"/>
        </a:p>
      </dgm:t>
    </dgm:pt>
    <dgm:pt modelId="{1001839A-358E-4611-BDE0-51D4C9612AE3}" type="sibTrans" cxnId="{FB3FD305-960D-478F-A9EE-77E44C9A3029}">
      <dgm:prSet/>
      <dgm:spPr/>
      <dgm:t>
        <a:bodyPr/>
        <a:lstStyle/>
        <a:p>
          <a:endParaRPr lang="en-US"/>
        </a:p>
      </dgm:t>
    </dgm:pt>
    <dgm:pt modelId="{CDECE508-D693-40CF-9DCE-CA8C3FDD719A}">
      <dgm:prSet/>
      <dgm:spPr/>
      <dgm:t>
        <a:bodyPr/>
        <a:lstStyle/>
        <a:p>
          <a:r>
            <a:rPr lang="en-US" b="0" i="0" baseline="0" dirty="0">
              <a:solidFill>
                <a:schemeClr val="accent2">
                  <a:lumMod val="50000"/>
                </a:schemeClr>
              </a:solidFill>
            </a:rPr>
            <a:t>c) Public Accommodations</a:t>
          </a:r>
          <a:endParaRPr lang="en-US" dirty="0">
            <a:solidFill>
              <a:schemeClr val="accent2">
                <a:lumMod val="50000"/>
              </a:schemeClr>
            </a:solidFill>
          </a:endParaRPr>
        </a:p>
      </dgm:t>
    </dgm:pt>
    <dgm:pt modelId="{D9C3D522-0D63-41B0-B894-2DFE977BFF8C}" type="parTrans" cxnId="{896E5F5E-C16B-4B2E-AA85-D2CC6C73CEB1}">
      <dgm:prSet/>
      <dgm:spPr/>
      <dgm:t>
        <a:bodyPr/>
        <a:lstStyle/>
        <a:p>
          <a:endParaRPr lang="en-US"/>
        </a:p>
      </dgm:t>
    </dgm:pt>
    <dgm:pt modelId="{ACD86881-FB89-4EA8-8F19-93A0B36C543F}" type="sibTrans" cxnId="{896E5F5E-C16B-4B2E-AA85-D2CC6C73CEB1}">
      <dgm:prSet/>
      <dgm:spPr/>
      <dgm:t>
        <a:bodyPr/>
        <a:lstStyle/>
        <a:p>
          <a:endParaRPr lang="en-US"/>
        </a:p>
      </dgm:t>
    </dgm:pt>
    <dgm:pt modelId="{574B7A0F-E133-4044-9AB8-B770147C506F}">
      <dgm:prSet/>
      <dgm:spPr/>
      <dgm:t>
        <a:bodyPr/>
        <a:lstStyle/>
        <a:p>
          <a:r>
            <a:rPr lang="en-US" b="1" i="0" u="none" baseline="0" dirty="0">
              <a:solidFill>
                <a:schemeClr val="accent2">
                  <a:lumMod val="50000"/>
                </a:schemeClr>
              </a:solidFill>
            </a:rPr>
            <a:t>d) </a:t>
          </a:r>
          <a:r>
            <a:rPr lang="en-US" b="1" i="0" u="sng" baseline="0" dirty="0">
              <a:solidFill>
                <a:schemeClr val="accent2">
                  <a:lumMod val="50000"/>
                </a:schemeClr>
              </a:solidFill>
            </a:rPr>
            <a:t>All of the above</a:t>
          </a:r>
          <a:endParaRPr lang="en-US" b="1" u="sng" dirty="0">
            <a:solidFill>
              <a:schemeClr val="accent2">
                <a:lumMod val="50000"/>
              </a:schemeClr>
            </a:solidFill>
          </a:endParaRPr>
        </a:p>
      </dgm:t>
    </dgm:pt>
    <dgm:pt modelId="{6C0C9187-F697-4413-B94A-0CC5B574650B}" type="parTrans" cxnId="{CED666CF-DBEF-43C9-9E5E-16BB29837CC0}">
      <dgm:prSet/>
      <dgm:spPr/>
      <dgm:t>
        <a:bodyPr/>
        <a:lstStyle/>
        <a:p>
          <a:endParaRPr lang="en-US"/>
        </a:p>
      </dgm:t>
    </dgm:pt>
    <dgm:pt modelId="{948C3795-11DC-44FF-8913-F767E1579F32}" type="sibTrans" cxnId="{CED666CF-DBEF-43C9-9E5E-16BB29837CC0}">
      <dgm:prSet/>
      <dgm:spPr/>
      <dgm:t>
        <a:bodyPr/>
        <a:lstStyle/>
        <a:p>
          <a:endParaRPr lang="en-US"/>
        </a:p>
      </dgm:t>
    </dgm:pt>
    <dgm:pt modelId="{696D05A3-6A71-411B-9154-BFCA0490D78F}">
      <dgm:prSet/>
      <dgm:spPr/>
      <dgm:t>
        <a:bodyPr/>
        <a:lstStyle/>
        <a:p>
          <a:r>
            <a:rPr lang="en-US" b="0" i="0" baseline="0" dirty="0">
              <a:solidFill>
                <a:schemeClr val="accent2">
                  <a:lumMod val="50000"/>
                </a:schemeClr>
              </a:solidFill>
            </a:rPr>
            <a:t>e) None of the above</a:t>
          </a:r>
          <a:endParaRPr lang="en-US" dirty="0">
            <a:solidFill>
              <a:schemeClr val="accent2">
                <a:lumMod val="50000"/>
              </a:schemeClr>
            </a:solidFill>
          </a:endParaRPr>
        </a:p>
      </dgm:t>
    </dgm:pt>
    <dgm:pt modelId="{B6FEBCAC-9084-4413-BEA0-641F0C1E7F7C}" type="parTrans" cxnId="{CB90DF6F-7D66-4F97-9F93-3E38B5CF9A96}">
      <dgm:prSet/>
      <dgm:spPr/>
      <dgm:t>
        <a:bodyPr/>
        <a:lstStyle/>
        <a:p>
          <a:endParaRPr lang="en-US"/>
        </a:p>
      </dgm:t>
    </dgm:pt>
    <dgm:pt modelId="{1F4B869C-0CCD-4BD1-9B27-23C7B9F2D8BC}" type="sibTrans" cxnId="{CB90DF6F-7D66-4F97-9F93-3E38B5CF9A96}">
      <dgm:prSet/>
      <dgm:spPr/>
      <dgm:t>
        <a:bodyPr/>
        <a:lstStyle/>
        <a:p>
          <a:endParaRPr lang="en-US"/>
        </a:p>
      </dgm:t>
    </dgm:pt>
    <dgm:pt modelId="{81A8289B-7A8D-42DE-906E-4C299294848D}" type="pres">
      <dgm:prSet presAssocID="{D5299FA4-7EC4-4D58-96DE-CA1D092849B7}" presName="linear" presStyleCnt="0">
        <dgm:presLayoutVars>
          <dgm:animLvl val="lvl"/>
          <dgm:resizeHandles val="exact"/>
        </dgm:presLayoutVars>
      </dgm:prSet>
      <dgm:spPr/>
    </dgm:pt>
    <dgm:pt modelId="{F6CD8658-C800-4A85-A567-78C60E172C12}" type="pres">
      <dgm:prSet presAssocID="{4F096822-BF62-4BA3-96C8-3E98FF43C12D}" presName="parentText" presStyleLbl="node1" presStyleIdx="0" presStyleCnt="1">
        <dgm:presLayoutVars>
          <dgm:chMax val="0"/>
          <dgm:bulletEnabled val="1"/>
        </dgm:presLayoutVars>
      </dgm:prSet>
      <dgm:spPr/>
    </dgm:pt>
    <dgm:pt modelId="{20BEA836-3FFA-454C-B1CE-FBCF8B12284A}" type="pres">
      <dgm:prSet presAssocID="{4F096822-BF62-4BA3-96C8-3E98FF43C12D}" presName="childText" presStyleLbl="revTx" presStyleIdx="0" presStyleCnt="1">
        <dgm:presLayoutVars>
          <dgm:bulletEnabled val="1"/>
        </dgm:presLayoutVars>
      </dgm:prSet>
      <dgm:spPr/>
    </dgm:pt>
  </dgm:ptLst>
  <dgm:cxnLst>
    <dgm:cxn modelId="{FB3FD305-960D-478F-A9EE-77E44C9A3029}" srcId="{4F096822-BF62-4BA3-96C8-3E98FF43C12D}" destId="{F27C4B6C-871A-4178-9074-C6D655CCB4F4}" srcOrd="1" destOrd="0" parTransId="{144F7B27-0AC2-40C2-BFB7-583D3C52AF68}" sibTransId="{1001839A-358E-4611-BDE0-51D4C9612AE3}"/>
    <dgm:cxn modelId="{50DED30E-B090-4738-B248-60CC5369D2E6}" type="presOf" srcId="{4F096822-BF62-4BA3-96C8-3E98FF43C12D}" destId="{F6CD8658-C800-4A85-A567-78C60E172C12}" srcOrd="0" destOrd="0" presId="urn:microsoft.com/office/officeart/2005/8/layout/vList2"/>
    <dgm:cxn modelId="{F3480A11-BBFC-4E47-81BD-A02E1090FFFD}" type="presOf" srcId="{696D05A3-6A71-411B-9154-BFCA0490D78F}" destId="{20BEA836-3FFA-454C-B1CE-FBCF8B12284A}" srcOrd="0" destOrd="4" presId="urn:microsoft.com/office/officeart/2005/8/layout/vList2"/>
    <dgm:cxn modelId="{C5389320-61A1-489E-B705-C7C030410265}" type="presOf" srcId="{F27C4B6C-871A-4178-9074-C6D655CCB4F4}" destId="{20BEA836-3FFA-454C-B1CE-FBCF8B12284A}" srcOrd="0" destOrd="1" presId="urn:microsoft.com/office/officeart/2005/8/layout/vList2"/>
    <dgm:cxn modelId="{68D70224-0174-461D-8FA2-674C1F4D3B8E}" srcId="{D5299FA4-7EC4-4D58-96DE-CA1D092849B7}" destId="{4F096822-BF62-4BA3-96C8-3E98FF43C12D}" srcOrd="0" destOrd="0" parTransId="{CD4407CD-55A7-46FF-85E2-7ACD4863B995}" sibTransId="{77861C8D-907A-4078-9725-F30547D2D99D}"/>
    <dgm:cxn modelId="{896E5F5E-C16B-4B2E-AA85-D2CC6C73CEB1}" srcId="{4F096822-BF62-4BA3-96C8-3E98FF43C12D}" destId="{CDECE508-D693-40CF-9DCE-CA8C3FDD719A}" srcOrd="2" destOrd="0" parTransId="{D9C3D522-0D63-41B0-B894-2DFE977BFF8C}" sibTransId="{ACD86881-FB89-4EA8-8F19-93A0B36C543F}"/>
    <dgm:cxn modelId="{6687D66E-8763-4053-A7BB-95CD75721F96}" type="presOf" srcId="{574B7A0F-E133-4044-9AB8-B770147C506F}" destId="{20BEA836-3FFA-454C-B1CE-FBCF8B12284A}" srcOrd="0" destOrd="3" presId="urn:microsoft.com/office/officeart/2005/8/layout/vList2"/>
    <dgm:cxn modelId="{CB90DF6F-7D66-4F97-9F93-3E38B5CF9A96}" srcId="{4F096822-BF62-4BA3-96C8-3E98FF43C12D}" destId="{696D05A3-6A71-411B-9154-BFCA0490D78F}" srcOrd="4" destOrd="0" parTransId="{B6FEBCAC-9084-4413-BEA0-641F0C1E7F7C}" sibTransId="{1F4B869C-0CCD-4BD1-9B27-23C7B9F2D8BC}"/>
    <dgm:cxn modelId="{6162209B-D45A-452A-9A3D-890B28CC78F6}" srcId="{4F096822-BF62-4BA3-96C8-3E98FF43C12D}" destId="{2BD38E69-889D-42E7-AC36-B802B261D622}" srcOrd="0" destOrd="0" parTransId="{211B5DCC-91A9-4CB4-95EA-72DECE927212}" sibTransId="{AB1C72FD-C20D-4488-898D-5C9963B9DC46}"/>
    <dgm:cxn modelId="{CED666CF-DBEF-43C9-9E5E-16BB29837CC0}" srcId="{4F096822-BF62-4BA3-96C8-3E98FF43C12D}" destId="{574B7A0F-E133-4044-9AB8-B770147C506F}" srcOrd="3" destOrd="0" parTransId="{6C0C9187-F697-4413-B94A-0CC5B574650B}" sibTransId="{948C3795-11DC-44FF-8913-F767E1579F32}"/>
    <dgm:cxn modelId="{F455DFED-8EA7-4BF3-82D3-47B072BD7D3F}" type="presOf" srcId="{2BD38E69-889D-42E7-AC36-B802B261D622}" destId="{20BEA836-3FFA-454C-B1CE-FBCF8B12284A}" srcOrd="0" destOrd="0" presId="urn:microsoft.com/office/officeart/2005/8/layout/vList2"/>
    <dgm:cxn modelId="{0CD090F0-488E-427F-8715-0A5CA4EE5A55}" type="presOf" srcId="{D5299FA4-7EC4-4D58-96DE-CA1D092849B7}" destId="{81A8289B-7A8D-42DE-906E-4C299294848D}" srcOrd="0" destOrd="0" presId="urn:microsoft.com/office/officeart/2005/8/layout/vList2"/>
    <dgm:cxn modelId="{38513AFE-FBE6-474D-BE3A-A21622B67AAB}" type="presOf" srcId="{CDECE508-D693-40CF-9DCE-CA8C3FDD719A}" destId="{20BEA836-3FFA-454C-B1CE-FBCF8B12284A}" srcOrd="0" destOrd="2" presId="urn:microsoft.com/office/officeart/2005/8/layout/vList2"/>
    <dgm:cxn modelId="{EA29CDEE-9F8E-40D2-9440-752B3BA14EDF}" type="presParOf" srcId="{81A8289B-7A8D-42DE-906E-4C299294848D}" destId="{F6CD8658-C800-4A85-A567-78C60E172C12}" srcOrd="0" destOrd="0" presId="urn:microsoft.com/office/officeart/2005/8/layout/vList2"/>
    <dgm:cxn modelId="{46A2D826-F6E4-4AE8-AF7D-624565022977}" type="presParOf" srcId="{81A8289B-7A8D-42DE-906E-4C299294848D}" destId="{20BEA836-3FFA-454C-B1CE-FBCF8B12284A}" srcOrd="1"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61.xml><?xml version="1.0" encoding="utf-8"?>
<dgm:dataModel xmlns:dgm="http://schemas.openxmlformats.org/drawingml/2006/diagram" xmlns:a="http://schemas.openxmlformats.org/drawingml/2006/main">
  <dgm:ptLst>
    <dgm:pt modelId="{70CC90EB-8940-4B83-8FBF-FC9A5F888AB0}" type="doc">
      <dgm:prSet loTypeId="urn:microsoft.com/office/officeart/2005/8/layout/vList2" loCatId="list" qsTypeId="urn:microsoft.com/office/officeart/2005/8/quickstyle/simple4" qsCatId="simple" csTypeId="urn:microsoft.com/office/officeart/2005/8/colors/colorful2" csCatId="colorful"/>
      <dgm:spPr/>
      <dgm:t>
        <a:bodyPr/>
        <a:lstStyle/>
        <a:p>
          <a:endParaRPr lang="en-US"/>
        </a:p>
      </dgm:t>
    </dgm:pt>
    <dgm:pt modelId="{975C947D-50AE-46A6-91C4-3BE936C992AC}">
      <dgm:prSet/>
      <dgm:spPr/>
      <dgm:t>
        <a:bodyPr/>
        <a:lstStyle/>
        <a:p>
          <a:r>
            <a:rPr lang="en-US" dirty="0"/>
            <a:t>In any professional relationship a power imbalance is characteristic. The service provider’s power comes from the client’s trust that the provider has the ability to help with the problems, and through the client’s disclosure of personal information that would not normally be shared.</a:t>
          </a:r>
        </a:p>
      </dgm:t>
    </dgm:pt>
    <dgm:pt modelId="{6E0EB95F-2E90-4121-BE67-D0BBBFBA284E}" type="parTrans" cxnId="{C02EA017-B9D5-4A7E-AA3F-3477F5B2E6C9}">
      <dgm:prSet/>
      <dgm:spPr/>
      <dgm:t>
        <a:bodyPr/>
        <a:lstStyle/>
        <a:p>
          <a:endParaRPr lang="en-US"/>
        </a:p>
      </dgm:t>
    </dgm:pt>
    <dgm:pt modelId="{6DD953DF-CCA3-40D4-8E96-E17459B2AC57}" type="sibTrans" cxnId="{C02EA017-B9D5-4A7E-AA3F-3477F5B2E6C9}">
      <dgm:prSet/>
      <dgm:spPr/>
      <dgm:t>
        <a:bodyPr/>
        <a:lstStyle/>
        <a:p>
          <a:endParaRPr lang="en-US"/>
        </a:p>
      </dgm:t>
    </dgm:pt>
    <dgm:pt modelId="{0CA3681D-7A83-4A7B-9A46-3C579D94F6F2}">
      <dgm:prSet/>
      <dgm:spPr/>
      <dgm:t>
        <a:bodyPr/>
        <a:lstStyle/>
        <a:p>
          <a:r>
            <a:rPr lang="en-US"/>
            <a:t>Because  of this power, the service provider has a duty to act in the best interests of the client, and is responsible for managing issues of boundaries, even if the client seems to encourage boundary violations.</a:t>
          </a:r>
        </a:p>
      </dgm:t>
    </dgm:pt>
    <dgm:pt modelId="{83015100-3476-456F-9600-687073AB0BAE}" type="parTrans" cxnId="{1D038C62-9C05-4813-A3A4-D5D698AF2E09}">
      <dgm:prSet/>
      <dgm:spPr/>
      <dgm:t>
        <a:bodyPr/>
        <a:lstStyle/>
        <a:p>
          <a:endParaRPr lang="en-US"/>
        </a:p>
      </dgm:t>
    </dgm:pt>
    <dgm:pt modelId="{1C93DA4A-11F0-45E4-A537-960CCF27B174}" type="sibTrans" cxnId="{1D038C62-9C05-4813-A3A4-D5D698AF2E09}">
      <dgm:prSet/>
      <dgm:spPr/>
      <dgm:t>
        <a:bodyPr/>
        <a:lstStyle/>
        <a:p>
          <a:endParaRPr lang="en-US"/>
        </a:p>
      </dgm:t>
    </dgm:pt>
    <dgm:pt modelId="{51688636-4CA5-47A8-BEC5-133C4F6355FA}" type="pres">
      <dgm:prSet presAssocID="{70CC90EB-8940-4B83-8FBF-FC9A5F888AB0}" presName="linear" presStyleCnt="0">
        <dgm:presLayoutVars>
          <dgm:animLvl val="lvl"/>
          <dgm:resizeHandles val="exact"/>
        </dgm:presLayoutVars>
      </dgm:prSet>
      <dgm:spPr/>
    </dgm:pt>
    <dgm:pt modelId="{67BF9226-84BA-4689-AD92-18513EE54610}" type="pres">
      <dgm:prSet presAssocID="{975C947D-50AE-46A6-91C4-3BE936C992AC}" presName="parentText" presStyleLbl="node1" presStyleIdx="0" presStyleCnt="2" custLinFactY="-6359" custLinFactNeighborX="-43852" custLinFactNeighborY="-100000">
        <dgm:presLayoutVars>
          <dgm:chMax val="0"/>
          <dgm:bulletEnabled val="1"/>
        </dgm:presLayoutVars>
      </dgm:prSet>
      <dgm:spPr/>
    </dgm:pt>
    <dgm:pt modelId="{414CC665-80A9-4817-B528-124CE547EA97}" type="pres">
      <dgm:prSet presAssocID="{6DD953DF-CCA3-40D4-8E96-E17459B2AC57}" presName="spacer" presStyleCnt="0"/>
      <dgm:spPr/>
    </dgm:pt>
    <dgm:pt modelId="{C8526B1D-D2C1-4AF3-87A0-B53CD7E21429}" type="pres">
      <dgm:prSet presAssocID="{0CA3681D-7A83-4A7B-9A46-3C579D94F6F2}" presName="parentText" presStyleLbl="node1" presStyleIdx="1" presStyleCnt="2">
        <dgm:presLayoutVars>
          <dgm:chMax val="0"/>
          <dgm:bulletEnabled val="1"/>
        </dgm:presLayoutVars>
      </dgm:prSet>
      <dgm:spPr/>
    </dgm:pt>
  </dgm:ptLst>
  <dgm:cxnLst>
    <dgm:cxn modelId="{C02EA017-B9D5-4A7E-AA3F-3477F5B2E6C9}" srcId="{70CC90EB-8940-4B83-8FBF-FC9A5F888AB0}" destId="{975C947D-50AE-46A6-91C4-3BE936C992AC}" srcOrd="0" destOrd="0" parTransId="{6E0EB95F-2E90-4121-BE67-D0BBBFBA284E}" sibTransId="{6DD953DF-CCA3-40D4-8E96-E17459B2AC57}"/>
    <dgm:cxn modelId="{733D932B-5DAA-4D55-BAA9-6C8ADAF80784}" type="presOf" srcId="{975C947D-50AE-46A6-91C4-3BE936C992AC}" destId="{67BF9226-84BA-4689-AD92-18513EE54610}" srcOrd="0" destOrd="0" presId="urn:microsoft.com/office/officeart/2005/8/layout/vList2"/>
    <dgm:cxn modelId="{1D038C62-9C05-4813-A3A4-D5D698AF2E09}" srcId="{70CC90EB-8940-4B83-8FBF-FC9A5F888AB0}" destId="{0CA3681D-7A83-4A7B-9A46-3C579D94F6F2}" srcOrd="1" destOrd="0" parTransId="{83015100-3476-456F-9600-687073AB0BAE}" sibTransId="{1C93DA4A-11F0-45E4-A537-960CCF27B174}"/>
    <dgm:cxn modelId="{566B347D-3EB5-4F14-9256-358A36C90AC7}" type="presOf" srcId="{70CC90EB-8940-4B83-8FBF-FC9A5F888AB0}" destId="{51688636-4CA5-47A8-BEC5-133C4F6355FA}" srcOrd="0" destOrd="0" presId="urn:microsoft.com/office/officeart/2005/8/layout/vList2"/>
    <dgm:cxn modelId="{18D62CD7-427D-4DA6-8CFD-6DE0F794FACF}" type="presOf" srcId="{0CA3681D-7A83-4A7B-9A46-3C579D94F6F2}" destId="{C8526B1D-D2C1-4AF3-87A0-B53CD7E21429}" srcOrd="0" destOrd="0" presId="urn:microsoft.com/office/officeart/2005/8/layout/vList2"/>
    <dgm:cxn modelId="{13F87C01-7709-4001-88C5-DB1A42F4DC7F}" type="presParOf" srcId="{51688636-4CA5-47A8-BEC5-133C4F6355FA}" destId="{67BF9226-84BA-4689-AD92-18513EE54610}" srcOrd="0" destOrd="0" presId="urn:microsoft.com/office/officeart/2005/8/layout/vList2"/>
    <dgm:cxn modelId="{B2538BC9-3111-4EB4-BA10-FD344D127F0F}" type="presParOf" srcId="{51688636-4CA5-47A8-BEC5-133C4F6355FA}" destId="{414CC665-80A9-4817-B528-124CE547EA97}" srcOrd="1" destOrd="0" presId="urn:microsoft.com/office/officeart/2005/8/layout/vList2"/>
    <dgm:cxn modelId="{3064EAD5-F75E-43D6-B681-E158E78EE703}" type="presParOf" srcId="{51688636-4CA5-47A8-BEC5-133C4F6355FA}" destId="{C8526B1D-D2C1-4AF3-87A0-B53CD7E21429}" srcOrd="2"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62.xml><?xml version="1.0" encoding="utf-8"?>
<dgm:dataModel xmlns:dgm="http://schemas.openxmlformats.org/drawingml/2006/diagram" xmlns:a="http://schemas.openxmlformats.org/drawingml/2006/main">
  <dgm:ptLst>
    <dgm:pt modelId="{AEE3B890-C430-460C-98C6-EFF86A7C4E6B}" type="doc">
      <dgm:prSet loTypeId="urn:microsoft.com/office/officeart/2005/8/layout/vList2" loCatId="list" qsTypeId="urn:microsoft.com/office/officeart/2005/8/quickstyle/simple4" qsCatId="simple" csTypeId="urn:microsoft.com/office/officeart/2005/8/colors/colorful2" csCatId="colorful"/>
      <dgm:spPr/>
      <dgm:t>
        <a:bodyPr/>
        <a:lstStyle/>
        <a:p>
          <a:endParaRPr lang="en-US"/>
        </a:p>
      </dgm:t>
    </dgm:pt>
    <dgm:pt modelId="{7841A68D-7F3C-4E58-87ED-46EEA195C4D8}">
      <dgm:prSet custT="1"/>
      <dgm:spPr/>
      <dgm:t>
        <a:bodyPr/>
        <a:lstStyle/>
        <a:p>
          <a:r>
            <a:rPr lang="en-US" sz="2400" b="1" dirty="0"/>
            <a:t>Dual or Overlapping Relationships</a:t>
          </a:r>
          <a:endParaRPr lang="en-US" sz="2400" dirty="0"/>
        </a:p>
      </dgm:t>
    </dgm:pt>
    <dgm:pt modelId="{9273494B-9160-4EDC-BD95-07D5B4AA8408}" type="parTrans" cxnId="{C2E5B0A0-B0EB-4F0F-B91C-E50E3DED5411}">
      <dgm:prSet/>
      <dgm:spPr/>
      <dgm:t>
        <a:bodyPr/>
        <a:lstStyle/>
        <a:p>
          <a:endParaRPr lang="en-US"/>
        </a:p>
      </dgm:t>
    </dgm:pt>
    <dgm:pt modelId="{8F60521D-518B-4AA1-9267-F016585335D3}" type="sibTrans" cxnId="{C2E5B0A0-B0EB-4F0F-B91C-E50E3DED5411}">
      <dgm:prSet/>
      <dgm:spPr/>
      <dgm:t>
        <a:bodyPr/>
        <a:lstStyle/>
        <a:p>
          <a:endParaRPr lang="en-US"/>
        </a:p>
      </dgm:t>
    </dgm:pt>
    <dgm:pt modelId="{F7A5AF2B-B8A7-46C9-B8FE-E670ACD9B052}">
      <dgm:prSet/>
      <dgm:spPr/>
      <dgm:t>
        <a:bodyPr/>
        <a:lstStyle/>
        <a:p>
          <a:r>
            <a:rPr lang="en-US" b="1"/>
            <a:t>Dual relationships</a:t>
          </a:r>
          <a:r>
            <a:rPr lang="en-US"/>
            <a:t> should be avoided. These occur when in addition to the role of a service provider, the provider has a position of significant authority or emotional relationship with their client. </a:t>
          </a:r>
        </a:p>
      </dgm:t>
    </dgm:pt>
    <dgm:pt modelId="{5AD68BA2-3A2B-457F-84F8-2B4B23A45625}" type="parTrans" cxnId="{8A5064A4-5F26-4389-8DDE-26FE2A1A4A65}">
      <dgm:prSet/>
      <dgm:spPr/>
      <dgm:t>
        <a:bodyPr/>
        <a:lstStyle/>
        <a:p>
          <a:endParaRPr lang="en-US"/>
        </a:p>
      </dgm:t>
    </dgm:pt>
    <dgm:pt modelId="{5A59EDC9-16AD-4767-BB03-84D73BBDBF06}" type="sibTrans" cxnId="{8A5064A4-5F26-4389-8DDE-26FE2A1A4A65}">
      <dgm:prSet/>
      <dgm:spPr/>
      <dgm:t>
        <a:bodyPr/>
        <a:lstStyle/>
        <a:p>
          <a:endParaRPr lang="en-US"/>
        </a:p>
      </dgm:t>
    </dgm:pt>
    <dgm:pt modelId="{B4AC43AC-82C7-4153-8F3E-EB4FA6AAA878}">
      <dgm:prSet/>
      <dgm:spPr/>
      <dgm:t>
        <a:bodyPr/>
        <a:lstStyle/>
        <a:p>
          <a:r>
            <a:rPr lang="en-US"/>
            <a:t>Some examples of dual relationships include course instructor, work place supervisor, or family member. </a:t>
          </a:r>
        </a:p>
      </dgm:t>
    </dgm:pt>
    <dgm:pt modelId="{73B9697B-5F35-415B-BE30-F4DEF5EC8F23}" type="parTrans" cxnId="{C9A3712D-AA18-4C95-B15E-9193CB691934}">
      <dgm:prSet/>
      <dgm:spPr/>
      <dgm:t>
        <a:bodyPr/>
        <a:lstStyle/>
        <a:p>
          <a:endParaRPr lang="en-US"/>
        </a:p>
      </dgm:t>
    </dgm:pt>
    <dgm:pt modelId="{B396EA1B-1B1E-4A6D-ACC8-515E2C97ED16}" type="sibTrans" cxnId="{C9A3712D-AA18-4C95-B15E-9193CB691934}">
      <dgm:prSet/>
      <dgm:spPr/>
      <dgm:t>
        <a:bodyPr/>
        <a:lstStyle/>
        <a:p>
          <a:endParaRPr lang="en-US"/>
        </a:p>
      </dgm:t>
    </dgm:pt>
    <dgm:pt modelId="{301C55C2-703E-436E-91C5-9D0E2BB3CB39}">
      <dgm:prSet/>
      <dgm:spPr/>
      <dgm:t>
        <a:bodyPr/>
        <a:lstStyle/>
        <a:p>
          <a:r>
            <a:rPr lang="en-US"/>
            <a:t>It is important to remember that the purpose of avoiding dual relationship exploiting the inherent power imbalance in the therapeutic relationship. </a:t>
          </a:r>
        </a:p>
      </dgm:t>
    </dgm:pt>
    <dgm:pt modelId="{C46DFCD8-1345-4F80-9DFB-5D76D76AC017}" type="parTrans" cxnId="{D8FA5659-79A0-4699-A19D-CBCA003BC1A2}">
      <dgm:prSet/>
      <dgm:spPr/>
      <dgm:t>
        <a:bodyPr/>
        <a:lstStyle/>
        <a:p>
          <a:endParaRPr lang="en-US"/>
        </a:p>
      </dgm:t>
    </dgm:pt>
    <dgm:pt modelId="{60CD2BD7-6B92-4691-854C-6B35831101EB}" type="sibTrans" cxnId="{D8FA5659-79A0-4699-A19D-CBCA003BC1A2}">
      <dgm:prSet/>
      <dgm:spPr/>
      <dgm:t>
        <a:bodyPr/>
        <a:lstStyle/>
        <a:p>
          <a:endParaRPr lang="en-US"/>
        </a:p>
      </dgm:t>
    </dgm:pt>
    <dgm:pt modelId="{7F1BE2CE-DE48-4F28-90E6-9E7326BA2B0E}" type="pres">
      <dgm:prSet presAssocID="{AEE3B890-C430-460C-98C6-EFF86A7C4E6B}" presName="linear" presStyleCnt="0">
        <dgm:presLayoutVars>
          <dgm:animLvl val="lvl"/>
          <dgm:resizeHandles val="exact"/>
        </dgm:presLayoutVars>
      </dgm:prSet>
      <dgm:spPr/>
    </dgm:pt>
    <dgm:pt modelId="{9DCE79D3-B828-4FB7-B502-8758F070315D}" type="pres">
      <dgm:prSet presAssocID="{7841A68D-7F3C-4E58-87ED-46EEA195C4D8}" presName="parentText" presStyleLbl="node1" presStyleIdx="0" presStyleCnt="4">
        <dgm:presLayoutVars>
          <dgm:chMax val="0"/>
          <dgm:bulletEnabled val="1"/>
        </dgm:presLayoutVars>
      </dgm:prSet>
      <dgm:spPr/>
    </dgm:pt>
    <dgm:pt modelId="{AA5264B6-26EC-4BB9-A382-2C482908B89E}" type="pres">
      <dgm:prSet presAssocID="{8F60521D-518B-4AA1-9267-F016585335D3}" presName="spacer" presStyleCnt="0"/>
      <dgm:spPr/>
    </dgm:pt>
    <dgm:pt modelId="{2005088F-C3D3-4C22-AFF8-98916AE96909}" type="pres">
      <dgm:prSet presAssocID="{F7A5AF2B-B8A7-46C9-B8FE-E670ACD9B052}" presName="parentText" presStyleLbl="node1" presStyleIdx="1" presStyleCnt="4">
        <dgm:presLayoutVars>
          <dgm:chMax val="0"/>
          <dgm:bulletEnabled val="1"/>
        </dgm:presLayoutVars>
      </dgm:prSet>
      <dgm:spPr/>
    </dgm:pt>
    <dgm:pt modelId="{F0909F9C-7ABB-4D65-B850-BB33C907EF9A}" type="pres">
      <dgm:prSet presAssocID="{5A59EDC9-16AD-4767-BB03-84D73BBDBF06}" presName="spacer" presStyleCnt="0"/>
      <dgm:spPr/>
    </dgm:pt>
    <dgm:pt modelId="{04480D67-05A6-4D47-BE76-513615101300}" type="pres">
      <dgm:prSet presAssocID="{B4AC43AC-82C7-4153-8F3E-EB4FA6AAA878}" presName="parentText" presStyleLbl="node1" presStyleIdx="2" presStyleCnt="4">
        <dgm:presLayoutVars>
          <dgm:chMax val="0"/>
          <dgm:bulletEnabled val="1"/>
        </dgm:presLayoutVars>
      </dgm:prSet>
      <dgm:spPr/>
    </dgm:pt>
    <dgm:pt modelId="{2AD08E36-94EF-40F6-B0A3-F5B3A8FF3A1D}" type="pres">
      <dgm:prSet presAssocID="{B396EA1B-1B1E-4A6D-ACC8-515E2C97ED16}" presName="spacer" presStyleCnt="0"/>
      <dgm:spPr/>
    </dgm:pt>
    <dgm:pt modelId="{4F2AB0BD-D10E-4332-B787-3E5038A35DBC}" type="pres">
      <dgm:prSet presAssocID="{301C55C2-703E-436E-91C5-9D0E2BB3CB39}" presName="parentText" presStyleLbl="node1" presStyleIdx="3" presStyleCnt="4">
        <dgm:presLayoutVars>
          <dgm:chMax val="0"/>
          <dgm:bulletEnabled val="1"/>
        </dgm:presLayoutVars>
      </dgm:prSet>
      <dgm:spPr/>
    </dgm:pt>
  </dgm:ptLst>
  <dgm:cxnLst>
    <dgm:cxn modelId="{FE8F112A-DC2B-4A78-8713-8103066F5974}" type="presOf" srcId="{7841A68D-7F3C-4E58-87ED-46EEA195C4D8}" destId="{9DCE79D3-B828-4FB7-B502-8758F070315D}" srcOrd="0" destOrd="0" presId="urn:microsoft.com/office/officeart/2005/8/layout/vList2"/>
    <dgm:cxn modelId="{C9A3712D-AA18-4C95-B15E-9193CB691934}" srcId="{AEE3B890-C430-460C-98C6-EFF86A7C4E6B}" destId="{B4AC43AC-82C7-4153-8F3E-EB4FA6AAA878}" srcOrd="2" destOrd="0" parTransId="{73B9697B-5F35-415B-BE30-F4DEF5EC8F23}" sibTransId="{B396EA1B-1B1E-4A6D-ACC8-515E2C97ED16}"/>
    <dgm:cxn modelId="{3E5F0C2F-B02E-4648-BD06-34868CC1FCC9}" type="presOf" srcId="{AEE3B890-C430-460C-98C6-EFF86A7C4E6B}" destId="{7F1BE2CE-DE48-4F28-90E6-9E7326BA2B0E}" srcOrd="0" destOrd="0" presId="urn:microsoft.com/office/officeart/2005/8/layout/vList2"/>
    <dgm:cxn modelId="{E9126F32-3E4C-49AC-B635-DA73D6DDF95A}" type="presOf" srcId="{B4AC43AC-82C7-4153-8F3E-EB4FA6AAA878}" destId="{04480D67-05A6-4D47-BE76-513615101300}" srcOrd="0" destOrd="0" presId="urn:microsoft.com/office/officeart/2005/8/layout/vList2"/>
    <dgm:cxn modelId="{24984055-94A3-4224-9BE1-E8F7139D5BA4}" type="presOf" srcId="{301C55C2-703E-436E-91C5-9D0E2BB3CB39}" destId="{4F2AB0BD-D10E-4332-B787-3E5038A35DBC}" srcOrd="0" destOrd="0" presId="urn:microsoft.com/office/officeart/2005/8/layout/vList2"/>
    <dgm:cxn modelId="{D8FA5659-79A0-4699-A19D-CBCA003BC1A2}" srcId="{AEE3B890-C430-460C-98C6-EFF86A7C4E6B}" destId="{301C55C2-703E-436E-91C5-9D0E2BB3CB39}" srcOrd="3" destOrd="0" parTransId="{C46DFCD8-1345-4F80-9DFB-5D76D76AC017}" sibTransId="{60CD2BD7-6B92-4691-854C-6B35831101EB}"/>
    <dgm:cxn modelId="{C2E5B0A0-B0EB-4F0F-B91C-E50E3DED5411}" srcId="{AEE3B890-C430-460C-98C6-EFF86A7C4E6B}" destId="{7841A68D-7F3C-4E58-87ED-46EEA195C4D8}" srcOrd="0" destOrd="0" parTransId="{9273494B-9160-4EDC-BD95-07D5B4AA8408}" sibTransId="{8F60521D-518B-4AA1-9267-F016585335D3}"/>
    <dgm:cxn modelId="{8A5064A4-5F26-4389-8DDE-26FE2A1A4A65}" srcId="{AEE3B890-C430-460C-98C6-EFF86A7C4E6B}" destId="{F7A5AF2B-B8A7-46C9-B8FE-E670ACD9B052}" srcOrd="1" destOrd="0" parTransId="{5AD68BA2-3A2B-457F-84F8-2B4B23A45625}" sibTransId="{5A59EDC9-16AD-4767-BB03-84D73BBDBF06}"/>
    <dgm:cxn modelId="{9CFE95C9-2390-42EE-BD72-BFF3E01F12BD}" type="presOf" srcId="{F7A5AF2B-B8A7-46C9-B8FE-E670ACD9B052}" destId="{2005088F-C3D3-4C22-AFF8-98916AE96909}" srcOrd="0" destOrd="0" presId="urn:microsoft.com/office/officeart/2005/8/layout/vList2"/>
    <dgm:cxn modelId="{718C7DB8-489C-4E68-9736-F57FAAB73843}" type="presParOf" srcId="{7F1BE2CE-DE48-4F28-90E6-9E7326BA2B0E}" destId="{9DCE79D3-B828-4FB7-B502-8758F070315D}" srcOrd="0" destOrd="0" presId="urn:microsoft.com/office/officeart/2005/8/layout/vList2"/>
    <dgm:cxn modelId="{C9613AEA-647F-4004-934E-92280CC9BB44}" type="presParOf" srcId="{7F1BE2CE-DE48-4F28-90E6-9E7326BA2B0E}" destId="{AA5264B6-26EC-4BB9-A382-2C482908B89E}" srcOrd="1" destOrd="0" presId="urn:microsoft.com/office/officeart/2005/8/layout/vList2"/>
    <dgm:cxn modelId="{B1072FD7-AC36-4EBD-940C-CB53465D4FF8}" type="presParOf" srcId="{7F1BE2CE-DE48-4F28-90E6-9E7326BA2B0E}" destId="{2005088F-C3D3-4C22-AFF8-98916AE96909}" srcOrd="2" destOrd="0" presId="urn:microsoft.com/office/officeart/2005/8/layout/vList2"/>
    <dgm:cxn modelId="{0E7816E2-813D-4C49-9191-F2AFC571E4CC}" type="presParOf" srcId="{7F1BE2CE-DE48-4F28-90E6-9E7326BA2B0E}" destId="{F0909F9C-7ABB-4D65-B850-BB33C907EF9A}" srcOrd="3" destOrd="0" presId="urn:microsoft.com/office/officeart/2005/8/layout/vList2"/>
    <dgm:cxn modelId="{82013E6A-4C1C-4906-874B-536E0CB56DB2}" type="presParOf" srcId="{7F1BE2CE-DE48-4F28-90E6-9E7326BA2B0E}" destId="{04480D67-05A6-4D47-BE76-513615101300}" srcOrd="4" destOrd="0" presId="urn:microsoft.com/office/officeart/2005/8/layout/vList2"/>
    <dgm:cxn modelId="{B8B043CC-C753-4A63-A290-94DF5F63194D}" type="presParOf" srcId="{7F1BE2CE-DE48-4F28-90E6-9E7326BA2B0E}" destId="{2AD08E36-94EF-40F6-B0A3-F5B3A8FF3A1D}" srcOrd="5" destOrd="0" presId="urn:microsoft.com/office/officeart/2005/8/layout/vList2"/>
    <dgm:cxn modelId="{37F93329-7D7B-4BAE-A887-1430A6E829EE}" type="presParOf" srcId="{7F1BE2CE-DE48-4F28-90E6-9E7326BA2B0E}" destId="{4F2AB0BD-D10E-4332-B787-3E5038A35DBC}" srcOrd="6"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63.xml><?xml version="1.0" encoding="utf-8"?>
<dgm:dataModel xmlns:dgm="http://schemas.openxmlformats.org/drawingml/2006/diagram" xmlns:a="http://schemas.openxmlformats.org/drawingml/2006/main">
  <dgm:ptLst>
    <dgm:pt modelId="{98276045-3F90-4BB0-A1C2-9D32CD2AC3B0}" type="doc">
      <dgm:prSet loTypeId="urn:microsoft.com/office/officeart/2005/8/layout/list1" loCatId="list" qsTypeId="urn:microsoft.com/office/officeart/2005/8/quickstyle/simple1" qsCatId="simple" csTypeId="urn:microsoft.com/office/officeart/2005/8/colors/colorful5" csCatId="colorful"/>
      <dgm:spPr/>
      <dgm:t>
        <a:bodyPr/>
        <a:lstStyle/>
        <a:p>
          <a:endParaRPr lang="en-US"/>
        </a:p>
      </dgm:t>
    </dgm:pt>
    <dgm:pt modelId="{0187F7FF-5786-428C-95B1-C4FA3D81FF9D}">
      <dgm:prSet/>
      <dgm:spPr/>
      <dgm:t>
        <a:bodyPr/>
        <a:lstStyle/>
        <a:p>
          <a:r>
            <a:rPr lang="en-US" b="1"/>
            <a:t>Becoming Friends</a:t>
          </a:r>
          <a:endParaRPr lang="en-US"/>
        </a:p>
      </dgm:t>
    </dgm:pt>
    <dgm:pt modelId="{1A43D569-E62B-47F2-AA20-FE1476C0E465}" type="parTrans" cxnId="{2A364D66-D1F6-45EB-80A4-E2A20A644AE2}">
      <dgm:prSet/>
      <dgm:spPr/>
      <dgm:t>
        <a:bodyPr/>
        <a:lstStyle/>
        <a:p>
          <a:endParaRPr lang="en-US"/>
        </a:p>
      </dgm:t>
    </dgm:pt>
    <dgm:pt modelId="{87CB011E-B9D3-41FC-A326-F5CEE2E7157B}" type="sibTrans" cxnId="{2A364D66-D1F6-45EB-80A4-E2A20A644AE2}">
      <dgm:prSet/>
      <dgm:spPr/>
      <dgm:t>
        <a:bodyPr/>
        <a:lstStyle/>
        <a:p>
          <a:endParaRPr lang="en-US"/>
        </a:p>
      </dgm:t>
    </dgm:pt>
    <dgm:pt modelId="{72488B3A-6894-4F48-8F20-4FE19D789FB3}">
      <dgm:prSet/>
      <dgm:spPr/>
      <dgm:t>
        <a:bodyPr/>
        <a:lstStyle/>
        <a:p>
          <a:r>
            <a:rPr lang="en-US" dirty="0">
              <a:solidFill>
                <a:schemeClr val="accent2">
                  <a:lumMod val="50000"/>
                </a:schemeClr>
              </a:solidFill>
            </a:rPr>
            <a:t>It is strongly recommended that service providers do not  become friends with their clients, and important to note that regulations for many practitioners prohibit it.</a:t>
          </a:r>
        </a:p>
      </dgm:t>
    </dgm:pt>
    <dgm:pt modelId="{82FB02B6-F1A2-4608-81E1-B00ED57F9EBA}" type="parTrans" cxnId="{B775B5BA-F9B6-45C3-A33E-C31F04CEADD8}">
      <dgm:prSet/>
      <dgm:spPr/>
      <dgm:t>
        <a:bodyPr/>
        <a:lstStyle/>
        <a:p>
          <a:endParaRPr lang="en-US"/>
        </a:p>
      </dgm:t>
    </dgm:pt>
    <dgm:pt modelId="{0A20F26B-AF15-40EA-B1CB-494A9C8A5AB7}" type="sibTrans" cxnId="{B775B5BA-F9B6-45C3-A33E-C31F04CEADD8}">
      <dgm:prSet/>
      <dgm:spPr/>
      <dgm:t>
        <a:bodyPr/>
        <a:lstStyle/>
        <a:p>
          <a:endParaRPr lang="en-US"/>
        </a:p>
      </dgm:t>
    </dgm:pt>
    <dgm:pt modelId="{81BE9ED4-1437-4D7A-99E3-43E74BCBC416}">
      <dgm:prSet/>
      <dgm:spPr/>
      <dgm:t>
        <a:bodyPr/>
        <a:lstStyle/>
        <a:p>
          <a:r>
            <a:rPr lang="en-US" dirty="0">
              <a:solidFill>
                <a:schemeClr val="accent2">
                  <a:lumMod val="50000"/>
                </a:schemeClr>
              </a:solidFill>
            </a:rPr>
            <a:t>This is because the power imbalance from therapeutic relationship may still influence the client even after treatment. </a:t>
          </a:r>
        </a:p>
      </dgm:t>
    </dgm:pt>
    <dgm:pt modelId="{BE157019-0285-464E-BF4B-3E84F162E89F}" type="parTrans" cxnId="{1608E21F-77E9-4699-9F6E-20C4D3F36CFF}">
      <dgm:prSet/>
      <dgm:spPr/>
      <dgm:t>
        <a:bodyPr/>
        <a:lstStyle/>
        <a:p>
          <a:endParaRPr lang="en-US"/>
        </a:p>
      </dgm:t>
    </dgm:pt>
    <dgm:pt modelId="{4EFF1F64-8894-4DB7-A00F-4700CC6B0259}" type="sibTrans" cxnId="{1608E21F-77E9-4699-9F6E-20C4D3F36CFF}">
      <dgm:prSet/>
      <dgm:spPr/>
      <dgm:t>
        <a:bodyPr/>
        <a:lstStyle/>
        <a:p>
          <a:endParaRPr lang="en-US"/>
        </a:p>
      </dgm:t>
    </dgm:pt>
    <dgm:pt modelId="{1B1D2577-8765-42F0-8038-52CD6B5BBCF0}" type="pres">
      <dgm:prSet presAssocID="{98276045-3F90-4BB0-A1C2-9D32CD2AC3B0}" presName="linear" presStyleCnt="0">
        <dgm:presLayoutVars>
          <dgm:dir/>
          <dgm:animLvl val="lvl"/>
          <dgm:resizeHandles val="exact"/>
        </dgm:presLayoutVars>
      </dgm:prSet>
      <dgm:spPr/>
    </dgm:pt>
    <dgm:pt modelId="{A565C7CC-3EFD-458A-A45F-28A5E15A0E2C}" type="pres">
      <dgm:prSet presAssocID="{0187F7FF-5786-428C-95B1-C4FA3D81FF9D}" presName="parentLin" presStyleCnt="0"/>
      <dgm:spPr/>
    </dgm:pt>
    <dgm:pt modelId="{3DC739BF-E55F-48D6-9259-4E4A54D1749D}" type="pres">
      <dgm:prSet presAssocID="{0187F7FF-5786-428C-95B1-C4FA3D81FF9D}" presName="parentLeftMargin" presStyleLbl="node1" presStyleIdx="0" presStyleCnt="1"/>
      <dgm:spPr/>
    </dgm:pt>
    <dgm:pt modelId="{FB3A966C-B7D5-4F1D-8F52-34FBDD7709A9}" type="pres">
      <dgm:prSet presAssocID="{0187F7FF-5786-428C-95B1-C4FA3D81FF9D}" presName="parentText" presStyleLbl="node1" presStyleIdx="0" presStyleCnt="1">
        <dgm:presLayoutVars>
          <dgm:chMax val="0"/>
          <dgm:bulletEnabled val="1"/>
        </dgm:presLayoutVars>
      </dgm:prSet>
      <dgm:spPr/>
    </dgm:pt>
    <dgm:pt modelId="{E6962E4C-BC25-4FCC-8F23-9EDFFD31D1F1}" type="pres">
      <dgm:prSet presAssocID="{0187F7FF-5786-428C-95B1-C4FA3D81FF9D}" presName="negativeSpace" presStyleCnt="0"/>
      <dgm:spPr/>
    </dgm:pt>
    <dgm:pt modelId="{A64B2D2F-8FE5-49F2-A780-518E00B129FE}" type="pres">
      <dgm:prSet presAssocID="{0187F7FF-5786-428C-95B1-C4FA3D81FF9D}" presName="childText" presStyleLbl="conFgAcc1" presStyleIdx="0" presStyleCnt="1">
        <dgm:presLayoutVars>
          <dgm:bulletEnabled val="1"/>
        </dgm:presLayoutVars>
      </dgm:prSet>
      <dgm:spPr/>
    </dgm:pt>
  </dgm:ptLst>
  <dgm:cxnLst>
    <dgm:cxn modelId="{1608E21F-77E9-4699-9F6E-20C4D3F36CFF}" srcId="{0187F7FF-5786-428C-95B1-C4FA3D81FF9D}" destId="{81BE9ED4-1437-4D7A-99E3-43E74BCBC416}" srcOrd="1" destOrd="0" parTransId="{BE157019-0285-464E-BF4B-3E84F162E89F}" sibTransId="{4EFF1F64-8894-4DB7-A00F-4700CC6B0259}"/>
    <dgm:cxn modelId="{5095B12D-DA4A-4A36-B6A7-AE1AEA431DFB}" type="presOf" srcId="{72488B3A-6894-4F48-8F20-4FE19D789FB3}" destId="{A64B2D2F-8FE5-49F2-A780-518E00B129FE}" srcOrd="0" destOrd="0" presId="urn:microsoft.com/office/officeart/2005/8/layout/list1"/>
    <dgm:cxn modelId="{3FCDDA64-A8DE-4A85-B5B5-C0951E31D98B}" type="presOf" srcId="{81BE9ED4-1437-4D7A-99E3-43E74BCBC416}" destId="{A64B2D2F-8FE5-49F2-A780-518E00B129FE}" srcOrd="0" destOrd="1" presId="urn:microsoft.com/office/officeart/2005/8/layout/list1"/>
    <dgm:cxn modelId="{2A364D66-D1F6-45EB-80A4-E2A20A644AE2}" srcId="{98276045-3F90-4BB0-A1C2-9D32CD2AC3B0}" destId="{0187F7FF-5786-428C-95B1-C4FA3D81FF9D}" srcOrd="0" destOrd="0" parTransId="{1A43D569-E62B-47F2-AA20-FE1476C0E465}" sibTransId="{87CB011E-B9D3-41FC-A326-F5CEE2E7157B}"/>
    <dgm:cxn modelId="{CB65DA84-4206-4CC6-91A7-05E6368BD781}" type="presOf" srcId="{0187F7FF-5786-428C-95B1-C4FA3D81FF9D}" destId="{FB3A966C-B7D5-4F1D-8F52-34FBDD7709A9}" srcOrd="1" destOrd="0" presId="urn:microsoft.com/office/officeart/2005/8/layout/list1"/>
    <dgm:cxn modelId="{B775B5BA-F9B6-45C3-A33E-C31F04CEADD8}" srcId="{0187F7FF-5786-428C-95B1-C4FA3D81FF9D}" destId="{72488B3A-6894-4F48-8F20-4FE19D789FB3}" srcOrd="0" destOrd="0" parTransId="{82FB02B6-F1A2-4608-81E1-B00ED57F9EBA}" sibTransId="{0A20F26B-AF15-40EA-B1CB-494A9C8A5AB7}"/>
    <dgm:cxn modelId="{D18EA5DC-CE86-48AF-9763-3B6AF54C9B3A}" type="presOf" srcId="{0187F7FF-5786-428C-95B1-C4FA3D81FF9D}" destId="{3DC739BF-E55F-48D6-9259-4E4A54D1749D}" srcOrd="0" destOrd="0" presId="urn:microsoft.com/office/officeart/2005/8/layout/list1"/>
    <dgm:cxn modelId="{290A53E9-1533-4A8D-B9AA-B89AFBD89A66}" type="presOf" srcId="{98276045-3F90-4BB0-A1C2-9D32CD2AC3B0}" destId="{1B1D2577-8765-42F0-8038-52CD6B5BBCF0}" srcOrd="0" destOrd="0" presId="urn:microsoft.com/office/officeart/2005/8/layout/list1"/>
    <dgm:cxn modelId="{0EBAB39B-9140-4288-B652-43BBB8C34465}" type="presParOf" srcId="{1B1D2577-8765-42F0-8038-52CD6B5BBCF0}" destId="{A565C7CC-3EFD-458A-A45F-28A5E15A0E2C}" srcOrd="0" destOrd="0" presId="urn:microsoft.com/office/officeart/2005/8/layout/list1"/>
    <dgm:cxn modelId="{A08E61C3-C684-4B8A-A8F0-F9118E453920}" type="presParOf" srcId="{A565C7CC-3EFD-458A-A45F-28A5E15A0E2C}" destId="{3DC739BF-E55F-48D6-9259-4E4A54D1749D}" srcOrd="0" destOrd="0" presId="urn:microsoft.com/office/officeart/2005/8/layout/list1"/>
    <dgm:cxn modelId="{D9313C6B-8E1B-4A19-933A-20E0B24C9791}" type="presParOf" srcId="{A565C7CC-3EFD-458A-A45F-28A5E15A0E2C}" destId="{FB3A966C-B7D5-4F1D-8F52-34FBDD7709A9}" srcOrd="1" destOrd="0" presId="urn:microsoft.com/office/officeart/2005/8/layout/list1"/>
    <dgm:cxn modelId="{F767A5F0-C535-4F54-8249-B7AEBCBAB812}" type="presParOf" srcId="{1B1D2577-8765-42F0-8038-52CD6B5BBCF0}" destId="{E6962E4C-BC25-4FCC-8F23-9EDFFD31D1F1}" srcOrd="1" destOrd="0" presId="urn:microsoft.com/office/officeart/2005/8/layout/list1"/>
    <dgm:cxn modelId="{47A3ACA8-0ADF-4766-BDBB-549EEA972D98}" type="presParOf" srcId="{1B1D2577-8765-42F0-8038-52CD6B5BBCF0}" destId="{A64B2D2F-8FE5-49F2-A780-518E00B129FE}" srcOrd="2" destOrd="0" presId="urn:microsoft.com/office/officeart/2005/8/layout/lis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64.xml><?xml version="1.0" encoding="utf-8"?>
<dgm:dataModel xmlns:dgm="http://schemas.openxmlformats.org/drawingml/2006/diagram" xmlns:a="http://schemas.openxmlformats.org/drawingml/2006/main">
  <dgm:ptLst>
    <dgm:pt modelId="{B48C01B5-B27B-4481-8761-DF19C2168210}" type="doc">
      <dgm:prSet loTypeId="urn:microsoft.com/office/officeart/2005/8/layout/vList2" loCatId="list" qsTypeId="urn:microsoft.com/office/officeart/2005/8/quickstyle/simple4" qsCatId="simple" csTypeId="urn:microsoft.com/office/officeart/2005/8/colors/colorful2" csCatId="colorful"/>
      <dgm:spPr/>
      <dgm:t>
        <a:bodyPr/>
        <a:lstStyle/>
        <a:p>
          <a:endParaRPr lang="en-US"/>
        </a:p>
      </dgm:t>
    </dgm:pt>
    <dgm:pt modelId="{64D18C8A-281C-4FD6-8C0F-1257C12C67EB}">
      <dgm:prSet/>
      <dgm:spPr/>
      <dgm:t>
        <a:bodyPr/>
        <a:lstStyle/>
        <a:p>
          <a:r>
            <a:rPr lang="en-US"/>
            <a:t>Examples of such relationships include, but are not limited to, familial, social, financial, business, professional or close personal relationships with consumers. </a:t>
          </a:r>
        </a:p>
      </dgm:t>
    </dgm:pt>
    <dgm:pt modelId="{0A15CD26-7F18-4D30-B7F8-3600C51FEE82}" type="parTrans" cxnId="{8E720788-3149-4932-AA7B-4848AE112A59}">
      <dgm:prSet/>
      <dgm:spPr/>
      <dgm:t>
        <a:bodyPr/>
        <a:lstStyle/>
        <a:p>
          <a:endParaRPr lang="en-US"/>
        </a:p>
      </dgm:t>
    </dgm:pt>
    <dgm:pt modelId="{3F17D798-1708-4757-B0EB-3C7EBE00182F}" type="sibTrans" cxnId="{8E720788-3149-4932-AA7B-4848AE112A59}">
      <dgm:prSet/>
      <dgm:spPr/>
      <dgm:t>
        <a:bodyPr/>
        <a:lstStyle/>
        <a:p>
          <a:endParaRPr lang="en-US"/>
        </a:p>
      </dgm:t>
    </dgm:pt>
    <dgm:pt modelId="{041BA225-50DD-4127-9B5B-417491E929E5}">
      <dgm:prSet/>
      <dgm:spPr/>
      <dgm:t>
        <a:bodyPr/>
        <a:lstStyle/>
        <a:p>
          <a:r>
            <a:rPr lang="en-US" dirty="0"/>
            <a:t>(1)  Certified Behavioral Health Case   Managers shall not have any type 		of sexual contact with consumers and shall not provide case 			      management services to persons with whom they have had a sexual 		relationship with. </a:t>
          </a:r>
        </a:p>
      </dgm:t>
    </dgm:pt>
    <dgm:pt modelId="{4F9E1AC8-3F3E-4473-BA66-234250868F8C}" type="parTrans" cxnId="{1095584F-7A8F-40C3-895A-97F0E82168EA}">
      <dgm:prSet/>
      <dgm:spPr/>
      <dgm:t>
        <a:bodyPr/>
        <a:lstStyle/>
        <a:p>
          <a:endParaRPr lang="en-US"/>
        </a:p>
      </dgm:t>
    </dgm:pt>
    <dgm:pt modelId="{906DBFCE-FACE-4880-BD7D-A6099EBE02EA}" type="sibTrans" cxnId="{1095584F-7A8F-40C3-895A-97F0E82168EA}">
      <dgm:prSet/>
      <dgm:spPr/>
      <dgm:t>
        <a:bodyPr/>
        <a:lstStyle/>
        <a:p>
          <a:endParaRPr lang="en-US"/>
        </a:p>
      </dgm:t>
    </dgm:pt>
    <dgm:pt modelId="{857E22F1-2343-420C-8744-44693554E797}">
      <dgm:prSet/>
      <dgm:spPr/>
      <dgm:t>
        <a:bodyPr/>
        <a:lstStyle/>
        <a:p>
          <a:r>
            <a:rPr lang="en-US"/>
            <a:t>(2)  Certified behavioral health case managers shall not engage in sexual 		contact with former consumers for at least two (2) years after 			      terminating the professional relationship</a:t>
          </a:r>
        </a:p>
      </dgm:t>
    </dgm:pt>
    <dgm:pt modelId="{5BA207C3-D480-4C3A-B1FD-AD37130ED1A2}" type="parTrans" cxnId="{9D85F80D-1C75-483A-9645-A1B461881DB6}">
      <dgm:prSet/>
      <dgm:spPr/>
      <dgm:t>
        <a:bodyPr/>
        <a:lstStyle/>
        <a:p>
          <a:endParaRPr lang="en-US"/>
        </a:p>
      </dgm:t>
    </dgm:pt>
    <dgm:pt modelId="{E8FEDABB-CA02-4B2C-89FA-C431B8F4B153}" type="sibTrans" cxnId="{9D85F80D-1C75-483A-9645-A1B461881DB6}">
      <dgm:prSet/>
      <dgm:spPr/>
      <dgm:t>
        <a:bodyPr/>
        <a:lstStyle/>
        <a:p>
          <a:endParaRPr lang="en-US"/>
        </a:p>
      </dgm:t>
    </dgm:pt>
    <dgm:pt modelId="{30E1A23F-017B-4612-AED5-105B3230A203}" type="pres">
      <dgm:prSet presAssocID="{B48C01B5-B27B-4481-8761-DF19C2168210}" presName="linear" presStyleCnt="0">
        <dgm:presLayoutVars>
          <dgm:animLvl val="lvl"/>
          <dgm:resizeHandles val="exact"/>
        </dgm:presLayoutVars>
      </dgm:prSet>
      <dgm:spPr/>
    </dgm:pt>
    <dgm:pt modelId="{FD97C5F1-BA5C-4929-8536-B49EFD73D017}" type="pres">
      <dgm:prSet presAssocID="{64D18C8A-281C-4FD6-8C0F-1257C12C67EB}" presName="parentText" presStyleLbl="node1" presStyleIdx="0" presStyleCnt="3">
        <dgm:presLayoutVars>
          <dgm:chMax val="0"/>
          <dgm:bulletEnabled val="1"/>
        </dgm:presLayoutVars>
      </dgm:prSet>
      <dgm:spPr/>
    </dgm:pt>
    <dgm:pt modelId="{E7CD8012-1DF8-44D2-8DD1-E9CEF137CEC7}" type="pres">
      <dgm:prSet presAssocID="{3F17D798-1708-4757-B0EB-3C7EBE00182F}" presName="spacer" presStyleCnt="0"/>
      <dgm:spPr/>
    </dgm:pt>
    <dgm:pt modelId="{51205330-690D-4B8E-81E4-D62C55A886F0}" type="pres">
      <dgm:prSet presAssocID="{041BA225-50DD-4127-9B5B-417491E929E5}" presName="parentText" presStyleLbl="node1" presStyleIdx="1" presStyleCnt="3">
        <dgm:presLayoutVars>
          <dgm:chMax val="0"/>
          <dgm:bulletEnabled val="1"/>
        </dgm:presLayoutVars>
      </dgm:prSet>
      <dgm:spPr/>
    </dgm:pt>
    <dgm:pt modelId="{CA9AD260-17CC-4EAA-8DD0-1E6A4FA478AB}" type="pres">
      <dgm:prSet presAssocID="{906DBFCE-FACE-4880-BD7D-A6099EBE02EA}" presName="spacer" presStyleCnt="0"/>
      <dgm:spPr/>
    </dgm:pt>
    <dgm:pt modelId="{4EC183E6-D95B-4B81-A358-EEE9C8EF2AFE}" type="pres">
      <dgm:prSet presAssocID="{857E22F1-2343-420C-8744-44693554E797}" presName="parentText" presStyleLbl="node1" presStyleIdx="2" presStyleCnt="3">
        <dgm:presLayoutVars>
          <dgm:chMax val="0"/>
          <dgm:bulletEnabled val="1"/>
        </dgm:presLayoutVars>
      </dgm:prSet>
      <dgm:spPr/>
    </dgm:pt>
  </dgm:ptLst>
  <dgm:cxnLst>
    <dgm:cxn modelId="{53493D05-46D3-4497-A2A3-4809E89735E2}" type="presOf" srcId="{B48C01B5-B27B-4481-8761-DF19C2168210}" destId="{30E1A23F-017B-4612-AED5-105B3230A203}" srcOrd="0" destOrd="0" presId="urn:microsoft.com/office/officeart/2005/8/layout/vList2"/>
    <dgm:cxn modelId="{9D85F80D-1C75-483A-9645-A1B461881DB6}" srcId="{B48C01B5-B27B-4481-8761-DF19C2168210}" destId="{857E22F1-2343-420C-8744-44693554E797}" srcOrd="2" destOrd="0" parTransId="{5BA207C3-D480-4C3A-B1FD-AD37130ED1A2}" sibTransId="{E8FEDABB-CA02-4B2C-89FA-C431B8F4B153}"/>
    <dgm:cxn modelId="{043C812C-FA00-4F45-986C-23E5E72CE430}" type="presOf" srcId="{857E22F1-2343-420C-8744-44693554E797}" destId="{4EC183E6-D95B-4B81-A358-EEE9C8EF2AFE}" srcOrd="0" destOrd="0" presId="urn:microsoft.com/office/officeart/2005/8/layout/vList2"/>
    <dgm:cxn modelId="{1095584F-7A8F-40C3-895A-97F0E82168EA}" srcId="{B48C01B5-B27B-4481-8761-DF19C2168210}" destId="{041BA225-50DD-4127-9B5B-417491E929E5}" srcOrd="1" destOrd="0" parTransId="{4F9E1AC8-3F3E-4473-BA66-234250868F8C}" sibTransId="{906DBFCE-FACE-4880-BD7D-A6099EBE02EA}"/>
    <dgm:cxn modelId="{8E720788-3149-4932-AA7B-4848AE112A59}" srcId="{B48C01B5-B27B-4481-8761-DF19C2168210}" destId="{64D18C8A-281C-4FD6-8C0F-1257C12C67EB}" srcOrd="0" destOrd="0" parTransId="{0A15CD26-7F18-4D30-B7F8-3600C51FEE82}" sibTransId="{3F17D798-1708-4757-B0EB-3C7EBE00182F}"/>
    <dgm:cxn modelId="{C0B334AB-D309-47C0-8706-05B5678AEECE}" type="presOf" srcId="{041BA225-50DD-4127-9B5B-417491E929E5}" destId="{51205330-690D-4B8E-81E4-D62C55A886F0}" srcOrd="0" destOrd="0" presId="urn:microsoft.com/office/officeart/2005/8/layout/vList2"/>
    <dgm:cxn modelId="{F955F3FE-8170-4BED-9CCE-76CFA16364FA}" type="presOf" srcId="{64D18C8A-281C-4FD6-8C0F-1257C12C67EB}" destId="{FD97C5F1-BA5C-4929-8536-B49EFD73D017}" srcOrd="0" destOrd="0" presId="urn:microsoft.com/office/officeart/2005/8/layout/vList2"/>
    <dgm:cxn modelId="{326F71F0-C2CC-4974-8AC5-3CD5512BE691}" type="presParOf" srcId="{30E1A23F-017B-4612-AED5-105B3230A203}" destId="{FD97C5F1-BA5C-4929-8536-B49EFD73D017}" srcOrd="0" destOrd="0" presId="urn:microsoft.com/office/officeart/2005/8/layout/vList2"/>
    <dgm:cxn modelId="{DDEE4242-AF8D-42AC-B8D1-5C0E410A5E96}" type="presParOf" srcId="{30E1A23F-017B-4612-AED5-105B3230A203}" destId="{E7CD8012-1DF8-44D2-8DD1-E9CEF137CEC7}" srcOrd="1" destOrd="0" presId="urn:microsoft.com/office/officeart/2005/8/layout/vList2"/>
    <dgm:cxn modelId="{1516557F-4D4F-4E43-8DB9-F9500C1F8F1E}" type="presParOf" srcId="{30E1A23F-017B-4612-AED5-105B3230A203}" destId="{51205330-690D-4B8E-81E4-D62C55A886F0}" srcOrd="2" destOrd="0" presId="urn:microsoft.com/office/officeart/2005/8/layout/vList2"/>
    <dgm:cxn modelId="{B5966C32-F496-4FE2-991E-58D0A142F65F}" type="presParOf" srcId="{30E1A23F-017B-4612-AED5-105B3230A203}" destId="{CA9AD260-17CC-4EAA-8DD0-1E6A4FA478AB}" srcOrd="3" destOrd="0" presId="urn:microsoft.com/office/officeart/2005/8/layout/vList2"/>
    <dgm:cxn modelId="{74598BDD-9249-4497-9561-9B5B37B375CB}" type="presParOf" srcId="{30E1A23F-017B-4612-AED5-105B3230A203}" destId="{4EC183E6-D95B-4B81-A358-EEE9C8EF2AFE}" srcOrd="4"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65.xml><?xml version="1.0" encoding="utf-8"?>
<dgm:dataModel xmlns:dgm="http://schemas.openxmlformats.org/drawingml/2006/diagram" xmlns:a="http://schemas.openxmlformats.org/drawingml/2006/main">
  <dgm:ptLst>
    <dgm:pt modelId="{56B5539F-517F-4C7F-8146-CCFE9FEFACA9}" type="doc">
      <dgm:prSet loTypeId="urn:microsoft.com/office/officeart/2018/2/layout/IconVerticalSolidList" loCatId="icon" qsTypeId="urn:microsoft.com/office/officeart/2005/8/quickstyle/simple1" qsCatId="simple" csTypeId="urn:microsoft.com/office/officeart/2005/8/colors/accent1_2" csCatId="accent1" phldr="1"/>
      <dgm:spPr/>
      <dgm:t>
        <a:bodyPr/>
        <a:lstStyle/>
        <a:p>
          <a:endParaRPr lang="en-US"/>
        </a:p>
      </dgm:t>
    </dgm:pt>
    <dgm:pt modelId="{4F9426D1-6997-463E-9363-2258E2E811A1}">
      <dgm:prSet/>
      <dgm:spPr/>
      <dgm:t>
        <a:bodyPr/>
        <a:lstStyle/>
        <a:p>
          <a:pPr>
            <a:lnSpc>
              <a:spcPct val="100000"/>
            </a:lnSpc>
          </a:pPr>
          <a:r>
            <a:rPr lang="en-US" dirty="0">
              <a:solidFill>
                <a:schemeClr val="accent2">
                  <a:lumMod val="50000"/>
                </a:schemeClr>
              </a:solidFill>
            </a:rPr>
            <a:t>It is important to emphasize some of the things that came along with working in the behavioral health field and the importance of personal </a:t>
          </a:r>
          <a:r>
            <a:rPr lang="en-US" i="1" dirty="0">
              <a:solidFill>
                <a:schemeClr val="accent2">
                  <a:lumMod val="50000"/>
                </a:schemeClr>
              </a:solidFill>
            </a:rPr>
            <a:t>self-care </a:t>
          </a:r>
          <a:r>
            <a:rPr lang="en-US" dirty="0">
              <a:solidFill>
                <a:schemeClr val="accent2">
                  <a:lumMod val="50000"/>
                </a:schemeClr>
              </a:solidFill>
            </a:rPr>
            <a:t>and </a:t>
          </a:r>
          <a:r>
            <a:rPr lang="en-US" i="1" dirty="0">
              <a:solidFill>
                <a:schemeClr val="accent2">
                  <a:lumMod val="50000"/>
                </a:schemeClr>
              </a:solidFill>
            </a:rPr>
            <a:t>wellness.</a:t>
          </a:r>
          <a:endParaRPr lang="en-US" dirty="0">
            <a:solidFill>
              <a:schemeClr val="accent2">
                <a:lumMod val="50000"/>
              </a:schemeClr>
            </a:solidFill>
          </a:endParaRPr>
        </a:p>
      </dgm:t>
    </dgm:pt>
    <dgm:pt modelId="{7EC0CBAB-F7F4-4E3C-8A69-2D99389D2B27}" type="parTrans" cxnId="{3E9422E3-540F-49F8-A248-4326E47E6194}">
      <dgm:prSet/>
      <dgm:spPr/>
      <dgm:t>
        <a:bodyPr/>
        <a:lstStyle/>
        <a:p>
          <a:endParaRPr lang="en-US"/>
        </a:p>
      </dgm:t>
    </dgm:pt>
    <dgm:pt modelId="{7A1BB59C-0535-4929-B530-6607B8E8E967}" type="sibTrans" cxnId="{3E9422E3-540F-49F8-A248-4326E47E6194}">
      <dgm:prSet/>
      <dgm:spPr/>
      <dgm:t>
        <a:bodyPr/>
        <a:lstStyle/>
        <a:p>
          <a:endParaRPr lang="en-US"/>
        </a:p>
      </dgm:t>
    </dgm:pt>
    <dgm:pt modelId="{70758084-19F0-4C73-85EE-9117BE4D156C}">
      <dgm:prSet/>
      <dgm:spPr/>
      <dgm:t>
        <a:bodyPr/>
        <a:lstStyle/>
        <a:p>
          <a:pPr>
            <a:lnSpc>
              <a:spcPct val="100000"/>
            </a:lnSpc>
          </a:pPr>
          <a:r>
            <a:rPr lang="en-US" dirty="0">
              <a:solidFill>
                <a:schemeClr val="accent2">
                  <a:lumMod val="50000"/>
                </a:schemeClr>
              </a:solidFill>
            </a:rPr>
            <a:t>This module will help you to understand some of the challenges that come along with this field of work, potential warning signs of stress, and ways to help manage that stress. </a:t>
          </a:r>
        </a:p>
      </dgm:t>
    </dgm:pt>
    <dgm:pt modelId="{37347FB3-6AB0-41BA-85A4-A4A916FF4556}" type="parTrans" cxnId="{90757857-3D58-4661-B652-F58F4C9628CE}">
      <dgm:prSet/>
      <dgm:spPr/>
      <dgm:t>
        <a:bodyPr/>
        <a:lstStyle/>
        <a:p>
          <a:endParaRPr lang="en-US"/>
        </a:p>
      </dgm:t>
    </dgm:pt>
    <dgm:pt modelId="{D0CDD8DC-E60A-4753-A219-90B2A97EEA2E}" type="sibTrans" cxnId="{90757857-3D58-4661-B652-F58F4C9628CE}">
      <dgm:prSet/>
      <dgm:spPr/>
      <dgm:t>
        <a:bodyPr/>
        <a:lstStyle/>
        <a:p>
          <a:endParaRPr lang="en-US"/>
        </a:p>
      </dgm:t>
    </dgm:pt>
    <dgm:pt modelId="{819F6B91-3095-4314-AC37-E63E76C16254}" type="pres">
      <dgm:prSet presAssocID="{56B5539F-517F-4C7F-8146-CCFE9FEFACA9}" presName="root" presStyleCnt="0">
        <dgm:presLayoutVars>
          <dgm:dir/>
          <dgm:resizeHandles val="exact"/>
        </dgm:presLayoutVars>
      </dgm:prSet>
      <dgm:spPr/>
    </dgm:pt>
    <dgm:pt modelId="{B5625A77-F2C9-48D6-A779-18A732296457}" type="pres">
      <dgm:prSet presAssocID="{4F9426D1-6997-463E-9363-2258E2E811A1}" presName="compNode" presStyleCnt="0"/>
      <dgm:spPr/>
    </dgm:pt>
    <dgm:pt modelId="{577DC861-B0A3-4CEF-BBDE-23CD851618AC}" type="pres">
      <dgm:prSet presAssocID="{4F9426D1-6997-463E-9363-2258E2E811A1}" presName="bgRect" presStyleLbl="bgShp" presStyleIdx="0" presStyleCnt="2"/>
      <dgm:spPr/>
    </dgm:pt>
    <dgm:pt modelId="{7CD0D6F3-C328-4A75-A059-5929F63D84B6}" type="pres">
      <dgm:prSet presAssocID="{4F9426D1-6997-463E-9363-2258E2E811A1}" presName="iconRect" presStyleLbl="node1" presStyleIdx="0" presStyleCnt="2"/>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dgm:spPr>
      <dgm:extLst>
        <a:ext uri="{E40237B7-FDA0-4F09-8148-C483321AD2D9}">
          <dgm14:cNvPr xmlns:dgm14="http://schemas.microsoft.com/office/drawing/2010/diagram" id="0" name="" descr="Doctor"/>
        </a:ext>
      </dgm:extLst>
    </dgm:pt>
    <dgm:pt modelId="{16F39A41-8248-40F1-B333-C90072CA99FF}" type="pres">
      <dgm:prSet presAssocID="{4F9426D1-6997-463E-9363-2258E2E811A1}" presName="spaceRect" presStyleCnt="0"/>
      <dgm:spPr/>
    </dgm:pt>
    <dgm:pt modelId="{F6807009-8891-42E6-ACC7-1ED1C2D762C2}" type="pres">
      <dgm:prSet presAssocID="{4F9426D1-6997-463E-9363-2258E2E811A1}" presName="parTx" presStyleLbl="revTx" presStyleIdx="0" presStyleCnt="2">
        <dgm:presLayoutVars>
          <dgm:chMax val="0"/>
          <dgm:chPref val="0"/>
        </dgm:presLayoutVars>
      </dgm:prSet>
      <dgm:spPr/>
    </dgm:pt>
    <dgm:pt modelId="{051BF37A-4D3E-40A6-B8CC-E983ECA496A2}" type="pres">
      <dgm:prSet presAssocID="{7A1BB59C-0535-4929-B530-6607B8E8E967}" presName="sibTrans" presStyleCnt="0"/>
      <dgm:spPr/>
    </dgm:pt>
    <dgm:pt modelId="{CEE886FA-E36F-4F3F-AEA1-1C2923F46702}" type="pres">
      <dgm:prSet presAssocID="{70758084-19F0-4C73-85EE-9117BE4D156C}" presName="compNode" presStyleCnt="0"/>
      <dgm:spPr/>
    </dgm:pt>
    <dgm:pt modelId="{1C10BA6D-E350-4BB8-981F-24CB83C73F6F}" type="pres">
      <dgm:prSet presAssocID="{70758084-19F0-4C73-85EE-9117BE4D156C}" presName="bgRect" presStyleLbl="bgShp" presStyleIdx="1" presStyleCnt="2"/>
      <dgm:spPr/>
    </dgm:pt>
    <dgm:pt modelId="{02B5B9E3-35DF-49C3-8A9E-A47C54F83EBF}" type="pres">
      <dgm:prSet presAssocID="{70758084-19F0-4C73-85EE-9117BE4D156C}" presName="iconRect" presStyleLbl="node1" presStyleIdx="1" presStyleCnt="2"/>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dgm:spPr>
      <dgm:extLst>
        <a:ext uri="{E40237B7-FDA0-4F09-8148-C483321AD2D9}">
          <dgm14:cNvPr xmlns:dgm14="http://schemas.microsoft.com/office/drawing/2010/diagram" id="0" name="" descr="Warning"/>
        </a:ext>
      </dgm:extLst>
    </dgm:pt>
    <dgm:pt modelId="{AA6FA317-38E2-467F-9346-67E2A6FEF4ED}" type="pres">
      <dgm:prSet presAssocID="{70758084-19F0-4C73-85EE-9117BE4D156C}" presName="spaceRect" presStyleCnt="0"/>
      <dgm:spPr/>
    </dgm:pt>
    <dgm:pt modelId="{ECA2BB3B-12EF-449F-9B60-6292EED0984D}" type="pres">
      <dgm:prSet presAssocID="{70758084-19F0-4C73-85EE-9117BE4D156C}" presName="parTx" presStyleLbl="revTx" presStyleIdx="1" presStyleCnt="2">
        <dgm:presLayoutVars>
          <dgm:chMax val="0"/>
          <dgm:chPref val="0"/>
        </dgm:presLayoutVars>
      </dgm:prSet>
      <dgm:spPr/>
    </dgm:pt>
  </dgm:ptLst>
  <dgm:cxnLst>
    <dgm:cxn modelId="{629C8003-0E5E-455A-BDDA-753B2071A619}" type="presOf" srcId="{4F9426D1-6997-463E-9363-2258E2E811A1}" destId="{F6807009-8891-42E6-ACC7-1ED1C2D762C2}" srcOrd="0" destOrd="0" presId="urn:microsoft.com/office/officeart/2018/2/layout/IconVerticalSolidList"/>
    <dgm:cxn modelId="{3D15713D-4CC8-40E5-B94E-83197B20DA69}" type="presOf" srcId="{56B5539F-517F-4C7F-8146-CCFE9FEFACA9}" destId="{819F6B91-3095-4314-AC37-E63E76C16254}" srcOrd="0" destOrd="0" presId="urn:microsoft.com/office/officeart/2018/2/layout/IconVerticalSolidList"/>
    <dgm:cxn modelId="{90757857-3D58-4661-B652-F58F4C9628CE}" srcId="{56B5539F-517F-4C7F-8146-CCFE9FEFACA9}" destId="{70758084-19F0-4C73-85EE-9117BE4D156C}" srcOrd="1" destOrd="0" parTransId="{37347FB3-6AB0-41BA-85A4-A4A916FF4556}" sibTransId="{D0CDD8DC-E60A-4753-A219-90B2A97EEA2E}"/>
    <dgm:cxn modelId="{6730D6C1-E652-4863-A84C-DE004741B41D}" type="presOf" srcId="{70758084-19F0-4C73-85EE-9117BE4D156C}" destId="{ECA2BB3B-12EF-449F-9B60-6292EED0984D}" srcOrd="0" destOrd="0" presId="urn:microsoft.com/office/officeart/2018/2/layout/IconVerticalSolidList"/>
    <dgm:cxn modelId="{3E9422E3-540F-49F8-A248-4326E47E6194}" srcId="{56B5539F-517F-4C7F-8146-CCFE9FEFACA9}" destId="{4F9426D1-6997-463E-9363-2258E2E811A1}" srcOrd="0" destOrd="0" parTransId="{7EC0CBAB-F7F4-4E3C-8A69-2D99389D2B27}" sibTransId="{7A1BB59C-0535-4929-B530-6607B8E8E967}"/>
    <dgm:cxn modelId="{3C10DEDF-23DB-403A-9C06-FCEFB5CB20C5}" type="presParOf" srcId="{819F6B91-3095-4314-AC37-E63E76C16254}" destId="{B5625A77-F2C9-48D6-A779-18A732296457}" srcOrd="0" destOrd="0" presId="urn:microsoft.com/office/officeart/2018/2/layout/IconVerticalSolidList"/>
    <dgm:cxn modelId="{C4DFC4FF-5723-4FE7-9562-A19F502BBB44}" type="presParOf" srcId="{B5625A77-F2C9-48D6-A779-18A732296457}" destId="{577DC861-B0A3-4CEF-BBDE-23CD851618AC}" srcOrd="0" destOrd="0" presId="urn:microsoft.com/office/officeart/2018/2/layout/IconVerticalSolidList"/>
    <dgm:cxn modelId="{DA62FE51-B3E7-4314-8D08-66FAFD42186C}" type="presParOf" srcId="{B5625A77-F2C9-48D6-A779-18A732296457}" destId="{7CD0D6F3-C328-4A75-A059-5929F63D84B6}" srcOrd="1" destOrd="0" presId="urn:microsoft.com/office/officeart/2018/2/layout/IconVerticalSolidList"/>
    <dgm:cxn modelId="{4DF81BE0-5B74-40D3-9F7F-6F44DFDDC419}" type="presParOf" srcId="{B5625A77-F2C9-48D6-A779-18A732296457}" destId="{16F39A41-8248-40F1-B333-C90072CA99FF}" srcOrd="2" destOrd="0" presId="urn:microsoft.com/office/officeart/2018/2/layout/IconVerticalSolidList"/>
    <dgm:cxn modelId="{D9726FE5-1E98-4ECC-A179-9F095B1B0718}" type="presParOf" srcId="{B5625A77-F2C9-48D6-A779-18A732296457}" destId="{F6807009-8891-42E6-ACC7-1ED1C2D762C2}" srcOrd="3" destOrd="0" presId="urn:microsoft.com/office/officeart/2018/2/layout/IconVerticalSolidList"/>
    <dgm:cxn modelId="{F5EC928D-FA98-4848-A700-176CFD1AA5E4}" type="presParOf" srcId="{819F6B91-3095-4314-AC37-E63E76C16254}" destId="{051BF37A-4D3E-40A6-B8CC-E983ECA496A2}" srcOrd="1" destOrd="0" presId="urn:microsoft.com/office/officeart/2018/2/layout/IconVerticalSolidList"/>
    <dgm:cxn modelId="{9C29E96B-B17E-45B0-B495-E468FA20923C}" type="presParOf" srcId="{819F6B91-3095-4314-AC37-E63E76C16254}" destId="{CEE886FA-E36F-4F3F-AEA1-1C2923F46702}" srcOrd="2" destOrd="0" presId="urn:microsoft.com/office/officeart/2018/2/layout/IconVerticalSolidList"/>
    <dgm:cxn modelId="{5C60508E-6A50-418F-B48F-68B074E91D4F}" type="presParOf" srcId="{CEE886FA-E36F-4F3F-AEA1-1C2923F46702}" destId="{1C10BA6D-E350-4BB8-981F-24CB83C73F6F}" srcOrd="0" destOrd="0" presId="urn:microsoft.com/office/officeart/2018/2/layout/IconVerticalSolidList"/>
    <dgm:cxn modelId="{642F9F97-303A-4150-9D96-C08BC2051E91}" type="presParOf" srcId="{CEE886FA-E36F-4F3F-AEA1-1C2923F46702}" destId="{02B5B9E3-35DF-49C3-8A9E-A47C54F83EBF}" srcOrd="1" destOrd="0" presId="urn:microsoft.com/office/officeart/2018/2/layout/IconVerticalSolidList"/>
    <dgm:cxn modelId="{A12D5D77-9452-4662-B67E-775F0DB427A4}" type="presParOf" srcId="{CEE886FA-E36F-4F3F-AEA1-1C2923F46702}" destId="{AA6FA317-38E2-467F-9346-67E2A6FEF4ED}" srcOrd="2" destOrd="0" presId="urn:microsoft.com/office/officeart/2018/2/layout/IconVerticalSolidList"/>
    <dgm:cxn modelId="{EC0F89BF-B2A5-48B9-AD1F-1647F2F4E453}" type="presParOf" srcId="{CEE886FA-E36F-4F3F-AEA1-1C2923F46702}" destId="{ECA2BB3B-12EF-449F-9B60-6292EED0984D}" srcOrd="3" destOrd="0" presId="urn:microsoft.com/office/officeart/2018/2/layout/IconVerticalSoli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6.xml><?xml version="1.0" encoding="utf-8"?>
<dgm:dataModel xmlns:dgm="http://schemas.openxmlformats.org/drawingml/2006/diagram" xmlns:a="http://schemas.openxmlformats.org/drawingml/2006/main">
  <dgm:ptLst>
    <dgm:pt modelId="{DB576554-5F4E-4383-883B-7B3894EF9A1E}" type="doc">
      <dgm:prSet loTypeId="urn:microsoft.com/office/officeart/2005/8/layout/vList2" loCatId="list" qsTypeId="urn:microsoft.com/office/officeart/2005/8/quickstyle/simple4" qsCatId="simple" csTypeId="urn:microsoft.com/office/officeart/2005/8/colors/colorful2" csCatId="colorful" phldr="1"/>
      <dgm:spPr/>
      <dgm:t>
        <a:bodyPr/>
        <a:lstStyle/>
        <a:p>
          <a:endParaRPr lang="en-US"/>
        </a:p>
      </dgm:t>
    </dgm:pt>
    <dgm:pt modelId="{A0D984D2-AE5C-4270-9D97-568AEA1727E6}">
      <dgm:prSet/>
      <dgm:spPr/>
      <dgm:t>
        <a:bodyPr/>
        <a:lstStyle/>
        <a:p>
          <a:r>
            <a:rPr lang="en-US" dirty="0"/>
            <a:t>Exhaustion of physical, mental, or emotional strength or motivation, usually as a result of </a:t>
          </a:r>
          <a:r>
            <a:rPr lang="en-US" u="sng" dirty="0"/>
            <a:t>prolonged</a:t>
          </a:r>
          <a:r>
            <a:rPr lang="en-US" dirty="0"/>
            <a:t> involvement in a stressful, frustrating, or emotionally demanding situation. </a:t>
          </a:r>
        </a:p>
      </dgm:t>
    </dgm:pt>
    <dgm:pt modelId="{73F38546-B217-4E38-9617-A5D9F181C822}" type="parTrans" cxnId="{11F3B145-4EA3-4022-9D7F-89C296C640BD}">
      <dgm:prSet/>
      <dgm:spPr/>
      <dgm:t>
        <a:bodyPr/>
        <a:lstStyle/>
        <a:p>
          <a:endParaRPr lang="en-US"/>
        </a:p>
      </dgm:t>
    </dgm:pt>
    <dgm:pt modelId="{FF057B49-BF8D-4C1C-AB40-DD38157F906F}" type="sibTrans" cxnId="{11F3B145-4EA3-4022-9D7F-89C296C640BD}">
      <dgm:prSet/>
      <dgm:spPr/>
      <dgm:t>
        <a:bodyPr/>
        <a:lstStyle/>
        <a:p>
          <a:endParaRPr lang="en-US"/>
        </a:p>
      </dgm:t>
    </dgm:pt>
    <dgm:pt modelId="{8BF7CD20-5BE1-415E-A9BD-B4721223F6D5}">
      <dgm:prSet/>
      <dgm:spPr/>
      <dgm:t>
        <a:bodyPr/>
        <a:lstStyle/>
        <a:p>
          <a:r>
            <a:rPr lang="en-US"/>
            <a:t>Gradually builds up to a breaking point (takes longer than compassion fatigue or vicarious trauma) and the stress and frustration comes from all types of work-related stressors (paperwork, bureaucratic issues, home &amp; work situations, colleagues, workload, complications, red-tape, frustrations, etc…)</a:t>
          </a:r>
        </a:p>
      </dgm:t>
    </dgm:pt>
    <dgm:pt modelId="{0CB1C482-7297-461C-99B0-DB372AED9819}" type="parTrans" cxnId="{4E58BDC7-54A1-4A15-92B7-778B34C7EE8F}">
      <dgm:prSet/>
      <dgm:spPr/>
      <dgm:t>
        <a:bodyPr/>
        <a:lstStyle/>
        <a:p>
          <a:endParaRPr lang="en-US"/>
        </a:p>
      </dgm:t>
    </dgm:pt>
    <dgm:pt modelId="{4381B7B9-1589-4141-B145-1AA250F29501}" type="sibTrans" cxnId="{4E58BDC7-54A1-4A15-92B7-778B34C7EE8F}">
      <dgm:prSet/>
      <dgm:spPr/>
      <dgm:t>
        <a:bodyPr/>
        <a:lstStyle/>
        <a:p>
          <a:endParaRPr lang="en-US"/>
        </a:p>
      </dgm:t>
    </dgm:pt>
    <dgm:pt modelId="{B8339E1C-E2C2-43EB-B87B-1CBEB9C08260}">
      <dgm:prSet custT="1"/>
      <dgm:spPr/>
      <dgm:t>
        <a:bodyPr/>
        <a:lstStyle/>
        <a:p>
          <a:pPr algn="ctr"/>
          <a:r>
            <a:rPr lang="en-US" sz="3200" b="1" dirty="0">
              <a:solidFill>
                <a:schemeClr val="accent2">
                  <a:lumMod val="50000"/>
                </a:schemeClr>
              </a:solidFill>
            </a:rPr>
            <a:t>Burnout can occur in ANY profession</a:t>
          </a:r>
          <a:endParaRPr lang="en-US" sz="3200" dirty="0">
            <a:solidFill>
              <a:schemeClr val="accent2">
                <a:lumMod val="50000"/>
              </a:schemeClr>
            </a:solidFill>
          </a:endParaRPr>
        </a:p>
      </dgm:t>
    </dgm:pt>
    <dgm:pt modelId="{245999DA-C8B3-4F9E-92AB-DC5707957181}" type="parTrans" cxnId="{D67DA2AA-912F-4A07-99BE-AEB98BC59573}">
      <dgm:prSet/>
      <dgm:spPr/>
      <dgm:t>
        <a:bodyPr/>
        <a:lstStyle/>
        <a:p>
          <a:endParaRPr lang="en-US"/>
        </a:p>
      </dgm:t>
    </dgm:pt>
    <dgm:pt modelId="{8F109B6B-0681-4F0E-882D-CABA75A5516A}" type="sibTrans" cxnId="{D67DA2AA-912F-4A07-99BE-AEB98BC59573}">
      <dgm:prSet/>
      <dgm:spPr/>
      <dgm:t>
        <a:bodyPr/>
        <a:lstStyle/>
        <a:p>
          <a:endParaRPr lang="en-US"/>
        </a:p>
      </dgm:t>
    </dgm:pt>
    <dgm:pt modelId="{F1FD7E27-1598-434D-B992-E453FF5CD2B2}" type="pres">
      <dgm:prSet presAssocID="{DB576554-5F4E-4383-883B-7B3894EF9A1E}" presName="linear" presStyleCnt="0">
        <dgm:presLayoutVars>
          <dgm:animLvl val="lvl"/>
          <dgm:resizeHandles val="exact"/>
        </dgm:presLayoutVars>
      </dgm:prSet>
      <dgm:spPr/>
    </dgm:pt>
    <dgm:pt modelId="{982F7117-A2D7-48B3-BCEC-DB8F2AE8D6D1}" type="pres">
      <dgm:prSet presAssocID="{A0D984D2-AE5C-4270-9D97-568AEA1727E6}" presName="parentText" presStyleLbl="node1" presStyleIdx="0" presStyleCnt="2">
        <dgm:presLayoutVars>
          <dgm:chMax val="0"/>
          <dgm:bulletEnabled val="1"/>
        </dgm:presLayoutVars>
      </dgm:prSet>
      <dgm:spPr/>
    </dgm:pt>
    <dgm:pt modelId="{0EF1C1B0-547E-4ACE-B98A-46C2D12F5585}" type="pres">
      <dgm:prSet presAssocID="{FF057B49-BF8D-4C1C-AB40-DD38157F906F}" presName="spacer" presStyleCnt="0"/>
      <dgm:spPr/>
    </dgm:pt>
    <dgm:pt modelId="{51EA3073-D32F-468F-9DF0-5EBAAE1B6FA4}" type="pres">
      <dgm:prSet presAssocID="{8BF7CD20-5BE1-415E-A9BD-B4721223F6D5}" presName="parentText" presStyleLbl="node1" presStyleIdx="1" presStyleCnt="2">
        <dgm:presLayoutVars>
          <dgm:chMax val="0"/>
          <dgm:bulletEnabled val="1"/>
        </dgm:presLayoutVars>
      </dgm:prSet>
      <dgm:spPr/>
    </dgm:pt>
    <dgm:pt modelId="{304DA60E-9391-4A67-928F-03DA9EF2ECED}" type="pres">
      <dgm:prSet presAssocID="{8BF7CD20-5BE1-415E-A9BD-B4721223F6D5}" presName="childText" presStyleLbl="revTx" presStyleIdx="0" presStyleCnt="1" custLinFactNeighborX="-26567" custLinFactNeighborY="33515">
        <dgm:presLayoutVars>
          <dgm:bulletEnabled val="1"/>
        </dgm:presLayoutVars>
      </dgm:prSet>
      <dgm:spPr/>
    </dgm:pt>
  </dgm:ptLst>
  <dgm:cxnLst>
    <dgm:cxn modelId="{5C0A6608-7C44-4C80-BB68-53597B480435}" type="presOf" srcId="{8BF7CD20-5BE1-415E-A9BD-B4721223F6D5}" destId="{51EA3073-D32F-468F-9DF0-5EBAAE1B6FA4}" srcOrd="0" destOrd="0" presId="urn:microsoft.com/office/officeart/2005/8/layout/vList2"/>
    <dgm:cxn modelId="{C15E9009-C11C-4215-AC0F-40F574C8ED3D}" type="presOf" srcId="{B8339E1C-E2C2-43EB-B87B-1CBEB9C08260}" destId="{304DA60E-9391-4A67-928F-03DA9EF2ECED}" srcOrd="0" destOrd="0" presId="urn:microsoft.com/office/officeart/2005/8/layout/vList2"/>
    <dgm:cxn modelId="{DEC5152A-4D5A-4376-B475-3C660B48F21C}" type="presOf" srcId="{DB576554-5F4E-4383-883B-7B3894EF9A1E}" destId="{F1FD7E27-1598-434D-B992-E453FF5CD2B2}" srcOrd="0" destOrd="0" presId="urn:microsoft.com/office/officeart/2005/8/layout/vList2"/>
    <dgm:cxn modelId="{11F3B145-4EA3-4022-9D7F-89C296C640BD}" srcId="{DB576554-5F4E-4383-883B-7B3894EF9A1E}" destId="{A0D984D2-AE5C-4270-9D97-568AEA1727E6}" srcOrd="0" destOrd="0" parTransId="{73F38546-B217-4E38-9617-A5D9F181C822}" sibTransId="{FF057B49-BF8D-4C1C-AB40-DD38157F906F}"/>
    <dgm:cxn modelId="{D8F10059-18F9-4099-B0B5-00B39D7A57E4}" type="presOf" srcId="{A0D984D2-AE5C-4270-9D97-568AEA1727E6}" destId="{982F7117-A2D7-48B3-BCEC-DB8F2AE8D6D1}" srcOrd="0" destOrd="0" presId="urn:microsoft.com/office/officeart/2005/8/layout/vList2"/>
    <dgm:cxn modelId="{D67DA2AA-912F-4A07-99BE-AEB98BC59573}" srcId="{8BF7CD20-5BE1-415E-A9BD-B4721223F6D5}" destId="{B8339E1C-E2C2-43EB-B87B-1CBEB9C08260}" srcOrd="0" destOrd="0" parTransId="{245999DA-C8B3-4F9E-92AB-DC5707957181}" sibTransId="{8F109B6B-0681-4F0E-882D-CABA75A5516A}"/>
    <dgm:cxn modelId="{4E58BDC7-54A1-4A15-92B7-778B34C7EE8F}" srcId="{DB576554-5F4E-4383-883B-7B3894EF9A1E}" destId="{8BF7CD20-5BE1-415E-A9BD-B4721223F6D5}" srcOrd="1" destOrd="0" parTransId="{0CB1C482-7297-461C-99B0-DB372AED9819}" sibTransId="{4381B7B9-1589-4141-B145-1AA250F29501}"/>
    <dgm:cxn modelId="{01BF9FEA-CC46-428F-9FCE-7D9E1401CD1F}" type="presParOf" srcId="{F1FD7E27-1598-434D-B992-E453FF5CD2B2}" destId="{982F7117-A2D7-48B3-BCEC-DB8F2AE8D6D1}" srcOrd="0" destOrd="0" presId="urn:microsoft.com/office/officeart/2005/8/layout/vList2"/>
    <dgm:cxn modelId="{740D03BF-EA39-48F4-B562-D94B8B51530B}" type="presParOf" srcId="{F1FD7E27-1598-434D-B992-E453FF5CD2B2}" destId="{0EF1C1B0-547E-4ACE-B98A-46C2D12F5585}" srcOrd="1" destOrd="0" presId="urn:microsoft.com/office/officeart/2005/8/layout/vList2"/>
    <dgm:cxn modelId="{1403A0D8-D504-4D23-A965-450B98C1E844}" type="presParOf" srcId="{F1FD7E27-1598-434D-B992-E453FF5CD2B2}" destId="{51EA3073-D32F-468F-9DF0-5EBAAE1B6FA4}" srcOrd="2" destOrd="0" presId="urn:microsoft.com/office/officeart/2005/8/layout/vList2"/>
    <dgm:cxn modelId="{8ECE2CBF-CE14-4C1D-A3EB-259B1F6262A2}" type="presParOf" srcId="{F1FD7E27-1598-434D-B992-E453FF5CD2B2}" destId="{304DA60E-9391-4A67-928F-03DA9EF2ECED}" srcOrd="3"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7.xml><?xml version="1.0" encoding="utf-8"?>
<dgm:dataModel xmlns:dgm="http://schemas.openxmlformats.org/drawingml/2006/diagram" xmlns:a="http://schemas.openxmlformats.org/drawingml/2006/main">
  <dgm:ptLst>
    <dgm:pt modelId="{E788BB05-E7C5-40F3-BCF0-350B9311FFF8}" type="doc">
      <dgm:prSet loTypeId="urn:microsoft.com/office/officeart/2018/2/layout/IconVerticalSolidList" loCatId="icon" qsTypeId="urn:microsoft.com/office/officeart/2005/8/quickstyle/simple1" qsCatId="simple" csTypeId="urn:microsoft.com/office/officeart/2005/8/colors/accent1_2" csCatId="accent1" phldr="1"/>
      <dgm:spPr/>
      <dgm:t>
        <a:bodyPr/>
        <a:lstStyle/>
        <a:p>
          <a:endParaRPr lang="en-US"/>
        </a:p>
      </dgm:t>
    </dgm:pt>
    <dgm:pt modelId="{19F46C67-4B3B-463E-BE48-0D4BE7551EB6}">
      <dgm:prSet/>
      <dgm:spPr/>
      <dgm:t>
        <a:bodyPr/>
        <a:lstStyle/>
        <a:p>
          <a:pPr>
            <a:lnSpc>
              <a:spcPct val="100000"/>
            </a:lnSpc>
          </a:pPr>
          <a:r>
            <a:rPr lang="en-US" b="1" dirty="0">
              <a:solidFill>
                <a:schemeClr val="accent2">
                  <a:lumMod val="50000"/>
                </a:schemeClr>
              </a:solidFill>
            </a:rPr>
            <a:t>Wellness: Prevention is Key</a:t>
          </a:r>
          <a:endParaRPr lang="en-US" dirty="0">
            <a:solidFill>
              <a:schemeClr val="accent2">
                <a:lumMod val="50000"/>
              </a:schemeClr>
            </a:solidFill>
          </a:endParaRPr>
        </a:p>
      </dgm:t>
    </dgm:pt>
    <dgm:pt modelId="{DB1954AF-B1B6-4066-A171-186EA6689E35}" type="parTrans" cxnId="{B9BA4301-D0EE-4ECC-A6C4-01DE10066C43}">
      <dgm:prSet/>
      <dgm:spPr/>
      <dgm:t>
        <a:bodyPr/>
        <a:lstStyle/>
        <a:p>
          <a:endParaRPr lang="en-US"/>
        </a:p>
      </dgm:t>
    </dgm:pt>
    <dgm:pt modelId="{8B486277-5BC0-4DA7-B0B5-5A62656D55C1}" type="sibTrans" cxnId="{B9BA4301-D0EE-4ECC-A6C4-01DE10066C43}">
      <dgm:prSet/>
      <dgm:spPr/>
      <dgm:t>
        <a:bodyPr/>
        <a:lstStyle/>
        <a:p>
          <a:endParaRPr lang="en-US"/>
        </a:p>
      </dgm:t>
    </dgm:pt>
    <dgm:pt modelId="{20DA0C26-D33C-4BA3-AC0F-0E9E5370B18E}">
      <dgm:prSet/>
      <dgm:spPr/>
      <dgm:t>
        <a:bodyPr/>
        <a:lstStyle/>
        <a:p>
          <a:pPr>
            <a:lnSpc>
              <a:spcPct val="100000"/>
            </a:lnSpc>
          </a:pPr>
          <a:r>
            <a:rPr lang="en-US" dirty="0">
              <a:solidFill>
                <a:schemeClr val="accent2">
                  <a:lumMod val="50000"/>
                </a:schemeClr>
              </a:solidFill>
            </a:rPr>
            <a:t>How to provider burnout or compassion fatigue by focusing on </a:t>
          </a:r>
          <a:r>
            <a:rPr lang="en-US" i="1" dirty="0">
              <a:solidFill>
                <a:schemeClr val="accent2">
                  <a:lumMod val="50000"/>
                </a:schemeClr>
              </a:solidFill>
            </a:rPr>
            <a:t>wellness </a:t>
          </a:r>
          <a:r>
            <a:rPr lang="en-US" dirty="0">
              <a:solidFill>
                <a:schemeClr val="accent2">
                  <a:lumMod val="50000"/>
                </a:schemeClr>
              </a:solidFill>
            </a:rPr>
            <a:t>&amp; </a:t>
          </a:r>
          <a:r>
            <a:rPr lang="en-US" i="1" dirty="0">
              <a:solidFill>
                <a:schemeClr val="accent2">
                  <a:lumMod val="50000"/>
                </a:schemeClr>
              </a:solidFill>
            </a:rPr>
            <a:t>self-care…….</a:t>
          </a:r>
          <a:endParaRPr lang="en-US" dirty="0">
            <a:solidFill>
              <a:schemeClr val="accent2">
                <a:lumMod val="50000"/>
              </a:schemeClr>
            </a:solidFill>
          </a:endParaRPr>
        </a:p>
      </dgm:t>
    </dgm:pt>
    <dgm:pt modelId="{EC18907A-8719-4BE2-9EAD-384787058734}" type="parTrans" cxnId="{AF9565BC-9163-4D8D-9F17-E468E620B1A4}">
      <dgm:prSet/>
      <dgm:spPr/>
      <dgm:t>
        <a:bodyPr/>
        <a:lstStyle/>
        <a:p>
          <a:endParaRPr lang="en-US"/>
        </a:p>
      </dgm:t>
    </dgm:pt>
    <dgm:pt modelId="{B8D67585-5650-41BD-96F2-4C73287CA99E}" type="sibTrans" cxnId="{AF9565BC-9163-4D8D-9F17-E468E620B1A4}">
      <dgm:prSet/>
      <dgm:spPr/>
      <dgm:t>
        <a:bodyPr/>
        <a:lstStyle/>
        <a:p>
          <a:endParaRPr lang="en-US"/>
        </a:p>
      </dgm:t>
    </dgm:pt>
    <dgm:pt modelId="{87C04A0D-3B4D-453E-B497-ADC7F9C2B66D}" type="pres">
      <dgm:prSet presAssocID="{E788BB05-E7C5-40F3-BCF0-350B9311FFF8}" presName="root" presStyleCnt="0">
        <dgm:presLayoutVars>
          <dgm:dir/>
          <dgm:resizeHandles val="exact"/>
        </dgm:presLayoutVars>
      </dgm:prSet>
      <dgm:spPr/>
    </dgm:pt>
    <dgm:pt modelId="{66A0B5EE-BF8B-4678-8121-F2145D708EC7}" type="pres">
      <dgm:prSet presAssocID="{19F46C67-4B3B-463E-BE48-0D4BE7551EB6}" presName="compNode" presStyleCnt="0"/>
      <dgm:spPr/>
    </dgm:pt>
    <dgm:pt modelId="{9C430BF2-E85F-435D-9282-1C458AB1A84F}" type="pres">
      <dgm:prSet presAssocID="{19F46C67-4B3B-463E-BE48-0D4BE7551EB6}" presName="bgRect" presStyleLbl="bgShp" presStyleIdx="0" presStyleCnt="2" custLinFactNeighborX="10501" custLinFactNeighborY="12719"/>
      <dgm:spPr/>
    </dgm:pt>
    <dgm:pt modelId="{97934141-6195-4B7E-B2F2-0DF972602AFC}" type="pres">
      <dgm:prSet presAssocID="{19F46C67-4B3B-463E-BE48-0D4BE7551EB6}" presName="iconRect" presStyleLbl="node1" presStyleIdx="0" presStyleCnt="2"/>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dgm:spPr>
      <dgm:extLst>
        <a:ext uri="{E40237B7-FDA0-4F09-8148-C483321AD2D9}">
          <dgm14:cNvPr xmlns:dgm14="http://schemas.microsoft.com/office/drawing/2010/diagram" id="0" name="" descr="Apple"/>
        </a:ext>
      </dgm:extLst>
    </dgm:pt>
    <dgm:pt modelId="{0DA5E95B-3230-4998-8088-EFA2026F01BF}" type="pres">
      <dgm:prSet presAssocID="{19F46C67-4B3B-463E-BE48-0D4BE7551EB6}" presName="spaceRect" presStyleCnt="0"/>
      <dgm:spPr/>
    </dgm:pt>
    <dgm:pt modelId="{4F671954-B244-435E-91DE-8E289C185776}" type="pres">
      <dgm:prSet presAssocID="{19F46C67-4B3B-463E-BE48-0D4BE7551EB6}" presName="parTx" presStyleLbl="revTx" presStyleIdx="0" presStyleCnt="2">
        <dgm:presLayoutVars>
          <dgm:chMax val="0"/>
          <dgm:chPref val="0"/>
        </dgm:presLayoutVars>
      </dgm:prSet>
      <dgm:spPr/>
    </dgm:pt>
    <dgm:pt modelId="{06C0C3BD-34CC-4518-A306-E82EB7FDA737}" type="pres">
      <dgm:prSet presAssocID="{8B486277-5BC0-4DA7-B0B5-5A62656D55C1}" presName="sibTrans" presStyleCnt="0"/>
      <dgm:spPr/>
    </dgm:pt>
    <dgm:pt modelId="{7A0C0B96-F20A-49E2-8E5C-ED3EE352FE9E}" type="pres">
      <dgm:prSet presAssocID="{20DA0C26-D33C-4BA3-AC0F-0E9E5370B18E}" presName="compNode" presStyleCnt="0"/>
      <dgm:spPr/>
    </dgm:pt>
    <dgm:pt modelId="{28CA3F6A-144C-468A-9C66-050EF35A68D6}" type="pres">
      <dgm:prSet presAssocID="{20DA0C26-D33C-4BA3-AC0F-0E9E5370B18E}" presName="bgRect" presStyleLbl="bgShp" presStyleIdx="1" presStyleCnt="2"/>
      <dgm:spPr/>
    </dgm:pt>
    <dgm:pt modelId="{5060B23F-4435-4935-BC5D-CF8D6830FA03}" type="pres">
      <dgm:prSet presAssocID="{20DA0C26-D33C-4BA3-AC0F-0E9E5370B18E}" presName="iconRect" presStyleLbl="node1" presStyleIdx="1" presStyleCnt="2"/>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dgm:spPr>
      <dgm:extLst>
        <a:ext uri="{E40237B7-FDA0-4F09-8148-C483321AD2D9}">
          <dgm14:cNvPr xmlns:dgm14="http://schemas.microsoft.com/office/drawing/2010/diagram" id="0" name="" descr="Ambulance"/>
        </a:ext>
      </dgm:extLst>
    </dgm:pt>
    <dgm:pt modelId="{9DD2B27D-6363-4DCC-B286-435057FB0DE4}" type="pres">
      <dgm:prSet presAssocID="{20DA0C26-D33C-4BA3-AC0F-0E9E5370B18E}" presName="spaceRect" presStyleCnt="0"/>
      <dgm:spPr/>
    </dgm:pt>
    <dgm:pt modelId="{7DA5FF33-E706-46E6-B3E7-D6A7590DDFE5}" type="pres">
      <dgm:prSet presAssocID="{20DA0C26-D33C-4BA3-AC0F-0E9E5370B18E}" presName="parTx" presStyleLbl="revTx" presStyleIdx="1" presStyleCnt="2">
        <dgm:presLayoutVars>
          <dgm:chMax val="0"/>
          <dgm:chPref val="0"/>
        </dgm:presLayoutVars>
      </dgm:prSet>
      <dgm:spPr/>
    </dgm:pt>
  </dgm:ptLst>
  <dgm:cxnLst>
    <dgm:cxn modelId="{B9BA4301-D0EE-4ECC-A6C4-01DE10066C43}" srcId="{E788BB05-E7C5-40F3-BCF0-350B9311FFF8}" destId="{19F46C67-4B3B-463E-BE48-0D4BE7551EB6}" srcOrd="0" destOrd="0" parTransId="{DB1954AF-B1B6-4066-A171-186EA6689E35}" sibTransId="{8B486277-5BC0-4DA7-B0B5-5A62656D55C1}"/>
    <dgm:cxn modelId="{A5480C42-9C2D-4FB2-B456-A8F5D74245E5}" type="presOf" srcId="{E788BB05-E7C5-40F3-BCF0-350B9311FFF8}" destId="{87C04A0D-3B4D-453E-B497-ADC7F9C2B66D}" srcOrd="0" destOrd="0" presId="urn:microsoft.com/office/officeart/2018/2/layout/IconVerticalSolidList"/>
    <dgm:cxn modelId="{67B73C84-5399-44A8-9053-B8E8C3571DED}" type="presOf" srcId="{20DA0C26-D33C-4BA3-AC0F-0E9E5370B18E}" destId="{7DA5FF33-E706-46E6-B3E7-D6A7590DDFE5}" srcOrd="0" destOrd="0" presId="urn:microsoft.com/office/officeart/2018/2/layout/IconVerticalSolidList"/>
    <dgm:cxn modelId="{66BC0EB2-4AC9-40EA-B173-A1DFCAC746FE}" type="presOf" srcId="{19F46C67-4B3B-463E-BE48-0D4BE7551EB6}" destId="{4F671954-B244-435E-91DE-8E289C185776}" srcOrd="0" destOrd="0" presId="urn:microsoft.com/office/officeart/2018/2/layout/IconVerticalSolidList"/>
    <dgm:cxn modelId="{AF9565BC-9163-4D8D-9F17-E468E620B1A4}" srcId="{E788BB05-E7C5-40F3-BCF0-350B9311FFF8}" destId="{20DA0C26-D33C-4BA3-AC0F-0E9E5370B18E}" srcOrd="1" destOrd="0" parTransId="{EC18907A-8719-4BE2-9EAD-384787058734}" sibTransId="{B8D67585-5650-41BD-96F2-4C73287CA99E}"/>
    <dgm:cxn modelId="{B22DBE3D-1DFD-4C73-BE01-ACC0C70BEA30}" type="presParOf" srcId="{87C04A0D-3B4D-453E-B497-ADC7F9C2B66D}" destId="{66A0B5EE-BF8B-4678-8121-F2145D708EC7}" srcOrd="0" destOrd="0" presId="urn:microsoft.com/office/officeart/2018/2/layout/IconVerticalSolidList"/>
    <dgm:cxn modelId="{40484B4B-C328-4CB2-A81A-90DDFD59B85A}" type="presParOf" srcId="{66A0B5EE-BF8B-4678-8121-F2145D708EC7}" destId="{9C430BF2-E85F-435D-9282-1C458AB1A84F}" srcOrd="0" destOrd="0" presId="urn:microsoft.com/office/officeart/2018/2/layout/IconVerticalSolidList"/>
    <dgm:cxn modelId="{0CF81675-32B2-46EC-9F04-2B03B1E2163B}" type="presParOf" srcId="{66A0B5EE-BF8B-4678-8121-F2145D708EC7}" destId="{97934141-6195-4B7E-B2F2-0DF972602AFC}" srcOrd="1" destOrd="0" presId="urn:microsoft.com/office/officeart/2018/2/layout/IconVerticalSolidList"/>
    <dgm:cxn modelId="{CF2D4A10-E7E8-4AE7-9110-98C5EA2D3610}" type="presParOf" srcId="{66A0B5EE-BF8B-4678-8121-F2145D708EC7}" destId="{0DA5E95B-3230-4998-8088-EFA2026F01BF}" srcOrd="2" destOrd="0" presId="urn:microsoft.com/office/officeart/2018/2/layout/IconVerticalSolidList"/>
    <dgm:cxn modelId="{36B680C5-A5EC-4316-A4D3-A798E0E4CC5F}" type="presParOf" srcId="{66A0B5EE-BF8B-4678-8121-F2145D708EC7}" destId="{4F671954-B244-435E-91DE-8E289C185776}" srcOrd="3" destOrd="0" presId="urn:microsoft.com/office/officeart/2018/2/layout/IconVerticalSolidList"/>
    <dgm:cxn modelId="{A2963AB5-055C-49F7-BCE1-305B4384A0A9}" type="presParOf" srcId="{87C04A0D-3B4D-453E-B497-ADC7F9C2B66D}" destId="{06C0C3BD-34CC-4518-A306-E82EB7FDA737}" srcOrd="1" destOrd="0" presId="urn:microsoft.com/office/officeart/2018/2/layout/IconVerticalSolidList"/>
    <dgm:cxn modelId="{6D01F709-2F27-4646-99DA-5F00BB9673A6}" type="presParOf" srcId="{87C04A0D-3B4D-453E-B497-ADC7F9C2B66D}" destId="{7A0C0B96-F20A-49E2-8E5C-ED3EE352FE9E}" srcOrd="2" destOrd="0" presId="urn:microsoft.com/office/officeart/2018/2/layout/IconVerticalSolidList"/>
    <dgm:cxn modelId="{1C2E0CED-9AB3-4CEC-85C4-51440B54F23D}" type="presParOf" srcId="{7A0C0B96-F20A-49E2-8E5C-ED3EE352FE9E}" destId="{28CA3F6A-144C-468A-9C66-050EF35A68D6}" srcOrd="0" destOrd="0" presId="urn:microsoft.com/office/officeart/2018/2/layout/IconVerticalSolidList"/>
    <dgm:cxn modelId="{99BD3F2B-31E1-491A-ADD4-63AEB90BEF4A}" type="presParOf" srcId="{7A0C0B96-F20A-49E2-8E5C-ED3EE352FE9E}" destId="{5060B23F-4435-4935-BC5D-CF8D6830FA03}" srcOrd="1" destOrd="0" presId="urn:microsoft.com/office/officeart/2018/2/layout/IconVerticalSolidList"/>
    <dgm:cxn modelId="{03FAAE63-5DB2-41AC-9249-1E7195FCCD54}" type="presParOf" srcId="{7A0C0B96-F20A-49E2-8E5C-ED3EE352FE9E}" destId="{9DD2B27D-6363-4DCC-B286-435057FB0DE4}" srcOrd="2" destOrd="0" presId="urn:microsoft.com/office/officeart/2018/2/layout/IconVerticalSolidList"/>
    <dgm:cxn modelId="{155F891F-D458-4AE7-BDB4-122CA90BEDDB}" type="presParOf" srcId="{7A0C0B96-F20A-49E2-8E5C-ED3EE352FE9E}" destId="{7DA5FF33-E706-46E6-B3E7-D6A7590DDFE5}" srcOrd="3" destOrd="0" presId="urn:microsoft.com/office/officeart/2018/2/layout/IconVerticalSoli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8.xml><?xml version="1.0" encoding="utf-8"?>
<dgm:dataModel xmlns:dgm="http://schemas.openxmlformats.org/drawingml/2006/diagram" xmlns:a="http://schemas.openxmlformats.org/drawingml/2006/main">
  <dgm:ptLst>
    <dgm:pt modelId="{488659BF-7EB9-492F-BA4D-4E48C2C4DDBD}" type="doc">
      <dgm:prSet loTypeId="urn:microsoft.com/office/officeart/2005/8/layout/hierarchy3" loCatId="hierarchy" qsTypeId="urn:microsoft.com/office/officeart/2005/8/quickstyle/simple1" qsCatId="simple" csTypeId="urn:microsoft.com/office/officeart/2005/8/colors/accent1_2" csCatId="accent1" phldr="1"/>
      <dgm:spPr/>
      <dgm:t>
        <a:bodyPr/>
        <a:lstStyle/>
        <a:p>
          <a:endParaRPr lang="en-US"/>
        </a:p>
      </dgm:t>
    </dgm:pt>
    <dgm:pt modelId="{25CFF566-0A95-4BC8-BE0A-E127FF02988A}">
      <dgm:prSet custT="1"/>
      <dgm:spPr/>
      <dgm:t>
        <a:bodyPr/>
        <a:lstStyle/>
        <a:p>
          <a:r>
            <a:rPr lang="en-US" sz="1800" dirty="0"/>
            <a:t>Adding wellness and self-care to the top of your to-do-list may sound like a strange concept, however it is essential to your well being as oxygen. </a:t>
          </a:r>
        </a:p>
      </dgm:t>
    </dgm:pt>
    <dgm:pt modelId="{64FBEDDC-0EAC-4F70-BD26-EBB952A010F0}" type="parTrans" cxnId="{483ED0CB-5F4E-4BD6-A0A4-964C605DFDF0}">
      <dgm:prSet/>
      <dgm:spPr/>
      <dgm:t>
        <a:bodyPr/>
        <a:lstStyle/>
        <a:p>
          <a:endParaRPr lang="en-US"/>
        </a:p>
      </dgm:t>
    </dgm:pt>
    <dgm:pt modelId="{EA799E88-E7AC-4B8E-820D-A5984E714253}" type="sibTrans" cxnId="{483ED0CB-5F4E-4BD6-A0A4-964C605DFDF0}">
      <dgm:prSet/>
      <dgm:spPr/>
      <dgm:t>
        <a:bodyPr/>
        <a:lstStyle/>
        <a:p>
          <a:endParaRPr lang="en-US"/>
        </a:p>
      </dgm:t>
    </dgm:pt>
    <dgm:pt modelId="{FE741387-E1E2-4D64-A396-7EB54237286A}">
      <dgm:prSet custT="1"/>
      <dgm:spPr/>
      <dgm:t>
        <a:bodyPr/>
        <a:lstStyle/>
        <a:p>
          <a:r>
            <a:rPr lang="en-US" sz="1800" dirty="0"/>
            <a:t>You can’t give to others from an empty place. Taking time for self-care allows you to be replenished and energized instead of irritable, angry and overwhelmed</a:t>
          </a:r>
          <a:r>
            <a:rPr lang="en-US" sz="1300" dirty="0"/>
            <a:t>.</a:t>
          </a:r>
        </a:p>
      </dgm:t>
    </dgm:pt>
    <dgm:pt modelId="{DBDBE890-0E66-4656-BE53-E1146AEF73C0}" type="parTrans" cxnId="{0E93BE23-E5FB-4DCE-85DE-788F4A020533}">
      <dgm:prSet/>
      <dgm:spPr/>
      <dgm:t>
        <a:bodyPr/>
        <a:lstStyle/>
        <a:p>
          <a:endParaRPr lang="en-US"/>
        </a:p>
      </dgm:t>
    </dgm:pt>
    <dgm:pt modelId="{5641DC6B-8B6B-4FCF-BF8E-60A3773B9302}" type="sibTrans" cxnId="{0E93BE23-E5FB-4DCE-85DE-788F4A020533}">
      <dgm:prSet/>
      <dgm:spPr/>
      <dgm:t>
        <a:bodyPr/>
        <a:lstStyle/>
        <a:p>
          <a:endParaRPr lang="en-US"/>
        </a:p>
      </dgm:t>
    </dgm:pt>
    <dgm:pt modelId="{1624CFAE-68BC-41A8-B6C9-30D181FF75C8}">
      <dgm:prSet/>
      <dgm:spPr/>
      <dgm:t>
        <a:bodyPr/>
        <a:lstStyle/>
        <a:p>
          <a:r>
            <a:rPr lang="en-US" dirty="0"/>
            <a:t>If you nurture, love and appreciate yourself, you will be able to do the same for others. </a:t>
          </a:r>
        </a:p>
      </dgm:t>
    </dgm:pt>
    <dgm:pt modelId="{E0B6D9E0-C785-45FD-AE9A-809F4EE4EE49}" type="parTrans" cxnId="{54A7816C-418D-449C-BA3B-F6AAD10A7AC5}">
      <dgm:prSet/>
      <dgm:spPr/>
      <dgm:t>
        <a:bodyPr/>
        <a:lstStyle/>
        <a:p>
          <a:endParaRPr lang="en-US"/>
        </a:p>
      </dgm:t>
    </dgm:pt>
    <dgm:pt modelId="{13B318F7-1A22-49A2-9E22-3B4743420F54}" type="sibTrans" cxnId="{54A7816C-418D-449C-BA3B-F6AAD10A7AC5}">
      <dgm:prSet/>
      <dgm:spPr/>
      <dgm:t>
        <a:bodyPr/>
        <a:lstStyle/>
        <a:p>
          <a:endParaRPr lang="en-US"/>
        </a:p>
      </dgm:t>
    </dgm:pt>
    <dgm:pt modelId="{ABD0BDE2-41E6-4F4D-9978-D7639F110222}">
      <dgm:prSet/>
      <dgm:spPr/>
      <dgm:t>
        <a:bodyPr/>
        <a:lstStyle/>
        <a:p>
          <a:r>
            <a:rPr lang="en-US" i="1" dirty="0">
              <a:solidFill>
                <a:schemeClr val="accent2">
                  <a:lumMod val="50000"/>
                </a:schemeClr>
              </a:solidFill>
            </a:rPr>
            <a:t>Importance of Self-Care </a:t>
          </a:r>
          <a:r>
            <a:rPr lang="en-US" dirty="0">
              <a:solidFill>
                <a:schemeClr val="accent2">
                  <a:lumMod val="50000"/>
                </a:schemeClr>
              </a:solidFill>
            </a:rPr>
            <a:t>by Cindy Ricardo</a:t>
          </a:r>
        </a:p>
      </dgm:t>
    </dgm:pt>
    <dgm:pt modelId="{E9F4552C-CC5C-404C-89E6-312ACC243651}" type="parTrans" cxnId="{5ECE04C4-CEC0-4671-86A5-E6E17DF2F1A3}">
      <dgm:prSet/>
      <dgm:spPr/>
      <dgm:t>
        <a:bodyPr/>
        <a:lstStyle/>
        <a:p>
          <a:endParaRPr lang="en-US"/>
        </a:p>
      </dgm:t>
    </dgm:pt>
    <dgm:pt modelId="{BF967DEC-26D5-4B94-AFC4-F00EFCB57017}" type="sibTrans" cxnId="{5ECE04C4-CEC0-4671-86A5-E6E17DF2F1A3}">
      <dgm:prSet/>
      <dgm:spPr/>
      <dgm:t>
        <a:bodyPr/>
        <a:lstStyle/>
        <a:p>
          <a:endParaRPr lang="en-US"/>
        </a:p>
      </dgm:t>
    </dgm:pt>
    <dgm:pt modelId="{674A8040-50D4-4E81-B37A-F17CC5CAE5BA}" type="pres">
      <dgm:prSet presAssocID="{488659BF-7EB9-492F-BA4D-4E48C2C4DDBD}" presName="diagram" presStyleCnt="0">
        <dgm:presLayoutVars>
          <dgm:chPref val="1"/>
          <dgm:dir/>
          <dgm:animOne val="branch"/>
          <dgm:animLvl val="lvl"/>
          <dgm:resizeHandles/>
        </dgm:presLayoutVars>
      </dgm:prSet>
      <dgm:spPr/>
    </dgm:pt>
    <dgm:pt modelId="{55F4D44F-D106-4882-8798-556EE7F8F41B}" type="pres">
      <dgm:prSet presAssocID="{25CFF566-0A95-4BC8-BE0A-E127FF02988A}" presName="root" presStyleCnt="0"/>
      <dgm:spPr/>
    </dgm:pt>
    <dgm:pt modelId="{D31382E7-473F-4CFF-9B80-2B0D672A34E9}" type="pres">
      <dgm:prSet presAssocID="{25CFF566-0A95-4BC8-BE0A-E127FF02988A}" presName="rootComposite" presStyleCnt="0"/>
      <dgm:spPr/>
    </dgm:pt>
    <dgm:pt modelId="{00443BF5-D108-4F8F-912D-1216CCD091C6}" type="pres">
      <dgm:prSet presAssocID="{25CFF566-0A95-4BC8-BE0A-E127FF02988A}" presName="rootText" presStyleLbl="node1" presStyleIdx="0" presStyleCnt="3" custScaleX="102312" custScaleY="293589" custLinFactNeighborX="-12410" custLinFactNeighborY="34532"/>
      <dgm:spPr/>
    </dgm:pt>
    <dgm:pt modelId="{8F81C2D2-DFBA-4159-A0F7-22A57F4EA0A6}" type="pres">
      <dgm:prSet presAssocID="{25CFF566-0A95-4BC8-BE0A-E127FF02988A}" presName="rootConnector" presStyleLbl="node1" presStyleIdx="0" presStyleCnt="3"/>
      <dgm:spPr/>
    </dgm:pt>
    <dgm:pt modelId="{463D4882-5217-4B42-BB96-7FC51691B0D5}" type="pres">
      <dgm:prSet presAssocID="{25CFF566-0A95-4BC8-BE0A-E127FF02988A}" presName="childShape" presStyleCnt="0"/>
      <dgm:spPr/>
    </dgm:pt>
    <dgm:pt modelId="{EE3D2628-C526-4E53-88A8-9AE3A3606FC8}" type="pres">
      <dgm:prSet presAssocID="{FE741387-E1E2-4D64-A396-7EB54237286A}" presName="root" presStyleCnt="0"/>
      <dgm:spPr/>
    </dgm:pt>
    <dgm:pt modelId="{68A38F4D-2CC0-4225-B40F-6B727AC74E4C}" type="pres">
      <dgm:prSet presAssocID="{FE741387-E1E2-4D64-A396-7EB54237286A}" presName="rootComposite" presStyleCnt="0"/>
      <dgm:spPr/>
    </dgm:pt>
    <dgm:pt modelId="{321B14B4-2A9F-4987-B8C6-69A40E2AC507}" type="pres">
      <dgm:prSet presAssocID="{FE741387-E1E2-4D64-A396-7EB54237286A}" presName="rootText" presStyleLbl="node1" presStyleIdx="1" presStyleCnt="3" custScaleY="392865"/>
      <dgm:spPr/>
    </dgm:pt>
    <dgm:pt modelId="{A8CF30F3-E1BB-467B-847D-96C050055E8F}" type="pres">
      <dgm:prSet presAssocID="{FE741387-E1E2-4D64-A396-7EB54237286A}" presName="rootConnector" presStyleLbl="node1" presStyleIdx="1" presStyleCnt="3"/>
      <dgm:spPr/>
    </dgm:pt>
    <dgm:pt modelId="{A884917B-8DFB-47B2-8DCF-7E9EA32890B4}" type="pres">
      <dgm:prSet presAssocID="{FE741387-E1E2-4D64-A396-7EB54237286A}" presName="childShape" presStyleCnt="0"/>
      <dgm:spPr/>
    </dgm:pt>
    <dgm:pt modelId="{0F90DB84-4531-4335-A192-7A46DDA1784E}" type="pres">
      <dgm:prSet presAssocID="{1624CFAE-68BC-41A8-B6C9-30D181FF75C8}" presName="root" presStyleCnt="0"/>
      <dgm:spPr/>
    </dgm:pt>
    <dgm:pt modelId="{724F5021-B70F-410E-A5AD-516D02DA3E14}" type="pres">
      <dgm:prSet presAssocID="{1624CFAE-68BC-41A8-B6C9-30D181FF75C8}" presName="rootComposite" presStyleCnt="0"/>
      <dgm:spPr/>
    </dgm:pt>
    <dgm:pt modelId="{91312194-F6BD-494C-9F44-3F6D35709764}" type="pres">
      <dgm:prSet presAssocID="{1624CFAE-68BC-41A8-B6C9-30D181FF75C8}" presName="rootText" presStyleLbl="node1" presStyleIdx="2" presStyleCnt="3" custScaleY="243534"/>
      <dgm:spPr/>
    </dgm:pt>
    <dgm:pt modelId="{EDA65487-C220-4355-BF73-874434B3CE6B}" type="pres">
      <dgm:prSet presAssocID="{1624CFAE-68BC-41A8-B6C9-30D181FF75C8}" presName="rootConnector" presStyleLbl="node1" presStyleIdx="2" presStyleCnt="3"/>
      <dgm:spPr/>
    </dgm:pt>
    <dgm:pt modelId="{B50E67EF-84C8-4F23-8C1E-D1A2AF5DAF0F}" type="pres">
      <dgm:prSet presAssocID="{1624CFAE-68BC-41A8-B6C9-30D181FF75C8}" presName="childShape" presStyleCnt="0"/>
      <dgm:spPr/>
    </dgm:pt>
    <dgm:pt modelId="{55E2B002-EC4C-43C7-9C47-BDB20BA1E4D8}" type="pres">
      <dgm:prSet presAssocID="{E9F4552C-CC5C-404C-89E6-312ACC243651}" presName="Name13" presStyleLbl="parChTrans1D2" presStyleIdx="0" presStyleCnt="1"/>
      <dgm:spPr/>
    </dgm:pt>
    <dgm:pt modelId="{6A4B3B9E-F6D5-4C9F-918F-4DD6894BCA4A}" type="pres">
      <dgm:prSet presAssocID="{ABD0BDE2-41E6-4F4D-9978-D7639F110222}" presName="childText" presStyleLbl="bgAcc1" presStyleIdx="0" presStyleCnt="1" custLinFactNeighborX="2734" custLinFactNeighborY="99156">
        <dgm:presLayoutVars>
          <dgm:bulletEnabled val="1"/>
        </dgm:presLayoutVars>
      </dgm:prSet>
      <dgm:spPr/>
    </dgm:pt>
  </dgm:ptLst>
  <dgm:cxnLst>
    <dgm:cxn modelId="{CEE5DC05-7D5F-4EF3-BBF0-71E9C3295939}" type="presOf" srcId="{1624CFAE-68BC-41A8-B6C9-30D181FF75C8}" destId="{91312194-F6BD-494C-9F44-3F6D35709764}" srcOrd="0" destOrd="0" presId="urn:microsoft.com/office/officeart/2005/8/layout/hierarchy3"/>
    <dgm:cxn modelId="{0E6DAF1D-F58F-4C42-8107-195FC3E9E3C8}" type="presOf" srcId="{FE741387-E1E2-4D64-A396-7EB54237286A}" destId="{321B14B4-2A9F-4987-B8C6-69A40E2AC507}" srcOrd="0" destOrd="0" presId="urn:microsoft.com/office/officeart/2005/8/layout/hierarchy3"/>
    <dgm:cxn modelId="{0E93BE23-E5FB-4DCE-85DE-788F4A020533}" srcId="{488659BF-7EB9-492F-BA4D-4E48C2C4DDBD}" destId="{FE741387-E1E2-4D64-A396-7EB54237286A}" srcOrd="1" destOrd="0" parTransId="{DBDBE890-0E66-4656-BE53-E1146AEF73C0}" sibTransId="{5641DC6B-8B6B-4FCF-BF8E-60A3773B9302}"/>
    <dgm:cxn modelId="{BEF10C48-29B9-4A1D-8902-EEBC8C51F12F}" type="presOf" srcId="{25CFF566-0A95-4BC8-BE0A-E127FF02988A}" destId="{8F81C2D2-DFBA-4159-A0F7-22A57F4EA0A6}" srcOrd="1" destOrd="0" presId="urn:microsoft.com/office/officeart/2005/8/layout/hierarchy3"/>
    <dgm:cxn modelId="{54A7816C-418D-449C-BA3B-F6AAD10A7AC5}" srcId="{488659BF-7EB9-492F-BA4D-4E48C2C4DDBD}" destId="{1624CFAE-68BC-41A8-B6C9-30D181FF75C8}" srcOrd="2" destOrd="0" parTransId="{E0B6D9E0-C785-45FD-AE9A-809F4EE4EE49}" sibTransId="{13B318F7-1A22-49A2-9E22-3B4743420F54}"/>
    <dgm:cxn modelId="{6C1BC36C-9765-43DC-9B8C-767DE1820AE1}" type="presOf" srcId="{488659BF-7EB9-492F-BA4D-4E48C2C4DDBD}" destId="{674A8040-50D4-4E81-B37A-F17CC5CAE5BA}" srcOrd="0" destOrd="0" presId="urn:microsoft.com/office/officeart/2005/8/layout/hierarchy3"/>
    <dgm:cxn modelId="{FC2F784D-EB80-4263-80A4-E3289C852BDE}" type="presOf" srcId="{25CFF566-0A95-4BC8-BE0A-E127FF02988A}" destId="{00443BF5-D108-4F8F-912D-1216CCD091C6}" srcOrd="0" destOrd="0" presId="urn:microsoft.com/office/officeart/2005/8/layout/hierarchy3"/>
    <dgm:cxn modelId="{066B1499-CB40-44B1-9E7E-762BDD447FF7}" type="presOf" srcId="{ABD0BDE2-41E6-4F4D-9978-D7639F110222}" destId="{6A4B3B9E-F6D5-4C9F-918F-4DD6894BCA4A}" srcOrd="0" destOrd="0" presId="urn:microsoft.com/office/officeart/2005/8/layout/hierarchy3"/>
    <dgm:cxn modelId="{C22FFAAF-C147-4F20-AE8D-429F1FF900C6}" type="presOf" srcId="{FE741387-E1E2-4D64-A396-7EB54237286A}" destId="{A8CF30F3-E1BB-467B-847D-96C050055E8F}" srcOrd="1" destOrd="0" presId="urn:microsoft.com/office/officeart/2005/8/layout/hierarchy3"/>
    <dgm:cxn modelId="{1DB70DB8-EF27-4925-80DF-450362CC1C5E}" type="presOf" srcId="{E9F4552C-CC5C-404C-89E6-312ACC243651}" destId="{55E2B002-EC4C-43C7-9C47-BDB20BA1E4D8}" srcOrd="0" destOrd="0" presId="urn:microsoft.com/office/officeart/2005/8/layout/hierarchy3"/>
    <dgm:cxn modelId="{5ECE04C4-CEC0-4671-86A5-E6E17DF2F1A3}" srcId="{1624CFAE-68BC-41A8-B6C9-30D181FF75C8}" destId="{ABD0BDE2-41E6-4F4D-9978-D7639F110222}" srcOrd="0" destOrd="0" parTransId="{E9F4552C-CC5C-404C-89E6-312ACC243651}" sibTransId="{BF967DEC-26D5-4B94-AFC4-F00EFCB57017}"/>
    <dgm:cxn modelId="{483ED0CB-5F4E-4BD6-A0A4-964C605DFDF0}" srcId="{488659BF-7EB9-492F-BA4D-4E48C2C4DDBD}" destId="{25CFF566-0A95-4BC8-BE0A-E127FF02988A}" srcOrd="0" destOrd="0" parTransId="{64FBEDDC-0EAC-4F70-BD26-EBB952A010F0}" sibTransId="{EA799E88-E7AC-4B8E-820D-A5984E714253}"/>
    <dgm:cxn modelId="{CCA785F8-B385-4D9B-A4F4-FE9AAD2B4AC6}" type="presOf" srcId="{1624CFAE-68BC-41A8-B6C9-30D181FF75C8}" destId="{EDA65487-C220-4355-BF73-874434B3CE6B}" srcOrd="1" destOrd="0" presId="urn:microsoft.com/office/officeart/2005/8/layout/hierarchy3"/>
    <dgm:cxn modelId="{053C0BE3-102C-40E2-A548-6B235E06FFA1}" type="presParOf" srcId="{674A8040-50D4-4E81-B37A-F17CC5CAE5BA}" destId="{55F4D44F-D106-4882-8798-556EE7F8F41B}" srcOrd="0" destOrd="0" presId="urn:microsoft.com/office/officeart/2005/8/layout/hierarchy3"/>
    <dgm:cxn modelId="{791A5C3A-9BBF-4D91-89CC-764050D923C9}" type="presParOf" srcId="{55F4D44F-D106-4882-8798-556EE7F8F41B}" destId="{D31382E7-473F-4CFF-9B80-2B0D672A34E9}" srcOrd="0" destOrd="0" presId="urn:microsoft.com/office/officeart/2005/8/layout/hierarchy3"/>
    <dgm:cxn modelId="{EE9135F4-C3DB-4D75-A43D-E84924A65CD9}" type="presParOf" srcId="{D31382E7-473F-4CFF-9B80-2B0D672A34E9}" destId="{00443BF5-D108-4F8F-912D-1216CCD091C6}" srcOrd="0" destOrd="0" presId="urn:microsoft.com/office/officeart/2005/8/layout/hierarchy3"/>
    <dgm:cxn modelId="{430DC7FB-C9F8-49F0-95C7-7541DFCBC4D6}" type="presParOf" srcId="{D31382E7-473F-4CFF-9B80-2B0D672A34E9}" destId="{8F81C2D2-DFBA-4159-A0F7-22A57F4EA0A6}" srcOrd="1" destOrd="0" presId="urn:microsoft.com/office/officeart/2005/8/layout/hierarchy3"/>
    <dgm:cxn modelId="{233687DB-32A9-45B7-A01C-4DC42BDF4A59}" type="presParOf" srcId="{55F4D44F-D106-4882-8798-556EE7F8F41B}" destId="{463D4882-5217-4B42-BB96-7FC51691B0D5}" srcOrd="1" destOrd="0" presId="urn:microsoft.com/office/officeart/2005/8/layout/hierarchy3"/>
    <dgm:cxn modelId="{9A9C03F3-C9D1-4CF1-9A0D-4E2A5E7EBFB1}" type="presParOf" srcId="{674A8040-50D4-4E81-B37A-F17CC5CAE5BA}" destId="{EE3D2628-C526-4E53-88A8-9AE3A3606FC8}" srcOrd="1" destOrd="0" presId="urn:microsoft.com/office/officeart/2005/8/layout/hierarchy3"/>
    <dgm:cxn modelId="{EF195C44-5C46-4DA0-936F-8BC8476BFB9D}" type="presParOf" srcId="{EE3D2628-C526-4E53-88A8-9AE3A3606FC8}" destId="{68A38F4D-2CC0-4225-B40F-6B727AC74E4C}" srcOrd="0" destOrd="0" presId="urn:microsoft.com/office/officeart/2005/8/layout/hierarchy3"/>
    <dgm:cxn modelId="{C2B375C5-F6FC-47E8-8B85-2CE6852838B0}" type="presParOf" srcId="{68A38F4D-2CC0-4225-B40F-6B727AC74E4C}" destId="{321B14B4-2A9F-4987-B8C6-69A40E2AC507}" srcOrd="0" destOrd="0" presId="urn:microsoft.com/office/officeart/2005/8/layout/hierarchy3"/>
    <dgm:cxn modelId="{1781CE66-1247-4D4B-ABD7-3A1F2FE4F72C}" type="presParOf" srcId="{68A38F4D-2CC0-4225-B40F-6B727AC74E4C}" destId="{A8CF30F3-E1BB-467B-847D-96C050055E8F}" srcOrd="1" destOrd="0" presId="urn:microsoft.com/office/officeart/2005/8/layout/hierarchy3"/>
    <dgm:cxn modelId="{CFCB7E06-8C22-4E41-8912-219F42730EEE}" type="presParOf" srcId="{EE3D2628-C526-4E53-88A8-9AE3A3606FC8}" destId="{A884917B-8DFB-47B2-8DCF-7E9EA32890B4}" srcOrd="1" destOrd="0" presId="urn:microsoft.com/office/officeart/2005/8/layout/hierarchy3"/>
    <dgm:cxn modelId="{549E9AD0-FB38-4DE7-AABD-421320F7B96F}" type="presParOf" srcId="{674A8040-50D4-4E81-B37A-F17CC5CAE5BA}" destId="{0F90DB84-4531-4335-A192-7A46DDA1784E}" srcOrd="2" destOrd="0" presId="urn:microsoft.com/office/officeart/2005/8/layout/hierarchy3"/>
    <dgm:cxn modelId="{43D8342C-26F7-4149-B3A7-080FB1A202D1}" type="presParOf" srcId="{0F90DB84-4531-4335-A192-7A46DDA1784E}" destId="{724F5021-B70F-410E-A5AD-516D02DA3E14}" srcOrd="0" destOrd="0" presId="urn:microsoft.com/office/officeart/2005/8/layout/hierarchy3"/>
    <dgm:cxn modelId="{F7F66815-E498-410A-80C3-6D9CA0F4BDC6}" type="presParOf" srcId="{724F5021-B70F-410E-A5AD-516D02DA3E14}" destId="{91312194-F6BD-494C-9F44-3F6D35709764}" srcOrd="0" destOrd="0" presId="urn:microsoft.com/office/officeart/2005/8/layout/hierarchy3"/>
    <dgm:cxn modelId="{72AF15B8-4CF4-4388-A115-4F20181683CA}" type="presParOf" srcId="{724F5021-B70F-410E-A5AD-516D02DA3E14}" destId="{EDA65487-C220-4355-BF73-874434B3CE6B}" srcOrd="1" destOrd="0" presId="urn:microsoft.com/office/officeart/2005/8/layout/hierarchy3"/>
    <dgm:cxn modelId="{D450907B-3420-426F-A7F8-74DED6C0BF72}" type="presParOf" srcId="{0F90DB84-4531-4335-A192-7A46DDA1784E}" destId="{B50E67EF-84C8-4F23-8C1E-D1A2AF5DAF0F}" srcOrd="1" destOrd="0" presId="urn:microsoft.com/office/officeart/2005/8/layout/hierarchy3"/>
    <dgm:cxn modelId="{FB650579-3550-4CDD-AB0F-D8A9904437FC}" type="presParOf" srcId="{B50E67EF-84C8-4F23-8C1E-D1A2AF5DAF0F}" destId="{55E2B002-EC4C-43C7-9C47-BDB20BA1E4D8}" srcOrd="0" destOrd="0" presId="urn:microsoft.com/office/officeart/2005/8/layout/hierarchy3"/>
    <dgm:cxn modelId="{8952D55C-9974-4550-9EFA-DE73385818B6}" type="presParOf" srcId="{B50E67EF-84C8-4F23-8C1E-D1A2AF5DAF0F}" destId="{6A4B3B9E-F6D5-4C9F-918F-4DD6894BCA4A}" srcOrd="1" destOrd="0" presId="urn:microsoft.com/office/officeart/2005/8/layout/hierarchy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9.xml><?xml version="1.0" encoding="utf-8"?>
<dgm:dataModel xmlns:dgm="http://schemas.openxmlformats.org/drawingml/2006/diagram" xmlns:a="http://schemas.openxmlformats.org/drawingml/2006/main">
  <dgm:ptLst>
    <dgm:pt modelId="{8E8E310E-34B1-4FDF-BD43-4B454BDB5226}" type="doc">
      <dgm:prSet loTypeId="urn:microsoft.com/office/officeart/2018/2/layout/IconVerticalSolidList" loCatId="icon" qsTypeId="urn:microsoft.com/office/officeart/2005/8/quickstyle/simple1" qsCatId="simple" csTypeId="urn:microsoft.com/office/officeart/2005/8/colors/accent1_2" csCatId="accent1" phldr="1"/>
      <dgm:spPr/>
      <dgm:t>
        <a:bodyPr/>
        <a:lstStyle/>
        <a:p>
          <a:endParaRPr lang="en-US"/>
        </a:p>
      </dgm:t>
    </dgm:pt>
    <dgm:pt modelId="{2301475C-D042-4A84-B39C-56817C966624}">
      <dgm:prSet custT="1"/>
      <dgm:spPr/>
      <dgm:t>
        <a:bodyPr/>
        <a:lstStyle/>
        <a:p>
          <a:pPr>
            <a:lnSpc>
              <a:spcPct val="100000"/>
            </a:lnSpc>
          </a:pPr>
          <a:r>
            <a:rPr lang="en-US" sz="2800" b="1" i="1" u="sng" dirty="0">
              <a:solidFill>
                <a:schemeClr val="accent2">
                  <a:lumMod val="50000"/>
                </a:schemeClr>
              </a:solidFill>
            </a:rPr>
            <a:t>Occupational Wellness</a:t>
          </a:r>
          <a:endParaRPr lang="en-US" sz="2800" dirty="0">
            <a:solidFill>
              <a:schemeClr val="accent2">
                <a:lumMod val="50000"/>
              </a:schemeClr>
            </a:solidFill>
          </a:endParaRPr>
        </a:p>
      </dgm:t>
    </dgm:pt>
    <dgm:pt modelId="{0DB8FDD4-538D-4E4C-A9F3-005F898F18DA}" type="parTrans" cxnId="{AF3B6A26-CE1C-42BD-B3B1-B7AD04E60968}">
      <dgm:prSet/>
      <dgm:spPr/>
      <dgm:t>
        <a:bodyPr/>
        <a:lstStyle/>
        <a:p>
          <a:endParaRPr lang="en-US"/>
        </a:p>
      </dgm:t>
    </dgm:pt>
    <dgm:pt modelId="{CADCA617-1C29-4FB2-B975-5D33ACDC6C6E}" type="sibTrans" cxnId="{AF3B6A26-CE1C-42BD-B3B1-B7AD04E60968}">
      <dgm:prSet/>
      <dgm:spPr/>
      <dgm:t>
        <a:bodyPr/>
        <a:lstStyle/>
        <a:p>
          <a:endParaRPr lang="en-US"/>
        </a:p>
      </dgm:t>
    </dgm:pt>
    <dgm:pt modelId="{8F4A2B3A-8994-452C-80AD-B451F08EA8DE}">
      <dgm:prSet/>
      <dgm:spPr/>
      <dgm:t>
        <a:bodyPr/>
        <a:lstStyle/>
        <a:p>
          <a:pPr>
            <a:lnSpc>
              <a:spcPct val="100000"/>
            </a:lnSpc>
          </a:pPr>
          <a:r>
            <a:rPr lang="en-US" b="1" dirty="0">
              <a:solidFill>
                <a:schemeClr val="accent2">
                  <a:lumMod val="50000"/>
                </a:schemeClr>
              </a:solidFill>
            </a:rPr>
            <a:t>The ability to get personal fulfillment from our jobs or our chosen career fields while still maintaining balance in our lives. </a:t>
          </a:r>
          <a:r>
            <a:rPr lang="en-US" dirty="0">
              <a:solidFill>
                <a:schemeClr val="accent2">
                  <a:lumMod val="50000"/>
                </a:schemeClr>
              </a:solidFill>
            </a:rPr>
            <a:t>Our desire to contribute in our careers to make a positive impact on the organizations we work in and to society as a whole leads to Occupational Wellness.</a:t>
          </a:r>
        </a:p>
      </dgm:t>
    </dgm:pt>
    <dgm:pt modelId="{FC13A31B-D008-4373-A2B4-F6605C0155AA}" type="parTrans" cxnId="{17E56891-62BA-462A-BD94-F2B6F4DB1988}">
      <dgm:prSet/>
      <dgm:spPr/>
      <dgm:t>
        <a:bodyPr/>
        <a:lstStyle/>
        <a:p>
          <a:endParaRPr lang="en-US"/>
        </a:p>
      </dgm:t>
    </dgm:pt>
    <dgm:pt modelId="{F70A6CB1-31B6-4069-A14A-EE3B37FEC123}" type="sibTrans" cxnId="{17E56891-62BA-462A-BD94-F2B6F4DB1988}">
      <dgm:prSet/>
      <dgm:spPr/>
      <dgm:t>
        <a:bodyPr/>
        <a:lstStyle/>
        <a:p>
          <a:endParaRPr lang="en-US"/>
        </a:p>
      </dgm:t>
    </dgm:pt>
    <dgm:pt modelId="{739E6F7A-236D-4FEE-B418-4616BA55F878}">
      <dgm:prSet/>
      <dgm:spPr/>
      <dgm:t>
        <a:bodyPr/>
        <a:lstStyle/>
        <a:p>
          <a:pPr>
            <a:lnSpc>
              <a:spcPct val="100000"/>
            </a:lnSpc>
          </a:pPr>
          <a:r>
            <a:rPr lang="en-US" b="1" dirty="0">
              <a:solidFill>
                <a:schemeClr val="accent2">
                  <a:lumMod val="50000"/>
                </a:schemeClr>
              </a:solidFill>
            </a:rPr>
            <a:t>When we feel a sense of participation and contribution as a result of our doing a good job</a:t>
          </a:r>
          <a:r>
            <a:rPr lang="en-US" dirty="0">
              <a:solidFill>
                <a:schemeClr val="accent2">
                  <a:lumMod val="50000"/>
                </a:schemeClr>
              </a:solidFill>
            </a:rPr>
            <a:t>. We’re more eager to greet each day with at least some amount of enthusiasm and look forward to going to work because we like what we do or gain some satisfaction from our efforts</a:t>
          </a:r>
          <a:r>
            <a:rPr lang="en-US" dirty="0"/>
            <a:t>. </a:t>
          </a:r>
        </a:p>
      </dgm:t>
    </dgm:pt>
    <dgm:pt modelId="{C97460F6-9582-436F-B66A-3B14799F422B}" type="parTrans" cxnId="{84D0D2AC-1E34-46CC-B12D-8F9BFC2DA938}">
      <dgm:prSet/>
      <dgm:spPr/>
      <dgm:t>
        <a:bodyPr/>
        <a:lstStyle/>
        <a:p>
          <a:endParaRPr lang="en-US"/>
        </a:p>
      </dgm:t>
    </dgm:pt>
    <dgm:pt modelId="{6ED48D44-5EB7-40FC-B5A1-E77FE15A76B8}" type="sibTrans" cxnId="{84D0D2AC-1E34-46CC-B12D-8F9BFC2DA938}">
      <dgm:prSet/>
      <dgm:spPr/>
      <dgm:t>
        <a:bodyPr/>
        <a:lstStyle/>
        <a:p>
          <a:endParaRPr lang="en-US"/>
        </a:p>
      </dgm:t>
    </dgm:pt>
    <dgm:pt modelId="{90551645-CB05-4A18-9BEC-4A657BBEBCCA}" type="pres">
      <dgm:prSet presAssocID="{8E8E310E-34B1-4FDF-BD43-4B454BDB5226}" presName="root" presStyleCnt="0">
        <dgm:presLayoutVars>
          <dgm:dir/>
          <dgm:resizeHandles val="exact"/>
        </dgm:presLayoutVars>
      </dgm:prSet>
      <dgm:spPr/>
    </dgm:pt>
    <dgm:pt modelId="{257A457D-DFBB-4DE7-BD16-19804A8EDD2C}" type="pres">
      <dgm:prSet presAssocID="{2301475C-D042-4A84-B39C-56817C966624}" presName="compNode" presStyleCnt="0"/>
      <dgm:spPr/>
    </dgm:pt>
    <dgm:pt modelId="{A3CCCF71-A347-4600-B8C2-BC3125DE3CE9}" type="pres">
      <dgm:prSet presAssocID="{2301475C-D042-4A84-B39C-56817C966624}" presName="bgRect" presStyleLbl="bgShp" presStyleIdx="0" presStyleCnt="3" custLinFactNeighborX="-1735" custLinFactNeighborY="5358"/>
      <dgm:spPr/>
    </dgm:pt>
    <dgm:pt modelId="{9313EBF4-A359-4CB2-A1BC-F19DAC02592D}" type="pres">
      <dgm:prSet presAssocID="{2301475C-D042-4A84-B39C-56817C966624}" presName="iconRect" presStyleLbl="node1" presStyleIdx="0" presStyleCnt="3"/>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dgm:spPr>
      <dgm:extLst>
        <a:ext uri="{E40237B7-FDA0-4F09-8148-C483321AD2D9}">
          <dgm14:cNvPr xmlns:dgm14="http://schemas.microsoft.com/office/drawing/2010/diagram" id="0" name="" descr="Run"/>
        </a:ext>
      </dgm:extLst>
    </dgm:pt>
    <dgm:pt modelId="{63C4B6D6-BBA6-46C1-8646-9122DEEF437E}" type="pres">
      <dgm:prSet presAssocID="{2301475C-D042-4A84-B39C-56817C966624}" presName="spaceRect" presStyleCnt="0"/>
      <dgm:spPr/>
    </dgm:pt>
    <dgm:pt modelId="{360E7CA2-8A65-47E1-B9B8-DA8F3F73C19B}" type="pres">
      <dgm:prSet presAssocID="{2301475C-D042-4A84-B39C-56817C966624}" presName="parTx" presStyleLbl="revTx" presStyleIdx="0" presStyleCnt="3">
        <dgm:presLayoutVars>
          <dgm:chMax val="0"/>
          <dgm:chPref val="0"/>
        </dgm:presLayoutVars>
      </dgm:prSet>
      <dgm:spPr/>
    </dgm:pt>
    <dgm:pt modelId="{D3D24435-0381-4B06-A217-B632DEB3ABF5}" type="pres">
      <dgm:prSet presAssocID="{CADCA617-1C29-4FB2-B975-5D33ACDC6C6E}" presName="sibTrans" presStyleCnt="0"/>
      <dgm:spPr/>
    </dgm:pt>
    <dgm:pt modelId="{ED522331-ABB0-4FE9-AEB0-09F1E8AE7834}" type="pres">
      <dgm:prSet presAssocID="{8F4A2B3A-8994-452C-80AD-B451F08EA8DE}" presName="compNode" presStyleCnt="0"/>
      <dgm:spPr/>
    </dgm:pt>
    <dgm:pt modelId="{B1EBE922-BEA2-4EC3-92EF-682F9F9886CB}" type="pres">
      <dgm:prSet presAssocID="{8F4A2B3A-8994-452C-80AD-B451F08EA8DE}" presName="bgRect" presStyleLbl="bgShp" presStyleIdx="1" presStyleCnt="3"/>
      <dgm:spPr/>
    </dgm:pt>
    <dgm:pt modelId="{E9B819FF-720B-4F77-AFFC-9B4B66109016}" type="pres">
      <dgm:prSet presAssocID="{8F4A2B3A-8994-452C-80AD-B451F08EA8DE}" presName="iconRect" presStyleLbl="node1" presStyleIdx="1" presStyleCnt="3"/>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dgm:spPr>
      <dgm:extLst>
        <a:ext uri="{E40237B7-FDA0-4F09-8148-C483321AD2D9}">
          <dgm14:cNvPr xmlns:dgm14="http://schemas.microsoft.com/office/drawing/2010/diagram" id="0" name="" descr="Briefcase"/>
        </a:ext>
      </dgm:extLst>
    </dgm:pt>
    <dgm:pt modelId="{7BEAD370-EDF2-4961-8874-DF5C6A5FA280}" type="pres">
      <dgm:prSet presAssocID="{8F4A2B3A-8994-452C-80AD-B451F08EA8DE}" presName="spaceRect" presStyleCnt="0"/>
      <dgm:spPr/>
    </dgm:pt>
    <dgm:pt modelId="{48469B67-6E7C-4430-8B6F-C55689FC36E4}" type="pres">
      <dgm:prSet presAssocID="{8F4A2B3A-8994-452C-80AD-B451F08EA8DE}" presName="parTx" presStyleLbl="revTx" presStyleIdx="1" presStyleCnt="3">
        <dgm:presLayoutVars>
          <dgm:chMax val="0"/>
          <dgm:chPref val="0"/>
        </dgm:presLayoutVars>
      </dgm:prSet>
      <dgm:spPr/>
    </dgm:pt>
    <dgm:pt modelId="{A1659A92-E77D-4D59-880C-ED95EF1B1521}" type="pres">
      <dgm:prSet presAssocID="{F70A6CB1-31B6-4069-A14A-EE3B37FEC123}" presName="sibTrans" presStyleCnt="0"/>
      <dgm:spPr/>
    </dgm:pt>
    <dgm:pt modelId="{AB644062-983B-4FE1-968B-38FD8770C08E}" type="pres">
      <dgm:prSet presAssocID="{739E6F7A-236D-4FEE-B418-4616BA55F878}" presName="compNode" presStyleCnt="0"/>
      <dgm:spPr/>
    </dgm:pt>
    <dgm:pt modelId="{3FCCB729-EFE3-477D-86DD-359A38DF7F0E}" type="pres">
      <dgm:prSet presAssocID="{739E6F7A-236D-4FEE-B418-4616BA55F878}" presName="bgRect" presStyleLbl="bgShp" presStyleIdx="2" presStyleCnt="3"/>
      <dgm:spPr/>
    </dgm:pt>
    <dgm:pt modelId="{41B72585-D3FD-489C-8770-1161EB0837BF}" type="pres">
      <dgm:prSet presAssocID="{739E6F7A-236D-4FEE-B418-4616BA55F878}" presName="iconRect" presStyleLbl="node1" presStyleIdx="2" presStyleCnt="3"/>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dgm:spPr>
      <dgm:extLst>
        <a:ext uri="{E40237B7-FDA0-4F09-8148-C483321AD2D9}">
          <dgm14:cNvPr xmlns:dgm14="http://schemas.microsoft.com/office/drawing/2010/diagram" id="0" name="" descr="Handshake"/>
        </a:ext>
      </dgm:extLst>
    </dgm:pt>
    <dgm:pt modelId="{BE220CDD-1A30-4921-A571-479DA3182016}" type="pres">
      <dgm:prSet presAssocID="{739E6F7A-236D-4FEE-B418-4616BA55F878}" presName="spaceRect" presStyleCnt="0"/>
      <dgm:spPr/>
    </dgm:pt>
    <dgm:pt modelId="{43588E2F-D410-4477-A351-4CD5B369FDEE}" type="pres">
      <dgm:prSet presAssocID="{739E6F7A-236D-4FEE-B418-4616BA55F878}" presName="parTx" presStyleLbl="revTx" presStyleIdx="2" presStyleCnt="3">
        <dgm:presLayoutVars>
          <dgm:chMax val="0"/>
          <dgm:chPref val="0"/>
        </dgm:presLayoutVars>
      </dgm:prSet>
      <dgm:spPr/>
    </dgm:pt>
  </dgm:ptLst>
  <dgm:cxnLst>
    <dgm:cxn modelId="{7BCF940B-B02B-4863-8143-0AEAFE21BCF0}" type="presOf" srcId="{8E8E310E-34B1-4FDF-BD43-4B454BDB5226}" destId="{90551645-CB05-4A18-9BEC-4A657BBEBCCA}" srcOrd="0" destOrd="0" presId="urn:microsoft.com/office/officeart/2018/2/layout/IconVerticalSolidList"/>
    <dgm:cxn modelId="{AF3B6A26-CE1C-42BD-B3B1-B7AD04E60968}" srcId="{8E8E310E-34B1-4FDF-BD43-4B454BDB5226}" destId="{2301475C-D042-4A84-B39C-56817C966624}" srcOrd="0" destOrd="0" parTransId="{0DB8FDD4-538D-4E4C-A9F3-005F898F18DA}" sibTransId="{CADCA617-1C29-4FB2-B975-5D33ACDC6C6E}"/>
    <dgm:cxn modelId="{6741A555-20C2-4EB2-99A3-196EA897E473}" type="presOf" srcId="{2301475C-D042-4A84-B39C-56817C966624}" destId="{360E7CA2-8A65-47E1-B9B8-DA8F3F73C19B}" srcOrd="0" destOrd="0" presId="urn:microsoft.com/office/officeart/2018/2/layout/IconVerticalSolidList"/>
    <dgm:cxn modelId="{17E56891-62BA-462A-BD94-F2B6F4DB1988}" srcId="{8E8E310E-34B1-4FDF-BD43-4B454BDB5226}" destId="{8F4A2B3A-8994-452C-80AD-B451F08EA8DE}" srcOrd="1" destOrd="0" parTransId="{FC13A31B-D008-4373-A2B4-F6605C0155AA}" sibTransId="{F70A6CB1-31B6-4069-A14A-EE3B37FEC123}"/>
    <dgm:cxn modelId="{84D0D2AC-1E34-46CC-B12D-8F9BFC2DA938}" srcId="{8E8E310E-34B1-4FDF-BD43-4B454BDB5226}" destId="{739E6F7A-236D-4FEE-B418-4616BA55F878}" srcOrd="2" destOrd="0" parTransId="{C97460F6-9582-436F-B66A-3B14799F422B}" sibTransId="{6ED48D44-5EB7-40FC-B5A1-E77FE15A76B8}"/>
    <dgm:cxn modelId="{348BB4B3-1E28-4D47-866E-7A0F264F6830}" type="presOf" srcId="{739E6F7A-236D-4FEE-B418-4616BA55F878}" destId="{43588E2F-D410-4477-A351-4CD5B369FDEE}" srcOrd="0" destOrd="0" presId="urn:microsoft.com/office/officeart/2018/2/layout/IconVerticalSolidList"/>
    <dgm:cxn modelId="{03A922B4-4272-4F86-A376-66E30DAF90D8}" type="presOf" srcId="{8F4A2B3A-8994-452C-80AD-B451F08EA8DE}" destId="{48469B67-6E7C-4430-8B6F-C55689FC36E4}" srcOrd="0" destOrd="0" presId="urn:microsoft.com/office/officeart/2018/2/layout/IconVerticalSolidList"/>
    <dgm:cxn modelId="{705CAA74-F462-4F63-95DD-0C85E6EECBC7}" type="presParOf" srcId="{90551645-CB05-4A18-9BEC-4A657BBEBCCA}" destId="{257A457D-DFBB-4DE7-BD16-19804A8EDD2C}" srcOrd="0" destOrd="0" presId="urn:microsoft.com/office/officeart/2018/2/layout/IconVerticalSolidList"/>
    <dgm:cxn modelId="{E3B244C9-E08A-41DB-B747-AD4AE304AA7E}" type="presParOf" srcId="{257A457D-DFBB-4DE7-BD16-19804A8EDD2C}" destId="{A3CCCF71-A347-4600-B8C2-BC3125DE3CE9}" srcOrd="0" destOrd="0" presId="urn:microsoft.com/office/officeart/2018/2/layout/IconVerticalSolidList"/>
    <dgm:cxn modelId="{3F6D3535-E8B1-4021-BEDE-5D95EDC97C87}" type="presParOf" srcId="{257A457D-DFBB-4DE7-BD16-19804A8EDD2C}" destId="{9313EBF4-A359-4CB2-A1BC-F19DAC02592D}" srcOrd="1" destOrd="0" presId="urn:microsoft.com/office/officeart/2018/2/layout/IconVerticalSolidList"/>
    <dgm:cxn modelId="{4318D890-997A-432C-99FF-E6BB2A0437F0}" type="presParOf" srcId="{257A457D-DFBB-4DE7-BD16-19804A8EDD2C}" destId="{63C4B6D6-BBA6-46C1-8646-9122DEEF437E}" srcOrd="2" destOrd="0" presId="urn:microsoft.com/office/officeart/2018/2/layout/IconVerticalSolidList"/>
    <dgm:cxn modelId="{2A0A097C-3815-447E-B7D9-E27E29A63246}" type="presParOf" srcId="{257A457D-DFBB-4DE7-BD16-19804A8EDD2C}" destId="{360E7CA2-8A65-47E1-B9B8-DA8F3F73C19B}" srcOrd="3" destOrd="0" presId="urn:microsoft.com/office/officeart/2018/2/layout/IconVerticalSolidList"/>
    <dgm:cxn modelId="{C3238FFA-E84E-49B5-943E-C103675D2173}" type="presParOf" srcId="{90551645-CB05-4A18-9BEC-4A657BBEBCCA}" destId="{D3D24435-0381-4B06-A217-B632DEB3ABF5}" srcOrd="1" destOrd="0" presId="urn:microsoft.com/office/officeart/2018/2/layout/IconVerticalSolidList"/>
    <dgm:cxn modelId="{7D67AD78-4894-441F-9C3A-8A598057B709}" type="presParOf" srcId="{90551645-CB05-4A18-9BEC-4A657BBEBCCA}" destId="{ED522331-ABB0-4FE9-AEB0-09F1E8AE7834}" srcOrd="2" destOrd="0" presId="urn:microsoft.com/office/officeart/2018/2/layout/IconVerticalSolidList"/>
    <dgm:cxn modelId="{1457B0D7-AEF9-4DDD-9F7D-1176F403D3DF}" type="presParOf" srcId="{ED522331-ABB0-4FE9-AEB0-09F1E8AE7834}" destId="{B1EBE922-BEA2-4EC3-92EF-682F9F9886CB}" srcOrd="0" destOrd="0" presId="urn:microsoft.com/office/officeart/2018/2/layout/IconVerticalSolidList"/>
    <dgm:cxn modelId="{4E494EF6-E43C-4C2B-A5F9-250B488D096E}" type="presParOf" srcId="{ED522331-ABB0-4FE9-AEB0-09F1E8AE7834}" destId="{E9B819FF-720B-4F77-AFFC-9B4B66109016}" srcOrd="1" destOrd="0" presId="urn:microsoft.com/office/officeart/2018/2/layout/IconVerticalSolidList"/>
    <dgm:cxn modelId="{58F02545-D7DE-417B-AF69-E51F74B25652}" type="presParOf" srcId="{ED522331-ABB0-4FE9-AEB0-09F1E8AE7834}" destId="{7BEAD370-EDF2-4961-8874-DF5C6A5FA280}" srcOrd="2" destOrd="0" presId="urn:microsoft.com/office/officeart/2018/2/layout/IconVerticalSolidList"/>
    <dgm:cxn modelId="{B5C49244-C78C-46C9-AA74-E123DA19AFC3}" type="presParOf" srcId="{ED522331-ABB0-4FE9-AEB0-09F1E8AE7834}" destId="{48469B67-6E7C-4430-8B6F-C55689FC36E4}" srcOrd="3" destOrd="0" presId="urn:microsoft.com/office/officeart/2018/2/layout/IconVerticalSolidList"/>
    <dgm:cxn modelId="{12730677-8943-4F49-AD66-F4D7797D2C74}" type="presParOf" srcId="{90551645-CB05-4A18-9BEC-4A657BBEBCCA}" destId="{A1659A92-E77D-4D59-880C-ED95EF1B1521}" srcOrd="3" destOrd="0" presId="urn:microsoft.com/office/officeart/2018/2/layout/IconVerticalSolidList"/>
    <dgm:cxn modelId="{12289416-FE42-413E-BDC0-89E6B6F950B2}" type="presParOf" srcId="{90551645-CB05-4A18-9BEC-4A657BBEBCCA}" destId="{AB644062-983B-4FE1-968B-38FD8770C08E}" srcOrd="4" destOrd="0" presId="urn:microsoft.com/office/officeart/2018/2/layout/IconVerticalSolidList"/>
    <dgm:cxn modelId="{0325912C-B2CF-4586-BDEA-122238FB1763}" type="presParOf" srcId="{AB644062-983B-4FE1-968B-38FD8770C08E}" destId="{3FCCB729-EFE3-477D-86DD-359A38DF7F0E}" srcOrd="0" destOrd="0" presId="urn:microsoft.com/office/officeart/2018/2/layout/IconVerticalSolidList"/>
    <dgm:cxn modelId="{CE843B85-B939-417D-AF3A-FA79C46405EB}" type="presParOf" srcId="{AB644062-983B-4FE1-968B-38FD8770C08E}" destId="{41B72585-D3FD-489C-8770-1161EB0837BF}" srcOrd="1" destOrd="0" presId="urn:microsoft.com/office/officeart/2018/2/layout/IconVerticalSolidList"/>
    <dgm:cxn modelId="{8478650B-9BD7-4E5B-ABB5-26AF9FF81963}" type="presParOf" srcId="{AB644062-983B-4FE1-968B-38FD8770C08E}" destId="{BE220CDD-1A30-4921-A571-479DA3182016}" srcOrd="2" destOrd="0" presId="urn:microsoft.com/office/officeart/2018/2/layout/IconVerticalSolidList"/>
    <dgm:cxn modelId="{7E68602F-0D93-4E57-A71F-20AD637948AB}" type="presParOf" srcId="{AB644062-983B-4FE1-968B-38FD8770C08E}" destId="{43588E2F-D410-4477-A351-4CD5B369FDEE}" srcOrd="3" destOrd="0" presId="urn:microsoft.com/office/officeart/2018/2/layout/IconVerticalSoli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59FE30FB-104E-40FE-839F-75861F935EEB}" type="doc">
      <dgm:prSet loTypeId="urn:microsoft.com/office/officeart/2008/layout/LinedList" loCatId="list" qsTypeId="urn:microsoft.com/office/officeart/2005/8/quickstyle/simple1" qsCatId="simple" csTypeId="urn:microsoft.com/office/officeart/2005/8/colors/accent4_2" csCatId="accent4" phldr="1"/>
      <dgm:spPr/>
      <dgm:t>
        <a:bodyPr/>
        <a:lstStyle/>
        <a:p>
          <a:endParaRPr lang="en-US"/>
        </a:p>
      </dgm:t>
    </dgm:pt>
    <dgm:pt modelId="{698B4B87-D333-49BF-B4A6-AE1B3F0F9F97}">
      <dgm:prSet/>
      <dgm:spPr/>
      <dgm:t>
        <a:bodyPr/>
        <a:lstStyle/>
        <a:p>
          <a:r>
            <a:rPr lang="en-US" dirty="0">
              <a:solidFill>
                <a:schemeClr val="accent2">
                  <a:lumMod val="50000"/>
                </a:schemeClr>
              </a:solidFill>
            </a:rPr>
            <a:t>3. The negative impacts of stigma may include…</a:t>
          </a:r>
        </a:p>
      </dgm:t>
    </dgm:pt>
    <dgm:pt modelId="{C42CA672-25E0-4B7C-ACC2-E886B264098B}" type="parTrans" cxnId="{D61161D7-BBC9-422F-95EE-2F5B11D76890}">
      <dgm:prSet/>
      <dgm:spPr/>
      <dgm:t>
        <a:bodyPr/>
        <a:lstStyle/>
        <a:p>
          <a:endParaRPr lang="en-US"/>
        </a:p>
      </dgm:t>
    </dgm:pt>
    <dgm:pt modelId="{526C687D-C42D-4229-83BB-36321D3C4774}" type="sibTrans" cxnId="{D61161D7-BBC9-422F-95EE-2F5B11D76890}">
      <dgm:prSet/>
      <dgm:spPr/>
      <dgm:t>
        <a:bodyPr/>
        <a:lstStyle/>
        <a:p>
          <a:endParaRPr lang="en-US"/>
        </a:p>
      </dgm:t>
    </dgm:pt>
    <dgm:pt modelId="{E73B2C67-BD11-4D5D-9D12-1B75B096C317}">
      <dgm:prSet/>
      <dgm:spPr/>
      <dgm:t>
        <a:bodyPr/>
        <a:lstStyle/>
        <a:p>
          <a:r>
            <a:rPr lang="en-US" dirty="0">
              <a:solidFill>
                <a:schemeClr val="accent2">
                  <a:lumMod val="50000"/>
                </a:schemeClr>
              </a:solidFill>
            </a:rPr>
            <a:t>A. Difficulty accessing safe and affordable housing</a:t>
          </a:r>
        </a:p>
      </dgm:t>
    </dgm:pt>
    <dgm:pt modelId="{45BB3914-E478-4D96-9CA6-A26B88576C86}" type="parTrans" cxnId="{50E8C014-143B-49D8-BF9E-AC0CF977192B}">
      <dgm:prSet/>
      <dgm:spPr/>
      <dgm:t>
        <a:bodyPr/>
        <a:lstStyle/>
        <a:p>
          <a:endParaRPr lang="en-US"/>
        </a:p>
      </dgm:t>
    </dgm:pt>
    <dgm:pt modelId="{90ADA753-9664-4D6A-8E6B-5A8CF9FC57AF}" type="sibTrans" cxnId="{50E8C014-143B-49D8-BF9E-AC0CF977192B}">
      <dgm:prSet/>
      <dgm:spPr/>
      <dgm:t>
        <a:bodyPr/>
        <a:lstStyle/>
        <a:p>
          <a:endParaRPr lang="en-US"/>
        </a:p>
      </dgm:t>
    </dgm:pt>
    <dgm:pt modelId="{0A302026-93DC-4EA2-A38D-2904F0848A06}">
      <dgm:prSet/>
      <dgm:spPr/>
      <dgm:t>
        <a:bodyPr/>
        <a:lstStyle/>
        <a:p>
          <a:r>
            <a:rPr lang="en-US" dirty="0">
              <a:solidFill>
                <a:schemeClr val="accent2">
                  <a:lumMod val="50000"/>
                </a:schemeClr>
              </a:solidFill>
            </a:rPr>
            <a:t>B. Diminished belief in one’s ability</a:t>
          </a:r>
        </a:p>
      </dgm:t>
    </dgm:pt>
    <dgm:pt modelId="{2CD60ED4-5028-4DCD-8C27-FCC1A798663F}" type="parTrans" cxnId="{FDD8C5D6-C3FC-4E65-B8AC-CB47F516160B}">
      <dgm:prSet/>
      <dgm:spPr/>
      <dgm:t>
        <a:bodyPr/>
        <a:lstStyle/>
        <a:p>
          <a:endParaRPr lang="en-US"/>
        </a:p>
      </dgm:t>
    </dgm:pt>
    <dgm:pt modelId="{19C6F237-3198-4B75-8042-A343BFCF05D8}" type="sibTrans" cxnId="{FDD8C5D6-C3FC-4E65-B8AC-CB47F516160B}">
      <dgm:prSet/>
      <dgm:spPr/>
      <dgm:t>
        <a:bodyPr/>
        <a:lstStyle/>
        <a:p>
          <a:endParaRPr lang="en-US"/>
        </a:p>
      </dgm:t>
    </dgm:pt>
    <dgm:pt modelId="{0FBBED61-8B56-4A75-997D-246D6FBEE248}">
      <dgm:prSet/>
      <dgm:spPr/>
      <dgm:t>
        <a:bodyPr/>
        <a:lstStyle/>
        <a:p>
          <a:r>
            <a:rPr lang="en-US" dirty="0">
              <a:solidFill>
                <a:schemeClr val="accent2">
                  <a:lumMod val="50000"/>
                </a:schemeClr>
              </a:solidFill>
            </a:rPr>
            <a:t>C. Involvement in the criminal justice system</a:t>
          </a:r>
        </a:p>
      </dgm:t>
    </dgm:pt>
    <dgm:pt modelId="{608715A9-1348-4D26-B2E2-3B45EB49611C}" type="parTrans" cxnId="{70C2E044-021E-4D83-8327-0760332F1066}">
      <dgm:prSet/>
      <dgm:spPr/>
      <dgm:t>
        <a:bodyPr/>
        <a:lstStyle/>
        <a:p>
          <a:endParaRPr lang="en-US"/>
        </a:p>
      </dgm:t>
    </dgm:pt>
    <dgm:pt modelId="{324C6E08-7BAC-4D96-9207-504EA3698A98}" type="sibTrans" cxnId="{70C2E044-021E-4D83-8327-0760332F1066}">
      <dgm:prSet/>
      <dgm:spPr/>
      <dgm:t>
        <a:bodyPr/>
        <a:lstStyle/>
        <a:p>
          <a:endParaRPr lang="en-US"/>
        </a:p>
      </dgm:t>
    </dgm:pt>
    <dgm:pt modelId="{5FAD2DBB-E025-4B8A-8564-ECE567E7124C}">
      <dgm:prSet/>
      <dgm:spPr/>
      <dgm:t>
        <a:bodyPr/>
        <a:lstStyle/>
        <a:p>
          <a:r>
            <a:rPr lang="en-US" dirty="0">
              <a:solidFill>
                <a:schemeClr val="accent2">
                  <a:lumMod val="50000"/>
                </a:schemeClr>
              </a:solidFill>
            </a:rPr>
            <a:t>D. All of the above</a:t>
          </a:r>
        </a:p>
      </dgm:t>
    </dgm:pt>
    <dgm:pt modelId="{87B5B4A6-090C-430C-998D-6C5C21714707}" type="parTrans" cxnId="{5213FB2E-395F-4B2B-BC4F-C2A1AD9DDD64}">
      <dgm:prSet/>
      <dgm:spPr/>
      <dgm:t>
        <a:bodyPr/>
        <a:lstStyle/>
        <a:p>
          <a:endParaRPr lang="en-US"/>
        </a:p>
      </dgm:t>
    </dgm:pt>
    <dgm:pt modelId="{9E3CC00A-30C8-48EC-8264-0932DE788EAD}" type="sibTrans" cxnId="{5213FB2E-395F-4B2B-BC4F-C2A1AD9DDD64}">
      <dgm:prSet/>
      <dgm:spPr/>
      <dgm:t>
        <a:bodyPr/>
        <a:lstStyle/>
        <a:p>
          <a:endParaRPr lang="en-US"/>
        </a:p>
      </dgm:t>
    </dgm:pt>
    <dgm:pt modelId="{6395968E-AB0C-4ED2-BCCC-922654A8AA70}">
      <dgm:prSet/>
      <dgm:spPr/>
      <dgm:t>
        <a:bodyPr/>
        <a:lstStyle/>
        <a:p>
          <a:r>
            <a:rPr lang="en-US" dirty="0">
              <a:solidFill>
                <a:schemeClr val="accent2">
                  <a:lumMod val="50000"/>
                </a:schemeClr>
              </a:solidFill>
            </a:rPr>
            <a:t>E. None of the above</a:t>
          </a:r>
        </a:p>
      </dgm:t>
    </dgm:pt>
    <dgm:pt modelId="{69D13E35-51E8-4660-A2B3-9C42B5F63BBB}" type="parTrans" cxnId="{292F8651-5A2C-4DD6-8833-13F22A6A91B1}">
      <dgm:prSet/>
      <dgm:spPr/>
      <dgm:t>
        <a:bodyPr/>
        <a:lstStyle/>
        <a:p>
          <a:endParaRPr lang="en-US"/>
        </a:p>
      </dgm:t>
    </dgm:pt>
    <dgm:pt modelId="{1B86C27F-9086-4EE1-A6F5-918C058923DB}" type="sibTrans" cxnId="{292F8651-5A2C-4DD6-8833-13F22A6A91B1}">
      <dgm:prSet/>
      <dgm:spPr/>
      <dgm:t>
        <a:bodyPr/>
        <a:lstStyle/>
        <a:p>
          <a:endParaRPr lang="en-US"/>
        </a:p>
      </dgm:t>
    </dgm:pt>
    <dgm:pt modelId="{A604CBC1-4BBC-43C4-8238-1058916D96F7}" type="pres">
      <dgm:prSet presAssocID="{59FE30FB-104E-40FE-839F-75861F935EEB}" presName="vert0" presStyleCnt="0">
        <dgm:presLayoutVars>
          <dgm:dir/>
          <dgm:animOne val="branch"/>
          <dgm:animLvl val="lvl"/>
        </dgm:presLayoutVars>
      </dgm:prSet>
      <dgm:spPr/>
    </dgm:pt>
    <dgm:pt modelId="{4719C7D2-99D0-4E13-9216-DBFA3150926E}" type="pres">
      <dgm:prSet presAssocID="{698B4B87-D333-49BF-B4A6-AE1B3F0F9F97}" presName="thickLine" presStyleLbl="alignNode1" presStyleIdx="0" presStyleCnt="6" custLinFactY="-100000" custLinFactNeighborX="-2017" custLinFactNeighborY="-181494"/>
      <dgm:spPr/>
    </dgm:pt>
    <dgm:pt modelId="{8E0D29E3-01B9-4404-9769-C3BA8A4C4F79}" type="pres">
      <dgm:prSet presAssocID="{698B4B87-D333-49BF-B4A6-AE1B3F0F9F97}" presName="horz1" presStyleCnt="0"/>
      <dgm:spPr/>
    </dgm:pt>
    <dgm:pt modelId="{6B959892-4C0A-4868-AD20-C6DF6F6FEE59}" type="pres">
      <dgm:prSet presAssocID="{698B4B87-D333-49BF-B4A6-AE1B3F0F9F97}" presName="tx1" presStyleLbl="revTx" presStyleIdx="0" presStyleCnt="6"/>
      <dgm:spPr/>
    </dgm:pt>
    <dgm:pt modelId="{08135EF4-7F87-4D53-86C9-63A47BF473D3}" type="pres">
      <dgm:prSet presAssocID="{698B4B87-D333-49BF-B4A6-AE1B3F0F9F97}" presName="vert1" presStyleCnt="0"/>
      <dgm:spPr/>
    </dgm:pt>
    <dgm:pt modelId="{73F586E4-F695-4447-AD49-3173D8504B99}" type="pres">
      <dgm:prSet presAssocID="{E73B2C67-BD11-4D5D-9D12-1B75B096C317}" presName="thickLine" presStyleLbl="alignNode1" presStyleIdx="1" presStyleCnt="6"/>
      <dgm:spPr/>
    </dgm:pt>
    <dgm:pt modelId="{C0DDEAB3-7B79-4324-8F6B-D5BD4846ED6F}" type="pres">
      <dgm:prSet presAssocID="{E73B2C67-BD11-4D5D-9D12-1B75B096C317}" presName="horz1" presStyleCnt="0"/>
      <dgm:spPr/>
    </dgm:pt>
    <dgm:pt modelId="{CB22EF42-B736-4230-8C53-31064AB78B11}" type="pres">
      <dgm:prSet presAssocID="{E73B2C67-BD11-4D5D-9D12-1B75B096C317}" presName="tx1" presStyleLbl="revTx" presStyleIdx="1" presStyleCnt="6"/>
      <dgm:spPr/>
    </dgm:pt>
    <dgm:pt modelId="{8CBB1C14-B75C-4768-B008-0EFFF5617EE2}" type="pres">
      <dgm:prSet presAssocID="{E73B2C67-BD11-4D5D-9D12-1B75B096C317}" presName="vert1" presStyleCnt="0"/>
      <dgm:spPr/>
    </dgm:pt>
    <dgm:pt modelId="{FB49BDFA-83D0-48A6-A9F7-8F93A8E9B523}" type="pres">
      <dgm:prSet presAssocID="{0A302026-93DC-4EA2-A38D-2904F0848A06}" presName="thickLine" presStyleLbl="alignNode1" presStyleIdx="2" presStyleCnt="6"/>
      <dgm:spPr/>
    </dgm:pt>
    <dgm:pt modelId="{697157BD-C96F-476D-BA25-0036D4AB9AA3}" type="pres">
      <dgm:prSet presAssocID="{0A302026-93DC-4EA2-A38D-2904F0848A06}" presName="horz1" presStyleCnt="0"/>
      <dgm:spPr/>
    </dgm:pt>
    <dgm:pt modelId="{00788D61-B8D5-4088-96A2-5174B5627F7F}" type="pres">
      <dgm:prSet presAssocID="{0A302026-93DC-4EA2-A38D-2904F0848A06}" presName="tx1" presStyleLbl="revTx" presStyleIdx="2" presStyleCnt="6"/>
      <dgm:spPr/>
    </dgm:pt>
    <dgm:pt modelId="{9E4C4961-12D8-461D-944D-2AAC36E32672}" type="pres">
      <dgm:prSet presAssocID="{0A302026-93DC-4EA2-A38D-2904F0848A06}" presName="vert1" presStyleCnt="0"/>
      <dgm:spPr/>
    </dgm:pt>
    <dgm:pt modelId="{1BBCCD45-1176-4443-A6AC-399442773CC0}" type="pres">
      <dgm:prSet presAssocID="{0FBBED61-8B56-4A75-997D-246D6FBEE248}" presName="thickLine" presStyleLbl="alignNode1" presStyleIdx="3" presStyleCnt="6"/>
      <dgm:spPr/>
    </dgm:pt>
    <dgm:pt modelId="{01F2AE69-4BDF-443A-8C60-278816C78DE9}" type="pres">
      <dgm:prSet presAssocID="{0FBBED61-8B56-4A75-997D-246D6FBEE248}" presName="horz1" presStyleCnt="0"/>
      <dgm:spPr/>
    </dgm:pt>
    <dgm:pt modelId="{179D601A-4826-4669-B5E1-5971F63B2887}" type="pres">
      <dgm:prSet presAssocID="{0FBBED61-8B56-4A75-997D-246D6FBEE248}" presName="tx1" presStyleLbl="revTx" presStyleIdx="3" presStyleCnt="6"/>
      <dgm:spPr/>
    </dgm:pt>
    <dgm:pt modelId="{243CF964-72D8-4ABC-A7A1-5EF82A0ECE4E}" type="pres">
      <dgm:prSet presAssocID="{0FBBED61-8B56-4A75-997D-246D6FBEE248}" presName="vert1" presStyleCnt="0"/>
      <dgm:spPr/>
    </dgm:pt>
    <dgm:pt modelId="{FA5A4936-6DF6-4BF0-B643-BD2266ECB49D}" type="pres">
      <dgm:prSet presAssocID="{5FAD2DBB-E025-4B8A-8564-ECE567E7124C}" presName="thickLine" presStyleLbl="alignNode1" presStyleIdx="4" presStyleCnt="6"/>
      <dgm:spPr/>
    </dgm:pt>
    <dgm:pt modelId="{EEE8B2BA-710F-462E-84B6-8EEC02278BA3}" type="pres">
      <dgm:prSet presAssocID="{5FAD2DBB-E025-4B8A-8564-ECE567E7124C}" presName="horz1" presStyleCnt="0"/>
      <dgm:spPr/>
    </dgm:pt>
    <dgm:pt modelId="{882E9ACD-D312-4D60-B003-781FD901B82F}" type="pres">
      <dgm:prSet presAssocID="{5FAD2DBB-E025-4B8A-8564-ECE567E7124C}" presName="tx1" presStyleLbl="revTx" presStyleIdx="4" presStyleCnt="6"/>
      <dgm:spPr/>
    </dgm:pt>
    <dgm:pt modelId="{D9AF49BF-F137-427B-B00D-7319F82BEA02}" type="pres">
      <dgm:prSet presAssocID="{5FAD2DBB-E025-4B8A-8564-ECE567E7124C}" presName="vert1" presStyleCnt="0"/>
      <dgm:spPr/>
    </dgm:pt>
    <dgm:pt modelId="{CBDBE84E-FD9D-4DA4-A9F8-180FE381E01E}" type="pres">
      <dgm:prSet presAssocID="{6395968E-AB0C-4ED2-BCCC-922654A8AA70}" presName="thickLine" presStyleLbl="alignNode1" presStyleIdx="5" presStyleCnt="6"/>
      <dgm:spPr/>
    </dgm:pt>
    <dgm:pt modelId="{0E399E23-1FAF-4BE1-9C6F-602D19EE5825}" type="pres">
      <dgm:prSet presAssocID="{6395968E-AB0C-4ED2-BCCC-922654A8AA70}" presName="horz1" presStyleCnt="0"/>
      <dgm:spPr/>
    </dgm:pt>
    <dgm:pt modelId="{76DD8E53-6412-46BF-AA8D-37948F257E7D}" type="pres">
      <dgm:prSet presAssocID="{6395968E-AB0C-4ED2-BCCC-922654A8AA70}" presName="tx1" presStyleLbl="revTx" presStyleIdx="5" presStyleCnt="6"/>
      <dgm:spPr/>
    </dgm:pt>
    <dgm:pt modelId="{CD913D5D-918E-4E8B-A271-C8F3181A0E5D}" type="pres">
      <dgm:prSet presAssocID="{6395968E-AB0C-4ED2-BCCC-922654A8AA70}" presName="vert1" presStyleCnt="0"/>
      <dgm:spPr/>
    </dgm:pt>
  </dgm:ptLst>
  <dgm:cxnLst>
    <dgm:cxn modelId="{4DDD3209-4850-40CC-B3AF-2D6926E9565D}" type="presOf" srcId="{0FBBED61-8B56-4A75-997D-246D6FBEE248}" destId="{179D601A-4826-4669-B5E1-5971F63B2887}" srcOrd="0" destOrd="0" presId="urn:microsoft.com/office/officeart/2008/layout/LinedList"/>
    <dgm:cxn modelId="{50E8C014-143B-49D8-BF9E-AC0CF977192B}" srcId="{59FE30FB-104E-40FE-839F-75861F935EEB}" destId="{E73B2C67-BD11-4D5D-9D12-1B75B096C317}" srcOrd="1" destOrd="0" parTransId="{45BB3914-E478-4D96-9CA6-A26B88576C86}" sibTransId="{90ADA753-9664-4D6A-8E6B-5A8CF9FC57AF}"/>
    <dgm:cxn modelId="{5213FB2E-395F-4B2B-BC4F-C2A1AD9DDD64}" srcId="{59FE30FB-104E-40FE-839F-75861F935EEB}" destId="{5FAD2DBB-E025-4B8A-8564-ECE567E7124C}" srcOrd="4" destOrd="0" parTransId="{87B5B4A6-090C-430C-998D-6C5C21714707}" sibTransId="{9E3CC00A-30C8-48EC-8264-0932DE788EAD}"/>
    <dgm:cxn modelId="{417C2C36-F77E-4128-89B4-F05252BF847F}" type="presOf" srcId="{698B4B87-D333-49BF-B4A6-AE1B3F0F9F97}" destId="{6B959892-4C0A-4868-AD20-C6DF6F6FEE59}" srcOrd="0" destOrd="0" presId="urn:microsoft.com/office/officeart/2008/layout/LinedList"/>
    <dgm:cxn modelId="{BED7B43A-1CC2-4D6A-84E2-C520D63E52F4}" type="presOf" srcId="{5FAD2DBB-E025-4B8A-8564-ECE567E7124C}" destId="{882E9ACD-D312-4D60-B003-781FD901B82F}" srcOrd="0" destOrd="0" presId="urn:microsoft.com/office/officeart/2008/layout/LinedList"/>
    <dgm:cxn modelId="{8DF7B13E-6E18-4F86-80E6-6D314B2C7280}" type="presOf" srcId="{59FE30FB-104E-40FE-839F-75861F935EEB}" destId="{A604CBC1-4BBC-43C4-8238-1058916D96F7}" srcOrd="0" destOrd="0" presId="urn:microsoft.com/office/officeart/2008/layout/LinedList"/>
    <dgm:cxn modelId="{70C2E044-021E-4D83-8327-0760332F1066}" srcId="{59FE30FB-104E-40FE-839F-75861F935EEB}" destId="{0FBBED61-8B56-4A75-997D-246D6FBEE248}" srcOrd="3" destOrd="0" parTransId="{608715A9-1348-4D26-B2E2-3B45EB49611C}" sibTransId="{324C6E08-7BAC-4D96-9207-504EA3698A98}"/>
    <dgm:cxn modelId="{BA00FC46-E2F0-4E93-AAEA-AD55BAF4BBE5}" type="presOf" srcId="{E73B2C67-BD11-4D5D-9D12-1B75B096C317}" destId="{CB22EF42-B736-4230-8C53-31064AB78B11}" srcOrd="0" destOrd="0" presId="urn:microsoft.com/office/officeart/2008/layout/LinedList"/>
    <dgm:cxn modelId="{292F8651-5A2C-4DD6-8833-13F22A6A91B1}" srcId="{59FE30FB-104E-40FE-839F-75861F935EEB}" destId="{6395968E-AB0C-4ED2-BCCC-922654A8AA70}" srcOrd="5" destOrd="0" parTransId="{69D13E35-51E8-4660-A2B3-9C42B5F63BBB}" sibTransId="{1B86C27F-9086-4EE1-A6F5-918C058923DB}"/>
    <dgm:cxn modelId="{FDD8C5D6-C3FC-4E65-B8AC-CB47F516160B}" srcId="{59FE30FB-104E-40FE-839F-75861F935EEB}" destId="{0A302026-93DC-4EA2-A38D-2904F0848A06}" srcOrd="2" destOrd="0" parTransId="{2CD60ED4-5028-4DCD-8C27-FCC1A798663F}" sibTransId="{19C6F237-3198-4B75-8042-A343BFCF05D8}"/>
    <dgm:cxn modelId="{D61161D7-BBC9-422F-95EE-2F5B11D76890}" srcId="{59FE30FB-104E-40FE-839F-75861F935EEB}" destId="{698B4B87-D333-49BF-B4A6-AE1B3F0F9F97}" srcOrd="0" destOrd="0" parTransId="{C42CA672-25E0-4B7C-ACC2-E886B264098B}" sibTransId="{526C687D-C42D-4229-83BB-36321D3C4774}"/>
    <dgm:cxn modelId="{C15C21D8-29DD-4114-AEC8-29EFADEF5CA4}" type="presOf" srcId="{6395968E-AB0C-4ED2-BCCC-922654A8AA70}" destId="{76DD8E53-6412-46BF-AA8D-37948F257E7D}" srcOrd="0" destOrd="0" presId="urn:microsoft.com/office/officeart/2008/layout/LinedList"/>
    <dgm:cxn modelId="{1994A7FC-86C1-4190-91A4-20B8804C9136}" type="presOf" srcId="{0A302026-93DC-4EA2-A38D-2904F0848A06}" destId="{00788D61-B8D5-4088-96A2-5174B5627F7F}" srcOrd="0" destOrd="0" presId="urn:microsoft.com/office/officeart/2008/layout/LinedList"/>
    <dgm:cxn modelId="{F2448335-7826-47AF-A404-27C5DB2FE99E}" type="presParOf" srcId="{A604CBC1-4BBC-43C4-8238-1058916D96F7}" destId="{4719C7D2-99D0-4E13-9216-DBFA3150926E}" srcOrd="0" destOrd="0" presId="urn:microsoft.com/office/officeart/2008/layout/LinedList"/>
    <dgm:cxn modelId="{E52335E9-A1D3-4D63-90A4-0DC5308261A9}" type="presParOf" srcId="{A604CBC1-4BBC-43C4-8238-1058916D96F7}" destId="{8E0D29E3-01B9-4404-9769-C3BA8A4C4F79}" srcOrd="1" destOrd="0" presId="urn:microsoft.com/office/officeart/2008/layout/LinedList"/>
    <dgm:cxn modelId="{7EF79070-9DF3-46C8-9C3B-7001EB622E2A}" type="presParOf" srcId="{8E0D29E3-01B9-4404-9769-C3BA8A4C4F79}" destId="{6B959892-4C0A-4868-AD20-C6DF6F6FEE59}" srcOrd="0" destOrd="0" presId="urn:microsoft.com/office/officeart/2008/layout/LinedList"/>
    <dgm:cxn modelId="{23371BF7-DA8E-442E-8F1B-213EEBB60686}" type="presParOf" srcId="{8E0D29E3-01B9-4404-9769-C3BA8A4C4F79}" destId="{08135EF4-7F87-4D53-86C9-63A47BF473D3}" srcOrd="1" destOrd="0" presId="urn:microsoft.com/office/officeart/2008/layout/LinedList"/>
    <dgm:cxn modelId="{F26B9C49-36C4-418B-A873-E49BAFCBD48D}" type="presParOf" srcId="{A604CBC1-4BBC-43C4-8238-1058916D96F7}" destId="{73F586E4-F695-4447-AD49-3173D8504B99}" srcOrd="2" destOrd="0" presId="urn:microsoft.com/office/officeart/2008/layout/LinedList"/>
    <dgm:cxn modelId="{A3CC85A7-4844-4521-ACBD-2BA410298766}" type="presParOf" srcId="{A604CBC1-4BBC-43C4-8238-1058916D96F7}" destId="{C0DDEAB3-7B79-4324-8F6B-D5BD4846ED6F}" srcOrd="3" destOrd="0" presId="urn:microsoft.com/office/officeart/2008/layout/LinedList"/>
    <dgm:cxn modelId="{CC9F02D1-0B80-4CA1-9BA7-E2B08E97A6A1}" type="presParOf" srcId="{C0DDEAB3-7B79-4324-8F6B-D5BD4846ED6F}" destId="{CB22EF42-B736-4230-8C53-31064AB78B11}" srcOrd="0" destOrd="0" presId="urn:microsoft.com/office/officeart/2008/layout/LinedList"/>
    <dgm:cxn modelId="{6AC049DE-F6C0-46BC-BBED-CC5C311C9780}" type="presParOf" srcId="{C0DDEAB3-7B79-4324-8F6B-D5BD4846ED6F}" destId="{8CBB1C14-B75C-4768-B008-0EFFF5617EE2}" srcOrd="1" destOrd="0" presId="urn:microsoft.com/office/officeart/2008/layout/LinedList"/>
    <dgm:cxn modelId="{A7CE7FEA-6974-4BF4-8BDC-9098775DDF35}" type="presParOf" srcId="{A604CBC1-4BBC-43C4-8238-1058916D96F7}" destId="{FB49BDFA-83D0-48A6-A9F7-8F93A8E9B523}" srcOrd="4" destOrd="0" presId="urn:microsoft.com/office/officeart/2008/layout/LinedList"/>
    <dgm:cxn modelId="{18242DDA-005E-4898-A136-981A430A96AA}" type="presParOf" srcId="{A604CBC1-4BBC-43C4-8238-1058916D96F7}" destId="{697157BD-C96F-476D-BA25-0036D4AB9AA3}" srcOrd="5" destOrd="0" presId="urn:microsoft.com/office/officeart/2008/layout/LinedList"/>
    <dgm:cxn modelId="{1601FAE3-2E24-4593-A4E6-12299D4292BD}" type="presParOf" srcId="{697157BD-C96F-476D-BA25-0036D4AB9AA3}" destId="{00788D61-B8D5-4088-96A2-5174B5627F7F}" srcOrd="0" destOrd="0" presId="urn:microsoft.com/office/officeart/2008/layout/LinedList"/>
    <dgm:cxn modelId="{61575674-5A0A-462B-990D-FC0D5FFF5730}" type="presParOf" srcId="{697157BD-C96F-476D-BA25-0036D4AB9AA3}" destId="{9E4C4961-12D8-461D-944D-2AAC36E32672}" srcOrd="1" destOrd="0" presId="urn:microsoft.com/office/officeart/2008/layout/LinedList"/>
    <dgm:cxn modelId="{6352E7A8-D975-42F5-B4BA-EFE0FDAE4AE3}" type="presParOf" srcId="{A604CBC1-4BBC-43C4-8238-1058916D96F7}" destId="{1BBCCD45-1176-4443-A6AC-399442773CC0}" srcOrd="6" destOrd="0" presId="urn:microsoft.com/office/officeart/2008/layout/LinedList"/>
    <dgm:cxn modelId="{04605DC8-EBAF-44BC-B3B7-79BE44A0E705}" type="presParOf" srcId="{A604CBC1-4BBC-43C4-8238-1058916D96F7}" destId="{01F2AE69-4BDF-443A-8C60-278816C78DE9}" srcOrd="7" destOrd="0" presId="urn:microsoft.com/office/officeart/2008/layout/LinedList"/>
    <dgm:cxn modelId="{CAEB4C3A-28AC-4562-9507-2DF3A42789F4}" type="presParOf" srcId="{01F2AE69-4BDF-443A-8C60-278816C78DE9}" destId="{179D601A-4826-4669-B5E1-5971F63B2887}" srcOrd="0" destOrd="0" presId="urn:microsoft.com/office/officeart/2008/layout/LinedList"/>
    <dgm:cxn modelId="{D916C931-C43C-4452-84E9-BC0F18994F5B}" type="presParOf" srcId="{01F2AE69-4BDF-443A-8C60-278816C78DE9}" destId="{243CF964-72D8-4ABC-A7A1-5EF82A0ECE4E}" srcOrd="1" destOrd="0" presId="urn:microsoft.com/office/officeart/2008/layout/LinedList"/>
    <dgm:cxn modelId="{BFDA3591-9994-4C66-A481-621E4884D457}" type="presParOf" srcId="{A604CBC1-4BBC-43C4-8238-1058916D96F7}" destId="{FA5A4936-6DF6-4BF0-B643-BD2266ECB49D}" srcOrd="8" destOrd="0" presId="urn:microsoft.com/office/officeart/2008/layout/LinedList"/>
    <dgm:cxn modelId="{46AD2FC9-A801-4EE3-B596-FBD4B30F5DE0}" type="presParOf" srcId="{A604CBC1-4BBC-43C4-8238-1058916D96F7}" destId="{EEE8B2BA-710F-462E-84B6-8EEC02278BA3}" srcOrd="9" destOrd="0" presId="urn:microsoft.com/office/officeart/2008/layout/LinedList"/>
    <dgm:cxn modelId="{707AD8CD-CE99-4ECA-BC0F-82CC72715083}" type="presParOf" srcId="{EEE8B2BA-710F-462E-84B6-8EEC02278BA3}" destId="{882E9ACD-D312-4D60-B003-781FD901B82F}" srcOrd="0" destOrd="0" presId="urn:microsoft.com/office/officeart/2008/layout/LinedList"/>
    <dgm:cxn modelId="{E8F921D0-22D9-40F0-898D-113EABF1BFB8}" type="presParOf" srcId="{EEE8B2BA-710F-462E-84B6-8EEC02278BA3}" destId="{D9AF49BF-F137-427B-B00D-7319F82BEA02}" srcOrd="1" destOrd="0" presId="urn:microsoft.com/office/officeart/2008/layout/LinedList"/>
    <dgm:cxn modelId="{C9959621-09F7-4213-AE57-F9374505DFA8}" type="presParOf" srcId="{A604CBC1-4BBC-43C4-8238-1058916D96F7}" destId="{CBDBE84E-FD9D-4DA4-A9F8-180FE381E01E}" srcOrd="10" destOrd="0" presId="urn:microsoft.com/office/officeart/2008/layout/LinedList"/>
    <dgm:cxn modelId="{7509FB44-AF21-4A0D-AD7F-D4E8AF09C28E}" type="presParOf" srcId="{A604CBC1-4BBC-43C4-8238-1058916D96F7}" destId="{0E399E23-1FAF-4BE1-9C6F-602D19EE5825}" srcOrd="11" destOrd="0" presId="urn:microsoft.com/office/officeart/2008/layout/LinedList"/>
    <dgm:cxn modelId="{4980F371-1039-41BE-935E-56F3FAFEB4BC}" type="presParOf" srcId="{0E399E23-1FAF-4BE1-9C6F-602D19EE5825}" destId="{76DD8E53-6412-46BF-AA8D-37948F257E7D}" srcOrd="0" destOrd="0" presId="urn:microsoft.com/office/officeart/2008/layout/LinedList"/>
    <dgm:cxn modelId="{4E897A36-ACFC-48E4-95FD-F3C06E9A8451}" type="presParOf" srcId="{0E399E23-1FAF-4BE1-9C6F-602D19EE5825}" destId="{CD913D5D-918E-4E8B-A271-C8F3181A0E5D}" srcOrd="1"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0.xml><?xml version="1.0" encoding="utf-8"?>
<dgm:dataModel xmlns:dgm="http://schemas.openxmlformats.org/drawingml/2006/diagram" xmlns:a="http://schemas.openxmlformats.org/drawingml/2006/main">
  <dgm:ptLst>
    <dgm:pt modelId="{6095A830-2604-4A52-A04E-7A2AE1E971CF}" type="doc">
      <dgm:prSet loTypeId="urn:microsoft.com/office/officeart/2018/2/layout/IconVerticalSolidList" loCatId="icon" qsTypeId="urn:microsoft.com/office/officeart/2005/8/quickstyle/simple1" qsCatId="simple" csTypeId="urn:microsoft.com/office/officeart/2018/5/colors/Iconchunking_neutralicontext_colorful1" csCatId="colorful" phldr="1"/>
      <dgm:spPr/>
      <dgm:t>
        <a:bodyPr/>
        <a:lstStyle/>
        <a:p>
          <a:endParaRPr lang="en-US"/>
        </a:p>
      </dgm:t>
    </dgm:pt>
    <dgm:pt modelId="{30EB71EC-C01F-4839-80FE-9F315C230BE1}">
      <dgm:prSet custT="1"/>
      <dgm:spPr/>
      <dgm:t>
        <a:bodyPr/>
        <a:lstStyle/>
        <a:p>
          <a:r>
            <a:rPr lang="en-US" sz="3200" b="1" i="1" u="sng" dirty="0"/>
            <a:t>Social Wellness</a:t>
          </a:r>
          <a:endParaRPr lang="en-US" sz="3200" dirty="0"/>
        </a:p>
      </dgm:t>
    </dgm:pt>
    <dgm:pt modelId="{DB7D10CD-23AA-4305-8FC4-20862DCB589F}" type="parTrans" cxnId="{A8DA0192-7EEC-42F4-A523-AF5A407177D3}">
      <dgm:prSet/>
      <dgm:spPr/>
      <dgm:t>
        <a:bodyPr/>
        <a:lstStyle/>
        <a:p>
          <a:endParaRPr lang="en-US"/>
        </a:p>
      </dgm:t>
    </dgm:pt>
    <dgm:pt modelId="{9A8DEDA9-C9B6-4785-A332-5FE6448781E7}" type="sibTrans" cxnId="{A8DA0192-7EEC-42F4-A523-AF5A407177D3}">
      <dgm:prSet/>
      <dgm:spPr/>
      <dgm:t>
        <a:bodyPr/>
        <a:lstStyle/>
        <a:p>
          <a:endParaRPr lang="en-US"/>
        </a:p>
      </dgm:t>
    </dgm:pt>
    <dgm:pt modelId="{47DEEB8B-24AA-43FD-B02E-895990B66E50}">
      <dgm:prSet/>
      <dgm:spPr/>
      <dgm:t>
        <a:bodyPr/>
        <a:lstStyle/>
        <a:p>
          <a:r>
            <a:rPr lang="en-US" dirty="0"/>
            <a:t>The ability to relate to and connect with other people in our world. Our ability to establish and maintain positive relationships with family, friends and co-workers contributes to our Social Wellness.</a:t>
          </a:r>
        </a:p>
      </dgm:t>
    </dgm:pt>
    <dgm:pt modelId="{70FE50E2-6160-4864-9E12-3BD9430B45A6}" type="parTrans" cxnId="{35EDD781-DAE9-46C6-ABEA-0A4312853A5F}">
      <dgm:prSet/>
      <dgm:spPr/>
      <dgm:t>
        <a:bodyPr/>
        <a:lstStyle/>
        <a:p>
          <a:endParaRPr lang="en-US"/>
        </a:p>
      </dgm:t>
    </dgm:pt>
    <dgm:pt modelId="{F31990CE-9A56-4992-8513-778E5ADD3116}" type="sibTrans" cxnId="{35EDD781-DAE9-46C6-ABEA-0A4312853A5F}">
      <dgm:prSet/>
      <dgm:spPr/>
      <dgm:t>
        <a:bodyPr/>
        <a:lstStyle/>
        <a:p>
          <a:endParaRPr lang="en-US"/>
        </a:p>
      </dgm:t>
    </dgm:pt>
    <dgm:pt modelId="{6DD30D9F-C98A-492B-BA97-2E5D4AA4FDD9}">
      <dgm:prSet/>
      <dgm:spPr/>
      <dgm:t>
        <a:bodyPr/>
        <a:lstStyle/>
        <a:p>
          <a:r>
            <a:rPr lang="en-US" dirty="0"/>
            <a:t>Most human beings want and need to be with others in order to share experiences, conversation and to broaden their circle of acquaintances. It gives them a sense of belonging and helps them develop a functional and helpful support system.</a:t>
          </a:r>
        </a:p>
      </dgm:t>
    </dgm:pt>
    <dgm:pt modelId="{5700B27B-0F2D-43AB-8C9F-8F6ED7F0A12A}" type="parTrans" cxnId="{38BC4BA4-10BD-4C52-92AD-6D8C8A0A6300}">
      <dgm:prSet/>
      <dgm:spPr/>
      <dgm:t>
        <a:bodyPr/>
        <a:lstStyle/>
        <a:p>
          <a:endParaRPr lang="en-US"/>
        </a:p>
      </dgm:t>
    </dgm:pt>
    <dgm:pt modelId="{53458183-0916-4D10-AAC8-6FD1A853A9DD}" type="sibTrans" cxnId="{38BC4BA4-10BD-4C52-92AD-6D8C8A0A6300}">
      <dgm:prSet/>
      <dgm:spPr/>
      <dgm:t>
        <a:bodyPr/>
        <a:lstStyle/>
        <a:p>
          <a:endParaRPr lang="en-US"/>
        </a:p>
      </dgm:t>
    </dgm:pt>
    <dgm:pt modelId="{096A4CAB-BD7B-407C-848A-AAB26227F9C3}" type="pres">
      <dgm:prSet presAssocID="{6095A830-2604-4A52-A04E-7A2AE1E971CF}" presName="root" presStyleCnt="0">
        <dgm:presLayoutVars>
          <dgm:dir/>
          <dgm:resizeHandles val="exact"/>
        </dgm:presLayoutVars>
      </dgm:prSet>
      <dgm:spPr/>
    </dgm:pt>
    <dgm:pt modelId="{E3E8DFEC-6ADE-4BF3-9175-478A07C604C7}" type="pres">
      <dgm:prSet presAssocID="{30EB71EC-C01F-4839-80FE-9F315C230BE1}" presName="compNode" presStyleCnt="0"/>
      <dgm:spPr/>
    </dgm:pt>
    <dgm:pt modelId="{FD448526-AD63-4CE0-94B4-E6B4E2E6F4C8}" type="pres">
      <dgm:prSet presAssocID="{30EB71EC-C01F-4839-80FE-9F315C230BE1}" presName="bgRect" presStyleLbl="bgShp" presStyleIdx="0" presStyleCnt="3"/>
      <dgm:spPr/>
    </dgm:pt>
    <dgm:pt modelId="{1CD38AB2-7EDA-4CFF-A931-5FC741579080}" type="pres">
      <dgm:prSet presAssocID="{30EB71EC-C01F-4839-80FE-9F315C230BE1}" presName="iconRect" presStyleLbl="node1" presStyleIdx="0" presStyleCnt="3"/>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Group"/>
        </a:ext>
      </dgm:extLst>
    </dgm:pt>
    <dgm:pt modelId="{18E03432-4DFA-461E-B3D3-3D7E7C5D361C}" type="pres">
      <dgm:prSet presAssocID="{30EB71EC-C01F-4839-80FE-9F315C230BE1}" presName="spaceRect" presStyleCnt="0"/>
      <dgm:spPr/>
    </dgm:pt>
    <dgm:pt modelId="{05B18C89-A6B2-418B-840D-4A8BF8ECBC37}" type="pres">
      <dgm:prSet presAssocID="{30EB71EC-C01F-4839-80FE-9F315C230BE1}" presName="parTx" presStyleLbl="revTx" presStyleIdx="0" presStyleCnt="3">
        <dgm:presLayoutVars>
          <dgm:chMax val="0"/>
          <dgm:chPref val="0"/>
        </dgm:presLayoutVars>
      </dgm:prSet>
      <dgm:spPr/>
    </dgm:pt>
    <dgm:pt modelId="{8F07125F-675E-4A04-A20C-0155C06E2859}" type="pres">
      <dgm:prSet presAssocID="{9A8DEDA9-C9B6-4785-A332-5FE6448781E7}" presName="sibTrans" presStyleCnt="0"/>
      <dgm:spPr/>
    </dgm:pt>
    <dgm:pt modelId="{A98A0304-08EC-4144-B55A-B8C55737C2DF}" type="pres">
      <dgm:prSet presAssocID="{47DEEB8B-24AA-43FD-B02E-895990B66E50}" presName="compNode" presStyleCnt="0"/>
      <dgm:spPr/>
    </dgm:pt>
    <dgm:pt modelId="{A795D334-996E-4D62-8A08-FDDBF3FA56DA}" type="pres">
      <dgm:prSet presAssocID="{47DEEB8B-24AA-43FD-B02E-895990B66E50}" presName="bgRect" presStyleLbl="bgShp" presStyleIdx="1" presStyleCnt="3"/>
      <dgm:spPr/>
    </dgm:pt>
    <dgm:pt modelId="{8E998C08-EB3B-41B8-8C8C-9F22DBCA84A4}" type="pres">
      <dgm:prSet presAssocID="{47DEEB8B-24AA-43FD-B02E-895990B66E50}" presName="iconRect" presStyleLbl="node1" presStyleIdx="1" presStyleCnt="3"/>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Connections"/>
        </a:ext>
      </dgm:extLst>
    </dgm:pt>
    <dgm:pt modelId="{AAB8A8F9-FCB0-436E-A32F-5DF5F809614E}" type="pres">
      <dgm:prSet presAssocID="{47DEEB8B-24AA-43FD-B02E-895990B66E50}" presName="spaceRect" presStyleCnt="0"/>
      <dgm:spPr/>
    </dgm:pt>
    <dgm:pt modelId="{02F78337-BC4D-4486-B610-679FFD374B78}" type="pres">
      <dgm:prSet presAssocID="{47DEEB8B-24AA-43FD-B02E-895990B66E50}" presName="parTx" presStyleLbl="revTx" presStyleIdx="1" presStyleCnt="3">
        <dgm:presLayoutVars>
          <dgm:chMax val="0"/>
          <dgm:chPref val="0"/>
        </dgm:presLayoutVars>
      </dgm:prSet>
      <dgm:spPr/>
    </dgm:pt>
    <dgm:pt modelId="{8DAD6B35-AB4B-40D1-AD0D-C6A6B9866965}" type="pres">
      <dgm:prSet presAssocID="{F31990CE-9A56-4992-8513-778E5ADD3116}" presName="sibTrans" presStyleCnt="0"/>
      <dgm:spPr/>
    </dgm:pt>
    <dgm:pt modelId="{9EEC8676-309C-49A2-8D9A-A653BD3404CB}" type="pres">
      <dgm:prSet presAssocID="{6DD30D9F-C98A-492B-BA97-2E5D4AA4FDD9}" presName="compNode" presStyleCnt="0"/>
      <dgm:spPr/>
    </dgm:pt>
    <dgm:pt modelId="{59B4AF27-9255-4CF0-84E0-E1E0B55408FA}" type="pres">
      <dgm:prSet presAssocID="{6DD30D9F-C98A-492B-BA97-2E5D4AA4FDD9}" presName="bgRect" presStyleLbl="bgShp" presStyleIdx="2" presStyleCnt="3"/>
      <dgm:spPr/>
    </dgm:pt>
    <dgm:pt modelId="{855418DD-B9B2-4211-AB5F-5528D0108E54}" type="pres">
      <dgm:prSet presAssocID="{6DD30D9F-C98A-492B-BA97-2E5D4AA4FDD9}" presName="iconRect" presStyleLbl="node1" presStyleIdx="2" presStyleCnt="3"/>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User Network"/>
        </a:ext>
      </dgm:extLst>
    </dgm:pt>
    <dgm:pt modelId="{2A6F67E1-2098-4A09-9418-16AEE73FA9B8}" type="pres">
      <dgm:prSet presAssocID="{6DD30D9F-C98A-492B-BA97-2E5D4AA4FDD9}" presName="spaceRect" presStyleCnt="0"/>
      <dgm:spPr/>
    </dgm:pt>
    <dgm:pt modelId="{398BC1FC-B4A7-4282-96AA-EB5C1CEDA410}" type="pres">
      <dgm:prSet presAssocID="{6DD30D9F-C98A-492B-BA97-2E5D4AA4FDD9}" presName="parTx" presStyleLbl="revTx" presStyleIdx="2" presStyleCnt="3">
        <dgm:presLayoutVars>
          <dgm:chMax val="0"/>
          <dgm:chPref val="0"/>
        </dgm:presLayoutVars>
      </dgm:prSet>
      <dgm:spPr/>
    </dgm:pt>
  </dgm:ptLst>
  <dgm:cxnLst>
    <dgm:cxn modelId="{E4AFF12B-D391-407B-8B75-3F5DBAFB2C27}" type="presOf" srcId="{6DD30D9F-C98A-492B-BA97-2E5D4AA4FDD9}" destId="{398BC1FC-B4A7-4282-96AA-EB5C1CEDA410}" srcOrd="0" destOrd="0" presId="urn:microsoft.com/office/officeart/2018/2/layout/IconVerticalSolidList"/>
    <dgm:cxn modelId="{35EDD781-DAE9-46C6-ABEA-0A4312853A5F}" srcId="{6095A830-2604-4A52-A04E-7A2AE1E971CF}" destId="{47DEEB8B-24AA-43FD-B02E-895990B66E50}" srcOrd="1" destOrd="0" parTransId="{70FE50E2-6160-4864-9E12-3BD9430B45A6}" sibTransId="{F31990CE-9A56-4992-8513-778E5ADD3116}"/>
    <dgm:cxn modelId="{A8DA0192-7EEC-42F4-A523-AF5A407177D3}" srcId="{6095A830-2604-4A52-A04E-7A2AE1E971CF}" destId="{30EB71EC-C01F-4839-80FE-9F315C230BE1}" srcOrd="0" destOrd="0" parTransId="{DB7D10CD-23AA-4305-8FC4-20862DCB589F}" sibTransId="{9A8DEDA9-C9B6-4785-A332-5FE6448781E7}"/>
    <dgm:cxn modelId="{38BC4BA4-10BD-4C52-92AD-6D8C8A0A6300}" srcId="{6095A830-2604-4A52-A04E-7A2AE1E971CF}" destId="{6DD30D9F-C98A-492B-BA97-2E5D4AA4FDD9}" srcOrd="2" destOrd="0" parTransId="{5700B27B-0F2D-43AB-8C9F-8F6ED7F0A12A}" sibTransId="{53458183-0916-4D10-AAC8-6FD1A853A9DD}"/>
    <dgm:cxn modelId="{3A7547AD-E8D0-4657-8CE9-90FDCCD4CC46}" type="presOf" srcId="{6095A830-2604-4A52-A04E-7A2AE1E971CF}" destId="{096A4CAB-BD7B-407C-848A-AAB26227F9C3}" srcOrd="0" destOrd="0" presId="urn:microsoft.com/office/officeart/2018/2/layout/IconVerticalSolidList"/>
    <dgm:cxn modelId="{9A90D3AD-0B84-4652-865F-5C4B4456E96C}" type="presOf" srcId="{47DEEB8B-24AA-43FD-B02E-895990B66E50}" destId="{02F78337-BC4D-4486-B610-679FFD374B78}" srcOrd="0" destOrd="0" presId="urn:microsoft.com/office/officeart/2018/2/layout/IconVerticalSolidList"/>
    <dgm:cxn modelId="{A683BFFB-CB04-4C31-BE79-BD127A70A761}" type="presOf" srcId="{30EB71EC-C01F-4839-80FE-9F315C230BE1}" destId="{05B18C89-A6B2-418B-840D-4A8BF8ECBC37}" srcOrd="0" destOrd="0" presId="urn:microsoft.com/office/officeart/2018/2/layout/IconVerticalSolidList"/>
    <dgm:cxn modelId="{26CDA2A4-3082-44AC-AB8F-5246F7C3E437}" type="presParOf" srcId="{096A4CAB-BD7B-407C-848A-AAB26227F9C3}" destId="{E3E8DFEC-6ADE-4BF3-9175-478A07C604C7}" srcOrd="0" destOrd="0" presId="urn:microsoft.com/office/officeart/2018/2/layout/IconVerticalSolidList"/>
    <dgm:cxn modelId="{C77292A2-C79D-4C3F-BC2F-A32EC9ACB63F}" type="presParOf" srcId="{E3E8DFEC-6ADE-4BF3-9175-478A07C604C7}" destId="{FD448526-AD63-4CE0-94B4-E6B4E2E6F4C8}" srcOrd="0" destOrd="0" presId="urn:microsoft.com/office/officeart/2018/2/layout/IconVerticalSolidList"/>
    <dgm:cxn modelId="{6AC60783-92CE-4A7C-9063-242A0C693988}" type="presParOf" srcId="{E3E8DFEC-6ADE-4BF3-9175-478A07C604C7}" destId="{1CD38AB2-7EDA-4CFF-A931-5FC741579080}" srcOrd="1" destOrd="0" presId="urn:microsoft.com/office/officeart/2018/2/layout/IconVerticalSolidList"/>
    <dgm:cxn modelId="{C12E9927-CC61-47C0-9A88-38A3D9B7D19B}" type="presParOf" srcId="{E3E8DFEC-6ADE-4BF3-9175-478A07C604C7}" destId="{18E03432-4DFA-461E-B3D3-3D7E7C5D361C}" srcOrd="2" destOrd="0" presId="urn:microsoft.com/office/officeart/2018/2/layout/IconVerticalSolidList"/>
    <dgm:cxn modelId="{6CDA59D2-A982-4463-BA71-F8147EF2C0CE}" type="presParOf" srcId="{E3E8DFEC-6ADE-4BF3-9175-478A07C604C7}" destId="{05B18C89-A6B2-418B-840D-4A8BF8ECBC37}" srcOrd="3" destOrd="0" presId="urn:microsoft.com/office/officeart/2018/2/layout/IconVerticalSolidList"/>
    <dgm:cxn modelId="{21A04B4F-1D55-48B4-A565-820DDED1D9DC}" type="presParOf" srcId="{096A4CAB-BD7B-407C-848A-AAB26227F9C3}" destId="{8F07125F-675E-4A04-A20C-0155C06E2859}" srcOrd="1" destOrd="0" presId="urn:microsoft.com/office/officeart/2018/2/layout/IconVerticalSolidList"/>
    <dgm:cxn modelId="{BB11441A-4E35-4B6B-9923-2D2468290292}" type="presParOf" srcId="{096A4CAB-BD7B-407C-848A-AAB26227F9C3}" destId="{A98A0304-08EC-4144-B55A-B8C55737C2DF}" srcOrd="2" destOrd="0" presId="urn:microsoft.com/office/officeart/2018/2/layout/IconVerticalSolidList"/>
    <dgm:cxn modelId="{B3C9D1AC-3CE4-402B-B058-26D684AE8BBD}" type="presParOf" srcId="{A98A0304-08EC-4144-B55A-B8C55737C2DF}" destId="{A795D334-996E-4D62-8A08-FDDBF3FA56DA}" srcOrd="0" destOrd="0" presId="urn:microsoft.com/office/officeart/2018/2/layout/IconVerticalSolidList"/>
    <dgm:cxn modelId="{63588577-EAB7-40BD-AB0A-21A6E4D340E3}" type="presParOf" srcId="{A98A0304-08EC-4144-B55A-B8C55737C2DF}" destId="{8E998C08-EB3B-41B8-8C8C-9F22DBCA84A4}" srcOrd="1" destOrd="0" presId="urn:microsoft.com/office/officeart/2018/2/layout/IconVerticalSolidList"/>
    <dgm:cxn modelId="{34B8C1D0-D95B-46E0-B7F0-6C1D25EA0F3C}" type="presParOf" srcId="{A98A0304-08EC-4144-B55A-B8C55737C2DF}" destId="{AAB8A8F9-FCB0-436E-A32F-5DF5F809614E}" srcOrd="2" destOrd="0" presId="urn:microsoft.com/office/officeart/2018/2/layout/IconVerticalSolidList"/>
    <dgm:cxn modelId="{2A4836C7-0112-4D44-8A46-E2C3783E4C06}" type="presParOf" srcId="{A98A0304-08EC-4144-B55A-B8C55737C2DF}" destId="{02F78337-BC4D-4486-B610-679FFD374B78}" srcOrd="3" destOrd="0" presId="urn:microsoft.com/office/officeart/2018/2/layout/IconVerticalSolidList"/>
    <dgm:cxn modelId="{F1CC0CFD-163F-435F-A431-663FDFE21645}" type="presParOf" srcId="{096A4CAB-BD7B-407C-848A-AAB26227F9C3}" destId="{8DAD6B35-AB4B-40D1-AD0D-C6A6B9866965}" srcOrd="3" destOrd="0" presId="urn:microsoft.com/office/officeart/2018/2/layout/IconVerticalSolidList"/>
    <dgm:cxn modelId="{4380F169-058C-4528-B075-D105074329DA}" type="presParOf" srcId="{096A4CAB-BD7B-407C-848A-AAB26227F9C3}" destId="{9EEC8676-309C-49A2-8D9A-A653BD3404CB}" srcOrd="4" destOrd="0" presId="urn:microsoft.com/office/officeart/2018/2/layout/IconVerticalSolidList"/>
    <dgm:cxn modelId="{DFA61F58-F5B6-4ABB-8577-14AD1DCA73C4}" type="presParOf" srcId="{9EEC8676-309C-49A2-8D9A-A653BD3404CB}" destId="{59B4AF27-9255-4CF0-84E0-E1E0B55408FA}" srcOrd="0" destOrd="0" presId="urn:microsoft.com/office/officeart/2018/2/layout/IconVerticalSolidList"/>
    <dgm:cxn modelId="{CDE87D97-A266-4A66-8D15-BBD23D50CFB5}" type="presParOf" srcId="{9EEC8676-309C-49A2-8D9A-A653BD3404CB}" destId="{855418DD-B9B2-4211-AB5F-5528D0108E54}" srcOrd="1" destOrd="0" presId="urn:microsoft.com/office/officeart/2018/2/layout/IconVerticalSolidList"/>
    <dgm:cxn modelId="{0A7705C2-291D-41F6-986C-B9AD141C5E64}" type="presParOf" srcId="{9EEC8676-309C-49A2-8D9A-A653BD3404CB}" destId="{2A6F67E1-2098-4A09-9418-16AEE73FA9B8}" srcOrd="2" destOrd="0" presId="urn:microsoft.com/office/officeart/2018/2/layout/IconVerticalSolidList"/>
    <dgm:cxn modelId="{79BCCBB0-1EC1-41EC-BC45-B7387130CED0}" type="presParOf" srcId="{9EEC8676-309C-49A2-8D9A-A653BD3404CB}" destId="{398BC1FC-B4A7-4282-96AA-EB5C1CEDA410}" srcOrd="3" destOrd="0" presId="urn:microsoft.com/office/officeart/2018/2/layout/IconVerticalSoli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1.xml><?xml version="1.0" encoding="utf-8"?>
<dgm:dataModel xmlns:dgm="http://schemas.openxmlformats.org/drawingml/2006/diagram" xmlns:a="http://schemas.openxmlformats.org/drawingml/2006/main">
  <dgm:ptLst>
    <dgm:pt modelId="{7F296DC7-9DF3-4973-90E2-D617B5B57818}" type="doc">
      <dgm:prSet loTypeId="urn:microsoft.com/office/officeart/2005/8/layout/vList2" loCatId="list" qsTypeId="urn:microsoft.com/office/officeart/2005/8/quickstyle/simple4" qsCatId="simple" csTypeId="urn:microsoft.com/office/officeart/2005/8/colors/colorful2" csCatId="colorful"/>
      <dgm:spPr/>
      <dgm:t>
        <a:bodyPr/>
        <a:lstStyle/>
        <a:p>
          <a:endParaRPr lang="en-US"/>
        </a:p>
      </dgm:t>
    </dgm:pt>
    <dgm:pt modelId="{75E5F6FA-0360-4FC5-BC78-77D0317B34D8}">
      <dgm:prSet custT="1"/>
      <dgm:spPr/>
      <dgm:t>
        <a:bodyPr/>
        <a:lstStyle/>
        <a:p>
          <a:r>
            <a:rPr lang="en-US" sz="2800" b="1" i="1" u="sng" dirty="0"/>
            <a:t>Spiritual Wellness</a:t>
          </a:r>
          <a:endParaRPr lang="en-US" sz="2800" b="1" dirty="0"/>
        </a:p>
      </dgm:t>
    </dgm:pt>
    <dgm:pt modelId="{0F8603F7-95D6-4E7D-9D9D-943823228E02}" type="parTrans" cxnId="{31BA50D4-6AE9-4794-BD1D-4FF692B70E37}">
      <dgm:prSet/>
      <dgm:spPr/>
      <dgm:t>
        <a:bodyPr/>
        <a:lstStyle/>
        <a:p>
          <a:endParaRPr lang="en-US"/>
        </a:p>
      </dgm:t>
    </dgm:pt>
    <dgm:pt modelId="{8089252A-F34E-4E64-9882-264DF617C733}" type="sibTrans" cxnId="{31BA50D4-6AE9-4794-BD1D-4FF692B70E37}">
      <dgm:prSet/>
      <dgm:spPr/>
      <dgm:t>
        <a:bodyPr/>
        <a:lstStyle/>
        <a:p>
          <a:endParaRPr lang="en-US"/>
        </a:p>
      </dgm:t>
    </dgm:pt>
    <dgm:pt modelId="{6AFD1917-5B57-4A6E-AF4B-6A448F836DBC}">
      <dgm:prSet/>
      <dgm:spPr/>
      <dgm:t>
        <a:bodyPr/>
        <a:lstStyle/>
        <a:p>
          <a:r>
            <a:rPr lang="en-US" b="1"/>
            <a:t>The ability to establish peace and harmony in our lives. </a:t>
          </a:r>
          <a:r>
            <a:rPr lang="en-US"/>
            <a:t>The ability to develop congruency between values and actions and to realize a common purpose that binds creation together contributes to our Spiritual Wellness.</a:t>
          </a:r>
        </a:p>
      </dgm:t>
    </dgm:pt>
    <dgm:pt modelId="{9D23BDB6-9853-4D46-BB52-EAAD596CD3F1}" type="parTrans" cxnId="{898A0013-2637-41EF-B569-2C54D32BA304}">
      <dgm:prSet/>
      <dgm:spPr/>
      <dgm:t>
        <a:bodyPr/>
        <a:lstStyle/>
        <a:p>
          <a:endParaRPr lang="en-US"/>
        </a:p>
      </dgm:t>
    </dgm:pt>
    <dgm:pt modelId="{6BCDE8EF-1DD6-407D-8479-A9401B5AA289}" type="sibTrans" cxnId="{898A0013-2637-41EF-B569-2C54D32BA304}">
      <dgm:prSet/>
      <dgm:spPr/>
      <dgm:t>
        <a:bodyPr/>
        <a:lstStyle/>
        <a:p>
          <a:endParaRPr lang="en-US"/>
        </a:p>
      </dgm:t>
    </dgm:pt>
    <dgm:pt modelId="{1D9B4A21-16E1-4889-8B59-2589CA2AA4DC}">
      <dgm:prSet/>
      <dgm:spPr/>
      <dgm:t>
        <a:bodyPr/>
        <a:lstStyle/>
        <a:p>
          <a:r>
            <a:rPr lang="en-US"/>
            <a:t>Whether we believe in a Higher Power, or God as we know Him, or believe in the spirit of nature or mankind in general, we know instinctively that there is something beyond ourselves at work in the universe.</a:t>
          </a:r>
        </a:p>
      </dgm:t>
    </dgm:pt>
    <dgm:pt modelId="{997967C1-0288-4C54-B177-446C171E224F}" type="parTrans" cxnId="{AF9BD977-EFE7-4D8B-BC5D-8154056DB022}">
      <dgm:prSet/>
      <dgm:spPr/>
      <dgm:t>
        <a:bodyPr/>
        <a:lstStyle/>
        <a:p>
          <a:endParaRPr lang="en-US"/>
        </a:p>
      </dgm:t>
    </dgm:pt>
    <dgm:pt modelId="{17A81C84-C355-4D5D-B750-B845C4B85F35}" type="sibTrans" cxnId="{AF9BD977-EFE7-4D8B-BC5D-8154056DB022}">
      <dgm:prSet/>
      <dgm:spPr/>
      <dgm:t>
        <a:bodyPr/>
        <a:lstStyle/>
        <a:p>
          <a:endParaRPr lang="en-US"/>
        </a:p>
      </dgm:t>
    </dgm:pt>
    <dgm:pt modelId="{31337518-34DD-482B-B7F8-75D43755F74F}">
      <dgm:prSet/>
      <dgm:spPr/>
      <dgm:t>
        <a:bodyPr/>
        <a:lstStyle/>
        <a:p>
          <a:r>
            <a:rPr lang="en-US"/>
            <a:t>Being able to tap into our spiritual side, to derive comfort and peace from our meditation or prayer helps us expand our sense of purpose and meaning in life.</a:t>
          </a:r>
        </a:p>
      </dgm:t>
    </dgm:pt>
    <dgm:pt modelId="{23106E92-AF8A-45AE-91D4-9FBB1EAF787C}" type="parTrans" cxnId="{EB73B2C2-C7E2-4F33-B9DA-9538CB63B4BC}">
      <dgm:prSet/>
      <dgm:spPr/>
      <dgm:t>
        <a:bodyPr/>
        <a:lstStyle/>
        <a:p>
          <a:endParaRPr lang="en-US"/>
        </a:p>
      </dgm:t>
    </dgm:pt>
    <dgm:pt modelId="{89625CA1-7E22-4BB7-8FDA-6E2F95912F50}" type="sibTrans" cxnId="{EB73B2C2-C7E2-4F33-B9DA-9538CB63B4BC}">
      <dgm:prSet/>
      <dgm:spPr/>
      <dgm:t>
        <a:bodyPr/>
        <a:lstStyle/>
        <a:p>
          <a:endParaRPr lang="en-US"/>
        </a:p>
      </dgm:t>
    </dgm:pt>
    <dgm:pt modelId="{6C7C515B-3045-46D5-B1FF-FFE3B60F3F53}" type="pres">
      <dgm:prSet presAssocID="{7F296DC7-9DF3-4973-90E2-D617B5B57818}" presName="linear" presStyleCnt="0">
        <dgm:presLayoutVars>
          <dgm:animLvl val="lvl"/>
          <dgm:resizeHandles val="exact"/>
        </dgm:presLayoutVars>
      </dgm:prSet>
      <dgm:spPr/>
    </dgm:pt>
    <dgm:pt modelId="{49AFFB31-96A4-4A31-96CD-574C6B1A2FB8}" type="pres">
      <dgm:prSet presAssocID="{75E5F6FA-0360-4FC5-BC78-77D0317B34D8}" presName="parentText" presStyleLbl="node1" presStyleIdx="0" presStyleCnt="4">
        <dgm:presLayoutVars>
          <dgm:chMax val="0"/>
          <dgm:bulletEnabled val="1"/>
        </dgm:presLayoutVars>
      </dgm:prSet>
      <dgm:spPr/>
    </dgm:pt>
    <dgm:pt modelId="{DF27EF94-B2DA-45C8-9333-DA99F33D150A}" type="pres">
      <dgm:prSet presAssocID="{8089252A-F34E-4E64-9882-264DF617C733}" presName="spacer" presStyleCnt="0"/>
      <dgm:spPr/>
    </dgm:pt>
    <dgm:pt modelId="{C3F30370-2C75-484E-BF0C-130F76A60675}" type="pres">
      <dgm:prSet presAssocID="{6AFD1917-5B57-4A6E-AF4B-6A448F836DBC}" presName="parentText" presStyleLbl="node1" presStyleIdx="1" presStyleCnt="4">
        <dgm:presLayoutVars>
          <dgm:chMax val="0"/>
          <dgm:bulletEnabled val="1"/>
        </dgm:presLayoutVars>
      </dgm:prSet>
      <dgm:spPr/>
    </dgm:pt>
    <dgm:pt modelId="{ECF7A63C-8A05-45F0-B74D-A7C23DE0AF7A}" type="pres">
      <dgm:prSet presAssocID="{6BCDE8EF-1DD6-407D-8479-A9401B5AA289}" presName="spacer" presStyleCnt="0"/>
      <dgm:spPr/>
    </dgm:pt>
    <dgm:pt modelId="{5D896694-2DF2-4F21-90D3-C4A7029359CD}" type="pres">
      <dgm:prSet presAssocID="{1D9B4A21-16E1-4889-8B59-2589CA2AA4DC}" presName="parentText" presStyleLbl="node1" presStyleIdx="2" presStyleCnt="4">
        <dgm:presLayoutVars>
          <dgm:chMax val="0"/>
          <dgm:bulletEnabled val="1"/>
        </dgm:presLayoutVars>
      </dgm:prSet>
      <dgm:spPr/>
    </dgm:pt>
    <dgm:pt modelId="{2A10F732-E95A-4452-AB51-3829A314D376}" type="pres">
      <dgm:prSet presAssocID="{17A81C84-C355-4D5D-B750-B845C4B85F35}" presName="spacer" presStyleCnt="0"/>
      <dgm:spPr/>
    </dgm:pt>
    <dgm:pt modelId="{C958AA76-64F5-4960-9EED-818588949BF6}" type="pres">
      <dgm:prSet presAssocID="{31337518-34DD-482B-B7F8-75D43755F74F}" presName="parentText" presStyleLbl="node1" presStyleIdx="3" presStyleCnt="4">
        <dgm:presLayoutVars>
          <dgm:chMax val="0"/>
          <dgm:bulletEnabled val="1"/>
        </dgm:presLayoutVars>
      </dgm:prSet>
      <dgm:spPr/>
    </dgm:pt>
  </dgm:ptLst>
  <dgm:cxnLst>
    <dgm:cxn modelId="{898A0013-2637-41EF-B569-2C54D32BA304}" srcId="{7F296DC7-9DF3-4973-90E2-D617B5B57818}" destId="{6AFD1917-5B57-4A6E-AF4B-6A448F836DBC}" srcOrd="1" destOrd="0" parTransId="{9D23BDB6-9853-4D46-BB52-EAAD596CD3F1}" sibTransId="{6BCDE8EF-1DD6-407D-8479-A9401B5AA289}"/>
    <dgm:cxn modelId="{0052D25B-7482-4432-87DA-C820150735BF}" type="presOf" srcId="{31337518-34DD-482B-B7F8-75D43755F74F}" destId="{C958AA76-64F5-4960-9EED-818588949BF6}" srcOrd="0" destOrd="0" presId="urn:microsoft.com/office/officeart/2005/8/layout/vList2"/>
    <dgm:cxn modelId="{AF9BD977-EFE7-4D8B-BC5D-8154056DB022}" srcId="{7F296DC7-9DF3-4973-90E2-D617B5B57818}" destId="{1D9B4A21-16E1-4889-8B59-2589CA2AA4DC}" srcOrd="2" destOrd="0" parTransId="{997967C1-0288-4C54-B177-446C171E224F}" sibTransId="{17A81C84-C355-4D5D-B750-B845C4B85F35}"/>
    <dgm:cxn modelId="{1A5ECEAA-191E-4677-9CD6-6AFD5F452644}" type="presOf" srcId="{7F296DC7-9DF3-4973-90E2-D617B5B57818}" destId="{6C7C515B-3045-46D5-B1FF-FFE3B60F3F53}" srcOrd="0" destOrd="0" presId="urn:microsoft.com/office/officeart/2005/8/layout/vList2"/>
    <dgm:cxn modelId="{4CBB25AC-6199-4808-B2D6-19C7679DDDFF}" type="presOf" srcId="{75E5F6FA-0360-4FC5-BC78-77D0317B34D8}" destId="{49AFFB31-96A4-4A31-96CD-574C6B1A2FB8}" srcOrd="0" destOrd="0" presId="urn:microsoft.com/office/officeart/2005/8/layout/vList2"/>
    <dgm:cxn modelId="{EB73B2C2-C7E2-4F33-B9DA-9538CB63B4BC}" srcId="{7F296DC7-9DF3-4973-90E2-D617B5B57818}" destId="{31337518-34DD-482B-B7F8-75D43755F74F}" srcOrd="3" destOrd="0" parTransId="{23106E92-AF8A-45AE-91D4-9FBB1EAF787C}" sibTransId="{89625CA1-7E22-4BB7-8FDA-6E2F95912F50}"/>
    <dgm:cxn modelId="{D05D4CD0-A484-440A-96DB-091E4F74C792}" type="presOf" srcId="{1D9B4A21-16E1-4889-8B59-2589CA2AA4DC}" destId="{5D896694-2DF2-4F21-90D3-C4A7029359CD}" srcOrd="0" destOrd="0" presId="urn:microsoft.com/office/officeart/2005/8/layout/vList2"/>
    <dgm:cxn modelId="{31BA50D4-6AE9-4794-BD1D-4FF692B70E37}" srcId="{7F296DC7-9DF3-4973-90E2-D617B5B57818}" destId="{75E5F6FA-0360-4FC5-BC78-77D0317B34D8}" srcOrd="0" destOrd="0" parTransId="{0F8603F7-95D6-4E7D-9D9D-943823228E02}" sibTransId="{8089252A-F34E-4E64-9882-264DF617C733}"/>
    <dgm:cxn modelId="{5B5C4CE9-33EB-4529-B276-38D40BE7EA40}" type="presOf" srcId="{6AFD1917-5B57-4A6E-AF4B-6A448F836DBC}" destId="{C3F30370-2C75-484E-BF0C-130F76A60675}" srcOrd="0" destOrd="0" presId="urn:microsoft.com/office/officeart/2005/8/layout/vList2"/>
    <dgm:cxn modelId="{E54E93EB-08DB-45BC-92D2-79C9BA34F17F}" type="presParOf" srcId="{6C7C515B-3045-46D5-B1FF-FFE3B60F3F53}" destId="{49AFFB31-96A4-4A31-96CD-574C6B1A2FB8}" srcOrd="0" destOrd="0" presId="urn:microsoft.com/office/officeart/2005/8/layout/vList2"/>
    <dgm:cxn modelId="{57A97417-2D42-4CC9-8F9E-93E7740B5A91}" type="presParOf" srcId="{6C7C515B-3045-46D5-B1FF-FFE3B60F3F53}" destId="{DF27EF94-B2DA-45C8-9333-DA99F33D150A}" srcOrd="1" destOrd="0" presId="urn:microsoft.com/office/officeart/2005/8/layout/vList2"/>
    <dgm:cxn modelId="{C46C41D5-F925-4DEB-B437-F4E62187C2AE}" type="presParOf" srcId="{6C7C515B-3045-46D5-B1FF-FFE3B60F3F53}" destId="{C3F30370-2C75-484E-BF0C-130F76A60675}" srcOrd="2" destOrd="0" presId="urn:microsoft.com/office/officeart/2005/8/layout/vList2"/>
    <dgm:cxn modelId="{5EDDE6A1-D065-4AB8-9F35-734A250C8639}" type="presParOf" srcId="{6C7C515B-3045-46D5-B1FF-FFE3B60F3F53}" destId="{ECF7A63C-8A05-45F0-B74D-A7C23DE0AF7A}" srcOrd="3" destOrd="0" presId="urn:microsoft.com/office/officeart/2005/8/layout/vList2"/>
    <dgm:cxn modelId="{C1164E6D-A8A1-4AA4-81DC-3DCD9AEFAE53}" type="presParOf" srcId="{6C7C515B-3045-46D5-B1FF-FFE3B60F3F53}" destId="{5D896694-2DF2-4F21-90D3-C4A7029359CD}" srcOrd="4" destOrd="0" presId="urn:microsoft.com/office/officeart/2005/8/layout/vList2"/>
    <dgm:cxn modelId="{8CE6B852-D8B4-49E2-9F5E-590B9CA2E5F5}" type="presParOf" srcId="{6C7C515B-3045-46D5-B1FF-FFE3B60F3F53}" destId="{2A10F732-E95A-4452-AB51-3829A314D376}" srcOrd="5" destOrd="0" presId="urn:microsoft.com/office/officeart/2005/8/layout/vList2"/>
    <dgm:cxn modelId="{04A4455F-471D-4965-8674-AFAC1A7DA52C}" type="presParOf" srcId="{6C7C515B-3045-46D5-B1FF-FFE3B60F3F53}" destId="{C958AA76-64F5-4960-9EED-818588949BF6}" srcOrd="6"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72.xml><?xml version="1.0" encoding="utf-8"?>
<dgm:dataModel xmlns:dgm="http://schemas.openxmlformats.org/drawingml/2006/diagram" xmlns:a="http://schemas.openxmlformats.org/drawingml/2006/main">
  <dgm:ptLst>
    <dgm:pt modelId="{91738236-B4C4-42E9-BC10-994CDB7C31AC}" type="doc">
      <dgm:prSet loTypeId="urn:microsoft.com/office/officeart/2005/8/layout/vList2" loCatId="list" qsTypeId="urn:microsoft.com/office/officeart/2005/8/quickstyle/simple4" qsCatId="simple" csTypeId="urn:microsoft.com/office/officeart/2005/8/colors/colorful2" csCatId="colorful"/>
      <dgm:spPr/>
      <dgm:t>
        <a:bodyPr/>
        <a:lstStyle/>
        <a:p>
          <a:endParaRPr lang="en-US"/>
        </a:p>
      </dgm:t>
    </dgm:pt>
    <dgm:pt modelId="{E76597D1-C955-486E-B0F8-E54D5A1BAED0}">
      <dgm:prSet/>
      <dgm:spPr/>
      <dgm:t>
        <a:bodyPr/>
        <a:lstStyle/>
        <a:p>
          <a:r>
            <a:rPr lang="en-US" b="1" dirty="0"/>
            <a:t>Examine your values.  </a:t>
          </a:r>
          <a:r>
            <a:rPr lang="en-US" dirty="0"/>
            <a:t>Do what's important to you. Don't sweat the small stuff. Get the leisure time you need to avoid burnout. Use goals for daily living.</a:t>
          </a:r>
        </a:p>
      </dgm:t>
    </dgm:pt>
    <dgm:pt modelId="{53100CBC-5E29-4B82-8821-F2E1A511A74A}" type="parTrans" cxnId="{5C48330F-EBB9-45B9-8E7B-07E829EC77E6}">
      <dgm:prSet/>
      <dgm:spPr/>
      <dgm:t>
        <a:bodyPr/>
        <a:lstStyle/>
        <a:p>
          <a:endParaRPr lang="en-US"/>
        </a:p>
      </dgm:t>
    </dgm:pt>
    <dgm:pt modelId="{3696D15F-EBAE-494E-8A32-2AE7E21414D4}" type="sibTrans" cxnId="{5C48330F-EBB9-45B9-8E7B-07E829EC77E6}">
      <dgm:prSet/>
      <dgm:spPr/>
      <dgm:t>
        <a:bodyPr/>
        <a:lstStyle/>
        <a:p>
          <a:endParaRPr lang="en-US"/>
        </a:p>
      </dgm:t>
    </dgm:pt>
    <dgm:pt modelId="{2A44B1BF-C877-4A9F-A162-B4D06C80126F}">
      <dgm:prSet/>
      <dgm:spPr/>
      <dgm:t>
        <a:bodyPr/>
        <a:lstStyle/>
        <a:p>
          <a:r>
            <a:rPr lang="en-US" b="1" dirty="0"/>
            <a:t>Build yourself up. </a:t>
          </a:r>
          <a:r>
            <a:rPr lang="en-US" dirty="0"/>
            <a:t> Have positive 'self-talks.' Discipline yourself not to overreact emotionally to stressful situations. Anticipate life change events and plan for them in advance if possible. Affirm your value.</a:t>
          </a:r>
        </a:p>
      </dgm:t>
    </dgm:pt>
    <dgm:pt modelId="{82F58020-6440-4E13-B022-77C26D054EF3}" type="parTrans" cxnId="{DCFCF9F4-90F2-4659-B221-6EE3CD7B2845}">
      <dgm:prSet/>
      <dgm:spPr/>
      <dgm:t>
        <a:bodyPr/>
        <a:lstStyle/>
        <a:p>
          <a:endParaRPr lang="en-US"/>
        </a:p>
      </dgm:t>
    </dgm:pt>
    <dgm:pt modelId="{30692279-C89C-49BD-8E4D-531286D4724C}" type="sibTrans" cxnId="{DCFCF9F4-90F2-4659-B221-6EE3CD7B2845}">
      <dgm:prSet/>
      <dgm:spPr/>
      <dgm:t>
        <a:bodyPr/>
        <a:lstStyle/>
        <a:p>
          <a:endParaRPr lang="en-US"/>
        </a:p>
      </dgm:t>
    </dgm:pt>
    <dgm:pt modelId="{D348AFBA-8528-42F8-B97E-360BDAE7CF56}">
      <dgm:prSet/>
      <dgm:spPr/>
      <dgm:t>
        <a:bodyPr/>
        <a:lstStyle/>
        <a:p>
          <a:r>
            <a:rPr lang="en-US"/>
            <a:t>Eastern Washington University                                                                                                           Counseling &amp; Psychological Services</a:t>
          </a:r>
        </a:p>
      </dgm:t>
    </dgm:pt>
    <dgm:pt modelId="{A5F6E642-5209-42DF-86CC-B7584FA0EE84}" type="parTrans" cxnId="{476D440E-763E-41D9-A064-7115D320BC0A}">
      <dgm:prSet/>
      <dgm:spPr/>
      <dgm:t>
        <a:bodyPr/>
        <a:lstStyle/>
        <a:p>
          <a:endParaRPr lang="en-US"/>
        </a:p>
      </dgm:t>
    </dgm:pt>
    <dgm:pt modelId="{136E797C-D634-405C-87D4-DAEBBFF16C64}" type="sibTrans" cxnId="{476D440E-763E-41D9-A064-7115D320BC0A}">
      <dgm:prSet/>
      <dgm:spPr/>
      <dgm:t>
        <a:bodyPr/>
        <a:lstStyle/>
        <a:p>
          <a:endParaRPr lang="en-US"/>
        </a:p>
      </dgm:t>
    </dgm:pt>
    <dgm:pt modelId="{CF602146-2F47-4D23-AE9B-C10813330D58}" type="pres">
      <dgm:prSet presAssocID="{91738236-B4C4-42E9-BC10-994CDB7C31AC}" presName="linear" presStyleCnt="0">
        <dgm:presLayoutVars>
          <dgm:animLvl val="lvl"/>
          <dgm:resizeHandles val="exact"/>
        </dgm:presLayoutVars>
      </dgm:prSet>
      <dgm:spPr/>
    </dgm:pt>
    <dgm:pt modelId="{6195DBB1-DBCD-4BD3-A6BF-D911B2535E53}" type="pres">
      <dgm:prSet presAssocID="{E76597D1-C955-486E-B0F8-E54D5A1BAED0}" presName="parentText" presStyleLbl="node1" presStyleIdx="0" presStyleCnt="3">
        <dgm:presLayoutVars>
          <dgm:chMax val="0"/>
          <dgm:bulletEnabled val="1"/>
        </dgm:presLayoutVars>
      </dgm:prSet>
      <dgm:spPr/>
    </dgm:pt>
    <dgm:pt modelId="{2EB749E2-2405-47A0-B87C-D39894535253}" type="pres">
      <dgm:prSet presAssocID="{3696D15F-EBAE-494E-8A32-2AE7E21414D4}" presName="spacer" presStyleCnt="0"/>
      <dgm:spPr/>
    </dgm:pt>
    <dgm:pt modelId="{88289FE3-A372-4AAA-9D61-E3A89D16CA73}" type="pres">
      <dgm:prSet presAssocID="{2A44B1BF-C877-4A9F-A162-B4D06C80126F}" presName="parentText" presStyleLbl="node1" presStyleIdx="1" presStyleCnt="3">
        <dgm:presLayoutVars>
          <dgm:chMax val="0"/>
          <dgm:bulletEnabled val="1"/>
        </dgm:presLayoutVars>
      </dgm:prSet>
      <dgm:spPr/>
    </dgm:pt>
    <dgm:pt modelId="{DD5DE488-E697-4D56-A907-B0CC712B2656}" type="pres">
      <dgm:prSet presAssocID="{30692279-C89C-49BD-8E4D-531286D4724C}" presName="spacer" presStyleCnt="0"/>
      <dgm:spPr/>
    </dgm:pt>
    <dgm:pt modelId="{13A6FE31-A966-4FE0-8031-7112314DEC58}" type="pres">
      <dgm:prSet presAssocID="{D348AFBA-8528-42F8-B97E-360BDAE7CF56}" presName="parentText" presStyleLbl="node1" presStyleIdx="2" presStyleCnt="3">
        <dgm:presLayoutVars>
          <dgm:chMax val="0"/>
          <dgm:bulletEnabled val="1"/>
        </dgm:presLayoutVars>
      </dgm:prSet>
      <dgm:spPr/>
    </dgm:pt>
  </dgm:ptLst>
  <dgm:cxnLst>
    <dgm:cxn modelId="{476D440E-763E-41D9-A064-7115D320BC0A}" srcId="{91738236-B4C4-42E9-BC10-994CDB7C31AC}" destId="{D348AFBA-8528-42F8-B97E-360BDAE7CF56}" srcOrd="2" destOrd="0" parTransId="{A5F6E642-5209-42DF-86CC-B7584FA0EE84}" sibTransId="{136E797C-D634-405C-87D4-DAEBBFF16C64}"/>
    <dgm:cxn modelId="{5C48330F-EBB9-45B9-8E7B-07E829EC77E6}" srcId="{91738236-B4C4-42E9-BC10-994CDB7C31AC}" destId="{E76597D1-C955-486E-B0F8-E54D5A1BAED0}" srcOrd="0" destOrd="0" parTransId="{53100CBC-5E29-4B82-8821-F2E1A511A74A}" sibTransId="{3696D15F-EBAE-494E-8A32-2AE7E21414D4}"/>
    <dgm:cxn modelId="{E440D723-8F32-4292-AA25-C7CF1DACA5E3}" type="presOf" srcId="{D348AFBA-8528-42F8-B97E-360BDAE7CF56}" destId="{13A6FE31-A966-4FE0-8031-7112314DEC58}" srcOrd="0" destOrd="0" presId="urn:microsoft.com/office/officeart/2005/8/layout/vList2"/>
    <dgm:cxn modelId="{E7A33163-5FBE-4F20-A17B-EC582B000ABE}" type="presOf" srcId="{E76597D1-C955-486E-B0F8-E54D5A1BAED0}" destId="{6195DBB1-DBCD-4BD3-A6BF-D911B2535E53}" srcOrd="0" destOrd="0" presId="urn:microsoft.com/office/officeart/2005/8/layout/vList2"/>
    <dgm:cxn modelId="{9A83B249-4A17-4A02-A9D0-187894DFF4F3}" type="presOf" srcId="{91738236-B4C4-42E9-BC10-994CDB7C31AC}" destId="{CF602146-2F47-4D23-AE9B-C10813330D58}" srcOrd="0" destOrd="0" presId="urn:microsoft.com/office/officeart/2005/8/layout/vList2"/>
    <dgm:cxn modelId="{BA7B21F1-47D1-4B42-A257-5C4EA30B5C10}" type="presOf" srcId="{2A44B1BF-C877-4A9F-A162-B4D06C80126F}" destId="{88289FE3-A372-4AAA-9D61-E3A89D16CA73}" srcOrd="0" destOrd="0" presId="urn:microsoft.com/office/officeart/2005/8/layout/vList2"/>
    <dgm:cxn modelId="{DCFCF9F4-90F2-4659-B221-6EE3CD7B2845}" srcId="{91738236-B4C4-42E9-BC10-994CDB7C31AC}" destId="{2A44B1BF-C877-4A9F-A162-B4D06C80126F}" srcOrd="1" destOrd="0" parTransId="{82F58020-6440-4E13-B022-77C26D054EF3}" sibTransId="{30692279-C89C-49BD-8E4D-531286D4724C}"/>
    <dgm:cxn modelId="{667D47DC-C9AA-4F8B-BF47-AFA9131318F4}" type="presParOf" srcId="{CF602146-2F47-4D23-AE9B-C10813330D58}" destId="{6195DBB1-DBCD-4BD3-A6BF-D911B2535E53}" srcOrd="0" destOrd="0" presId="urn:microsoft.com/office/officeart/2005/8/layout/vList2"/>
    <dgm:cxn modelId="{21C87687-52E5-46F0-920D-28163CFC42E1}" type="presParOf" srcId="{CF602146-2F47-4D23-AE9B-C10813330D58}" destId="{2EB749E2-2405-47A0-B87C-D39894535253}" srcOrd="1" destOrd="0" presId="urn:microsoft.com/office/officeart/2005/8/layout/vList2"/>
    <dgm:cxn modelId="{561724AF-61BF-4982-8A7C-3E30AF0DA21A}" type="presParOf" srcId="{CF602146-2F47-4D23-AE9B-C10813330D58}" destId="{88289FE3-A372-4AAA-9D61-E3A89D16CA73}" srcOrd="2" destOrd="0" presId="urn:microsoft.com/office/officeart/2005/8/layout/vList2"/>
    <dgm:cxn modelId="{96AAE3CE-B7B2-4EFF-A0BA-BBA99CA38091}" type="presParOf" srcId="{CF602146-2F47-4D23-AE9B-C10813330D58}" destId="{DD5DE488-E697-4D56-A907-B0CC712B2656}" srcOrd="3" destOrd="0" presId="urn:microsoft.com/office/officeart/2005/8/layout/vList2"/>
    <dgm:cxn modelId="{60251999-5484-419A-AB34-FDAAD2A4CD16}" type="presParOf" srcId="{CF602146-2F47-4D23-AE9B-C10813330D58}" destId="{13A6FE31-A966-4FE0-8031-7112314DEC58}" srcOrd="4"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3.xml><?xml version="1.0" encoding="utf-8"?>
<dgm:dataModel xmlns:dgm="http://schemas.openxmlformats.org/drawingml/2006/diagram" xmlns:a="http://schemas.openxmlformats.org/drawingml/2006/main">
  <dgm:ptLst>
    <dgm:pt modelId="{F8C3DB97-80B7-47BB-A213-FBE5487F91B2}" type="doc">
      <dgm:prSet loTypeId="urn:microsoft.com/office/officeart/2005/8/layout/vList2" loCatId="list" qsTypeId="urn:microsoft.com/office/officeart/2005/8/quickstyle/simple4" qsCatId="simple" csTypeId="urn:microsoft.com/office/officeart/2005/8/colors/colorful2" csCatId="colorful"/>
      <dgm:spPr/>
      <dgm:t>
        <a:bodyPr/>
        <a:lstStyle/>
        <a:p>
          <a:endParaRPr lang="en-US"/>
        </a:p>
      </dgm:t>
    </dgm:pt>
    <dgm:pt modelId="{92746DB1-98AF-45EB-A73D-B259C3D91E67}">
      <dgm:prSet/>
      <dgm:spPr/>
      <dgm:t>
        <a:bodyPr/>
        <a:lstStyle/>
        <a:p>
          <a:r>
            <a:rPr lang="en-US" b="1" dirty="0"/>
            <a:t>Learn to relax.</a:t>
          </a:r>
          <a:r>
            <a:rPr lang="en-US" dirty="0"/>
            <a:t>  Meditate. Listen to soothing music. Breathe deeply and block out the world twice a day for 15 minutes or so. Pace yourself and give yourself time to recharge.</a:t>
          </a:r>
        </a:p>
      </dgm:t>
    </dgm:pt>
    <dgm:pt modelId="{79DD2997-11BA-4598-83FB-9F348A2B4FB8}" type="parTrans" cxnId="{0BF30186-DC5A-49C7-B524-3DD58A12D04E}">
      <dgm:prSet/>
      <dgm:spPr/>
      <dgm:t>
        <a:bodyPr/>
        <a:lstStyle/>
        <a:p>
          <a:endParaRPr lang="en-US"/>
        </a:p>
      </dgm:t>
    </dgm:pt>
    <dgm:pt modelId="{DF3B54AB-613E-453A-8EA0-43E4536C41E2}" type="sibTrans" cxnId="{0BF30186-DC5A-49C7-B524-3DD58A12D04E}">
      <dgm:prSet/>
      <dgm:spPr/>
      <dgm:t>
        <a:bodyPr/>
        <a:lstStyle/>
        <a:p>
          <a:endParaRPr lang="en-US"/>
        </a:p>
      </dgm:t>
    </dgm:pt>
    <dgm:pt modelId="{B067BCB6-7BE8-4DA8-992B-4A54543A9783}">
      <dgm:prSet/>
      <dgm:spPr/>
      <dgm:t>
        <a:bodyPr/>
        <a:lstStyle/>
        <a:p>
          <a:r>
            <a:rPr lang="en-US" b="1" dirty="0"/>
            <a:t>Exercise regularly.</a:t>
          </a:r>
          <a:r>
            <a:rPr lang="en-US" dirty="0"/>
            <a:t>  Three to four times a week for 30-60 minutes a session.</a:t>
          </a:r>
        </a:p>
      </dgm:t>
    </dgm:pt>
    <dgm:pt modelId="{C6768D00-B01A-4CD4-A9F7-4CD29C522D68}" type="parTrans" cxnId="{094499B9-F643-4362-A7B0-E535F667A470}">
      <dgm:prSet/>
      <dgm:spPr/>
      <dgm:t>
        <a:bodyPr/>
        <a:lstStyle/>
        <a:p>
          <a:endParaRPr lang="en-US"/>
        </a:p>
      </dgm:t>
    </dgm:pt>
    <dgm:pt modelId="{B7251E64-955C-4DF5-B407-71FA1B4B7151}" type="sibTrans" cxnId="{094499B9-F643-4362-A7B0-E535F667A470}">
      <dgm:prSet/>
      <dgm:spPr/>
      <dgm:t>
        <a:bodyPr/>
        <a:lstStyle/>
        <a:p>
          <a:endParaRPr lang="en-US"/>
        </a:p>
      </dgm:t>
    </dgm:pt>
    <dgm:pt modelId="{A4CBC60A-9870-4F9E-B78C-94256E44A4FF}">
      <dgm:prSet/>
      <dgm:spPr/>
      <dgm:t>
        <a:bodyPr/>
        <a:lstStyle/>
        <a:p>
          <a:r>
            <a:rPr lang="en-US" b="1"/>
            <a:t>Eat sensibly.</a:t>
          </a:r>
          <a:r>
            <a:rPr lang="en-US"/>
            <a:t>  Maintain your normal weight with a low-fat, high carbohydrate diet (or follow the most recent recommendations of health professionals)</a:t>
          </a:r>
        </a:p>
      </dgm:t>
    </dgm:pt>
    <dgm:pt modelId="{8E7CCE2F-48BD-4C0A-BA8D-ED076289ED67}" type="parTrans" cxnId="{C8A6DF3E-FC4E-4FF8-A08F-69879BEDD532}">
      <dgm:prSet/>
      <dgm:spPr/>
      <dgm:t>
        <a:bodyPr/>
        <a:lstStyle/>
        <a:p>
          <a:endParaRPr lang="en-US"/>
        </a:p>
      </dgm:t>
    </dgm:pt>
    <dgm:pt modelId="{1BED6BDF-78AC-42CD-9207-39810AF7A2A8}" type="sibTrans" cxnId="{C8A6DF3E-FC4E-4FF8-A08F-69879BEDD532}">
      <dgm:prSet/>
      <dgm:spPr/>
      <dgm:t>
        <a:bodyPr/>
        <a:lstStyle/>
        <a:p>
          <a:endParaRPr lang="en-US"/>
        </a:p>
      </dgm:t>
    </dgm:pt>
    <dgm:pt modelId="{CF4E4472-A56E-4D3B-906C-E3BC3A012A5E}">
      <dgm:prSet/>
      <dgm:spPr/>
      <dgm:t>
        <a:bodyPr/>
        <a:lstStyle/>
        <a:p>
          <a:r>
            <a:rPr lang="en-US"/>
            <a:t>Eastern Washington University                                                                                                           Counseling &amp; Psychological Services</a:t>
          </a:r>
        </a:p>
      </dgm:t>
    </dgm:pt>
    <dgm:pt modelId="{827B835E-656B-4BBE-8B01-4014B5A824D3}" type="parTrans" cxnId="{BEE75395-0997-4A5A-8731-1B3CD3DBC41E}">
      <dgm:prSet/>
      <dgm:spPr/>
      <dgm:t>
        <a:bodyPr/>
        <a:lstStyle/>
        <a:p>
          <a:endParaRPr lang="en-US"/>
        </a:p>
      </dgm:t>
    </dgm:pt>
    <dgm:pt modelId="{800F8F45-DF41-4EE8-A633-AF819ACE4E8E}" type="sibTrans" cxnId="{BEE75395-0997-4A5A-8731-1B3CD3DBC41E}">
      <dgm:prSet/>
      <dgm:spPr/>
      <dgm:t>
        <a:bodyPr/>
        <a:lstStyle/>
        <a:p>
          <a:endParaRPr lang="en-US"/>
        </a:p>
      </dgm:t>
    </dgm:pt>
    <dgm:pt modelId="{3CF6A204-BAF1-4039-A3A7-312E9964724E}" type="pres">
      <dgm:prSet presAssocID="{F8C3DB97-80B7-47BB-A213-FBE5487F91B2}" presName="linear" presStyleCnt="0">
        <dgm:presLayoutVars>
          <dgm:animLvl val="lvl"/>
          <dgm:resizeHandles val="exact"/>
        </dgm:presLayoutVars>
      </dgm:prSet>
      <dgm:spPr/>
    </dgm:pt>
    <dgm:pt modelId="{5E324F92-E4E9-43E8-943B-E940ED99D392}" type="pres">
      <dgm:prSet presAssocID="{92746DB1-98AF-45EB-A73D-B259C3D91E67}" presName="parentText" presStyleLbl="node1" presStyleIdx="0" presStyleCnt="4">
        <dgm:presLayoutVars>
          <dgm:chMax val="0"/>
          <dgm:bulletEnabled val="1"/>
        </dgm:presLayoutVars>
      </dgm:prSet>
      <dgm:spPr/>
    </dgm:pt>
    <dgm:pt modelId="{696C0467-FA1A-4CD1-9442-9CF80982C501}" type="pres">
      <dgm:prSet presAssocID="{DF3B54AB-613E-453A-8EA0-43E4536C41E2}" presName="spacer" presStyleCnt="0"/>
      <dgm:spPr/>
    </dgm:pt>
    <dgm:pt modelId="{9AB044F2-85AA-445B-8FDA-4F6B08E97E76}" type="pres">
      <dgm:prSet presAssocID="{B067BCB6-7BE8-4DA8-992B-4A54543A9783}" presName="parentText" presStyleLbl="node1" presStyleIdx="1" presStyleCnt="4">
        <dgm:presLayoutVars>
          <dgm:chMax val="0"/>
          <dgm:bulletEnabled val="1"/>
        </dgm:presLayoutVars>
      </dgm:prSet>
      <dgm:spPr/>
    </dgm:pt>
    <dgm:pt modelId="{F42E3867-4460-4056-BC96-22099C3C37AC}" type="pres">
      <dgm:prSet presAssocID="{B7251E64-955C-4DF5-B407-71FA1B4B7151}" presName="spacer" presStyleCnt="0"/>
      <dgm:spPr/>
    </dgm:pt>
    <dgm:pt modelId="{27948D7C-9B1B-4A61-A4C4-85FD9022D1E4}" type="pres">
      <dgm:prSet presAssocID="{A4CBC60A-9870-4F9E-B78C-94256E44A4FF}" presName="parentText" presStyleLbl="node1" presStyleIdx="2" presStyleCnt="4">
        <dgm:presLayoutVars>
          <dgm:chMax val="0"/>
          <dgm:bulletEnabled val="1"/>
        </dgm:presLayoutVars>
      </dgm:prSet>
      <dgm:spPr/>
    </dgm:pt>
    <dgm:pt modelId="{EA1F797C-DAF4-4A57-A17A-211FFD02D433}" type="pres">
      <dgm:prSet presAssocID="{1BED6BDF-78AC-42CD-9207-39810AF7A2A8}" presName="spacer" presStyleCnt="0"/>
      <dgm:spPr/>
    </dgm:pt>
    <dgm:pt modelId="{F45414D2-A088-407E-8C8D-DD6381DF1E8E}" type="pres">
      <dgm:prSet presAssocID="{CF4E4472-A56E-4D3B-906C-E3BC3A012A5E}" presName="parentText" presStyleLbl="node1" presStyleIdx="3" presStyleCnt="4">
        <dgm:presLayoutVars>
          <dgm:chMax val="0"/>
          <dgm:bulletEnabled val="1"/>
        </dgm:presLayoutVars>
      </dgm:prSet>
      <dgm:spPr/>
    </dgm:pt>
  </dgm:ptLst>
  <dgm:cxnLst>
    <dgm:cxn modelId="{B6033B32-094F-45A9-BACD-B4415BB6B219}" type="presOf" srcId="{B067BCB6-7BE8-4DA8-992B-4A54543A9783}" destId="{9AB044F2-85AA-445B-8FDA-4F6B08E97E76}" srcOrd="0" destOrd="0" presId="urn:microsoft.com/office/officeart/2005/8/layout/vList2"/>
    <dgm:cxn modelId="{C8A6DF3E-FC4E-4FF8-A08F-69879BEDD532}" srcId="{F8C3DB97-80B7-47BB-A213-FBE5487F91B2}" destId="{A4CBC60A-9870-4F9E-B78C-94256E44A4FF}" srcOrd="2" destOrd="0" parTransId="{8E7CCE2F-48BD-4C0A-BA8D-ED076289ED67}" sibTransId="{1BED6BDF-78AC-42CD-9207-39810AF7A2A8}"/>
    <dgm:cxn modelId="{44EE8346-ACB6-40E2-A727-4AAA0D901C06}" type="presOf" srcId="{A4CBC60A-9870-4F9E-B78C-94256E44A4FF}" destId="{27948D7C-9B1B-4A61-A4C4-85FD9022D1E4}" srcOrd="0" destOrd="0" presId="urn:microsoft.com/office/officeart/2005/8/layout/vList2"/>
    <dgm:cxn modelId="{0BF30186-DC5A-49C7-B524-3DD58A12D04E}" srcId="{F8C3DB97-80B7-47BB-A213-FBE5487F91B2}" destId="{92746DB1-98AF-45EB-A73D-B259C3D91E67}" srcOrd="0" destOrd="0" parTransId="{79DD2997-11BA-4598-83FB-9F348A2B4FB8}" sibTransId="{DF3B54AB-613E-453A-8EA0-43E4536C41E2}"/>
    <dgm:cxn modelId="{BEE75395-0997-4A5A-8731-1B3CD3DBC41E}" srcId="{F8C3DB97-80B7-47BB-A213-FBE5487F91B2}" destId="{CF4E4472-A56E-4D3B-906C-E3BC3A012A5E}" srcOrd="3" destOrd="0" parTransId="{827B835E-656B-4BBE-8B01-4014B5A824D3}" sibTransId="{800F8F45-DF41-4EE8-A633-AF819ACE4E8E}"/>
    <dgm:cxn modelId="{00C3D9B7-50BB-4CFE-B405-C54E85A53D1F}" type="presOf" srcId="{F8C3DB97-80B7-47BB-A213-FBE5487F91B2}" destId="{3CF6A204-BAF1-4039-A3A7-312E9964724E}" srcOrd="0" destOrd="0" presId="urn:microsoft.com/office/officeart/2005/8/layout/vList2"/>
    <dgm:cxn modelId="{094499B9-F643-4362-A7B0-E535F667A470}" srcId="{F8C3DB97-80B7-47BB-A213-FBE5487F91B2}" destId="{B067BCB6-7BE8-4DA8-992B-4A54543A9783}" srcOrd="1" destOrd="0" parTransId="{C6768D00-B01A-4CD4-A9F7-4CD29C522D68}" sibTransId="{B7251E64-955C-4DF5-B407-71FA1B4B7151}"/>
    <dgm:cxn modelId="{23F5BEDE-F1E9-4C38-B3FD-91E70FF2A8D4}" type="presOf" srcId="{92746DB1-98AF-45EB-A73D-B259C3D91E67}" destId="{5E324F92-E4E9-43E8-943B-E940ED99D392}" srcOrd="0" destOrd="0" presId="urn:microsoft.com/office/officeart/2005/8/layout/vList2"/>
    <dgm:cxn modelId="{743EEAEA-3A5E-4E2C-A5B8-35D4EFD4E24E}" type="presOf" srcId="{CF4E4472-A56E-4D3B-906C-E3BC3A012A5E}" destId="{F45414D2-A088-407E-8C8D-DD6381DF1E8E}" srcOrd="0" destOrd="0" presId="urn:microsoft.com/office/officeart/2005/8/layout/vList2"/>
    <dgm:cxn modelId="{FD096D99-661E-4BB7-8DBB-9E7EF314041C}" type="presParOf" srcId="{3CF6A204-BAF1-4039-A3A7-312E9964724E}" destId="{5E324F92-E4E9-43E8-943B-E940ED99D392}" srcOrd="0" destOrd="0" presId="urn:microsoft.com/office/officeart/2005/8/layout/vList2"/>
    <dgm:cxn modelId="{14CA87FF-B78C-4FB1-8B9A-C6DA1CD92BE3}" type="presParOf" srcId="{3CF6A204-BAF1-4039-A3A7-312E9964724E}" destId="{696C0467-FA1A-4CD1-9442-9CF80982C501}" srcOrd="1" destOrd="0" presId="urn:microsoft.com/office/officeart/2005/8/layout/vList2"/>
    <dgm:cxn modelId="{C539B739-5FA0-4195-906F-04CB579DE21C}" type="presParOf" srcId="{3CF6A204-BAF1-4039-A3A7-312E9964724E}" destId="{9AB044F2-85AA-445B-8FDA-4F6B08E97E76}" srcOrd="2" destOrd="0" presId="urn:microsoft.com/office/officeart/2005/8/layout/vList2"/>
    <dgm:cxn modelId="{FDD72D36-1210-469A-A78D-E3DED8126229}" type="presParOf" srcId="{3CF6A204-BAF1-4039-A3A7-312E9964724E}" destId="{F42E3867-4460-4056-BC96-22099C3C37AC}" srcOrd="3" destOrd="0" presId="urn:microsoft.com/office/officeart/2005/8/layout/vList2"/>
    <dgm:cxn modelId="{0BBABF13-5ABE-4329-BD63-417AF2C12E84}" type="presParOf" srcId="{3CF6A204-BAF1-4039-A3A7-312E9964724E}" destId="{27948D7C-9B1B-4A61-A4C4-85FD9022D1E4}" srcOrd="4" destOrd="0" presId="urn:microsoft.com/office/officeart/2005/8/layout/vList2"/>
    <dgm:cxn modelId="{E236BF82-4F62-4613-BFE8-E8FB4471CDC7}" type="presParOf" srcId="{3CF6A204-BAF1-4039-A3A7-312E9964724E}" destId="{EA1F797C-DAF4-4A57-A17A-211FFD02D433}" srcOrd="5" destOrd="0" presId="urn:microsoft.com/office/officeart/2005/8/layout/vList2"/>
    <dgm:cxn modelId="{3A6A9857-8A7F-423D-815D-F72ABD0D4825}" type="presParOf" srcId="{3CF6A204-BAF1-4039-A3A7-312E9964724E}" destId="{F45414D2-A088-407E-8C8D-DD6381DF1E8E}" srcOrd="6"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4.xml><?xml version="1.0" encoding="utf-8"?>
<dgm:dataModel xmlns:dgm="http://schemas.openxmlformats.org/drawingml/2006/diagram" xmlns:a="http://schemas.openxmlformats.org/drawingml/2006/main">
  <dgm:ptLst>
    <dgm:pt modelId="{C2FD8996-4470-42DE-A640-FFB172C396A0}" type="doc">
      <dgm:prSet loTypeId="urn:microsoft.com/office/officeart/2005/8/layout/vList2" loCatId="list" qsTypeId="urn:microsoft.com/office/officeart/2005/8/quickstyle/simple4" qsCatId="simple" csTypeId="urn:microsoft.com/office/officeart/2005/8/colors/colorful2" csCatId="colorful"/>
      <dgm:spPr/>
      <dgm:t>
        <a:bodyPr/>
        <a:lstStyle/>
        <a:p>
          <a:endParaRPr lang="en-US"/>
        </a:p>
      </dgm:t>
    </dgm:pt>
    <dgm:pt modelId="{C3768CB7-9CDA-42E3-A52F-7EC4A41A94E3}">
      <dgm:prSet custT="1"/>
      <dgm:spPr/>
      <dgm:t>
        <a:bodyPr/>
        <a:lstStyle/>
        <a:p>
          <a:r>
            <a:rPr lang="en-US" sz="2000" b="1" dirty="0"/>
            <a:t>Avoid chemical solutions. </a:t>
          </a:r>
          <a:r>
            <a:rPr lang="en-US" sz="2000" dirty="0"/>
            <a:t> Stop smoking. Avoid caffeine. Limit your alcohol and avoid other drugs.</a:t>
          </a:r>
        </a:p>
      </dgm:t>
    </dgm:pt>
    <dgm:pt modelId="{20FC3CF5-9480-4BA1-A5E4-5807CAAEC060}" type="parTrans" cxnId="{D00709E4-B241-482D-A181-9E247C61639E}">
      <dgm:prSet/>
      <dgm:spPr/>
      <dgm:t>
        <a:bodyPr/>
        <a:lstStyle/>
        <a:p>
          <a:endParaRPr lang="en-US"/>
        </a:p>
      </dgm:t>
    </dgm:pt>
    <dgm:pt modelId="{5C8F1B88-781E-4B17-81FC-ECCEFA8AD25F}" type="sibTrans" cxnId="{D00709E4-B241-482D-A181-9E247C61639E}">
      <dgm:prSet/>
      <dgm:spPr/>
      <dgm:t>
        <a:bodyPr/>
        <a:lstStyle/>
        <a:p>
          <a:endParaRPr lang="en-US"/>
        </a:p>
      </dgm:t>
    </dgm:pt>
    <dgm:pt modelId="{FF544160-40C9-4FB4-B1AC-35FDF9364C33}">
      <dgm:prSet/>
      <dgm:spPr/>
      <dgm:t>
        <a:bodyPr/>
        <a:lstStyle/>
        <a:p>
          <a:r>
            <a:rPr lang="en-US" b="1" dirty="0"/>
            <a:t>Take control of your life.</a:t>
          </a:r>
          <a:r>
            <a:rPr lang="en-US" dirty="0"/>
            <a:t>  Maintain a sense of humor. Delegate responsibility and combat perfectionism. Resist unreasonable demands on your time. Spend time with your family. Nurture your friendships and do things you enjoy. Always keep one foot in something comfortable. Live through your values. </a:t>
          </a:r>
        </a:p>
      </dgm:t>
    </dgm:pt>
    <dgm:pt modelId="{D9A31BCF-A5C6-4BD6-BF2A-336586A02739}" type="parTrans" cxnId="{EF994158-C00E-47E2-B061-2EB1B192796F}">
      <dgm:prSet/>
      <dgm:spPr/>
      <dgm:t>
        <a:bodyPr/>
        <a:lstStyle/>
        <a:p>
          <a:endParaRPr lang="en-US"/>
        </a:p>
      </dgm:t>
    </dgm:pt>
    <dgm:pt modelId="{0F714671-8560-45AB-B956-193DAE89CB59}" type="sibTrans" cxnId="{EF994158-C00E-47E2-B061-2EB1B192796F}">
      <dgm:prSet/>
      <dgm:spPr/>
      <dgm:t>
        <a:bodyPr/>
        <a:lstStyle/>
        <a:p>
          <a:endParaRPr lang="en-US"/>
        </a:p>
      </dgm:t>
    </dgm:pt>
    <dgm:pt modelId="{91A3BFFA-16B7-4170-94D2-5FF1045CA3CF}">
      <dgm:prSet custT="1"/>
      <dgm:spPr/>
      <dgm:t>
        <a:bodyPr/>
        <a:lstStyle/>
        <a:p>
          <a:r>
            <a:rPr lang="en-US" sz="2000" dirty="0"/>
            <a:t>Eastern Washington University                                                                                                           Counseling &amp; Psychological Services</a:t>
          </a:r>
        </a:p>
      </dgm:t>
    </dgm:pt>
    <dgm:pt modelId="{424935A1-D591-435C-B09A-BE3A44C5D571}" type="parTrans" cxnId="{7746B85B-D83B-41F9-AE11-F9FAAE4DB3A1}">
      <dgm:prSet/>
      <dgm:spPr/>
      <dgm:t>
        <a:bodyPr/>
        <a:lstStyle/>
        <a:p>
          <a:endParaRPr lang="en-US"/>
        </a:p>
      </dgm:t>
    </dgm:pt>
    <dgm:pt modelId="{522A9501-C494-4FFA-9667-13A5A9E671EC}" type="sibTrans" cxnId="{7746B85B-D83B-41F9-AE11-F9FAAE4DB3A1}">
      <dgm:prSet/>
      <dgm:spPr/>
      <dgm:t>
        <a:bodyPr/>
        <a:lstStyle/>
        <a:p>
          <a:endParaRPr lang="en-US"/>
        </a:p>
      </dgm:t>
    </dgm:pt>
    <dgm:pt modelId="{4FDBA339-009E-4928-AD38-CF5A010DD79B}" type="pres">
      <dgm:prSet presAssocID="{C2FD8996-4470-42DE-A640-FFB172C396A0}" presName="linear" presStyleCnt="0">
        <dgm:presLayoutVars>
          <dgm:animLvl val="lvl"/>
          <dgm:resizeHandles val="exact"/>
        </dgm:presLayoutVars>
      </dgm:prSet>
      <dgm:spPr/>
    </dgm:pt>
    <dgm:pt modelId="{4D494645-2EC6-4804-9977-582B9F097244}" type="pres">
      <dgm:prSet presAssocID="{C3768CB7-9CDA-42E3-A52F-7EC4A41A94E3}" presName="parentText" presStyleLbl="node1" presStyleIdx="0" presStyleCnt="3">
        <dgm:presLayoutVars>
          <dgm:chMax val="0"/>
          <dgm:bulletEnabled val="1"/>
        </dgm:presLayoutVars>
      </dgm:prSet>
      <dgm:spPr/>
    </dgm:pt>
    <dgm:pt modelId="{33A66817-D5D8-47A4-A422-3EE427E1A945}" type="pres">
      <dgm:prSet presAssocID="{5C8F1B88-781E-4B17-81FC-ECCEFA8AD25F}" presName="spacer" presStyleCnt="0"/>
      <dgm:spPr/>
    </dgm:pt>
    <dgm:pt modelId="{CF98C4D0-F2E8-46E8-9296-858F5BFC46CD}" type="pres">
      <dgm:prSet presAssocID="{FF544160-40C9-4FB4-B1AC-35FDF9364C33}" presName="parentText" presStyleLbl="node1" presStyleIdx="1" presStyleCnt="3">
        <dgm:presLayoutVars>
          <dgm:chMax val="0"/>
          <dgm:bulletEnabled val="1"/>
        </dgm:presLayoutVars>
      </dgm:prSet>
      <dgm:spPr/>
    </dgm:pt>
    <dgm:pt modelId="{8BA8C9B6-6734-4497-8536-F95AE3A127FE}" type="pres">
      <dgm:prSet presAssocID="{0F714671-8560-45AB-B956-193DAE89CB59}" presName="spacer" presStyleCnt="0"/>
      <dgm:spPr/>
    </dgm:pt>
    <dgm:pt modelId="{6BC7337D-5F00-401A-A27E-61B4DD68111F}" type="pres">
      <dgm:prSet presAssocID="{91A3BFFA-16B7-4170-94D2-5FF1045CA3CF}" presName="parentText" presStyleLbl="node1" presStyleIdx="2" presStyleCnt="3">
        <dgm:presLayoutVars>
          <dgm:chMax val="0"/>
          <dgm:bulletEnabled val="1"/>
        </dgm:presLayoutVars>
      </dgm:prSet>
      <dgm:spPr/>
    </dgm:pt>
  </dgm:ptLst>
  <dgm:cxnLst>
    <dgm:cxn modelId="{FC6F271E-A200-471E-99F7-5F14F60973C9}" type="presOf" srcId="{C3768CB7-9CDA-42E3-A52F-7EC4A41A94E3}" destId="{4D494645-2EC6-4804-9977-582B9F097244}" srcOrd="0" destOrd="0" presId="urn:microsoft.com/office/officeart/2005/8/layout/vList2"/>
    <dgm:cxn modelId="{2C56DB2C-7773-4574-89C2-F65FB91FE6CD}" type="presOf" srcId="{C2FD8996-4470-42DE-A640-FFB172C396A0}" destId="{4FDBA339-009E-4928-AD38-CF5A010DD79B}" srcOrd="0" destOrd="0" presId="urn:microsoft.com/office/officeart/2005/8/layout/vList2"/>
    <dgm:cxn modelId="{61F9C13D-E877-4C7E-B344-7358EC327D3B}" type="presOf" srcId="{FF544160-40C9-4FB4-B1AC-35FDF9364C33}" destId="{CF98C4D0-F2E8-46E8-9296-858F5BFC46CD}" srcOrd="0" destOrd="0" presId="urn:microsoft.com/office/officeart/2005/8/layout/vList2"/>
    <dgm:cxn modelId="{7746B85B-D83B-41F9-AE11-F9FAAE4DB3A1}" srcId="{C2FD8996-4470-42DE-A640-FFB172C396A0}" destId="{91A3BFFA-16B7-4170-94D2-5FF1045CA3CF}" srcOrd="2" destOrd="0" parTransId="{424935A1-D591-435C-B09A-BE3A44C5D571}" sibTransId="{522A9501-C494-4FFA-9667-13A5A9E671EC}"/>
    <dgm:cxn modelId="{EF994158-C00E-47E2-B061-2EB1B192796F}" srcId="{C2FD8996-4470-42DE-A640-FFB172C396A0}" destId="{FF544160-40C9-4FB4-B1AC-35FDF9364C33}" srcOrd="1" destOrd="0" parTransId="{D9A31BCF-A5C6-4BD6-BF2A-336586A02739}" sibTransId="{0F714671-8560-45AB-B956-193DAE89CB59}"/>
    <dgm:cxn modelId="{D00709E4-B241-482D-A181-9E247C61639E}" srcId="{C2FD8996-4470-42DE-A640-FFB172C396A0}" destId="{C3768CB7-9CDA-42E3-A52F-7EC4A41A94E3}" srcOrd="0" destOrd="0" parTransId="{20FC3CF5-9480-4BA1-A5E4-5807CAAEC060}" sibTransId="{5C8F1B88-781E-4B17-81FC-ECCEFA8AD25F}"/>
    <dgm:cxn modelId="{5348BAEE-444A-4B2A-99F1-5BA2106EFB51}" type="presOf" srcId="{91A3BFFA-16B7-4170-94D2-5FF1045CA3CF}" destId="{6BC7337D-5F00-401A-A27E-61B4DD68111F}" srcOrd="0" destOrd="0" presId="urn:microsoft.com/office/officeart/2005/8/layout/vList2"/>
    <dgm:cxn modelId="{A088CF4C-77E8-4F90-889B-B43F663F01F8}" type="presParOf" srcId="{4FDBA339-009E-4928-AD38-CF5A010DD79B}" destId="{4D494645-2EC6-4804-9977-582B9F097244}" srcOrd="0" destOrd="0" presId="urn:microsoft.com/office/officeart/2005/8/layout/vList2"/>
    <dgm:cxn modelId="{04C81F14-E8EB-451F-B21A-3DF74FFEC2D6}" type="presParOf" srcId="{4FDBA339-009E-4928-AD38-CF5A010DD79B}" destId="{33A66817-D5D8-47A4-A422-3EE427E1A945}" srcOrd="1" destOrd="0" presId="urn:microsoft.com/office/officeart/2005/8/layout/vList2"/>
    <dgm:cxn modelId="{242DCF2C-FDD1-4296-90EB-40CB7A594C44}" type="presParOf" srcId="{4FDBA339-009E-4928-AD38-CF5A010DD79B}" destId="{CF98C4D0-F2E8-46E8-9296-858F5BFC46CD}" srcOrd="2" destOrd="0" presId="urn:microsoft.com/office/officeart/2005/8/layout/vList2"/>
    <dgm:cxn modelId="{65A854B4-EA3D-4FF6-AD7C-947863C4F340}" type="presParOf" srcId="{4FDBA339-009E-4928-AD38-CF5A010DD79B}" destId="{8BA8C9B6-6734-4497-8536-F95AE3A127FE}" srcOrd="3" destOrd="0" presId="urn:microsoft.com/office/officeart/2005/8/layout/vList2"/>
    <dgm:cxn modelId="{EE7A43B8-EB93-452E-9C5C-EED9AFAA2AC7}" type="presParOf" srcId="{4FDBA339-009E-4928-AD38-CF5A010DD79B}" destId="{6BC7337D-5F00-401A-A27E-61B4DD68111F}" srcOrd="4"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5.xml><?xml version="1.0" encoding="utf-8"?>
<dgm:dataModel xmlns:dgm="http://schemas.openxmlformats.org/drawingml/2006/diagram" xmlns:a="http://schemas.openxmlformats.org/drawingml/2006/main">
  <dgm:ptLst>
    <dgm:pt modelId="{E8841913-8B67-4768-9DAF-F12C10B97689}" type="doc">
      <dgm:prSet loTypeId="urn:microsoft.com/office/officeart/2018/2/layout/IconLabelList" loCatId="icon" qsTypeId="urn:microsoft.com/office/officeart/2005/8/quickstyle/simple4" qsCatId="simple" csTypeId="urn:microsoft.com/office/officeart/2005/8/colors/accent1_4" csCatId="accent1" phldr="1"/>
      <dgm:spPr/>
      <dgm:t>
        <a:bodyPr/>
        <a:lstStyle/>
        <a:p>
          <a:endParaRPr lang="en-US"/>
        </a:p>
      </dgm:t>
    </dgm:pt>
    <dgm:pt modelId="{C5462F6D-FF65-4E4C-A2C9-AB0B63B0BC17}">
      <dgm:prSet custT="1"/>
      <dgm:spPr/>
      <dgm:t>
        <a:bodyPr/>
        <a:lstStyle/>
        <a:p>
          <a:pPr>
            <a:lnSpc>
              <a:spcPct val="100000"/>
            </a:lnSpc>
          </a:pPr>
          <a:r>
            <a:rPr lang="en-US" sz="3200" b="0" dirty="0">
              <a:solidFill>
                <a:schemeClr val="accent2">
                  <a:lumMod val="75000"/>
                </a:schemeClr>
              </a:solidFill>
            </a:rPr>
            <a:t>Just Remember</a:t>
          </a:r>
        </a:p>
      </dgm:t>
    </dgm:pt>
    <dgm:pt modelId="{1B62AEAD-4EED-4362-A553-4AFB3200A5B5}" type="parTrans" cxnId="{1E23E7D6-C606-4A1E-9427-C68DDC78388B}">
      <dgm:prSet/>
      <dgm:spPr/>
      <dgm:t>
        <a:bodyPr/>
        <a:lstStyle/>
        <a:p>
          <a:endParaRPr lang="en-US"/>
        </a:p>
      </dgm:t>
    </dgm:pt>
    <dgm:pt modelId="{6E434188-E990-435A-B0AC-B70D28632F36}" type="sibTrans" cxnId="{1E23E7D6-C606-4A1E-9427-C68DDC78388B}">
      <dgm:prSet/>
      <dgm:spPr/>
      <dgm:t>
        <a:bodyPr/>
        <a:lstStyle/>
        <a:p>
          <a:endParaRPr lang="en-US"/>
        </a:p>
      </dgm:t>
    </dgm:pt>
    <dgm:pt modelId="{044561A8-4F65-44B1-9B72-42D43A29B6A9}">
      <dgm:prSet/>
      <dgm:spPr/>
      <dgm:t>
        <a:bodyPr/>
        <a:lstStyle/>
        <a:p>
          <a:pPr algn="l">
            <a:lnSpc>
              <a:spcPct val="100000"/>
            </a:lnSpc>
          </a:pPr>
          <a:r>
            <a:rPr lang="en-US" dirty="0">
              <a:solidFill>
                <a:schemeClr val="accent2">
                  <a:lumMod val="75000"/>
                </a:schemeClr>
              </a:solidFill>
            </a:rPr>
            <a:t>When you’re caring</a:t>
          </a:r>
          <a:r>
            <a:rPr lang="en-US" b="1" dirty="0">
              <a:solidFill>
                <a:schemeClr val="accent2">
                  <a:lumMod val="75000"/>
                </a:schemeClr>
              </a:solidFill>
            </a:rPr>
            <a:t> </a:t>
          </a:r>
          <a:r>
            <a:rPr lang="en-US" dirty="0">
              <a:solidFill>
                <a:schemeClr val="accent2">
                  <a:lumMod val="75000"/>
                </a:schemeClr>
              </a:solidFill>
            </a:rPr>
            <a:t>for someone, practicing self-awareness and self-care can help you maintain your boundaries; this, in turn, allows you to be fully compassionate without being consumed by the other person’s pain.</a:t>
          </a:r>
        </a:p>
      </dgm:t>
    </dgm:pt>
    <dgm:pt modelId="{75A97EFB-0A88-4E19-8448-74C6F5AAFC8E}" type="parTrans" cxnId="{3777E2FF-BB6B-468D-8ACC-D463F42CE134}">
      <dgm:prSet/>
      <dgm:spPr/>
      <dgm:t>
        <a:bodyPr/>
        <a:lstStyle/>
        <a:p>
          <a:endParaRPr lang="en-US"/>
        </a:p>
      </dgm:t>
    </dgm:pt>
    <dgm:pt modelId="{2569160D-93DC-4CA4-A74A-827C4C5BB0B0}" type="sibTrans" cxnId="{3777E2FF-BB6B-468D-8ACC-D463F42CE134}">
      <dgm:prSet/>
      <dgm:spPr/>
      <dgm:t>
        <a:bodyPr/>
        <a:lstStyle/>
        <a:p>
          <a:endParaRPr lang="en-US"/>
        </a:p>
      </dgm:t>
    </dgm:pt>
    <dgm:pt modelId="{A5375948-DD06-40EB-803D-969BF258E7B7}" type="pres">
      <dgm:prSet presAssocID="{E8841913-8B67-4768-9DAF-F12C10B97689}" presName="root" presStyleCnt="0">
        <dgm:presLayoutVars>
          <dgm:dir/>
          <dgm:resizeHandles val="exact"/>
        </dgm:presLayoutVars>
      </dgm:prSet>
      <dgm:spPr/>
    </dgm:pt>
    <dgm:pt modelId="{D0C00729-2F49-42A0-AE22-D70E19C4ECDA}" type="pres">
      <dgm:prSet presAssocID="{C5462F6D-FF65-4E4C-A2C9-AB0B63B0BC17}" presName="compNode" presStyleCnt="0"/>
      <dgm:spPr/>
    </dgm:pt>
    <dgm:pt modelId="{73A64B79-68D6-4640-8F5F-80C14B766E21}" type="pres">
      <dgm:prSet presAssocID="{C5462F6D-FF65-4E4C-A2C9-AB0B63B0BC17}" presName="iconRect" presStyleLbl="node1" presStyleIdx="0" presStyleCnt="2" custLinFactNeighborX="702" custLinFactNeighborY="-26678"/>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dgm:spPr>
      <dgm:extLst>
        <a:ext uri="{E40237B7-FDA0-4F09-8148-C483321AD2D9}">
          <dgm14:cNvPr xmlns:dgm14="http://schemas.microsoft.com/office/drawing/2010/diagram" id="0" name="" descr="Heart"/>
        </a:ext>
      </dgm:extLst>
    </dgm:pt>
    <dgm:pt modelId="{52B04485-90FA-4040-9615-0368A515DA6B}" type="pres">
      <dgm:prSet presAssocID="{C5462F6D-FF65-4E4C-A2C9-AB0B63B0BC17}" presName="spaceRect" presStyleCnt="0"/>
      <dgm:spPr/>
    </dgm:pt>
    <dgm:pt modelId="{7D8850FE-7B9C-4AC0-841E-112E74F48EAC}" type="pres">
      <dgm:prSet presAssocID="{C5462F6D-FF65-4E4C-A2C9-AB0B63B0BC17}" presName="textRect" presStyleLbl="revTx" presStyleIdx="0" presStyleCnt="2" custLinFactNeighborX="-4107" custLinFactNeighborY="-90985">
        <dgm:presLayoutVars>
          <dgm:chMax val="1"/>
          <dgm:chPref val="1"/>
        </dgm:presLayoutVars>
      </dgm:prSet>
      <dgm:spPr/>
    </dgm:pt>
    <dgm:pt modelId="{9A67E349-788A-45AE-AB61-764A4260A35C}" type="pres">
      <dgm:prSet presAssocID="{6E434188-E990-435A-B0AC-B70D28632F36}" presName="sibTrans" presStyleCnt="0"/>
      <dgm:spPr/>
    </dgm:pt>
    <dgm:pt modelId="{B9DF896E-A40F-4D31-93BA-8AF2ADD3A488}" type="pres">
      <dgm:prSet presAssocID="{044561A8-4F65-44B1-9B72-42D43A29B6A9}" presName="compNode" presStyleCnt="0"/>
      <dgm:spPr/>
    </dgm:pt>
    <dgm:pt modelId="{F64FF5F6-4622-406D-83DA-760EE5517820}" type="pres">
      <dgm:prSet presAssocID="{044561A8-4F65-44B1-9B72-42D43A29B6A9}" presName="iconRect" presStyleLbl="node1" presStyleIdx="1" presStyleCnt="2" custLinFactNeighborX="-36663" custLinFactNeighborY="-1324"/>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dgm:spPr>
      <dgm:extLst>
        <a:ext uri="{E40237B7-FDA0-4F09-8148-C483321AD2D9}">
          <dgm14:cNvPr xmlns:dgm14="http://schemas.microsoft.com/office/drawing/2010/diagram" id="0" name="" descr="Protecting Hand"/>
        </a:ext>
      </dgm:extLst>
    </dgm:pt>
    <dgm:pt modelId="{441A96C7-7BF2-43DD-9FDD-3D7D6C4770BD}" type="pres">
      <dgm:prSet presAssocID="{044561A8-4F65-44B1-9B72-42D43A29B6A9}" presName="spaceRect" presStyleCnt="0"/>
      <dgm:spPr/>
    </dgm:pt>
    <dgm:pt modelId="{6D835AA3-0CF0-48F4-8DC9-7C290C7EED3B}" type="pres">
      <dgm:prSet presAssocID="{044561A8-4F65-44B1-9B72-42D43A29B6A9}" presName="textRect" presStyleLbl="revTx" presStyleIdx="1" presStyleCnt="2" custScaleY="341291" custLinFactY="100000" custLinFactNeighborX="-14216" custLinFactNeighborY="107034">
        <dgm:presLayoutVars>
          <dgm:chMax val="1"/>
          <dgm:chPref val="1"/>
        </dgm:presLayoutVars>
      </dgm:prSet>
      <dgm:spPr/>
    </dgm:pt>
  </dgm:ptLst>
  <dgm:cxnLst>
    <dgm:cxn modelId="{079F015E-28C4-46CF-BDF5-4C7F5F7CF738}" type="presOf" srcId="{E8841913-8B67-4768-9DAF-F12C10B97689}" destId="{A5375948-DD06-40EB-803D-969BF258E7B7}" srcOrd="0" destOrd="0" presId="urn:microsoft.com/office/officeart/2018/2/layout/IconLabelList"/>
    <dgm:cxn modelId="{1E23E7D6-C606-4A1E-9427-C68DDC78388B}" srcId="{E8841913-8B67-4768-9DAF-F12C10B97689}" destId="{C5462F6D-FF65-4E4C-A2C9-AB0B63B0BC17}" srcOrd="0" destOrd="0" parTransId="{1B62AEAD-4EED-4362-A553-4AFB3200A5B5}" sibTransId="{6E434188-E990-435A-B0AC-B70D28632F36}"/>
    <dgm:cxn modelId="{920CFBD6-3C1E-44A6-8A74-718F7EAAE881}" type="presOf" srcId="{044561A8-4F65-44B1-9B72-42D43A29B6A9}" destId="{6D835AA3-0CF0-48F4-8DC9-7C290C7EED3B}" srcOrd="0" destOrd="0" presId="urn:microsoft.com/office/officeart/2018/2/layout/IconLabelList"/>
    <dgm:cxn modelId="{1844BBE2-DEBB-4328-ABEA-5EDD74E95F49}" type="presOf" srcId="{C5462F6D-FF65-4E4C-A2C9-AB0B63B0BC17}" destId="{7D8850FE-7B9C-4AC0-841E-112E74F48EAC}" srcOrd="0" destOrd="0" presId="urn:microsoft.com/office/officeart/2018/2/layout/IconLabelList"/>
    <dgm:cxn modelId="{3777E2FF-BB6B-468D-8ACC-D463F42CE134}" srcId="{E8841913-8B67-4768-9DAF-F12C10B97689}" destId="{044561A8-4F65-44B1-9B72-42D43A29B6A9}" srcOrd="1" destOrd="0" parTransId="{75A97EFB-0A88-4E19-8448-74C6F5AAFC8E}" sibTransId="{2569160D-93DC-4CA4-A74A-827C4C5BB0B0}"/>
    <dgm:cxn modelId="{E87B47BB-1E32-493B-B2F1-600EC7508EF4}" type="presParOf" srcId="{A5375948-DD06-40EB-803D-969BF258E7B7}" destId="{D0C00729-2F49-42A0-AE22-D70E19C4ECDA}" srcOrd="0" destOrd="0" presId="urn:microsoft.com/office/officeart/2018/2/layout/IconLabelList"/>
    <dgm:cxn modelId="{F0FBC80C-6A1E-4CDB-BAB5-715AF88718D1}" type="presParOf" srcId="{D0C00729-2F49-42A0-AE22-D70E19C4ECDA}" destId="{73A64B79-68D6-4640-8F5F-80C14B766E21}" srcOrd="0" destOrd="0" presId="urn:microsoft.com/office/officeart/2018/2/layout/IconLabelList"/>
    <dgm:cxn modelId="{5E8CFC34-2CEF-426C-8979-04FA60E4BFE6}" type="presParOf" srcId="{D0C00729-2F49-42A0-AE22-D70E19C4ECDA}" destId="{52B04485-90FA-4040-9615-0368A515DA6B}" srcOrd="1" destOrd="0" presId="urn:microsoft.com/office/officeart/2018/2/layout/IconLabelList"/>
    <dgm:cxn modelId="{B42F75B2-C109-40A6-9231-32A8AF38FB14}" type="presParOf" srcId="{D0C00729-2F49-42A0-AE22-D70E19C4ECDA}" destId="{7D8850FE-7B9C-4AC0-841E-112E74F48EAC}" srcOrd="2" destOrd="0" presId="urn:microsoft.com/office/officeart/2018/2/layout/IconLabelList"/>
    <dgm:cxn modelId="{BC285C33-6091-466F-8981-643422F7BC6D}" type="presParOf" srcId="{A5375948-DD06-40EB-803D-969BF258E7B7}" destId="{9A67E349-788A-45AE-AB61-764A4260A35C}" srcOrd="1" destOrd="0" presId="urn:microsoft.com/office/officeart/2018/2/layout/IconLabelList"/>
    <dgm:cxn modelId="{6F6B63B8-CAED-47FB-A16C-66446E644281}" type="presParOf" srcId="{A5375948-DD06-40EB-803D-969BF258E7B7}" destId="{B9DF896E-A40F-4D31-93BA-8AF2ADD3A488}" srcOrd="2" destOrd="0" presId="urn:microsoft.com/office/officeart/2018/2/layout/IconLabelList"/>
    <dgm:cxn modelId="{A2ABBFFC-C4ED-469A-89E6-BC3CC8E37B92}" type="presParOf" srcId="{B9DF896E-A40F-4D31-93BA-8AF2ADD3A488}" destId="{F64FF5F6-4622-406D-83DA-760EE5517820}" srcOrd="0" destOrd="0" presId="urn:microsoft.com/office/officeart/2018/2/layout/IconLabelList"/>
    <dgm:cxn modelId="{5973E386-B113-4400-B31C-92752D6611DC}" type="presParOf" srcId="{B9DF896E-A40F-4D31-93BA-8AF2ADD3A488}" destId="{441A96C7-7BF2-43DD-9FDD-3D7D6C4770BD}" srcOrd="1" destOrd="0" presId="urn:microsoft.com/office/officeart/2018/2/layout/IconLabelList"/>
    <dgm:cxn modelId="{C0FE32C8-CAA3-40C4-93B7-AF10F0AF3C9C}" type="presParOf" srcId="{B9DF896E-A40F-4D31-93BA-8AF2ADD3A488}" destId="{6D835AA3-0CF0-48F4-8DC9-7C290C7EED3B}" srcOrd="2" destOrd="0" presId="urn:microsoft.com/office/officeart/2018/2/layout/IconLabel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6.xml><?xml version="1.0" encoding="utf-8"?>
<dgm:dataModel xmlns:dgm="http://schemas.openxmlformats.org/drawingml/2006/diagram" xmlns:a="http://schemas.openxmlformats.org/drawingml/2006/main">
  <dgm:ptLst>
    <dgm:pt modelId="{995B510E-7D2B-4299-97D4-74450A9D2885}" type="doc">
      <dgm:prSet loTypeId="urn:microsoft.com/office/officeart/2005/8/layout/vList2" loCatId="list" qsTypeId="urn:microsoft.com/office/officeart/2005/8/quickstyle/simple1" qsCatId="simple" csTypeId="urn:microsoft.com/office/officeart/2005/8/colors/accent1_2" csCatId="accent1"/>
      <dgm:spPr/>
      <dgm:t>
        <a:bodyPr/>
        <a:lstStyle/>
        <a:p>
          <a:endParaRPr lang="en-US"/>
        </a:p>
      </dgm:t>
    </dgm:pt>
    <dgm:pt modelId="{04821031-7586-4AC9-9BAC-92D7AD9E3C76}">
      <dgm:prSet/>
      <dgm:spPr/>
      <dgm:t>
        <a:bodyPr/>
        <a:lstStyle/>
        <a:p>
          <a:r>
            <a:rPr lang="en-US"/>
            <a:t>1. </a:t>
          </a:r>
          <a:r>
            <a:rPr lang="en-US" b="0" i="0" baseline="0"/>
            <a:t>Research from the past few decades indicates that turnover rates per year in mental health agencies are as high as:</a:t>
          </a:r>
          <a:endParaRPr lang="en-US"/>
        </a:p>
      </dgm:t>
    </dgm:pt>
    <dgm:pt modelId="{585B9611-4CB1-4A6C-95D4-900496011581}" type="parTrans" cxnId="{925F0D64-3459-4BC5-AE16-8128A8EA8C0F}">
      <dgm:prSet/>
      <dgm:spPr/>
      <dgm:t>
        <a:bodyPr/>
        <a:lstStyle/>
        <a:p>
          <a:endParaRPr lang="en-US"/>
        </a:p>
      </dgm:t>
    </dgm:pt>
    <dgm:pt modelId="{E664DC34-2CDF-415A-BB7E-6F96352BA389}" type="sibTrans" cxnId="{925F0D64-3459-4BC5-AE16-8128A8EA8C0F}">
      <dgm:prSet/>
      <dgm:spPr/>
      <dgm:t>
        <a:bodyPr/>
        <a:lstStyle/>
        <a:p>
          <a:endParaRPr lang="en-US"/>
        </a:p>
      </dgm:t>
    </dgm:pt>
    <dgm:pt modelId="{7C5E1515-F8A6-4ECB-A605-E92723A16C50}">
      <dgm:prSet/>
      <dgm:spPr/>
      <dgm:t>
        <a:bodyPr/>
        <a:lstStyle/>
        <a:p>
          <a:r>
            <a:rPr lang="en-US" b="0" i="0" baseline="0"/>
            <a:t>a) 25%-50%</a:t>
          </a:r>
          <a:endParaRPr lang="en-US"/>
        </a:p>
      </dgm:t>
    </dgm:pt>
    <dgm:pt modelId="{D69DBB16-DF58-4577-ABA1-7088DF6718B4}" type="parTrans" cxnId="{A4245507-98F6-48A3-81E3-3DDBA9CC5236}">
      <dgm:prSet/>
      <dgm:spPr/>
      <dgm:t>
        <a:bodyPr/>
        <a:lstStyle/>
        <a:p>
          <a:endParaRPr lang="en-US"/>
        </a:p>
      </dgm:t>
    </dgm:pt>
    <dgm:pt modelId="{D6665458-A2A0-4CA8-BA21-C23203F094AF}" type="sibTrans" cxnId="{A4245507-98F6-48A3-81E3-3DDBA9CC5236}">
      <dgm:prSet/>
      <dgm:spPr/>
      <dgm:t>
        <a:bodyPr/>
        <a:lstStyle/>
        <a:p>
          <a:endParaRPr lang="en-US"/>
        </a:p>
      </dgm:t>
    </dgm:pt>
    <dgm:pt modelId="{6417100F-A3FA-43F7-8DD0-E3917EC29D2E}">
      <dgm:prSet/>
      <dgm:spPr/>
      <dgm:t>
        <a:bodyPr/>
        <a:lstStyle/>
        <a:p>
          <a:r>
            <a:rPr lang="en-US" b="0" i="0" baseline="0"/>
            <a:t>b) 60%- 85%</a:t>
          </a:r>
          <a:endParaRPr lang="en-US"/>
        </a:p>
      </dgm:t>
    </dgm:pt>
    <dgm:pt modelId="{43C49C91-D971-4216-A163-37139EA635DA}" type="parTrans" cxnId="{0C56909A-F477-4817-AD9D-0A5AB7DB406B}">
      <dgm:prSet/>
      <dgm:spPr/>
      <dgm:t>
        <a:bodyPr/>
        <a:lstStyle/>
        <a:p>
          <a:endParaRPr lang="en-US"/>
        </a:p>
      </dgm:t>
    </dgm:pt>
    <dgm:pt modelId="{4B72DA51-3AE1-49B0-B33F-430C7BB452B4}" type="sibTrans" cxnId="{0C56909A-F477-4817-AD9D-0A5AB7DB406B}">
      <dgm:prSet/>
      <dgm:spPr/>
      <dgm:t>
        <a:bodyPr/>
        <a:lstStyle/>
        <a:p>
          <a:endParaRPr lang="en-US"/>
        </a:p>
      </dgm:t>
    </dgm:pt>
    <dgm:pt modelId="{DA07CFDE-84CE-4ADE-96B0-3F66FA396278}">
      <dgm:prSet/>
      <dgm:spPr/>
      <dgm:t>
        <a:bodyPr/>
        <a:lstStyle/>
        <a:p>
          <a:r>
            <a:rPr lang="en-US" b="0" i="0" baseline="0"/>
            <a:t>c) 70%- 90%</a:t>
          </a:r>
          <a:endParaRPr lang="en-US"/>
        </a:p>
      </dgm:t>
    </dgm:pt>
    <dgm:pt modelId="{730B85D4-D543-47F7-9256-A931FDAD55BF}" type="parTrans" cxnId="{203B32DA-D3CB-4165-A44A-4B511B6B06DF}">
      <dgm:prSet/>
      <dgm:spPr/>
      <dgm:t>
        <a:bodyPr/>
        <a:lstStyle/>
        <a:p>
          <a:endParaRPr lang="en-US"/>
        </a:p>
      </dgm:t>
    </dgm:pt>
    <dgm:pt modelId="{92C6A7A2-1788-4DF4-B67F-F76626F8BD06}" type="sibTrans" cxnId="{203B32DA-D3CB-4165-A44A-4B511B6B06DF}">
      <dgm:prSet/>
      <dgm:spPr/>
      <dgm:t>
        <a:bodyPr/>
        <a:lstStyle/>
        <a:p>
          <a:endParaRPr lang="en-US"/>
        </a:p>
      </dgm:t>
    </dgm:pt>
    <dgm:pt modelId="{686C1A90-2795-4209-9E9E-7647FD4E424E}">
      <dgm:prSet/>
      <dgm:spPr/>
      <dgm:t>
        <a:bodyPr/>
        <a:lstStyle/>
        <a:p>
          <a:r>
            <a:rPr lang="en-US" b="0" i="0" baseline="0"/>
            <a:t>d) 10%-25%</a:t>
          </a:r>
          <a:endParaRPr lang="en-US"/>
        </a:p>
      </dgm:t>
    </dgm:pt>
    <dgm:pt modelId="{72B28877-4BE2-4ABD-9BCA-C89452641F52}" type="parTrans" cxnId="{102C8093-B5FA-443D-BA9C-68363DE0C990}">
      <dgm:prSet/>
      <dgm:spPr/>
      <dgm:t>
        <a:bodyPr/>
        <a:lstStyle/>
        <a:p>
          <a:endParaRPr lang="en-US"/>
        </a:p>
      </dgm:t>
    </dgm:pt>
    <dgm:pt modelId="{C9FB0F19-F664-42BA-98A7-E78A1228EB08}" type="sibTrans" cxnId="{102C8093-B5FA-443D-BA9C-68363DE0C990}">
      <dgm:prSet/>
      <dgm:spPr/>
      <dgm:t>
        <a:bodyPr/>
        <a:lstStyle/>
        <a:p>
          <a:endParaRPr lang="en-US"/>
        </a:p>
      </dgm:t>
    </dgm:pt>
    <dgm:pt modelId="{8FCE5983-0B2C-47CD-B7BA-74136A6B0384}" type="pres">
      <dgm:prSet presAssocID="{995B510E-7D2B-4299-97D4-74450A9D2885}" presName="linear" presStyleCnt="0">
        <dgm:presLayoutVars>
          <dgm:animLvl val="lvl"/>
          <dgm:resizeHandles val="exact"/>
        </dgm:presLayoutVars>
      </dgm:prSet>
      <dgm:spPr/>
    </dgm:pt>
    <dgm:pt modelId="{F1AE96CE-88D1-4644-8B90-1F697930E2B2}" type="pres">
      <dgm:prSet presAssocID="{04821031-7586-4AC9-9BAC-92D7AD9E3C76}" presName="parentText" presStyleLbl="node1" presStyleIdx="0" presStyleCnt="5">
        <dgm:presLayoutVars>
          <dgm:chMax val="0"/>
          <dgm:bulletEnabled val="1"/>
        </dgm:presLayoutVars>
      </dgm:prSet>
      <dgm:spPr/>
    </dgm:pt>
    <dgm:pt modelId="{60F96796-DCFE-4361-9F49-6913578B8F77}" type="pres">
      <dgm:prSet presAssocID="{E664DC34-2CDF-415A-BB7E-6F96352BA389}" presName="spacer" presStyleCnt="0"/>
      <dgm:spPr/>
    </dgm:pt>
    <dgm:pt modelId="{E0F7DB01-9B8F-4637-8EDE-A2DEC062D514}" type="pres">
      <dgm:prSet presAssocID="{7C5E1515-F8A6-4ECB-A605-E92723A16C50}" presName="parentText" presStyleLbl="node1" presStyleIdx="1" presStyleCnt="5">
        <dgm:presLayoutVars>
          <dgm:chMax val="0"/>
          <dgm:bulletEnabled val="1"/>
        </dgm:presLayoutVars>
      </dgm:prSet>
      <dgm:spPr/>
    </dgm:pt>
    <dgm:pt modelId="{3410636A-2AD2-46F9-884A-9D63E314DF7B}" type="pres">
      <dgm:prSet presAssocID="{D6665458-A2A0-4CA8-BA21-C23203F094AF}" presName="spacer" presStyleCnt="0"/>
      <dgm:spPr/>
    </dgm:pt>
    <dgm:pt modelId="{01C0BFB3-1642-4911-BB52-E53E4EA6DF57}" type="pres">
      <dgm:prSet presAssocID="{6417100F-A3FA-43F7-8DD0-E3917EC29D2E}" presName="parentText" presStyleLbl="node1" presStyleIdx="2" presStyleCnt="5">
        <dgm:presLayoutVars>
          <dgm:chMax val="0"/>
          <dgm:bulletEnabled val="1"/>
        </dgm:presLayoutVars>
      </dgm:prSet>
      <dgm:spPr/>
    </dgm:pt>
    <dgm:pt modelId="{6061AE5E-E0F6-46C9-8C29-B8AEB221FB83}" type="pres">
      <dgm:prSet presAssocID="{4B72DA51-3AE1-49B0-B33F-430C7BB452B4}" presName="spacer" presStyleCnt="0"/>
      <dgm:spPr/>
    </dgm:pt>
    <dgm:pt modelId="{C733B388-A2CD-443A-ABE7-C11169E64E7E}" type="pres">
      <dgm:prSet presAssocID="{DA07CFDE-84CE-4ADE-96B0-3F66FA396278}" presName="parentText" presStyleLbl="node1" presStyleIdx="3" presStyleCnt="5">
        <dgm:presLayoutVars>
          <dgm:chMax val="0"/>
          <dgm:bulletEnabled val="1"/>
        </dgm:presLayoutVars>
      </dgm:prSet>
      <dgm:spPr/>
    </dgm:pt>
    <dgm:pt modelId="{75CB65EC-6E8B-4A72-9642-DC441F05965C}" type="pres">
      <dgm:prSet presAssocID="{92C6A7A2-1788-4DF4-B67F-F76626F8BD06}" presName="spacer" presStyleCnt="0"/>
      <dgm:spPr/>
    </dgm:pt>
    <dgm:pt modelId="{84BCAD68-4F86-484F-8596-F058A7585104}" type="pres">
      <dgm:prSet presAssocID="{686C1A90-2795-4209-9E9E-7647FD4E424E}" presName="parentText" presStyleLbl="node1" presStyleIdx="4" presStyleCnt="5">
        <dgm:presLayoutVars>
          <dgm:chMax val="0"/>
          <dgm:bulletEnabled val="1"/>
        </dgm:presLayoutVars>
      </dgm:prSet>
      <dgm:spPr/>
    </dgm:pt>
  </dgm:ptLst>
  <dgm:cxnLst>
    <dgm:cxn modelId="{A4245507-98F6-48A3-81E3-3DDBA9CC5236}" srcId="{995B510E-7D2B-4299-97D4-74450A9D2885}" destId="{7C5E1515-F8A6-4ECB-A605-E92723A16C50}" srcOrd="1" destOrd="0" parTransId="{D69DBB16-DF58-4577-ABA1-7088DF6718B4}" sibTransId="{D6665458-A2A0-4CA8-BA21-C23203F094AF}"/>
    <dgm:cxn modelId="{1F402D37-65A9-40C0-8E2E-B742BB6A651F}" type="presOf" srcId="{7C5E1515-F8A6-4ECB-A605-E92723A16C50}" destId="{E0F7DB01-9B8F-4637-8EDE-A2DEC062D514}" srcOrd="0" destOrd="0" presId="urn:microsoft.com/office/officeart/2005/8/layout/vList2"/>
    <dgm:cxn modelId="{925F0D64-3459-4BC5-AE16-8128A8EA8C0F}" srcId="{995B510E-7D2B-4299-97D4-74450A9D2885}" destId="{04821031-7586-4AC9-9BAC-92D7AD9E3C76}" srcOrd="0" destOrd="0" parTransId="{585B9611-4CB1-4A6C-95D4-900496011581}" sibTransId="{E664DC34-2CDF-415A-BB7E-6F96352BA389}"/>
    <dgm:cxn modelId="{182D7F78-CC1F-4518-811A-6FE03BFB69EA}" type="presOf" srcId="{6417100F-A3FA-43F7-8DD0-E3917EC29D2E}" destId="{01C0BFB3-1642-4911-BB52-E53E4EA6DF57}" srcOrd="0" destOrd="0" presId="urn:microsoft.com/office/officeart/2005/8/layout/vList2"/>
    <dgm:cxn modelId="{398E8188-0ACB-414D-9676-1A1FFFDA4B01}" type="presOf" srcId="{04821031-7586-4AC9-9BAC-92D7AD9E3C76}" destId="{F1AE96CE-88D1-4644-8B90-1F697930E2B2}" srcOrd="0" destOrd="0" presId="urn:microsoft.com/office/officeart/2005/8/layout/vList2"/>
    <dgm:cxn modelId="{102C8093-B5FA-443D-BA9C-68363DE0C990}" srcId="{995B510E-7D2B-4299-97D4-74450A9D2885}" destId="{686C1A90-2795-4209-9E9E-7647FD4E424E}" srcOrd="4" destOrd="0" parTransId="{72B28877-4BE2-4ABD-9BCA-C89452641F52}" sibTransId="{C9FB0F19-F664-42BA-98A7-E78A1228EB08}"/>
    <dgm:cxn modelId="{0C56909A-F477-4817-AD9D-0A5AB7DB406B}" srcId="{995B510E-7D2B-4299-97D4-74450A9D2885}" destId="{6417100F-A3FA-43F7-8DD0-E3917EC29D2E}" srcOrd="2" destOrd="0" parTransId="{43C49C91-D971-4216-A163-37139EA635DA}" sibTransId="{4B72DA51-3AE1-49B0-B33F-430C7BB452B4}"/>
    <dgm:cxn modelId="{FE3F29BB-774F-4B64-9C6C-901CCF514746}" type="presOf" srcId="{686C1A90-2795-4209-9E9E-7647FD4E424E}" destId="{84BCAD68-4F86-484F-8596-F058A7585104}" srcOrd="0" destOrd="0" presId="urn:microsoft.com/office/officeart/2005/8/layout/vList2"/>
    <dgm:cxn modelId="{3FE9EDD2-354E-400A-88D5-F1A9BB2830E6}" type="presOf" srcId="{DA07CFDE-84CE-4ADE-96B0-3F66FA396278}" destId="{C733B388-A2CD-443A-ABE7-C11169E64E7E}" srcOrd="0" destOrd="0" presId="urn:microsoft.com/office/officeart/2005/8/layout/vList2"/>
    <dgm:cxn modelId="{203B32DA-D3CB-4165-A44A-4B511B6B06DF}" srcId="{995B510E-7D2B-4299-97D4-74450A9D2885}" destId="{DA07CFDE-84CE-4ADE-96B0-3F66FA396278}" srcOrd="3" destOrd="0" parTransId="{730B85D4-D543-47F7-9256-A931FDAD55BF}" sibTransId="{92C6A7A2-1788-4DF4-B67F-F76626F8BD06}"/>
    <dgm:cxn modelId="{8E18D4E6-C248-45F3-BF6B-BFE57F6E2241}" type="presOf" srcId="{995B510E-7D2B-4299-97D4-74450A9D2885}" destId="{8FCE5983-0B2C-47CD-B7BA-74136A6B0384}" srcOrd="0" destOrd="0" presId="urn:microsoft.com/office/officeart/2005/8/layout/vList2"/>
    <dgm:cxn modelId="{64035ECF-7CF0-4600-A889-6F2C07F2FC77}" type="presParOf" srcId="{8FCE5983-0B2C-47CD-B7BA-74136A6B0384}" destId="{F1AE96CE-88D1-4644-8B90-1F697930E2B2}" srcOrd="0" destOrd="0" presId="urn:microsoft.com/office/officeart/2005/8/layout/vList2"/>
    <dgm:cxn modelId="{358385E7-7D3F-46BC-AFBD-418C2A0D9BB5}" type="presParOf" srcId="{8FCE5983-0B2C-47CD-B7BA-74136A6B0384}" destId="{60F96796-DCFE-4361-9F49-6913578B8F77}" srcOrd="1" destOrd="0" presId="urn:microsoft.com/office/officeart/2005/8/layout/vList2"/>
    <dgm:cxn modelId="{9F1073FC-0B4C-4E3E-B096-25E5AA339F0B}" type="presParOf" srcId="{8FCE5983-0B2C-47CD-B7BA-74136A6B0384}" destId="{E0F7DB01-9B8F-4637-8EDE-A2DEC062D514}" srcOrd="2" destOrd="0" presId="urn:microsoft.com/office/officeart/2005/8/layout/vList2"/>
    <dgm:cxn modelId="{EBD99B33-7166-4CAF-9B62-7CDC8C775B0A}" type="presParOf" srcId="{8FCE5983-0B2C-47CD-B7BA-74136A6B0384}" destId="{3410636A-2AD2-46F9-884A-9D63E314DF7B}" srcOrd="3" destOrd="0" presId="urn:microsoft.com/office/officeart/2005/8/layout/vList2"/>
    <dgm:cxn modelId="{6BDB6165-C5BD-4AB6-8CFE-BBB236890A3B}" type="presParOf" srcId="{8FCE5983-0B2C-47CD-B7BA-74136A6B0384}" destId="{01C0BFB3-1642-4911-BB52-E53E4EA6DF57}" srcOrd="4" destOrd="0" presId="urn:microsoft.com/office/officeart/2005/8/layout/vList2"/>
    <dgm:cxn modelId="{A421E40D-D246-4067-A25B-54542215FA1C}" type="presParOf" srcId="{8FCE5983-0B2C-47CD-B7BA-74136A6B0384}" destId="{6061AE5E-E0F6-46C9-8C29-B8AEB221FB83}" srcOrd="5" destOrd="0" presId="urn:microsoft.com/office/officeart/2005/8/layout/vList2"/>
    <dgm:cxn modelId="{378C3D48-D4E7-4C90-8A0F-5F89B9D2C32A}" type="presParOf" srcId="{8FCE5983-0B2C-47CD-B7BA-74136A6B0384}" destId="{C733B388-A2CD-443A-ABE7-C11169E64E7E}" srcOrd="6" destOrd="0" presId="urn:microsoft.com/office/officeart/2005/8/layout/vList2"/>
    <dgm:cxn modelId="{D3246B85-292C-4CE8-8497-14A3ECD6BE7A}" type="presParOf" srcId="{8FCE5983-0B2C-47CD-B7BA-74136A6B0384}" destId="{75CB65EC-6E8B-4A72-9642-DC441F05965C}" srcOrd="7" destOrd="0" presId="urn:microsoft.com/office/officeart/2005/8/layout/vList2"/>
    <dgm:cxn modelId="{F3768E38-28C3-4D12-8A74-DF843CAE0615}" type="presParOf" srcId="{8FCE5983-0B2C-47CD-B7BA-74136A6B0384}" destId="{84BCAD68-4F86-484F-8596-F058A7585104}" srcOrd="8"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7.xml><?xml version="1.0" encoding="utf-8"?>
<dgm:dataModel xmlns:dgm="http://schemas.openxmlformats.org/drawingml/2006/diagram" xmlns:a="http://schemas.openxmlformats.org/drawingml/2006/main">
  <dgm:ptLst>
    <dgm:pt modelId="{995B510E-7D2B-4299-97D4-74450A9D2885}" type="doc">
      <dgm:prSet loTypeId="urn:microsoft.com/office/officeart/2005/8/layout/vList2" loCatId="list" qsTypeId="urn:microsoft.com/office/officeart/2005/8/quickstyle/simple1" qsCatId="simple" csTypeId="urn:microsoft.com/office/officeart/2005/8/colors/accent1_2" csCatId="accent1"/>
      <dgm:spPr/>
      <dgm:t>
        <a:bodyPr/>
        <a:lstStyle/>
        <a:p>
          <a:endParaRPr lang="en-US"/>
        </a:p>
      </dgm:t>
    </dgm:pt>
    <dgm:pt modelId="{04821031-7586-4AC9-9BAC-92D7AD9E3C76}">
      <dgm:prSet/>
      <dgm:spPr/>
      <dgm:t>
        <a:bodyPr/>
        <a:lstStyle/>
        <a:p>
          <a:r>
            <a:rPr lang="en-US"/>
            <a:t>1. </a:t>
          </a:r>
          <a:r>
            <a:rPr lang="en-US" b="0" i="0" baseline="0"/>
            <a:t>Research from the past few decades indicates that turnover rates per year in mental health agencies are as high as:</a:t>
          </a:r>
          <a:endParaRPr lang="en-US"/>
        </a:p>
      </dgm:t>
    </dgm:pt>
    <dgm:pt modelId="{585B9611-4CB1-4A6C-95D4-900496011581}" type="parTrans" cxnId="{925F0D64-3459-4BC5-AE16-8128A8EA8C0F}">
      <dgm:prSet/>
      <dgm:spPr/>
      <dgm:t>
        <a:bodyPr/>
        <a:lstStyle/>
        <a:p>
          <a:endParaRPr lang="en-US"/>
        </a:p>
      </dgm:t>
    </dgm:pt>
    <dgm:pt modelId="{E664DC34-2CDF-415A-BB7E-6F96352BA389}" type="sibTrans" cxnId="{925F0D64-3459-4BC5-AE16-8128A8EA8C0F}">
      <dgm:prSet/>
      <dgm:spPr/>
      <dgm:t>
        <a:bodyPr/>
        <a:lstStyle/>
        <a:p>
          <a:endParaRPr lang="en-US"/>
        </a:p>
      </dgm:t>
    </dgm:pt>
    <dgm:pt modelId="{7C5E1515-F8A6-4ECB-A605-E92723A16C50}">
      <dgm:prSet/>
      <dgm:spPr/>
      <dgm:t>
        <a:bodyPr/>
        <a:lstStyle/>
        <a:p>
          <a:r>
            <a:rPr lang="en-US" b="0" i="0" baseline="0" dirty="0"/>
            <a:t>a) </a:t>
          </a:r>
          <a:r>
            <a:rPr lang="en-US" b="1" i="0" u="sng" baseline="0" dirty="0"/>
            <a:t>25%-50%</a:t>
          </a:r>
          <a:endParaRPr lang="en-US" b="1" u="sng" dirty="0"/>
        </a:p>
      </dgm:t>
    </dgm:pt>
    <dgm:pt modelId="{D69DBB16-DF58-4577-ABA1-7088DF6718B4}" type="parTrans" cxnId="{A4245507-98F6-48A3-81E3-3DDBA9CC5236}">
      <dgm:prSet/>
      <dgm:spPr/>
      <dgm:t>
        <a:bodyPr/>
        <a:lstStyle/>
        <a:p>
          <a:endParaRPr lang="en-US"/>
        </a:p>
      </dgm:t>
    </dgm:pt>
    <dgm:pt modelId="{D6665458-A2A0-4CA8-BA21-C23203F094AF}" type="sibTrans" cxnId="{A4245507-98F6-48A3-81E3-3DDBA9CC5236}">
      <dgm:prSet/>
      <dgm:spPr/>
      <dgm:t>
        <a:bodyPr/>
        <a:lstStyle/>
        <a:p>
          <a:endParaRPr lang="en-US"/>
        </a:p>
      </dgm:t>
    </dgm:pt>
    <dgm:pt modelId="{6417100F-A3FA-43F7-8DD0-E3917EC29D2E}">
      <dgm:prSet/>
      <dgm:spPr/>
      <dgm:t>
        <a:bodyPr/>
        <a:lstStyle/>
        <a:p>
          <a:r>
            <a:rPr lang="en-US" b="0" i="0" baseline="0"/>
            <a:t>b) 60%- 85%</a:t>
          </a:r>
          <a:endParaRPr lang="en-US"/>
        </a:p>
      </dgm:t>
    </dgm:pt>
    <dgm:pt modelId="{43C49C91-D971-4216-A163-37139EA635DA}" type="parTrans" cxnId="{0C56909A-F477-4817-AD9D-0A5AB7DB406B}">
      <dgm:prSet/>
      <dgm:spPr/>
      <dgm:t>
        <a:bodyPr/>
        <a:lstStyle/>
        <a:p>
          <a:endParaRPr lang="en-US"/>
        </a:p>
      </dgm:t>
    </dgm:pt>
    <dgm:pt modelId="{4B72DA51-3AE1-49B0-B33F-430C7BB452B4}" type="sibTrans" cxnId="{0C56909A-F477-4817-AD9D-0A5AB7DB406B}">
      <dgm:prSet/>
      <dgm:spPr/>
      <dgm:t>
        <a:bodyPr/>
        <a:lstStyle/>
        <a:p>
          <a:endParaRPr lang="en-US"/>
        </a:p>
      </dgm:t>
    </dgm:pt>
    <dgm:pt modelId="{DA07CFDE-84CE-4ADE-96B0-3F66FA396278}">
      <dgm:prSet/>
      <dgm:spPr/>
      <dgm:t>
        <a:bodyPr/>
        <a:lstStyle/>
        <a:p>
          <a:r>
            <a:rPr lang="en-US" b="0" i="0" baseline="0"/>
            <a:t>c) 70%- 90%</a:t>
          </a:r>
          <a:endParaRPr lang="en-US"/>
        </a:p>
      </dgm:t>
    </dgm:pt>
    <dgm:pt modelId="{730B85D4-D543-47F7-9256-A931FDAD55BF}" type="parTrans" cxnId="{203B32DA-D3CB-4165-A44A-4B511B6B06DF}">
      <dgm:prSet/>
      <dgm:spPr/>
      <dgm:t>
        <a:bodyPr/>
        <a:lstStyle/>
        <a:p>
          <a:endParaRPr lang="en-US"/>
        </a:p>
      </dgm:t>
    </dgm:pt>
    <dgm:pt modelId="{92C6A7A2-1788-4DF4-B67F-F76626F8BD06}" type="sibTrans" cxnId="{203B32DA-D3CB-4165-A44A-4B511B6B06DF}">
      <dgm:prSet/>
      <dgm:spPr/>
      <dgm:t>
        <a:bodyPr/>
        <a:lstStyle/>
        <a:p>
          <a:endParaRPr lang="en-US"/>
        </a:p>
      </dgm:t>
    </dgm:pt>
    <dgm:pt modelId="{686C1A90-2795-4209-9E9E-7647FD4E424E}">
      <dgm:prSet/>
      <dgm:spPr/>
      <dgm:t>
        <a:bodyPr/>
        <a:lstStyle/>
        <a:p>
          <a:r>
            <a:rPr lang="en-US" b="0" i="0" baseline="0"/>
            <a:t>d) 10%-25%</a:t>
          </a:r>
          <a:endParaRPr lang="en-US"/>
        </a:p>
      </dgm:t>
    </dgm:pt>
    <dgm:pt modelId="{72B28877-4BE2-4ABD-9BCA-C89452641F52}" type="parTrans" cxnId="{102C8093-B5FA-443D-BA9C-68363DE0C990}">
      <dgm:prSet/>
      <dgm:spPr/>
      <dgm:t>
        <a:bodyPr/>
        <a:lstStyle/>
        <a:p>
          <a:endParaRPr lang="en-US"/>
        </a:p>
      </dgm:t>
    </dgm:pt>
    <dgm:pt modelId="{C9FB0F19-F664-42BA-98A7-E78A1228EB08}" type="sibTrans" cxnId="{102C8093-B5FA-443D-BA9C-68363DE0C990}">
      <dgm:prSet/>
      <dgm:spPr/>
      <dgm:t>
        <a:bodyPr/>
        <a:lstStyle/>
        <a:p>
          <a:endParaRPr lang="en-US"/>
        </a:p>
      </dgm:t>
    </dgm:pt>
    <dgm:pt modelId="{8FCE5983-0B2C-47CD-B7BA-74136A6B0384}" type="pres">
      <dgm:prSet presAssocID="{995B510E-7D2B-4299-97D4-74450A9D2885}" presName="linear" presStyleCnt="0">
        <dgm:presLayoutVars>
          <dgm:animLvl val="lvl"/>
          <dgm:resizeHandles val="exact"/>
        </dgm:presLayoutVars>
      </dgm:prSet>
      <dgm:spPr/>
    </dgm:pt>
    <dgm:pt modelId="{F1AE96CE-88D1-4644-8B90-1F697930E2B2}" type="pres">
      <dgm:prSet presAssocID="{04821031-7586-4AC9-9BAC-92D7AD9E3C76}" presName="parentText" presStyleLbl="node1" presStyleIdx="0" presStyleCnt="5">
        <dgm:presLayoutVars>
          <dgm:chMax val="0"/>
          <dgm:bulletEnabled val="1"/>
        </dgm:presLayoutVars>
      </dgm:prSet>
      <dgm:spPr/>
    </dgm:pt>
    <dgm:pt modelId="{60F96796-DCFE-4361-9F49-6913578B8F77}" type="pres">
      <dgm:prSet presAssocID="{E664DC34-2CDF-415A-BB7E-6F96352BA389}" presName="spacer" presStyleCnt="0"/>
      <dgm:spPr/>
    </dgm:pt>
    <dgm:pt modelId="{E0F7DB01-9B8F-4637-8EDE-A2DEC062D514}" type="pres">
      <dgm:prSet presAssocID="{7C5E1515-F8A6-4ECB-A605-E92723A16C50}" presName="parentText" presStyleLbl="node1" presStyleIdx="1" presStyleCnt="5">
        <dgm:presLayoutVars>
          <dgm:chMax val="0"/>
          <dgm:bulletEnabled val="1"/>
        </dgm:presLayoutVars>
      </dgm:prSet>
      <dgm:spPr/>
    </dgm:pt>
    <dgm:pt modelId="{3410636A-2AD2-46F9-884A-9D63E314DF7B}" type="pres">
      <dgm:prSet presAssocID="{D6665458-A2A0-4CA8-BA21-C23203F094AF}" presName="spacer" presStyleCnt="0"/>
      <dgm:spPr/>
    </dgm:pt>
    <dgm:pt modelId="{01C0BFB3-1642-4911-BB52-E53E4EA6DF57}" type="pres">
      <dgm:prSet presAssocID="{6417100F-A3FA-43F7-8DD0-E3917EC29D2E}" presName="parentText" presStyleLbl="node1" presStyleIdx="2" presStyleCnt="5">
        <dgm:presLayoutVars>
          <dgm:chMax val="0"/>
          <dgm:bulletEnabled val="1"/>
        </dgm:presLayoutVars>
      </dgm:prSet>
      <dgm:spPr/>
    </dgm:pt>
    <dgm:pt modelId="{6061AE5E-E0F6-46C9-8C29-B8AEB221FB83}" type="pres">
      <dgm:prSet presAssocID="{4B72DA51-3AE1-49B0-B33F-430C7BB452B4}" presName="spacer" presStyleCnt="0"/>
      <dgm:spPr/>
    </dgm:pt>
    <dgm:pt modelId="{C733B388-A2CD-443A-ABE7-C11169E64E7E}" type="pres">
      <dgm:prSet presAssocID="{DA07CFDE-84CE-4ADE-96B0-3F66FA396278}" presName="parentText" presStyleLbl="node1" presStyleIdx="3" presStyleCnt="5">
        <dgm:presLayoutVars>
          <dgm:chMax val="0"/>
          <dgm:bulletEnabled val="1"/>
        </dgm:presLayoutVars>
      </dgm:prSet>
      <dgm:spPr/>
    </dgm:pt>
    <dgm:pt modelId="{75CB65EC-6E8B-4A72-9642-DC441F05965C}" type="pres">
      <dgm:prSet presAssocID="{92C6A7A2-1788-4DF4-B67F-F76626F8BD06}" presName="spacer" presStyleCnt="0"/>
      <dgm:spPr/>
    </dgm:pt>
    <dgm:pt modelId="{84BCAD68-4F86-484F-8596-F058A7585104}" type="pres">
      <dgm:prSet presAssocID="{686C1A90-2795-4209-9E9E-7647FD4E424E}" presName="parentText" presStyleLbl="node1" presStyleIdx="4" presStyleCnt="5">
        <dgm:presLayoutVars>
          <dgm:chMax val="0"/>
          <dgm:bulletEnabled val="1"/>
        </dgm:presLayoutVars>
      </dgm:prSet>
      <dgm:spPr/>
    </dgm:pt>
  </dgm:ptLst>
  <dgm:cxnLst>
    <dgm:cxn modelId="{A4245507-98F6-48A3-81E3-3DDBA9CC5236}" srcId="{995B510E-7D2B-4299-97D4-74450A9D2885}" destId="{7C5E1515-F8A6-4ECB-A605-E92723A16C50}" srcOrd="1" destOrd="0" parTransId="{D69DBB16-DF58-4577-ABA1-7088DF6718B4}" sibTransId="{D6665458-A2A0-4CA8-BA21-C23203F094AF}"/>
    <dgm:cxn modelId="{1F402D37-65A9-40C0-8E2E-B742BB6A651F}" type="presOf" srcId="{7C5E1515-F8A6-4ECB-A605-E92723A16C50}" destId="{E0F7DB01-9B8F-4637-8EDE-A2DEC062D514}" srcOrd="0" destOrd="0" presId="urn:microsoft.com/office/officeart/2005/8/layout/vList2"/>
    <dgm:cxn modelId="{925F0D64-3459-4BC5-AE16-8128A8EA8C0F}" srcId="{995B510E-7D2B-4299-97D4-74450A9D2885}" destId="{04821031-7586-4AC9-9BAC-92D7AD9E3C76}" srcOrd="0" destOrd="0" parTransId="{585B9611-4CB1-4A6C-95D4-900496011581}" sibTransId="{E664DC34-2CDF-415A-BB7E-6F96352BA389}"/>
    <dgm:cxn modelId="{182D7F78-CC1F-4518-811A-6FE03BFB69EA}" type="presOf" srcId="{6417100F-A3FA-43F7-8DD0-E3917EC29D2E}" destId="{01C0BFB3-1642-4911-BB52-E53E4EA6DF57}" srcOrd="0" destOrd="0" presId="urn:microsoft.com/office/officeart/2005/8/layout/vList2"/>
    <dgm:cxn modelId="{398E8188-0ACB-414D-9676-1A1FFFDA4B01}" type="presOf" srcId="{04821031-7586-4AC9-9BAC-92D7AD9E3C76}" destId="{F1AE96CE-88D1-4644-8B90-1F697930E2B2}" srcOrd="0" destOrd="0" presId="urn:microsoft.com/office/officeart/2005/8/layout/vList2"/>
    <dgm:cxn modelId="{102C8093-B5FA-443D-BA9C-68363DE0C990}" srcId="{995B510E-7D2B-4299-97D4-74450A9D2885}" destId="{686C1A90-2795-4209-9E9E-7647FD4E424E}" srcOrd="4" destOrd="0" parTransId="{72B28877-4BE2-4ABD-9BCA-C89452641F52}" sibTransId="{C9FB0F19-F664-42BA-98A7-E78A1228EB08}"/>
    <dgm:cxn modelId="{0C56909A-F477-4817-AD9D-0A5AB7DB406B}" srcId="{995B510E-7D2B-4299-97D4-74450A9D2885}" destId="{6417100F-A3FA-43F7-8DD0-E3917EC29D2E}" srcOrd="2" destOrd="0" parTransId="{43C49C91-D971-4216-A163-37139EA635DA}" sibTransId="{4B72DA51-3AE1-49B0-B33F-430C7BB452B4}"/>
    <dgm:cxn modelId="{FE3F29BB-774F-4B64-9C6C-901CCF514746}" type="presOf" srcId="{686C1A90-2795-4209-9E9E-7647FD4E424E}" destId="{84BCAD68-4F86-484F-8596-F058A7585104}" srcOrd="0" destOrd="0" presId="urn:microsoft.com/office/officeart/2005/8/layout/vList2"/>
    <dgm:cxn modelId="{3FE9EDD2-354E-400A-88D5-F1A9BB2830E6}" type="presOf" srcId="{DA07CFDE-84CE-4ADE-96B0-3F66FA396278}" destId="{C733B388-A2CD-443A-ABE7-C11169E64E7E}" srcOrd="0" destOrd="0" presId="urn:microsoft.com/office/officeart/2005/8/layout/vList2"/>
    <dgm:cxn modelId="{203B32DA-D3CB-4165-A44A-4B511B6B06DF}" srcId="{995B510E-7D2B-4299-97D4-74450A9D2885}" destId="{DA07CFDE-84CE-4ADE-96B0-3F66FA396278}" srcOrd="3" destOrd="0" parTransId="{730B85D4-D543-47F7-9256-A931FDAD55BF}" sibTransId="{92C6A7A2-1788-4DF4-B67F-F76626F8BD06}"/>
    <dgm:cxn modelId="{8E18D4E6-C248-45F3-BF6B-BFE57F6E2241}" type="presOf" srcId="{995B510E-7D2B-4299-97D4-74450A9D2885}" destId="{8FCE5983-0B2C-47CD-B7BA-74136A6B0384}" srcOrd="0" destOrd="0" presId="urn:microsoft.com/office/officeart/2005/8/layout/vList2"/>
    <dgm:cxn modelId="{64035ECF-7CF0-4600-A889-6F2C07F2FC77}" type="presParOf" srcId="{8FCE5983-0B2C-47CD-B7BA-74136A6B0384}" destId="{F1AE96CE-88D1-4644-8B90-1F697930E2B2}" srcOrd="0" destOrd="0" presId="urn:microsoft.com/office/officeart/2005/8/layout/vList2"/>
    <dgm:cxn modelId="{358385E7-7D3F-46BC-AFBD-418C2A0D9BB5}" type="presParOf" srcId="{8FCE5983-0B2C-47CD-B7BA-74136A6B0384}" destId="{60F96796-DCFE-4361-9F49-6913578B8F77}" srcOrd="1" destOrd="0" presId="urn:microsoft.com/office/officeart/2005/8/layout/vList2"/>
    <dgm:cxn modelId="{9F1073FC-0B4C-4E3E-B096-25E5AA339F0B}" type="presParOf" srcId="{8FCE5983-0B2C-47CD-B7BA-74136A6B0384}" destId="{E0F7DB01-9B8F-4637-8EDE-A2DEC062D514}" srcOrd="2" destOrd="0" presId="urn:microsoft.com/office/officeart/2005/8/layout/vList2"/>
    <dgm:cxn modelId="{EBD99B33-7166-4CAF-9B62-7CDC8C775B0A}" type="presParOf" srcId="{8FCE5983-0B2C-47CD-B7BA-74136A6B0384}" destId="{3410636A-2AD2-46F9-884A-9D63E314DF7B}" srcOrd="3" destOrd="0" presId="urn:microsoft.com/office/officeart/2005/8/layout/vList2"/>
    <dgm:cxn modelId="{6BDB6165-C5BD-4AB6-8CFE-BBB236890A3B}" type="presParOf" srcId="{8FCE5983-0B2C-47CD-B7BA-74136A6B0384}" destId="{01C0BFB3-1642-4911-BB52-E53E4EA6DF57}" srcOrd="4" destOrd="0" presId="urn:microsoft.com/office/officeart/2005/8/layout/vList2"/>
    <dgm:cxn modelId="{A421E40D-D246-4067-A25B-54542215FA1C}" type="presParOf" srcId="{8FCE5983-0B2C-47CD-B7BA-74136A6B0384}" destId="{6061AE5E-E0F6-46C9-8C29-B8AEB221FB83}" srcOrd="5" destOrd="0" presId="urn:microsoft.com/office/officeart/2005/8/layout/vList2"/>
    <dgm:cxn modelId="{378C3D48-D4E7-4C90-8A0F-5F89B9D2C32A}" type="presParOf" srcId="{8FCE5983-0B2C-47CD-B7BA-74136A6B0384}" destId="{C733B388-A2CD-443A-ABE7-C11169E64E7E}" srcOrd="6" destOrd="0" presId="urn:microsoft.com/office/officeart/2005/8/layout/vList2"/>
    <dgm:cxn modelId="{D3246B85-292C-4CE8-8497-14A3ECD6BE7A}" type="presParOf" srcId="{8FCE5983-0B2C-47CD-B7BA-74136A6B0384}" destId="{75CB65EC-6E8B-4A72-9642-DC441F05965C}" srcOrd="7" destOrd="0" presId="urn:microsoft.com/office/officeart/2005/8/layout/vList2"/>
    <dgm:cxn modelId="{F3768E38-28C3-4D12-8A74-DF843CAE0615}" type="presParOf" srcId="{8FCE5983-0B2C-47CD-B7BA-74136A6B0384}" destId="{84BCAD68-4F86-484F-8596-F058A7585104}" srcOrd="8"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8.xml><?xml version="1.0" encoding="utf-8"?>
<dgm:dataModel xmlns:dgm="http://schemas.openxmlformats.org/drawingml/2006/diagram" xmlns:a="http://schemas.openxmlformats.org/drawingml/2006/main">
  <dgm:ptLst>
    <dgm:pt modelId="{B4B2BD39-54D0-40E3-A3E4-AF16EEA38980}" type="doc">
      <dgm:prSet loTypeId="urn:microsoft.com/office/officeart/2005/8/layout/vList2" loCatId="list" qsTypeId="urn:microsoft.com/office/officeart/2005/8/quickstyle/simple4" qsCatId="simple" csTypeId="urn:microsoft.com/office/officeart/2005/8/colors/colorful2" csCatId="colorful"/>
      <dgm:spPr/>
      <dgm:t>
        <a:bodyPr/>
        <a:lstStyle/>
        <a:p>
          <a:endParaRPr lang="en-US"/>
        </a:p>
      </dgm:t>
    </dgm:pt>
    <dgm:pt modelId="{40C74D0A-9493-48B6-B7E9-F7210838E8BC}">
      <dgm:prSet custT="1"/>
      <dgm:spPr/>
      <dgm:t>
        <a:bodyPr/>
        <a:lstStyle/>
        <a:p>
          <a:r>
            <a:rPr lang="en-US" sz="2800" b="0" i="0" baseline="0" dirty="0">
              <a:solidFill>
                <a:schemeClr val="accent1">
                  <a:lumMod val="60000"/>
                  <a:lumOff val="40000"/>
                </a:schemeClr>
              </a:solidFill>
            </a:rPr>
            <a:t>2. Studies show that those employed in private practice are more dissatisfied and prone to occupational stress and burnout than those in public settings. </a:t>
          </a:r>
          <a:endParaRPr lang="en-US" sz="2800" dirty="0">
            <a:solidFill>
              <a:schemeClr val="accent1">
                <a:lumMod val="60000"/>
                <a:lumOff val="40000"/>
              </a:schemeClr>
            </a:solidFill>
          </a:endParaRPr>
        </a:p>
      </dgm:t>
    </dgm:pt>
    <dgm:pt modelId="{527946AB-3CD4-4B3E-A894-F28C327677C6}" type="parTrans" cxnId="{903B1650-0DA1-4513-A50F-EA14A2D66725}">
      <dgm:prSet/>
      <dgm:spPr/>
      <dgm:t>
        <a:bodyPr/>
        <a:lstStyle/>
        <a:p>
          <a:endParaRPr lang="en-US"/>
        </a:p>
      </dgm:t>
    </dgm:pt>
    <dgm:pt modelId="{4A8D742F-1E94-46FC-AD4E-22D01A1E199B}" type="sibTrans" cxnId="{903B1650-0DA1-4513-A50F-EA14A2D66725}">
      <dgm:prSet/>
      <dgm:spPr/>
      <dgm:t>
        <a:bodyPr/>
        <a:lstStyle/>
        <a:p>
          <a:endParaRPr lang="en-US"/>
        </a:p>
      </dgm:t>
    </dgm:pt>
    <dgm:pt modelId="{064D22DE-3F15-40CD-9F9A-2E8AE80751BA}">
      <dgm:prSet custT="1"/>
      <dgm:spPr/>
      <dgm:t>
        <a:bodyPr/>
        <a:lstStyle/>
        <a:p>
          <a:r>
            <a:rPr lang="en-US" sz="2800" b="0" i="0" baseline="0" dirty="0">
              <a:solidFill>
                <a:schemeClr val="accent2">
                  <a:lumMod val="50000"/>
                </a:schemeClr>
              </a:solidFill>
            </a:rPr>
            <a:t>True</a:t>
          </a:r>
          <a:endParaRPr lang="en-US" sz="2800" dirty="0">
            <a:solidFill>
              <a:schemeClr val="accent2">
                <a:lumMod val="50000"/>
              </a:schemeClr>
            </a:solidFill>
          </a:endParaRPr>
        </a:p>
      </dgm:t>
    </dgm:pt>
    <dgm:pt modelId="{0AFDC93A-2683-470B-BE1D-6FA54B126A8D}" type="parTrans" cxnId="{4624ADCA-9F57-4F60-9C2E-55907D54FE43}">
      <dgm:prSet/>
      <dgm:spPr/>
      <dgm:t>
        <a:bodyPr/>
        <a:lstStyle/>
        <a:p>
          <a:endParaRPr lang="en-US"/>
        </a:p>
      </dgm:t>
    </dgm:pt>
    <dgm:pt modelId="{CCA19BE4-26DC-42AB-8512-2A70AC98D5A8}" type="sibTrans" cxnId="{4624ADCA-9F57-4F60-9C2E-55907D54FE43}">
      <dgm:prSet/>
      <dgm:spPr/>
      <dgm:t>
        <a:bodyPr/>
        <a:lstStyle/>
        <a:p>
          <a:endParaRPr lang="en-US"/>
        </a:p>
      </dgm:t>
    </dgm:pt>
    <dgm:pt modelId="{177A23E0-B2F2-4D81-8FD0-E0EE798BE4D4}">
      <dgm:prSet custT="1"/>
      <dgm:spPr/>
      <dgm:t>
        <a:bodyPr/>
        <a:lstStyle/>
        <a:p>
          <a:r>
            <a:rPr lang="en-US" sz="2800" dirty="0">
              <a:solidFill>
                <a:schemeClr val="accent2">
                  <a:lumMod val="50000"/>
                </a:schemeClr>
              </a:solidFill>
            </a:rPr>
            <a:t>False</a:t>
          </a:r>
        </a:p>
      </dgm:t>
    </dgm:pt>
    <dgm:pt modelId="{87FD8647-0863-4E03-B317-F40ED5DF2412}" type="parTrans" cxnId="{132DDB9F-E115-40E2-95A3-D8D918ADDB5B}">
      <dgm:prSet/>
      <dgm:spPr/>
      <dgm:t>
        <a:bodyPr/>
        <a:lstStyle/>
        <a:p>
          <a:endParaRPr lang="en-US"/>
        </a:p>
      </dgm:t>
    </dgm:pt>
    <dgm:pt modelId="{10D52284-8A23-404C-A3C9-3EF2A89A1F23}" type="sibTrans" cxnId="{132DDB9F-E115-40E2-95A3-D8D918ADDB5B}">
      <dgm:prSet/>
      <dgm:spPr/>
      <dgm:t>
        <a:bodyPr/>
        <a:lstStyle/>
        <a:p>
          <a:endParaRPr lang="en-US"/>
        </a:p>
      </dgm:t>
    </dgm:pt>
    <dgm:pt modelId="{3CAD5126-E5CF-435C-B0A4-04D1BD9EA768}" type="pres">
      <dgm:prSet presAssocID="{B4B2BD39-54D0-40E3-A3E4-AF16EEA38980}" presName="linear" presStyleCnt="0">
        <dgm:presLayoutVars>
          <dgm:animLvl val="lvl"/>
          <dgm:resizeHandles val="exact"/>
        </dgm:presLayoutVars>
      </dgm:prSet>
      <dgm:spPr/>
    </dgm:pt>
    <dgm:pt modelId="{E0C0294F-4354-4F78-BD96-D5AE8C5A273F}" type="pres">
      <dgm:prSet presAssocID="{40C74D0A-9493-48B6-B7E9-F7210838E8BC}" presName="parentText" presStyleLbl="node1" presStyleIdx="0" presStyleCnt="1">
        <dgm:presLayoutVars>
          <dgm:chMax val="0"/>
          <dgm:bulletEnabled val="1"/>
        </dgm:presLayoutVars>
      </dgm:prSet>
      <dgm:spPr/>
    </dgm:pt>
    <dgm:pt modelId="{3A129072-B624-4842-89FB-770FB30170F0}" type="pres">
      <dgm:prSet presAssocID="{40C74D0A-9493-48B6-B7E9-F7210838E8BC}" presName="childText" presStyleLbl="revTx" presStyleIdx="0" presStyleCnt="1">
        <dgm:presLayoutVars>
          <dgm:bulletEnabled val="1"/>
        </dgm:presLayoutVars>
      </dgm:prSet>
      <dgm:spPr/>
    </dgm:pt>
  </dgm:ptLst>
  <dgm:cxnLst>
    <dgm:cxn modelId="{C5A06862-0DC3-44AC-8FEE-9897F45FF8B0}" type="presOf" srcId="{40C74D0A-9493-48B6-B7E9-F7210838E8BC}" destId="{E0C0294F-4354-4F78-BD96-D5AE8C5A273F}" srcOrd="0" destOrd="0" presId="urn:microsoft.com/office/officeart/2005/8/layout/vList2"/>
    <dgm:cxn modelId="{3AF1A14D-3E3F-487D-9F10-3007C54BD410}" type="presOf" srcId="{177A23E0-B2F2-4D81-8FD0-E0EE798BE4D4}" destId="{3A129072-B624-4842-89FB-770FB30170F0}" srcOrd="0" destOrd="1" presId="urn:microsoft.com/office/officeart/2005/8/layout/vList2"/>
    <dgm:cxn modelId="{903B1650-0DA1-4513-A50F-EA14A2D66725}" srcId="{B4B2BD39-54D0-40E3-A3E4-AF16EEA38980}" destId="{40C74D0A-9493-48B6-B7E9-F7210838E8BC}" srcOrd="0" destOrd="0" parTransId="{527946AB-3CD4-4B3E-A894-F28C327677C6}" sibTransId="{4A8D742F-1E94-46FC-AD4E-22D01A1E199B}"/>
    <dgm:cxn modelId="{3EAA9958-1B90-4996-AB6A-BDF492ADB113}" type="presOf" srcId="{064D22DE-3F15-40CD-9F9A-2E8AE80751BA}" destId="{3A129072-B624-4842-89FB-770FB30170F0}" srcOrd="0" destOrd="0" presId="urn:microsoft.com/office/officeart/2005/8/layout/vList2"/>
    <dgm:cxn modelId="{132DDB9F-E115-40E2-95A3-D8D918ADDB5B}" srcId="{40C74D0A-9493-48B6-B7E9-F7210838E8BC}" destId="{177A23E0-B2F2-4D81-8FD0-E0EE798BE4D4}" srcOrd="1" destOrd="0" parTransId="{87FD8647-0863-4E03-B317-F40ED5DF2412}" sibTransId="{10D52284-8A23-404C-A3C9-3EF2A89A1F23}"/>
    <dgm:cxn modelId="{24F186B3-C2E3-47E6-AC04-48005B202D67}" type="presOf" srcId="{B4B2BD39-54D0-40E3-A3E4-AF16EEA38980}" destId="{3CAD5126-E5CF-435C-B0A4-04D1BD9EA768}" srcOrd="0" destOrd="0" presId="urn:microsoft.com/office/officeart/2005/8/layout/vList2"/>
    <dgm:cxn modelId="{4624ADCA-9F57-4F60-9C2E-55907D54FE43}" srcId="{40C74D0A-9493-48B6-B7E9-F7210838E8BC}" destId="{064D22DE-3F15-40CD-9F9A-2E8AE80751BA}" srcOrd="0" destOrd="0" parTransId="{0AFDC93A-2683-470B-BE1D-6FA54B126A8D}" sibTransId="{CCA19BE4-26DC-42AB-8512-2A70AC98D5A8}"/>
    <dgm:cxn modelId="{BA5649EE-A5E3-41AB-B8EB-A6791373CC3A}" type="presParOf" srcId="{3CAD5126-E5CF-435C-B0A4-04D1BD9EA768}" destId="{E0C0294F-4354-4F78-BD96-D5AE8C5A273F}" srcOrd="0" destOrd="0" presId="urn:microsoft.com/office/officeart/2005/8/layout/vList2"/>
    <dgm:cxn modelId="{E85981B1-752C-4EDB-A5F4-206520251A7E}" type="presParOf" srcId="{3CAD5126-E5CF-435C-B0A4-04D1BD9EA768}" destId="{3A129072-B624-4842-89FB-770FB30170F0}" srcOrd="1"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9.xml><?xml version="1.0" encoding="utf-8"?>
<dgm:dataModel xmlns:dgm="http://schemas.openxmlformats.org/drawingml/2006/diagram" xmlns:a="http://schemas.openxmlformats.org/drawingml/2006/main">
  <dgm:ptLst>
    <dgm:pt modelId="{B4B2BD39-54D0-40E3-A3E4-AF16EEA38980}" type="doc">
      <dgm:prSet loTypeId="urn:microsoft.com/office/officeart/2005/8/layout/vList2" loCatId="list" qsTypeId="urn:microsoft.com/office/officeart/2005/8/quickstyle/simple4" qsCatId="simple" csTypeId="urn:microsoft.com/office/officeart/2005/8/colors/colorful2" csCatId="colorful"/>
      <dgm:spPr/>
      <dgm:t>
        <a:bodyPr/>
        <a:lstStyle/>
        <a:p>
          <a:endParaRPr lang="en-US"/>
        </a:p>
      </dgm:t>
    </dgm:pt>
    <dgm:pt modelId="{40C74D0A-9493-48B6-B7E9-F7210838E8BC}">
      <dgm:prSet custT="1"/>
      <dgm:spPr/>
      <dgm:t>
        <a:bodyPr/>
        <a:lstStyle/>
        <a:p>
          <a:r>
            <a:rPr lang="en-US" sz="2800" b="0" i="0" baseline="0" dirty="0">
              <a:solidFill>
                <a:schemeClr val="accent1">
                  <a:lumMod val="60000"/>
                  <a:lumOff val="40000"/>
                </a:schemeClr>
              </a:solidFill>
            </a:rPr>
            <a:t>2. Studies show that those employed in private practice are more dissatisfied and prone to occupational stress and burnout than those in public settings.</a:t>
          </a:r>
          <a:r>
            <a:rPr lang="en-US" sz="3600" b="0" i="0" baseline="0" dirty="0">
              <a:solidFill>
                <a:schemeClr val="accent1">
                  <a:lumMod val="60000"/>
                  <a:lumOff val="40000"/>
                </a:schemeClr>
              </a:solidFill>
            </a:rPr>
            <a:t> </a:t>
          </a:r>
          <a:endParaRPr lang="en-US" sz="3600" dirty="0">
            <a:solidFill>
              <a:schemeClr val="accent1">
                <a:lumMod val="60000"/>
                <a:lumOff val="40000"/>
              </a:schemeClr>
            </a:solidFill>
          </a:endParaRPr>
        </a:p>
      </dgm:t>
    </dgm:pt>
    <dgm:pt modelId="{527946AB-3CD4-4B3E-A894-F28C327677C6}" type="parTrans" cxnId="{903B1650-0DA1-4513-A50F-EA14A2D66725}">
      <dgm:prSet/>
      <dgm:spPr/>
      <dgm:t>
        <a:bodyPr/>
        <a:lstStyle/>
        <a:p>
          <a:endParaRPr lang="en-US"/>
        </a:p>
      </dgm:t>
    </dgm:pt>
    <dgm:pt modelId="{4A8D742F-1E94-46FC-AD4E-22D01A1E199B}" type="sibTrans" cxnId="{903B1650-0DA1-4513-A50F-EA14A2D66725}">
      <dgm:prSet/>
      <dgm:spPr/>
      <dgm:t>
        <a:bodyPr/>
        <a:lstStyle/>
        <a:p>
          <a:endParaRPr lang="en-US"/>
        </a:p>
      </dgm:t>
    </dgm:pt>
    <dgm:pt modelId="{064D22DE-3F15-40CD-9F9A-2E8AE80751BA}">
      <dgm:prSet/>
      <dgm:spPr/>
      <dgm:t>
        <a:bodyPr/>
        <a:lstStyle/>
        <a:p>
          <a:r>
            <a:rPr lang="en-US" sz="2800" b="0" i="0" baseline="0" dirty="0">
              <a:solidFill>
                <a:schemeClr val="accent2">
                  <a:lumMod val="50000"/>
                </a:schemeClr>
              </a:solidFill>
            </a:rPr>
            <a:t>True</a:t>
          </a:r>
          <a:endParaRPr lang="en-US" sz="2800" dirty="0">
            <a:solidFill>
              <a:schemeClr val="accent2">
                <a:lumMod val="50000"/>
              </a:schemeClr>
            </a:solidFill>
          </a:endParaRPr>
        </a:p>
      </dgm:t>
    </dgm:pt>
    <dgm:pt modelId="{0AFDC93A-2683-470B-BE1D-6FA54B126A8D}" type="parTrans" cxnId="{4624ADCA-9F57-4F60-9C2E-55907D54FE43}">
      <dgm:prSet/>
      <dgm:spPr/>
      <dgm:t>
        <a:bodyPr/>
        <a:lstStyle/>
        <a:p>
          <a:endParaRPr lang="en-US"/>
        </a:p>
      </dgm:t>
    </dgm:pt>
    <dgm:pt modelId="{CCA19BE4-26DC-42AB-8512-2A70AC98D5A8}" type="sibTrans" cxnId="{4624ADCA-9F57-4F60-9C2E-55907D54FE43}">
      <dgm:prSet/>
      <dgm:spPr/>
      <dgm:t>
        <a:bodyPr/>
        <a:lstStyle/>
        <a:p>
          <a:endParaRPr lang="en-US"/>
        </a:p>
      </dgm:t>
    </dgm:pt>
    <dgm:pt modelId="{177A23E0-B2F2-4D81-8FD0-E0EE798BE4D4}">
      <dgm:prSet custT="1"/>
      <dgm:spPr/>
      <dgm:t>
        <a:bodyPr/>
        <a:lstStyle/>
        <a:p>
          <a:r>
            <a:rPr lang="en-US" sz="3200" b="1" u="sng" dirty="0">
              <a:solidFill>
                <a:schemeClr val="accent2">
                  <a:lumMod val="50000"/>
                </a:schemeClr>
              </a:solidFill>
            </a:rPr>
            <a:t>False</a:t>
          </a:r>
        </a:p>
      </dgm:t>
    </dgm:pt>
    <dgm:pt modelId="{87FD8647-0863-4E03-B317-F40ED5DF2412}" type="parTrans" cxnId="{132DDB9F-E115-40E2-95A3-D8D918ADDB5B}">
      <dgm:prSet/>
      <dgm:spPr/>
      <dgm:t>
        <a:bodyPr/>
        <a:lstStyle/>
        <a:p>
          <a:endParaRPr lang="en-US"/>
        </a:p>
      </dgm:t>
    </dgm:pt>
    <dgm:pt modelId="{10D52284-8A23-404C-A3C9-3EF2A89A1F23}" type="sibTrans" cxnId="{132DDB9F-E115-40E2-95A3-D8D918ADDB5B}">
      <dgm:prSet/>
      <dgm:spPr/>
      <dgm:t>
        <a:bodyPr/>
        <a:lstStyle/>
        <a:p>
          <a:endParaRPr lang="en-US"/>
        </a:p>
      </dgm:t>
    </dgm:pt>
    <dgm:pt modelId="{3CAD5126-E5CF-435C-B0A4-04D1BD9EA768}" type="pres">
      <dgm:prSet presAssocID="{B4B2BD39-54D0-40E3-A3E4-AF16EEA38980}" presName="linear" presStyleCnt="0">
        <dgm:presLayoutVars>
          <dgm:animLvl val="lvl"/>
          <dgm:resizeHandles val="exact"/>
        </dgm:presLayoutVars>
      </dgm:prSet>
      <dgm:spPr/>
    </dgm:pt>
    <dgm:pt modelId="{E0C0294F-4354-4F78-BD96-D5AE8C5A273F}" type="pres">
      <dgm:prSet presAssocID="{40C74D0A-9493-48B6-B7E9-F7210838E8BC}" presName="parentText" presStyleLbl="node1" presStyleIdx="0" presStyleCnt="1">
        <dgm:presLayoutVars>
          <dgm:chMax val="0"/>
          <dgm:bulletEnabled val="1"/>
        </dgm:presLayoutVars>
      </dgm:prSet>
      <dgm:spPr/>
    </dgm:pt>
    <dgm:pt modelId="{3A129072-B624-4842-89FB-770FB30170F0}" type="pres">
      <dgm:prSet presAssocID="{40C74D0A-9493-48B6-B7E9-F7210838E8BC}" presName="childText" presStyleLbl="revTx" presStyleIdx="0" presStyleCnt="1">
        <dgm:presLayoutVars>
          <dgm:bulletEnabled val="1"/>
        </dgm:presLayoutVars>
      </dgm:prSet>
      <dgm:spPr/>
    </dgm:pt>
  </dgm:ptLst>
  <dgm:cxnLst>
    <dgm:cxn modelId="{C5A06862-0DC3-44AC-8FEE-9897F45FF8B0}" type="presOf" srcId="{40C74D0A-9493-48B6-B7E9-F7210838E8BC}" destId="{E0C0294F-4354-4F78-BD96-D5AE8C5A273F}" srcOrd="0" destOrd="0" presId="urn:microsoft.com/office/officeart/2005/8/layout/vList2"/>
    <dgm:cxn modelId="{3AF1A14D-3E3F-487D-9F10-3007C54BD410}" type="presOf" srcId="{177A23E0-B2F2-4D81-8FD0-E0EE798BE4D4}" destId="{3A129072-B624-4842-89FB-770FB30170F0}" srcOrd="0" destOrd="1" presId="urn:microsoft.com/office/officeart/2005/8/layout/vList2"/>
    <dgm:cxn modelId="{903B1650-0DA1-4513-A50F-EA14A2D66725}" srcId="{B4B2BD39-54D0-40E3-A3E4-AF16EEA38980}" destId="{40C74D0A-9493-48B6-B7E9-F7210838E8BC}" srcOrd="0" destOrd="0" parTransId="{527946AB-3CD4-4B3E-A894-F28C327677C6}" sibTransId="{4A8D742F-1E94-46FC-AD4E-22D01A1E199B}"/>
    <dgm:cxn modelId="{3EAA9958-1B90-4996-AB6A-BDF492ADB113}" type="presOf" srcId="{064D22DE-3F15-40CD-9F9A-2E8AE80751BA}" destId="{3A129072-B624-4842-89FB-770FB30170F0}" srcOrd="0" destOrd="0" presId="urn:microsoft.com/office/officeart/2005/8/layout/vList2"/>
    <dgm:cxn modelId="{132DDB9F-E115-40E2-95A3-D8D918ADDB5B}" srcId="{40C74D0A-9493-48B6-B7E9-F7210838E8BC}" destId="{177A23E0-B2F2-4D81-8FD0-E0EE798BE4D4}" srcOrd="1" destOrd="0" parTransId="{87FD8647-0863-4E03-B317-F40ED5DF2412}" sibTransId="{10D52284-8A23-404C-A3C9-3EF2A89A1F23}"/>
    <dgm:cxn modelId="{24F186B3-C2E3-47E6-AC04-48005B202D67}" type="presOf" srcId="{B4B2BD39-54D0-40E3-A3E4-AF16EEA38980}" destId="{3CAD5126-E5CF-435C-B0A4-04D1BD9EA768}" srcOrd="0" destOrd="0" presId="urn:microsoft.com/office/officeart/2005/8/layout/vList2"/>
    <dgm:cxn modelId="{4624ADCA-9F57-4F60-9C2E-55907D54FE43}" srcId="{40C74D0A-9493-48B6-B7E9-F7210838E8BC}" destId="{064D22DE-3F15-40CD-9F9A-2E8AE80751BA}" srcOrd="0" destOrd="0" parTransId="{0AFDC93A-2683-470B-BE1D-6FA54B126A8D}" sibTransId="{CCA19BE4-26DC-42AB-8512-2A70AC98D5A8}"/>
    <dgm:cxn modelId="{BA5649EE-A5E3-41AB-B8EB-A6791373CC3A}" type="presParOf" srcId="{3CAD5126-E5CF-435C-B0A4-04D1BD9EA768}" destId="{E0C0294F-4354-4F78-BD96-D5AE8C5A273F}" srcOrd="0" destOrd="0" presId="urn:microsoft.com/office/officeart/2005/8/layout/vList2"/>
    <dgm:cxn modelId="{E85981B1-752C-4EDB-A5F4-206520251A7E}" type="presParOf" srcId="{3CAD5126-E5CF-435C-B0A4-04D1BD9EA768}" destId="{3A129072-B624-4842-89FB-770FB30170F0}" srcOrd="1"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59FE30FB-104E-40FE-839F-75861F935EEB}" type="doc">
      <dgm:prSet loTypeId="urn:microsoft.com/office/officeart/2008/layout/LinedList" loCatId="list" qsTypeId="urn:microsoft.com/office/officeart/2005/8/quickstyle/simple1" qsCatId="simple" csTypeId="urn:microsoft.com/office/officeart/2005/8/colors/accent4_2" csCatId="accent4" phldr="1"/>
      <dgm:spPr/>
      <dgm:t>
        <a:bodyPr/>
        <a:lstStyle/>
        <a:p>
          <a:endParaRPr lang="en-US"/>
        </a:p>
      </dgm:t>
    </dgm:pt>
    <dgm:pt modelId="{698B4B87-D333-49BF-B4A6-AE1B3F0F9F97}">
      <dgm:prSet/>
      <dgm:spPr/>
      <dgm:t>
        <a:bodyPr/>
        <a:lstStyle/>
        <a:p>
          <a:r>
            <a:rPr lang="en-US" dirty="0">
              <a:solidFill>
                <a:schemeClr val="accent2">
                  <a:lumMod val="50000"/>
                </a:schemeClr>
              </a:solidFill>
            </a:rPr>
            <a:t>3. The negative impacts of stigma may include…</a:t>
          </a:r>
        </a:p>
      </dgm:t>
    </dgm:pt>
    <dgm:pt modelId="{C42CA672-25E0-4B7C-ACC2-E886B264098B}" type="parTrans" cxnId="{D61161D7-BBC9-422F-95EE-2F5B11D76890}">
      <dgm:prSet/>
      <dgm:spPr/>
      <dgm:t>
        <a:bodyPr/>
        <a:lstStyle/>
        <a:p>
          <a:endParaRPr lang="en-US"/>
        </a:p>
      </dgm:t>
    </dgm:pt>
    <dgm:pt modelId="{526C687D-C42D-4229-83BB-36321D3C4774}" type="sibTrans" cxnId="{D61161D7-BBC9-422F-95EE-2F5B11D76890}">
      <dgm:prSet/>
      <dgm:spPr/>
      <dgm:t>
        <a:bodyPr/>
        <a:lstStyle/>
        <a:p>
          <a:endParaRPr lang="en-US"/>
        </a:p>
      </dgm:t>
    </dgm:pt>
    <dgm:pt modelId="{E73B2C67-BD11-4D5D-9D12-1B75B096C317}">
      <dgm:prSet/>
      <dgm:spPr/>
      <dgm:t>
        <a:bodyPr/>
        <a:lstStyle/>
        <a:p>
          <a:r>
            <a:rPr lang="en-US" dirty="0">
              <a:solidFill>
                <a:schemeClr val="accent2">
                  <a:lumMod val="50000"/>
                </a:schemeClr>
              </a:solidFill>
            </a:rPr>
            <a:t>A. Difficulty accessing safe and affordable housing</a:t>
          </a:r>
        </a:p>
      </dgm:t>
    </dgm:pt>
    <dgm:pt modelId="{45BB3914-E478-4D96-9CA6-A26B88576C86}" type="parTrans" cxnId="{50E8C014-143B-49D8-BF9E-AC0CF977192B}">
      <dgm:prSet/>
      <dgm:spPr/>
      <dgm:t>
        <a:bodyPr/>
        <a:lstStyle/>
        <a:p>
          <a:endParaRPr lang="en-US"/>
        </a:p>
      </dgm:t>
    </dgm:pt>
    <dgm:pt modelId="{90ADA753-9664-4D6A-8E6B-5A8CF9FC57AF}" type="sibTrans" cxnId="{50E8C014-143B-49D8-BF9E-AC0CF977192B}">
      <dgm:prSet/>
      <dgm:spPr/>
      <dgm:t>
        <a:bodyPr/>
        <a:lstStyle/>
        <a:p>
          <a:endParaRPr lang="en-US"/>
        </a:p>
      </dgm:t>
    </dgm:pt>
    <dgm:pt modelId="{0A302026-93DC-4EA2-A38D-2904F0848A06}">
      <dgm:prSet/>
      <dgm:spPr/>
      <dgm:t>
        <a:bodyPr/>
        <a:lstStyle/>
        <a:p>
          <a:r>
            <a:rPr lang="en-US" dirty="0">
              <a:solidFill>
                <a:schemeClr val="accent2">
                  <a:lumMod val="50000"/>
                </a:schemeClr>
              </a:solidFill>
            </a:rPr>
            <a:t>B. Diminished belief in one’s ability</a:t>
          </a:r>
        </a:p>
      </dgm:t>
    </dgm:pt>
    <dgm:pt modelId="{2CD60ED4-5028-4DCD-8C27-FCC1A798663F}" type="parTrans" cxnId="{FDD8C5D6-C3FC-4E65-B8AC-CB47F516160B}">
      <dgm:prSet/>
      <dgm:spPr/>
      <dgm:t>
        <a:bodyPr/>
        <a:lstStyle/>
        <a:p>
          <a:endParaRPr lang="en-US"/>
        </a:p>
      </dgm:t>
    </dgm:pt>
    <dgm:pt modelId="{19C6F237-3198-4B75-8042-A343BFCF05D8}" type="sibTrans" cxnId="{FDD8C5D6-C3FC-4E65-B8AC-CB47F516160B}">
      <dgm:prSet/>
      <dgm:spPr/>
      <dgm:t>
        <a:bodyPr/>
        <a:lstStyle/>
        <a:p>
          <a:endParaRPr lang="en-US"/>
        </a:p>
      </dgm:t>
    </dgm:pt>
    <dgm:pt modelId="{0FBBED61-8B56-4A75-997D-246D6FBEE248}">
      <dgm:prSet/>
      <dgm:spPr/>
      <dgm:t>
        <a:bodyPr/>
        <a:lstStyle/>
        <a:p>
          <a:r>
            <a:rPr lang="en-US" dirty="0">
              <a:solidFill>
                <a:schemeClr val="accent2">
                  <a:lumMod val="50000"/>
                </a:schemeClr>
              </a:solidFill>
            </a:rPr>
            <a:t>C. Involvement in the criminal justice system</a:t>
          </a:r>
        </a:p>
      </dgm:t>
    </dgm:pt>
    <dgm:pt modelId="{608715A9-1348-4D26-B2E2-3B45EB49611C}" type="parTrans" cxnId="{70C2E044-021E-4D83-8327-0760332F1066}">
      <dgm:prSet/>
      <dgm:spPr/>
      <dgm:t>
        <a:bodyPr/>
        <a:lstStyle/>
        <a:p>
          <a:endParaRPr lang="en-US"/>
        </a:p>
      </dgm:t>
    </dgm:pt>
    <dgm:pt modelId="{324C6E08-7BAC-4D96-9207-504EA3698A98}" type="sibTrans" cxnId="{70C2E044-021E-4D83-8327-0760332F1066}">
      <dgm:prSet/>
      <dgm:spPr/>
      <dgm:t>
        <a:bodyPr/>
        <a:lstStyle/>
        <a:p>
          <a:endParaRPr lang="en-US"/>
        </a:p>
      </dgm:t>
    </dgm:pt>
    <dgm:pt modelId="{5FAD2DBB-E025-4B8A-8564-ECE567E7124C}">
      <dgm:prSet custT="1"/>
      <dgm:spPr/>
      <dgm:t>
        <a:bodyPr/>
        <a:lstStyle/>
        <a:p>
          <a:r>
            <a:rPr lang="en-US" sz="3600" b="1" dirty="0">
              <a:solidFill>
                <a:schemeClr val="accent2">
                  <a:lumMod val="50000"/>
                </a:schemeClr>
              </a:solidFill>
            </a:rPr>
            <a:t>D. </a:t>
          </a:r>
          <a:r>
            <a:rPr lang="en-US" sz="3600" b="1" u="sng" dirty="0">
              <a:solidFill>
                <a:schemeClr val="accent2">
                  <a:lumMod val="50000"/>
                </a:schemeClr>
              </a:solidFill>
            </a:rPr>
            <a:t>All of the above</a:t>
          </a:r>
        </a:p>
      </dgm:t>
    </dgm:pt>
    <dgm:pt modelId="{87B5B4A6-090C-430C-998D-6C5C21714707}" type="parTrans" cxnId="{5213FB2E-395F-4B2B-BC4F-C2A1AD9DDD64}">
      <dgm:prSet/>
      <dgm:spPr/>
      <dgm:t>
        <a:bodyPr/>
        <a:lstStyle/>
        <a:p>
          <a:endParaRPr lang="en-US"/>
        </a:p>
      </dgm:t>
    </dgm:pt>
    <dgm:pt modelId="{9E3CC00A-30C8-48EC-8264-0932DE788EAD}" type="sibTrans" cxnId="{5213FB2E-395F-4B2B-BC4F-C2A1AD9DDD64}">
      <dgm:prSet/>
      <dgm:spPr/>
      <dgm:t>
        <a:bodyPr/>
        <a:lstStyle/>
        <a:p>
          <a:endParaRPr lang="en-US"/>
        </a:p>
      </dgm:t>
    </dgm:pt>
    <dgm:pt modelId="{6395968E-AB0C-4ED2-BCCC-922654A8AA70}">
      <dgm:prSet/>
      <dgm:spPr/>
      <dgm:t>
        <a:bodyPr/>
        <a:lstStyle/>
        <a:p>
          <a:r>
            <a:rPr lang="en-US" dirty="0">
              <a:solidFill>
                <a:schemeClr val="accent2">
                  <a:lumMod val="50000"/>
                </a:schemeClr>
              </a:solidFill>
            </a:rPr>
            <a:t>E. None of the above</a:t>
          </a:r>
        </a:p>
      </dgm:t>
    </dgm:pt>
    <dgm:pt modelId="{69D13E35-51E8-4660-A2B3-9C42B5F63BBB}" type="parTrans" cxnId="{292F8651-5A2C-4DD6-8833-13F22A6A91B1}">
      <dgm:prSet/>
      <dgm:spPr/>
      <dgm:t>
        <a:bodyPr/>
        <a:lstStyle/>
        <a:p>
          <a:endParaRPr lang="en-US"/>
        </a:p>
      </dgm:t>
    </dgm:pt>
    <dgm:pt modelId="{1B86C27F-9086-4EE1-A6F5-918C058923DB}" type="sibTrans" cxnId="{292F8651-5A2C-4DD6-8833-13F22A6A91B1}">
      <dgm:prSet/>
      <dgm:spPr/>
      <dgm:t>
        <a:bodyPr/>
        <a:lstStyle/>
        <a:p>
          <a:endParaRPr lang="en-US"/>
        </a:p>
      </dgm:t>
    </dgm:pt>
    <dgm:pt modelId="{A604CBC1-4BBC-43C4-8238-1058916D96F7}" type="pres">
      <dgm:prSet presAssocID="{59FE30FB-104E-40FE-839F-75861F935EEB}" presName="vert0" presStyleCnt="0">
        <dgm:presLayoutVars>
          <dgm:dir/>
          <dgm:animOne val="branch"/>
          <dgm:animLvl val="lvl"/>
        </dgm:presLayoutVars>
      </dgm:prSet>
      <dgm:spPr/>
    </dgm:pt>
    <dgm:pt modelId="{4719C7D2-99D0-4E13-9216-DBFA3150926E}" type="pres">
      <dgm:prSet presAssocID="{698B4B87-D333-49BF-B4A6-AE1B3F0F9F97}" presName="thickLine" presStyleLbl="alignNode1" presStyleIdx="0" presStyleCnt="6" custLinFactY="-100000" custLinFactNeighborX="-2017" custLinFactNeighborY="-181494"/>
      <dgm:spPr/>
    </dgm:pt>
    <dgm:pt modelId="{8E0D29E3-01B9-4404-9769-C3BA8A4C4F79}" type="pres">
      <dgm:prSet presAssocID="{698B4B87-D333-49BF-B4A6-AE1B3F0F9F97}" presName="horz1" presStyleCnt="0"/>
      <dgm:spPr/>
    </dgm:pt>
    <dgm:pt modelId="{6B959892-4C0A-4868-AD20-C6DF6F6FEE59}" type="pres">
      <dgm:prSet presAssocID="{698B4B87-D333-49BF-B4A6-AE1B3F0F9F97}" presName="tx1" presStyleLbl="revTx" presStyleIdx="0" presStyleCnt="6"/>
      <dgm:spPr/>
    </dgm:pt>
    <dgm:pt modelId="{08135EF4-7F87-4D53-86C9-63A47BF473D3}" type="pres">
      <dgm:prSet presAssocID="{698B4B87-D333-49BF-B4A6-AE1B3F0F9F97}" presName="vert1" presStyleCnt="0"/>
      <dgm:spPr/>
    </dgm:pt>
    <dgm:pt modelId="{73F586E4-F695-4447-AD49-3173D8504B99}" type="pres">
      <dgm:prSet presAssocID="{E73B2C67-BD11-4D5D-9D12-1B75B096C317}" presName="thickLine" presStyleLbl="alignNode1" presStyleIdx="1" presStyleCnt="6"/>
      <dgm:spPr/>
    </dgm:pt>
    <dgm:pt modelId="{C0DDEAB3-7B79-4324-8F6B-D5BD4846ED6F}" type="pres">
      <dgm:prSet presAssocID="{E73B2C67-BD11-4D5D-9D12-1B75B096C317}" presName="horz1" presStyleCnt="0"/>
      <dgm:spPr/>
    </dgm:pt>
    <dgm:pt modelId="{CB22EF42-B736-4230-8C53-31064AB78B11}" type="pres">
      <dgm:prSet presAssocID="{E73B2C67-BD11-4D5D-9D12-1B75B096C317}" presName="tx1" presStyleLbl="revTx" presStyleIdx="1" presStyleCnt="6"/>
      <dgm:spPr/>
    </dgm:pt>
    <dgm:pt modelId="{8CBB1C14-B75C-4768-B008-0EFFF5617EE2}" type="pres">
      <dgm:prSet presAssocID="{E73B2C67-BD11-4D5D-9D12-1B75B096C317}" presName="vert1" presStyleCnt="0"/>
      <dgm:spPr/>
    </dgm:pt>
    <dgm:pt modelId="{FB49BDFA-83D0-48A6-A9F7-8F93A8E9B523}" type="pres">
      <dgm:prSet presAssocID="{0A302026-93DC-4EA2-A38D-2904F0848A06}" presName="thickLine" presStyleLbl="alignNode1" presStyleIdx="2" presStyleCnt="6"/>
      <dgm:spPr/>
    </dgm:pt>
    <dgm:pt modelId="{697157BD-C96F-476D-BA25-0036D4AB9AA3}" type="pres">
      <dgm:prSet presAssocID="{0A302026-93DC-4EA2-A38D-2904F0848A06}" presName="horz1" presStyleCnt="0"/>
      <dgm:spPr/>
    </dgm:pt>
    <dgm:pt modelId="{00788D61-B8D5-4088-96A2-5174B5627F7F}" type="pres">
      <dgm:prSet presAssocID="{0A302026-93DC-4EA2-A38D-2904F0848A06}" presName="tx1" presStyleLbl="revTx" presStyleIdx="2" presStyleCnt="6"/>
      <dgm:spPr/>
    </dgm:pt>
    <dgm:pt modelId="{9E4C4961-12D8-461D-944D-2AAC36E32672}" type="pres">
      <dgm:prSet presAssocID="{0A302026-93DC-4EA2-A38D-2904F0848A06}" presName="vert1" presStyleCnt="0"/>
      <dgm:spPr/>
    </dgm:pt>
    <dgm:pt modelId="{1BBCCD45-1176-4443-A6AC-399442773CC0}" type="pres">
      <dgm:prSet presAssocID="{0FBBED61-8B56-4A75-997D-246D6FBEE248}" presName="thickLine" presStyleLbl="alignNode1" presStyleIdx="3" presStyleCnt="6"/>
      <dgm:spPr/>
    </dgm:pt>
    <dgm:pt modelId="{01F2AE69-4BDF-443A-8C60-278816C78DE9}" type="pres">
      <dgm:prSet presAssocID="{0FBBED61-8B56-4A75-997D-246D6FBEE248}" presName="horz1" presStyleCnt="0"/>
      <dgm:spPr/>
    </dgm:pt>
    <dgm:pt modelId="{179D601A-4826-4669-B5E1-5971F63B2887}" type="pres">
      <dgm:prSet presAssocID="{0FBBED61-8B56-4A75-997D-246D6FBEE248}" presName="tx1" presStyleLbl="revTx" presStyleIdx="3" presStyleCnt="6"/>
      <dgm:spPr/>
    </dgm:pt>
    <dgm:pt modelId="{243CF964-72D8-4ABC-A7A1-5EF82A0ECE4E}" type="pres">
      <dgm:prSet presAssocID="{0FBBED61-8B56-4A75-997D-246D6FBEE248}" presName="vert1" presStyleCnt="0"/>
      <dgm:spPr/>
    </dgm:pt>
    <dgm:pt modelId="{FA5A4936-6DF6-4BF0-B643-BD2266ECB49D}" type="pres">
      <dgm:prSet presAssocID="{5FAD2DBB-E025-4B8A-8564-ECE567E7124C}" presName="thickLine" presStyleLbl="alignNode1" presStyleIdx="4" presStyleCnt="6"/>
      <dgm:spPr/>
    </dgm:pt>
    <dgm:pt modelId="{EEE8B2BA-710F-462E-84B6-8EEC02278BA3}" type="pres">
      <dgm:prSet presAssocID="{5FAD2DBB-E025-4B8A-8564-ECE567E7124C}" presName="horz1" presStyleCnt="0"/>
      <dgm:spPr/>
    </dgm:pt>
    <dgm:pt modelId="{882E9ACD-D312-4D60-B003-781FD901B82F}" type="pres">
      <dgm:prSet presAssocID="{5FAD2DBB-E025-4B8A-8564-ECE567E7124C}" presName="tx1" presStyleLbl="revTx" presStyleIdx="4" presStyleCnt="6"/>
      <dgm:spPr/>
    </dgm:pt>
    <dgm:pt modelId="{D9AF49BF-F137-427B-B00D-7319F82BEA02}" type="pres">
      <dgm:prSet presAssocID="{5FAD2DBB-E025-4B8A-8564-ECE567E7124C}" presName="vert1" presStyleCnt="0"/>
      <dgm:spPr/>
    </dgm:pt>
    <dgm:pt modelId="{CBDBE84E-FD9D-4DA4-A9F8-180FE381E01E}" type="pres">
      <dgm:prSet presAssocID="{6395968E-AB0C-4ED2-BCCC-922654A8AA70}" presName="thickLine" presStyleLbl="alignNode1" presStyleIdx="5" presStyleCnt="6"/>
      <dgm:spPr/>
    </dgm:pt>
    <dgm:pt modelId="{0E399E23-1FAF-4BE1-9C6F-602D19EE5825}" type="pres">
      <dgm:prSet presAssocID="{6395968E-AB0C-4ED2-BCCC-922654A8AA70}" presName="horz1" presStyleCnt="0"/>
      <dgm:spPr/>
    </dgm:pt>
    <dgm:pt modelId="{76DD8E53-6412-46BF-AA8D-37948F257E7D}" type="pres">
      <dgm:prSet presAssocID="{6395968E-AB0C-4ED2-BCCC-922654A8AA70}" presName="tx1" presStyleLbl="revTx" presStyleIdx="5" presStyleCnt="6"/>
      <dgm:spPr/>
    </dgm:pt>
    <dgm:pt modelId="{CD913D5D-918E-4E8B-A271-C8F3181A0E5D}" type="pres">
      <dgm:prSet presAssocID="{6395968E-AB0C-4ED2-BCCC-922654A8AA70}" presName="vert1" presStyleCnt="0"/>
      <dgm:spPr/>
    </dgm:pt>
  </dgm:ptLst>
  <dgm:cxnLst>
    <dgm:cxn modelId="{4DDD3209-4850-40CC-B3AF-2D6926E9565D}" type="presOf" srcId="{0FBBED61-8B56-4A75-997D-246D6FBEE248}" destId="{179D601A-4826-4669-B5E1-5971F63B2887}" srcOrd="0" destOrd="0" presId="urn:microsoft.com/office/officeart/2008/layout/LinedList"/>
    <dgm:cxn modelId="{50E8C014-143B-49D8-BF9E-AC0CF977192B}" srcId="{59FE30FB-104E-40FE-839F-75861F935EEB}" destId="{E73B2C67-BD11-4D5D-9D12-1B75B096C317}" srcOrd="1" destOrd="0" parTransId="{45BB3914-E478-4D96-9CA6-A26B88576C86}" sibTransId="{90ADA753-9664-4D6A-8E6B-5A8CF9FC57AF}"/>
    <dgm:cxn modelId="{5213FB2E-395F-4B2B-BC4F-C2A1AD9DDD64}" srcId="{59FE30FB-104E-40FE-839F-75861F935EEB}" destId="{5FAD2DBB-E025-4B8A-8564-ECE567E7124C}" srcOrd="4" destOrd="0" parTransId="{87B5B4A6-090C-430C-998D-6C5C21714707}" sibTransId="{9E3CC00A-30C8-48EC-8264-0932DE788EAD}"/>
    <dgm:cxn modelId="{417C2C36-F77E-4128-89B4-F05252BF847F}" type="presOf" srcId="{698B4B87-D333-49BF-B4A6-AE1B3F0F9F97}" destId="{6B959892-4C0A-4868-AD20-C6DF6F6FEE59}" srcOrd="0" destOrd="0" presId="urn:microsoft.com/office/officeart/2008/layout/LinedList"/>
    <dgm:cxn modelId="{BED7B43A-1CC2-4D6A-84E2-C520D63E52F4}" type="presOf" srcId="{5FAD2DBB-E025-4B8A-8564-ECE567E7124C}" destId="{882E9ACD-D312-4D60-B003-781FD901B82F}" srcOrd="0" destOrd="0" presId="urn:microsoft.com/office/officeart/2008/layout/LinedList"/>
    <dgm:cxn modelId="{8DF7B13E-6E18-4F86-80E6-6D314B2C7280}" type="presOf" srcId="{59FE30FB-104E-40FE-839F-75861F935EEB}" destId="{A604CBC1-4BBC-43C4-8238-1058916D96F7}" srcOrd="0" destOrd="0" presId="urn:microsoft.com/office/officeart/2008/layout/LinedList"/>
    <dgm:cxn modelId="{70C2E044-021E-4D83-8327-0760332F1066}" srcId="{59FE30FB-104E-40FE-839F-75861F935EEB}" destId="{0FBBED61-8B56-4A75-997D-246D6FBEE248}" srcOrd="3" destOrd="0" parTransId="{608715A9-1348-4D26-B2E2-3B45EB49611C}" sibTransId="{324C6E08-7BAC-4D96-9207-504EA3698A98}"/>
    <dgm:cxn modelId="{BA00FC46-E2F0-4E93-AAEA-AD55BAF4BBE5}" type="presOf" srcId="{E73B2C67-BD11-4D5D-9D12-1B75B096C317}" destId="{CB22EF42-B736-4230-8C53-31064AB78B11}" srcOrd="0" destOrd="0" presId="urn:microsoft.com/office/officeart/2008/layout/LinedList"/>
    <dgm:cxn modelId="{292F8651-5A2C-4DD6-8833-13F22A6A91B1}" srcId="{59FE30FB-104E-40FE-839F-75861F935EEB}" destId="{6395968E-AB0C-4ED2-BCCC-922654A8AA70}" srcOrd="5" destOrd="0" parTransId="{69D13E35-51E8-4660-A2B3-9C42B5F63BBB}" sibTransId="{1B86C27F-9086-4EE1-A6F5-918C058923DB}"/>
    <dgm:cxn modelId="{FDD8C5D6-C3FC-4E65-B8AC-CB47F516160B}" srcId="{59FE30FB-104E-40FE-839F-75861F935EEB}" destId="{0A302026-93DC-4EA2-A38D-2904F0848A06}" srcOrd="2" destOrd="0" parTransId="{2CD60ED4-5028-4DCD-8C27-FCC1A798663F}" sibTransId="{19C6F237-3198-4B75-8042-A343BFCF05D8}"/>
    <dgm:cxn modelId="{D61161D7-BBC9-422F-95EE-2F5B11D76890}" srcId="{59FE30FB-104E-40FE-839F-75861F935EEB}" destId="{698B4B87-D333-49BF-B4A6-AE1B3F0F9F97}" srcOrd="0" destOrd="0" parTransId="{C42CA672-25E0-4B7C-ACC2-E886B264098B}" sibTransId="{526C687D-C42D-4229-83BB-36321D3C4774}"/>
    <dgm:cxn modelId="{C15C21D8-29DD-4114-AEC8-29EFADEF5CA4}" type="presOf" srcId="{6395968E-AB0C-4ED2-BCCC-922654A8AA70}" destId="{76DD8E53-6412-46BF-AA8D-37948F257E7D}" srcOrd="0" destOrd="0" presId="urn:microsoft.com/office/officeart/2008/layout/LinedList"/>
    <dgm:cxn modelId="{1994A7FC-86C1-4190-91A4-20B8804C9136}" type="presOf" srcId="{0A302026-93DC-4EA2-A38D-2904F0848A06}" destId="{00788D61-B8D5-4088-96A2-5174B5627F7F}" srcOrd="0" destOrd="0" presId="urn:microsoft.com/office/officeart/2008/layout/LinedList"/>
    <dgm:cxn modelId="{F2448335-7826-47AF-A404-27C5DB2FE99E}" type="presParOf" srcId="{A604CBC1-4BBC-43C4-8238-1058916D96F7}" destId="{4719C7D2-99D0-4E13-9216-DBFA3150926E}" srcOrd="0" destOrd="0" presId="urn:microsoft.com/office/officeart/2008/layout/LinedList"/>
    <dgm:cxn modelId="{E52335E9-A1D3-4D63-90A4-0DC5308261A9}" type="presParOf" srcId="{A604CBC1-4BBC-43C4-8238-1058916D96F7}" destId="{8E0D29E3-01B9-4404-9769-C3BA8A4C4F79}" srcOrd="1" destOrd="0" presId="urn:microsoft.com/office/officeart/2008/layout/LinedList"/>
    <dgm:cxn modelId="{7EF79070-9DF3-46C8-9C3B-7001EB622E2A}" type="presParOf" srcId="{8E0D29E3-01B9-4404-9769-C3BA8A4C4F79}" destId="{6B959892-4C0A-4868-AD20-C6DF6F6FEE59}" srcOrd="0" destOrd="0" presId="urn:microsoft.com/office/officeart/2008/layout/LinedList"/>
    <dgm:cxn modelId="{23371BF7-DA8E-442E-8F1B-213EEBB60686}" type="presParOf" srcId="{8E0D29E3-01B9-4404-9769-C3BA8A4C4F79}" destId="{08135EF4-7F87-4D53-86C9-63A47BF473D3}" srcOrd="1" destOrd="0" presId="urn:microsoft.com/office/officeart/2008/layout/LinedList"/>
    <dgm:cxn modelId="{F26B9C49-36C4-418B-A873-E49BAFCBD48D}" type="presParOf" srcId="{A604CBC1-4BBC-43C4-8238-1058916D96F7}" destId="{73F586E4-F695-4447-AD49-3173D8504B99}" srcOrd="2" destOrd="0" presId="urn:microsoft.com/office/officeart/2008/layout/LinedList"/>
    <dgm:cxn modelId="{A3CC85A7-4844-4521-ACBD-2BA410298766}" type="presParOf" srcId="{A604CBC1-4BBC-43C4-8238-1058916D96F7}" destId="{C0DDEAB3-7B79-4324-8F6B-D5BD4846ED6F}" srcOrd="3" destOrd="0" presId="urn:microsoft.com/office/officeart/2008/layout/LinedList"/>
    <dgm:cxn modelId="{CC9F02D1-0B80-4CA1-9BA7-E2B08E97A6A1}" type="presParOf" srcId="{C0DDEAB3-7B79-4324-8F6B-D5BD4846ED6F}" destId="{CB22EF42-B736-4230-8C53-31064AB78B11}" srcOrd="0" destOrd="0" presId="urn:microsoft.com/office/officeart/2008/layout/LinedList"/>
    <dgm:cxn modelId="{6AC049DE-F6C0-46BC-BBED-CC5C311C9780}" type="presParOf" srcId="{C0DDEAB3-7B79-4324-8F6B-D5BD4846ED6F}" destId="{8CBB1C14-B75C-4768-B008-0EFFF5617EE2}" srcOrd="1" destOrd="0" presId="urn:microsoft.com/office/officeart/2008/layout/LinedList"/>
    <dgm:cxn modelId="{A7CE7FEA-6974-4BF4-8BDC-9098775DDF35}" type="presParOf" srcId="{A604CBC1-4BBC-43C4-8238-1058916D96F7}" destId="{FB49BDFA-83D0-48A6-A9F7-8F93A8E9B523}" srcOrd="4" destOrd="0" presId="urn:microsoft.com/office/officeart/2008/layout/LinedList"/>
    <dgm:cxn modelId="{18242DDA-005E-4898-A136-981A430A96AA}" type="presParOf" srcId="{A604CBC1-4BBC-43C4-8238-1058916D96F7}" destId="{697157BD-C96F-476D-BA25-0036D4AB9AA3}" srcOrd="5" destOrd="0" presId="urn:microsoft.com/office/officeart/2008/layout/LinedList"/>
    <dgm:cxn modelId="{1601FAE3-2E24-4593-A4E6-12299D4292BD}" type="presParOf" srcId="{697157BD-C96F-476D-BA25-0036D4AB9AA3}" destId="{00788D61-B8D5-4088-96A2-5174B5627F7F}" srcOrd="0" destOrd="0" presId="urn:microsoft.com/office/officeart/2008/layout/LinedList"/>
    <dgm:cxn modelId="{61575674-5A0A-462B-990D-FC0D5FFF5730}" type="presParOf" srcId="{697157BD-C96F-476D-BA25-0036D4AB9AA3}" destId="{9E4C4961-12D8-461D-944D-2AAC36E32672}" srcOrd="1" destOrd="0" presId="urn:microsoft.com/office/officeart/2008/layout/LinedList"/>
    <dgm:cxn modelId="{6352E7A8-D975-42F5-B4BA-EFE0FDAE4AE3}" type="presParOf" srcId="{A604CBC1-4BBC-43C4-8238-1058916D96F7}" destId="{1BBCCD45-1176-4443-A6AC-399442773CC0}" srcOrd="6" destOrd="0" presId="urn:microsoft.com/office/officeart/2008/layout/LinedList"/>
    <dgm:cxn modelId="{04605DC8-EBAF-44BC-B3B7-79BE44A0E705}" type="presParOf" srcId="{A604CBC1-4BBC-43C4-8238-1058916D96F7}" destId="{01F2AE69-4BDF-443A-8C60-278816C78DE9}" srcOrd="7" destOrd="0" presId="urn:microsoft.com/office/officeart/2008/layout/LinedList"/>
    <dgm:cxn modelId="{CAEB4C3A-28AC-4562-9507-2DF3A42789F4}" type="presParOf" srcId="{01F2AE69-4BDF-443A-8C60-278816C78DE9}" destId="{179D601A-4826-4669-B5E1-5971F63B2887}" srcOrd="0" destOrd="0" presId="urn:microsoft.com/office/officeart/2008/layout/LinedList"/>
    <dgm:cxn modelId="{D916C931-C43C-4452-84E9-BC0F18994F5B}" type="presParOf" srcId="{01F2AE69-4BDF-443A-8C60-278816C78DE9}" destId="{243CF964-72D8-4ABC-A7A1-5EF82A0ECE4E}" srcOrd="1" destOrd="0" presId="urn:microsoft.com/office/officeart/2008/layout/LinedList"/>
    <dgm:cxn modelId="{BFDA3591-9994-4C66-A481-621E4884D457}" type="presParOf" srcId="{A604CBC1-4BBC-43C4-8238-1058916D96F7}" destId="{FA5A4936-6DF6-4BF0-B643-BD2266ECB49D}" srcOrd="8" destOrd="0" presId="urn:microsoft.com/office/officeart/2008/layout/LinedList"/>
    <dgm:cxn modelId="{46AD2FC9-A801-4EE3-B596-FBD4B30F5DE0}" type="presParOf" srcId="{A604CBC1-4BBC-43C4-8238-1058916D96F7}" destId="{EEE8B2BA-710F-462E-84B6-8EEC02278BA3}" srcOrd="9" destOrd="0" presId="urn:microsoft.com/office/officeart/2008/layout/LinedList"/>
    <dgm:cxn modelId="{707AD8CD-CE99-4ECA-BC0F-82CC72715083}" type="presParOf" srcId="{EEE8B2BA-710F-462E-84B6-8EEC02278BA3}" destId="{882E9ACD-D312-4D60-B003-781FD901B82F}" srcOrd="0" destOrd="0" presId="urn:microsoft.com/office/officeart/2008/layout/LinedList"/>
    <dgm:cxn modelId="{E8F921D0-22D9-40F0-898D-113EABF1BFB8}" type="presParOf" srcId="{EEE8B2BA-710F-462E-84B6-8EEC02278BA3}" destId="{D9AF49BF-F137-427B-B00D-7319F82BEA02}" srcOrd="1" destOrd="0" presId="urn:microsoft.com/office/officeart/2008/layout/LinedList"/>
    <dgm:cxn modelId="{C9959621-09F7-4213-AE57-F9374505DFA8}" type="presParOf" srcId="{A604CBC1-4BBC-43C4-8238-1058916D96F7}" destId="{CBDBE84E-FD9D-4DA4-A9F8-180FE381E01E}" srcOrd="10" destOrd="0" presId="urn:microsoft.com/office/officeart/2008/layout/LinedList"/>
    <dgm:cxn modelId="{7509FB44-AF21-4A0D-AD7F-D4E8AF09C28E}" type="presParOf" srcId="{A604CBC1-4BBC-43C4-8238-1058916D96F7}" destId="{0E399E23-1FAF-4BE1-9C6F-602D19EE5825}" srcOrd="11" destOrd="0" presId="urn:microsoft.com/office/officeart/2008/layout/LinedList"/>
    <dgm:cxn modelId="{4980F371-1039-41BE-935E-56F3FAFEB4BC}" type="presParOf" srcId="{0E399E23-1FAF-4BE1-9C6F-602D19EE5825}" destId="{76DD8E53-6412-46BF-AA8D-37948F257E7D}" srcOrd="0" destOrd="0" presId="urn:microsoft.com/office/officeart/2008/layout/LinedList"/>
    <dgm:cxn modelId="{4E897A36-ACFC-48E4-95FD-F3C06E9A8451}" type="presParOf" srcId="{0E399E23-1FAF-4BE1-9C6F-602D19EE5825}" destId="{CD913D5D-918E-4E8B-A271-C8F3181A0E5D}" srcOrd="1"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0.xml><?xml version="1.0" encoding="utf-8"?>
<dgm:dataModel xmlns:dgm="http://schemas.openxmlformats.org/drawingml/2006/diagram" xmlns:a="http://schemas.openxmlformats.org/drawingml/2006/main">
  <dgm:ptLst>
    <dgm:pt modelId="{6EE22790-9AD0-4FA8-AEEB-3E69D5A8A96D}" type="doc">
      <dgm:prSet loTypeId="urn:microsoft.com/office/officeart/2005/8/layout/vProcess5" loCatId="process" qsTypeId="urn:microsoft.com/office/officeart/2005/8/quickstyle/simple1" qsCatId="simple" csTypeId="urn:microsoft.com/office/officeart/2005/8/colors/accent1_2" csCatId="accent1" phldr="1"/>
      <dgm:spPr/>
      <dgm:t>
        <a:bodyPr/>
        <a:lstStyle/>
        <a:p>
          <a:endParaRPr lang="en-US"/>
        </a:p>
      </dgm:t>
    </dgm:pt>
    <dgm:pt modelId="{6518E0EE-168F-426E-9AC7-C6822E797AAB}">
      <dgm:prSet/>
      <dgm:spPr/>
      <dgm:t>
        <a:bodyPr/>
        <a:lstStyle/>
        <a:p>
          <a:r>
            <a:rPr lang="en-US" dirty="0"/>
            <a:t>3. According to </a:t>
          </a:r>
          <a:r>
            <a:rPr lang="en-US" dirty="0" err="1"/>
            <a:t>Saakvitne</a:t>
          </a:r>
          <a:r>
            <a:rPr lang="en-US" dirty="0"/>
            <a:t> and Pearlman (1996) the  ABC’s of Support and Self Care Strategies: </a:t>
          </a:r>
        </a:p>
      </dgm:t>
    </dgm:pt>
    <dgm:pt modelId="{B4CC57F8-E1A5-4245-89C1-1BB50C8F7006}" type="parTrans" cxnId="{2BD21B79-2999-4DA3-90AC-1C49162C94A0}">
      <dgm:prSet/>
      <dgm:spPr/>
      <dgm:t>
        <a:bodyPr/>
        <a:lstStyle/>
        <a:p>
          <a:endParaRPr lang="en-US"/>
        </a:p>
      </dgm:t>
    </dgm:pt>
    <dgm:pt modelId="{F220E1D1-89EB-493B-A31D-7B5F2E277671}" type="sibTrans" cxnId="{2BD21B79-2999-4DA3-90AC-1C49162C94A0}">
      <dgm:prSet/>
      <dgm:spPr/>
      <dgm:t>
        <a:bodyPr/>
        <a:lstStyle/>
        <a:p>
          <a:endParaRPr lang="en-US"/>
        </a:p>
      </dgm:t>
    </dgm:pt>
    <dgm:pt modelId="{516F9600-CDF0-4FD8-829F-5947546B7707}">
      <dgm:prSet/>
      <dgm:spPr/>
      <dgm:t>
        <a:bodyPr/>
        <a:lstStyle/>
        <a:p>
          <a:r>
            <a:rPr lang="en-US" dirty="0"/>
            <a:t>a) Awareness, Balance, and Connection</a:t>
          </a:r>
        </a:p>
      </dgm:t>
    </dgm:pt>
    <dgm:pt modelId="{D9A6E681-C83D-4B11-945C-9ACB419FBE3A}" type="parTrans" cxnId="{D714D15B-BD30-4475-8C92-77A625E54E1B}">
      <dgm:prSet/>
      <dgm:spPr/>
      <dgm:t>
        <a:bodyPr/>
        <a:lstStyle/>
        <a:p>
          <a:endParaRPr lang="en-US"/>
        </a:p>
      </dgm:t>
    </dgm:pt>
    <dgm:pt modelId="{74B0BAD8-4887-4698-8839-F8D2BDD18D3D}" type="sibTrans" cxnId="{D714D15B-BD30-4475-8C92-77A625E54E1B}">
      <dgm:prSet/>
      <dgm:spPr/>
      <dgm:t>
        <a:bodyPr/>
        <a:lstStyle/>
        <a:p>
          <a:endParaRPr lang="en-US"/>
        </a:p>
      </dgm:t>
    </dgm:pt>
    <dgm:pt modelId="{2AAB1D52-8DE7-455C-A9CB-C1A22D7812D9}">
      <dgm:prSet/>
      <dgm:spPr/>
      <dgm:t>
        <a:bodyPr/>
        <a:lstStyle/>
        <a:p>
          <a:r>
            <a:rPr lang="en-US" dirty="0"/>
            <a:t>b) Availability, Background, and Collaboration</a:t>
          </a:r>
        </a:p>
      </dgm:t>
    </dgm:pt>
    <dgm:pt modelId="{D7C5B9FE-A0A4-460E-AD67-CFE441D7504C}" type="parTrans" cxnId="{FB214C32-7DB8-4866-876F-375CCFB8125F}">
      <dgm:prSet/>
      <dgm:spPr/>
      <dgm:t>
        <a:bodyPr/>
        <a:lstStyle/>
        <a:p>
          <a:endParaRPr lang="en-US"/>
        </a:p>
      </dgm:t>
    </dgm:pt>
    <dgm:pt modelId="{B9535646-55D7-4B7B-8ED2-B0822656E720}" type="sibTrans" cxnId="{FB214C32-7DB8-4866-876F-375CCFB8125F}">
      <dgm:prSet/>
      <dgm:spPr/>
      <dgm:t>
        <a:bodyPr/>
        <a:lstStyle/>
        <a:p>
          <a:endParaRPr lang="en-US"/>
        </a:p>
      </dgm:t>
    </dgm:pt>
    <dgm:pt modelId="{9A3329A5-675B-4BEB-A5BD-E94D8C0853F7}">
      <dgm:prSet/>
      <dgm:spPr/>
      <dgm:t>
        <a:bodyPr/>
        <a:lstStyle/>
        <a:p>
          <a:r>
            <a:rPr lang="en-US" dirty="0"/>
            <a:t>c) Alertness, Belonging, and Caring</a:t>
          </a:r>
        </a:p>
      </dgm:t>
    </dgm:pt>
    <dgm:pt modelId="{23074D8C-CB4B-49E0-9A20-B3A8CFFD7EF4}" type="parTrans" cxnId="{43756E66-76EA-420A-8F6C-2AE214DE97AE}">
      <dgm:prSet/>
      <dgm:spPr/>
      <dgm:t>
        <a:bodyPr/>
        <a:lstStyle/>
        <a:p>
          <a:endParaRPr lang="en-US"/>
        </a:p>
      </dgm:t>
    </dgm:pt>
    <dgm:pt modelId="{B8D52EBA-B310-469B-A620-D7D3B1FF3A43}" type="sibTrans" cxnId="{43756E66-76EA-420A-8F6C-2AE214DE97AE}">
      <dgm:prSet/>
      <dgm:spPr/>
      <dgm:t>
        <a:bodyPr/>
        <a:lstStyle/>
        <a:p>
          <a:endParaRPr lang="en-US"/>
        </a:p>
      </dgm:t>
    </dgm:pt>
    <dgm:pt modelId="{8E5C0043-1A57-472D-91E5-461A0C4C3F2C}">
      <dgm:prSet/>
      <dgm:spPr/>
      <dgm:t>
        <a:bodyPr/>
        <a:lstStyle/>
        <a:p>
          <a:r>
            <a:rPr lang="en-US" dirty="0"/>
            <a:t>d) Affirmations, Behaviors, and Communication</a:t>
          </a:r>
        </a:p>
      </dgm:t>
    </dgm:pt>
    <dgm:pt modelId="{FDB6FAF6-3D6B-4616-9874-387644FE0965}" type="parTrans" cxnId="{B00A2D83-B7F4-4432-B87E-4ED2C8F22B44}">
      <dgm:prSet/>
      <dgm:spPr/>
      <dgm:t>
        <a:bodyPr/>
        <a:lstStyle/>
        <a:p>
          <a:endParaRPr lang="en-US"/>
        </a:p>
      </dgm:t>
    </dgm:pt>
    <dgm:pt modelId="{7B80E252-2856-4C03-A4FF-78EF9CC93BAA}" type="sibTrans" cxnId="{B00A2D83-B7F4-4432-B87E-4ED2C8F22B44}">
      <dgm:prSet/>
      <dgm:spPr/>
      <dgm:t>
        <a:bodyPr/>
        <a:lstStyle/>
        <a:p>
          <a:endParaRPr lang="en-US"/>
        </a:p>
      </dgm:t>
    </dgm:pt>
    <dgm:pt modelId="{E674711B-FD93-40FE-9686-5F758131D18A}" type="pres">
      <dgm:prSet presAssocID="{6EE22790-9AD0-4FA8-AEEB-3E69D5A8A96D}" presName="outerComposite" presStyleCnt="0">
        <dgm:presLayoutVars>
          <dgm:chMax val="5"/>
          <dgm:dir/>
          <dgm:resizeHandles val="exact"/>
        </dgm:presLayoutVars>
      </dgm:prSet>
      <dgm:spPr/>
    </dgm:pt>
    <dgm:pt modelId="{9821C819-5404-4457-9471-BF0FD25E50AF}" type="pres">
      <dgm:prSet presAssocID="{6EE22790-9AD0-4FA8-AEEB-3E69D5A8A96D}" presName="dummyMaxCanvas" presStyleCnt="0">
        <dgm:presLayoutVars/>
      </dgm:prSet>
      <dgm:spPr/>
    </dgm:pt>
    <dgm:pt modelId="{F65714D6-D6B6-4CC7-80A1-ADACB0308A98}" type="pres">
      <dgm:prSet presAssocID="{6EE22790-9AD0-4FA8-AEEB-3E69D5A8A96D}" presName="FiveNodes_1" presStyleLbl="node1" presStyleIdx="0" presStyleCnt="5">
        <dgm:presLayoutVars>
          <dgm:bulletEnabled val="1"/>
        </dgm:presLayoutVars>
      </dgm:prSet>
      <dgm:spPr/>
    </dgm:pt>
    <dgm:pt modelId="{29806F6A-3442-4DFC-81B6-044240F19B8D}" type="pres">
      <dgm:prSet presAssocID="{6EE22790-9AD0-4FA8-AEEB-3E69D5A8A96D}" presName="FiveNodes_2" presStyleLbl="node1" presStyleIdx="1" presStyleCnt="5">
        <dgm:presLayoutVars>
          <dgm:bulletEnabled val="1"/>
        </dgm:presLayoutVars>
      </dgm:prSet>
      <dgm:spPr/>
    </dgm:pt>
    <dgm:pt modelId="{DC437D0B-01A6-465B-8827-78B245B5B2BA}" type="pres">
      <dgm:prSet presAssocID="{6EE22790-9AD0-4FA8-AEEB-3E69D5A8A96D}" presName="FiveNodes_3" presStyleLbl="node1" presStyleIdx="2" presStyleCnt="5">
        <dgm:presLayoutVars>
          <dgm:bulletEnabled val="1"/>
        </dgm:presLayoutVars>
      </dgm:prSet>
      <dgm:spPr/>
    </dgm:pt>
    <dgm:pt modelId="{3DF4C3F1-5528-4669-BD20-A48F414DD8C4}" type="pres">
      <dgm:prSet presAssocID="{6EE22790-9AD0-4FA8-AEEB-3E69D5A8A96D}" presName="FiveNodes_4" presStyleLbl="node1" presStyleIdx="3" presStyleCnt="5">
        <dgm:presLayoutVars>
          <dgm:bulletEnabled val="1"/>
        </dgm:presLayoutVars>
      </dgm:prSet>
      <dgm:spPr/>
    </dgm:pt>
    <dgm:pt modelId="{4EC874D1-C149-4954-A963-5652DD2D8A2E}" type="pres">
      <dgm:prSet presAssocID="{6EE22790-9AD0-4FA8-AEEB-3E69D5A8A96D}" presName="FiveNodes_5" presStyleLbl="node1" presStyleIdx="4" presStyleCnt="5">
        <dgm:presLayoutVars>
          <dgm:bulletEnabled val="1"/>
        </dgm:presLayoutVars>
      </dgm:prSet>
      <dgm:spPr/>
    </dgm:pt>
    <dgm:pt modelId="{BE365A14-9D2E-484B-8899-0046F227E2E8}" type="pres">
      <dgm:prSet presAssocID="{6EE22790-9AD0-4FA8-AEEB-3E69D5A8A96D}" presName="FiveConn_1-2" presStyleLbl="fgAccFollowNode1" presStyleIdx="0" presStyleCnt="4">
        <dgm:presLayoutVars>
          <dgm:bulletEnabled val="1"/>
        </dgm:presLayoutVars>
      </dgm:prSet>
      <dgm:spPr/>
    </dgm:pt>
    <dgm:pt modelId="{8D3ADC46-4085-44A1-B503-9834DDFB886C}" type="pres">
      <dgm:prSet presAssocID="{6EE22790-9AD0-4FA8-AEEB-3E69D5A8A96D}" presName="FiveConn_2-3" presStyleLbl="fgAccFollowNode1" presStyleIdx="1" presStyleCnt="4">
        <dgm:presLayoutVars>
          <dgm:bulletEnabled val="1"/>
        </dgm:presLayoutVars>
      </dgm:prSet>
      <dgm:spPr/>
    </dgm:pt>
    <dgm:pt modelId="{C88478F2-AF4F-49D8-86AF-EBB7DEA580C7}" type="pres">
      <dgm:prSet presAssocID="{6EE22790-9AD0-4FA8-AEEB-3E69D5A8A96D}" presName="FiveConn_3-4" presStyleLbl="fgAccFollowNode1" presStyleIdx="2" presStyleCnt="4">
        <dgm:presLayoutVars>
          <dgm:bulletEnabled val="1"/>
        </dgm:presLayoutVars>
      </dgm:prSet>
      <dgm:spPr/>
    </dgm:pt>
    <dgm:pt modelId="{5FCD6271-6B4C-4E82-8B36-D3C3F3E7980C}" type="pres">
      <dgm:prSet presAssocID="{6EE22790-9AD0-4FA8-AEEB-3E69D5A8A96D}" presName="FiveConn_4-5" presStyleLbl="fgAccFollowNode1" presStyleIdx="3" presStyleCnt="4">
        <dgm:presLayoutVars>
          <dgm:bulletEnabled val="1"/>
        </dgm:presLayoutVars>
      </dgm:prSet>
      <dgm:spPr/>
    </dgm:pt>
    <dgm:pt modelId="{F05711B9-19E6-4E28-AECA-27483065054F}" type="pres">
      <dgm:prSet presAssocID="{6EE22790-9AD0-4FA8-AEEB-3E69D5A8A96D}" presName="FiveNodes_1_text" presStyleLbl="node1" presStyleIdx="4" presStyleCnt="5">
        <dgm:presLayoutVars>
          <dgm:bulletEnabled val="1"/>
        </dgm:presLayoutVars>
      </dgm:prSet>
      <dgm:spPr/>
    </dgm:pt>
    <dgm:pt modelId="{78C076F7-B6DC-4627-871C-2AD482188597}" type="pres">
      <dgm:prSet presAssocID="{6EE22790-9AD0-4FA8-AEEB-3E69D5A8A96D}" presName="FiveNodes_2_text" presStyleLbl="node1" presStyleIdx="4" presStyleCnt="5">
        <dgm:presLayoutVars>
          <dgm:bulletEnabled val="1"/>
        </dgm:presLayoutVars>
      </dgm:prSet>
      <dgm:spPr/>
    </dgm:pt>
    <dgm:pt modelId="{D2FB530E-1DB8-4C87-9B9E-8B57C4F6D5A1}" type="pres">
      <dgm:prSet presAssocID="{6EE22790-9AD0-4FA8-AEEB-3E69D5A8A96D}" presName="FiveNodes_3_text" presStyleLbl="node1" presStyleIdx="4" presStyleCnt="5">
        <dgm:presLayoutVars>
          <dgm:bulletEnabled val="1"/>
        </dgm:presLayoutVars>
      </dgm:prSet>
      <dgm:spPr/>
    </dgm:pt>
    <dgm:pt modelId="{0D9D9649-45C2-4DE4-8180-BC9A47E09243}" type="pres">
      <dgm:prSet presAssocID="{6EE22790-9AD0-4FA8-AEEB-3E69D5A8A96D}" presName="FiveNodes_4_text" presStyleLbl="node1" presStyleIdx="4" presStyleCnt="5">
        <dgm:presLayoutVars>
          <dgm:bulletEnabled val="1"/>
        </dgm:presLayoutVars>
      </dgm:prSet>
      <dgm:spPr/>
    </dgm:pt>
    <dgm:pt modelId="{C820D00F-783F-4ED1-A839-F3C01E2A87A6}" type="pres">
      <dgm:prSet presAssocID="{6EE22790-9AD0-4FA8-AEEB-3E69D5A8A96D}" presName="FiveNodes_5_text" presStyleLbl="node1" presStyleIdx="4" presStyleCnt="5">
        <dgm:presLayoutVars>
          <dgm:bulletEnabled val="1"/>
        </dgm:presLayoutVars>
      </dgm:prSet>
      <dgm:spPr/>
    </dgm:pt>
  </dgm:ptLst>
  <dgm:cxnLst>
    <dgm:cxn modelId="{FB214C32-7DB8-4866-876F-375CCFB8125F}" srcId="{6EE22790-9AD0-4FA8-AEEB-3E69D5A8A96D}" destId="{2AAB1D52-8DE7-455C-A9CB-C1A22D7812D9}" srcOrd="2" destOrd="0" parTransId="{D7C5B9FE-A0A4-460E-AD67-CFE441D7504C}" sibTransId="{B9535646-55D7-4B7B-8ED2-B0822656E720}"/>
    <dgm:cxn modelId="{D8978E37-4C9F-45BD-A8D2-0F9091355BFB}" type="presOf" srcId="{6EE22790-9AD0-4FA8-AEEB-3E69D5A8A96D}" destId="{E674711B-FD93-40FE-9686-5F758131D18A}" srcOrd="0" destOrd="0" presId="urn:microsoft.com/office/officeart/2005/8/layout/vProcess5"/>
    <dgm:cxn modelId="{D714D15B-BD30-4475-8C92-77A625E54E1B}" srcId="{6EE22790-9AD0-4FA8-AEEB-3E69D5A8A96D}" destId="{516F9600-CDF0-4FD8-829F-5947546B7707}" srcOrd="1" destOrd="0" parTransId="{D9A6E681-C83D-4B11-945C-9ACB419FBE3A}" sibTransId="{74B0BAD8-4887-4698-8839-F8D2BDD18D3D}"/>
    <dgm:cxn modelId="{3DF11D5F-1FF8-4F3C-AEB7-E23EBC9856F5}" type="presOf" srcId="{8E5C0043-1A57-472D-91E5-461A0C4C3F2C}" destId="{4EC874D1-C149-4954-A963-5652DD2D8A2E}" srcOrd="0" destOrd="0" presId="urn:microsoft.com/office/officeart/2005/8/layout/vProcess5"/>
    <dgm:cxn modelId="{73BA1162-BE33-4286-8BD0-43A17755C9AA}" type="presOf" srcId="{74B0BAD8-4887-4698-8839-F8D2BDD18D3D}" destId="{8D3ADC46-4085-44A1-B503-9834DDFB886C}" srcOrd="0" destOrd="0" presId="urn:microsoft.com/office/officeart/2005/8/layout/vProcess5"/>
    <dgm:cxn modelId="{43756E66-76EA-420A-8F6C-2AE214DE97AE}" srcId="{6EE22790-9AD0-4FA8-AEEB-3E69D5A8A96D}" destId="{9A3329A5-675B-4BEB-A5BD-E94D8C0853F7}" srcOrd="3" destOrd="0" parTransId="{23074D8C-CB4B-49E0-9A20-B3A8CFFD7EF4}" sibTransId="{B8D52EBA-B310-469B-A620-D7D3B1FF3A43}"/>
    <dgm:cxn modelId="{EBCCB34A-FD1B-4E0C-B44C-FEF5DC0DB726}" type="presOf" srcId="{6518E0EE-168F-426E-9AC7-C6822E797AAB}" destId="{F05711B9-19E6-4E28-AECA-27483065054F}" srcOrd="1" destOrd="0" presId="urn:microsoft.com/office/officeart/2005/8/layout/vProcess5"/>
    <dgm:cxn modelId="{7DD3A04E-6B1D-4D27-80D4-F9ED16828DE6}" type="presOf" srcId="{9A3329A5-675B-4BEB-A5BD-E94D8C0853F7}" destId="{0D9D9649-45C2-4DE4-8180-BC9A47E09243}" srcOrd="1" destOrd="0" presId="urn:microsoft.com/office/officeart/2005/8/layout/vProcess5"/>
    <dgm:cxn modelId="{45CFBE55-3400-43E5-91AA-B462BB93BC19}" type="presOf" srcId="{2AAB1D52-8DE7-455C-A9CB-C1A22D7812D9}" destId="{DC437D0B-01A6-465B-8827-78B245B5B2BA}" srcOrd="0" destOrd="0" presId="urn:microsoft.com/office/officeart/2005/8/layout/vProcess5"/>
    <dgm:cxn modelId="{2BD21B79-2999-4DA3-90AC-1C49162C94A0}" srcId="{6EE22790-9AD0-4FA8-AEEB-3E69D5A8A96D}" destId="{6518E0EE-168F-426E-9AC7-C6822E797AAB}" srcOrd="0" destOrd="0" parTransId="{B4CC57F8-E1A5-4245-89C1-1BB50C8F7006}" sibTransId="{F220E1D1-89EB-493B-A31D-7B5F2E277671}"/>
    <dgm:cxn modelId="{7D185881-6BBC-4A2F-8A08-03A2AE8B4944}" type="presOf" srcId="{9A3329A5-675B-4BEB-A5BD-E94D8C0853F7}" destId="{3DF4C3F1-5528-4669-BD20-A48F414DD8C4}" srcOrd="0" destOrd="0" presId="urn:microsoft.com/office/officeart/2005/8/layout/vProcess5"/>
    <dgm:cxn modelId="{B00A2D83-B7F4-4432-B87E-4ED2C8F22B44}" srcId="{6EE22790-9AD0-4FA8-AEEB-3E69D5A8A96D}" destId="{8E5C0043-1A57-472D-91E5-461A0C4C3F2C}" srcOrd="4" destOrd="0" parTransId="{FDB6FAF6-3D6B-4616-9874-387644FE0965}" sibTransId="{7B80E252-2856-4C03-A4FF-78EF9CC93BAA}"/>
    <dgm:cxn modelId="{F5DDEE9E-5B99-4357-B8ED-85093669BB99}" type="presOf" srcId="{6518E0EE-168F-426E-9AC7-C6822E797AAB}" destId="{F65714D6-D6B6-4CC7-80A1-ADACB0308A98}" srcOrd="0" destOrd="0" presId="urn:microsoft.com/office/officeart/2005/8/layout/vProcess5"/>
    <dgm:cxn modelId="{074563AC-40AE-45B7-BE59-8C4F6703CE0D}" type="presOf" srcId="{516F9600-CDF0-4FD8-829F-5947546B7707}" destId="{29806F6A-3442-4DFC-81B6-044240F19B8D}" srcOrd="0" destOrd="0" presId="urn:microsoft.com/office/officeart/2005/8/layout/vProcess5"/>
    <dgm:cxn modelId="{3548C0AD-3D44-4269-8A2D-7599517C87D6}" type="presOf" srcId="{B8D52EBA-B310-469B-A620-D7D3B1FF3A43}" destId="{5FCD6271-6B4C-4E82-8B36-D3C3F3E7980C}" srcOrd="0" destOrd="0" presId="urn:microsoft.com/office/officeart/2005/8/layout/vProcess5"/>
    <dgm:cxn modelId="{A1A04CDA-9708-4BB1-AFAA-8D12D6652D45}" type="presOf" srcId="{2AAB1D52-8DE7-455C-A9CB-C1A22D7812D9}" destId="{D2FB530E-1DB8-4C87-9B9E-8B57C4F6D5A1}" srcOrd="1" destOrd="0" presId="urn:microsoft.com/office/officeart/2005/8/layout/vProcess5"/>
    <dgm:cxn modelId="{6CFD24DD-B3F1-47F4-830E-4A62A22DDFAB}" type="presOf" srcId="{F220E1D1-89EB-493B-A31D-7B5F2E277671}" destId="{BE365A14-9D2E-484B-8899-0046F227E2E8}" srcOrd="0" destOrd="0" presId="urn:microsoft.com/office/officeart/2005/8/layout/vProcess5"/>
    <dgm:cxn modelId="{B36623EF-954E-47C3-B773-D17CFBB23D44}" type="presOf" srcId="{B9535646-55D7-4B7B-8ED2-B0822656E720}" destId="{C88478F2-AF4F-49D8-86AF-EBB7DEA580C7}" srcOrd="0" destOrd="0" presId="urn:microsoft.com/office/officeart/2005/8/layout/vProcess5"/>
    <dgm:cxn modelId="{0DF409F4-65C6-4C3F-A2F8-4F9F0D40BBF7}" type="presOf" srcId="{516F9600-CDF0-4FD8-829F-5947546B7707}" destId="{78C076F7-B6DC-4627-871C-2AD482188597}" srcOrd="1" destOrd="0" presId="urn:microsoft.com/office/officeart/2005/8/layout/vProcess5"/>
    <dgm:cxn modelId="{BA045CF7-66BF-4DEB-9A68-6E690A34309D}" type="presOf" srcId="{8E5C0043-1A57-472D-91E5-461A0C4C3F2C}" destId="{C820D00F-783F-4ED1-A839-F3C01E2A87A6}" srcOrd="1" destOrd="0" presId="urn:microsoft.com/office/officeart/2005/8/layout/vProcess5"/>
    <dgm:cxn modelId="{5DB69697-3C9D-4007-A29B-6406AB190BA2}" type="presParOf" srcId="{E674711B-FD93-40FE-9686-5F758131D18A}" destId="{9821C819-5404-4457-9471-BF0FD25E50AF}" srcOrd="0" destOrd="0" presId="urn:microsoft.com/office/officeart/2005/8/layout/vProcess5"/>
    <dgm:cxn modelId="{16865CAB-8D50-4F1E-949F-97235DF9AE03}" type="presParOf" srcId="{E674711B-FD93-40FE-9686-5F758131D18A}" destId="{F65714D6-D6B6-4CC7-80A1-ADACB0308A98}" srcOrd="1" destOrd="0" presId="urn:microsoft.com/office/officeart/2005/8/layout/vProcess5"/>
    <dgm:cxn modelId="{D06C384D-61B2-440C-8375-11AFDB9ABAAA}" type="presParOf" srcId="{E674711B-FD93-40FE-9686-5F758131D18A}" destId="{29806F6A-3442-4DFC-81B6-044240F19B8D}" srcOrd="2" destOrd="0" presId="urn:microsoft.com/office/officeart/2005/8/layout/vProcess5"/>
    <dgm:cxn modelId="{B0962DB6-A50B-4F5D-A3CD-7287C4315715}" type="presParOf" srcId="{E674711B-FD93-40FE-9686-5F758131D18A}" destId="{DC437D0B-01A6-465B-8827-78B245B5B2BA}" srcOrd="3" destOrd="0" presId="urn:microsoft.com/office/officeart/2005/8/layout/vProcess5"/>
    <dgm:cxn modelId="{F9ACF619-8CA3-435A-8ECC-88646A71E3DA}" type="presParOf" srcId="{E674711B-FD93-40FE-9686-5F758131D18A}" destId="{3DF4C3F1-5528-4669-BD20-A48F414DD8C4}" srcOrd="4" destOrd="0" presId="urn:microsoft.com/office/officeart/2005/8/layout/vProcess5"/>
    <dgm:cxn modelId="{25EA1C1C-BBA7-4FA7-8CE7-E3260D0BA5E3}" type="presParOf" srcId="{E674711B-FD93-40FE-9686-5F758131D18A}" destId="{4EC874D1-C149-4954-A963-5652DD2D8A2E}" srcOrd="5" destOrd="0" presId="urn:microsoft.com/office/officeart/2005/8/layout/vProcess5"/>
    <dgm:cxn modelId="{B8C0754B-10E6-4E54-A356-88C552F53628}" type="presParOf" srcId="{E674711B-FD93-40FE-9686-5F758131D18A}" destId="{BE365A14-9D2E-484B-8899-0046F227E2E8}" srcOrd="6" destOrd="0" presId="urn:microsoft.com/office/officeart/2005/8/layout/vProcess5"/>
    <dgm:cxn modelId="{9F8C091E-DDC5-477E-89C6-DAACBEDD6348}" type="presParOf" srcId="{E674711B-FD93-40FE-9686-5F758131D18A}" destId="{8D3ADC46-4085-44A1-B503-9834DDFB886C}" srcOrd="7" destOrd="0" presId="urn:microsoft.com/office/officeart/2005/8/layout/vProcess5"/>
    <dgm:cxn modelId="{92B5E173-AE8B-4EDF-8348-61A1122B5C28}" type="presParOf" srcId="{E674711B-FD93-40FE-9686-5F758131D18A}" destId="{C88478F2-AF4F-49D8-86AF-EBB7DEA580C7}" srcOrd="8" destOrd="0" presId="urn:microsoft.com/office/officeart/2005/8/layout/vProcess5"/>
    <dgm:cxn modelId="{A9A9362A-80FE-4957-B82B-C0D8D25D1DFB}" type="presParOf" srcId="{E674711B-FD93-40FE-9686-5F758131D18A}" destId="{5FCD6271-6B4C-4E82-8B36-D3C3F3E7980C}" srcOrd="9" destOrd="0" presId="urn:microsoft.com/office/officeart/2005/8/layout/vProcess5"/>
    <dgm:cxn modelId="{31382E54-1C05-462A-AA5C-D2297D959519}" type="presParOf" srcId="{E674711B-FD93-40FE-9686-5F758131D18A}" destId="{F05711B9-19E6-4E28-AECA-27483065054F}" srcOrd="10" destOrd="0" presId="urn:microsoft.com/office/officeart/2005/8/layout/vProcess5"/>
    <dgm:cxn modelId="{2D28F374-0FC8-44E6-AE88-12A60FD66A3D}" type="presParOf" srcId="{E674711B-FD93-40FE-9686-5F758131D18A}" destId="{78C076F7-B6DC-4627-871C-2AD482188597}" srcOrd="11" destOrd="0" presId="urn:microsoft.com/office/officeart/2005/8/layout/vProcess5"/>
    <dgm:cxn modelId="{0BDF815B-C688-4BE6-974F-C85EA5117947}" type="presParOf" srcId="{E674711B-FD93-40FE-9686-5F758131D18A}" destId="{D2FB530E-1DB8-4C87-9B9E-8B57C4F6D5A1}" srcOrd="12" destOrd="0" presId="urn:microsoft.com/office/officeart/2005/8/layout/vProcess5"/>
    <dgm:cxn modelId="{D757A1A4-C743-4DB6-B3EE-D20C52A655CC}" type="presParOf" srcId="{E674711B-FD93-40FE-9686-5F758131D18A}" destId="{0D9D9649-45C2-4DE4-8180-BC9A47E09243}" srcOrd="13" destOrd="0" presId="urn:microsoft.com/office/officeart/2005/8/layout/vProcess5"/>
    <dgm:cxn modelId="{398FB04B-9AB4-4EBE-9926-5AEADDA75083}" type="presParOf" srcId="{E674711B-FD93-40FE-9686-5F758131D18A}" destId="{C820D00F-783F-4ED1-A839-F3C01E2A87A6}" srcOrd="14" destOrd="0" presId="urn:microsoft.com/office/officeart/2005/8/layout/vProcess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1.xml><?xml version="1.0" encoding="utf-8"?>
<dgm:dataModel xmlns:dgm="http://schemas.openxmlformats.org/drawingml/2006/diagram" xmlns:a="http://schemas.openxmlformats.org/drawingml/2006/main">
  <dgm:ptLst>
    <dgm:pt modelId="{6EE22790-9AD0-4FA8-AEEB-3E69D5A8A96D}" type="doc">
      <dgm:prSet loTypeId="urn:microsoft.com/office/officeart/2005/8/layout/vProcess5" loCatId="process" qsTypeId="urn:microsoft.com/office/officeart/2005/8/quickstyle/simple1" qsCatId="simple" csTypeId="urn:microsoft.com/office/officeart/2005/8/colors/accent1_2" csCatId="accent1" phldr="1"/>
      <dgm:spPr/>
      <dgm:t>
        <a:bodyPr/>
        <a:lstStyle/>
        <a:p>
          <a:endParaRPr lang="en-US"/>
        </a:p>
      </dgm:t>
    </dgm:pt>
    <dgm:pt modelId="{6518E0EE-168F-426E-9AC7-C6822E797AAB}">
      <dgm:prSet/>
      <dgm:spPr/>
      <dgm:t>
        <a:bodyPr/>
        <a:lstStyle/>
        <a:p>
          <a:r>
            <a:rPr lang="en-US" dirty="0"/>
            <a:t>3. According to </a:t>
          </a:r>
          <a:r>
            <a:rPr lang="en-US" dirty="0" err="1"/>
            <a:t>Saakvitne</a:t>
          </a:r>
          <a:r>
            <a:rPr lang="en-US" dirty="0"/>
            <a:t> and Pearlman (1996) the  ABC’s of Support and Self Care Strategies: </a:t>
          </a:r>
        </a:p>
      </dgm:t>
    </dgm:pt>
    <dgm:pt modelId="{B4CC57F8-E1A5-4245-89C1-1BB50C8F7006}" type="parTrans" cxnId="{2BD21B79-2999-4DA3-90AC-1C49162C94A0}">
      <dgm:prSet/>
      <dgm:spPr/>
      <dgm:t>
        <a:bodyPr/>
        <a:lstStyle/>
        <a:p>
          <a:endParaRPr lang="en-US"/>
        </a:p>
      </dgm:t>
    </dgm:pt>
    <dgm:pt modelId="{F220E1D1-89EB-493B-A31D-7B5F2E277671}" type="sibTrans" cxnId="{2BD21B79-2999-4DA3-90AC-1C49162C94A0}">
      <dgm:prSet/>
      <dgm:spPr/>
      <dgm:t>
        <a:bodyPr/>
        <a:lstStyle/>
        <a:p>
          <a:endParaRPr lang="en-US"/>
        </a:p>
      </dgm:t>
    </dgm:pt>
    <dgm:pt modelId="{516F9600-CDF0-4FD8-829F-5947546B7707}">
      <dgm:prSet/>
      <dgm:spPr/>
      <dgm:t>
        <a:bodyPr/>
        <a:lstStyle/>
        <a:p>
          <a:r>
            <a:rPr lang="en-US" b="1" u="none" dirty="0"/>
            <a:t>a) </a:t>
          </a:r>
          <a:r>
            <a:rPr lang="en-US" b="1" u="sng" dirty="0"/>
            <a:t>Awareness, Balance, and Connection</a:t>
          </a:r>
        </a:p>
      </dgm:t>
    </dgm:pt>
    <dgm:pt modelId="{D9A6E681-C83D-4B11-945C-9ACB419FBE3A}" type="parTrans" cxnId="{D714D15B-BD30-4475-8C92-77A625E54E1B}">
      <dgm:prSet/>
      <dgm:spPr/>
      <dgm:t>
        <a:bodyPr/>
        <a:lstStyle/>
        <a:p>
          <a:endParaRPr lang="en-US"/>
        </a:p>
      </dgm:t>
    </dgm:pt>
    <dgm:pt modelId="{74B0BAD8-4887-4698-8839-F8D2BDD18D3D}" type="sibTrans" cxnId="{D714D15B-BD30-4475-8C92-77A625E54E1B}">
      <dgm:prSet/>
      <dgm:spPr/>
      <dgm:t>
        <a:bodyPr/>
        <a:lstStyle/>
        <a:p>
          <a:endParaRPr lang="en-US"/>
        </a:p>
      </dgm:t>
    </dgm:pt>
    <dgm:pt modelId="{2AAB1D52-8DE7-455C-A9CB-C1A22D7812D9}">
      <dgm:prSet/>
      <dgm:spPr/>
      <dgm:t>
        <a:bodyPr/>
        <a:lstStyle/>
        <a:p>
          <a:r>
            <a:rPr lang="en-US" dirty="0"/>
            <a:t>b) Availability, Background, and Collaboration</a:t>
          </a:r>
        </a:p>
      </dgm:t>
    </dgm:pt>
    <dgm:pt modelId="{D7C5B9FE-A0A4-460E-AD67-CFE441D7504C}" type="parTrans" cxnId="{FB214C32-7DB8-4866-876F-375CCFB8125F}">
      <dgm:prSet/>
      <dgm:spPr/>
      <dgm:t>
        <a:bodyPr/>
        <a:lstStyle/>
        <a:p>
          <a:endParaRPr lang="en-US"/>
        </a:p>
      </dgm:t>
    </dgm:pt>
    <dgm:pt modelId="{B9535646-55D7-4B7B-8ED2-B0822656E720}" type="sibTrans" cxnId="{FB214C32-7DB8-4866-876F-375CCFB8125F}">
      <dgm:prSet/>
      <dgm:spPr/>
      <dgm:t>
        <a:bodyPr/>
        <a:lstStyle/>
        <a:p>
          <a:endParaRPr lang="en-US"/>
        </a:p>
      </dgm:t>
    </dgm:pt>
    <dgm:pt modelId="{9A3329A5-675B-4BEB-A5BD-E94D8C0853F7}">
      <dgm:prSet/>
      <dgm:spPr/>
      <dgm:t>
        <a:bodyPr/>
        <a:lstStyle/>
        <a:p>
          <a:r>
            <a:rPr lang="en-US" dirty="0"/>
            <a:t>c) Alertness, Belonging, and Caring</a:t>
          </a:r>
        </a:p>
      </dgm:t>
    </dgm:pt>
    <dgm:pt modelId="{23074D8C-CB4B-49E0-9A20-B3A8CFFD7EF4}" type="parTrans" cxnId="{43756E66-76EA-420A-8F6C-2AE214DE97AE}">
      <dgm:prSet/>
      <dgm:spPr/>
      <dgm:t>
        <a:bodyPr/>
        <a:lstStyle/>
        <a:p>
          <a:endParaRPr lang="en-US"/>
        </a:p>
      </dgm:t>
    </dgm:pt>
    <dgm:pt modelId="{B8D52EBA-B310-469B-A620-D7D3B1FF3A43}" type="sibTrans" cxnId="{43756E66-76EA-420A-8F6C-2AE214DE97AE}">
      <dgm:prSet/>
      <dgm:spPr/>
      <dgm:t>
        <a:bodyPr/>
        <a:lstStyle/>
        <a:p>
          <a:endParaRPr lang="en-US"/>
        </a:p>
      </dgm:t>
    </dgm:pt>
    <dgm:pt modelId="{8E5C0043-1A57-472D-91E5-461A0C4C3F2C}">
      <dgm:prSet/>
      <dgm:spPr/>
      <dgm:t>
        <a:bodyPr/>
        <a:lstStyle/>
        <a:p>
          <a:r>
            <a:rPr lang="en-US" dirty="0"/>
            <a:t>d) Affirmations, Behaviors, and Communication</a:t>
          </a:r>
        </a:p>
      </dgm:t>
    </dgm:pt>
    <dgm:pt modelId="{FDB6FAF6-3D6B-4616-9874-387644FE0965}" type="parTrans" cxnId="{B00A2D83-B7F4-4432-B87E-4ED2C8F22B44}">
      <dgm:prSet/>
      <dgm:spPr/>
      <dgm:t>
        <a:bodyPr/>
        <a:lstStyle/>
        <a:p>
          <a:endParaRPr lang="en-US"/>
        </a:p>
      </dgm:t>
    </dgm:pt>
    <dgm:pt modelId="{7B80E252-2856-4C03-A4FF-78EF9CC93BAA}" type="sibTrans" cxnId="{B00A2D83-B7F4-4432-B87E-4ED2C8F22B44}">
      <dgm:prSet/>
      <dgm:spPr/>
      <dgm:t>
        <a:bodyPr/>
        <a:lstStyle/>
        <a:p>
          <a:endParaRPr lang="en-US"/>
        </a:p>
      </dgm:t>
    </dgm:pt>
    <dgm:pt modelId="{E674711B-FD93-40FE-9686-5F758131D18A}" type="pres">
      <dgm:prSet presAssocID="{6EE22790-9AD0-4FA8-AEEB-3E69D5A8A96D}" presName="outerComposite" presStyleCnt="0">
        <dgm:presLayoutVars>
          <dgm:chMax val="5"/>
          <dgm:dir/>
          <dgm:resizeHandles val="exact"/>
        </dgm:presLayoutVars>
      </dgm:prSet>
      <dgm:spPr/>
    </dgm:pt>
    <dgm:pt modelId="{9821C819-5404-4457-9471-BF0FD25E50AF}" type="pres">
      <dgm:prSet presAssocID="{6EE22790-9AD0-4FA8-AEEB-3E69D5A8A96D}" presName="dummyMaxCanvas" presStyleCnt="0">
        <dgm:presLayoutVars/>
      </dgm:prSet>
      <dgm:spPr/>
    </dgm:pt>
    <dgm:pt modelId="{F65714D6-D6B6-4CC7-80A1-ADACB0308A98}" type="pres">
      <dgm:prSet presAssocID="{6EE22790-9AD0-4FA8-AEEB-3E69D5A8A96D}" presName="FiveNodes_1" presStyleLbl="node1" presStyleIdx="0" presStyleCnt="5">
        <dgm:presLayoutVars>
          <dgm:bulletEnabled val="1"/>
        </dgm:presLayoutVars>
      </dgm:prSet>
      <dgm:spPr/>
    </dgm:pt>
    <dgm:pt modelId="{29806F6A-3442-4DFC-81B6-044240F19B8D}" type="pres">
      <dgm:prSet presAssocID="{6EE22790-9AD0-4FA8-AEEB-3E69D5A8A96D}" presName="FiveNodes_2" presStyleLbl="node1" presStyleIdx="1" presStyleCnt="5">
        <dgm:presLayoutVars>
          <dgm:bulletEnabled val="1"/>
        </dgm:presLayoutVars>
      </dgm:prSet>
      <dgm:spPr/>
    </dgm:pt>
    <dgm:pt modelId="{DC437D0B-01A6-465B-8827-78B245B5B2BA}" type="pres">
      <dgm:prSet presAssocID="{6EE22790-9AD0-4FA8-AEEB-3E69D5A8A96D}" presName="FiveNodes_3" presStyleLbl="node1" presStyleIdx="2" presStyleCnt="5">
        <dgm:presLayoutVars>
          <dgm:bulletEnabled val="1"/>
        </dgm:presLayoutVars>
      </dgm:prSet>
      <dgm:spPr/>
    </dgm:pt>
    <dgm:pt modelId="{3DF4C3F1-5528-4669-BD20-A48F414DD8C4}" type="pres">
      <dgm:prSet presAssocID="{6EE22790-9AD0-4FA8-AEEB-3E69D5A8A96D}" presName="FiveNodes_4" presStyleLbl="node1" presStyleIdx="3" presStyleCnt="5">
        <dgm:presLayoutVars>
          <dgm:bulletEnabled val="1"/>
        </dgm:presLayoutVars>
      </dgm:prSet>
      <dgm:spPr/>
    </dgm:pt>
    <dgm:pt modelId="{4EC874D1-C149-4954-A963-5652DD2D8A2E}" type="pres">
      <dgm:prSet presAssocID="{6EE22790-9AD0-4FA8-AEEB-3E69D5A8A96D}" presName="FiveNodes_5" presStyleLbl="node1" presStyleIdx="4" presStyleCnt="5">
        <dgm:presLayoutVars>
          <dgm:bulletEnabled val="1"/>
        </dgm:presLayoutVars>
      </dgm:prSet>
      <dgm:spPr/>
    </dgm:pt>
    <dgm:pt modelId="{BE365A14-9D2E-484B-8899-0046F227E2E8}" type="pres">
      <dgm:prSet presAssocID="{6EE22790-9AD0-4FA8-AEEB-3E69D5A8A96D}" presName="FiveConn_1-2" presStyleLbl="fgAccFollowNode1" presStyleIdx="0" presStyleCnt="4">
        <dgm:presLayoutVars>
          <dgm:bulletEnabled val="1"/>
        </dgm:presLayoutVars>
      </dgm:prSet>
      <dgm:spPr/>
    </dgm:pt>
    <dgm:pt modelId="{8D3ADC46-4085-44A1-B503-9834DDFB886C}" type="pres">
      <dgm:prSet presAssocID="{6EE22790-9AD0-4FA8-AEEB-3E69D5A8A96D}" presName="FiveConn_2-3" presStyleLbl="fgAccFollowNode1" presStyleIdx="1" presStyleCnt="4">
        <dgm:presLayoutVars>
          <dgm:bulletEnabled val="1"/>
        </dgm:presLayoutVars>
      </dgm:prSet>
      <dgm:spPr/>
    </dgm:pt>
    <dgm:pt modelId="{C88478F2-AF4F-49D8-86AF-EBB7DEA580C7}" type="pres">
      <dgm:prSet presAssocID="{6EE22790-9AD0-4FA8-AEEB-3E69D5A8A96D}" presName="FiveConn_3-4" presStyleLbl="fgAccFollowNode1" presStyleIdx="2" presStyleCnt="4">
        <dgm:presLayoutVars>
          <dgm:bulletEnabled val="1"/>
        </dgm:presLayoutVars>
      </dgm:prSet>
      <dgm:spPr/>
    </dgm:pt>
    <dgm:pt modelId="{5FCD6271-6B4C-4E82-8B36-D3C3F3E7980C}" type="pres">
      <dgm:prSet presAssocID="{6EE22790-9AD0-4FA8-AEEB-3E69D5A8A96D}" presName="FiveConn_4-5" presStyleLbl="fgAccFollowNode1" presStyleIdx="3" presStyleCnt="4">
        <dgm:presLayoutVars>
          <dgm:bulletEnabled val="1"/>
        </dgm:presLayoutVars>
      </dgm:prSet>
      <dgm:spPr/>
    </dgm:pt>
    <dgm:pt modelId="{F05711B9-19E6-4E28-AECA-27483065054F}" type="pres">
      <dgm:prSet presAssocID="{6EE22790-9AD0-4FA8-AEEB-3E69D5A8A96D}" presName="FiveNodes_1_text" presStyleLbl="node1" presStyleIdx="4" presStyleCnt="5">
        <dgm:presLayoutVars>
          <dgm:bulletEnabled val="1"/>
        </dgm:presLayoutVars>
      </dgm:prSet>
      <dgm:spPr/>
    </dgm:pt>
    <dgm:pt modelId="{78C076F7-B6DC-4627-871C-2AD482188597}" type="pres">
      <dgm:prSet presAssocID="{6EE22790-9AD0-4FA8-AEEB-3E69D5A8A96D}" presName="FiveNodes_2_text" presStyleLbl="node1" presStyleIdx="4" presStyleCnt="5">
        <dgm:presLayoutVars>
          <dgm:bulletEnabled val="1"/>
        </dgm:presLayoutVars>
      </dgm:prSet>
      <dgm:spPr/>
    </dgm:pt>
    <dgm:pt modelId="{D2FB530E-1DB8-4C87-9B9E-8B57C4F6D5A1}" type="pres">
      <dgm:prSet presAssocID="{6EE22790-9AD0-4FA8-AEEB-3E69D5A8A96D}" presName="FiveNodes_3_text" presStyleLbl="node1" presStyleIdx="4" presStyleCnt="5">
        <dgm:presLayoutVars>
          <dgm:bulletEnabled val="1"/>
        </dgm:presLayoutVars>
      </dgm:prSet>
      <dgm:spPr/>
    </dgm:pt>
    <dgm:pt modelId="{0D9D9649-45C2-4DE4-8180-BC9A47E09243}" type="pres">
      <dgm:prSet presAssocID="{6EE22790-9AD0-4FA8-AEEB-3E69D5A8A96D}" presName="FiveNodes_4_text" presStyleLbl="node1" presStyleIdx="4" presStyleCnt="5">
        <dgm:presLayoutVars>
          <dgm:bulletEnabled val="1"/>
        </dgm:presLayoutVars>
      </dgm:prSet>
      <dgm:spPr/>
    </dgm:pt>
    <dgm:pt modelId="{C820D00F-783F-4ED1-A839-F3C01E2A87A6}" type="pres">
      <dgm:prSet presAssocID="{6EE22790-9AD0-4FA8-AEEB-3E69D5A8A96D}" presName="FiveNodes_5_text" presStyleLbl="node1" presStyleIdx="4" presStyleCnt="5">
        <dgm:presLayoutVars>
          <dgm:bulletEnabled val="1"/>
        </dgm:presLayoutVars>
      </dgm:prSet>
      <dgm:spPr/>
    </dgm:pt>
  </dgm:ptLst>
  <dgm:cxnLst>
    <dgm:cxn modelId="{FB214C32-7DB8-4866-876F-375CCFB8125F}" srcId="{6EE22790-9AD0-4FA8-AEEB-3E69D5A8A96D}" destId="{2AAB1D52-8DE7-455C-A9CB-C1A22D7812D9}" srcOrd="2" destOrd="0" parTransId="{D7C5B9FE-A0A4-460E-AD67-CFE441D7504C}" sibTransId="{B9535646-55D7-4B7B-8ED2-B0822656E720}"/>
    <dgm:cxn modelId="{D8978E37-4C9F-45BD-A8D2-0F9091355BFB}" type="presOf" srcId="{6EE22790-9AD0-4FA8-AEEB-3E69D5A8A96D}" destId="{E674711B-FD93-40FE-9686-5F758131D18A}" srcOrd="0" destOrd="0" presId="urn:microsoft.com/office/officeart/2005/8/layout/vProcess5"/>
    <dgm:cxn modelId="{D714D15B-BD30-4475-8C92-77A625E54E1B}" srcId="{6EE22790-9AD0-4FA8-AEEB-3E69D5A8A96D}" destId="{516F9600-CDF0-4FD8-829F-5947546B7707}" srcOrd="1" destOrd="0" parTransId="{D9A6E681-C83D-4B11-945C-9ACB419FBE3A}" sibTransId="{74B0BAD8-4887-4698-8839-F8D2BDD18D3D}"/>
    <dgm:cxn modelId="{3DF11D5F-1FF8-4F3C-AEB7-E23EBC9856F5}" type="presOf" srcId="{8E5C0043-1A57-472D-91E5-461A0C4C3F2C}" destId="{4EC874D1-C149-4954-A963-5652DD2D8A2E}" srcOrd="0" destOrd="0" presId="urn:microsoft.com/office/officeart/2005/8/layout/vProcess5"/>
    <dgm:cxn modelId="{73BA1162-BE33-4286-8BD0-43A17755C9AA}" type="presOf" srcId="{74B0BAD8-4887-4698-8839-F8D2BDD18D3D}" destId="{8D3ADC46-4085-44A1-B503-9834DDFB886C}" srcOrd="0" destOrd="0" presId="urn:microsoft.com/office/officeart/2005/8/layout/vProcess5"/>
    <dgm:cxn modelId="{43756E66-76EA-420A-8F6C-2AE214DE97AE}" srcId="{6EE22790-9AD0-4FA8-AEEB-3E69D5A8A96D}" destId="{9A3329A5-675B-4BEB-A5BD-E94D8C0853F7}" srcOrd="3" destOrd="0" parTransId="{23074D8C-CB4B-49E0-9A20-B3A8CFFD7EF4}" sibTransId="{B8D52EBA-B310-469B-A620-D7D3B1FF3A43}"/>
    <dgm:cxn modelId="{EBCCB34A-FD1B-4E0C-B44C-FEF5DC0DB726}" type="presOf" srcId="{6518E0EE-168F-426E-9AC7-C6822E797AAB}" destId="{F05711B9-19E6-4E28-AECA-27483065054F}" srcOrd="1" destOrd="0" presId="urn:microsoft.com/office/officeart/2005/8/layout/vProcess5"/>
    <dgm:cxn modelId="{7DD3A04E-6B1D-4D27-80D4-F9ED16828DE6}" type="presOf" srcId="{9A3329A5-675B-4BEB-A5BD-E94D8C0853F7}" destId="{0D9D9649-45C2-4DE4-8180-BC9A47E09243}" srcOrd="1" destOrd="0" presId="urn:microsoft.com/office/officeart/2005/8/layout/vProcess5"/>
    <dgm:cxn modelId="{45CFBE55-3400-43E5-91AA-B462BB93BC19}" type="presOf" srcId="{2AAB1D52-8DE7-455C-A9CB-C1A22D7812D9}" destId="{DC437D0B-01A6-465B-8827-78B245B5B2BA}" srcOrd="0" destOrd="0" presId="urn:microsoft.com/office/officeart/2005/8/layout/vProcess5"/>
    <dgm:cxn modelId="{2BD21B79-2999-4DA3-90AC-1C49162C94A0}" srcId="{6EE22790-9AD0-4FA8-AEEB-3E69D5A8A96D}" destId="{6518E0EE-168F-426E-9AC7-C6822E797AAB}" srcOrd="0" destOrd="0" parTransId="{B4CC57F8-E1A5-4245-89C1-1BB50C8F7006}" sibTransId="{F220E1D1-89EB-493B-A31D-7B5F2E277671}"/>
    <dgm:cxn modelId="{7D185881-6BBC-4A2F-8A08-03A2AE8B4944}" type="presOf" srcId="{9A3329A5-675B-4BEB-A5BD-E94D8C0853F7}" destId="{3DF4C3F1-5528-4669-BD20-A48F414DD8C4}" srcOrd="0" destOrd="0" presId="urn:microsoft.com/office/officeart/2005/8/layout/vProcess5"/>
    <dgm:cxn modelId="{B00A2D83-B7F4-4432-B87E-4ED2C8F22B44}" srcId="{6EE22790-9AD0-4FA8-AEEB-3E69D5A8A96D}" destId="{8E5C0043-1A57-472D-91E5-461A0C4C3F2C}" srcOrd="4" destOrd="0" parTransId="{FDB6FAF6-3D6B-4616-9874-387644FE0965}" sibTransId="{7B80E252-2856-4C03-A4FF-78EF9CC93BAA}"/>
    <dgm:cxn modelId="{F5DDEE9E-5B99-4357-B8ED-85093669BB99}" type="presOf" srcId="{6518E0EE-168F-426E-9AC7-C6822E797AAB}" destId="{F65714D6-D6B6-4CC7-80A1-ADACB0308A98}" srcOrd="0" destOrd="0" presId="urn:microsoft.com/office/officeart/2005/8/layout/vProcess5"/>
    <dgm:cxn modelId="{074563AC-40AE-45B7-BE59-8C4F6703CE0D}" type="presOf" srcId="{516F9600-CDF0-4FD8-829F-5947546B7707}" destId="{29806F6A-3442-4DFC-81B6-044240F19B8D}" srcOrd="0" destOrd="0" presId="urn:microsoft.com/office/officeart/2005/8/layout/vProcess5"/>
    <dgm:cxn modelId="{3548C0AD-3D44-4269-8A2D-7599517C87D6}" type="presOf" srcId="{B8D52EBA-B310-469B-A620-D7D3B1FF3A43}" destId="{5FCD6271-6B4C-4E82-8B36-D3C3F3E7980C}" srcOrd="0" destOrd="0" presId="urn:microsoft.com/office/officeart/2005/8/layout/vProcess5"/>
    <dgm:cxn modelId="{A1A04CDA-9708-4BB1-AFAA-8D12D6652D45}" type="presOf" srcId="{2AAB1D52-8DE7-455C-A9CB-C1A22D7812D9}" destId="{D2FB530E-1DB8-4C87-9B9E-8B57C4F6D5A1}" srcOrd="1" destOrd="0" presId="urn:microsoft.com/office/officeart/2005/8/layout/vProcess5"/>
    <dgm:cxn modelId="{6CFD24DD-B3F1-47F4-830E-4A62A22DDFAB}" type="presOf" srcId="{F220E1D1-89EB-493B-A31D-7B5F2E277671}" destId="{BE365A14-9D2E-484B-8899-0046F227E2E8}" srcOrd="0" destOrd="0" presId="urn:microsoft.com/office/officeart/2005/8/layout/vProcess5"/>
    <dgm:cxn modelId="{B36623EF-954E-47C3-B773-D17CFBB23D44}" type="presOf" srcId="{B9535646-55D7-4B7B-8ED2-B0822656E720}" destId="{C88478F2-AF4F-49D8-86AF-EBB7DEA580C7}" srcOrd="0" destOrd="0" presId="urn:microsoft.com/office/officeart/2005/8/layout/vProcess5"/>
    <dgm:cxn modelId="{0DF409F4-65C6-4C3F-A2F8-4F9F0D40BBF7}" type="presOf" srcId="{516F9600-CDF0-4FD8-829F-5947546B7707}" destId="{78C076F7-B6DC-4627-871C-2AD482188597}" srcOrd="1" destOrd="0" presId="urn:microsoft.com/office/officeart/2005/8/layout/vProcess5"/>
    <dgm:cxn modelId="{BA045CF7-66BF-4DEB-9A68-6E690A34309D}" type="presOf" srcId="{8E5C0043-1A57-472D-91E5-461A0C4C3F2C}" destId="{C820D00F-783F-4ED1-A839-F3C01E2A87A6}" srcOrd="1" destOrd="0" presId="urn:microsoft.com/office/officeart/2005/8/layout/vProcess5"/>
    <dgm:cxn modelId="{5DB69697-3C9D-4007-A29B-6406AB190BA2}" type="presParOf" srcId="{E674711B-FD93-40FE-9686-5F758131D18A}" destId="{9821C819-5404-4457-9471-BF0FD25E50AF}" srcOrd="0" destOrd="0" presId="urn:microsoft.com/office/officeart/2005/8/layout/vProcess5"/>
    <dgm:cxn modelId="{16865CAB-8D50-4F1E-949F-97235DF9AE03}" type="presParOf" srcId="{E674711B-FD93-40FE-9686-5F758131D18A}" destId="{F65714D6-D6B6-4CC7-80A1-ADACB0308A98}" srcOrd="1" destOrd="0" presId="urn:microsoft.com/office/officeart/2005/8/layout/vProcess5"/>
    <dgm:cxn modelId="{D06C384D-61B2-440C-8375-11AFDB9ABAAA}" type="presParOf" srcId="{E674711B-FD93-40FE-9686-5F758131D18A}" destId="{29806F6A-3442-4DFC-81B6-044240F19B8D}" srcOrd="2" destOrd="0" presId="urn:microsoft.com/office/officeart/2005/8/layout/vProcess5"/>
    <dgm:cxn modelId="{B0962DB6-A50B-4F5D-A3CD-7287C4315715}" type="presParOf" srcId="{E674711B-FD93-40FE-9686-5F758131D18A}" destId="{DC437D0B-01A6-465B-8827-78B245B5B2BA}" srcOrd="3" destOrd="0" presId="urn:microsoft.com/office/officeart/2005/8/layout/vProcess5"/>
    <dgm:cxn modelId="{F9ACF619-8CA3-435A-8ECC-88646A71E3DA}" type="presParOf" srcId="{E674711B-FD93-40FE-9686-5F758131D18A}" destId="{3DF4C3F1-5528-4669-BD20-A48F414DD8C4}" srcOrd="4" destOrd="0" presId="urn:microsoft.com/office/officeart/2005/8/layout/vProcess5"/>
    <dgm:cxn modelId="{25EA1C1C-BBA7-4FA7-8CE7-E3260D0BA5E3}" type="presParOf" srcId="{E674711B-FD93-40FE-9686-5F758131D18A}" destId="{4EC874D1-C149-4954-A963-5652DD2D8A2E}" srcOrd="5" destOrd="0" presId="urn:microsoft.com/office/officeart/2005/8/layout/vProcess5"/>
    <dgm:cxn modelId="{B8C0754B-10E6-4E54-A356-88C552F53628}" type="presParOf" srcId="{E674711B-FD93-40FE-9686-5F758131D18A}" destId="{BE365A14-9D2E-484B-8899-0046F227E2E8}" srcOrd="6" destOrd="0" presId="urn:microsoft.com/office/officeart/2005/8/layout/vProcess5"/>
    <dgm:cxn modelId="{9F8C091E-DDC5-477E-89C6-DAACBEDD6348}" type="presParOf" srcId="{E674711B-FD93-40FE-9686-5F758131D18A}" destId="{8D3ADC46-4085-44A1-B503-9834DDFB886C}" srcOrd="7" destOrd="0" presId="urn:microsoft.com/office/officeart/2005/8/layout/vProcess5"/>
    <dgm:cxn modelId="{92B5E173-AE8B-4EDF-8348-61A1122B5C28}" type="presParOf" srcId="{E674711B-FD93-40FE-9686-5F758131D18A}" destId="{C88478F2-AF4F-49D8-86AF-EBB7DEA580C7}" srcOrd="8" destOrd="0" presId="urn:microsoft.com/office/officeart/2005/8/layout/vProcess5"/>
    <dgm:cxn modelId="{A9A9362A-80FE-4957-B82B-C0D8D25D1DFB}" type="presParOf" srcId="{E674711B-FD93-40FE-9686-5F758131D18A}" destId="{5FCD6271-6B4C-4E82-8B36-D3C3F3E7980C}" srcOrd="9" destOrd="0" presId="urn:microsoft.com/office/officeart/2005/8/layout/vProcess5"/>
    <dgm:cxn modelId="{31382E54-1C05-462A-AA5C-D2297D959519}" type="presParOf" srcId="{E674711B-FD93-40FE-9686-5F758131D18A}" destId="{F05711B9-19E6-4E28-AECA-27483065054F}" srcOrd="10" destOrd="0" presId="urn:microsoft.com/office/officeart/2005/8/layout/vProcess5"/>
    <dgm:cxn modelId="{2D28F374-0FC8-44E6-AE88-12A60FD66A3D}" type="presParOf" srcId="{E674711B-FD93-40FE-9686-5F758131D18A}" destId="{78C076F7-B6DC-4627-871C-2AD482188597}" srcOrd="11" destOrd="0" presId="urn:microsoft.com/office/officeart/2005/8/layout/vProcess5"/>
    <dgm:cxn modelId="{0BDF815B-C688-4BE6-974F-C85EA5117947}" type="presParOf" srcId="{E674711B-FD93-40FE-9686-5F758131D18A}" destId="{D2FB530E-1DB8-4C87-9B9E-8B57C4F6D5A1}" srcOrd="12" destOrd="0" presId="urn:microsoft.com/office/officeart/2005/8/layout/vProcess5"/>
    <dgm:cxn modelId="{D757A1A4-C743-4DB6-B3EE-D20C52A655CC}" type="presParOf" srcId="{E674711B-FD93-40FE-9686-5F758131D18A}" destId="{0D9D9649-45C2-4DE4-8180-BC9A47E09243}" srcOrd="13" destOrd="0" presId="urn:microsoft.com/office/officeart/2005/8/layout/vProcess5"/>
    <dgm:cxn modelId="{398FB04B-9AB4-4EBE-9926-5AEADDA75083}" type="presParOf" srcId="{E674711B-FD93-40FE-9686-5F758131D18A}" destId="{C820D00F-783F-4ED1-A839-F3C01E2A87A6}" srcOrd="14" destOrd="0" presId="urn:microsoft.com/office/officeart/2005/8/layout/vProcess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2.xml><?xml version="1.0" encoding="utf-8"?>
<dgm:dataModel xmlns:dgm="http://schemas.openxmlformats.org/drawingml/2006/diagram" xmlns:a="http://schemas.openxmlformats.org/drawingml/2006/main">
  <dgm:ptLst>
    <dgm:pt modelId="{B003076E-B7B8-4425-893C-DFC5BE418CB1}" type="doc">
      <dgm:prSet loTypeId="urn:microsoft.com/office/officeart/2018/2/layout/IconVerticalSolidList" loCatId="icon" qsTypeId="urn:microsoft.com/office/officeart/2005/8/quickstyle/simple1" qsCatId="simple" csTypeId="urn:microsoft.com/office/officeart/2018/5/colors/Iconchunking_neutralbg_colorful1" csCatId="colorful" phldr="1"/>
      <dgm:spPr/>
      <dgm:t>
        <a:bodyPr/>
        <a:lstStyle/>
        <a:p>
          <a:endParaRPr lang="en-US"/>
        </a:p>
      </dgm:t>
    </dgm:pt>
    <dgm:pt modelId="{2562CCFF-9F9B-4058-A5A4-4AB6FB58E455}">
      <dgm:prSet/>
      <dgm:spPr/>
      <dgm:t>
        <a:bodyPr/>
        <a:lstStyle/>
        <a:p>
          <a:r>
            <a:rPr lang="en-US" dirty="0">
              <a:solidFill>
                <a:schemeClr val="accent1">
                  <a:lumMod val="75000"/>
                </a:schemeClr>
              </a:solidFill>
            </a:rPr>
            <a:t>The most important aspect of being a case manager is the </a:t>
          </a:r>
          <a:r>
            <a:rPr lang="en-US" i="1" u="sng" dirty="0">
              <a:solidFill>
                <a:schemeClr val="accent1">
                  <a:lumMod val="75000"/>
                </a:schemeClr>
              </a:solidFill>
            </a:rPr>
            <a:t>helping relationship</a:t>
          </a:r>
          <a:r>
            <a:rPr lang="en-US" dirty="0">
              <a:solidFill>
                <a:schemeClr val="accent1">
                  <a:lumMod val="75000"/>
                </a:schemeClr>
              </a:solidFill>
            </a:rPr>
            <a:t> between you and the person you serve. </a:t>
          </a:r>
        </a:p>
      </dgm:t>
    </dgm:pt>
    <dgm:pt modelId="{D6ACB16B-B307-4502-867C-D5D3C2676541}" type="parTrans" cxnId="{1422CC1E-E32B-436E-8BC2-76608EED6FA9}">
      <dgm:prSet/>
      <dgm:spPr/>
      <dgm:t>
        <a:bodyPr/>
        <a:lstStyle/>
        <a:p>
          <a:endParaRPr lang="en-US"/>
        </a:p>
      </dgm:t>
    </dgm:pt>
    <dgm:pt modelId="{E7DFF0FD-2CFE-46AD-85A7-7B5E4854FDEE}" type="sibTrans" cxnId="{1422CC1E-E32B-436E-8BC2-76608EED6FA9}">
      <dgm:prSet/>
      <dgm:spPr/>
      <dgm:t>
        <a:bodyPr/>
        <a:lstStyle/>
        <a:p>
          <a:endParaRPr lang="en-US"/>
        </a:p>
      </dgm:t>
    </dgm:pt>
    <dgm:pt modelId="{3B07DEAF-DF8D-4269-95C0-7EC4356DF377}">
      <dgm:prSet/>
      <dgm:spPr/>
      <dgm:t>
        <a:bodyPr/>
        <a:lstStyle/>
        <a:p>
          <a:r>
            <a:rPr lang="en-US" dirty="0">
              <a:solidFill>
                <a:schemeClr val="accent1">
                  <a:lumMod val="75000"/>
                </a:schemeClr>
              </a:solidFill>
            </a:rPr>
            <a:t>We want relationships that contribute to their recovery journey rather that serve an obstacle.</a:t>
          </a:r>
        </a:p>
      </dgm:t>
    </dgm:pt>
    <dgm:pt modelId="{F88C7BC8-2612-49D7-BEDE-F4836591860C}" type="parTrans" cxnId="{96BAB58F-8A8B-4ADA-A357-B2D020505C7C}">
      <dgm:prSet/>
      <dgm:spPr/>
      <dgm:t>
        <a:bodyPr/>
        <a:lstStyle/>
        <a:p>
          <a:endParaRPr lang="en-US"/>
        </a:p>
      </dgm:t>
    </dgm:pt>
    <dgm:pt modelId="{6E638CB9-1CA4-408C-994F-FEEE17614AC1}" type="sibTrans" cxnId="{96BAB58F-8A8B-4ADA-A357-B2D020505C7C}">
      <dgm:prSet/>
      <dgm:spPr/>
      <dgm:t>
        <a:bodyPr/>
        <a:lstStyle/>
        <a:p>
          <a:endParaRPr lang="en-US"/>
        </a:p>
      </dgm:t>
    </dgm:pt>
    <dgm:pt modelId="{04E236EE-3161-47E6-A9EC-2E4941876627}" type="pres">
      <dgm:prSet presAssocID="{B003076E-B7B8-4425-893C-DFC5BE418CB1}" presName="root" presStyleCnt="0">
        <dgm:presLayoutVars>
          <dgm:dir/>
          <dgm:resizeHandles val="exact"/>
        </dgm:presLayoutVars>
      </dgm:prSet>
      <dgm:spPr/>
    </dgm:pt>
    <dgm:pt modelId="{A6E2588D-6BD3-4755-BD6B-6B4C1414F245}" type="pres">
      <dgm:prSet presAssocID="{2562CCFF-9F9B-4058-A5A4-4AB6FB58E455}" presName="compNode" presStyleCnt="0"/>
      <dgm:spPr/>
    </dgm:pt>
    <dgm:pt modelId="{A4609BCB-8A80-43FE-8130-B9079417F1F1}" type="pres">
      <dgm:prSet presAssocID="{2562CCFF-9F9B-4058-A5A4-4AB6FB58E455}" presName="bgRect" presStyleLbl="bgShp" presStyleIdx="0" presStyleCnt="2"/>
      <dgm:spPr/>
    </dgm:pt>
    <dgm:pt modelId="{376C43E2-94F9-4A05-9DB1-79943DDFE4EE}" type="pres">
      <dgm:prSet presAssocID="{2562CCFF-9F9B-4058-A5A4-4AB6FB58E455}" presName="iconRect" presStyleLbl="node1" presStyleIdx="0" presStyleCnt="2"/>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User Network"/>
        </a:ext>
      </dgm:extLst>
    </dgm:pt>
    <dgm:pt modelId="{0A9C19F5-4E88-4D9F-9DF8-FC497ED9A403}" type="pres">
      <dgm:prSet presAssocID="{2562CCFF-9F9B-4058-A5A4-4AB6FB58E455}" presName="spaceRect" presStyleCnt="0"/>
      <dgm:spPr/>
    </dgm:pt>
    <dgm:pt modelId="{B71077FD-B96A-4077-B81D-8414044C3F74}" type="pres">
      <dgm:prSet presAssocID="{2562CCFF-9F9B-4058-A5A4-4AB6FB58E455}" presName="parTx" presStyleLbl="revTx" presStyleIdx="0" presStyleCnt="2">
        <dgm:presLayoutVars>
          <dgm:chMax val="0"/>
          <dgm:chPref val="0"/>
        </dgm:presLayoutVars>
      </dgm:prSet>
      <dgm:spPr/>
    </dgm:pt>
    <dgm:pt modelId="{D6B5A76A-173F-4FB2-8EED-7397D3CB3829}" type="pres">
      <dgm:prSet presAssocID="{E7DFF0FD-2CFE-46AD-85A7-7B5E4854FDEE}" presName="sibTrans" presStyleCnt="0"/>
      <dgm:spPr/>
    </dgm:pt>
    <dgm:pt modelId="{2C62BC1F-545B-4CC5-9DC8-6D2091322941}" type="pres">
      <dgm:prSet presAssocID="{3B07DEAF-DF8D-4269-95C0-7EC4356DF377}" presName="compNode" presStyleCnt="0"/>
      <dgm:spPr/>
    </dgm:pt>
    <dgm:pt modelId="{D2FE2E45-E3BE-49EB-86FE-F26328493BE2}" type="pres">
      <dgm:prSet presAssocID="{3B07DEAF-DF8D-4269-95C0-7EC4356DF377}" presName="bgRect" presStyleLbl="bgShp" presStyleIdx="1" presStyleCnt="2"/>
      <dgm:spPr/>
    </dgm:pt>
    <dgm:pt modelId="{ED92AF2F-F704-4F30-815F-45C76CB43795}" type="pres">
      <dgm:prSet presAssocID="{3B07DEAF-DF8D-4269-95C0-7EC4356DF377}" presName="iconRect" presStyleLbl="node1" presStyleIdx="1" presStyleCnt="2"/>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Moon Viewing Ceremony"/>
        </a:ext>
      </dgm:extLst>
    </dgm:pt>
    <dgm:pt modelId="{9255916C-A146-4FAB-B061-7ABF9CBA924F}" type="pres">
      <dgm:prSet presAssocID="{3B07DEAF-DF8D-4269-95C0-7EC4356DF377}" presName="spaceRect" presStyleCnt="0"/>
      <dgm:spPr/>
    </dgm:pt>
    <dgm:pt modelId="{2B3C7572-BEC3-417A-9F68-0789C0AC214D}" type="pres">
      <dgm:prSet presAssocID="{3B07DEAF-DF8D-4269-95C0-7EC4356DF377}" presName="parTx" presStyleLbl="revTx" presStyleIdx="1" presStyleCnt="2">
        <dgm:presLayoutVars>
          <dgm:chMax val="0"/>
          <dgm:chPref val="0"/>
        </dgm:presLayoutVars>
      </dgm:prSet>
      <dgm:spPr/>
    </dgm:pt>
  </dgm:ptLst>
  <dgm:cxnLst>
    <dgm:cxn modelId="{1422CC1E-E32B-436E-8BC2-76608EED6FA9}" srcId="{B003076E-B7B8-4425-893C-DFC5BE418CB1}" destId="{2562CCFF-9F9B-4058-A5A4-4AB6FB58E455}" srcOrd="0" destOrd="0" parTransId="{D6ACB16B-B307-4502-867C-D5D3C2676541}" sibTransId="{E7DFF0FD-2CFE-46AD-85A7-7B5E4854FDEE}"/>
    <dgm:cxn modelId="{FCC6B623-5B02-4887-9EDC-A2E931581BF1}" type="presOf" srcId="{B003076E-B7B8-4425-893C-DFC5BE418CB1}" destId="{04E236EE-3161-47E6-A9EC-2E4941876627}" srcOrd="0" destOrd="0" presId="urn:microsoft.com/office/officeart/2018/2/layout/IconVerticalSolidList"/>
    <dgm:cxn modelId="{D6721C6C-B69E-4510-B8BF-25A735FA1BF6}" type="presOf" srcId="{3B07DEAF-DF8D-4269-95C0-7EC4356DF377}" destId="{2B3C7572-BEC3-417A-9F68-0789C0AC214D}" srcOrd="0" destOrd="0" presId="urn:microsoft.com/office/officeart/2018/2/layout/IconVerticalSolidList"/>
    <dgm:cxn modelId="{96BAB58F-8A8B-4ADA-A357-B2D020505C7C}" srcId="{B003076E-B7B8-4425-893C-DFC5BE418CB1}" destId="{3B07DEAF-DF8D-4269-95C0-7EC4356DF377}" srcOrd="1" destOrd="0" parTransId="{F88C7BC8-2612-49D7-BEDE-F4836591860C}" sibTransId="{6E638CB9-1CA4-408C-994F-FEEE17614AC1}"/>
    <dgm:cxn modelId="{A4DFFADF-A5A4-4105-A7C7-EF505E753C63}" type="presOf" srcId="{2562CCFF-9F9B-4058-A5A4-4AB6FB58E455}" destId="{B71077FD-B96A-4077-B81D-8414044C3F74}" srcOrd="0" destOrd="0" presId="urn:microsoft.com/office/officeart/2018/2/layout/IconVerticalSolidList"/>
    <dgm:cxn modelId="{1E6950BD-C5D8-4544-A647-2C7D774C6270}" type="presParOf" srcId="{04E236EE-3161-47E6-A9EC-2E4941876627}" destId="{A6E2588D-6BD3-4755-BD6B-6B4C1414F245}" srcOrd="0" destOrd="0" presId="urn:microsoft.com/office/officeart/2018/2/layout/IconVerticalSolidList"/>
    <dgm:cxn modelId="{121A2A1B-3F18-435E-AAA4-9C76E45BFAB4}" type="presParOf" srcId="{A6E2588D-6BD3-4755-BD6B-6B4C1414F245}" destId="{A4609BCB-8A80-43FE-8130-B9079417F1F1}" srcOrd="0" destOrd="0" presId="urn:microsoft.com/office/officeart/2018/2/layout/IconVerticalSolidList"/>
    <dgm:cxn modelId="{BFD65C27-615E-41F7-96B7-13CD0146C924}" type="presParOf" srcId="{A6E2588D-6BD3-4755-BD6B-6B4C1414F245}" destId="{376C43E2-94F9-4A05-9DB1-79943DDFE4EE}" srcOrd="1" destOrd="0" presId="urn:microsoft.com/office/officeart/2018/2/layout/IconVerticalSolidList"/>
    <dgm:cxn modelId="{1068BD62-C350-4675-A2A6-0F1BFFAF258C}" type="presParOf" srcId="{A6E2588D-6BD3-4755-BD6B-6B4C1414F245}" destId="{0A9C19F5-4E88-4D9F-9DF8-FC497ED9A403}" srcOrd="2" destOrd="0" presId="urn:microsoft.com/office/officeart/2018/2/layout/IconVerticalSolidList"/>
    <dgm:cxn modelId="{9BCB36E1-77D9-4B53-BF0C-041322E1EF70}" type="presParOf" srcId="{A6E2588D-6BD3-4755-BD6B-6B4C1414F245}" destId="{B71077FD-B96A-4077-B81D-8414044C3F74}" srcOrd="3" destOrd="0" presId="urn:microsoft.com/office/officeart/2018/2/layout/IconVerticalSolidList"/>
    <dgm:cxn modelId="{D92EB3DE-B88D-4FA3-98D7-798CA3B7D485}" type="presParOf" srcId="{04E236EE-3161-47E6-A9EC-2E4941876627}" destId="{D6B5A76A-173F-4FB2-8EED-7397D3CB3829}" srcOrd="1" destOrd="0" presId="urn:microsoft.com/office/officeart/2018/2/layout/IconVerticalSolidList"/>
    <dgm:cxn modelId="{AE433462-CEB8-4E55-88DB-E1715E07815B}" type="presParOf" srcId="{04E236EE-3161-47E6-A9EC-2E4941876627}" destId="{2C62BC1F-545B-4CC5-9DC8-6D2091322941}" srcOrd="2" destOrd="0" presId="urn:microsoft.com/office/officeart/2018/2/layout/IconVerticalSolidList"/>
    <dgm:cxn modelId="{AC098545-CA38-4D75-9C67-04E3AC327C2D}" type="presParOf" srcId="{2C62BC1F-545B-4CC5-9DC8-6D2091322941}" destId="{D2FE2E45-E3BE-49EB-86FE-F26328493BE2}" srcOrd="0" destOrd="0" presId="urn:microsoft.com/office/officeart/2018/2/layout/IconVerticalSolidList"/>
    <dgm:cxn modelId="{2F9C9514-E7CB-4FA2-9147-D4DD8907EF91}" type="presParOf" srcId="{2C62BC1F-545B-4CC5-9DC8-6D2091322941}" destId="{ED92AF2F-F704-4F30-815F-45C76CB43795}" srcOrd="1" destOrd="0" presId="urn:microsoft.com/office/officeart/2018/2/layout/IconVerticalSolidList"/>
    <dgm:cxn modelId="{B4570E6B-0E96-4410-B553-FCC2C3215E0C}" type="presParOf" srcId="{2C62BC1F-545B-4CC5-9DC8-6D2091322941}" destId="{9255916C-A146-4FAB-B061-7ABF9CBA924F}" srcOrd="2" destOrd="0" presId="urn:microsoft.com/office/officeart/2018/2/layout/IconVerticalSolidList"/>
    <dgm:cxn modelId="{C61008B9-5006-4F97-8FB6-067CF4626F6A}" type="presParOf" srcId="{2C62BC1F-545B-4CC5-9DC8-6D2091322941}" destId="{2B3C7572-BEC3-417A-9F68-0789C0AC214D}" srcOrd="3" destOrd="0" presId="urn:microsoft.com/office/officeart/2018/2/layout/IconVerticalSoli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83.xml><?xml version="1.0" encoding="utf-8"?>
<dgm:dataModel xmlns:dgm="http://schemas.openxmlformats.org/drawingml/2006/diagram" xmlns:a="http://schemas.openxmlformats.org/drawingml/2006/main">
  <dgm:ptLst>
    <dgm:pt modelId="{A4C9BF29-DC12-402F-AABB-21F1EDF496E3}" type="doc">
      <dgm:prSet loTypeId="urn:microsoft.com/office/officeart/2018/2/layout/IconVerticalSolidList" loCatId="icon" qsTypeId="urn:microsoft.com/office/officeart/2005/8/quickstyle/simple1" qsCatId="simple" csTypeId="urn:microsoft.com/office/officeart/2018/5/colors/Iconchunking_neutralicontext_colorful1" csCatId="colorful" phldr="1"/>
      <dgm:spPr/>
      <dgm:t>
        <a:bodyPr/>
        <a:lstStyle/>
        <a:p>
          <a:endParaRPr lang="en-US"/>
        </a:p>
      </dgm:t>
    </dgm:pt>
    <dgm:pt modelId="{E98AE3E6-ACCD-4CBF-8846-2CAE1B64C374}">
      <dgm:prSet/>
      <dgm:spPr/>
      <dgm:t>
        <a:bodyPr/>
        <a:lstStyle/>
        <a:p>
          <a:r>
            <a:rPr lang="en-US"/>
            <a:t>Making sure that the resources the consumer has or their desires meets their needs:</a:t>
          </a:r>
        </a:p>
      </dgm:t>
    </dgm:pt>
    <dgm:pt modelId="{7FDD66C9-6459-4F6E-8AFF-530263E18E5D}" type="parTrans" cxnId="{9A827277-7C68-4AEB-9448-3B0AFF6F6071}">
      <dgm:prSet/>
      <dgm:spPr/>
      <dgm:t>
        <a:bodyPr/>
        <a:lstStyle/>
        <a:p>
          <a:endParaRPr lang="en-US"/>
        </a:p>
      </dgm:t>
    </dgm:pt>
    <dgm:pt modelId="{834420F2-F7B8-47A8-B9B5-26911CB77856}" type="sibTrans" cxnId="{9A827277-7C68-4AEB-9448-3B0AFF6F6071}">
      <dgm:prSet/>
      <dgm:spPr/>
      <dgm:t>
        <a:bodyPr/>
        <a:lstStyle/>
        <a:p>
          <a:endParaRPr lang="en-US"/>
        </a:p>
      </dgm:t>
    </dgm:pt>
    <dgm:pt modelId="{D182452C-F72D-4BBC-9501-CD9DEAEEE2B9}">
      <dgm:prSet/>
      <dgm:spPr/>
      <dgm:t>
        <a:bodyPr/>
        <a:lstStyle/>
        <a:p>
          <a:r>
            <a:rPr lang="en-US" dirty="0"/>
            <a:t>Giving the person a sense of personal fulfillment &amp; 		 		    	satisfaction</a:t>
          </a:r>
        </a:p>
      </dgm:t>
    </dgm:pt>
    <dgm:pt modelId="{1C03A940-4658-4663-A3D4-493D233DC425}" type="parTrans" cxnId="{0E16C313-527A-414F-9F32-E1E04AF0E0AB}">
      <dgm:prSet/>
      <dgm:spPr/>
      <dgm:t>
        <a:bodyPr/>
        <a:lstStyle/>
        <a:p>
          <a:endParaRPr lang="en-US"/>
        </a:p>
      </dgm:t>
    </dgm:pt>
    <dgm:pt modelId="{6BA725ED-F75F-45E7-A2E9-915D350957CF}" type="sibTrans" cxnId="{0E16C313-527A-414F-9F32-E1E04AF0E0AB}">
      <dgm:prSet/>
      <dgm:spPr/>
      <dgm:t>
        <a:bodyPr/>
        <a:lstStyle/>
        <a:p>
          <a:endParaRPr lang="en-US"/>
        </a:p>
      </dgm:t>
    </dgm:pt>
    <dgm:pt modelId="{D3863180-46FD-4EA4-B71A-88367FACF593}">
      <dgm:prSet/>
      <dgm:spPr/>
      <dgm:t>
        <a:bodyPr/>
        <a:lstStyle/>
        <a:p>
          <a:r>
            <a:rPr lang="en-US"/>
            <a:t>Affords decent and safe opportunities</a:t>
          </a:r>
        </a:p>
      </dgm:t>
    </dgm:pt>
    <dgm:pt modelId="{B2E6A43B-648C-4C70-8C44-AA28E05C2A75}" type="parTrans" cxnId="{B4A44EC6-73B2-42D8-8DD8-C98C57B963C5}">
      <dgm:prSet/>
      <dgm:spPr/>
      <dgm:t>
        <a:bodyPr/>
        <a:lstStyle/>
        <a:p>
          <a:endParaRPr lang="en-US"/>
        </a:p>
      </dgm:t>
    </dgm:pt>
    <dgm:pt modelId="{47BCA8BE-CD53-4216-8689-C5CDF0C3C7E3}" type="sibTrans" cxnId="{B4A44EC6-73B2-42D8-8DD8-C98C57B963C5}">
      <dgm:prSet/>
      <dgm:spPr/>
      <dgm:t>
        <a:bodyPr/>
        <a:lstStyle/>
        <a:p>
          <a:endParaRPr lang="en-US"/>
        </a:p>
      </dgm:t>
    </dgm:pt>
    <dgm:pt modelId="{E886C52D-B36A-4C9A-AC94-8EB528A0DE70}" type="pres">
      <dgm:prSet presAssocID="{A4C9BF29-DC12-402F-AABB-21F1EDF496E3}" presName="root" presStyleCnt="0">
        <dgm:presLayoutVars>
          <dgm:dir/>
          <dgm:resizeHandles val="exact"/>
        </dgm:presLayoutVars>
      </dgm:prSet>
      <dgm:spPr/>
    </dgm:pt>
    <dgm:pt modelId="{DEBC228E-4D67-4AFD-A718-F60C122E0B77}" type="pres">
      <dgm:prSet presAssocID="{E98AE3E6-ACCD-4CBF-8846-2CAE1B64C374}" presName="compNode" presStyleCnt="0"/>
      <dgm:spPr/>
    </dgm:pt>
    <dgm:pt modelId="{2D62E930-D3B3-4FA3-880D-90A1F6149A51}" type="pres">
      <dgm:prSet presAssocID="{E98AE3E6-ACCD-4CBF-8846-2CAE1B64C374}" presName="bgRect" presStyleLbl="bgShp" presStyleIdx="0" presStyleCnt="3"/>
      <dgm:spPr/>
    </dgm:pt>
    <dgm:pt modelId="{A5A4FE9B-BBE9-4489-9F35-11EC0B1F2ED6}" type="pres">
      <dgm:prSet presAssocID="{E98AE3E6-ACCD-4CBF-8846-2CAE1B64C374}" presName="iconRect" presStyleLbl="node1" presStyleIdx="0" presStyleCnt="3"/>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Kiosk"/>
        </a:ext>
      </dgm:extLst>
    </dgm:pt>
    <dgm:pt modelId="{41DEE097-1BD1-4D9F-A6BC-89799D07BAC3}" type="pres">
      <dgm:prSet presAssocID="{E98AE3E6-ACCD-4CBF-8846-2CAE1B64C374}" presName="spaceRect" presStyleCnt="0"/>
      <dgm:spPr/>
    </dgm:pt>
    <dgm:pt modelId="{083C727B-7263-4861-9A8D-DE22175675B1}" type="pres">
      <dgm:prSet presAssocID="{E98AE3E6-ACCD-4CBF-8846-2CAE1B64C374}" presName="parTx" presStyleLbl="revTx" presStyleIdx="0" presStyleCnt="3">
        <dgm:presLayoutVars>
          <dgm:chMax val="0"/>
          <dgm:chPref val="0"/>
        </dgm:presLayoutVars>
      </dgm:prSet>
      <dgm:spPr/>
    </dgm:pt>
    <dgm:pt modelId="{34F308BE-9986-4834-918B-51F902EBDBFA}" type="pres">
      <dgm:prSet presAssocID="{834420F2-F7B8-47A8-B9B5-26911CB77856}" presName="sibTrans" presStyleCnt="0"/>
      <dgm:spPr/>
    </dgm:pt>
    <dgm:pt modelId="{020E129D-209E-48C7-9B1D-71771264F929}" type="pres">
      <dgm:prSet presAssocID="{D182452C-F72D-4BBC-9501-CD9DEAEEE2B9}" presName="compNode" presStyleCnt="0"/>
      <dgm:spPr/>
    </dgm:pt>
    <dgm:pt modelId="{0EB4AB16-B1AD-4F9D-A340-46C6E9066BF7}" type="pres">
      <dgm:prSet presAssocID="{D182452C-F72D-4BBC-9501-CD9DEAEEE2B9}" presName="bgRect" presStyleLbl="bgShp" presStyleIdx="1" presStyleCnt="3"/>
      <dgm:spPr/>
    </dgm:pt>
    <dgm:pt modelId="{C12A307F-966B-4247-8BBA-35742588B0E9}" type="pres">
      <dgm:prSet presAssocID="{D182452C-F72D-4BBC-9501-CD9DEAEEE2B9}" presName="iconRect" presStyleLbl="node1" presStyleIdx="1" presStyleCnt="3"/>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Share With Person"/>
        </a:ext>
      </dgm:extLst>
    </dgm:pt>
    <dgm:pt modelId="{F02D1EED-DBE7-48A9-B31D-9822AC9A4CB6}" type="pres">
      <dgm:prSet presAssocID="{D182452C-F72D-4BBC-9501-CD9DEAEEE2B9}" presName="spaceRect" presStyleCnt="0"/>
      <dgm:spPr/>
    </dgm:pt>
    <dgm:pt modelId="{7156D50F-F10F-4789-8DF6-2B0B703D0A5F}" type="pres">
      <dgm:prSet presAssocID="{D182452C-F72D-4BBC-9501-CD9DEAEEE2B9}" presName="parTx" presStyleLbl="revTx" presStyleIdx="1" presStyleCnt="3">
        <dgm:presLayoutVars>
          <dgm:chMax val="0"/>
          <dgm:chPref val="0"/>
        </dgm:presLayoutVars>
      </dgm:prSet>
      <dgm:spPr/>
    </dgm:pt>
    <dgm:pt modelId="{77A173AC-0673-477C-BA70-D65662590EC4}" type="pres">
      <dgm:prSet presAssocID="{6BA725ED-F75F-45E7-A2E9-915D350957CF}" presName="sibTrans" presStyleCnt="0"/>
      <dgm:spPr/>
    </dgm:pt>
    <dgm:pt modelId="{0A83A7E2-47BC-4335-A395-DD874BEECE3E}" type="pres">
      <dgm:prSet presAssocID="{D3863180-46FD-4EA4-B71A-88367FACF593}" presName="compNode" presStyleCnt="0"/>
      <dgm:spPr/>
    </dgm:pt>
    <dgm:pt modelId="{345BBCD9-8B06-49BA-8AB9-77B7980487D5}" type="pres">
      <dgm:prSet presAssocID="{D3863180-46FD-4EA4-B71A-88367FACF593}" presName="bgRect" presStyleLbl="bgShp" presStyleIdx="2" presStyleCnt="3"/>
      <dgm:spPr/>
    </dgm:pt>
    <dgm:pt modelId="{8E66DE0C-A618-466B-88B7-98863C131C20}" type="pres">
      <dgm:prSet presAssocID="{D3863180-46FD-4EA4-B71A-88367FACF593}" presName="iconRect" presStyleLbl="node1" presStyleIdx="2" presStyleCnt="3"/>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Coins"/>
        </a:ext>
      </dgm:extLst>
    </dgm:pt>
    <dgm:pt modelId="{122483CE-65F6-440D-9624-99F9E7E3E1FD}" type="pres">
      <dgm:prSet presAssocID="{D3863180-46FD-4EA4-B71A-88367FACF593}" presName="spaceRect" presStyleCnt="0"/>
      <dgm:spPr/>
    </dgm:pt>
    <dgm:pt modelId="{413FAB58-7644-4526-918F-CF58F6C81DEF}" type="pres">
      <dgm:prSet presAssocID="{D3863180-46FD-4EA4-B71A-88367FACF593}" presName="parTx" presStyleLbl="revTx" presStyleIdx="2" presStyleCnt="3">
        <dgm:presLayoutVars>
          <dgm:chMax val="0"/>
          <dgm:chPref val="0"/>
        </dgm:presLayoutVars>
      </dgm:prSet>
      <dgm:spPr/>
    </dgm:pt>
  </dgm:ptLst>
  <dgm:cxnLst>
    <dgm:cxn modelId="{A69A7207-E6A1-47CE-952F-1634C28BFE67}" type="presOf" srcId="{D182452C-F72D-4BBC-9501-CD9DEAEEE2B9}" destId="{7156D50F-F10F-4789-8DF6-2B0B703D0A5F}" srcOrd="0" destOrd="0" presId="urn:microsoft.com/office/officeart/2018/2/layout/IconVerticalSolidList"/>
    <dgm:cxn modelId="{0E16C313-527A-414F-9F32-E1E04AF0E0AB}" srcId="{A4C9BF29-DC12-402F-AABB-21F1EDF496E3}" destId="{D182452C-F72D-4BBC-9501-CD9DEAEEE2B9}" srcOrd="1" destOrd="0" parTransId="{1C03A940-4658-4663-A3D4-493D233DC425}" sibTransId="{6BA725ED-F75F-45E7-A2E9-915D350957CF}"/>
    <dgm:cxn modelId="{19159975-18F6-497B-B5A6-CD8FB0B702CA}" type="presOf" srcId="{E98AE3E6-ACCD-4CBF-8846-2CAE1B64C374}" destId="{083C727B-7263-4861-9A8D-DE22175675B1}" srcOrd="0" destOrd="0" presId="urn:microsoft.com/office/officeart/2018/2/layout/IconVerticalSolidList"/>
    <dgm:cxn modelId="{9A827277-7C68-4AEB-9448-3B0AFF6F6071}" srcId="{A4C9BF29-DC12-402F-AABB-21F1EDF496E3}" destId="{E98AE3E6-ACCD-4CBF-8846-2CAE1B64C374}" srcOrd="0" destOrd="0" parTransId="{7FDD66C9-6459-4F6E-8AFF-530263E18E5D}" sibTransId="{834420F2-F7B8-47A8-B9B5-26911CB77856}"/>
    <dgm:cxn modelId="{B20B03AF-FABD-40D2-8C2F-FED9C054474C}" type="presOf" srcId="{D3863180-46FD-4EA4-B71A-88367FACF593}" destId="{413FAB58-7644-4526-918F-CF58F6C81DEF}" srcOrd="0" destOrd="0" presId="urn:microsoft.com/office/officeart/2018/2/layout/IconVerticalSolidList"/>
    <dgm:cxn modelId="{B4A44EC6-73B2-42D8-8DD8-C98C57B963C5}" srcId="{A4C9BF29-DC12-402F-AABB-21F1EDF496E3}" destId="{D3863180-46FD-4EA4-B71A-88367FACF593}" srcOrd="2" destOrd="0" parTransId="{B2E6A43B-648C-4C70-8C44-AA28E05C2A75}" sibTransId="{47BCA8BE-CD53-4216-8689-C5CDF0C3C7E3}"/>
    <dgm:cxn modelId="{E58EC3C6-6D28-4378-987D-D4919F9FA709}" type="presOf" srcId="{A4C9BF29-DC12-402F-AABB-21F1EDF496E3}" destId="{E886C52D-B36A-4C9A-AC94-8EB528A0DE70}" srcOrd="0" destOrd="0" presId="urn:microsoft.com/office/officeart/2018/2/layout/IconVerticalSolidList"/>
    <dgm:cxn modelId="{1C4C3967-265C-4F23-ADAE-85DA9FDB4DC5}" type="presParOf" srcId="{E886C52D-B36A-4C9A-AC94-8EB528A0DE70}" destId="{DEBC228E-4D67-4AFD-A718-F60C122E0B77}" srcOrd="0" destOrd="0" presId="urn:microsoft.com/office/officeart/2018/2/layout/IconVerticalSolidList"/>
    <dgm:cxn modelId="{5A24378A-5CF1-4820-B27A-254B509679DA}" type="presParOf" srcId="{DEBC228E-4D67-4AFD-A718-F60C122E0B77}" destId="{2D62E930-D3B3-4FA3-880D-90A1F6149A51}" srcOrd="0" destOrd="0" presId="urn:microsoft.com/office/officeart/2018/2/layout/IconVerticalSolidList"/>
    <dgm:cxn modelId="{E53EC3F9-1727-4F90-82DE-4F5D1F1D180C}" type="presParOf" srcId="{DEBC228E-4D67-4AFD-A718-F60C122E0B77}" destId="{A5A4FE9B-BBE9-4489-9F35-11EC0B1F2ED6}" srcOrd="1" destOrd="0" presId="urn:microsoft.com/office/officeart/2018/2/layout/IconVerticalSolidList"/>
    <dgm:cxn modelId="{80EED39A-A754-4BAD-9272-0D118F81180A}" type="presParOf" srcId="{DEBC228E-4D67-4AFD-A718-F60C122E0B77}" destId="{41DEE097-1BD1-4D9F-A6BC-89799D07BAC3}" srcOrd="2" destOrd="0" presId="urn:microsoft.com/office/officeart/2018/2/layout/IconVerticalSolidList"/>
    <dgm:cxn modelId="{EAE1E283-6364-40AF-B855-86BDA7101971}" type="presParOf" srcId="{DEBC228E-4D67-4AFD-A718-F60C122E0B77}" destId="{083C727B-7263-4861-9A8D-DE22175675B1}" srcOrd="3" destOrd="0" presId="urn:microsoft.com/office/officeart/2018/2/layout/IconVerticalSolidList"/>
    <dgm:cxn modelId="{759FB073-E2A9-464E-9351-0591E8CA3404}" type="presParOf" srcId="{E886C52D-B36A-4C9A-AC94-8EB528A0DE70}" destId="{34F308BE-9986-4834-918B-51F902EBDBFA}" srcOrd="1" destOrd="0" presId="urn:microsoft.com/office/officeart/2018/2/layout/IconVerticalSolidList"/>
    <dgm:cxn modelId="{5455E835-D34B-48B2-B5CD-A94901C14556}" type="presParOf" srcId="{E886C52D-B36A-4C9A-AC94-8EB528A0DE70}" destId="{020E129D-209E-48C7-9B1D-71771264F929}" srcOrd="2" destOrd="0" presId="urn:microsoft.com/office/officeart/2018/2/layout/IconVerticalSolidList"/>
    <dgm:cxn modelId="{B260414D-56AB-4E05-A54A-E585A75F96CB}" type="presParOf" srcId="{020E129D-209E-48C7-9B1D-71771264F929}" destId="{0EB4AB16-B1AD-4F9D-A340-46C6E9066BF7}" srcOrd="0" destOrd="0" presId="urn:microsoft.com/office/officeart/2018/2/layout/IconVerticalSolidList"/>
    <dgm:cxn modelId="{5742C6D0-2540-45CD-9F94-688AF50CBCEE}" type="presParOf" srcId="{020E129D-209E-48C7-9B1D-71771264F929}" destId="{C12A307F-966B-4247-8BBA-35742588B0E9}" srcOrd="1" destOrd="0" presId="urn:microsoft.com/office/officeart/2018/2/layout/IconVerticalSolidList"/>
    <dgm:cxn modelId="{107182A4-37E4-46C7-9D47-10E3BBCBF22E}" type="presParOf" srcId="{020E129D-209E-48C7-9B1D-71771264F929}" destId="{F02D1EED-DBE7-48A9-B31D-9822AC9A4CB6}" srcOrd="2" destOrd="0" presId="urn:microsoft.com/office/officeart/2018/2/layout/IconVerticalSolidList"/>
    <dgm:cxn modelId="{49FEC197-2848-4B0B-92AE-68FD7A645AD5}" type="presParOf" srcId="{020E129D-209E-48C7-9B1D-71771264F929}" destId="{7156D50F-F10F-4789-8DF6-2B0B703D0A5F}" srcOrd="3" destOrd="0" presId="urn:microsoft.com/office/officeart/2018/2/layout/IconVerticalSolidList"/>
    <dgm:cxn modelId="{D72ED42A-19B9-49B9-A0D5-AA8E576CCBDA}" type="presParOf" srcId="{E886C52D-B36A-4C9A-AC94-8EB528A0DE70}" destId="{77A173AC-0673-477C-BA70-D65662590EC4}" srcOrd="3" destOrd="0" presId="urn:microsoft.com/office/officeart/2018/2/layout/IconVerticalSolidList"/>
    <dgm:cxn modelId="{1406BE27-520F-4126-9F3F-D5DC57F95D1C}" type="presParOf" srcId="{E886C52D-B36A-4C9A-AC94-8EB528A0DE70}" destId="{0A83A7E2-47BC-4335-A395-DD874BEECE3E}" srcOrd="4" destOrd="0" presId="urn:microsoft.com/office/officeart/2018/2/layout/IconVerticalSolidList"/>
    <dgm:cxn modelId="{186FCEBE-0263-4B32-B48B-4BD8B72CD51F}" type="presParOf" srcId="{0A83A7E2-47BC-4335-A395-DD874BEECE3E}" destId="{345BBCD9-8B06-49BA-8AB9-77B7980487D5}" srcOrd="0" destOrd="0" presId="urn:microsoft.com/office/officeart/2018/2/layout/IconVerticalSolidList"/>
    <dgm:cxn modelId="{B777D862-5E6A-48A8-9743-5510B7124016}" type="presParOf" srcId="{0A83A7E2-47BC-4335-A395-DD874BEECE3E}" destId="{8E66DE0C-A618-466B-88B7-98863C131C20}" srcOrd="1" destOrd="0" presId="urn:microsoft.com/office/officeart/2018/2/layout/IconVerticalSolidList"/>
    <dgm:cxn modelId="{B64E5C23-F190-4683-951C-1ACCE174403C}" type="presParOf" srcId="{0A83A7E2-47BC-4335-A395-DD874BEECE3E}" destId="{122483CE-65F6-440D-9624-99F9E7E3E1FD}" srcOrd="2" destOrd="0" presId="urn:microsoft.com/office/officeart/2018/2/layout/IconVerticalSolidList"/>
    <dgm:cxn modelId="{D797B5D8-D0E1-4DE2-B582-64A903A796A6}" type="presParOf" srcId="{0A83A7E2-47BC-4335-A395-DD874BEECE3E}" destId="{413FAB58-7644-4526-918F-CF58F6C81DEF}" srcOrd="3" destOrd="0" presId="urn:microsoft.com/office/officeart/2018/2/layout/IconVerticalSolidList"/>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84.xml><?xml version="1.0" encoding="utf-8"?>
<dgm:dataModel xmlns:dgm="http://schemas.openxmlformats.org/drawingml/2006/diagram" xmlns:a="http://schemas.openxmlformats.org/drawingml/2006/main">
  <dgm:ptLst>
    <dgm:pt modelId="{815AD1E4-D233-4F6D-B125-834666285920}" type="doc">
      <dgm:prSet loTypeId="urn:microsoft.com/office/officeart/2018/2/layout/IconVerticalSolidList" loCatId="icon" qsTypeId="urn:microsoft.com/office/officeart/2005/8/quickstyle/simple1" qsCatId="simple" csTypeId="urn:microsoft.com/office/officeart/2018/5/colors/Iconchunking_neutralbg_colorful1" csCatId="colorful" phldr="1"/>
      <dgm:spPr/>
      <dgm:t>
        <a:bodyPr/>
        <a:lstStyle/>
        <a:p>
          <a:endParaRPr lang="en-US"/>
        </a:p>
      </dgm:t>
    </dgm:pt>
    <dgm:pt modelId="{BAECB7CA-88F4-41D3-9D0E-9EB0955F70BC}">
      <dgm:prSet/>
      <dgm:spPr/>
      <dgm:t>
        <a:bodyPr/>
        <a:lstStyle/>
        <a:p>
          <a:r>
            <a:rPr lang="en-US" dirty="0">
              <a:solidFill>
                <a:schemeClr val="accent1">
                  <a:lumMod val="75000"/>
                </a:schemeClr>
              </a:solidFill>
            </a:rPr>
            <a:t>The availability of opportunities is the first step:</a:t>
          </a:r>
        </a:p>
      </dgm:t>
    </dgm:pt>
    <dgm:pt modelId="{0E74344B-84B3-4AFC-8675-E01025FAD765}" type="parTrans" cxnId="{C010D571-DF4A-4595-A877-B7062B8125ED}">
      <dgm:prSet/>
      <dgm:spPr/>
      <dgm:t>
        <a:bodyPr/>
        <a:lstStyle/>
        <a:p>
          <a:endParaRPr lang="en-US"/>
        </a:p>
      </dgm:t>
    </dgm:pt>
    <dgm:pt modelId="{1BFB6733-016D-47EB-993C-5BD1ABADC2E4}" type="sibTrans" cxnId="{C010D571-DF4A-4595-A877-B7062B8125ED}">
      <dgm:prSet/>
      <dgm:spPr/>
      <dgm:t>
        <a:bodyPr/>
        <a:lstStyle/>
        <a:p>
          <a:endParaRPr lang="en-US"/>
        </a:p>
      </dgm:t>
    </dgm:pt>
    <dgm:pt modelId="{4C619C1E-FA54-42AD-8FA5-780532445569}">
      <dgm:prSet/>
      <dgm:spPr/>
      <dgm:t>
        <a:bodyPr/>
        <a:lstStyle/>
        <a:p>
          <a:r>
            <a:rPr lang="en-US" dirty="0">
              <a:solidFill>
                <a:schemeClr val="accent1">
                  <a:lumMod val="75000"/>
                </a:schemeClr>
              </a:solidFill>
            </a:rPr>
            <a:t>Places for consumer to gather training or information</a:t>
          </a:r>
        </a:p>
      </dgm:t>
    </dgm:pt>
    <dgm:pt modelId="{85A1BEF6-51BD-4AD8-8E09-120C5862521E}" type="parTrans" cxnId="{246284AF-F37D-427A-A4C2-54685B95B582}">
      <dgm:prSet/>
      <dgm:spPr/>
      <dgm:t>
        <a:bodyPr/>
        <a:lstStyle/>
        <a:p>
          <a:endParaRPr lang="en-US"/>
        </a:p>
      </dgm:t>
    </dgm:pt>
    <dgm:pt modelId="{E1C3FA51-BDFD-4080-87D7-7A67FFD2BC6A}" type="sibTrans" cxnId="{246284AF-F37D-427A-A4C2-54685B95B582}">
      <dgm:prSet/>
      <dgm:spPr/>
      <dgm:t>
        <a:bodyPr/>
        <a:lstStyle/>
        <a:p>
          <a:endParaRPr lang="en-US"/>
        </a:p>
      </dgm:t>
    </dgm:pt>
    <dgm:pt modelId="{9450DC7A-1DE9-4AF9-8E9D-53FF7DC99FEA}">
      <dgm:prSet/>
      <dgm:spPr/>
      <dgm:t>
        <a:bodyPr/>
        <a:lstStyle/>
        <a:p>
          <a:r>
            <a:rPr lang="en-US" dirty="0">
              <a:solidFill>
                <a:schemeClr val="accent1">
                  <a:lumMod val="75000"/>
                </a:schemeClr>
              </a:solidFill>
            </a:rPr>
            <a:t>Locations to use this training</a:t>
          </a:r>
        </a:p>
      </dgm:t>
    </dgm:pt>
    <dgm:pt modelId="{6950F52B-F389-4716-B8E7-DEF1B42B640B}" type="parTrans" cxnId="{D4C27A19-C6E9-4A6B-8428-9528B522A472}">
      <dgm:prSet/>
      <dgm:spPr/>
      <dgm:t>
        <a:bodyPr/>
        <a:lstStyle/>
        <a:p>
          <a:endParaRPr lang="en-US"/>
        </a:p>
      </dgm:t>
    </dgm:pt>
    <dgm:pt modelId="{422FF9D7-673F-4D29-93FA-FD20A9999946}" type="sibTrans" cxnId="{D4C27A19-C6E9-4A6B-8428-9528B522A472}">
      <dgm:prSet/>
      <dgm:spPr/>
      <dgm:t>
        <a:bodyPr/>
        <a:lstStyle/>
        <a:p>
          <a:endParaRPr lang="en-US"/>
        </a:p>
      </dgm:t>
    </dgm:pt>
    <dgm:pt modelId="{CD1F3BB2-9F64-4F3C-B7BD-E8F144D34AC1}">
      <dgm:prSet/>
      <dgm:spPr/>
      <dgm:t>
        <a:bodyPr/>
        <a:lstStyle/>
        <a:p>
          <a:r>
            <a:rPr lang="en-US" dirty="0">
              <a:solidFill>
                <a:schemeClr val="accent1">
                  <a:lumMod val="75000"/>
                </a:schemeClr>
              </a:solidFill>
            </a:rPr>
            <a:t>Locations in the community to offer chances to practice skill</a:t>
          </a:r>
        </a:p>
      </dgm:t>
    </dgm:pt>
    <dgm:pt modelId="{2E824C8E-2A52-4BAE-819D-136C578A82D5}" type="parTrans" cxnId="{7A618E5F-1498-482D-889A-EFE9A58ACC21}">
      <dgm:prSet/>
      <dgm:spPr/>
      <dgm:t>
        <a:bodyPr/>
        <a:lstStyle/>
        <a:p>
          <a:endParaRPr lang="en-US"/>
        </a:p>
      </dgm:t>
    </dgm:pt>
    <dgm:pt modelId="{049FCAEA-6B6A-48A7-BE55-55709062FE96}" type="sibTrans" cxnId="{7A618E5F-1498-482D-889A-EFE9A58ACC21}">
      <dgm:prSet/>
      <dgm:spPr/>
      <dgm:t>
        <a:bodyPr/>
        <a:lstStyle/>
        <a:p>
          <a:endParaRPr lang="en-US"/>
        </a:p>
      </dgm:t>
    </dgm:pt>
    <dgm:pt modelId="{0BDD4168-E104-48D4-80B4-B5B1C734A08E}" type="pres">
      <dgm:prSet presAssocID="{815AD1E4-D233-4F6D-B125-834666285920}" presName="root" presStyleCnt="0">
        <dgm:presLayoutVars>
          <dgm:dir/>
          <dgm:resizeHandles val="exact"/>
        </dgm:presLayoutVars>
      </dgm:prSet>
      <dgm:spPr/>
    </dgm:pt>
    <dgm:pt modelId="{F02A65C5-E0CB-41C9-8110-EA51A07E5399}" type="pres">
      <dgm:prSet presAssocID="{BAECB7CA-88F4-41D3-9D0E-9EB0955F70BC}" presName="compNode" presStyleCnt="0"/>
      <dgm:spPr/>
    </dgm:pt>
    <dgm:pt modelId="{075AB12B-945B-4535-BDFB-24C6D96E4144}" type="pres">
      <dgm:prSet presAssocID="{BAECB7CA-88F4-41D3-9D0E-9EB0955F70BC}" presName="bgRect" presStyleLbl="bgShp" presStyleIdx="0" presStyleCnt="4"/>
      <dgm:spPr/>
    </dgm:pt>
    <dgm:pt modelId="{61FE7762-E34D-4C4B-A29D-86BE9746692E}" type="pres">
      <dgm:prSet presAssocID="{BAECB7CA-88F4-41D3-9D0E-9EB0955F70BC}" presName="iconRect" presStyleLbl="node1" presStyleIdx="0" presStyleCnt="4"/>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Business Growth"/>
        </a:ext>
      </dgm:extLst>
    </dgm:pt>
    <dgm:pt modelId="{C79F579C-44C8-42EE-B125-FCE71333B5BF}" type="pres">
      <dgm:prSet presAssocID="{BAECB7CA-88F4-41D3-9D0E-9EB0955F70BC}" presName="spaceRect" presStyleCnt="0"/>
      <dgm:spPr/>
    </dgm:pt>
    <dgm:pt modelId="{5BBC1875-9252-4858-8AC6-F49DFC9D3303}" type="pres">
      <dgm:prSet presAssocID="{BAECB7CA-88F4-41D3-9D0E-9EB0955F70BC}" presName="parTx" presStyleLbl="revTx" presStyleIdx="0" presStyleCnt="4">
        <dgm:presLayoutVars>
          <dgm:chMax val="0"/>
          <dgm:chPref val="0"/>
        </dgm:presLayoutVars>
      </dgm:prSet>
      <dgm:spPr/>
    </dgm:pt>
    <dgm:pt modelId="{39BCE825-DA15-4E3B-9A8E-B490A63F87CF}" type="pres">
      <dgm:prSet presAssocID="{1BFB6733-016D-47EB-993C-5BD1ABADC2E4}" presName="sibTrans" presStyleCnt="0"/>
      <dgm:spPr/>
    </dgm:pt>
    <dgm:pt modelId="{2EF5FD8D-4071-45CF-8229-E6FD269479CE}" type="pres">
      <dgm:prSet presAssocID="{4C619C1E-FA54-42AD-8FA5-780532445569}" presName="compNode" presStyleCnt="0"/>
      <dgm:spPr/>
    </dgm:pt>
    <dgm:pt modelId="{2D4A2D87-86FB-45FE-905F-BB4D3F33567E}" type="pres">
      <dgm:prSet presAssocID="{4C619C1E-FA54-42AD-8FA5-780532445569}" presName="bgRect" presStyleLbl="bgShp" presStyleIdx="1" presStyleCnt="4"/>
      <dgm:spPr/>
    </dgm:pt>
    <dgm:pt modelId="{DA9D4230-F5E5-43F0-8E92-F88ABFFAB45C}" type="pres">
      <dgm:prSet presAssocID="{4C619C1E-FA54-42AD-8FA5-780532445569}" presName="iconRect" presStyleLbl="node1" presStyleIdx="1" presStyleCnt="4"/>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Magnifying glass"/>
        </a:ext>
      </dgm:extLst>
    </dgm:pt>
    <dgm:pt modelId="{7733E246-2A0B-44C2-AF09-9A48224BBFF0}" type="pres">
      <dgm:prSet presAssocID="{4C619C1E-FA54-42AD-8FA5-780532445569}" presName="spaceRect" presStyleCnt="0"/>
      <dgm:spPr/>
    </dgm:pt>
    <dgm:pt modelId="{66F66FFB-9379-463F-B7AA-85C2714D02A3}" type="pres">
      <dgm:prSet presAssocID="{4C619C1E-FA54-42AD-8FA5-780532445569}" presName="parTx" presStyleLbl="revTx" presStyleIdx="1" presStyleCnt="4">
        <dgm:presLayoutVars>
          <dgm:chMax val="0"/>
          <dgm:chPref val="0"/>
        </dgm:presLayoutVars>
      </dgm:prSet>
      <dgm:spPr/>
    </dgm:pt>
    <dgm:pt modelId="{80B39331-5A3D-4773-978D-E371E0392905}" type="pres">
      <dgm:prSet presAssocID="{E1C3FA51-BDFD-4080-87D7-7A67FFD2BC6A}" presName="sibTrans" presStyleCnt="0"/>
      <dgm:spPr/>
    </dgm:pt>
    <dgm:pt modelId="{DE67D17B-3998-40EB-BFD5-5C8BCC5E81C4}" type="pres">
      <dgm:prSet presAssocID="{9450DC7A-1DE9-4AF9-8E9D-53FF7DC99FEA}" presName="compNode" presStyleCnt="0"/>
      <dgm:spPr/>
    </dgm:pt>
    <dgm:pt modelId="{3DAA5F30-3E86-41DE-8E1E-30A4845191FD}" type="pres">
      <dgm:prSet presAssocID="{9450DC7A-1DE9-4AF9-8E9D-53FF7DC99FEA}" presName="bgRect" presStyleLbl="bgShp" presStyleIdx="2" presStyleCnt="4"/>
      <dgm:spPr/>
    </dgm:pt>
    <dgm:pt modelId="{4917716C-CB16-4611-9D48-23EA78749692}" type="pres">
      <dgm:prSet presAssocID="{9450DC7A-1DE9-4AF9-8E9D-53FF7DC99FEA}" presName="iconRect" presStyleLbl="node1" presStyleIdx="2" presStyleCnt="4"/>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Marker"/>
        </a:ext>
      </dgm:extLst>
    </dgm:pt>
    <dgm:pt modelId="{9874E849-CE15-4E0F-A3A7-ADA28795C5EB}" type="pres">
      <dgm:prSet presAssocID="{9450DC7A-1DE9-4AF9-8E9D-53FF7DC99FEA}" presName="spaceRect" presStyleCnt="0"/>
      <dgm:spPr/>
    </dgm:pt>
    <dgm:pt modelId="{9FA714DB-2833-41FA-B870-8E722CF60E61}" type="pres">
      <dgm:prSet presAssocID="{9450DC7A-1DE9-4AF9-8E9D-53FF7DC99FEA}" presName="parTx" presStyleLbl="revTx" presStyleIdx="2" presStyleCnt="4">
        <dgm:presLayoutVars>
          <dgm:chMax val="0"/>
          <dgm:chPref val="0"/>
        </dgm:presLayoutVars>
      </dgm:prSet>
      <dgm:spPr/>
    </dgm:pt>
    <dgm:pt modelId="{4B4D44C4-31A4-47AE-94B3-6A112FD4866B}" type="pres">
      <dgm:prSet presAssocID="{422FF9D7-673F-4D29-93FA-FD20A9999946}" presName="sibTrans" presStyleCnt="0"/>
      <dgm:spPr/>
    </dgm:pt>
    <dgm:pt modelId="{D0485217-300B-4B1F-8AEE-EF9FC4498CB3}" type="pres">
      <dgm:prSet presAssocID="{CD1F3BB2-9F64-4F3C-B7BD-E8F144D34AC1}" presName="compNode" presStyleCnt="0"/>
      <dgm:spPr/>
    </dgm:pt>
    <dgm:pt modelId="{46C8F51F-92E7-497F-91C9-1FCD88EEB0DF}" type="pres">
      <dgm:prSet presAssocID="{CD1F3BB2-9F64-4F3C-B7BD-E8F144D34AC1}" presName="bgRect" presStyleLbl="bgShp" presStyleIdx="3" presStyleCnt="4" custLinFactNeighborX="1112" custLinFactNeighborY="-2816"/>
      <dgm:spPr/>
    </dgm:pt>
    <dgm:pt modelId="{A8C1A394-3BAC-484C-812B-BF2F50B6D9D8}" type="pres">
      <dgm:prSet presAssocID="{CD1F3BB2-9F64-4F3C-B7BD-E8F144D34AC1}" presName="iconRect" presStyleLbl="node1" presStyleIdx="3" presStyleCnt="4"/>
      <dgm:spPr>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a:noFill/>
        </a:ln>
      </dgm:spPr>
      <dgm:extLst>
        <a:ext uri="{E40237B7-FDA0-4F09-8148-C483321AD2D9}">
          <dgm14:cNvPr xmlns:dgm14="http://schemas.microsoft.com/office/drawing/2010/diagram" id="0" name="" descr="Group"/>
        </a:ext>
      </dgm:extLst>
    </dgm:pt>
    <dgm:pt modelId="{DC28859B-159F-4554-8D06-A95889BD4308}" type="pres">
      <dgm:prSet presAssocID="{CD1F3BB2-9F64-4F3C-B7BD-E8F144D34AC1}" presName="spaceRect" presStyleCnt="0"/>
      <dgm:spPr/>
    </dgm:pt>
    <dgm:pt modelId="{F595183F-1126-40BC-8418-6543DAC7F00D}" type="pres">
      <dgm:prSet presAssocID="{CD1F3BB2-9F64-4F3C-B7BD-E8F144D34AC1}" presName="parTx" presStyleLbl="revTx" presStyleIdx="3" presStyleCnt="4">
        <dgm:presLayoutVars>
          <dgm:chMax val="0"/>
          <dgm:chPref val="0"/>
        </dgm:presLayoutVars>
      </dgm:prSet>
      <dgm:spPr/>
    </dgm:pt>
  </dgm:ptLst>
  <dgm:cxnLst>
    <dgm:cxn modelId="{D4C27A19-C6E9-4A6B-8428-9528B522A472}" srcId="{815AD1E4-D233-4F6D-B125-834666285920}" destId="{9450DC7A-1DE9-4AF9-8E9D-53FF7DC99FEA}" srcOrd="2" destOrd="0" parTransId="{6950F52B-F389-4716-B8E7-DEF1B42B640B}" sibTransId="{422FF9D7-673F-4D29-93FA-FD20A9999946}"/>
    <dgm:cxn modelId="{C3E11E21-B40A-4EE3-B541-2025C712F2B0}" type="presOf" srcId="{CD1F3BB2-9F64-4F3C-B7BD-E8F144D34AC1}" destId="{F595183F-1126-40BC-8418-6543DAC7F00D}" srcOrd="0" destOrd="0" presId="urn:microsoft.com/office/officeart/2018/2/layout/IconVerticalSolidList"/>
    <dgm:cxn modelId="{F0EEA523-5781-47D9-9201-5F85EEB8109D}" type="presOf" srcId="{BAECB7CA-88F4-41D3-9D0E-9EB0955F70BC}" destId="{5BBC1875-9252-4858-8AC6-F49DFC9D3303}" srcOrd="0" destOrd="0" presId="urn:microsoft.com/office/officeart/2018/2/layout/IconVerticalSolidList"/>
    <dgm:cxn modelId="{C3A3A02D-464B-4F69-9967-D3D0A9886DB2}" type="presOf" srcId="{815AD1E4-D233-4F6D-B125-834666285920}" destId="{0BDD4168-E104-48D4-80B4-B5B1C734A08E}" srcOrd="0" destOrd="0" presId="urn:microsoft.com/office/officeart/2018/2/layout/IconVerticalSolidList"/>
    <dgm:cxn modelId="{7A618E5F-1498-482D-889A-EFE9A58ACC21}" srcId="{815AD1E4-D233-4F6D-B125-834666285920}" destId="{CD1F3BB2-9F64-4F3C-B7BD-E8F144D34AC1}" srcOrd="3" destOrd="0" parTransId="{2E824C8E-2A52-4BAE-819D-136C578A82D5}" sibTransId="{049FCAEA-6B6A-48A7-BE55-55709062FE96}"/>
    <dgm:cxn modelId="{C010D571-DF4A-4595-A877-B7062B8125ED}" srcId="{815AD1E4-D233-4F6D-B125-834666285920}" destId="{BAECB7CA-88F4-41D3-9D0E-9EB0955F70BC}" srcOrd="0" destOrd="0" parTransId="{0E74344B-84B3-4AFC-8675-E01025FAD765}" sibTransId="{1BFB6733-016D-47EB-993C-5BD1ABADC2E4}"/>
    <dgm:cxn modelId="{77BE807F-8D81-4F5F-BD54-7FBF91C85EC1}" type="presOf" srcId="{4C619C1E-FA54-42AD-8FA5-780532445569}" destId="{66F66FFB-9379-463F-B7AA-85C2714D02A3}" srcOrd="0" destOrd="0" presId="urn:microsoft.com/office/officeart/2018/2/layout/IconVerticalSolidList"/>
    <dgm:cxn modelId="{035B5480-47AA-4E4E-B5C5-A51A3005DC05}" type="presOf" srcId="{9450DC7A-1DE9-4AF9-8E9D-53FF7DC99FEA}" destId="{9FA714DB-2833-41FA-B870-8E722CF60E61}" srcOrd="0" destOrd="0" presId="urn:microsoft.com/office/officeart/2018/2/layout/IconVerticalSolidList"/>
    <dgm:cxn modelId="{246284AF-F37D-427A-A4C2-54685B95B582}" srcId="{815AD1E4-D233-4F6D-B125-834666285920}" destId="{4C619C1E-FA54-42AD-8FA5-780532445569}" srcOrd="1" destOrd="0" parTransId="{85A1BEF6-51BD-4AD8-8E09-120C5862521E}" sibTransId="{E1C3FA51-BDFD-4080-87D7-7A67FFD2BC6A}"/>
    <dgm:cxn modelId="{2640C41D-B73C-41EB-93AB-933685F8C84B}" type="presParOf" srcId="{0BDD4168-E104-48D4-80B4-B5B1C734A08E}" destId="{F02A65C5-E0CB-41C9-8110-EA51A07E5399}" srcOrd="0" destOrd="0" presId="urn:microsoft.com/office/officeart/2018/2/layout/IconVerticalSolidList"/>
    <dgm:cxn modelId="{8F285DA9-47ED-4267-9CB7-24FAD1B370DE}" type="presParOf" srcId="{F02A65C5-E0CB-41C9-8110-EA51A07E5399}" destId="{075AB12B-945B-4535-BDFB-24C6D96E4144}" srcOrd="0" destOrd="0" presId="urn:microsoft.com/office/officeart/2018/2/layout/IconVerticalSolidList"/>
    <dgm:cxn modelId="{11CCBC94-8833-422C-B92D-C5D240AE47A7}" type="presParOf" srcId="{F02A65C5-E0CB-41C9-8110-EA51A07E5399}" destId="{61FE7762-E34D-4C4B-A29D-86BE9746692E}" srcOrd="1" destOrd="0" presId="urn:microsoft.com/office/officeart/2018/2/layout/IconVerticalSolidList"/>
    <dgm:cxn modelId="{41353E0D-5E0B-4BE8-B68D-87C352C37EB7}" type="presParOf" srcId="{F02A65C5-E0CB-41C9-8110-EA51A07E5399}" destId="{C79F579C-44C8-42EE-B125-FCE71333B5BF}" srcOrd="2" destOrd="0" presId="urn:microsoft.com/office/officeart/2018/2/layout/IconVerticalSolidList"/>
    <dgm:cxn modelId="{8B991DF0-0917-48C6-A3CB-BCF51988CDF4}" type="presParOf" srcId="{F02A65C5-E0CB-41C9-8110-EA51A07E5399}" destId="{5BBC1875-9252-4858-8AC6-F49DFC9D3303}" srcOrd="3" destOrd="0" presId="urn:microsoft.com/office/officeart/2018/2/layout/IconVerticalSolidList"/>
    <dgm:cxn modelId="{E3F128CC-6B7C-4808-97B6-EF69DD42BE31}" type="presParOf" srcId="{0BDD4168-E104-48D4-80B4-B5B1C734A08E}" destId="{39BCE825-DA15-4E3B-9A8E-B490A63F87CF}" srcOrd="1" destOrd="0" presId="urn:microsoft.com/office/officeart/2018/2/layout/IconVerticalSolidList"/>
    <dgm:cxn modelId="{F5735A97-927E-48CF-A1F1-C1BCE56F9676}" type="presParOf" srcId="{0BDD4168-E104-48D4-80B4-B5B1C734A08E}" destId="{2EF5FD8D-4071-45CF-8229-E6FD269479CE}" srcOrd="2" destOrd="0" presId="urn:microsoft.com/office/officeart/2018/2/layout/IconVerticalSolidList"/>
    <dgm:cxn modelId="{F68A69B9-70F7-433E-A755-0F89B5CA9468}" type="presParOf" srcId="{2EF5FD8D-4071-45CF-8229-E6FD269479CE}" destId="{2D4A2D87-86FB-45FE-905F-BB4D3F33567E}" srcOrd="0" destOrd="0" presId="urn:microsoft.com/office/officeart/2018/2/layout/IconVerticalSolidList"/>
    <dgm:cxn modelId="{5D63D186-8253-43F1-95C6-136B52E1EC9C}" type="presParOf" srcId="{2EF5FD8D-4071-45CF-8229-E6FD269479CE}" destId="{DA9D4230-F5E5-43F0-8E92-F88ABFFAB45C}" srcOrd="1" destOrd="0" presId="urn:microsoft.com/office/officeart/2018/2/layout/IconVerticalSolidList"/>
    <dgm:cxn modelId="{24A3A8AC-20FB-4D39-82C4-42FF03D62205}" type="presParOf" srcId="{2EF5FD8D-4071-45CF-8229-E6FD269479CE}" destId="{7733E246-2A0B-44C2-AF09-9A48224BBFF0}" srcOrd="2" destOrd="0" presId="urn:microsoft.com/office/officeart/2018/2/layout/IconVerticalSolidList"/>
    <dgm:cxn modelId="{C4B49279-073A-4808-B8B4-5A8A5AA943CC}" type="presParOf" srcId="{2EF5FD8D-4071-45CF-8229-E6FD269479CE}" destId="{66F66FFB-9379-463F-B7AA-85C2714D02A3}" srcOrd="3" destOrd="0" presId="urn:microsoft.com/office/officeart/2018/2/layout/IconVerticalSolidList"/>
    <dgm:cxn modelId="{1AC2A3B2-CB6E-4851-8066-226319A86DA9}" type="presParOf" srcId="{0BDD4168-E104-48D4-80B4-B5B1C734A08E}" destId="{80B39331-5A3D-4773-978D-E371E0392905}" srcOrd="3" destOrd="0" presId="urn:microsoft.com/office/officeart/2018/2/layout/IconVerticalSolidList"/>
    <dgm:cxn modelId="{8A9CFEED-F57B-4162-BCFB-801B4CF8FA57}" type="presParOf" srcId="{0BDD4168-E104-48D4-80B4-B5B1C734A08E}" destId="{DE67D17B-3998-40EB-BFD5-5C8BCC5E81C4}" srcOrd="4" destOrd="0" presId="urn:microsoft.com/office/officeart/2018/2/layout/IconVerticalSolidList"/>
    <dgm:cxn modelId="{948E2E9C-37AB-4742-A67B-71B9CDA2E5C2}" type="presParOf" srcId="{DE67D17B-3998-40EB-BFD5-5C8BCC5E81C4}" destId="{3DAA5F30-3E86-41DE-8E1E-30A4845191FD}" srcOrd="0" destOrd="0" presId="urn:microsoft.com/office/officeart/2018/2/layout/IconVerticalSolidList"/>
    <dgm:cxn modelId="{104A2856-B2A6-498C-B8F2-D49BB508954D}" type="presParOf" srcId="{DE67D17B-3998-40EB-BFD5-5C8BCC5E81C4}" destId="{4917716C-CB16-4611-9D48-23EA78749692}" srcOrd="1" destOrd="0" presId="urn:microsoft.com/office/officeart/2018/2/layout/IconVerticalSolidList"/>
    <dgm:cxn modelId="{55C0725C-B769-4747-8709-DD6636302108}" type="presParOf" srcId="{DE67D17B-3998-40EB-BFD5-5C8BCC5E81C4}" destId="{9874E849-CE15-4E0F-A3A7-ADA28795C5EB}" srcOrd="2" destOrd="0" presId="urn:microsoft.com/office/officeart/2018/2/layout/IconVerticalSolidList"/>
    <dgm:cxn modelId="{74080563-E063-41A3-98AA-85DFA7269236}" type="presParOf" srcId="{DE67D17B-3998-40EB-BFD5-5C8BCC5E81C4}" destId="{9FA714DB-2833-41FA-B870-8E722CF60E61}" srcOrd="3" destOrd="0" presId="urn:microsoft.com/office/officeart/2018/2/layout/IconVerticalSolidList"/>
    <dgm:cxn modelId="{D4A6588F-26FF-4C68-962F-E9E1A1F2F0DA}" type="presParOf" srcId="{0BDD4168-E104-48D4-80B4-B5B1C734A08E}" destId="{4B4D44C4-31A4-47AE-94B3-6A112FD4866B}" srcOrd="5" destOrd="0" presId="urn:microsoft.com/office/officeart/2018/2/layout/IconVerticalSolidList"/>
    <dgm:cxn modelId="{8A52F981-27DA-4D2C-B55E-D5A6D79B8128}" type="presParOf" srcId="{0BDD4168-E104-48D4-80B4-B5B1C734A08E}" destId="{D0485217-300B-4B1F-8AEE-EF9FC4498CB3}" srcOrd="6" destOrd="0" presId="urn:microsoft.com/office/officeart/2018/2/layout/IconVerticalSolidList"/>
    <dgm:cxn modelId="{EEAE00B8-88D6-4DF0-9CF4-9AB5BA7468D5}" type="presParOf" srcId="{D0485217-300B-4B1F-8AEE-EF9FC4498CB3}" destId="{46C8F51F-92E7-497F-91C9-1FCD88EEB0DF}" srcOrd="0" destOrd="0" presId="urn:microsoft.com/office/officeart/2018/2/layout/IconVerticalSolidList"/>
    <dgm:cxn modelId="{93393FC5-F46F-428A-9C1B-CCA5C2BE7BA0}" type="presParOf" srcId="{D0485217-300B-4B1F-8AEE-EF9FC4498CB3}" destId="{A8C1A394-3BAC-484C-812B-BF2F50B6D9D8}" srcOrd="1" destOrd="0" presId="urn:microsoft.com/office/officeart/2018/2/layout/IconVerticalSolidList"/>
    <dgm:cxn modelId="{01B1BE80-F132-4609-96C7-038BB71EF30A}" type="presParOf" srcId="{D0485217-300B-4B1F-8AEE-EF9FC4498CB3}" destId="{DC28859B-159F-4554-8D06-A95889BD4308}" srcOrd="2" destOrd="0" presId="urn:microsoft.com/office/officeart/2018/2/layout/IconVerticalSolidList"/>
    <dgm:cxn modelId="{1F00C60A-BF6F-4BAC-B271-6B80BF7B6349}" type="presParOf" srcId="{D0485217-300B-4B1F-8AEE-EF9FC4498CB3}" destId="{F595183F-1126-40BC-8418-6543DAC7F00D}" srcOrd="3" destOrd="0" presId="urn:microsoft.com/office/officeart/2018/2/layout/IconVerticalSolidList"/>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85.xml><?xml version="1.0" encoding="utf-8"?>
<dgm:dataModel xmlns:dgm="http://schemas.openxmlformats.org/drawingml/2006/diagram" xmlns:a="http://schemas.openxmlformats.org/drawingml/2006/main">
  <dgm:ptLst>
    <dgm:pt modelId="{033D1199-869C-4FEA-8C2F-2C2E353ED802}" type="doc">
      <dgm:prSet loTypeId="urn:microsoft.com/office/officeart/2005/8/layout/process4" loCatId="process" qsTypeId="urn:microsoft.com/office/officeart/2005/8/quickstyle/simple1" qsCatId="simple" csTypeId="urn:microsoft.com/office/officeart/2005/8/colors/accent1_2" csCatId="accent1" phldr="1"/>
      <dgm:spPr/>
      <dgm:t>
        <a:bodyPr/>
        <a:lstStyle/>
        <a:p>
          <a:endParaRPr lang="en-US"/>
        </a:p>
      </dgm:t>
    </dgm:pt>
    <dgm:pt modelId="{8972E394-92D8-4C36-9BE5-C0197BD00630}">
      <dgm:prSet/>
      <dgm:spPr/>
      <dgm:t>
        <a:bodyPr/>
        <a:lstStyle/>
        <a:p>
          <a:r>
            <a:rPr lang="en-US"/>
            <a:t>Willingness to identify Obstacles and expectations:</a:t>
          </a:r>
        </a:p>
      </dgm:t>
    </dgm:pt>
    <dgm:pt modelId="{435635B9-31FD-4B55-8468-40CD6C0BF2C3}" type="parTrans" cxnId="{8D29DF18-000A-41E4-ADB0-A8F9156A789F}">
      <dgm:prSet/>
      <dgm:spPr/>
      <dgm:t>
        <a:bodyPr/>
        <a:lstStyle/>
        <a:p>
          <a:endParaRPr lang="en-US"/>
        </a:p>
      </dgm:t>
    </dgm:pt>
    <dgm:pt modelId="{8E576CBA-24F5-4CB0-9230-486EFCF52464}" type="sibTrans" cxnId="{8D29DF18-000A-41E4-ADB0-A8F9156A789F}">
      <dgm:prSet/>
      <dgm:spPr/>
      <dgm:t>
        <a:bodyPr/>
        <a:lstStyle/>
        <a:p>
          <a:endParaRPr lang="en-US"/>
        </a:p>
      </dgm:t>
    </dgm:pt>
    <dgm:pt modelId="{782CD0B2-ACDD-40FF-B035-B0B73359C8EC}">
      <dgm:prSet/>
      <dgm:spPr/>
      <dgm:t>
        <a:bodyPr/>
        <a:lstStyle/>
        <a:p>
          <a:pPr algn="l"/>
          <a:r>
            <a:rPr lang="en-US" dirty="0">
              <a:solidFill>
                <a:schemeClr val="accent2">
                  <a:lumMod val="50000"/>
                </a:schemeClr>
              </a:solidFill>
            </a:rPr>
            <a:t>More help in the initial phase to help person receive   services or training</a:t>
          </a:r>
        </a:p>
      </dgm:t>
    </dgm:pt>
    <dgm:pt modelId="{478BF814-F079-448E-9043-A073C852733B}" type="parTrans" cxnId="{B6DAFB83-E384-4E8E-B141-6D30CD7D2B6D}">
      <dgm:prSet/>
      <dgm:spPr/>
      <dgm:t>
        <a:bodyPr/>
        <a:lstStyle/>
        <a:p>
          <a:endParaRPr lang="en-US"/>
        </a:p>
      </dgm:t>
    </dgm:pt>
    <dgm:pt modelId="{5C800B94-6AC9-4772-9063-664C3181F454}" type="sibTrans" cxnId="{B6DAFB83-E384-4E8E-B141-6D30CD7D2B6D}">
      <dgm:prSet/>
      <dgm:spPr/>
      <dgm:t>
        <a:bodyPr/>
        <a:lstStyle/>
        <a:p>
          <a:endParaRPr lang="en-US"/>
        </a:p>
      </dgm:t>
    </dgm:pt>
    <dgm:pt modelId="{E94A632B-2772-4E39-B7AF-81BE9163DB5A}">
      <dgm:prSet/>
      <dgm:spPr/>
      <dgm:t>
        <a:bodyPr/>
        <a:lstStyle/>
        <a:p>
          <a:pPr algn="l"/>
          <a:r>
            <a:rPr lang="en-US" dirty="0">
              <a:solidFill>
                <a:schemeClr val="accent2">
                  <a:lumMod val="50000"/>
                </a:schemeClr>
              </a:solidFill>
            </a:rPr>
            <a:t>Recruiting non-formal systems to help consumer</a:t>
          </a:r>
        </a:p>
      </dgm:t>
    </dgm:pt>
    <dgm:pt modelId="{80523A60-AC2B-4B3E-A782-C4F86C03394A}" type="parTrans" cxnId="{E4F6025E-92D3-4B0A-9EA5-B394C5A4A788}">
      <dgm:prSet/>
      <dgm:spPr/>
      <dgm:t>
        <a:bodyPr/>
        <a:lstStyle/>
        <a:p>
          <a:endParaRPr lang="en-US"/>
        </a:p>
      </dgm:t>
    </dgm:pt>
    <dgm:pt modelId="{5BBF1800-3FCD-435E-9387-DBEC5F7A2BD8}" type="sibTrans" cxnId="{E4F6025E-92D3-4B0A-9EA5-B394C5A4A788}">
      <dgm:prSet/>
      <dgm:spPr/>
      <dgm:t>
        <a:bodyPr/>
        <a:lstStyle/>
        <a:p>
          <a:endParaRPr lang="en-US"/>
        </a:p>
      </dgm:t>
    </dgm:pt>
    <dgm:pt modelId="{5946F7D2-F37F-48FE-B7B2-F5BB8A448930}">
      <dgm:prSet/>
      <dgm:spPr/>
      <dgm:t>
        <a:bodyPr/>
        <a:lstStyle/>
        <a:p>
          <a:pPr algn="l"/>
          <a:r>
            <a:rPr lang="en-US" dirty="0">
              <a:solidFill>
                <a:schemeClr val="accent2">
                  <a:lumMod val="50000"/>
                </a:schemeClr>
              </a:solidFill>
            </a:rPr>
            <a:t>Be responsive and supportive to consumers plan for help</a:t>
          </a:r>
        </a:p>
      </dgm:t>
    </dgm:pt>
    <dgm:pt modelId="{A19766F8-EBED-4D1B-BFB8-44E9274564C1}" type="parTrans" cxnId="{1B880925-1576-43CC-AFE5-365101A85ADF}">
      <dgm:prSet/>
      <dgm:spPr/>
      <dgm:t>
        <a:bodyPr/>
        <a:lstStyle/>
        <a:p>
          <a:endParaRPr lang="en-US"/>
        </a:p>
      </dgm:t>
    </dgm:pt>
    <dgm:pt modelId="{BA54834E-8D2D-4A3E-9817-0AD20EFB730A}" type="sibTrans" cxnId="{1B880925-1576-43CC-AFE5-365101A85ADF}">
      <dgm:prSet/>
      <dgm:spPr/>
      <dgm:t>
        <a:bodyPr/>
        <a:lstStyle/>
        <a:p>
          <a:endParaRPr lang="en-US"/>
        </a:p>
      </dgm:t>
    </dgm:pt>
    <dgm:pt modelId="{169D742D-BA45-4875-9371-CCA1EC26429E}" type="pres">
      <dgm:prSet presAssocID="{033D1199-869C-4FEA-8C2F-2C2E353ED802}" presName="Name0" presStyleCnt="0">
        <dgm:presLayoutVars>
          <dgm:dir/>
          <dgm:animLvl val="lvl"/>
          <dgm:resizeHandles val="exact"/>
        </dgm:presLayoutVars>
      </dgm:prSet>
      <dgm:spPr/>
    </dgm:pt>
    <dgm:pt modelId="{A03D8493-7F9C-4CCE-91E0-FCF971AF327B}" type="pres">
      <dgm:prSet presAssocID="{8972E394-92D8-4C36-9BE5-C0197BD00630}" presName="boxAndChildren" presStyleCnt="0"/>
      <dgm:spPr/>
    </dgm:pt>
    <dgm:pt modelId="{711067E5-A854-4730-81FE-5F15758D43C3}" type="pres">
      <dgm:prSet presAssocID="{8972E394-92D8-4C36-9BE5-C0197BD00630}" presName="parentTextBox" presStyleLbl="node1" presStyleIdx="0" presStyleCnt="1"/>
      <dgm:spPr/>
    </dgm:pt>
    <dgm:pt modelId="{0806AAB9-7AAF-43D4-842E-F51A4E1DCA1B}" type="pres">
      <dgm:prSet presAssocID="{8972E394-92D8-4C36-9BE5-C0197BD00630}" presName="entireBox" presStyleLbl="node1" presStyleIdx="0" presStyleCnt="1"/>
      <dgm:spPr/>
    </dgm:pt>
    <dgm:pt modelId="{DEB03BD4-148B-4641-A025-3F6B4AC68C7C}" type="pres">
      <dgm:prSet presAssocID="{8972E394-92D8-4C36-9BE5-C0197BD00630}" presName="descendantBox" presStyleCnt="0"/>
      <dgm:spPr/>
    </dgm:pt>
    <dgm:pt modelId="{92DFB982-ABDC-4A45-9D7F-03EC44A3FF2B}" type="pres">
      <dgm:prSet presAssocID="{782CD0B2-ACDD-40FF-B035-B0B73359C8EC}" presName="childTextBox" presStyleLbl="fgAccFollowNode1" presStyleIdx="0" presStyleCnt="3">
        <dgm:presLayoutVars>
          <dgm:bulletEnabled val="1"/>
        </dgm:presLayoutVars>
      </dgm:prSet>
      <dgm:spPr/>
    </dgm:pt>
    <dgm:pt modelId="{230BE96D-71FA-499D-BB2F-B29BCAC08994}" type="pres">
      <dgm:prSet presAssocID="{E94A632B-2772-4E39-B7AF-81BE9163DB5A}" presName="childTextBox" presStyleLbl="fgAccFollowNode1" presStyleIdx="1" presStyleCnt="3">
        <dgm:presLayoutVars>
          <dgm:bulletEnabled val="1"/>
        </dgm:presLayoutVars>
      </dgm:prSet>
      <dgm:spPr/>
    </dgm:pt>
    <dgm:pt modelId="{5ED4BA8E-3A79-4922-8F8E-E290AA2DE6F3}" type="pres">
      <dgm:prSet presAssocID="{5946F7D2-F37F-48FE-B7B2-F5BB8A448930}" presName="childTextBox" presStyleLbl="fgAccFollowNode1" presStyleIdx="2" presStyleCnt="3">
        <dgm:presLayoutVars>
          <dgm:bulletEnabled val="1"/>
        </dgm:presLayoutVars>
      </dgm:prSet>
      <dgm:spPr/>
    </dgm:pt>
  </dgm:ptLst>
  <dgm:cxnLst>
    <dgm:cxn modelId="{0543350A-C572-4310-9179-800B93F74AC6}" type="presOf" srcId="{8972E394-92D8-4C36-9BE5-C0197BD00630}" destId="{711067E5-A854-4730-81FE-5F15758D43C3}" srcOrd="0" destOrd="0" presId="urn:microsoft.com/office/officeart/2005/8/layout/process4"/>
    <dgm:cxn modelId="{0455770F-06DB-4BE6-95C2-58D33DBC4F5E}" type="presOf" srcId="{8972E394-92D8-4C36-9BE5-C0197BD00630}" destId="{0806AAB9-7AAF-43D4-842E-F51A4E1DCA1B}" srcOrd="1" destOrd="0" presId="urn:microsoft.com/office/officeart/2005/8/layout/process4"/>
    <dgm:cxn modelId="{8D29DF18-000A-41E4-ADB0-A8F9156A789F}" srcId="{033D1199-869C-4FEA-8C2F-2C2E353ED802}" destId="{8972E394-92D8-4C36-9BE5-C0197BD00630}" srcOrd="0" destOrd="0" parTransId="{435635B9-31FD-4B55-8468-40CD6C0BF2C3}" sibTransId="{8E576CBA-24F5-4CB0-9230-486EFCF52464}"/>
    <dgm:cxn modelId="{1B880925-1576-43CC-AFE5-365101A85ADF}" srcId="{8972E394-92D8-4C36-9BE5-C0197BD00630}" destId="{5946F7D2-F37F-48FE-B7B2-F5BB8A448930}" srcOrd="2" destOrd="0" parTransId="{A19766F8-EBED-4D1B-BFB8-44E9274564C1}" sibTransId="{BA54834E-8D2D-4A3E-9817-0AD20EFB730A}"/>
    <dgm:cxn modelId="{E4F6025E-92D3-4B0A-9EA5-B394C5A4A788}" srcId="{8972E394-92D8-4C36-9BE5-C0197BD00630}" destId="{E94A632B-2772-4E39-B7AF-81BE9163DB5A}" srcOrd="1" destOrd="0" parTransId="{80523A60-AC2B-4B3E-A782-C4F86C03394A}" sibTransId="{5BBF1800-3FCD-435E-9387-DBEC5F7A2BD8}"/>
    <dgm:cxn modelId="{495B376A-B7BD-4E19-BDBD-14498099B0D5}" type="presOf" srcId="{033D1199-869C-4FEA-8C2F-2C2E353ED802}" destId="{169D742D-BA45-4875-9371-CCA1EC26429E}" srcOrd="0" destOrd="0" presId="urn:microsoft.com/office/officeart/2005/8/layout/process4"/>
    <dgm:cxn modelId="{58B8114B-FE97-4D7A-9747-2B57E9D3CB19}" type="presOf" srcId="{E94A632B-2772-4E39-B7AF-81BE9163DB5A}" destId="{230BE96D-71FA-499D-BB2F-B29BCAC08994}" srcOrd="0" destOrd="0" presId="urn:microsoft.com/office/officeart/2005/8/layout/process4"/>
    <dgm:cxn modelId="{B44A5552-F341-4315-AF09-FE59C9D0824B}" type="presOf" srcId="{5946F7D2-F37F-48FE-B7B2-F5BB8A448930}" destId="{5ED4BA8E-3A79-4922-8F8E-E290AA2DE6F3}" srcOrd="0" destOrd="0" presId="urn:microsoft.com/office/officeart/2005/8/layout/process4"/>
    <dgm:cxn modelId="{66774375-5E9D-4509-9B55-09B9C2E32F2C}" type="presOf" srcId="{782CD0B2-ACDD-40FF-B035-B0B73359C8EC}" destId="{92DFB982-ABDC-4A45-9D7F-03EC44A3FF2B}" srcOrd="0" destOrd="0" presId="urn:microsoft.com/office/officeart/2005/8/layout/process4"/>
    <dgm:cxn modelId="{B6DAFB83-E384-4E8E-B141-6D30CD7D2B6D}" srcId="{8972E394-92D8-4C36-9BE5-C0197BD00630}" destId="{782CD0B2-ACDD-40FF-B035-B0B73359C8EC}" srcOrd="0" destOrd="0" parTransId="{478BF814-F079-448E-9043-A073C852733B}" sibTransId="{5C800B94-6AC9-4772-9063-664C3181F454}"/>
    <dgm:cxn modelId="{76278F21-03D9-4330-9A11-D47252D431D4}" type="presParOf" srcId="{169D742D-BA45-4875-9371-CCA1EC26429E}" destId="{A03D8493-7F9C-4CCE-91E0-FCF971AF327B}" srcOrd="0" destOrd="0" presId="urn:microsoft.com/office/officeart/2005/8/layout/process4"/>
    <dgm:cxn modelId="{19722FCB-F739-4C60-B17E-1F37542CC522}" type="presParOf" srcId="{A03D8493-7F9C-4CCE-91E0-FCF971AF327B}" destId="{711067E5-A854-4730-81FE-5F15758D43C3}" srcOrd="0" destOrd="0" presId="urn:microsoft.com/office/officeart/2005/8/layout/process4"/>
    <dgm:cxn modelId="{94FCB3C9-F29D-442A-87A9-20B3F01AF5C7}" type="presParOf" srcId="{A03D8493-7F9C-4CCE-91E0-FCF971AF327B}" destId="{0806AAB9-7AAF-43D4-842E-F51A4E1DCA1B}" srcOrd="1" destOrd="0" presId="urn:microsoft.com/office/officeart/2005/8/layout/process4"/>
    <dgm:cxn modelId="{94468339-D44A-4599-998C-508CACBB4C3E}" type="presParOf" srcId="{A03D8493-7F9C-4CCE-91E0-FCF971AF327B}" destId="{DEB03BD4-148B-4641-A025-3F6B4AC68C7C}" srcOrd="2" destOrd="0" presId="urn:microsoft.com/office/officeart/2005/8/layout/process4"/>
    <dgm:cxn modelId="{339380EA-84F4-4179-A37D-7E27685383AA}" type="presParOf" srcId="{DEB03BD4-148B-4641-A025-3F6B4AC68C7C}" destId="{92DFB982-ABDC-4A45-9D7F-03EC44A3FF2B}" srcOrd="0" destOrd="0" presId="urn:microsoft.com/office/officeart/2005/8/layout/process4"/>
    <dgm:cxn modelId="{FCD852BE-77D0-41A3-AAC0-3148F14F7DDD}" type="presParOf" srcId="{DEB03BD4-148B-4641-A025-3F6B4AC68C7C}" destId="{230BE96D-71FA-499D-BB2F-B29BCAC08994}" srcOrd="1" destOrd="0" presId="urn:microsoft.com/office/officeart/2005/8/layout/process4"/>
    <dgm:cxn modelId="{80778371-BDB1-47FA-835F-28AABA0A5849}" type="presParOf" srcId="{DEB03BD4-148B-4641-A025-3F6B4AC68C7C}" destId="{5ED4BA8E-3A79-4922-8F8E-E290AA2DE6F3}" srcOrd="2" destOrd="0" presId="urn:microsoft.com/office/officeart/2005/8/layout/process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86.xml><?xml version="1.0" encoding="utf-8"?>
<dgm:dataModel xmlns:dgm="http://schemas.openxmlformats.org/drawingml/2006/diagram" xmlns:a="http://schemas.openxmlformats.org/drawingml/2006/main">
  <dgm:ptLst>
    <dgm:pt modelId="{D6565D05-8D95-4372-9318-C0AEC14BD139}" type="doc">
      <dgm:prSet loTypeId="urn:microsoft.com/office/officeart/2016/7/layout/BasicLinearProcessNumbered" loCatId="process" qsTypeId="urn:microsoft.com/office/officeart/2005/8/quickstyle/simple4" qsCatId="simple" csTypeId="urn:microsoft.com/office/officeart/2005/8/colors/colorful5" csCatId="colorful" phldr="1"/>
      <dgm:spPr/>
      <dgm:t>
        <a:bodyPr/>
        <a:lstStyle/>
        <a:p>
          <a:endParaRPr lang="en-US"/>
        </a:p>
      </dgm:t>
    </dgm:pt>
    <dgm:pt modelId="{8E0A3A6B-7C9B-4F1C-81FA-1B965B4F58E6}">
      <dgm:prSet custT="1"/>
      <dgm:spPr/>
      <dgm:t>
        <a:bodyPr/>
        <a:lstStyle/>
        <a:p>
          <a:endParaRPr lang="en-US" sz="1600" dirty="0">
            <a:solidFill>
              <a:schemeClr val="accent2">
                <a:lumMod val="50000"/>
              </a:schemeClr>
            </a:solidFill>
          </a:endParaRPr>
        </a:p>
        <a:p>
          <a:r>
            <a:rPr lang="en-US" sz="1600" dirty="0">
              <a:solidFill>
                <a:schemeClr val="bg1"/>
              </a:solidFill>
            </a:rPr>
            <a:t>Consider the interaction and communication that the consumer will experience in using a new resource or skill</a:t>
          </a:r>
        </a:p>
      </dgm:t>
    </dgm:pt>
    <dgm:pt modelId="{D68B50F2-DE6B-4D03-8FB5-8CF428BF5C3A}" type="parTrans" cxnId="{432C1303-5946-4E18-9E11-B5369C02A9D6}">
      <dgm:prSet/>
      <dgm:spPr/>
      <dgm:t>
        <a:bodyPr/>
        <a:lstStyle/>
        <a:p>
          <a:endParaRPr lang="en-US"/>
        </a:p>
      </dgm:t>
    </dgm:pt>
    <dgm:pt modelId="{FDE0AAC7-741B-4F0B-9DA6-C1F3B6A8DEC1}" type="sibTrans" cxnId="{432C1303-5946-4E18-9E11-B5369C02A9D6}">
      <dgm:prSet phldrT="1" phldr="0"/>
      <dgm:spPr/>
      <dgm:t>
        <a:bodyPr/>
        <a:lstStyle/>
        <a:p>
          <a:r>
            <a:rPr lang="en-US"/>
            <a:t>1</a:t>
          </a:r>
        </a:p>
      </dgm:t>
    </dgm:pt>
    <dgm:pt modelId="{F6C2159F-E661-4283-9B40-042886DFEF25}">
      <dgm:prSet custT="1"/>
      <dgm:spPr/>
      <dgm:t>
        <a:bodyPr/>
        <a:lstStyle/>
        <a:p>
          <a:endParaRPr lang="en-US" sz="1600" dirty="0">
            <a:solidFill>
              <a:schemeClr val="accent2">
                <a:lumMod val="50000"/>
              </a:schemeClr>
            </a:solidFill>
          </a:endParaRPr>
        </a:p>
        <a:p>
          <a:r>
            <a:rPr lang="en-US" sz="1600" dirty="0">
              <a:solidFill>
                <a:schemeClr val="bg1"/>
              </a:solidFill>
            </a:rPr>
            <a:t>Assist consumer in talking with persons where he/she will use his/her skill</a:t>
          </a:r>
        </a:p>
      </dgm:t>
    </dgm:pt>
    <dgm:pt modelId="{403B71B5-A6DC-4973-86AF-BE1BA2F659AD}" type="parTrans" cxnId="{B85EB3D5-C7A5-48DB-83C7-F159060971DA}">
      <dgm:prSet/>
      <dgm:spPr/>
      <dgm:t>
        <a:bodyPr/>
        <a:lstStyle/>
        <a:p>
          <a:endParaRPr lang="en-US"/>
        </a:p>
      </dgm:t>
    </dgm:pt>
    <dgm:pt modelId="{C17FC70C-213A-4E0E-BD31-81866CEF6A65}" type="sibTrans" cxnId="{B85EB3D5-C7A5-48DB-83C7-F159060971DA}">
      <dgm:prSet phldrT="2" phldr="0"/>
      <dgm:spPr/>
      <dgm:t>
        <a:bodyPr/>
        <a:lstStyle/>
        <a:p>
          <a:r>
            <a:rPr lang="en-US"/>
            <a:t>2</a:t>
          </a:r>
        </a:p>
      </dgm:t>
    </dgm:pt>
    <dgm:pt modelId="{A2D8021D-664D-4A25-A6B7-9A6E4AA1FE08}">
      <dgm:prSet custT="1"/>
      <dgm:spPr/>
      <dgm:t>
        <a:bodyPr/>
        <a:lstStyle/>
        <a:p>
          <a:endParaRPr lang="en-US" sz="1600" dirty="0">
            <a:solidFill>
              <a:schemeClr val="accent2">
                <a:lumMod val="50000"/>
              </a:schemeClr>
            </a:solidFill>
          </a:endParaRPr>
        </a:p>
        <a:p>
          <a:r>
            <a:rPr lang="en-US" sz="1600" dirty="0">
              <a:solidFill>
                <a:schemeClr val="bg1"/>
              </a:solidFill>
            </a:rPr>
            <a:t>Help identify special needs to make interaction most “normal” for consumer and those working with</a:t>
          </a:r>
        </a:p>
      </dgm:t>
    </dgm:pt>
    <dgm:pt modelId="{2CCBBD64-A70B-49B9-8FA7-BA6164D162D7}" type="parTrans" cxnId="{6B068173-80F3-4E72-BB96-04FA1D5BF405}">
      <dgm:prSet/>
      <dgm:spPr/>
      <dgm:t>
        <a:bodyPr/>
        <a:lstStyle/>
        <a:p>
          <a:endParaRPr lang="en-US"/>
        </a:p>
      </dgm:t>
    </dgm:pt>
    <dgm:pt modelId="{DFBDE28D-7987-4920-982B-BFB6EB6749AA}" type="sibTrans" cxnId="{6B068173-80F3-4E72-BB96-04FA1D5BF405}">
      <dgm:prSet phldrT="3" phldr="0"/>
      <dgm:spPr/>
      <dgm:t>
        <a:bodyPr/>
        <a:lstStyle/>
        <a:p>
          <a:r>
            <a:rPr lang="en-US"/>
            <a:t>3</a:t>
          </a:r>
        </a:p>
      </dgm:t>
    </dgm:pt>
    <dgm:pt modelId="{B46F2BD5-5582-413D-92B0-32CC1B370083}" type="pres">
      <dgm:prSet presAssocID="{D6565D05-8D95-4372-9318-C0AEC14BD139}" presName="Name0" presStyleCnt="0">
        <dgm:presLayoutVars>
          <dgm:animLvl val="lvl"/>
          <dgm:resizeHandles val="exact"/>
        </dgm:presLayoutVars>
      </dgm:prSet>
      <dgm:spPr/>
    </dgm:pt>
    <dgm:pt modelId="{D8D5F59E-ED90-4A2D-8842-DA79EC40DEF3}" type="pres">
      <dgm:prSet presAssocID="{8E0A3A6B-7C9B-4F1C-81FA-1B965B4F58E6}" presName="compositeNode" presStyleCnt="0">
        <dgm:presLayoutVars>
          <dgm:bulletEnabled val="1"/>
        </dgm:presLayoutVars>
      </dgm:prSet>
      <dgm:spPr/>
    </dgm:pt>
    <dgm:pt modelId="{2A7DCB2D-3FFF-4F11-8897-AB8F8A16F8C9}" type="pres">
      <dgm:prSet presAssocID="{8E0A3A6B-7C9B-4F1C-81FA-1B965B4F58E6}" presName="bgRect" presStyleLbl="bgAccFollowNode1" presStyleIdx="0" presStyleCnt="3" custScaleY="171704" custLinFactNeighborX="712" custLinFactNeighborY="1526"/>
      <dgm:spPr/>
    </dgm:pt>
    <dgm:pt modelId="{051A3B0A-29C0-4B11-B611-EE63AC65C439}" type="pres">
      <dgm:prSet presAssocID="{FDE0AAC7-741B-4F0B-9DA6-C1F3B6A8DEC1}" presName="sibTransNodeCircle" presStyleLbl="alignNode1" presStyleIdx="0" presStyleCnt="6">
        <dgm:presLayoutVars>
          <dgm:chMax val="0"/>
          <dgm:bulletEnabled/>
        </dgm:presLayoutVars>
      </dgm:prSet>
      <dgm:spPr/>
    </dgm:pt>
    <dgm:pt modelId="{A52668A4-983E-4FEE-970A-5B39A2E83AD6}" type="pres">
      <dgm:prSet presAssocID="{8E0A3A6B-7C9B-4F1C-81FA-1B965B4F58E6}" presName="bottomLine" presStyleLbl="alignNode1" presStyleIdx="1" presStyleCnt="6" custLinFactY="727155556" custLinFactNeighborX="712" custLinFactNeighborY="727200000">
        <dgm:presLayoutVars/>
      </dgm:prSet>
      <dgm:spPr/>
    </dgm:pt>
    <dgm:pt modelId="{B673311E-3A3B-407A-B1A3-B13E42C3406D}" type="pres">
      <dgm:prSet presAssocID="{8E0A3A6B-7C9B-4F1C-81FA-1B965B4F58E6}" presName="nodeText" presStyleLbl="bgAccFollowNode1" presStyleIdx="0" presStyleCnt="3">
        <dgm:presLayoutVars>
          <dgm:bulletEnabled val="1"/>
        </dgm:presLayoutVars>
      </dgm:prSet>
      <dgm:spPr/>
    </dgm:pt>
    <dgm:pt modelId="{C5473C8A-8788-4321-B72F-AB4BE94C9BBE}" type="pres">
      <dgm:prSet presAssocID="{FDE0AAC7-741B-4F0B-9DA6-C1F3B6A8DEC1}" presName="sibTrans" presStyleCnt="0"/>
      <dgm:spPr/>
    </dgm:pt>
    <dgm:pt modelId="{C3E4391A-9E60-4DF9-A61A-B33085FF59BD}" type="pres">
      <dgm:prSet presAssocID="{F6C2159F-E661-4283-9B40-042886DFEF25}" presName="compositeNode" presStyleCnt="0">
        <dgm:presLayoutVars>
          <dgm:bulletEnabled val="1"/>
        </dgm:presLayoutVars>
      </dgm:prSet>
      <dgm:spPr/>
    </dgm:pt>
    <dgm:pt modelId="{6294F198-AFA0-4588-9AAE-669B7AC38F03}" type="pres">
      <dgm:prSet presAssocID="{F6C2159F-E661-4283-9B40-042886DFEF25}" presName="bgRect" presStyleLbl="bgAccFollowNode1" presStyleIdx="1" presStyleCnt="3" custScaleY="171704" custLinFactNeighborX="2136" custLinFactNeighborY="2034"/>
      <dgm:spPr/>
    </dgm:pt>
    <dgm:pt modelId="{BAECBA3D-0C01-4170-A4D4-3DDC85CE8964}" type="pres">
      <dgm:prSet presAssocID="{C17FC70C-213A-4E0E-BD31-81866CEF6A65}" presName="sibTransNodeCircle" presStyleLbl="alignNode1" presStyleIdx="2" presStyleCnt="6">
        <dgm:presLayoutVars>
          <dgm:chMax val="0"/>
          <dgm:bulletEnabled/>
        </dgm:presLayoutVars>
      </dgm:prSet>
      <dgm:spPr/>
    </dgm:pt>
    <dgm:pt modelId="{C61D64DB-217D-44B6-96F8-5D470FD6B57E}" type="pres">
      <dgm:prSet presAssocID="{F6C2159F-E661-4283-9B40-042886DFEF25}" presName="bottomLine" presStyleLbl="alignNode1" presStyleIdx="3" presStyleCnt="6" custLinFactY="1433841667" custLinFactNeighborX="3560" custLinFactNeighborY="1433900000">
        <dgm:presLayoutVars/>
      </dgm:prSet>
      <dgm:spPr/>
    </dgm:pt>
    <dgm:pt modelId="{492DE3DE-7E47-49B7-BCA9-5294A483B9DF}" type="pres">
      <dgm:prSet presAssocID="{F6C2159F-E661-4283-9B40-042886DFEF25}" presName="nodeText" presStyleLbl="bgAccFollowNode1" presStyleIdx="1" presStyleCnt="3">
        <dgm:presLayoutVars>
          <dgm:bulletEnabled val="1"/>
        </dgm:presLayoutVars>
      </dgm:prSet>
      <dgm:spPr/>
    </dgm:pt>
    <dgm:pt modelId="{1513462C-06F2-4432-952F-F97F1B3B58C0}" type="pres">
      <dgm:prSet presAssocID="{C17FC70C-213A-4E0E-BD31-81866CEF6A65}" presName="sibTrans" presStyleCnt="0"/>
      <dgm:spPr/>
    </dgm:pt>
    <dgm:pt modelId="{70E33E60-9074-4FE8-BAFE-6C8E11AA2A29}" type="pres">
      <dgm:prSet presAssocID="{A2D8021D-664D-4A25-A6B7-9A6E4AA1FE08}" presName="compositeNode" presStyleCnt="0">
        <dgm:presLayoutVars>
          <dgm:bulletEnabled val="1"/>
        </dgm:presLayoutVars>
      </dgm:prSet>
      <dgm:spPr/>
    </dgm:pt>
    <dgm:pt modelId="{E112C0EF-ADC7-450A-BA90-4100096C4C12}" type="pres">
      <dgm:prSet presAssocID="{A2D8021D-664D-4A25-A6B7-9A6E4AA1FE08}" presName="bgRect" presStyleLbl="bgAccFollowNode1" presStyleIdx="2" presStyleCnt="3" custScaleY="171704" custLinFactNeighborX="1424" custLinFactNeighborY="2034"/>
      <dgm:spPr/>
    </dgm:pt>
    <dgm:pt modelId="{AE54F369-4C9D-43AF-8ECB-58F4A7E67A3F}" type="pres">
      <dgm:prSet presAssocID="{DFBDE28D-7987-4920-982B-BFB6EB6749AA}" presName="sibTransNodeCircle" presStyleLbl="alignNode1" presStyleIdx="4" presStyleCnt="6">
        <dgm:presLayoutVars>
          <dgm:chMax val="0"/>
          <dgm:bulletEnabled/>
        </dgm:presLayoutVars>
      </dgm:prSet>
      <dgm:spPr/>
    </dgm:pt>
    <dgm:pt modelId="{CF6A124E-A240-4635-B6A0-FDA1953B7613}" type="pres">
      <dgm:prSet presAssocID="{A2D8021D-664D-4A25-A6B7-9A6E4AA1FE08}" presName="bottomLine" presStyleLbl="alignNode1" presStyleIdx="5" presStyleCnt="6" custScaleY="2000000" custLinFactY="757900000" custLinFactNeighborX="6408" custLinFactNeighborY="757906944">
        <dgm:presLayoutVars/>
      </dgm:prSet>
      <dgm:spPr/>
    </dgm:pt>
    <dgm:pt modelId="{D77EEBB2-D8BB-4318-AFB7-B4E2285BA3AA}" type="pres">
      <dgm:prSet presAssocID="{A2D8021D-664D-4A25-A6B7-9A6E4AA1FE08}" presName="nodeText" presStyleLbl="bgAccFollowNode1" presStyleIdx="2" presStyleCnt="3">
        <dgm:presLayoutVars>
          <dgm:bulletEnabled val="1"/>
        </dgm:presLayoutVars>
      </dgm:prSet>
      <dgm:spPr/>
    </dgm:pt>
  </dgm:ptLst>
  <dgm:cxnLst>
    <dgm:cxn modelId="{432C1303-5946-4E18-9E11-B5369C02A9D6}" srcId="{D6565D05-8D95-4372-9318-C0AEC14BD139}" destId="{8E0A3A6B-7C9B-4F1C-81FA-1B965B4F58E6}" srcOrd="0" destOrd="0" parTransId="{D68B50F2-DE6B-4D03-8FB5-8CF428BF5C3A}" sibTransId="{FDE0AAC7-741B-4F0B-9DA6-C1F3B6A8DEC1}"/>
    <dgm:cxn modelId="{EA488F05-CA30-4CD5-8F3A-F9A2A6DD77FE}" type="presOf" srcId="{8E0A3A6B-7C9B-4F1C-81FA-1B965B4F58E6}" destId="{B673311E-3A3B-407A-B1A3-B13E42C3406D}" srcOrd="1" destOrd="0" presId="urn:microsoft.com/office/officeart/2016/7/layout/BasicLinearProcessNumbered"/>
    <dgm:cxn modelId="{2FB8DB35-3216-494A-B1FF-35B3DB1A58F6}" type="presOf" srcId="{A2D8021D-664D-4A25-A6B7-9A6E4AA1FE08}" destId="{D77EEBB2-D8BB-4318-AFB7-B4E2285BA3AA}" srcOrd="1" destOrd="0" presId="urn:microsoft.com/office/officeart/2016/7/layout/BasicLinearProcessNumbered"/>
    <dgm:cxn modelId="{A2177A3D-CC2F-4ACE-9FC2-D7279853F1D7}" type="presOf" srcId="{C17FC70C-213A-4E0E-BD31-81866CEF6A65}" destId="{BAECBA3D-0C01-4170-A4D4-3DDC85CE8964}" srcOrd="0" destOrd="0" presId="urn:microsoft.com/office/officeart/2016/7/layout/BasicLinearProcessNumbered"/>
    <dgm:cxn modelId="{797C2746-DFAA-466E-8223-DEB1D62D15BA}" type="presOf" srcId="{D6565D05-8D95-4372-9318-C0AEC14BD139}" destId="{B46F2BD5-5582-413D-92B0-32CC1B370083}" srcOrd="0" destOrd="0" presId="urn:microsoft.com/office/officeart/2016/7/layout/BasicLinearProcessNumbered"/>
    <dgm:cxn modelId="{5340C567-6B6C-4413-90A3-6F42FCE4A5DB}" type="presOf" srcId="{A2D8021D-664D-4A25-A6B7-9A6E4AA1FE08}" destId="{E112C0EF-ADC7-450A-BA90-4100096C4C12}" srcOrd="0" destOrd="0" presId="urn:microsoft.com/office/officeart/2016/7/layout/BasicLinearProcessNumbered"/>
    <dgm:cxn modelId="{0E37E04F-56E4-4C7F-88CA-4B2CEFC21534}" type="presOf" srcId="{DFBDE28D-7987-4920-982B-BFB6EB6749AA}" destId="{AE54F369-4C9D-43AF-8ECB-58F4A7E67A3F}" srcOrd="0" destOrd="0" presId="urn:microsoft.com/office/officeart/2016/7/layout/BasicLinearProcessNumbered"/>
    <dgm:cxn modelId="{6B068173-80F3-4E72-BB96-04FA1D5BF405}" srcId="{D6565D05-8D95-4372-9318-C0AEC14BD139}" destId="{A2D8021D-664D-4A25-A6B7-9A6E4AA1FE08}" srcOrd="2" destOrd="0" parTransId="{2CCBBD64-A70B-49B9-8FA7-BA6164D162D7}" sibTransId="{DFBDE28D-7987-4920-982B-BFB6EB6749AA}"/>
    <dgm:cxn modelId="{72896395-9A55-48CD-BFB5-55C34FEFAFB9}" type="presOf" srcId="{F6C2159F-E661-4283-9B40-042886DFEF25}" destId="{492DE3DE-7E47-49B7-BCA9-5294A483B9DF}" srcOrd="1" destOrd="0" presId="urn:microsoft.com/office/officeart/2016/7/layout/BasicLinearProcessNumbered"/>
    <dgm:cxn modelId="{50DD8FC7-8183-4FFC-B523-00B0135D45B2}" type="presOf" srcId="{F6C2159F-E661-4283-9B40-042886DFEF25}" destId="{6294F198-AFA0-4588-9AAE-669B7AC38F03}" srcOrd="0" destOrd="0" presId="urn:microsoft.com/office/officeart/2016/7/layout/BasicLinearProcessNumbered"/>
    <dgm:cxn modelId="{B85EB3D5-C7A5-48DB-83C7-F159060971DA}" srcId="{D6565D05-8D95-4372-9318-C0AEC14BD139}" destId="{F6C2159F-E661-4283-9B40-042886DFEF25}" srcOrd="1" destOrd="0" parTransId="{403B71B5-A6DC-4973-86AF-BE1BA2F659AD}" sibTransId="{C17FC70C-213A-4E0E-BD31-81866CEF6A65}"/>
    <dgm:cxn modelId="{D8BA9DDC-E2F7-43AC-B577-31F1BF6BBCA2}" type="presOf" srcId="{FDE0AAC7-741B-4F0B-9DA6-C1F3B6A8DEC1}" destId="{051A3B0A-29C0-4B11-B611-EE63AC65C439}" srcOrd="0" destOrd="0" presId="urn:microsoft.com/office/officeart/2016/7/layout/BasicLinearProcessNumbered"/>
    <dgm:cxn modelId="{57E43AF5-CEE1-4C05-9BD4-1C40EAF1A6F2}" type="presOf" srcId="{8E0A3A6B-7C9B-4F1C-81FA-1B965B4F58E6}" destId="{2A7DCB2D-3FFF-4F11-8897-AB8F8A16F8C9}" srcOrd="0" destOrd="0" presId="urn:microsoft.com/office/officeart/2016/7/layout/BasicLinearProcessNumbered"/>
    <dgm:cxn modelId="{0CB6F68C-B418-463C-8127-892F16281FF9}" type="presParOf" srcId="{B46F2BD5-5582-413D-92B0-32CC1B370083}" destId="{D8D5F59E-ED90-4A2D-8842-DA79EC40DEF3}" srcOrd="0" destOrd="0" presId="urn:microsoft.com/office/officeart/2016/7/layout/BasicLinearProcessNumbered"/>
    <dgm:cxn modelId="{9B5EC6A9-E78C-44DA-9662-E9E21C835006}" type="presParOf" srcId="{D8D5F59E-ED90-4A2D-8842-DA79EC40DEF3}" destId="{2A7DCB2D-3FFF-4F11-8897-AB8F8A16F8C9}" srcOrd="0" destOrd="0" presId="urn:microsoft.com/office/officeart/2016/7/layout/BasicLinearProcessNumbered"/>
    <dgm:cxn modelId="{4896CC0D-8972-40B4-9C28-8974E99BDCAC}" type="presParOf" srcId="{D8D5F59E-ED90-4A2D-8842-DA79EC40DEF3}" destId="{051A3B0A-29C0-4B11-B611-EE63AC65C439}" srcOrd="1" destOrd="0" presId="urn:microsoft.com/office/officeart/2016/7/layout/BasicLinearProcessNumbered"/>
    <dgm:cxn modelId="{03965CE2-A83B-4AC9-8E57-5BC7F97A28A3}" type="presParOf" srcId="{D8D5F59E-ED90-4A2D-8842-DA79EC40DEF3}" destId="{A52668A4-983E-4FEE-970A-5B39A2E83AD6}" srcOrd="2" destOrd="0" presId="urn:microsoft.com/office/officeart/2016/7/layout/BasicLinearProcessNumbered"/>
    <dgm:cxn modelId="{479981BD-FCEF-470F-A4E3-8ADC28111C34}" type="presParOf" srcId="{D8D5F59E-ED90-4A2D-8842-DA79EC40DEF3}" destId="{B673311E-3A3B-407A-B1A3-B13E42C3406D}" srcOrd="3" destOrd="0" presId="urn:microsoft.com/office/officeart/2016/7/layout/BasicLinearProcessNumbered"/>
    <dgm:cxn modelId="{79BAA3C7-AEC1-4846-B7AA-9EC2313E176E}" type="presParOf" srcId="{B46F2BD5-5582-413D-92B0-32CC1B370083}" destId="{C5473C8A-8788-4321-B72F-AB4BE94C9BBE}" srcOrd="1" destOrd="0" presId="urn:microsoft.com/office/officeart/2016/7/layout/BasicLinearProcessNumbered"/>
    <dgm:cxn modelId="{F979F294-55E0-46A5-AA94-EDA0EB9B94C9}" type="presParOf" srcId="{B46F2BD5-5582-413D-92B0-32CC1B370083}" destId="{C3E4391A-9E60-4DF9-A61A-B33085FF59BD}" srcOrd="2" destOrd="0" presId="urn:microsoft.com/office/officeart/2016/7/layout/BasicLinearProcessNumbered"/>
    <dgm:cxn modelId="{1578E0F3-9B70-4CBE-A0BA-5429F82E275E}" type="presParOf" srcId="{C3E4391A-9E60-4DF9-A61A-B33085FF59BD}" destId="{6294F198-AFA0-4588-9AAE-669B7AC38F03}" srcOrd="0" destOrd="0" presId="urn:microsoft.com/office/officeart/2016/7/layout/BasicLinearProcessNumbered"/>
    <dgm:cxn modelId="{414C7312-6F0D-4C8C-A783-090D60D6F224}" type="presParOf" srcId="{C3E4391A-9E60-4DF9-A61A-B33085FF59BD}" destId="{BAECBA3D-0C01-4170-A4D4-3DDC85CE8964}" srcOrd="1" destOrd="0" presId="urn:microsoft.com/office/officeart/2016/7/layout/BasicLinearProcessNumbered"/>
    <dgm:cxn modelId="{6B46A54F-B46D-4735-A4EF-5A27F7C0972A}" type="presParOf" srcId="{C3E4391A-9E60-4DF9-A61A-B33085FF59BD}" destId="{C61D64DB-217D-44B6-96F8-5D470FD6B57E}" srcOrd="2" destOrd="0" presId="urn:microsoft.com/office/officeart/2016/7/layout/BasicLinearProcessNumbered"/>
    <dgm:cxn modelId="{50EC6D5C-65E4-4D42-AD49-74E87AB65DC6}" type="presParOf" srcId="{C3E4391A-9E60-4DF9-A61A-B33085FF59BD}" destId="{492DE3DE-7E47-49B7-BCA9-5294A483B9DF}" srcOrd="3" destOrd="0" presId="urn:microsoft.com/office/officeart/2016/7/layout/BasicLinearProcessNumbered"/>
    <dgm:cxn modelId="{0821BC2A-12DB-42B5-BD11-BAFDE0699629}" type="presParOf" srcId="{B46F2BD5-5582-413D-92B0-32CC1B370083}" destId="{1513462C-06F2-4432-952F-F97F1B3B58C0}" srcOrd="3" destOrd="0" presId="urn:microsoft.com/office/officeart/2016/7/layout/BasicLinearProcessNumbered"/>
    <dgm:cxn modelId="{E270F9A9-8E57-4734-A21A-4E290FBA614F}" type="presParOf" srcId="{B46F2BD5-5582-413D-92B0-32CC1B370083}" destId="{70E33E60-9074-4FE8-BAFE-6C8E11AA2A29}" srcOrd="4" destOrd="0" presId="urn:microsoft.com/office/officeart/2016/7/layout/BasicLinearProcessNumbered"/>
    <dgm:cxn modelId="{917CDDCA-19B8-42E4-990E-567C7411FED4}" type="presParOf" srcId="{70E33E60-9074-4FE8-BAFE-6C8E11AA2A29}" destId="{E112C0EF-ADC7-450A-BA90-4100096C4C12}" srcOrd="0" destOrd="0" presId="urn:microsoft.com/office/officeart/2016/7/layout/BasicLinearProcessNumbered"/>
    <dgm:cxn modelId="{61E63B95-2884-4D02-B352-3CCCC8E212EB}" type="presParOf" srcId="{70E33E60-9074-4FE8-BAFE-6C8E11AA2A29}" destId="{AE54F369-4C9D-43AF-8ECB-58F4A7E67A3F}" srcOrd="1" destOrd="0" presId="urn:microsoft.com/office/officeart/2016/7/layout/BasicLinearProcessNumbered"/>
    <dgm:cxn modelId="{0953F0D1-2A41-4FE1-BE56-C42EEA9611B8}" type="presParOf" srcId="{70E33E60-9074-4FE8-BAFE-6C8E11AA2A29}" destId="{CF6A124E-A240-4635-B6A0-FDA1953B7613}" srcOrd="2" destOrd="0" presId="urn:microsoft.com/office/officeart/2016/7/layout/BasicLinearProcessNumbered"/>
    <dgm:cxn modelId="{97191221-0B11-4295-8448-227A8526C521}" type="presParOf" srcId="{70E33E60-9074-4FE8-BAFE-6C8E11AA2A29}" destId="{D77EEBB2-D8BB-4318-AFB7-B4E2285BA3AA}" srcOrd="3" destOrd="0" presId="urn:microsoft.com/office/officeart/2016/7/layout/BasicLinearProcessNumbered"/>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87.xml><?xml version="1.0" encoding="utf-8"?>
<dgm:dataModel xmlns:dgm="http://schemas.openxmlformats.org/drawingml/2006/diagram" xmlns:a="http://schemas.openxmlformats.org/drawingml/2006/main">
  <dgm:ptLst>
    <dgm:pt modelId="{45B7D90C-AB3A-4155-8106-D1F254B4B73C}" type="doc">
      <dgm:prSet loTypeId="urn:microsoft.com/office/officeart/2005/8/layout/vList2" loCatId="list" qsTypeId="urn:microsoft.com/office/officeart/2005/8/quickstyle/simple4" qsCatId="simple" csTypeId="urn:microsoft.com/office/officeart/2005/8/colors/colorful2" csCatId="colorful"/>
      <dgm:spPr/>
      <dgm:t>
        <a:bodyPr/>
        <a:lstStyle/>
        <a:p>
          <a:endParaRPr lang="en-US"/>
        </a:p>
      </dgm:t>
    </dgm:pt>
    <dgm:pt modelId="{B19DC144-6712-4C62-A12C-3A950B3CB651}">
      <dgm:prSet/>
      <dgm:spPr/>
      <dgm:t>
        <a:bodyPr/>
        <a:lstStyle/>
        <a:p>
          <a:r>
            <a:rPr lang="en-US"/>
            <a:t>Motivation </a:t>
          </a:r>
        </a:p>
      </dgm:t>
    </dgm:pt>
    <dgm:pt modelId="{CD4B98F4-17C5-45F0-B7B9-C4C534267C2F}" type="parTrans" cxnId="{2E1EC24A-0A7B-4045-8194-55E6FD76259D}">
      <dgm:prSet/>
      <dgm:spPr/>
      <dgm:t>
        <a:bodyPr/>
        <a:lstStyle/>
        <a:p>
          <a:endParaRPr lang="en-US"/>
        </a:p>
      </dgm:t>
    </dgm:pt>
    <dgm:pt modelId="{445FC801-0BCD-4D8E-9E78-E731EBB031A0}" type="sibTrans" cxnId="{2E1EC24A-0A7B-4045-8194-55E6FD76259D}">
      <dgm:prSet/>
      <dgm:spPr/>
      <dgm:t>
        <a:bodyPr/>
        <a:lstStyle/>
        <a:p>
          <a:endParaRPr lang="en-US"/>
        </a:p>
      </dgm:t>
    </dgm:pt>
    <dgm:pt modelId="{C6B9373D-C221-41B3-A91D-B038B7A373E4}">
      <dgm:prSet/>
      <dgm:spPr/>
      <dgm:t>
        <a:bodyPr/>
        <a:lstStyle/>
        <a:p>
          <a:r>
            <a:rPr lang="en-US"/>
            <a:t>Problem</a:t>
          </a:r>
        </a:p>
      </dgm:t>
    </dgm:pt>
    <dgm:pt modelId="{1EAB6B7B-CBF5-41EB-A697-577C00355E4C}" type="parTrans" cxnId="{44FBDE5A-B22D-4FDD-B6FA-75167BFFE25E}">
      <dgm:prSet/>
      <dgm:spPr/>
      <dgm:t>
        <a:bodyPr/>
        <a:lstStyle/>
        <a:p>
          <a:endParaRPr lang="en-US"/>
        </a:p>
      </dgm:t>
    </dgm:pt>
    <dgm:pt modelId="{3125BA96-42E0-447B-8630-DBFFAD5D7EF3}" type="sibTrans" cxnId="{44FBDE5A-B22D-4FDD-B6FA-75167BFFE25E}">
      <dgm:prSet/>
      <dgm:spPr/>
      <dgm:t>
        <a:bodyPr/>
        <a:lstStyle/>
        <a:p>
          <a:endParaRPr lang="en-US"/>
        </a:p>
      </dgm:t>
    </dgm:pt>
    <dgm:pt modelId="{B21A75FC-8A67-4410-8566-49C4D434A363}">
      <dgm:prSet/>
      <dgm:spPr/>
      <dgm:t>
        <a:bodyPr/>
        <a:lstStyle/>
        <a:p>
          <a:r>
            <a:rPr lang="en-US"/>
            <a:t>Change</a:t>
          </a:r>
        </a:p>
      </dgm:t>
    </dgm:pt>
    <dgm:pt modelId="{FA1A4909-ADBE-45A0-AD21-92523C050A35}" type="parTrans" cxnId="{1CF88037-5383-4E3C-9CCC-C6D6816BEE17}">
      <dgm:prSet/>
      <dgm:spPr/>
      <dgm:t>
        <a:bodyPr/>
        <a:lstStyle/>
        <a:p>
          <a:endParaRPr lang="en-US"/>
        </a:p>
      </dgm:t>
    </dgm:pt>
    <dgm:pt modelId="{0C0DDA73-9226-4354-9A1A-484622775A8B}" type="sibTrans" cxnId="{1CF88037-5383-4E3C-9CCC-C6D6816BEE17}">
      <dgm:prSet/>
      <dgm:spPr/>
      <dgm:t>
        <a:bodyPr/>
        <a:lstStyle/>
        <a:p>
          <a:endParaRPr lang="en-US"/>
        </a:p>
      </dgm:t>
    </dgm:pt>
    <dgm:pt modelId="{FC59DE03-2991-4429-8C13-79AB258B52E4}">
      <dgm:prSet/>
      <dgm:spPr/>
      <dgm:t>
        <a:bodyPr/>
        <a:lstStyle/>
        <a:p>
          <a:r>
            <a:rPr lang="en-US"/>
            <a:t>What do these three things mean to you ? </a:t>
          </a:r>
        </a:p>
      </dgm:t>
    </dgm:pt>
    <dgm:pt modelId="{0450377D-DE71-4E8C-A1B5-FC750A0D46C4}" type="parTrans" cxnId="{327E67EA-22CD-4330-9257-EB43AB0C76A9}">
      <dgm:prSet/>
      <dgm:spPr/>
      <dgm:t>
        <a:bodyPr/>
        <a:lstStyle/>
        <a:p>
          <a:endParaRPr lang="en-US"/>
        </a:p>
      </dgm:t>
    </dgm:pt>
    <dgm:pt modelId="{A45C4084-F704-4689-A700-5A60C617D43F}" type="sibTrans" cxnId="{327E67EA-22CD-4330-9257-EB43AB0C76A9}">
      <dgm:prSet/>
      <dgm:spPr/>
      <dgm:t>
        <a:bodyPr/>
        <a:lstStyle/>
        <a:p>
          <a:endParaRPr lang="en-US"/>
        </a:p>
      </dgm:t>
    </dgm:pt>
    <dgm:pt modelId="{B75F0FDE-E397-4500-BFB9-08058234BE59}" type="pres">
      <dgm:prSet presAssocID="{45B7D90C-AB3A-4155-8106-D1F254B4B73C}" presName="linear" presStyleCnt="0">
        <dgm:presLayoutVars>
          <dgm:animLvl val="lvl"/>
          <dgm:resizeHandles val="exact"/>
        </dgm:presLayoutVars>
      </dgm:prSet>
      <dgm:spPr/>
    </dgm:pt>
    <dgm:pt modelId="{8FF75E3A-9C05-411A-A0BD-2FFD092DDCF5}" type="pres">
      <dgm:prSet presAssocID="{B19DC144-6712-4C62-A12C-3A950B3CB651}" presName="parentText" presStyleLbl="node1" presStyleIdx="0" presStyleCnt="4">
        <dgm:presLayoutVars>
          <dgm:chMax val="0"/>
          <dgm:bulletEnabled val="1"/>
        </dgm:presLayoutVars>
      </dgm:prSet>
      <dgm:spPr/>
    </dgm:pt>
    <dgm:pt modelId="{16CDDF28-BE1D-4D3D-96CA-667DA2B44882}" type="pres">
      <dgm:prSet presAssocID="{445FC801-0BCD-4D8E-9E78-E731EBB031A0}" presName="spacer" presStyleCnt="0"/>
      <dgm:spPr/>
    </dgm:pt>
    <dgm:pt modelId="{72069A31-8DC7-4E3F-8559-A715B3AF1FD9}" type="pres">
      <dgm:prSet presAssocID="{C6B9373D-C221-41B3-A91D-B038B7A373E4}" presName="parentText" presStyleLbl="node1" presStyleIdx="1" presStyleCnt="4">
        <dgm:presLayoutVars>
          <dgm:chMax val="0"/>
          <dgm:bulletEnabled val="1"/>
        </dgm:presLayoutVars>
      </dgm:prSet>
      <dgm:spPr/>
    </dgm:pt>
    <dgm:pt modelId="{0EA33631-D62E-4E8A-8034-721011E45BEF}" type="pres">
      <dgm:prSet presAssocID="{3125BA96-42E0-447B-8630-DBFFAD5D7EF3}" presName="spacer" presStyleCnt="0"/>
      <dgm:spPr/>
    </dgm:pt>
    <dgm:pt modelId="{1E0FD1D6-4344-445B-A781-6905D867D812}" type="pres">
      <dgm:prSet presAssocID="{B21A75FC-8A67-4410-8566-49C4D434A363}" presName="parentText" presStyleLbl="node1" presStyleIdx="2" presStyleCnt="4">
        <dgm:presLayoutVars>
          <dgm:chMax val="0"/>
          <dgm:bulletEnabled val="1"/>
        </dgm:presLayoutVars>
      </dgm:prSet>
      <dgm:spPr/>
    </dgm:pt>
    <dgm:pt modelId="{E5360FC0-07A3-4417-B3C8-DEC55B653D09}" type="pres">
      <dgm:prSet presAssocID="{0C0DDA73-9226-4354-9A1A-484622775A8B}" presName="spacer" presStyleCnt="0"/>
      <dgm:spPr/>
    </dgm:pt>
    <dgm:pt modelId="{DC871C83-151D-42E9-8532-084EE13FDE75}" type="pres">
      <dgm:prSet presAssocID="{FC59DE03-2991-4429-8C13-79AB258B52E4}" presName="parentText" presStyleLbl="node1" presStyleIdx="3" presStyleCnt="4">
        <dgm:presLayoutVars>
          <dgm:chMax val="0"/>
          <dgm:bulletEnabled val="1"/>
        </dgm:presLayoutVars>
      </dgm:prSet>
      <dgm:spPr/>
    </dgm:pt>
  </dgm:ptLst>
  <dgm:cxnLst>
    <dgm:cxn modelId="{1CF88037-5383-4E3C-9CCC-C6D6816BEE17}" srcId="{45B7D90C-AB3A-4155-8106-D1F254B4B73C}" destId="{B21A75FC-8A67-4410-8566-49C4D434A363}" srcOrd="2" destOrd="0" parTransId="{FA1A4909-ADBE-45A0-AD21-92523C050A35}" sibTransId="{0C0DDA73-9226-4354-9A1A-484622775A8B}"/>
    <dgm:cxn modelId="{2E1EC24A-0A7B-4045-8194-55E6FD76259D}" srcId="{45B7D90C-AB3A-4155-8106-D1F254B4B73C}" destId="{B19DC144-6712-4C62-A12C-3A950B3CB651}" srcOrd="0" destOrd="0" parTransId="{CD4B98F4-17C5-45F0-B7B9-C4C534267C2F}" sibTransId="{445FC801-0BCD-4D8E-9E78-E731EBB031A0}"/>
    <dgm:cxn modelId="{DF2B8E4B-035B-41B0-9E3B-D8727F264794}" type="presOf" srcId="{B19DC144-6712-4C62-A12C-3A950B3CB651}" destId="{8FF75E3A-9C05-411A-A0BD-2FFD092DDCF5}" srcOrd="0" destOrd="0" presId="urn:microsoft.com/office/officeart/2005/8/layout/vList2"/>
    <dgm:cxn modelId="{A629FB79-2EFA-42DA-820D-058A27251CBA}" type="presOf" srcId="{B21A75FC-8A67-4410-8566-49C4D434A363}" destId="{1E0FD1D6-4344-445B-A781-6905D867D812}" srcOrd="0" destOrd="0" presId="urn:microsoft.com/office/officeart/2005/8/layout/vList2"/>
    <dgm:cxn modelId="{44FBDE5A-B22D-4FDD-B6FA-75167BFFE25E}" srcId="{45B7D90C-AB3A-4155-8106-D1F254B4B73C}" destId="{C6B9373D-C221-41B3-A91D-B038B7A373E4}" srcOrd="1" destOrd="0" parTransId="{1EAB6B7B-CBF5-41EB-A697-577C00355E4C}" sibTransId="{3125BA96-42E0-447B-8630-DBFFAD5D7EF3}"/>
    <dgm:cxn modelId="{CF93D2DF-C0B4-4A7F-862E-DEE12D1AF8F5}" type="presOf" srcId="{FC59DE03-2991-4429-8C13-79AB258B52E4}" destId="{DC871C83-151D-42E9-8532-084EE13FDE75}" srcOrd="0" destOrd="0" presId="urn:microsoft.com/office/officeart/2005/8/layout/vList2"/>
    <dgm:cxn modelId="{1F960FE8-15D1-4263-A3DC-6DDF6FF17C67}" type="presOf" srcId="{C6B9373D-C221-41B3-A91D-B038B7A373E4}" destId="{72069A31-8DC7-4E3F-8559-A715B3AF1FD9}" srcOrd="0" destOrd="0" presId="urn:microsoft.com/office/officeart/2005/8/layout/vList2"/>
    <dgm:cxn modelId="{327E67EA-22CD-4330-9257-EB43AB0C76A9}" srcId="{45B7D90C-AB3A-4155-8106-D1F254B4B73C}" destId="{FC59DE03-2991-4429-8C13-79AB258B52E4}" srcOrd="3" destOrd="0" parTransId="{0450377D-DE71-4E8C-A1B5-FC750A0D46C4}" sibTransId="{A45C4084-F704-4689-A700-5A60C617D43F}"/>
    <dgm:cxn modelId="{14394FFD-32B5-443C-AD73-94CC212E3E44}" type="presOf" srcId="{45B7D90C-AB3A-4155-8106-D1F254B4B73C}" destId="{B75F0FDE-E397-4500-BFB9-08058234BE59}" srcOrd="0" destOrd="0" presId="urn:microsoft.com/office/officeart/2005/8/layout/vList2"/>
    <dgm:cxn modelId="{BCB2270F-A67A-4449-9088-8C2D23833AFF}" type="presParOf" srcId="{B75F0FDE-E397-4500-BFB9-08058234BE59}" destId="{8FF75E3A-9C05-411A-A0BD-2FFD092DDCF5}" srcOrd="0" destOrd="0" presId="urn:microsoft.com/office/officeart/2005/8/layout/vList2"/>
    <dgm:cxn modelId="{D1257243-8A3C-43FB-9108-C485B62300DB}" type="presParOf" srcId="{B75F0FDE-E397-4500-BFB9-08058234BE59}" destId="{16CDDF28-BE1D-4D3D-96CA-667DA2B44882}" srcOrd="1" destOrd="0" presId="urn:microsoft.com/office/officeart/2005/8/layout/vList2"/>
    <dgm:cxn modelId="{6944E634-CA90-4C69-BC5D-1F3D1A2D821A}" type="presParOf" srcId="{B75F0FDE-E397-4500-BFB9-08058234BE59}" destId="{72069A31-8DC7-4E3F-8559-A715B3AF1FD9}" srcOrd="2" destOrd="0" presId="urn:microsoft.com/office/officeart/2005/8/layout/vList2"/>
    <dgm:cxn modelId="{CE23E824-AA48-471E-9D0D-4697A606DA0D}" type="presParOf" srcId="{B75F0FDE-E397-4500-BFB9-08058234BE59}" destId="{0EA33631-D62E-4E8A-8034-721011E45BEF}" srcOrd="3" destOrd="0" presId="urn:microsoft.com/office/officeart/2005/8/layout/vList2"/>
    <dgm:cxn modelId="{52CC7D3A-E95B-4E18-8B35-68A5086A09EE}" type="presParOf" srcId="{B75F0FDE-E397-4500-BFB9-08058234BE59}" destId="{1E0FD1D6-4344-445B-A781-6905D867D812}" srcOrd="4" destOrd="0" presId="urn:microsoft.com/office/officeart/2005/8/layout/vList2"/>
    <dgm:cxn modelId="{11517691-2702-4350-96F5-BE91D7D98751}" type="presParOf" srcId="{B75F0FDE-E397-4500-BFB9-08058234BE59}" destId="{E5360FC0-07A3-4417-B3C8-DEC55B653D09}" srcOrd="5" destOrd="0" presId="urn:microsoft.com/office/officeart/2005/8/layout/vList2"/>
    <dgm:cxn modelId="{DE7DE6EB-8B05-40C1-8520-3F2A43258207}" type="presParOf" srcId="{B75F0FDE-E397-4500-BFB9-08058234BE59}" destId="{DC871C83-151D-42E9-8532-084EE13FDE75}" srcOrd="6"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88.xml><?xml version="1.0" encoding="utf-8"?>
<dgm:dataModel xmlns:dgm="http://schemas.openxmlformats.org/drawingml/2006/diagram" xmlns:a="http://schemas.openxmlformats.org/drawingml/2006/main">
  <dgm:ptLst>
    <dgm:pt modelId="{4AD30AB9-0C36-4056-A03B-82E14264C527}" type="doc">
      <dgm:prSet loTypeId="urn:microsoft.com/office/officeart/2018/2/layout/IconVerticalSolidList" loCatId="icon" qsTypeId="urn:microsoft.com/office/officeart/2005/8/quickstyle/simple1" qsCatId="simple" csTypeId="urn:microsoft.com/office/officeart/2018/5/colors/Iconchunking_neutralicontext_colorful1" csCatId="colorful" phldr="1"/>
      <dgm:spPr/>
      <dgm:t>
        <a:bodyPr/>
        <a:lstStyle/>
        <a:p>
          <a:endParaRPr lang="en-US"/>
        </a:p>
      </dgm:t>
    </dgm:pt>
    <dgm:pt modelId="{75D818D1-02BE-4FBB-8683-785D882AE317}">
      <dgm:prSet/>
      <dgm:spPr/>
      <dgm:t>
        <a:bodyPr/>
        <a:lstStyle/>
        <a:p>
          <a:r>
            <a:rPr lang="en-US"/>
            <a:t>Regardless of method or orientation, the purpose of assessment is to collect information needed to establish the direction and means of intervention. </a:t>
          </a:r>
        </a:p>
      </dgm:t>
    </dgm:pt>
    <dgm:pt modelId="{65BFDA08-EBDC-4202-9758-EEABACFEF23A}" type="parTrans" cxnId="{E7D9070A-7464-40F5-B78B-81DEDA26D3FE}">
      <dgm:prSet/>
      <dgm:spPr/>
      <dgm:t>
        <a:bodyPr/>
        <a:lstStyle/>
        <a:p>
          <a:endParaRPr lang="en-US"/>
        </a:p>
      </dgm:t>
    </dgm:pt>
    <dgm:pt modelId="{CACC07F6-9BCD-4141-8DFA-08494D5AB500}" type="sibTrans" cxnId="{E7D9070A-7464-40F5-B78B-81DEDA26D3FE}">
      <dgm:prSet/>
      <dgm:spPr/>
      <dgm:t>
        <a:bodyPr/>
        <a:lstStyle/>
        <a:p>
          <a:endParaRPr lang="en-US"/>
        </a:p>
      </dgm:t>
    </dgm:pt>
    <dgm:pt modelId="{E8804B1E-C668-46D6-8B93-C7B3AEF05140}">
      <dgm:prSet/>
      <dgm:spPr/>
      <dgm:t>
        <a:bodyPr/>
        <a:lstStyle/>
        <a:p>
          <a:r>
            <a:rPr lang="en-US" dirty="0"/>
            <a:t>Strengths based requires us to identify (for ourselves, others and consumers) the abilities a consumer possess which may not be obvious, even to themselves. </a:t>
          </a:r>
        </a:p>
      </dgm:t>
    </dgm:pt>
    <dgm:pt modelId="{D5327922-E496-44AB-9BC2-D7F9D6BAC864}" type="parTrans" cxnId="{8764C8CA-70B0-4FAE-8689-1845112B8A64}">
      <dgm:prSet/>
      <dgm:spPr/>
      <dgm:t>
        <a:bodyPr/>
        <a:lstStyle/>
        <a:p>
          <a:endParaRPr lang="en-US"/>
        </a:p>
      </dgm:t>
    </dgm:pt>
    <dgm:pt modelId="{6FA0A798-DA57-489F-8458-72C4E3EBDAF9}" type="sibTrans" cxnId="{8764C8CA-70B0-4FAE-8689-1845112B8A64}">
      <dgm:prSet/>
      <dgm:spPr/>
      <dgm:t>
        <a:bodyPr/>
        <a:lstStyle/>
        <a:p>
          <a:endParaRPr lang="en-US"/>
        </a:p>
      </dgm:t>
    </dgm:pt>
    <dgm:pt modelId="{7E0B595C-34F7-42A5-BC98-C43E48B91416}">
      <dgm:prSet/>
      <dgm:spPr/>
      <dgm:t>
        <a:bodyPr/>
        <a:lstStyle/>
        <a:p>
          <a:r>
            <a:rPr lang="en-US"/>
            <a:t>Identify what is right with people and expand beyond what is wrong with them.</a:t>
          </a:r>
        </a:p>
      </dgm:t>
    </dgm:pt>
    <dgm:pt modelId="{7841FC4E-7772-48BE-B380-AEC8714DB50D}" type="parTrans" cxnId="{FCE67FB8-6D40-4B32-9388-B70B55774F34}">
      <dgm:prSet/>
      <dgm:spPr/>
      <dgm:t>
        <a:bodyPr/>
        <a:lstStyle/>
        <a:p>
          <a:endParaRPr lang="en-US"/>
        </a:p>
      </dgm:t>
    </dgm:pt>
    <dgm:pt modelId="{6493B1F0-B4B8-436A-B6DB-79D341BE05E5}" type="sibTrans" cxnId="{FCE67FB8-6D40-4B32-9388-B70B55774F34}">
      <dgm:prSet/>
      <dgm:spPr/>
      <dgm:t>
        <a:bodyPr/>
        <a:lstStyle/>
        <a:p>
          <a:endParaRPr lang="en-US"/>
        </a:p>
      </dgm:t>
    </dgm:pt>
    <dgm:pt modelId="{9D6290E7-FA78-49EB-99CA-1A47BA89B12D}" type="pres">
      <dgm:prSet presAssocID="{4AD30AB9-0C36-4056-A03B-82E14264C527}" presName="root" presStyleCnt="0">
        <dgm:presLayoutVars>
          <dgm:dir/>
          <dgm:resizeHandles val="exact"/>
        </dgm:presLayoutVars>
      </dgm:prSet>
      <dgm:spPr/>
    </dgm:pt>
    <dgm:pt modelId="{12AAB414-20FB-4895-8D47-E7132927F179}" type="pres">
      <dgm:prSet presAssocID="{75D818D1-02BE-4FBB-8683-785D882AE317}" presName="compNode" presStyleCnt="0"/>
      <dgm:spPr/>
    </dgm:pt>
    <dgm:pt modelId="{9505A333-1AB0-4C31-BC1A-39111BA34284}" type="pres">
      <dgm:prSet presAssocID="{75D818D1-02BE-4FBB-8683-785D882AE317}" presName="bgRect" presStyleLbl="bgShp" presStyleIdx="0" presStyleCnt="3"/>
      <dgm:spPr/>
    </dgm:pt>
    <dgm:pt modelId="{0EB200BA-D2F3-449E-9758-CC5DB8138224}" type="pres">
      <dgm:prSet presAssocID="{75D818D1-02BE-4FBB-8683-785D882AE317}" presName="iconRect" presStyleLbl="node1" presStyleIdx="0" presStyleCnt="3"/>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Presentation with Checklist"/>
        </a:ext>
      </dgm:extLst>
    </dgm:pt>
    <dgm:pt modelId="{DE9C0473-688C-469C-A491-B83B6C84AE0C}" type="pres">
      <dgm:prSet presAssocID="{75D818D1-02BE-4FBB-8683-785D882AE317}" presName="spaceRect" presStyleCnt="0"/>
      <dgm:spPr/>
    </dgm:pt>
    <dgm:pt modelId="{C0EA5B27-DB5B-4EDD-BF52-D66160FF56FA}" type="pres">
      <dgm:prSet presAssocID="{75D818D1-02BE-4FBB-8683-785D882AE317}" presName="parTx" presStyleLbl="revTx" presStyleIdx="0" presStyleCnt="3">
        <dgm:presLayoutVars>
          <dgm:chMax val="0"/>
          <dgm:chPref val="0"/>
        </dgm:presLayoutVars>
      </dgm:prSet>
      <dgm:spPr/>
    </dgm:pt>
    <dgm:pt modelId="{68AADFC7-5C27-41BF-89B3-03B72F8E5A68}" type="pres">
      <dgm:prSet presAssocID="{CACC07F6-9BCD-4141-8DFA-08494D5AB500}" presName="sibTrans" presStyleCnt="0"/>
      <dgm:spPr/>
    </dgm:pt>
    <dgm:pt modelId="{ADB573F1-C30C-42DE-BD33-0F4FCD1F611F}" type="pres">
      <dgm:prSet presAssocID="{E8804B1E-C668-46D6-8B93-C7B3AEF05140}" presName="compNode" presStyleCnt="0"/>
      <dgm:spPr/>
    </dgm:pt>
    <dgm:pt modelId="{2EFAE371-EE9F-4E03-845C-4FB6B698E047}" type="pres">
      <dgm:prSet presAssocID="{E8804B1E-C668-46D6-8B93-C7B3AEF05140}" presName="bgRect" presStyleLbl="bgShp" presStyleIdx="1" presStyleCnt="3"/>
      <dgm:spPr/>
    </dgm:pt>
    <dgm:pt modelId="{43392C5A-6CFE-4F88-B360-C4EDAA896766}" type="pres">
      <dgm:prSet presAssocID="{E8804B1E-C668-46D6-8B93-C7B3AEF05140}" presName="iconRect" presStyleLbl="node1" presStyleIdx="1" presStyleCnt="3"/>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Target Audience"/>
        </a:ext>
      </dgm:extLst>
    </dgm:pt>
    <dgm:pt modelId="{45234A52-FB4D-49E6-BC76-D32E6EC08717}" type="pres">
      <dgm:prSet presAssocID="{E8804B1E-C668-46D6-8B93-C7B3AEF05140}" presName="spaceRect" presStyleCnt="0"/>
      <dgm:spPr/>
    </dgm:pt>
    <dgm:pt modelId="{7849BE7D-729E-424A-8F7C-4EDFF582724E}" type="pres">
      <dgm:prSet presAssocID="{E8804B1E-C668-46D6-8B93-C7B3AEF05140}" presName="parTx" presStyleLbl="revTx" presStyleIdx="1" presStyleCnt="3">
        <dgm:presLayoutVars>
          <dgm:chMax val="0"/>
          <dgm:chPref val="0"/>
        </dgm:presLayoutVars>
      </dgm:prSet>
      <dgm:spPr/>
    </dgm:pt>
    <dgm:pt modelId="{52661367-DC59-4484-863F-3A31629947FC}" type="pres">
      <dgm:prSet presAssocID="{6FA0A798-DA57-489F-8458-72C4E3EBDAF9}" presName="sibTrans" presStyleCnt="0"/>
      <dgm:spPr/>
    </dgm:pt>
    <dgm:pt modelId="{A0528859-8EEF-4D79-AC8C-65F6561AD56B}" type="pres">
      <dgm:prSet presAssocID="{7E0B595C-34F7-42A5-BC98-C43E48B91416}" presName="compNode" presStyleCnt="0"/>
      <dgm:spPr/>
    </dgm:pt>
    <dgm:pt modelId="{DEAA35DA-1C5B-4424-8359-E1855DDF9884}" type="pres">
      <dgm:prSet presAssocID="{7E0B595C-34F7-42A5-BC98-C43E48B91416}" presName="bgRect" presStyleLbl="bgShp" presStyleIdx="2" presStyleCnt="3"/>
      <dgm:spPr/>
    </dgm:pt>
    <dgm:pt modelId="{A3676052-D678-43FF-9DAE-7487186F5490}" type="pres">
      <dgm:prSet presAssocID="{7E0B595C-34F7-42A5-BC98-C43E48B91416}" presName="iconRect" presStyleLbl="node1" presStyleIdx="2" presStyleCnt="3"/>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Connections"/>
        </a:ext>
      </dgm:extLst>
    </dgm:pt>
    <dgm:pt modelId="{BD93250D-B2CD-4598-8638-77928CBCC0C4}" type="pres">
      <dgm:prSet presAssocID="{7E0B595C-34F7-42A5-BC98-C43E48B91416}" presName="spaceRect" presStyleCnt="0"/>
      <dgm:spPr/>
    </dgm:pt>
    <dgm:pt modelId="{B414286F-097A-4B98-B1B0-00DCA13D1DFA}" type="pres">
      <dgm:prSet presAssocID="{7E0B595C-34F7-42A5-BC98-C43E48B91416}" presName="parTx" presStyleLbl="revTx" presStyleIdx="2" presStyleCnt="3">
        <dgm:presLayoutVars>
          <dgm:chMax val="0"/>
          <dgm:chPref val="0"/>
        </dgm:presLayoutVars>
      </dgm:prSet>
      <dgm:spPr/>
    </dgm:pt>
  </dgm:ptLst>
  <dgm:cxnLst>
    <dgm:cxn modelId="{E7D9070A-7464-40F5-B78B-81DEDA26D3FE}" srcId="{4AD30AB9-0C36-4056-A03B-82E14264C527}" destId="{75D818D1-02BE-4FBB-8683-785D882AE317}" srcOrd="0" destOrd="0" parTransId="{65BFDA08-EBDC-4202-9758-EEABACFEF23A}" sibTransId="{CACC07F6-9BCD-4141-8DFA-08494D5AB500}"/>
    <dgm:cxn modelId="{C1FB7915-6D63-4958-A447-1D04A743DE94}" type="presOf" srcId="{75D818D1-02BE-4FBB-8683-785D882AE317}" destId="{C0EA5B27-DB5B-4EDD-BF52-D66160FF56FA}" srcOrd="0" destOrd="0" presId="urn:microsoft.com/office/officeart/2018/2/layout/IconVerticalSolidList"/>
    <dgm:cxn modelId="{78DCB61B-1CF8-4D76-9483-C581FC304511}" type="presOf" srcId="{4AD30AB9-0C36-4056-A03B-82E14264C527}" destId="{9D6290E7-FA78-49EB-99CA-1A47BA89B12D}" srcOrd="0" destOrd="0" presId="urn:microsoft.com/office/officeart/2018/2/layout/IconVerticalSolidList"/>
    <dgm:cxn modelId="{3422F672-5671-4874-B239-2706C28775B3}" type="presOf" srcId="{E8804B1E-C668-46D6-8B93-C7B3AEF05140}" destId="{7849BE7D-729E-424A-8F7C-4EDFF582724E}" srcOrd="0" destOrd="0" presId="urn:microsoft.com/office/officeart/2018/2/layout/IconVerticalSolidList"/>
    <dgm:cxn modelId="{9321A375-D346-4591-8D26-E2E1DD956F43}" type="presOf" srcId="{7E0B595C-34F7-42A5-BC98-C43E48B91416}" destId="{B414286F-097A-4B98-B1B0-00DCA13D1DFA}" srcOrd="0" destOrd="0" presId="urn:microsoft.com/office/officeart/2018/2/layout/IconVerticalSolidList"/>
    <dgm:cxn modelId="{FCE67FB8-6D40-4B32-9388-B70B55774F34}" srcId="{4AD30AB9-0C36-4056-A03B-82E14264C527}" destId="{7E0B595C-34F7-42A5-BC98-C43E48B91416}" srcOrd="2" destOrd="0" parTransId="{7841FC4E-7772-48BE-B380-AEC8714DB50D}" sibTransId="{6493B1F0-B4B8-436A-B6DB-79D341BE05E5}"/>
    <dgm:cxn modelId="{8764C8CA-70B0-4FAE-8689-1845112B8A64}" srcId="{4AD30AB9-0C36-4056-A03B-82E14264C527}" destId="{E8804B1E-C668-46D6-8B93-C7B3AEF05140}" srcOrd="1" destOrd="0" parTransId="{D5327922-E496-44AB-9BC2-D7F9D6BAC864}" sibTransId="{6FA0A798-DA57-489F-8458-72C4E3EBDAF9}"/>
    <dgm:cxn modelId="{8DB4D1A0-6515-491E-B8F6-A17571F1D2D5}" type="presParOf" srcId="{9D6290E7-FA78-49EB-99CA-1A47BA89B12D}" destId="{12AAB414-20FB-4895-8D47-E7132927F179}" srcOrd="0" destOrd="0" presId="urn:microsoft.com/office/officeart/2018/2/layout/IconVerticalSolidList"/>
    <dgm:cxn modelId="{6DC544C8-3BE1-40A9-8092-DC16D76B024B}" type="presParOf" srcId="{12AAB414-20FB-4895-8D47-E7132927F179}" destId="{9505A333-1AB0-4C31-BC1A-39111BA34284}" srcOrd="0" destOrd="0" presId="urn:microsoft.com/office/officeart/2018/2/layout/IconVerticalSolidList"/>
    <dgm:cxn modelId="{3ED7B216-C172-4D70-B9F0-63CBDCCB7111}" type="presParOf" srcId="{12AAB414-20FB-4895-8D47-E7132927F179}" destId="{0EB200BA-D2F3-449E-9758-CC5DB8138224}" srcOrd="1" destOrd="0" presId="urn:microsoft.com/office/officeart/2018/2/layout/IconVerticalSolidList"/>
    <dgm:cxn modelId="{E4E88C7D-4F2C-458C-A691-7B714A071EB6}" type="presParOf" srcId="{12AAB414-20FB-4895-8D47-E7132927F179}" destId="{DE9C0473-688C-469C-A491-B83B6C84AE0C}" srcOrd="2" destOrd="0" presId="urn:microsoft.com/office/officeart/2018/2/layout/IconVerticalSolidList"/>
    <dgm:cxn modelId="{667A415F-604C-4E3E-9711-B54095AF64C2}" type="presParOf" srcId="{12AAB414-20FB-4895-8D47-E7132927F179}" destId="{C0EA5B27-DB5B-4EDD-BF52-D66160FF56FA}" srcOrd="3" destOrd="0" presId="urn:microsoft.com/office/officeart/2018/2/layout/IconVerticalSolidList"/>
    <dgm:cxn modelId="{A80000EF-9910-4B34-A0DD-267880763B24}" type="presParOf" srcId="{9D6290E7-FA78-49EB-99CA-1A47BA89B12D}" destId="{68AADFC7-5C27-41BF-89B3-03B72F8E5A68}" srcOrd="1" destOrd="0" presId="urn:microsoft.com/office/officeart/2018/2/layout/IconVerticalSolidList"/>
    <dgm:cxn modelId="{FEDA98A7-7D33-4902-9F3E-71EA75381575}" type="presParOf" srcId="{9D6290E7-FA78-49EB-99CA-1A47BA89B12D}" destId="{ADB573F1-C30C-42DE-BD33-0F4FCD1F611F}" srcOrd="2" destOrd="0" presId="urn:microsoft.com/office/officeart/2018/2/layout/IconVerticalSolidList"/>
    <dgm:cxn modelId="{81AE17FC-CFAF-4763-A14B-803E4A2B6A27}" type="presParOf" srcId="{ADB573F1-C30C-42DE-BD33-0F4FCD1F611F}" destId="{2EFAE371-EE9F-4E03-845C-4FB6B698E047}" srcOrd="0" destOrd="0" presId="urn:microsoft.com/office/officeart/2018/2/layout/IconVerticalSolidList"/>
    <dgm:cxn modelId="{4980FA74-6C7D-4DF8-9686-5BCF7A64FAB2}" type="presParOf" srcId="{ADB573F1-C30C-42DE-BD33-0F4FCD1F611F}" destId="{43392C5A-6CFE-4F88-B360-C4EDAA896766}" srcOrd="1" destOrd="0" presId="urn:microsoft.com/office/officeart/2018/2/layout/IconVerticalSolidList"/>
    <dgm:cxn modelId="{2618978A-06B1-46E1-BF11-E418E09AD632}" type="presParOf" srcId="{ADB573F1-C30C-42DE-BD33-0F4FCD1F611F}" destId="{45234A52-FB4D-49E6-BC76-D32E6EC08717}" srcOrd="2" destOrd="0" presId="urn:microsoft.com/office/officeart/2018/2/layout/IconVerticalSolidList"/>
    <dgm:cxn modelId="{1B7E1E66-0D57-449F-942F-252C012DD436}" type="presParOf" srcId="{ADB573F1-C30C-42DE-BD33-0F4FCD1F611F}" destId="{7849BE7D-729E-424A-8F7C-4EDFF582724E}" srcOrd="3" destOrd="0" presId="urn:microsoft.com/office/officeart/2018/2/layout/IconVerticalSolidList"/>
    <dgm:cxn modelId="{94F2332D-3BD0-424F-B773-C8A5EBF15E7A}" type="presParOf" srcId="{9D6290E7-FA78-49EB-99CA-1A47BA89B12D}" destId="{52661367-DC59-4484-863F-3A31629947FC}" srcOrd="3" destOrd="0" presId="urn:microsoft.com/office/officeart/2018/2/layout/IconVerticalSolidList"/>
    <dgm:cxn modelId="{501D9136-EA66-456D-8EAA-A2866101F0AB}" type="presParOf" srcId="{9D6290E7-FA78-49EB-99CA-1A47BA89B12D}" destId="{A0528859-8EEF-4D79-AC8C-65F6561AD56B}" srcOrd="4" destOrd="0" presId="urn:microsoft.com/office/officeart/2018/2/layout/IconVerticalSolidList"/>
    <dgm:cxn modelId="{6D72945E-FAB2-486D-9AAD-45EB0CF78352}" type="presParOf" srcId="{A0528859-8EEF-4D79-AC8C-65F6561AD56B}" destId="{DEAA35DA-1C5B-4424-8359-E1855DDF9884}" srcOrd="0" destOrd="0" presId="urn:microsoft.com/office/officeart/2018/2/layout/IconVerticalSolidList"/>
    <dgm:cxn modelId="{86F8BA74-CAE2-4E3F-BD1A-5155F41816F3}" type="presParOf" srcId="{A0528859-8EEF-4D79-AC8C-65F6561AD56B}" destId="{A3676052-D678-43FF-9DAE-7487186F5490}" srcOrd="1" destOrd="0" presId="urn:microsoft.com/office/officeart/2018/2/layout/IconVerticalSolidList"/>
    <dgm:cxn modelId="{FF6463CD-F0CF-46E4-BB33-D7AF842CD75D}" type="presParOf" srcId="{A0528859-8EEF-4D79-AC8C-65F6561AD56B}" destId="{BD93250D-B2CD-4598-8638-77928CBCC0C4}" srcOrd="2" destOrd="0" presId="urn:microsoft.com/office/officeart/2018/2/layout/IconVerticalSolidList"/>
    <dgm:cxn modelId="{2BD401B4-CB45-4860-BDF2-FFCA2BE723F7}" type="presParOf" srcId="{A0528859-8EEF-4D79-AC8C-65F6561AD56B}" destId="{B414286F-097A-4B98-B1B0-00DCA13D1DFA}" srcOrd="3" destOrd="0" presId="urn:microsoft.com/office/officeart/2018/2/layout/IconVerticalSolidList"/>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89.xml><?xml version="1.0" encoding="utf-8"?>
<dgm:dataModel xmlns:dgm="http://schemas.openxmlformats.org/drawingml/2006/diagram" xmlns:a="http://schemas.openxmlformats.org/drawingml/2006/main">
  <dgm:ptLst>
    <dgm:pt modelId="{4ABF4E6A-EAB1-4C2B-A1C2-764E3757CFF8}" type="doc">
      <dgm:prSet loTypeId="urn:microsoft.com/office/officeart/2005/8/layout/vList2" loCatId="list" qsTypeId="urn:microsoft.com/office/officeart/2005/8/quickstyle/simple4" qsCatId="simple" csTypeId="urn:microsoft.com/office/officeart/2005/8/colors/colorful2" csCatId="colorful"/>
      <dgm:spPr/>
      <dgm:t>
        <a:bodyPr/>
        <a:lstStyle/>
        <a:p>
          <a:endParaRPr lang="en-US"/>
        </a:p>
      </dgm:t>
    </dgm:pt>
    <dgm:pt modelId="{D258028C-2A7A-4886-94D9-4DBC0A3043D8}">
      <dgm:prSet/>
      <dgm:spPr/>
      <dgm:t>
        <a:bodyPr/>
        <a:lstStyle/>
        <a:p>
          <a:r>
            <a:rPr lang="en-US"/>
            <a:t>The development of this should be unique. </a:t>
          </a:r>
        </a:p>
      </dgm:t>
    </dgm:pt>
    <dgm:pt modelId="{E18592AD-0C5C-45D9-9439-FE4F1FE33FDB}" type="parTrans" cxnId="{570E7788-502F-4309-9718-BDF5C4999681}">
      <dgm:prSet/>
      <dgm:spPr/>
      <dgm:t>
        <a:bodyPr/>
        <a:lstStyle/>
        <a:p>
          <a:endParaRPr lang="en-US"/>
        </a:p>
      </dgm:t>
    </dgm:pt>
    <dgm:pt modelId="{20DAC3E3-D8F9-49F1-9D59-C19526F0DBD1}" type="sibTrans" cxnId="{570E7788-502F-4309-9718-BDF5C4999681}">
      <dgm:prSet/>
      <dgm:spPr/>
      <dgm:t>
        <a:bodyPr/>
        <a:lstStyle/>
        <a:p>
          <a:endParaRPr lang="en-US"/>
        </a:p>
      </dgm:t>
    </dgm:pt>
    <dgm:pt modelId="{6D212BD9-712E-4611-9584-A9F1CB583F8F}">
      <dgm:prSet/>
      <dgm:spPr/>
      <dgm:t>
        <a:bodyPr/>
        <a:lstStyle/>
        <a:p>
          <a:r>
            <a:rPr lang="en-US"/>
            <a:t>There are </a:t>
          </a:r>
          <a:r>
            <a:rPr lang="en-US" b="1"/>
            <a:t>six key issues to remember:</a:t>
          </a:r>
          <a:endParaRPr lang="en-US"/>
        </a:p>
      </dgm:t>
    </dgm:pt>
    <dgm:pt modelId="{169BE42B-B832-497C-B12B-D422E3F0813A}" type="parTrans" cxnId="{E9A059E9-932D-4DB3-A17D-1EE69DA70270}">
      <dgm:prSet/>
      <dgm:spPr/>
      <dgm:t>
        <a:bodyPr/>
        <a:lstStyle/>
        <a:p>
          <a:endParaRPr lang="en-US"/>
        </a:p>
      </dgm:t>
    </dgm:pt>
    <dgm:pt modelId="{2CD32DDB-C0DA-43D8-8ACE-BA109351C5AE}" type="sibTrans" cxnId="{E9A059E9-932D-4DB3-A17D-1EE69DA70270}">
      <dgm:prSet/>
      <dgm:spPr/>
      <dgm:t>
        <a:bodyPr/>
        <a:lstStyle/>
        <a:p>
          <a:endParaRPr lang="en-US"/>
        </a:p>
      </dgm:t>
    </dgm:pt>
    <dgm:pt modelId="{1CE51CAE-16A9-4B5C-9002-4C7C5058C5F1}" type="pres">
      <dgm:prSet presAssocID="{4ABF4E6A-EAB1-4C2B-A1C2-764E3757CFF8}" presName="linear" presStyleCnt="0">
        <dgm:presLayoutVars>
          <dgm:animLvl val="lvl"/>
          <dgm:resizeHandles val="exact"/>
        </dgm:presLayoutVars>
      </dgm:prSet>
      <dgm:spPr/>
    </dgm:pt>
    <dgm:pt modelId="{D4969150-7098-47EC-A3F2-DABB22CEA0B4}" type="pres">
      <dgm:prSet presAssocID="{D258028C-2A7A-4886-94D9-4DBC0A3043D8}" presName="parentText" presStyleLbl="node1" presStyleIdx="0" presStyleCnt="2">
        <dgm:presLayoutVars>
          <dgm:chMax val="0"/>
          <dgm:bulletEnabled val="1"/>
        </dgm:presLayoutVars>
      </dgm:prSet>
      <dgm:spPr/>
    </dgm:pt>
    <dgm:pt modelId="{F0D55568-8369-4B1A-B6B8-DCD3781300C4}" type="pres">
      <dgm:prSet presAssocID="{20DAC3E3-D8F9-49F1-9D59-C19526F0DBD1}" presName="spacer" presStyleCnt="0"/>
      <dgm:spPr/>
    </dgm:pt>
    <dgm:pt modelId="{F8BBD210-E4B0-4F64-B689-B9921C3586A8}" type="pres">
      <dgm:prSet presAssocID="{6D212BD9-712E-4611-9584-A9F1CB583F8F}" presName="parentText" presStyleLbl="node1" presStyleIdx="1" presStyleCnt="2">
        <dgm:presLayoutVars>
          <dgm:chMax val="0"/>
          <dgm:bulletEnabled val="1"/>
        </dgm:presLayoutVars>
      </dgm:prSet>
      <dgm:spPr/>
    </dgm:pt>
  </dgm:ptLst>
  <dgm:cxnLst>
    <dgm:cxn modelId="{C0EBB913-B7DF-4106-8122-43775260C127}" type="presOf" srcId="{4ABF4E6A-EAB1-4C2B-A1C2-764E3757CFF8}" destId="{1CE51CAE-16A9-4B5C-9002-4C7C5058C5F1}" srcOrd="0" destOrd="0" presId="urn:microsoft.com/office/officeart/2005/8/layout/vList2"/>
    <dgm:cxn modelId="{A90FCB41-133A-430A-BCBA-D1304FD53328}" type="presOf" srcId="{D258028C-2A7A-4886-94D9-4DBC0A3043D8}" destId="{D4969150-7098-47EC-A3F2-DABB22CEA0B4}" srcOrd="0" destOrd="0" presId="urn:microsoft.com/office/officeart/2005/8/layout/vList2"/>
    <dgm:cxn modelId="{C9677D59-498A-42E2-A62E-DAED02BD6D15}" type="presOf" srcId="{6D212BD9-712E-4611-9584-A9F1CB583F8F}" destId="{F8BBD210-E4B0-4F64-B689-B9921C3586A8}" srcOrd="0" destOrd="0" presId="urn:microsoft.com/office/officeart/2005/8/layout/vList2"/>
    <dgm:cxn modelId="{570E7788-502F-4309-9718-BDF5C4999681}" srcId="{4ABF4E6A-EAB1-4C2B-A1C2-764E3757CFF8}" destId="{D258028C-2A7A-4886-94D9-4DBC0A3043D8}" srcOrd="0" destOrd="0" parTransId="{E18592AD-0C5C-45D9-9439-FE4F1FE33FDB}" sibTransId="{20DAC3E3-D8F9-49F1-9D59-C19526F0DBD1}"/>
    <dgm:cxn modelId="{E9A059E9-932D-4DB3-A17D-1EE69DA70270}" srcId="{4ABF4E6A-EAB1-4C2B-A1C2-764E3757CFF8}" destId="{6D212BD9-712E-4611-9584-A9F1CB583F8F}" srcOrd="1" destOrd="0" parTransId="{169BE42B-B832-497C-B12B-D422E3F0813A}" sibTransId="{2CD32DDB-C0DA-43D8-8ACE-BA109351C5AE}"/>
    <dgm:cxn modelId="{7597A716-C329-4B07-A4F6-81C191500E9C}" type="presParOf" srcId="{1CE51CAE-16A9-4B5C-9002-4C7C5058C5F1}" destId="{D4969150-7098-47EC-A3F2-DABB22CEA0B4}" srcOrd="0" destOrd="0" presId="urn:microsoft.com/office/officeart/2005/8/layout/vList2"/>
    <dgm:cxn modelId="{C755D7FB-42A5-4D33-A160-FD5A754F6D70}" type="presParOf" srcId="{1CE51CAE-16A9-4B5C-9002-4C7C5058C5F1}" destId="{F0D55568-8369-4B1A-B6B8-DCD3781300C4}" srcOrd="1" destOrd="0" presId="urn:microsoft.com/office/officeart/2005/8/layout/vList2"/>
    <dgm:cxn modelId="{6E8529FC-6127-425A-8A26-6ED325161851}" type="presParOf" srcId="{1CE51CAE-16A9-4B5C-9002-4C7C5058C5F1}" destId="{F8BBD210-E4B0-4F64-B689-B9921C3586A8}" srcOrd="2"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7690C048-6986-4A61-A4CD-A2F1084790EA}" type="doc">
      <dgm:prSet loTypeId="urn:microsoft.com/office/officeart/2008/layout/LinedList" loCatId="list" qsTypeId="urn:microsoft.com/office/officeart/2005/8/quickstyle/simple1" qsCatId="simple" csTypeId="urn:microsoft.com/office/officeart/2005/8/colors/accent6_2" csCatId="accent6" phldr="1"/>
      <dgm:spPr/>
      <dgm:t>
        <a:bodyPr/>
        <a:lstStyle/>
        <a:p>
          <a:endParaRPr lang="en-US"/>
        </a:p>
      </dgm:t>
    </dgm:pt>
    <dgm:pt modelId="{ED71B955-FCF4-4174-8067-2C1797E96D54}">
      <dgm:prSet/>
      <dgm:spPr/>
      <dgm:t>
        <a:bodyPr/>
        <a:lstStyle/>
        <a:p>
          <a:r>
            <a:rPr lang="en-US" dirty="0">
              <a:solidFill>
                <a:schemeClr val="accent2">
                  <a:lumMod val="50000"/>
                </a:schemeClr>
              </a:solidFill>
            </a:rPr>
            <a:t>4. The three characteristics of public and self- stigma, are stereotype, prejudice, and acceptance.</a:t>
          </a:r>
          <a:r>
            <a:rPr lang="en-US" dirty="0"/>
            <a:t> </a:t>
          </a:r>
        </a:p>
      </dgm:t>
    </dgm:pt>
    <dgm:pt modelId="{EA112B10-A8AE-4138-BEAB-1C3A6AA8F974}" type="parTrans" cxnId="{417AB4E2-23A1-4023-B5DF-5C4FA0D413D7}">
      <dgm:prSet/>
      <dgm:spPr/>
      <dgm:t>
        <a:bodyPr/>
        <a:lstStyle/>
        <a:p>
          <a:endParaRPr lang="en-US"/>
        </a:p>
      </dgm:t>
    </dgm:pt>
    <dgm:pt modelId="{87B80A53-238D-4DB6-A604-717EB5462BF2}" type="sibTrans" cxnId="{417AB4E2-23A1-4023-B5DF-5C4FA0D413D7}">
      <dgm:prSet/>
      <dgm:spPr/>
      <dgm:t>
        <a:bodyPr/>
        <a:lstStyle/>
        <a:p>
          <a:endParaRPr lang="en-US"/>
        </a:p>
      </dgm:t>
    </dgm:pt>
    <dgm:pt modelId="{8EFFB25E-3B07-476A-AB74-760769131267}">
      <dgm:prSet/>
      <dgm:spPr/>
      <dgm:t>
        <a:bodyPr/>
        <a:lstStyle/>
        <a:p>
          <a:r>
            <a:rPr lang="en-US" dirty="0">
              <a:solidFill>
                <a:schemeClr val="accent2">
                  <a:lumMod val="50000"/>
                </a:schemeClr>
              </a:solidFill>
            </a:rPr>
            <a:t>True</a:t>
          </a:r>
        </a:p>
      </dgm:t>
    </dgm:pt>
    <dgm:pt modelId="{56F20461-34F7-4FC5-8A57-42B722355CF2}" type="parTrans" cxnId="{CF746A0A-D8A1-4986-9808-6E2386FEF997}">
      <dgm:prSet/>
      <dgm:spPr/>
      <dgm:t>
        <a:bodyPr/>
        <a:lstStyle/>
        <a:p>
          <a:endParaRPr lang="en-US"/>
        </a:p>
      </dgm:t>
    </dgm:pt>
    <dgm:pt modelId="{4838F892-AF35-489B-9681-417306C4F7A3}" type="sibTrans" cxnId="{CF746A0A-D8A1-4986-9808-6E2386FEF997}">
      <dgm:prSet/>
      <dgm:spPr/>
      <dgm:t>
        <a:bodyPr/>
        <a:lstStyle/>
        <a:p>
          <a:endParaRPr lang="en-US"/>
        </a:p>
      </dgm:t>
    </dgm:pt>
    <dgm:pt modelId="{6863028E-C792-47A7-B7DA-30E643F6BE81}">
      <dgm:prSet/>
      <dgm:spPr/>
      <dgm:t>
        <a:bodyPr/>
        <a:lstStyle/>
        <a:p>
          <a:r>
            <a:rPr lang="en-US" dirty="0">
              <a:solidFill>
                <a:schemeClr val="accent2">
                  <a:lumMod val="50000"/>
                </a:schemeClr>
              </a:solidFill>
            </a:rPr>
            <a:t>False</a:t>
          </a:r>
        </a:p>
      </dgm:t>
    </dgm:pt>
    <dgm:pt modelId="{7986651C-086E-4024-B8A1-BB78D0F396DD}" type="parTrans" cxnId="{7865FBEB-53F8-41B2-9314-D9C0AF8D0FA2}">
      <dgm:prSet/>
      <dgm:spPr/>
      <dgm:t>
        <a:bodyPr/>
        <a:lstStyle/>
        <a:p>
          <a:endParaRPr lang="en-US"/>
        </a:p>
      </dgm:t>
    </dgm:pt>
    <dgm:pt modelId="{3C406561-6A8B-45B3-87CC-3F3F268CA992}" type="sibTrans" cxnId="{7865FBEB-53F8-41B2-9314-D9C0AF8D0FA2}">
      <dgm:prSet/>
      <dgm:spPr/>
      <dgm:t>
        <a:bodyPr/>
        <a:lstStyle/>
        <a:p>
          <a:endParaRPr lang="en-US"/>
        </a:p>
      </dgm:t>
    </dgm:pt>
    <dgm:pt modelId="{1DB286A3-E316-4FC9-B662-7B078C31C36C}" type="pres">
      <dgm:prSet presAssocID="{7690C048-6986-4A61-A4CD-A2F1084790EA}" presName="vert0" presStyleCnt="0">
        <dgm:presLayoutVars>
          <dgm:dir/>
          <dgm:animOne val="branch"/>
          <dgm:animLvl val="lvl"/>
        </dgm:presLayoutVars>
      </dgm:prSet>
      <dgm:spPr/>
    </dgm:pt>
    <dgm:pt modelId="{1B17FDFB-CFD1-4E20-B150-E3FBF24E7A28}" type="pres">
      <dgm:prSet presAssocID="{ED71B955-FCF4-4174-8067-2C1797E96D54}" presName="thickLine" presStyleLbl="alignNode1" presStyleIdx="0" presStyleCnt="3"/>
      <dgm:spPr/>
    </dgm:pt>
    <dgm:pt modelId="{8A0D798E-6437-4CFB-BEA3-5C5372DED88C}" type="pres">
      <dgm:prSet presAssocID="{ED71B955-FCF4-4174-8067-2C1797E96D54}" presName="horz1" presStyleCnt="0"/>
      <dgm:spPr/>
    </dgm:pt>
    <dgm:pt modelId="{3EC7524C-B1F6-4934-978A-EE15142360B2}" type="pres">
      <dgm:prSet presAssocID="{ED71B955-FCF4-4174-8067-2C1797E96D54}" presName="tx1" presStyleLbl="revTx" presStyleIdx="0" presStyleCnt="3"/>
      <dgm:spPr/>
    </dgm:pt>
    <dgm:pt modelId="{2353593F-D877-4C33-A959-188C0E380065}" type="pres">
      <dgm:prSet presAssocID="{ED71B955-FCF4-4174-8067-2C1797E96D54}" presName="vert1" presStyleCnt="0"/>
      <dgm:spPr/>
    </dgm:pt>
    <dgm:pt modelId="{5E35D507-5B1E-4772-A14E-71591FE974A5}" type="pres">
      <dgm:prSet presAssocID="{8EFFB25E-3B07-476A-AB74-760769131267}" presName="thickLine" presStyleLbl="alignNode1" presStyleIdx="1" presStyleCnt="3"/>
      <dgm:spPr/>
    </dgm:pt>
    <dgm:pt modelId="{122AAF2F-8EC0-4876-B142-62451634255D}" type="pres">
      <dgm:prSet presAssocID="{8EFFB25E-3B07-476A-AB74-760769131267}" presName="horz1" presStyleCnt="0"/>
      <dgm:spPr/>
    </dgm:pt>
    <dgm:pt modelId="{1584CEC4-9086-4418-A20A-4BA3AEA5D5D6}" type="pres">
      <dgm:prSet presAssocID="{8EFFB25E-3B07-476A-AB74-760769131267}" presName="tx1" presStyleLbl="revTx" presStyleIdx="1" presStyleCnt="3"/>
      <dgm:spPr/>
    </dgm:pt>
    <dgm:pt modelId="{CCD9806A-8B1B-4EC2-980C-C2309BEEDE94}" type="pres">
      <dgm:prSet presAssocID="{8EFFB25E-3B07-476A-AB74-760769131267}" presName="vert1" presStyleCnt="0"/>
      <dgm:spPr/>
    </dgm:pt>
    <dgm:pt modelId="{B886F62F-D549-4019-851D-88CEAA2088F8}" type="pres">
      <dgm:prSet presAssocID="{6863028E-C792-47A7-B7DA-30E643F6BE81}" presName="thickLine" presStyleLbl="alignNode1" presStyleIdx="2" presStyleCnt="3"/>
      <dgm:spPr/>
    </dgm:pt>
    <dgm:pt modelId="{07D07A06-0F08-48A4-A1E0-1CB2ABC0B9CD}" type="pres">
      <dgm:prSet presAssocID="{6863028E-C792-47A7-B7DA-30E643F6BE81}" presName="horz1" presStyleCnt="0"/>
      <dgm:spPr/>
    </dgm:pt>
    <dgm:pt modelId="{02F50D2B-FC51-4510-B2C3-6387EDC31D1A}" type="pres">
      <dgm:prSet presAssocID="{6863028E-C792-47A7-B7DA-30E643F6BE81}" presName="tx1" presStyleLbl="revTx" presStyleIdx="2" presStyleCnt="3"/>
      <dgm:spPr/>
    </dgm:pt>
    <dgm:pt modelId="{FD7E1893-ADCD-46E7-8459-83021E37AD3C}" type="pres">
      <dgm:prSet presAssocID="{6863028E-C792-47A7-B7DA-30E643F6BE81}" presName="vert1" presStyleCnt="0"/>
      <dgm:spPr/>
    </dgm:pt>
  </dgm:ptLst>
  <dgm:cxnLst>
    <dgm:cxn modelId="{CF746A0A-D8A1-4986-9808-6E2386FEF997}" srcId="{7690C048-6986-4A61-A4CD-A2F1084790EA}" destId="{8EFFB25E-3B07-476A-AB74-760769131267}" srcOrd="1" destOrd="0" parTransId="{56F20461-34F7-4FC5-8A57-42B722355CF2}" sibTransId="{4838F892-AF35-489B-9681-417306C4F7A3}"/>
    <dgm:cxn modelId="{9365D637-5D71-463E-A0F2-5A7B6DB9C205}" type="presOf" srcId="{7690C048-6986-4A61-A4CD-A2F1084790EA}" destId="{1DB286A3-E316-4FC9-B662-7B078C31C36C}" srcOrd="0" destOrd="0" presId="urn:microsoft.com/office/officeart/2008/layout/LinedList"/>
    <dgm:cxn modelId="{DD9CAE52-8E49-4536-80E8-E9F305BAD15B}" type="presOf" srcId="{ED71B955-FCF4-4174-8067-2C1797E96D54}" destId="{3EC7524C-B1F6-4934-978A-EE15142360B2}" srcOrd="0" destOrd="0" presId="urn:microsoft.com/office/officeart/2008/layout/LinedList"/>
    <dgm:cxn modelId="{5C3377AF-A031-43DF-822D-A53CD827C930}" type="presOf" srcId="{8EFFB25E-3B07-476A-AB74-760769131267}" destId="{1584CEC4-9086-4418-A20A-4BA3AEA5D5D6}" srcOrd="0" destOrd="0" presId="urn:microsoft.com/office/officeart/2008/layout/LinedList"/>
    <dgm:cxn modelId="{417AB4E2-23A1-4023-B5DF-5C4FA0D413D7}" srcId="{7690C048-6986-4A61-A4CD-A2F1084790EA}" destId="{ED71B955-FCF4-4174-8067-2C1797E96D54}" srcOrd="0" destOrd="0" parTransId="{EA112B10-A8AE-4138-BEAB-1C3A6AA8F974}" sibTransId="{87B80A53-238D-4DB6-A604-717EB5462BF2}"/>
    <dgm:cxn modelId="{4D5AFEE5-C218-4965-9DD1-7AC730D0C52A}" type="presOf" srcId="{6863028E-C792-47A7-B7DA-30E643F6BE81}" destId="{02F50D2B-FC51-4510-B2C3-6387EDC31D1A}" srcOrd="0" destOrd="0" presId="urn:microsoft.com/office/officeart/2008/layout/LinedList"/>
    <dgm:cxn modelId="{7865FBEB-53F8-41B2-9314-D9C0AF8D0FA2}" srcId="{7690C048-6986-4A61-A4CD-A2F1084790EA}" destId="{6863028E-C792-47A7-B7DA-30E643F6BE81}" srcOrd="2" destOrd="0" parTransId="{7986651C-086E-4024-B8A1-BB78D0F396DD}" sibTransId="{3C406561-6A8B-45B3-87CC-3F3F268CA992}"/>
    <dgm:cxn modelId="{F3E774B3-75A8-4B47-96AC-D9FAB3AC4732}" type="presParOf" srcId="{1DB286A3-E316-4FC9-B662-7B078C31C36C}" destId="{1B17FDFB-CFD1-4E20-B150-E3FBF24E7A28}" srcOrd="0" destOrd="0" presId="urn:microsoft.com/office/officeart/2008/layout/LinedList"/>
    <dgm:cxn modelId="{C8AAD366-768D-44B4-9AED-A4CD4C024F99}" type="presParOf" srcId="{1DB286A3-E316-4FC9-B662-7B078C31C36C}" destId="{8A0D798E-6437-4CFB-BEA3-5C5372DED88C}" srcOrd="1" destOrd="0" presId="urn:microsoft.com/office/officeart/2008/layout/LinedList"/>
    <dgm:cxn modelId="{A895D704-431A-4DE3-B894-E9EEE454C674}" type="presParOf" srcId="{8A0D798E-6437-4CFB-BEA3-5C5372DED88C}" destId="{3EC7524C-B1F6-4934-978A-EE15142360B2}" srcOrd="0" destOrd="0" presId="urn:microsoft.com/office/officeart/2008/layout/LinedList"/>
    <dgm:cxn modelId="{DFFB09D7-5DB6-4A1C-A4A1-7519D0E2453E}" type="presParOf" srcId="{8A0D798E-6437-4CFB-BEA3-5C5372DED88C}" destId="{2353593F-D877-4C33-A959-188C0E380065}" srcOrd="1" destOrd="0" presId="urn:microsoft.com/office/officeart/2008/layout/LinedList"/>
    <dgm:cxn modelId="{BBD35B2A-07AA-4CAC-A463-7554601A0EF4}" type="presParOf" srcId="{1DB286A3-E316-4FC9-B662-7B078C31C36C}" destId="{5E35D507-5B1E-4772-A14E-71591FE974A5}" srcOrd="2" destOrd="0" presId="urn:microsoft.com/office/officeart/2008/layout/LinedList"/>
    <dgm:cxn modelId="{38ABF3DA-6EDC-4A88-90D9-D95D9F330E93}" type="presParOf" srcId="{1DB286A3-E316-4FC9-B662-7B078C31C36C}" destId="{122AAF2F-8EC0-4876-B142-62451634255D}" srcOrd="3" destOrd="0" presId="urn:microsoft.com/office/officeart/2008/layout/LinedList"/>
    <dgm:cxn modelId="{AA026E64-1321-42E5-BE03-E05B0519DB61}" type="presParOf" srcId="{122AAF2F-8EC0-4876-B142-62451634255D}" destId="{1584CEC4-9086-4418-A20A-4BA3AEA5D5D6}" srcOrd="0" destOrd="0" presId="urn:microsoft.com/office/officeart/2008/layout/LinedList"/>
    <dgm:cxn modelId="{E68ECE2F-F1AC-4D37-B6EF-C50EA5C34CEB}" type="presParOf" srcId="{122AAF2F-8EC0-4876-B142-62451634255D}" destId="{CCD9806A-8B1B-4EC2-980C-C2309BEEDE94}" srcOrd="1" destOrd="0" presId="urn:microsoft.com/office/officeart/2008/layout/LinedList"/>
    <dgm:cxn modelId="{B5A5954F-2A01-48BC-870F-AFB014BA3B34}" type="presParOf" srcId="{1DB286A3-E316-4FC9-B662-7B078C31C36C}" destId="{B886F62F-D549-4019-851D-88CEAA2088F8}" srcOrd="4" destOrd="0" presId="urn:microsoft.com/office/officeart/2008/layout/LinedList"/>
    <dgm:cxn modelId="{90469D0C-21F4-459A-9ECF-1A39AD7FF7E0}" type="presParOf" srcId="{1DB286A3-E316-4FC9-B662-7B078C31C36C}" destId="{07D07A06-0F08-48A4-A1E0-1CB2ABC0B9CD}" srcOrd="5" destOrd="0" presId="urn:microsoft.com/office/officeart/2008/layout/LinedList"/>
    <dgm:cxn modelId="{645A71DC-48FA-4809-84BF-44C1EB7FDEDC}" type="presParOf" srcId="{07D07A06-0F08-48A4-A1E0-1CB2ABC0B9CD}" destId="{02F50D2B-FC51-4510-B2C3-6387EDC31D1A}" srcOrd="0" destOrd="0" presId="urn:microsoft.com/office/officeart/2008/layout/LinedList"/>
    <dgm:cxn modelId="{E574EF90-EE0E-4AE2-A02F-0B0DC78D8359}" type="presParOf" srcId="{07D07A06-0F08-48A4-A1E0-1CB2ABC0B9CD}" destId="{FD7E1893-ADCD-46E7-8459-83021E37AD3C}" srcOrd="1"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0.xml><?xml version="1.0" encoding="utf-8"?>
<dgm:dataModel xmlns:dgm="http://schemas.openxmlformats.org/drawingml/2006/diagram" xmlns:a="http://schemas.openxmlformats.org/drawingml/2006/main">
  <dgm:ptLst>
    <dgm:pt modelId="{8D574E17-C509-40D6-A18D-4368CE40CB41}" type="doc">
      <dgm:prSet loTypeId="urn:microsoft.com/office/officeart/2016/7/layout/VerticalSolidActionList" loCatId="List" qsTypeId="urn:microsoft.com/office/officeart/2005/8/quickstyle/simple4" qsCatId="simple" csTypeId="urn:microsoft.com/office/officeart/2005/8/colors/colorful2" csCatId="colorful"/>
      <dgm:spPr/>
      <dgm:t>
        <a:bodyPr/>
        <a:lstStyle/>
        <a:p>
          <a:endParaRPr lang="en-US"/>
        </a:p>
      </dgm:t>
    </dgm:pt>
    <dgm:pt modelId="{8B010C63-AE83-43CB-A493-1E9C38A85C5C}">
      <dgm:prSet/>
      <dgm:spPr/>
      <dgm:t>
        <a:bodyPr/>
        <a:lstStyle/>
        <a:p>
          <a:r>
            <a:rPr lang="en-US"/>
            <a:t>Take</a:t>
          </a:r>
        </a:p>
      </dgm:t>
    </dgm:pt>
    <dgm:pt modelId="{869CFBA3-8297-452D-8742-936020A9D976}" type="parTrans" cxnId="{6C0E6ED5-8413-4007-8B5F-541ECEF28DAA}">
      <dgm:prSet/>
      <dgm:spPr/>
      <dgm:t>
        <a:bodyPr/>
        <a:lstStyle/>
        <a:p>
          <a:endParaRPr lang="en-US"/>
        </a:p>
      </dgm:t>
    </dgm:pt>
    <dgm:pt modelId="{F8D20086-522D-42F5-A70A-DD910C873BD2}" type="sibTrans" cxnId="{6C0E6ED5-8413-4007-8B5F-541ECEF28DAA}">
      <dgm:prSet/>
      <dgm:spPr/>
      <dgm:t>
        <a:bodyPr/>
        <a:lstStyle/>
        <a:p>
          <a:endParaRPr lang="en-US"/>
        </a:p>
      </dgm:t>
    </dgm:pt>
    <dgm:pt modelId="{4B99697E-90CC-47EE-A603-3A998885E09A}">
      <dgm:prSet/>
      <dgm:spPr/>
      <dgm:t>
        <a:bodyPr/>
        <a:lstStyle/>
        <a:p>
          <a:r>
            <a:rPr lang="en-US" dirty="0">
              <a:solidFill>
                <a:schemeClr val="accent2">
                  <a:lumMod val="50000"/>
                </a:schemeClr>
              </a:solidFill>
            </a:rPr>
            <a:t>Take into consideration that each person’s journey is unique and highlight the uniqueness of each person you are working with.</a:t>
          </a:r>
          <a:r>
            <a:rPr lang="en-US" dirty="0"/>
            <a:t> </a:t>
          </a:r>
        </a:p>
      </dgm:t>
    </dgm:pt>
    <dgm:pt modelId="{13FEF0F0-D1D1-4E3B-ACAF-BDB7C0B80C9B}" type="parTrans" cxnId="{E65D3C7A-B5C6-40C3-9285-59DD851A5365}">
      <dgm:prSet/>
      <dgm:spPr/>
      <dgm:t>
        <a:bodyPr/>
        <a:lstStyle/>
        <a:p>
          <a:endParaRPr lang="en-US"/>
        </a:p>
      </dgm:t>
    </dgm:pt>
    <dgm:pt modelId="{5DBAD258-531D-4AEC-8F68-1BD91103D7BE}" type="sibTrans" cxnId="{E65D3C7A-B5C6-40C3-9285-59DD851A5365}">
      <dgm:prSet/>
      <dgm:spPr/>
      <dgm:t>
        <a:bodyPr/>
        <a:lstStyle/>
        <a:p>
          <a:endParaRPr lang="en-US"/>
        </a:p>
      </dgm:t>
    </dgm:pt>
    <dgm:pt modelId="{5E394F8F-80B6-469D-ACAD-7059F7A60524}">
      <dgm:prSet/>
      <dgm:spPr/>
      <dgm:t>
        <a:bodyPr/>
        <a:lstStyle/>
        <a:p>
          <a:r>
            <a:rPr lang="en-US"/>
            <a:t>Get</a:t>
          </a:r>
        </a:p>
      </dgm:t>
    </dgm:pt>
    <dgm:pt modelId="{4B04B970-2819-41A0-B9B3-763CDA181F56}" type="parTrans" cxnId="{3A4468BA-720C-4EFC-9DE1-5F698697E86F}">
      <dgm:prSet/>
      <dgm:spPr/>
      <dgm:t>
        <a:bodyPr/>
        <a:lstStyle/>
        <a:p>
          <a:endParaRPr lang="en-US"/>
        </a:p>
      </dgm:t>
    </dgm:pt>
    <dgm:pt modelId="{7286122A-1E0C-4FBB-9477-51E2EA3EB2DF}" type="sibTrans" cxnId="{3A4468BA-720C-4EFC-9DE1-5F698697E86F}">
      <dgm:prSet/>
      <dgm:spPr/>
      <dgm:t>
        <a:bodyPr/>
        <a:lstStyle/>
        <a:p>
          <a:endParaRPr lang="en-US"/>
        </a:p>
      </dgm:t>
    </dgm:pt>
    <dgm:pt modelId="{2EFA3B80-B8BB-4B6C-BA32-9C1FCE93110C}">
      <dgm:prSet/>
      <dgm:spPr/>
      <dgm:t>
        <a:bodyPr/>
        <a:lstStyle/>
        <a:p>
          <a:r>
            <a:rPr lang="en-US" dirty="0">
              <a:solidFill>
                <a:schemeClr val="accent2">
                  <a:lumMod val="50000"/>
                </a:schemeClr>
              </a:solidFill>
            </a:rPr>
            <a:t>Get specific details and examples of interest or likes. </a:t>
          </a:r>
        </a:p>
      </dgm:t>
    </dgm:pt>
    <dgm:pt modelId="{9CE7EC08-3F15-461D-82B2-B8A46375AE8D}" type="parTrans" cxnId="{9507F4B1-14CA-4420-93E2-E1A033B584E7}">
      <dgm:prSet/>
      <dgm:spPr/>
      <dgm:t>
        <a:bodyPr/>
        <a:lstStyle/>
        <a:p>
          <a:endParaRPr lang="en-US"/>
        </a:p>
      </dgm:t>
    </dgm:pt>
    <dgm:pt modelId="{C8962485-656D-4EFE-A1E6-1A1E9903DE0D}" type="sibTrans" cxnId="{9507F4B1-14CA-4420-93E2-E1A033B584E7}">
      <dgm:prSet/>
      <dgm:spPr/>
      <dgm:t>
        <a:bodyPr/>
        <a:lstStyle/>
        <a:p>
          <a:endParaRPr lang="en-US"/>
        </a:p>
      </dgm:t>
    </dgm:pt>
    <dgm:pt modelId="{E7EE127C-AC84-4662-B3D1-BB641B594B47}">
      <dgm:prSet/>
      <dgm:spPr/>
      <dgm:t>
        <a:bodyPr/>
        <a:lstStyle/>
        <a:p>
          <a:r>
            <a:rPr lang="en-US"/>
            <a:t>Find</a:t>
          </a:r>
        </a:p>
      </dgm:t>
    </dgm:pt>
    <dgm:pt modelId="{F581A6BF-45D6-44B2-98E4-FED7D7A2A1BC}" type="parTrans" cxnId="{9253F29E-3EEB-4B69-97FD-8417DD939E18}">
      <dgm:prSet/>
      <dgm:spPr/>
      <dgm:t>
        <a:bodyPr/>
        <a:lstStyle/>
        <a:p>
          <a:endParaRPr lang="en-US"/>
        </a:p>
      </dgm:t>
    </dgm:pt>
    <dgm:pt modelId="{FA77F6FE-23A5-4F9B-9DC9-67EEAEC77DE4}" type="sibTrans" cxnId="{9253F29E-3EEB-4B69-97FD-8417DD939E18}">
      <dgm:prSet/>
      <dgm:spPr/>
      <dgm:t>
        <a:bodyPr/>
        <a:lstStyle/>
        <a:p>
          <a:endParaRPr lang="en-US"/>
        </a:p>
      </dgm:t>
    </dgm:pt>
    <dgm:pt modelId="{8F558185-0F50-4640-B8E8-E964E505921E}">
      <dgm:prSet/>
      <dgm:spPr/>
      <dgm:t>
        <a:bodyPr/>
        <a:lstStyle/>
        <a:p>
          <a:r>
            <a:rPr lang="en-US" dirty="0">
              <a:solidFill>
                <a:schemeClr val="accent2">
                  <a:lumMod val="50000"/>
                </a:schemeClr>
              </a:solidFill>
            </a:rPr>
            <a:t>Find information that is useful to that person’s journey.</a:t>
          </a:r>
        </a:p>
      </dgm:t>
    </dgm:pt>
    <dgm:pt modelId="{E05D9014-95D9-4126-8AD7-1CE3393DD28A}" type="parTrans" cxnId="{8449313D-65FB-4393-8FED-A77F56F9310F}">
      <dgm:prSet/>
      <dgm:spPr/>
      <dgm:t>
        <a:bodyPr/>
        <a:lstStyle/>
        <a:p>
          <a:endParaRPr lang="en-US"/>
        </a:p>
      </dgm:t>
    </dgm:pt>
    <dgm:pt modelId="{579F6E4B-F731-4B6D-BD0A-DA004411D18D}" type="sibTrans" cxnId="{8449313D-65FB-4393-8FED-A77F56F9310F}">
      <dgm:prSet/>
      <dgm:spPr/>
      <dgm:t>
        <a:bodyPr/>
        <a:lstStyle/>
        <a:p>
          <a:endParaRPr lang="en-US"/>
        </a:p>
      </dgm:t>
    </dgm:pt>
    <dgm:pt modelId="{2CF853D9-EC95-4980-90A6-DD67FE5BDACF}" type="pres">
      <dgm:prSet presAssocID="{8D574E17-C509-40D6-A18D-4368CE40CB41}" presName="Name0" presStyleCnt="0">
        <dgm:presLayoutVars>
          <dgm:dir/>
          <dgm:animLvl val="lvl"/>
          <dgm:resizeHandles val="exact"/>
        </dgm:presLayoutVars>
      </dgm:prSet>
      <dgm:spPr/>
    </dgm:pt>
    <dgm:pt modelId="{76C66EE3-96EB-4593-A18D-C93F41F22142}" type="pres">
      <dgm:prSet presAssocID="{8B010C63-AE83-43CB-A493-1E9C38A85C5C}" presName="linNode" presStyleCnt="0"/>
      <dgm:spPr/>
    </dgm:pt>
    <dgm:pt modelId="{355A37E1-DEBD-4A79-AB74-A44BC4517AED}" type="pres">
      <dgm:prSet presAssocID="{8B010C63-AE83-43CB-A493-1E9C38A85C5C}" presName="parentText" presStyleLbl="alignNode1" presStyleIdx="0" presStyleCnt="3">
        <dgm:presLayoutVars>
          <dgm:chMax val="1"/>
          <dgm:bulletEnabled/>
        </dgm:presLayoutVars>
      </dgm:prSet>
      <dgm:spPr/>
    </dgm:pt>
    <dgm:pt modelId="{FCA4240A-1015-4F04-AA38-41A305A842C9}" type="pres">
      <dgm:prSet presAssocID="{8B010C63-AE83-43CB-A493-1E9C38A85C5C}" presName="descendantText" presStyleLbl="alignAccFollowNode1" presStyleIdx="0" presStyleCnt="3">
        <dgm:presLayoutVars>
          <dgm:bulletEnabled/>
        </dgm:presLayoutVars>
      </dgm:prSet>
      <dgm:spPr/>
    </dgm:pt>
    <dgm:pt modelId="{25CE436E-B32B-46CE-9E11-7F80AE30A6F5}" type="pres">
      <dgm:prSet presAssocID="{F8D20086-522D-42F5-A70A-DD910C873BD2}" presName="sp" presStyleCnt="0"/>
      <dgm:spPr/>
    </dgm:pt>
    <dgm:pt modelId="{69376FD7-D5D5-4B93-A61D-5A396F2FA9A5}" type="pres">
      <dgm:prSet presAssocID="{5E394F8F-80B6-469D-ACAD-7059F7A60524}" presName="linNode" presStyleCnt="0"/>
      <dgm:spPr/>
    </dgm:pt>
    <dgm:pt modelId="{05E49A98-3635-42A8-A221-E2F59E022EB5}" type="pres">
      <dgm:prSet presAssocID="{5E394F8F-80B6-469D-ACAD-7059F7A60524}" presName="parentText" presStyleLbl="alignNode1" presStyleIdx="1" presStyleCnt="3">
        <dgm:presLayoutVars>
          <dgm:chMax val="1"/>
          <dgm:bulletEnabled/>
        </dgm:presLayoutVars>
      </dgm:prSet>
      <dgm:spPr/>
    </dgm:pt>
    <dgm:pt modelId="{6741A699-23AE-4703-A167-618A10ABF2C7}" type="pres">
      <dgm:prSet presAssocID="{5E394F8F-80B6-469D-ACAD-7059F7A60524}" presName="descendantText" presStyleLbl="alignAccFollowNode1" presStyleIdx="1" presStyleCnt="3">
        <dgm:presLayoutVars>
          <dgm:bulletEnabled/>
        </dgm:presLayoutVars>
      </dgm:prSet>
      <dgm:spPr/>
    </dgm:pt>
    <dgm:pt modelId="{DFFF5995-92F2-4F2D-9AD5-4CE3B4814E99}" type="pres">
      <dgm:prSet presAssocID="{7286122A-1E0C-4FBB-9477-51E2EA3EB2DF}" presName="sp" presStyleCnt="0"/>
      <dgm:spPr/>
    </dgm:pt>
    <dgm:pt modelId="{3FE840F4-994D-44EB-BE34-700AD2DD7257}" type="pres">
      <dgm:prSet presAssocID="{E7EE127C-AC84-4662-B3D1-BB641B594B47}" presName="linNode" presStyleCnt="0"/>
      <dgm:spPr/>
    </dgm:pt>
    <dgm:pt modelId="{1F961762-6F32-4C07-B780-7D35DEB47597}" type="pres">
      <dgm:prSet presAssocID="{E7EE127C-AC84-4662-B3D1-BB641B594B47}" presName="parentText" presStyleLbl="alignNode1" presStyleIdx="2" presStyleCnt="3">
        <dgm:presLayoutVars>
          <dgm:chMax val="1"/>
          <dgm:bulletEnabled/>
        </dgm:presLayoutVars>
      </dgm:prSet>
      <dgm:spPr/>
    </dgm:pt>
    <dgm:pt modelId="{64C0ABC3-2DBD-4FE8-8352-E4553454B73B}" type="pres">
      <dgm:prSet presAssocID="{E7EE127C-AC84-4662-B3D1-BB641B594B47}" presName="descendantText" presStyleLbl="alignAccFollowNode1" presStyleIdx="2" presStyleCnt="3">
        <dgm:presLayoutVars>
          <dgm:bulletEnabled/>
        </dgm:presLayoutVars>
      </dgm:prSet>
      <dgm:spPr/>
    </dgm:pt>
  </dgm:ptLst>
  <dgm:cxnLst>
    <dgm:cxn modelId="{755B700A-D107-48E4-B96B-DA1CB9509B52}" type="presOf" srcId="{E7EE127C-AC84-4662-B3D1-BB641B594B47}" destId="{1F961762-6F32-4C07-B780-7D35DEB47597}" srcOrd="0" destOrd="0" presId="urn:microsoft.com/office/officeart/2016/7/layout/VerticalSolidActionList"/>
    <dgm:cxn modelId="{34033C1B-432F-4264-8451-0B9821CA6C45}" type="presOf" srcId="{8B010C63-AE83-43CB-A493-1E9C38A85C5C}" destId="{355A37E1-DEBD-4A79-AB74-A44BC4517AED}" srcOrd="0" destOrd="0" presId="urn:microsoft.com/office/officeart/2016/7/layout/VerticalSolidActionList"/>
    <dgm:cxn modelId="{FD48E525-186C-4E57-85B2-53B79F9F02EC}" type="presOf" srcId="{2EFA3B80-B8BB-4B6C-BA32-9C1FCE93110C}" destId="{6741A699-23AE-4703-A167-618A10ABF2C7}" srcOrd="0" destOrd="0" presId="urn:microsoft.com/office/officeart/2016/7/layout/VerticalSolidActionList"/>
    <dgm:cxn modelId="{96983435-439E-4DB9-9D75-C9D7B0B4809C}" type="presOf" srcId="{5E394F8F-80B6-469D-ACAD-7059F7A60524}" destId="{05E49A98-3635-42A8-A221-E2F59E022EB5}" srcOrd="0" destOrd="0" presId="urn:microsoft.com/office/officeart/2016/7/layout/VerticalSolidActionList"/>
    <dgm:cxn modelId="{8449313D-65FB-4393-8FED-A77F56F9310F}" srcId="{E7EE127C-AC84-4662-B3D1-BB641B594B47}" destId="{8F558185-0F50-4640-B8E8-E964E505921E}" srcOrd="0" destOrd="0" parTransId="{E05D9014-95D9-4126-8AD7-1CE3393DD28A}" sibTransId="{579F6E4B-F731-4B6D-BD0A-DA004411D18D}"/>
    <dgm:cxn modelId="{9FE6946D-D052-49A1-BC77-FCCEFAC12D3B}" type="presOf" srcId="{4B99697E-90CC-47EE-A603-3A998885E09A}" destId="{FCA4240A-1015-4F04-AA38-41A305A842C9}" srcOrd="0" destOrd="0" presId="urn:microsoft.com/office/officeart/2016/7/layout/VerticalSolidActionList"/>
    <dgm:cxn modelId="{E65D3C7A-B5C6-40C3-9285-59DD851A5365}" srcId="{8B010C63-AE83-43CB-A493-1E9C38A85C5C}" destId="{4B99697E-90CC-47EE-A603-3A998885E09A}" srcOrd="0" destOrd="0" parTransId="{13FEF0F0-D1D1-4E3B-ACAF-BDB7C0B80C9B}" sibTransId="{5DBAD258-531D-4AEC-8F68-1BD91103D7BE}"/>
    <dgm:cxn modelId="{9253F29E-3EEB-4B69-97FD-8417DD939E18}" srcId="{8D574E17-C509-40D6-A18D-4368CE40CB41}" destId="{E7EE127C-AC84-4662-B3D1-BB641B594B47}" srcOrd="2" destOrd="0" parTransId="{F581A6BF-45D6-44B2-98E4-FED7D7A2A1BC}" sibTransId="{FA77F6FE-23A5-4F9B-9DC9-67EEAEC77DE4}"/>
    <dgm:cxn modelId="{9507F4B1-14CA-4420-93E2-E1A033B584E7}" srcId="{5E394F8F-80B6-469D-ACAD-7059F7A60524}" destId="{2EFA3B80-B8BB-4B6C-BA32-9C1FCE93110C}" srcOrd="0" destOrd="0" parTransId="{9CE7EC08-3F15-461D-82B2-B8A46375AE8D}" sibTransId="{C8962485-656D-4EFE-A1E6-1A1E9903DE0D}"/>
    <dgm:cxn modelId="{3A4468BA-720C-4EFC-9DE1-5F698697E86F}" srcId="{8D574E17-C509-40D6-A18D-4368CE40CB41}" destId="{5E394F8F-80B6-469D-ACAD-7059F7A60524}" srcOrd="1" destOrd="0" parTransId="{4B04B970-2819-41A0-B9B3-763CDA181F56}" sibTransId="{7286122A-1E0C-4FBB-9477-51E2EA3EB2DF}"/>
    <dgm:cxn modelId="{961603C3-5D4D-4561-B36E-314DF00C8F05}" type="presOf" srcId="{8D574E17-C509-40D6-A18D-4368CE40CB41}" destId="{2CF853D9-EC95-4980-90A6-DD67FE5BDACF}" srcOrd="0" destOrd="0" presId="urn:microsoft.com/office/officeart/2016/7/layout/VerticalSolidActionList"/>
    <dgm:cxn modelId="{B62403C8-1CA5-46C0-BABF-2E1EF2FD3A46}" type="presOf" srcId="{8F558185-0F50-4640-B8E8-E964E505921E}" destId="{64C0ABC3-2DBD-4FE8-8352-E4553454B73B}" srcOrd="0" destOrd="0" presId="urn:microsoft.com/office/officeart/2016/7/layout/VerticalSolidActionList"/>
    <dgm:cxn modelId="{6C0E6ED5-8413-4007-8B5F-541ECEF28DAA}" srcId="{8D574E17-C509-40D6-A18D-4368CE40CB41}" destId="{8B010C63-AE83-43CB-A493-1E9C38A85C5C}" srcOrd="0" destOrd="0" parTransId="{869CFBA3-8297-452D-8742-936020A9D976}" sibTransId="{F8D20086-522D-42F5-A70A-DD910C873BD2}"/>
    <dgm:cxn modelId="{372F3DCE-E77F-414F-89FD-4DE1F4458110}" type="presParOf" srcId="{2CF853D9-EC95-4980-90A6-DD67FE5BDACF}" destId="{76C66EE3-96EB-4593-A18D-C93F41F22142}" srcOrd="0" destOrd="0" presId="urn:microsoft.com/office/officeart/2016/7/layout/VerticalSolidActionList"/>
    <dgm:cxn modelId="{0C8D847C-265C-4818-AFAB-2AB8A22180FC}" type="presParOf" srcId="{76C66EE3-96EB-4593-A18D-C93F41F22142}" destId="{355A37E1-DEBD-4A79-AB74-A44BC4517AED}" srcOrd="0" destOrd="0" presId="urn:microsoft.com/office/officeart/2016/7/layout/VerticalSolidActionList"/>
    <dgm:cxn modelId="{A04E92A1-5397-4772-8FB3-5871A84D6487}" type="presParOf" srcId="{76C66EE3-96EB-4593-A18D-C93F41F22142}" destId="{FCA4240A-1015-4F04-AA38-41A305A842C9}" srcOrd="1" destOrd="0" presId="urn:microsoft.com/office/officeart/2016/7/layout/VerticalSolidActionList"/>
    <dgm:cxn modelId="{3BC25D90-95FC-4321-91EF-2C7BAE7AB015}" type="presParOf" srcId="{2CF853D9-EC95-4980-90A6-DD67FE5BDACF}" destId="{25CE436E-B32B-46CE-9E11-7F80AE30A6F5}" srcOrd="1" destOrd="0" presId="urn:microsoft.com/office/officeart/2016/7/layout/VerticalSolidActionList"/>
    <dgm:cxn modelId="{94F36F9A-A94A-4C75-A845-6919A6D5FF1F}" type="presParOf" srcId="{2CF853D9-EC95-4980-90A6-DD67FE5BDACF}" destId="{69376FD7-D5D5-4B93-A61D-5A396F2FA9A5}" srcOrd="2" destOrd="0" presId="urn:microsoft.com/office/officeart/2016/7/layout/VerticalSolidActionList"/>
    <dgm:cxn modelId="{9D580670-8B47-48A5-8D7A-E32C1E74DED6}" type="presParOf" srcId="{69376FD7-D5D5-4B93-A61D-5A396F2FA9A5}" destId="{05E49A98-3635-42A8-A221-E2F59E022EB5}" srcOrd="0" destOrd="0" presId="urn:microsoft.com/office/officeart/2016/7/layout/VerticalSolidActionList"/>
    <dgm:cxn modelId="{8CFB1734-14A6-4EBF-B00C-053206273382}" type="presParOf" srcId="{69376FD7-D5D5-4B93-A61D-5A396F2FA9A5}" destId="{6741A699-23AE-4703-A167-618A10ABF2C7}" srcOrd="1" destOrd="0" presId="urn:microsoft.com/office/officeart/2016/7/layout/VerticalSolidActionList"/>
    <dgm:cxn modelId="{961B640A-E4A5-4987-BEEE-D60191DBE1AB}" type="presParOf" srcId="{2CF853D9-EC95-4980-90A6-DD67FE5BDACF}" destId="{DFFF5995-92F2-4F2D-9AD5-4CE3B4814E99}" srcOrd="3" destOrd="0" presId="urn:microsoft.com/office/officeart/2016/7/layout/VerticalSolidActionList"/>
    <dgm:cxn modelId="{FB688BA2-353C-433B-A460-FAFBBBB91FE4}" type="presParOf" srcId="{2CF853D9-EC95-4980-90A6-DD67FE5BDACF}" destId="{3FE840F4-994D-44EB-BE34-700AD2DD7257}" srcOrd="4" destOrd="0" presId="urn:microsoft.com/office/officeart/2016/7/layout/VerticalSolidActionList"/>
    <dgm:cxn modelId="{EA1E01F5-1A41-4A40-A050-40139F096F59}" type="presParOf" srcId="{3FE840F4-994D-44EB-BE34-700AD2DD7257}" destId="{1F961762-6F32-4C07-B780-7D35DEB47597}" srcOrd="0" destOrd="0" presId="urn:microsoft.com/office/officeart/2016/7/layout/VerticalSolidActionList"/>
    <dgm:cxn modelId="{338EC8C3-3E8D-4CA7-B884-202FD25B794A}" type="presParOf" srcId="{3FE840F4-994D-44EB-BE34-700AD2DD7257}" destId="{64C0ABC3-2DBD-4FE8-8352-E4553454B73B}" srcOrd="1" destOrd="0" presId="urn:microsoft.com/office/officeart/2016/7/layout/VerticalSolidActionList"/>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91.xml><?xml version="1.0" encoding="utf-8"?>
<dgm:dataModel xmlns:dgm="http://schemas.openxmlformats.org/drawingml/2006/diagram" xmlns:a="http://schemas.openxmlformats.org/drawingml/2006/main">
  <dgm:ptLst>
    <dgm:pt modelId="{AD0D8B01-927E-435F-BFDB-926D1532A2C4}" type="doc">
      <dgm:prSet loTypeId="urn:microsoft.com/office/officeart/2018/2/layout/IconVerticalSolidList" loCatId="icon" qsTypeId="urn:microsoft.com/office/officeart/2005/8/quickstyle/simple1" qsCatId="simple" csTypeId="urn:microsoft.com/office/officeart/2018/5/colors/Iconchunking_neutralbg_colorful1" csCatId="colorful" phldr="1"/>
      <dgm:spPr/>
      <dgm:t>
        <a:bodyPr/>
        <a:lstStyle/>
        <a:p>
          <a:endParaRPr lang="en-US"/>
        </a:p>
      </dgm:t>
    </dgm:pt>
    <dgm:pt modelId="{7842497B-80F6-411E-8C60-FA34AB908703}">
      <dgm:prSet/>
      <dgm:spPr/>
      <dgm:t>
        <a:bodyPr/>
        <a:lstStyle/>
        <a:p>
          <a:r>
            <a:rPr lang="en-US" dirty="0">
              <a:solidFill>
                <a:schemeClr val="accent2">
                  <a:lumMod val="50000"/>
                </a:schemeClr>
              </a:solidFill>
            </a:rPr>
            <a:t>Information should be updated on a regular basis. Always learn something new about the person you are working with. </a:t>
          </a:r>
        </a:p>
      </dgm:t>
    </dgm:pt>
    <dgm:pt modelId="{25421BBD-4233-4888-B41D-009279FF86F4}" type="parTrans" cxnId="{27C6477C-5B07-4F1C-A3EF-0D1D0DD794D9}">
      <dgm:prSet/>
      <dgm:spPr/>
      <dgm:t>
        <a:bodyPr/>
        <a:lstStyle/>
        <a:p>
          <a:endParaRPr lang="en-US"/>
        </a:p>
      </dgm:t>
    </dgm:pt>
    <dgm:pt modelId="{86058802-440A-4FC6-8BDF-896057869076}" type="sibTrans" cxnId="{27C6477C-5B07-4F1C-A3EF-0D1D0DD794D9}">
      <dgm:prSet/>
      <dgm:spPr/>
      <dgm:t>
        <a:bodyPr/>
        <a:lstStyle/>
        <a:p>
          <a:endParaRPr lang="en-US"/>
        </a:p>
      </dgm:t>
    </dgm:pt>
    <dgm:pt modelId="{B5488206-3F7A-4BD8-A083-B2DCEAEF7C19}">
      <dgm:prSet/>
      <dgm:spPr/>
      <dgm:t>
        <a:bodyPr/>
        <a:lstStyle/>
        <a:p>
          <a:r>
            <a:rPr lang="en-US" dirty="0">
              <a:solidFill>
                <a:schemeClr val="accent2">
                  <a:lumMod val="50000"/>
                </a:schemeClr>
              </a:solidFill>
            </a:rPr>
            <a:t>Take into account the people and experiences that you encounter in different settings with the person you are working with. </a:t>
          </a:r>
        </a:p>
      </dgm:t>
    </dgm:pt>
    <dgm:pt modelId="{51A8FD2B-29EC-4512-8F72-25E6F6A63160}" type="parTrans" cxnId="{450BB8ED-CBDD-48C6-9FCD-59988B1CEB13}">
      <dgm:prSet/>
      <dgm:spPr/>
      <dgm:t>
        <a:bodyPr/>
        <a:lstStyle/>
        <a:p>
          <a:endParaRPr lang="en-US"/>
        </a:p>
      </dgm:t>
    </dgm:pt>
    <dgm:pt modelId="{8B100CA2-654F-422B-8465-78A315EEAF02}" type="sibTrans" cxnId="{450BB8ED-CBDD-48C6-9FCD-59988B1CEB13}">
      <dgm:prSet/>
      <dgm:spPr/>
      <dgm:t>
        <a:bodyPr/>
        <a:lstStyle/>
        <a:p>
          <a:endParaRPr lang="en-US"/>
        </a:p>
      </dgm:t>
    </dgm:pt>
    <dgm:pt modelId="{F4DCF990-D5E6-431D-A1CD-AE1CA35AD194}">
      <dgm:prSet/>
      <dgm:spPr/>
      <dgm:t>
        <a:bodyPr/>
        <a:lstStyle/>
        <a:p>
          <a:r>
            <a:rPr lang="en-US" dirty="0">
              <a:solidFill>
                <a:schemeClr val="accent2">
                  <a:lumMod val="50000"/>
                </a:schemeClr>
              </a:solidFill>
            </a:rPr>
            <a:t>This is not just a piece of paper that you fill out in one session and file away in a chart, but and ongoing information gathering source that shares information that you learn about the consumer.</a:t>
          </a:r>
        </a:p>
      </dgm:t>
    </dgm:pt>
    <dgm:pt modelId="{A217D7DB-3402-4EBD-9538-E4B93A5C0DA4}" type="parTrans" cxnId="{DAA96013-44A6-452F-859E-E720CC9B25B0}">
      <dgm:prSet/>
      <dgm:spPr/>
      <dgm:t>
        <a:bodyPr/>
        <a:lstStyle/>
        <a:p>
          <a:endParaRPr lang="en-US"/>
        </a:p>
      </dgm:t>
    </dgm:pt>
    <dgm:pt modelId="{BDE93293-2FC3-4C37-974F-E33C799B225B}" type="sibTrans" cxnId="{DAA96013-44A6-452F-859E-E720CC9B25B0}">
      <dgm:prSet/>
      <dgm:spPr/>
      <dgm:t>
        <a:bodyPr/>
        <a:lstStyle/>
        <a:p>
          <a:endParaRPr lang="en-US"/>
        </a:p>
      </dgm:t>
    </dgm:pt>
    <dgm:pt modelId="{32108D5D-3FAF-4FCF-87CA-513F82870967}" type="pres">
      <dgm:prSet presAssocID="{AD0D8B01-927E-435F-BFDB-926D1532A2C4}" presName="root" presStyleCnt="0">
        <dgm:presLayoutVars>
          <dgm:dir/>
          <dgm:resizeHandles val="exact"/>
        </dgm:presLayoutVars>
      </dgm:prSet>
      <dgm:spPr/>
    </dgm:pt>
    <dgm:pt modelId="{18FF5E04-2A59-4A78-9DE7-CB50FD269F76}" type="pres">
      <dgm:prSet presAssocID="{7842497B-80F6-411E-8C60-FA34AB908703}" presName="compNode" presStyleCnt="0"/>
      <dgm:spPr/>
    </dgm:pt>
    <dgm:pt modelId="{9386DEDA-F5DD-46F1-ACC8-92ED12F0B233}" type="pres">
      <dgm:prSet presAssocID="{7842497B-80F6-411E-8C60-FA34AB908703}" presName="bgRect" presStyleLbl="bgShp" presStyleIdx="0" presStyleCnt="3" custLinFactNeighborX="890" custLinFactNeighborY="1037"/>
      <dgm:spPr/>
    </dgm:pt>
    <dgm:pt modelId="{57A9BE74-E641-429F-B499-66FB282B4B41}" type="pres">
      <dgm:prSet presAssocID="{7842497B-80F6-411E-8C60-FA34AB908703}" presName="iconRect" presStyleLbl="node1" presStyleIdx="0" presStyleCnt="3"/>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User Network"/>
        </a:ext>
      </dgm:extLst>
    </dgm:pt>
    <dgm:pt modelId="{CCDB5E58-E226-4156-AE66-EB71F0F2FE3B}" type="pres">
      <dgm:prSet presAssocID="{7842497B-80F6-411E-8C60-FA34AB908703}" presName="spaceRect" presStyleCnt="0"/>
      <dgm:spPr/>
    </dgm:pt>
    <dgm:pt modelId="{4839AF15-4729-4105-B74D-10147C4CF474}" type="pres">
      <dgm:prSet presAssocID="{7842497B-80F6-411E-8C60-FA34AB908703}" presName="parTx" presStyleLbl="revTx" presStyleIdx="0" presStyleCnt="3">
        <dgm:presLayoutVars>
          <dgm:chMax val="0"/>
          <dgm:chPref val="0"/>
        </dgm:presLayoutVars>
      </dgm:prSet>
      <dgm:spPr/>
    </dgm:pt>
    <dgm:pt modelId="{A155AC72-E140-4D45-96D2-A23C38510D1B}" type="pres">
      <dgm:prSet presAssocID="{86058802-440A-4FC6-8BDF-896057869076}" presName="sibTrans" presStyleCnt="0"/>
      <dgm:spPr/>
    </dgm:pt>
    <dgm:pt modelId="{CAF4823D-6123-4670-A0CE-87F4C2747FBE}" type="pres">
      <dgm:prSet presAssocID="{B5488206-3F7A-4BD8-A083-B2DCEAEF7C19}" presName="compNode" presStyleCnt="0"/>
      <dgm:spPr/>
    </dgm:pt>
    <dgm:pt modelId="{B161A37F-5B72-418F-B84D-7DFEBDF03240}" type="pres">
      <dgm:prSet presAssocID="{B5488206-3F7A-4BD8-A083-B2DCEAEF7C19}" presName="bgRect" presStyleLbl="bgShp" presStyleIdx="1" presStyleCnt="3"/>
      <dgm:spPr/>
    </dgm:pt>
    <dgm:pt modelId="{7EFD0EF1-8315-4181-97A2-0817AB87C7F9}" type="pres">
      <dgm:prSet presAssocID="{B5488206-3F7A-4BD8-A083-B2DCEAEF7C19}" presName="iconRect" presStyleLbl="node1" presStyleIdx="1" presStyleCnt="3"/>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Connections"/>
        </a:ext>
      </dgm:extLst>
    </dgm:pt>
    <dgm:pt modelId="{6B7029C1-BC8E-40AF-940D-B965FF392FCF}" type="pres">
      <dgm:prSet presAssocID="{B5488206-3F7A-4BD8-A083-B2DCEAEF7C19}" presName="spaceRect" presStyleCnt="0"/>
      <dgm:spPr/>
    </dgm:pt>
    <dgm:pt modelId="{ED61FB9E-1D12-4054-B8C4-A0CFED175DE7}" type="pres">
      <dgm:prSet presAssocID="{B5488206-3F7A-4BD8-A083-B2DCEAEF7C19}" presName="parTx" presStyleLbl="revTx" presStyleIdx="1" presStyleCnt="3">
        <dgm:presLayoutVars>
          <dgm:chMax val="0"/>
          <dgm:chPref val="0"/>
        </dgm:presLayoutVars>
      </dgm:prSet>
      <dgm:spPr/>
    </dgm:pt>
    <dgm:pt modelId="{9ADE6AD4-9241-4BC7-9C44-FBCB4B196073}" type="pres">
      <dgm:prSet presAssocID="{8B100CA2-654F-422B-8465-78A315EEAF02}" presName="sibTrans" presStyleCnt="0"/>
      <dgm:spPr/>
    </dgm:pt>
    <dgm:pt modelId="{525B76F8-359F-4E32-B0BC-3BFF9EEC7AD2}" type="pres">
      <dgm:prSet presAssocID="{F4DCF990-D5E6-431D-A1CD-AE1CA35AD194}" presName="compNode" presStyleCnt="0"/>
      <dgm:spPr/>
    </dgm:pt>
    <dgm:pt modelId="{B117477F-1AB4-40B3-8444-6859335666C2}" type="pres">
      <dgm:prSet presAssocID="{F4DCF990-D5E6-431D-A1CD-AE1CA35AD194}" presName="bgRect" presStyleLbl="bgShp" presStyleIdx="2" presStyleCnt="3"/>
      <dgm:spPr/>
    </dgm:pt>
    <dgm:pt modelId="{7644728D-D5F4-4918-A006-0DFF2C428494}" type="pres">
      <dgm:prSet presAssocID="{F4DCF990-D5E6-431D-A1CD-AE1CA35AD194}" presName="iconRect" presStyleLbl="node1" presStyleIdx="2" presStyleCnt="3"/>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Document"/>
        </a:ext>
      </dgm:extLst>
    </dgm:pt>
    <dgm:pt modelId="{1E7CDC4B-A9F9-44D3-A200-3BE0F9BEFF63}" type="pres">
      <dgm:prSet presAssocID="{F4DCF990-D5E6-431D-A1CD-AE1CA35AD194}" presName="spaceRect" presStyleCnt="0"/>
      <dgm:spPr/>
    </dgm:pt>
    <dgm:pt modelId="{44769091-9328-4A2D-9E39-7767498F8302}" type="pres">
      <dgm:prSet presAssocID="{F4DCF990-D5E6-431D-A1CD-AE1CA35AD194}" presName="parTx" presStyleLbl="revTx" presStyleIdx="2" presStyleCnt="3">
        <dgm:presLayoutVars>
          <dgm:chMax val="0"/>
          <dgm:chPref val="0"/>
        </dgm:presLayoutVars>
      </dgm:prSet>
      <dgm:spPr/>
    </dgm:pt>
  </dgm:ptLst>
  <dgm:cxnLst>
    <dgm:cxn modelId="{4CF84C09-D6DA-4989-8908-5F0C7B488A75}" type="presOf" srcId="{B5488206-3F7A-4BD8-A083-B2DCEAEF7C19}" destId="{ED61FB9E-1D12-4054-B8C4-A0CFED175DE7}" srcOrd="0" destOrd="0" presId="urn:microsoft.com/office/officeart/2018/2/layout/IconVerticalSolidList"/>
    <dgm:cxn modelId="{DAA96013-44A6-452F-859E-E720CC9B25B0}" srcId="{AD0D8B01-927E-435F-BFDB-926D1532A2C4}" destId="{F4DCF990-D5E6-431D-A1CD-AE1CA35AD194}" srcOrd="2" destOrd="0" parTransId="{A217D7DB-3402-4EBD-9538-E4B93A5C0DA4}" sibTransId="{BDE93293-2FC3-4C37-974F-E33C799B225B}"/>
    <dgm:cxn modelId="{14CBF365-ECF8-4E7C-AF16-0D5C792AD68F}" type="presOf" srcId="{7842497B-80F6-411E-8C60-FA34AB908703}" destId="{4839AF15-4729-4105-B74D-10147C4CF474}" srcOrd="0" destOrd="0" presId="urn:microsoft.com/office/officeart/2018/2/layout/IconVerticalSolidList"/>
    <dgm:cxn modelId="{27C6477C-5B07-4F1C-A3EF-0D1D0DD794D9}" srcId="{AD0D8B01-927E-435F-BFDB-926D1532A2C4}" destId="{7842497B-80F6-411E-8C60-FA34AB908703}" srcOrd="0" destOrd="0" parTransId="{25421BBD-4233-4888-B41D-009279FF86F4}" sibTransId="{86058802-440A-4FC6-8BDF-896057869076}"/>
    <dgm:cxn modelId="{ED00FA9E-1AFE-47C7-B365-9292E8CE3D33}" type="presOf" srcId="{F4DCF990-D5E6-431D-A1CD-AE1CA35AD194}" destId="{44769091-9328-4A2D-9E39-7767498F8302}" srcOrd="0" destOrd="0" presId="urn:microsoft.com/office/officeart/2018/2/layout/IconVerticalSolidList"/>
    <dgm:cxn modelId="{231362CD-59BC-4146-8879-DF76AE80570B}" type="presOf" srcId="{AD0D8B01-927E-435F-BFDB-926D1532A2C4}" destId="{32108D5D-3FAF-4FCF-87CA-513F82870967}" srcOrd="0" destOrd="0" presId="urn:microsoft.com/office/officeart/2018/2/layout/IconVerticalSolidList"/>
    <dgm:cxn modelId="{450BB8ED-CBDD-48C6-9FCD-59988B1CEB13}" srcId="{AD0D8B01-927E-435F-BFDB-926D1532A2C4}" destId="{B5488206-3F7A-4BD8-A083-B2DCEAEF7C19}" srcOrd="1" destOrd="0" parTransId="{51A8FD2B-29EC-4512-8F72-25E6F6A63160}" sibTransId="{8B100CA2-654F-422B-8465-78A315EEAF02}"/>
    <dgm:cxn modelId="{06C6D7E6-B23F-4693-92A3-BD99DBFF8931}" type="presParOf" srcId="{32108D5D-3FAF-4FCF-87CA-513F82870967}" destId="{18FF5E04-2A59-4A78-9DE7-CB50FD269F76}" srcOrd="0" destOrd="0" presId="urn:microsoft.com/office/officeart/2018/2/layout/IconVerticalSolidList"/>
    <dgm:cxn modelId="{5A3A6439-4403-41CA-9BCA-A3B4B7A55CE2}" type="presParOf" srcId="{18FF5E04-2A59-4A78-9DE7-CB50FD269F76}" destId="{9386DEDA-F5DD-46F1-ACC8-92ED12F0B233}" srcOrd="0" destOrd="0" presId="urn:microsoft.com/office/officeart/2018/2/layout/IconVerticalSolidList"/>
    <dgm:cxn modelId="{B4C0D63D-DA5B-4029-B824-C55DC25CCFFE}" type="presParOf" srcId="{18FF5E04-2A59-4A78-9DE7-CB50FD269F76}" destId="{57A9BE74-E641-429F-B499-66FB282B4B41}" srcOrd="1" destOrd="0" presId="urn:microsoft.com/office/officeart/2018/2/layout/IconVerticalSolidList"/>
    <dgm:cxn modelId="{83EDD14D-F43D-43DE-9785-8FCDC47DC1E9}" type="presParOf" srcId="{18FF5E04-2A59-4A78-9DE7-CB50FD269F76}" destId="{CCDB5E58-E226-4156-AE66-EB71F0F2FE3B}" srcOrd="2" destOrd="0" presId="urn:microsoft.com/office/officeart/2018/2/layout/IconVerticalSolidList"/>
    <dgm:cxn modelId="{6E84DDEB-448B-484A-AF30-790F9ECEEAB4}" type="presParOf" srcId="{18FF5E04-2A59-4A78-9DE7-CB50FD269F76}" destId="{4839AF15-4729-4105-B74D-10147C4CF474}" srcOrd="3" destOrd="0" presId="urn:microsoft.com/office/officeart/2018/2/layout/IconVerticalSolidList"/>
    <dgm:cxn modelId="{86FEE4D9-E658-4F3F-9D14-250DF323D2BA}" type="presParOf" srcId="{32108D5D-3FAF-4FCF-87CA-513F82870967}" destId="{A155AC72-E140-4D45-96D2-A23C38510D1B}" srcOrd="1" destOrd="0" presId="urn:microsoft.com/office/officeart/2018/2/layout/IconVerticalSolidList"/>
    <dgm:cxn modelId="{3886BE03-AD50-46AB-8528-3155235DD2AB}" type="presParOf" srcId="{32108D5D-3FAF-4FCF-87CA-513F82870967}" destId="{CAF4823D-6123-4670-A0CE-87F4C2747FBE}" srcOrd="2" destOrd="0" presId="urn:microsoft.com/office/officeart/2018/2/layout/IconVerticalSolidList"/>
    <dgm:cxn modelId="{013FCB6B-F35C-4A1B-A45C-B17FF9B9E8FB}" type="presParOf" srcId="{CAF4823D-6123-4670-A0CE-87F4C2747FBE}" destId="{B161A37F-5B72-418F-B84D-7DFEBDF03240}" srcOrd="0" destOrd="0" presId="urn:microsoft.com/office/officeart/2018/2/layout/IconVerticalSolidList"/>
    <dgm:cxn modelId="{ACF69EAF-0DB3-4513-BDF6-8CF083C0E6CC}" type="presParOf" srcId="{CAF4823D-6123-4670-A0CE-87F4C2747FBE}" destId="{7EFD0EF1-8315-4181-97A2-0817AB87C7F9}" srcOrd="1" destOrd="0" presId="urn:microsoft.com/office/officeart/2018/2/layout/IconVerticalSolidList"/>
    <dgm:cxn modelId="{0ECB0524-2FF7-4F5E-87DF-82A085C8871C}" type="presParOf" srcId="{CAF4823D-6123-4670-A0CE-87F4C2747FBE}" destId="{6B7029C1-BC8E-40AF-940D-B965FF392FCF}" srcOrd="2" destOrd="0" presId="urn:microsoft.com/office/officeart/2018/2/layout/IconVerticalSolidList"/>
    <dgm:cxn modelId="{FB2834F1-8F15-4A18-9A24-5461F73412D2}" type="presParOf" srcId="{CAF4823D-6123-4670-A0CE-87F4C2747FBE}" destId="{ED61FB9E-1D12-4054-B8C4-A0CFED175DE7}" srcOrd="3" destOrd="0" presId="urn:microsoft.com/office/officeart/2018/2/layout/IconVerticalSolidList"/>
    <dgm:cxn modelId="{D4F3349C-3395-4321-8443-C2678F530101}" type="presParOf" srcId="{32108D5D-3FAF-4FCF-87CA-513F82870967}" destId="{9ADE6AD4-9241-4BC7-9C44-FBCB4B196073}" srcOrd="3" destOrd="0" presId="urn:microsoft.com/office/officeart/2018/2/layout/IconVerticalSolidList"/>
    <dgm:cxn modelId="{8E97C7AB-B4EC-460C-A373-F5D3492A7161}" type="presParOf" srcId="{32108D5D-3FAF-4FCF-87CA-513F82870967}" destId="{525B76F8-359F-4E32-B0BC-3BFF9EEC7AD2}" srcOrd="4" destOrd="0" presId="urn:microsoft.com/office/officeart/2018/2/layout/IconVerticalSolidList"/>
    <dgm:cxn modelId="{52E5FDC8-47AF-488F-B846-933549A8ED6A}" type="presParOf" srcId="{525B76F8-359F-4E32-B0BC-3BFF9EEC7AD2}" destId="{B117477F-1AB4-40B3-8444-6859335666C2}" srcOrd="0" destOrd="0" presId="urn:microsoft.com/office/officeart/2018/2/layout/IconVerticalSolidList"/>
    <dgm:cxn modelId="{7DE14814-3B98-4F57-AD11-972F19AF3DC5}" type="presParOf" srcId="{525B76F8-359F-4E32-B0BC-3BFF9EEC7AD2}" destId="{7644728D-D5F4-4918-A006-0DFF2C428494}" srcOrd="1" destOrd="0" presId="urn:microsoft.com/office/officeart/2018/2/layout/IconVerticalSolidList"/>
    <dgm:cxn modelId="{57B24B1C-EA68-4B4C-AB7B-3814E35B8B35}" type="presParOf" srcId="{525B76F8-359F-4E32-B0BC-3BFF9EEC7AD2}" destId="{1E7CDC4B-A9F9-44D3-A200-3BE0F9BEFF63}" srcOrd="2" destOrd="0" presId="urn:microsoft.com/office/officeart/2018/2/layout/IconVerticalSolidList"/>
    <dgm:cxn modelId="{491B2312-2940-411A-8427-047781075F9B}" type="presParOf" srcId="{525B76F8-359F-4E32-B0BC-3BFF9EEC7AD2}" destId="{44769091-9328-4A2D-9E39-7767498F8302}" srcOrd="3" destOrd="0" presId="urn:microsoft.com/office/officeart/2018/2/layout/IconVerticalSolidList"/>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92.xml><?xml version="1.0" encoding="utf-8"?>
<dgm:dataModel xmlns:dgm="http://schemas.openxmlformats.org/drawingml/2006/diagram" xmlns:a="http://schemas.openxmlformats.org/drawingml/2006/main">
  <dgm:ptLst>
    <dgm:pt modelId="{F6DCFAB7-4549-4FA1-81D5-C8A39BC032C0}" type="doc">
      <dgm:prSet loTypeId="urn:microsoft.com/office/officeart/2005/8/layout/vList2" loCatId="list" qsTypeId="urn:microsoft.com/office/officeart/2005/8/quickstyle/simple4" qsCatId="simple" csTypeId="urn:microsoft.com/office/officeart/2005/8/colors/colorful2" csCatId="colorful" phldr="1"/>
      <dgm:spPr/>
      <dgm:t>
        <a:bodyPr/>
        <a:lstStyle/>
        <a:p>
          <a:endParaRPr lang="en-US"/>
        </a:p>
      </dgm:t>
    </dgm:pt>
    <dgm:pt modelId="{F729BCBA-52F1-445A-B351-E1C0CABE60B2}">
      <dgm:prSet/>
      <dgm:spPr/>
      <dgm:t>
        <a:bodyPr/>
        <a:lstStyle/>
        <a:p>
          <a:r>
            <a:rPr lang="en-US" dirty="0"/>
            <a:t>Recovery is viewed as a journey and people travel at different paces. </a:t>
          </a:r>
        </a:p>
      </dgm:t>
    </dgm:pt>
    <dgm:pt modelId="{8FEF7E7B-9D70-4AA5-83BD-0E216A8B6F3C}" type="parTrans" cxnId="{E3B28716-9E7F-42C4-B09C-C7C58B18E27B}">
      <dgm:prSet/>
      <dgm:spPr/>
      <dgm:t>
        <a:bodyPr/>
        <a:lstStyle/>
        <a:p>
          <a:endParaRPr lang="en-US"/>
        </a:p>
      </dgm:t>
    </dgm:pt>
    <dgm:pt modelId="{D945A31C-D4D9-40D1-BF33-149EEC0492B8}" type="sibTrans" cxnId="{E3B28716-9E7F-42C4-B09C-C7C58B18E27B}">
      <dgm:prSet/>
      <dgm:spPr/>
      <dgm:t>
        <a:bodyPr/>
        <a:lstStyle/>
        <a:p>
          <a:endParaRPr lang="en-US"/>
        </a:p>
      </dgm:t>
    </dgm:pt>
    <dgm:pt modelId="{1E847A33-D6F0-4D94-8F26-6DCCB88E2AE4}">
      <dgm:prSet/>
      <dgm:spPr/>
      <dgm:t>
        <a:bodyPr/>
        <a:lstStyle/>
        <a:p>
          <a:r>
            <a:rPr lang="en-US" dirty="0"/>
            <a:t>Make sure that the timing is appropriate to document things said and comfortable for the 	consumer. </a:t>
          </a:r>
        </a:p>
      </dgm:t>
    </dgm:pt>
    <dgm:pt modelId="{A52427D4-1511-4DB1-895B-10084373D7BA}" type="parTrans" cxnId="{F0377CE0-DEF1-4CE5-8333-703A9CB314A2}">
      <dgm:prSet/>
      <dgm:spPr/>
      <dgm:t>
        <a:bodyPr/>
        <a:lstStyle/>
        <a:p>
          <a:endParaRPr lang="en-US"/>
        </a:p>
      </dgm:t>
    </dgm:pt>
    <dgm:pt modelId="{E35A8C04-14AB-49CF-BFA6-700B347C45E2}" type="sibTrans" cxnId="{F0377CE0-DEF1-4CE5-8333-703A9CB314A2}">
      <dgm:prSet/>
      <dgm:spPr/>
      <dgm:t>
        <a:bodyPr/>
        <a:lstStyle/>
        <a:p>
          <a:endParaRPr lang="en-US"/>
        </a:p>
      </dgm:t>
    </dgm:pt>
    <dgm:pt modelId="{89CAAE07-BBEB-45A9-813E-6F452635EBA9}">
      <dgm:prSet/>
      <dgm:spPr/>
      <dgm:t>
        <a:bodyPr/>
        <a:lstStyle/>
        <a:p>
          <a:r>
            <a:rPr lang="en-US" dirty="0"/>
            <a:t>Never allowing writing things down to be more important than the development of the relationship with the consumer.</a:t>
          </a:r>
        </a:p>
      </dgm:t>
    </dgm:pt>
    <dgm:pt modelId="{8CCA171B-8129-42FD-95B5-B9B33CBB74FE}" type="parTrans" cxnId="{FA45F47F-78DA-4B06-91BA-7AD8848AE00A}">
      <dgm:prSet/>
      <dgm:spPr/>
      <dgm:t>
        <a:bodyPr/>
        <a:lstStyle/>
        <a:p>
          <a:endParaRPr lang="en-US"/>
        </a:p>
      </dgm:t>
    </dgm:pt>
    <dgm:pt modelId="{458B7ED3-82BF-422F-967C-F6E4A447D98D}" type="sibTrans" cxnId="{FA45F47F-78DA-4B06-91BA-7AD8848AE00A}">
      <dgm:prSet/>
      <dgm:spPr/>
      <dgm:t>
        <a:bodyPr/>
        <a:lstStyle/>
        <a:p>
          <a:endParaRPr lang="en-US"/>
        </a:p>
      </dgm:t>
    </dgm:pt>
    <dgm:pt modelId="{26C762DD-50FA-4D9B-9CD8-7ADCF8E25AE5}" type="pres">
      <dgm:prSet presAssocID="{F6DCFAB7-4549-4FA1-81D5-C8A39BC032C0}" presName="linear" presStyleCnt="0">
        <dgm:presLayoutVars>
          <dgm:animLvl val="lvl"/>
          <dgm:resizeHandles val="exact"/>
        </dgm:presLayoutVars>
      </dgm:prSet>
      <dgm:spPr/>
    </dgm:pt>
    <dgm:pt modelId="{15B7F19E-A9D3-4E55-8A62-94F9845E4EF2}" type="pres">
      <dgm:prSet presAssocID="{F729BCBA-52F1-445A-B351-E1C0CABE60B2}" presName="parentText" presStyleLbl="node1" presStyleIdx="0" presStyleCnt="3">
        <dgm:presLayoutVars>
          <dgm:chMax val="0"/>
          <dgm:bulletEnabled val="1"/>
        </dgm:presLayoutVars>
      </dgm:prSet>
      <dgm:spPr/>
    </dgm:pt>
    <dgm:pt modelId="{B9927A48-C1E1-4238-98BB-44081649CA30}" type="pres">
      <dgm:prSet presAssocID="{D945A31C-D4D9-40D1-BF33-149EEC0492B8}" presName="spacer" presStyleCnt="0"/>
      <dgm:spPr/>
    </dgm:pt>
    <dgm:pt modelId="{53D0DE79-D554-4E7D-BC8D-6C8CF80DB0E0}" type="pres">
      <dgm:prSet presAssocID="{1E847A33-D6F0-4D94-8F26-6DCCB88E2AE4}" presName="parentText" presStyleLbl="node1" presStyleIdx="1" presStyleCnt="3">
        <dgm:presLayoutVars>
          <dgm:chMax val="0"/>
          <dgm:bulletEnabled val="1"/>
        </dgm:presLayoutVars>
      </dgm:prSet>
      <dgm:spPr/>
    </dgm:pt>
    <dgm:pt modelId="{7C5B5B58-004E-4C37-8F79-6A2B1C7CD00F}" type="pres">
      <dgm:prSet presAssocID="{E35A8C04-14AB-49CF-BFA6-700B347C45E2}" presName="spacer" presStyleCnt="0"/>
      <dgm:spPr/>
    </dgm:pt>
    <dgm:pt modelId="{E7181048-E55D-4E43-932C-DE917F75D888}" type="pres">
      <dgm:prSet presAssocID="{89CAAE07-BBEB-45A9-813E-6F452635EBA9}" presName="parentText" presStyleLbl="node1" presStyleIdx="2" presStyleCnt="3">
        <dgm:presLayoutVars>
          <dgm:chMax val="0"/>
          <dgm:bulletEnabled val="1"/>
        </dgm:presLayoutVars>
      </dgm:prSet>
      <dgm:spPr/>
    </dgm:pt>
  </dgm:ptLst>
  <dgm:cxnLst>
    <dgm:cxn modelId="{BF4BE911-BA22-4FBB-8ECA-279C2F2A6C52}" type="presOf" srcId="{89CAAE07-BBEB-45A9-813E-6F452635EBA9}" destId="{E7181048-E55D-4E43-932C-DE917F75D888}" srcOrd="0" destOrd="0" presId="urn:microsoft.com/office/officeart/2005/8/layout/vList2"/>
    <dgm:cxn modelId="{E3B28716-9E7F-42C4-B09C-C7C58B18E27B}" srcId="{F6DCFAB7-4549-4FA1-81D5-C8A39BC032C0}" destId="{F729BCBA-52F1-445A-B351-E1C0CABE60B2}" srcOrd="0" destOrd="0" parTransId="{8FEF7E7B-9D70-4AA5-83BD-0E216A8B6F3C}" sibTransId="{D945A31C-D4D9-40D1-BF33-149EEC0492B8}"/>
    <dgm:cxn modelId="{0EC25340-8479-47B4-8C33-C7EDCB92D6E4}" type="presOf" srcId="{F6DCFAB7-4549-4FA1-81D5-C8A39BC032C0}" destId="{26C762DD-50FA-4D9B-9CD8-7ADCF8E25AE5}" srcOrd="0" destOrd="0" presId="urn:microsoft.com/office/officeart/2005/8/layout/vList2"/>
    <dgm:cxn modelId="{29239947-81DA-47C2-9EBE-195FBA294603}" type="presOf" srcId="{F729BCBA-52F1-445A-B351-E1C0CABE60B2}" destId="{15B7F19E-A9D3-4E55-8A62-94F9845E4EF2}" srcOrd="0" destOrd="0" presId="urn:microsoft.com/office/officeart/2005/8/layout/vList2"/>
    <dgm:cxn modelId="{FA45F47F-78DA-4B06-91BA-7AD8848AE00A}" srcId="{F6DCFAB7-4549-4FA1-81D5-C8A39BC032C0}" destId="{89CAAE07-BBEB-45A9-813E-6F452635EBA9}" srcOrd="2" destOrd="0" parTransId="{8CCA171B-8129-42FD-95B5-B9B33CBB74FE}" sibTransId="{458B7ED3-82BF-422F-967C-F6E4A447D98D}"/>
    <dgm:cxn modelId="{EEE543CC-6CCB-44EC-A1E8-D41CAD3F0AC1}" type="presOf" srcId="{1E847A33-D6F0-4D94-8F26-6DCCB88E2AE4}" destId="{53D0DE79-D554-4E7D-BC8D-6C8CF80DB0E0}" srcOrd="0" destOrd="0" presId="urn:microsoft.com/office/officeart/2005/8/layout/vList2"/>
    <dgm:cxn modelId="{F0377CE0-DEF1-4CE5-8333-703A9CB314A2}" srcId="{F6DCFAB7-4549-4FA1-81D5-C8A39BC032C0}" destId="{1E847A33-D6F0-4D94-8F26-6DCCB88E2AE4}" srcOrd="1" destOrd="0" parTransId="{A52427D4-1511-4DB1-895B-10084373D7BA}" sibTransId="{E35A8C04-14AB-49CF-BFA6-700B347C45E2}"/>
    <dgm:cxn modelId="{155BC4B3-09A2-4D01-9181-0D95C578B915}" type="presParOf" srcId="{26C762DD-50FA-4D9B-9CD8-7ADCF8E25AE5}" destId="{15B7F19E-A9D3-4E55-8A62-94F9845E4EF2}" srcOrd="0" destOrd="0" presId="urn:microsoft.com/office/officeart/2005/8/layout/vList2"/>
    <dgm:cxn modelId="{00D54BD7-1D96-411A-9638-F9CF22770341}" type="presParOf" srcId="{26C762DD-50FA-4D9B-9CD8-7ADCF8E25AE5}" destId="{B9927A48-C1E1-4238-98BB-44081649CA30}" srcOrd="1" destOrd="0" presId="urn:microsoft.com/office/officeart/2005/8/layout/vList2"/>
    <dgm:cxn modelId="{83B76D30-29F6-4D89-87C7-34E75DBBFBAF}" type="presParOf" srcId="{26C762DD-50FA-4D9B-9CD8-7ADCF8E25AE5}" destId="{53D0DE79-D554-4E7D-BC8D-6C8CF80DB0E0}" srcOrd="2" destOrd="0" presId="urn:microsoft.com/office/officeart/2005/8/layout/vList2"/>
    <dgm:cxn modelId="{5C627E4A-7925-4443-9FC3-38847A726631}" type="presParOf" srcId="{26C762DD-50FA-4D9B-9CD8-7ADCF8E25AE5}" destId="{7C5B5B58-004E-4C37-8F79-6A2B1C7CD00F}" srcOrd="3" destOrd="0" presId="urn:microsoft.com/office/officeart/2005/8/layout/vList2"/>
    <dgm:cxn modelId="{CBC6868F-9D90-428A-ABF4-1DEA4CC69BE9}" type="presParOf" srcId="{26C762DD-50FA-4D9B-9CD8-7ADCF8E25AE5}" destId="{E7181048-E55D-4E43-932C-DE917F75D888}" srcOrd="4"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93.xml><?xml version="1.0" encoding="utf-8"?>
<dgm:dataModel xmlns:dgm="http://schemas.openxmlformats.org/drawingml/2006/diagram" xmlns:a="http://schemas.openxmlformats.org/drawingml/2006/main">
  <dgm:ptLst>
    <dgm:pt modelId="{C10C6774-CBC6-43ED-BF5A-E32B9C09665D}" type="doc">
      <dgm:prSet loTypeId="urn:microsoft.com/office/officeart/2005/8/layout/vList2" loCatId="list" qsTypeId="urn:microsoft.com/office/officeart/2005/8/quickstyle/simple4" qsCatId="simple" csTypeId="urn:microsoft.com/office/officeart/2005/8/colors/colorful2" csCatId="colorful" phldr="1"/>
      <dgm:spPr/>
      <dgm:t>
        <a:bodyPr/>
        <a:lstStyle/>
        <a:p>
          <a:endParaRPr lang="en-US"/>
        </a:p>
      </dgm:t>
    </dgm:pt>
    <dgm:pt modelId="{290A1CEF-2757-4C60-8AA3-E859366AD055}">
      <dgm:prSet/>
      <dgm:spPr/>
      <dgm:t>
        <a:bodyPr/>
        <a:lstStyle/>
        <a:p>
          <a:r>
            <a:rPr lang="en-US" dirty="0"/>
            <a:t>Gathering information in the person’s natural environment provides for possibilities to acknowledge things around the person that may never be brought to attention in an office setting. </a:t>
          </a:r>
        </a:p>
      </dgm:t>
    </dgm:pt>
    <dgm:pt modelId="{B18A312B-6A02-43AD-8CA8-69BBFE583D22}" type="parTrans" cxnId="{4A77ECA2-6F57-4171-8AC3-99AA8588D30D}">
      <dgm:prSet/>
      <dgm:spPr/>
      <dgm:t>
        <a:bodyPr/>
        <a:lstStyle/>
        <a:p>
          <a:endParaRPr lang="en-US"/>
        </a:p>
      </dgm:t>
    </dgm:pt>
    <dgm:pt modelId="{B4EAC4E9-A883-4D9B-8F33-EAB8EAEC13A8}" type="sibTrans" cxnId="{4A77ECA2-6F57-4171-8AC3-99AA8588D30D}">
      <dgm:prSet/>
      <dgm:spPr/>
      <dgm:t>
        <a:bodyPr/>
        <a:lstStyle/>
        <a:p>
          <a:endParaRPr lang="en-US"/>
        </a:p>
      </dgm:t>
    </dgm:pt>
    <dgm:pt modelId="{353BD759-B767-48FB-9A69-38A93489F299}">
      <dgm:prSet/>
      <dgm:spPr/>
      <dgm:t>
        <a:bodyPr/>
        <a:lstStyle/>
        <a:p>
          <a:r>
            <a:rPr lang="en-US" dirty="0"/>
            <a:t>It may also foster an opportunity to meet neighbors, friends &amp; family that will be part of 	the person’s recovery.</a:t>
          </a:r>
        </a:p>
      </dgm:t>
    </dgm:pt>
    <dgm:pt modelId="{51F995A1-6C02-4ED2-B725-4669ED2574B3}" type="parTrans" cxnId="{3D8CECAD-3836-4F6B-BFB3-858CF92686A0}">
      <dgm:prSet/>
      <dgm:spPr/>
      <dgm:t>
        <a:bodyPr/>
        <a:lstStyle/>
        <a:p>
          <a:endParaRPr lang="en-US"/>
        </a:p>
      </dgm:t>
    </dgm:pt>
    <dgm:pt modelId="{8427DBCB-38F8-428F-A139-FD4210BDCE9C}" type="sibTrans" cxnId="{3D8CECAD-3836-4F6B-BFB3-858CF92686A0}">
      <dgm:prSet/>
      <dgm:spPr/>
      <dgm:t>
        <a:bodyPr/>
        <a:lstStyle/>
        <a:p>
          <a:endParaRPr lang="en-US"/>
        </a:p>
      </dgm:t>
    </dgm:pt>
    <dgm:pt modelId="{BD178737-8124-4C59-8239-2A966AF3B208}" type="pres">
      <dgm:prSet presAssocID="{C10C6774-CBC6-43ED-BF5A-E32B9C09665D}" presName="linear" presStyleCnt="0">
        <dgm:presLayoutVars>
          <dgm:animLvl val="lvl"/>
          <dgm:resizeHandles val="exact"/>
        </dgm:presLayoutVars>
      </dgm:prSet>
      <dgm:spPr/>
    </dgm:pt>
    <dgm:pt modelId="{280370C3-123D-49BE-AC78-FF51FD48FB09}" type="pres">
      <dgm:prSet presAssocID="{290A1CEF-2757-4C60-8AA3-E859366AD055}" presName="parentText" presStyleLbl="node1" presStyleIdx="0" presStyleCnt="2">
        <dgm:presLayoutVars>
          <dgm:chMax val="0"/>
          <dgm:bulletEnabled val="1"/>
        </dgm:presLayoutVars>
      </dgm:prSet>
      <dgm:spPr/>
    </dgm:pt>
    <dgm:pt modelId="{11D7745A-FF70-4232-B779-D0BC8A97C9B5}" type="pres">
      <dgm:prSet presAssocID="{B4EAC4E9-A883-4D9B-8F33-EAB8EAEC13A8}" presName="spacer" presStyleCnt="0"/>
      <dgm:spPr/>
    </dgm:pt>
    <dgm:pt modelId="{F554B4B3-F63C-478C-83C3-8FF108C8711C}" type="pres">
      <dgm:prSet presAssocID="{353BD759-B767-48FB-9A69-38A93489F299}" presName="parentText" presStyleLbl="node1" presStyleIdx="1" presStyleCnt="2">
        <dgm:presLayoutVars>
          <dgm:chMax val="0"/>
          <dgm:bulletEnabled val="1"/>
        </dgm:presLayoutVars>
      </dgm:prSet>
      <dgm:spPr/>
    </dgm:pt>
  </dgm:ptLst>
  <dgm:cxnLst>
    <dgm:cxn modelId="{BB42BA59-ED8C-4AD2-ADC8-A95AEF8DF107}" type="presOf" srcId="{C10C6774-CBC6-43ED-BF5A-E32B9C09665D}" destId="{BD178737-8124-4C59-8239-2A966AF3B208}" srcOrd="0" destOrd="0" presId="urn:microsoft.com/office/officeart/2005/8/layout/vList2"/>
    <dgm:cxn modelId="{81C90E81-9F64-456E-A7DD-0D936E6C28D4}" type="presOf" srcId="{353BD759-B767-48FB-9A69-38A93489F299}" destId="{F554B4B3-F63C-478C-83C3-8FF108C8711C}" srcOrd="0" destOrd="0" presId="urn:microsoft.com/office/officeart/2005/8/layout/vList2"/>
    <dgm:cxn modelId="{4A77ECA2-6F57-4171-8AC3-99AA8588D30D}" srcId="{C10C6774-CBC6-43ED-BF5A-E32B9C09665D}" destId="{290A1CEF-2757-4C60-8AA3-E859366AD055}" srcOrd="0" destOrd="0" parTransId="{B18A312B-6A02-43AD-8CA8-69BBFE583D22}" sibTransId="{B4EAC4E9-A883-4D9B-8F33-EAB8EAEC13A8}"/>
    <dgm:cxn modelId="{3D8CECAD-3836-4F6B-BFB3-858CF92686A0}" srcId="{C10C6774-CBC6-43ED-BF5A-E32B9C09665D}" destId="{353BD759-B767-48FB-9A69-38A93489F299}" srcOrd="1" destOrd="0" parTransId="{51F995A1-6C02-4ED2-B725-4669ED2574B3}" sibTransId="{8427DBCB-38F8-428F-A139-FD4210BDCE9C}"/>
    <dgm:cxn modelId="{8486CFC7-C967-4C4E-8E32-722D246EEA47}" type="presOf" srcId="{290A1CEF-2757-4C60-8AA3-E859366AD055}" destId="{280370C3-123D-49BE-AC78-FF51FD48FB09}" srcOrd="0" destOrd="0" presId="urn:microsoft.com/office/officeart/2005/8/layout/vList2"/>
    <dgm:cxn modelId="{4B50B93B-B35C-474B-81E0-F36FC179DD74}" type="presParOf" srcId="{BD178737-8124-4C59-8239-2A966AF3B208}" destId="{280370C3-123D-49BE-AC78-FF51FD48FB09}" srcOrd="0" destOrd="0" presId="urn:microsoft.com/office/officeart/2005/8/layout/vList2"/>
    <dgm:cxn modelId="{474B78C6-9CDA-4933-A839-C4BE9A80375D}" type="presParOf" srcId="{BD178737-8124-4C59-8239-2A966AF3B208}" destId="{11D7745A-FF70-4232-B779-D0BC8A97C9B5}" srcOrd="1" destOrd="0" presId="urn:microsoft.com/office/officeart/2005/8/layout/vList2"/>
    <dgm:cxn modelId="{0242F327-4347-4FBB-AF43-2C6BE1EECC82}" type="presParOf" srcId="{BD178737-8124-4C59-8239-2A966AF3B208}" destId="{F554B4B3-F63C-478C-83C3-8FF108C8711C}" srcOrd="2"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94.xml><?xml version="1.0" encoding="utf-8"?>
<dgm:dataModel xmlns:dgm="http://schemas.openxmlformats.org/drawingml/2006/diagram" xmlns:a="http://schemas.openxmlformats.org/drawingml/2006/main">
  <dgm:ptLst>
    <dgm:pt modelId="{572C7791-BD13-4726-8BE2-7800E5393E35}" type="doc">
      <dgm:prSet loTypeId="urn:microsoft.com/office/officeart/2005/8/layout/process1" loCatId="process" qsTypeId="urn:microsoft.com/office/officeart/2005/8/quickstyle/simple1" qsCatId="simple" csTypeId="urn:microsoft.com/office/officeart/2005/8/colors/colorful1" csCatId="colorful" phldr="1"/>
      <dgm:spPr/>
      <dgm:t>
        <a:bodyPr/>
        <a:lstStyle/>
        <a:p>
          <a:endParaRPr lang="en-US"/>
        </a:p>
      </dgm:t>
    </dgm:pt>
    <dgm:pt modelId="{825A429B-A8EB-43EE-8F2E-19AA94BF486B}">
      <dgm:prSet/>
      <dgm:spPr/>
      <dgm:t>
        <a:bodyPr/>
        <a:lstStyle/>
        <a:p>
          <a:r>
            <a:rPr lang="en-US" b="1" i="1" u="sng" dirty="0"/>
            <a:t>Personal Planning</a:t>
          </a:r>
          <a:endParaRPr lang="en-US" dirty="0"/>
        </a:p>
      </dgm:t>
    </dgm:pt>
    <dgm:pt modelId="{AD879B86-6E1C-4BD1-ACEB-7342D27C04AB}" type="parTrans" cxnId="{8D051C5C-AEAE-4A52-8319-6E4FB74ECEA7}">
      <dgm:prSet/>
      <dgm:spPr/>
      <dgm:t>
        <a:bodyPr/>
        <a:lstStyle/>
        <a:p>
          <a:endParaRPr lang="en-US"/>
        </a:p>
      </dgm:t>
    </dgm:pt>
    <dgm:pt modelId="{A8266E2F-4696-4490-8ECD-6DE7C974FAF2}" type="sibTrans" cxnId="{8D051C5C-AEAE-4A52-8319-6E4FB74ECEA7}">
      <dgm:prSet/>
      <dgm:spPr/>
      <dgm:t>
        <a:bodyPr/>
        <a:lstStyle/>
        <a:p>
          <a:endParaRPr lang="en-US" dirty="0"/>
        </a:p>
      </dgm:t>
    </dgm:pt>
    <dgm:pt modelId="{0FFA03E8-E35D-49B7-A05A-1C8CF92C66F4}">
      <dgm:prSet custT="1"/>
      <dgm:spPr/>
      <dgm:t>
        <a:bodyPr/>
        <a:lstStyle/>
        <a:p>
          <a:r>
            <a:rPr lang="en-US" sz="2000" dirty="0"/>
            <a:t>The creation of a </a:t>
          </a:r>
          <a:r>
            <a:rPr lang="en-US" sz="2000" b="1" dirty="0"/>
            <a:t>mutual agenda </a:t>
          </a:r>
          <a:r>
            <a:rPr lang="en-US" sz="2000" dirty="0"/>
            <a:t>for work between the person and the case manager focused on achieving the </a:t>
          </a:r>
          <a:r>
            <a:rPr lang="en-US" sz="2000" b="1" dirty="0"/>
            <a:t>goals that the person has set</a:t>
          </a:r>
          <a:r>
            <a:rPr lang="en-US" sz="2000" dirty="0"/>
            <a:t>. It requires discussion, negotiation and agreement on </a:t>
          </a:r>
          <a:r>
            <a:rPr lang="en-US" sz="2000" b="1" dirty="0"/>
            <a:t>long- and short-term goals or tasks</a:t>
          </a:r>
          <a:r>
            <a:rPr lang="en-US" sz="2000" dirty="0"/>
            <a:t>; assignment of responsibility and target dates for accomplishment. The </a:t>
          </a:r>
          <a:r>
            <a:rPr lang="en-US" sz="2000" b="1" dirty="0"/>
            <a:t>strengths-based assessment is used as the primary source for information a</a:t>
          </a:r>
          <a:r>
            <a:rPr lang="en-US" sz="2000" dirty="0"/>
            <a:t>nd guidance.</a:t>
          </a:r>
        </a:p>
      </dgm:t>
    </dgm:pt>
    <dgm:pt modelId="{C600BE52-CA5F-444E-87FD-DF3DB5C0F29D}" type="parTrans" cxnId="{DA517162-35BA-4BAC-9FE4-1A805C30129C}">
      <dgm:prSet/>
      <dgm:spPr/>
      <dgm:t>
        <a:bodyPr/>
        <a:lstStyle/>
        <a:p>
          <a:endParaRPr lang="en-US"/>
        </a:p>
      </dgm:t>
    </dgm:pt>
    <dgm:pt modelId="{11A5AF25-3A31-4B94-A7A7-123FE3D46DE3}" type="sibTrans" cxnId="{DA517162-35BA-4BAC-9FE4-1A805C30129C}">
      <dgm:prSet/>
      <dgm:spPr/>
      <dgm:t>
        <a:bodyPr/>
        <a:lstStyle/>
        <a:p>
          <a:endParaRPr lang="en-US"/>
        </a:p>
      </dgm:t>
    </dgm:pt>
    <dgm:pt modelId="{731AB1D9-E6DA-43B5-BA55-D719A4747E62}" type="pres">
      <dgm:prSet presAssocID="{572C7791-BD13-4726-8BE2-7800E5393E35}" presName="Name0" presStyleCnt="0">
        <dgm:presLayoutVars>
          <dgm:dir/>
          <dgm:resizeHandles val="exact"/>
        </dgm:presLayoutVars>
      </dgm:prSet>
      <dgm:spPr/>
    </dgm:pt>
    <dgm:pt modelId="{D30E46CE-5BF8-4B60-B5C4-19B9AE45EA0E}" type="pres">
      <dgm:prSet presAssocID="{825A429B-A8EB-43EE-8F2E-19AA94BF486B}" presName="node" presStyleLbl="node1" presStyleIdx="0" presStyleCnt="2">
        <dgm:presLayoutVars>
          <dgm:bulletEnabled val="1"/>
        </dgm:presLayoutVars>
      </dgm:prSet>
      <dgm:spPr/>
    </dgm:pt>
    <dgm:pt modelId="{26E2A18A-6D7E-4123-8C9A-E4CA79CF37AC}" type="pres">
      <dgm:prSet presAssocID="{A8266E2F-4696-4490-8ECD-6DE7C974FAF2}" presName="sibTrans" presStyleLbl="sibTrans2D1" presStyleIdx="0" presStyleCnt="1"/>
      <dgm:spPr/>
    </dgm:pt>
    <dgm:pt modelId="{DCD92E96-053E-4D0E-8138-138E84614554}" type="pres">
      <dgm:prSet presAssocID="{A8266E2F-4696-4490-8ECD-6DE7C974FAF2}" presName="connectorText" presStyleLbl="sibTrans2D1" presStyleIdx="0" presStyleCnt="1"/>
      <dgm:spPr/>
    </dgm:pt>
    <dgm:pt modelId="{1A3E63DB-862E-40CA-AE7C-DDBDDB379BDC}" type="pres">
      <dgm:prSet presAssocID="{0FFA03E8-E35D-49B7-A05A-1C8CF92C66F4}" presName="node" presStyleLbl="node1" presStyleIdx="1" presStyleCnt="2" custScaleY="116969">
        <dgm:presLayoutVars>
          <dgm:bulletEnabled val="1"/>
        </dgm:presLayoutVars>
      </dgm:prSet>
      <dgm:spPr/>
    </dgm:pt>
  </dgm:ptLst>
  <dgm:cxnLst>
    <dgm:cxn modelId="{65562411-E025-456F-AAFD-1599818EEFF5}" type="presOf" srcId="{825A429B-A8EB-43EE-8F2E-19AA94BF486B}" destId="{D30E46CE-5BF8-4B60-B5C4-19B9AE45EA0E}" srcOrd="0" destOrd="0" presId="urn:microsoft.com/office/officeart/2005/8/layout/process1"/>
    <dgm:cxn modelId="{8D051C5C-AEAE-4A52-8319-6E4FB74ECEA7}" srcId="{572C7791-BD13-4726-8BE2-7800E5393E35}" destId="{825A429B-A8EB-43EE-8F2E-19AA94BF486B}" srcOrd="0" destOrd="0" parTransId="{AD879B86-6E1C-4BD1-ACEB-7342D27C04AB}" sibTransId="{A8266E2F-4696-4490-8ECD-6DE7C974FAF2}"/>
    <dgm:cxn modelId="{DA517162-35BA-4BAC-9FE4-1A805C30129C}" srcId="{572C7791-BD13-4726-8BE2-7800E5393E35}" destId="{0FFA03E8-E35D-49B7-A05A-1C8CF92C66F4}" srcOrd="1" destOrd="0" parTransId="{C600BE52-CA5F-444E-87FD-DF3DB5C0F29D}" sibTransId="{11A5AF25-3A31-4B94-A7A7-123FE3D46DE3}"/>
    <dgm:cxn modelId="{A3FF1590-E459-4013-852A-2B5112699C47}" type="presOf" srcId="{A8266E2F-4696-4490-8ECD-6DE7C974FAF2}" destId="{26E2A18A-6D7E-4123-8C9A-E4CA79CF37AC}" srcOrd="0" destOrd="0" presId="urn:microsoft.com/office/officeart/2005/8/layout/process1"/>
    <dgm:cxn modelId="{9C4DC9C1-7CB2-4F1A-8464-6A4BD0B88161}" type="presOf" srcId="{A8266E2F-4696-4490-8ECD-6DE7C974FAF2}" destId="{DCD92E96-053E-4D0E-8138-138E84614554}" srcOrd="1" destOrd="0" presId="urn:microsoft.com/office/officeart/2005/8/layout/process1"/>
    <dgm:cxn modelId="{157614D0-EBEC-4173-9E20-211A827420E5}" type="presOf" srcId="{572C7791-BD13-4726-8BE2-7800E5393E35}" destId="{731AB1D9-E6DA-43B5-BA55-D719A4747E62}" srcOrd="0" destOrd="0" presId="urn:microsoft.com/office/officeart/2005/8/layout/process1"/>
    <dgm:cxn modelId="{1D9EA2E6-D180-4585-9E18-EBA53B6D9DAE}" type="presOf" srcId="{0FFA03E8-E35D-49B7-A05A-1C8CF92C66F4}" destId="{1A3E63DB-862E-40CA-AE7C-DDBDDB379BDC}" srcOrd="0" destOrd="0" presId="urn:microsoft.com/office/officeart/2005/8/layout/process1"/>
    <dgm:cxn modelId="{F414040E-2595-4ED3-A9FA-9A538E0E0FFF}" type="presParOf" srcId="{731AB1D9-E6DA-43B5-BA55-D719A4747E62}" destId="{D30E46CE-5BF8-4B60-B5C4-19B9AE45EA0E}" srcOrd="0" destOrd="0" presId="urn:microsoft.com/office/officeart/2005/8/layout/process1"/>
    <dgm:cxn modelId="{94FC2EBE-6F8F-4F55-8CED-A31BE0CB5C33}" type="presParOf" srcId="{731AB1D9-E6DA-43B5-BA55-D719A4747E62}" destId="{26E2A18A-6D7E-4123-8C9A-E4CA79CF37AC}" srcOrd="1" destOrd="0" presId="urn:microsoft.com/office/officeart/2005/8/layout/process1"/>
    <dgm:cxn modelId="{C89312A9-F676-40BC-B183-44D57A9FD77D}" type="presParOf" srcId="{26E2A18A-6D7E-4123-8C9A-E4CA79CF37AC}" destId="{DCD92E96-053E-4D0E-8138-138E84614554}" srcOrd="0" destOrd="0" presId="urn:microsoft.com/office/officeart/2005/8/layout/process1"/>
    <dgm:cxn modelId="{121FFA9A-FEA6-4D10-9E88-686A516032EB}" type="presParOf" srcId="{731AB1D9-E6DA-43B5-BA55-D719A4747E62}" destId="{1A3E63DB-862E-40CA-AE7C-DDBDDB379BDC}" srcOrd="2" destOrd="0" presId="urn:microsoft.com/office/officeart/2005/8/layout/process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95.xml><?xml version="1.0" encoding="utf-8"?>
<dgm:dataModel xmlns:dgm="http://schemas.openxmlformats.org/drawingml/2006/diagram" xmlns:a="http://schemas.openxmlformats.org/drawingml/2006/main">
  <dgm:ptLst>
    <dgm:pt modelId="{F0E2D70A-2911-4116-9767-6A7B2C893E1A}" type="doc">
      <dgm:prSet loTypeId="urn:microsoft.com/office/officeart/2005/8/layout/vList2" loCatId="list" qsTypeId="urn:microsoft.com/office/officeart/2005/8/quickstyle/simple4" qsCatId="simple" csTypeId="urn:microsoft.com/office/officeart/2005/8/colors/colorful2" csCatId="colorful"/>
      <dgm:spPr/>
      <dgm:t>
        <a:bodyPr/>
        <a:lstStyle/>
        <a:p>
          <a:endParaRPr lang="en-US"/>
        </a:p>
      </dgm:t>
    </dgm:pt>
    <dgm:pt modelId="{622BBCD0-7B3E-4034-A624-A8AF3F2DBD3F}">
      <dgm:prSet custT="1"/>
      <dgm:spPr/>
      <dgm:t>
        <a:bodyPr/>
        <a:lstStyle/>
        <a:p>
          <a:pPr algn="ctr"/>
          <a:r>
            <a:rPr lang="en-US" sz="3200" b="1" i="1" u="sng" dirty="0"/>
            <a:t>Resource Acquisition</a:t>
          </a:r>
          <a:endParaRPr lang="en-US" sz="3200" dirty="0"/>
        </a:p>
      </dgm:t>
    </dgm:pt>
    <dgm:pt modelId="{645D98EC-D97A-497E-962E-B95B3A3B83E5}" type="parTrans" cxnId="{F144A315-FA93-4400-BFBE-65DE95B37423}">
      <dgm:prSet/>
      <dgm:spPr/>
      <dgm:t>
        <a:bodyPr/>
        <a:lstStyle/>
        <a:p>
          <a:endParaRPr lang="en-US"/>
        </a:p>
      </dgm:t>
    </dgm:pt>
    <dgm:pt modelId="{CF1137D0-8041-4122-A2A2-BE16FD7037A5}" type="sibTrans" cxnId="{F144A315-FA93-4400-BFBE-65DE95B37423}">
      <dgm:prSet/>
      <dgm:spPr/>
      <dgm:t>
        <a:bodyPr/>
        <a:lstStyle/>
        <a:p>
          <a:endParaRPr lang="en-US"/>
        </a:p>
      </dgm:t>
    </dgm:pt>
    <dgm:pt modelId="{BD7473E6-8568-4289-BC9D-6D09B0E1D18C}">
      <dgm:prSet/>
      <dgm:spPr/>
      <dgm:t>
        <a:bodyPr/>
        <a:lstStyle/>
        <a:p>
          <a:r>
            <a:rPr lang="en-US" dirty="0"/>
            <a:t>The purpose is to acquire the </a:t>
          </a:r>
          <a:r>
            <a:rPr lang="en-US" b="1" dirty="0"/>
            <a:t>environmental resources </a:t>
          </a:r>
          <a:r>
            <a:rPr lang="en-US" dirty="0"/>
            <a:t>desires by individuals to achieve their goals and ensure their rights, to </a:t>
          </a:r>
          <a:r>
            <a:rPr lang="en-US" b="1" dirty="0"/>
            <a:t>increase each individual’s assets</a:t>
          </a:r>
          <a:r>
            <a:rPr lang="en-US" dirty="0"/>
            <a:t>. A primary focus is to </a:t>
          </a:r>
          <a:r>
            <a:rPr lang="en-US" b="1" dirty="0"/>
            <a:t>break down the walls </a:t>
          </a:r>
          <a:r>
            <a:rPr lang="en-US" dirty="0"/>
            <a:t>separating them from the community, to </a:t>
          </a:r>
          <a:r>
            <a:rPr lang="en-US" b="1" i="1" u="sng" dirty="0"/>
            <a:t>replace segregation with true community integration.</a:t>
          </a:r>
          <a:r>
            <a:rPr lang="en-US" dirty="0"/>
            <a:t> To be successful, practitioners require new perspectives concerning “community” and a wide variety of interpersonal and strategic plans.</a:t>
          </a:r>
        </a:p>
      </dgm:t>
    </dgm:pt>
    <dgm:pt modelId="{0BFC1F03-6ED5-4C35-8CDE-EC64F5177AB4}" type="parTrans" cxnId="{0E3A3A6A-4866-4A8F-8C86-2B0C520D008A}">
      <dgm:prSet/>
      <dgm:spPr/>
      <dgm:t>
        <a:bodyPr/>
        <a:lstStyle/>
        <a:p>
          <a:endParaRPr lang="en-US"/>
        </a:p>
      </dgm:t>
    </dgm:pt>
    <dgm:pt modelId="{866D2F9B-064D-4B87-A00D-DE987C1AA120}" type="sibTrans" cxnId="{0E3A3A6A-4866-4A8F-8C86-2B0C520D008A}">
      <dgm:prSet/>
      <dgm:spPr/>
      <dgm:t>
        <a:bodyPr/>
        <a:lstStyle/>
        <a:p>
          <a:endParaRPr lang="en-US"/>
        </a:p>
      </dgm:t>
    </dgm:pt>
    <dgm:pt modelId="{3D0A8F28-1050-457A-A60C-51B4F0626964}" type="pres">
      <dgm:prSet presAssocID="{F0E2D70A-2911-4116-9767-6A7B2C893E1A}" presName="linear" presStyleCnt="0">
        <dgm:presLayoutVars>
          <dgm:animLvl val="lvl"/>
          <dgm:resizeHandles val="exact"/>
        </dgm:presLayoutVars>
      </dgm:prSet>
      <dgm:spPr/>
    </dgm:pt>
    <dgm:pt modelId="{6A398221-46C4-48D4-9144-C0D23C59667E}" type="pres">
      <dgm:prSet presAssocID="{622BBCD0-7B3E-4034-A624-A8AF3F2DBD3F}" presName="parentText" presStyleLbl="node1" presStyleIdx="0" presStyleCnt="2">
        <dgm:presLayoutVars>
          <dgm:chMax val="0"/>
          <dgm:bulletEnabled val="1"/>
        </dgm:presLayoutVars>
      </dgm:prSet>
      <dgm:spPr/>
    </dgm:pt>
    <dgm:pt modelId="{82FD7C76-19A1-44BC-891F-E0E92B854CF9}" type="pres">
      <dgm:prSet presAssocID="{CF1137D0-8041-4122-A2A2-BE16FD7037A5}" presName="spacer" presStyleCnt="0"/>
      <dgm:spPr/>
    </dgm:pt>
    <dgm:pt modelId="{8A300F00-AC9B-4627-80DC-B8DA3441611E}" type="pres">
      <dgm:prSet presAssocID="{BD7473E6-8568-4289-BC9D-6D09B0E1D18C}" presName="parentText" presStyleLbl="node1" presStyleIdx="1" presStyleCnt="2">
        <dgm:presLayoutVars>
          <dgm:chMax val="0"/>
          <dgm:bulletEnabled val="1"/>
        </dgm:presLayoutVars>
      </dgm:prSet>
      <dgm:spPr/>
    </dgm:pt>
  </dgm:ptLst>
  <dgm:cxnLst>
    <dgm:cxn modelId="{35639900-6D79-4EE0-B48E-B03A4D15D26E}" type="presOf" srcId="{622BBCD0-7B3E-4034-A624-A8AF3F2DBD3F}" destId="{6A398221-46C4-48D4-9144-C0D23C59667E}" srcOrd="0" destOrd="0" presId="urn:microsoft.com/office/officeart/2005/8/layout/vList2"/>
    <dgm:cxn modelId="{F144A315-FA93-4400-BFBE-65DE95B37423}" srcId="{F0E2D70A-2911-4116-9767-6A7B2C893E1A}" destId="{622BBCD0-7B3E-4034-A624-A8AF3F2DBD3F}" srcOrd="0" destOrd="0" parTransId="{645D98EC-D97A-497E-962E-B95B3A3B83E5}" sibTransId="{CF1137D0-8041-4122-A2A2-BE16FD7037A5}"/>
    <dgm:cxn modelId="{30D09125-01F4-48C4-A8DA-FFBD984C847F}" type="presOf" srcId="{F0E2D70A-2911-4116-9767-6A7B2C893E1A}" destId="{3D0A8F28-1050-457A-A60C-51B4F0626964}" srcOrd="0" destOrd="0" presId="urn:microsoft.com/office/officeart/2005/8/layout/vList2"/>
    <dgm:cxn modelId="{0E3A3A6A-4866-4A8F-8C86-2B0C520D008A}" srcId="{F0E2D70A-2911-4116-9767-6A7B2C893E1A}" destId="{BD7473E6-8568-4289-BC9D-6D09B0E1D18C}" srcOrd="1" destOrd="0" parTransId="{0BFC1F03-6ED5-4C35-8CDE-EC64F5177AB4}" sibTransId="{866D2F9B-064D-4B87-A00D-DE987C1AA120}"/>
    <dgm:cxn modelId="{8CBAEAB4-7E2F-489A-BB0F-E894DED33351}" type="presOf" srcId="{BD7473E6-8568-4289-BC9D-6D09B0E1D18C}" destId="{8A300F00-AC9B-4627-80DC-B8DA3441611E}" srcOrd="0" destOrd="0" presId="urn:microsoft.com/office/officeart/2005/8/layout/vList2"/>
    <dgm:cxn modelId="{16FEC505-535D-4D28-86DC-385BF62E8320}" type="presParOf" srcId="{3D0A8F28-1050-457A-A60C-51B4F0626964}" destId="{6A398221-46C4-48D4-9144-C0D23C59667E}" srcOrd="0" destOrd="0" presId="urn:microsoft.com/office/officeart/2005/8/layout/vList2"/>
    <dgm:cxn modelId="{175BB6F5-D6CF-42BA-B040-1CFB9DAC94C9}" type="presParOf" srcId="{3D0A8F28-1050-457A-A60C-51B4F0626964}" destId="{82FD7C76-19A1-44BC-891F-E0E92B854CF9}" srcOrd="1" destOrd="0" presId="urn:microsoft.com/office/officeart/2005/8/layout/vList2"/>
    <dgm:cxn modelId="{7A72A788-A35C-4866-8C63-24F3D0082AD5}" type="presParOf" srcId="{3D0A8F28-1050-457A-A60C-51B4F0626964}" destId="{8A300F00-AC9B-4627-80DC-B8DA3441611E}" srcOrd="2"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96.xml><?xml version="1.0" encoding="utf-8"?>
<dgm:dataModel xmlns:dgm="http://schemas.openxmlformats.org/drawingml/2006/diagram" xmlns:a="http://schemas.openxmlformats.org/drawingml/2006/main">
  <dgm:ptLst>
    <dgm:pt modelId="{56132309-AA8D-4FB3-8AA0-F82AB5AFAEA2}" type="doc">
      <dgm:prSet loTypeId="urn:microsoft.com/office/officeart/2018/2/layout/IconVerticalSolidList" loCatId="icon" qsTypeId="urn:microsoft.com/office/officeart/2005/8/quickstyle/simple1" qsCatId="simple" csTypeId="urn:microsoft.com/office/officeart/2018/5/colors/Iconchunking_neutralbg_colorful1" csCatId="colorful" phldr="1"/>
      <dgm:spPr/>
      <dgm:t>
        <a:bodyPr/>
        <a:lstStyle/>
        <a:p>
          <a:endParaRPr lang="en-US"/>
        </a:p>
      </dgm:t>
    </dgm:pt>
    <dgm:pt modelId="{FD2EDAFD-2663-46D5-B7C0-15C103144B11}">
      <dgm:prSet/>
      <dgm:spPr/>
      <dgm:t>
        <a:bodyPr/>
        <a:lstStyle/>
        <a:p>
          <a:r>
            <a:rPr lang="en-US" b="1" u="sng" dirty="0">
              <a:solidFill>
                <a:schemeClr val="accent1">
                  <a:lumMod val="50000"/>
                </a:schemeClr>
              </a:solidFill>
            </a:rPr>
            <a:t>Collective Continuous Collaboration </a:t>
          </a:r>
          <a:r>
            <a:rPr lang="en-US" u="sng" dirty="0">
              <a:solidFill>
                <a:schemeClr val="accent1">
                  <a:lumMod val="50000"/>
                </a:schemeClr>
              </a:solidFill>
            </a:rPr>
            <a:t>and</a:t>
          </a:r>
          <a:r>
            <a:rPr lang="en-US" b="1" u="sng" dirty="0">
              <a:solidFill>
                <a:schemeClr val="accent1">
                  <a:lumMod val="50000"/>
                </a:schemeClr>
              </a:solidFill>
            </a:rPr>
            <a:t> Graduated Disengagement (cont.)</a:t>
          </a:r>
          <a:endParaRPr lang="en-US" dirty="0">
            <a:solidFill>
              <a:schemeClr val="accent1">
                <a:lumMod val="50000"/>
              </a:schemeClr>
            </a:solidFill>
          </a:endParaRPr>
        </a:p>
      </dgm:t>
    </dgm:pt>
    <dgm:pt modelId="{9541E7D2-28C6-4689-8239-3617A7983297}" type="parTrans" cxnId="{50DFD201-2601-48B3-A6C4-3184D839BEE5}">
      <dgm:prSet/>
      <dgm:spPr/>
      <dgm:t>
        <a:bodyPr/>
        <a:lstStyle/>
        <a:p>
          <a:endParaRPr lang="en-US"/>
        </a:p>
      </dgm:t>
    </dgm:pt>
    <dgm:pt modelId="{B4758243-E29A-45FF-8F33-7277DFBE5E6A}" type="sibTrans" cxnId="{50DFD201-2601-48B3-A6C4-3184D839BEE5}">
      <dgm:prSet/>
      <dgm:spPr/>
      <dgm:t>
        <a:bodyPr/>
        <a:lstStyle/>
        <a:p>
          <a:endParaRPr lang="en-US"/>
        </a:p>
      </dgm:t>
    </dgm:pt>
    <dgm:pt modelId="{9BF18D81-0F43-4B4F-A0FB-73BBD7D32A4D}">
      <dgm:prSet/>
      <dgm:spPr/>
      <dgm:t>
        <a:bodyPr/>
        <a:lstStyle/>
        <a:p>
          <a:r>
            <a:rPr lang="en-US" dirty="0">
              <a:solidFill>
                <a:schemeClr val="accent1">
                  <a:lumMod val="50000"/>
                </a:schemeClr>
              </a:solidFill>
            </a:rPr>
            <a:t>Refers to the helping behavior that is </a:t>
          </a:r>
          <a:r>
            <a:rPr lang="en-US" b="1" dirty="0">
              <a:solidFill>
                <a:schemeClr val="accent1">
                  <a:lumMod val="50000"/>
                </a:schemeClr>
              </a:solidFill>
            </a:rPr>
            <a:t>consciously designed to replace the case manager or program staff </a:t>
          </a:r>
          <a:r>
            <a:rPr lang="en-US" dirty="0">
              <a:solidFill>
                <a:schemeClr val="accent1">
                  <a:lumMod val="50000"/>
                </a:schemeClr>
              </a:solidFill>
            </a:rPr>
            <a:t>in something with or for an individual.</a:t>
          </a:r>
        </a:p>
      </dgm:t>
    </dgm:pt>
    <dgm:pt modelId="{81FAD287-95A0-4C00-8765-B23171189874}" type="parTrans" cxnId="{FD5E2CDC-BF5A-46FA-BA7C-2972EFC2B825}">
      <dgm:prSet/>
      <dgm:spPr/>
      <dgm:t>
        <a:bodyPr/>
        <a:lstStyle/>
        <a:p>
          <a:endParaRPr lang="en-US"/>
        </a:p>
      </dgm:t>
    </dgm:pt>
    <dgm:pt modelId="{1547DA17-2FCA-4A50-9E76-46875466DFCA}" type="sibTrans" cxnId="{FD5E2CDC-BF5A-46FA-BA7C-2972EFC2B825}">
      <dgm:prSet/>
      <dgm:spPr/>
      <dgm:t>
        <a:bodyPr/>
        <a:lstStyle/>
        <a:p>
          <a:endParaRPr lang="en-US"/>
        </a:p>
      </dgm:t>
    </dgm:pt>
    <dgm:pt modelId="{B5B88E26-AE50-4C67-954B-370722AEDBE7}" type="pres">
      <dgm:prSet presAssocID="{56132309-AA8D-4FB3-8AA0-F82AB5AFAEA2}" presName="root" presStyleCnt="0">
        <dgm:presLayoutVars>
          <dgm:dir/>
          <dgm:resizeHandles val="exact"/>
        </dgm:presLayoutVars>
      </dgm:prSet>
      <dgm:spPr/>
    </dgm:pt>
    <dgm:pt modelId="{A14E895D-AE63-4A04-A42D-6AF3B099B9C2}" type="pres">
      <dgm:prSet presAssocID="{FD2EDAFD-2663-46D5-B7C0-15C103144B11}" presName="compNode" presStyleCnt="0"/>
      <dgm:spPr/>
    </dgm:pt>
    <dgm:pt modelId="{0B620777-EAC9-44D8-B4D9-A9517D0A7192}" type="pres">
      <dgm:prSet presAssocID="{FD2EDAFD-2663-46D5-B7C0-15C103144B11}" presName="bgRect" presStyleLbl="bgShp" presStyleIdx="0" presStyleCnt="2"/>
      <dgm:spPr/>
    </dgm:pt>
    <dgm:pt modelId="{742C84D9-B4FA-4FEC-9614-86DC10504AB1}" type="pres">
      <dgm:prSet presAssocID="{FD2EDAFD-2663-46D5-B7C0-15C103144B11}" presName="iconRect" presStyleLbl="node1" presStyleIdx="0" presStyleCnt="2"/>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Group"/>
        </a:ext>
      </dgm:extLst>
    </dgm:pt>
    <dgm:pt modelId="{BF53089E-AABB-46DD-A994-7C614BA53F04}" type="pres">
      <dgm:prSet presAssocID="{FD2EDAFD-2663-46D5-B7C0-15C103144B11}" presName="spaceRect" presStyleCnt="0"/>
      <dgm:spPr/>
    </dgm:pt>
    <dgm:pt modelId="{2D685646-F602-4FFC-937A-192AF3E43E54}" type="pres">
      <dgm:prSet presAssocID="{FD2EDAFD-2663-46D5-B7C0-15C103144B11}" presName="parTx" presStyleLbl="revTx" presStyleIdx="0" presStyleCnt="2">
        <dgm:presLayoutVars>
          <dgm:chMax val="0"/>
          <dgm:chPref val="0"/>
        </dgm:presLayoutVars>
      </dgm:prSet>
      <dgm:spPr/>
    </dgm:pt>
    <dgm:pt modelId="{DEC40B01-873D-4C5D-B771-059F17F36AB3}" type="pres">
      <dgm:prSet presAssocID="{B4758243-E29A-45FF-8F33-7277DFBE5E6A}" presName="sibTrans" presStyleCnt="0"/>
      <dgm:spPr/>
    </dgm:pt>
    <dgm:pt modelId="{D9AC0369-F653-4906-A0F5-A5E1156DBD3F}" type="pres">
      <dgm:prSet presAssocID="{9BF18D81-0F43-4B4F-A0FB-73BBD7D32A4D}" presName="compNode" presStyleCnt="0"/>
      <dgm:spPr/>
    </dgm:pt>
    <dgm:pt modelId="{F0A14D56-F9BC-48F1-BCD9-E5B23825C39E}" type="pres">
      <dgm:prSet presAssocID="{9BF18D81-0F43-4B4F-A0FB-73BBD7D32A4D}" presName="bgRect" presStyleLbl="bgShp" presStyleIdx="1" presStyleCnt="2"/>
      <dgm:spPr/>
    </dgm:pt>
    <dgm:pt modelId="{616CBB8A-F3DA-4A5E-9AB4-236B63305AB7}" type="pres">
      <dgm:prSet presAssocID="{9BF18D81-0F43-4B4F-A0FB-73BBD7D32A4D}" presName="iconRect" presStyleLbl="node1" presStyleIdx="1" presStyleCnt="2"/>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Classroom"/>
        </a:ext>
      </dgm:extLst>
    </dgm:pt>
    <dgm:pt modelId="{9DFA03D6-748C-4E34-BB35-584081CFE41B}" type="pres">
      <dgm:prSet presAssocID="{9BF18D81-0F43-4B4F-A0FB-73BBD7D32A4D}" presName="spaceRect" presStyleCnt="0"/>
      <dgm:spPr/>
    </dgm:pt>
    <dgm:pt modelId="{D0EC68E3-5506-4004-9868-B04B3E1869FC}" type="pres">
      <dgm:prSet presAssocID="{9BF18D81-0F43-4B4F-A0FB-73BBD7D32A4D}" presName="parTx" presStyleLbl="revTx" presStyleIdx="1" presStyleCnt="2">
        <dgm:presLayoutVars>
          <dgm:chMax val="0"/>
          <dgm:chPref val="0"/>
        </dgm:presLayoutVars>
      </dgm:prSet>
      <dgm:spPr/>
    </dgm:pt>
  </dgm:ptLst>
  <dgm:cxnLst>
    <dgm:cxn modelId="{50DFD201-2601-48B3-A6C4-3184D839BEE5}" srcId="{56132309-AA8D-4FB3-8AA0-F82AB5AFAEA2}" destId="{FD2EDAFD-2663-46D5-B7C0-15C103144B11}" srcOrd="0" destOrd="0" parTransId="{9541E7D2-28C6-4689-8239-3617A7983297}" sibTransId="{B4758243-E29A-45FF-8F33-7277DFBE5E6A}"/>
    <dgm:cxn modelId="{96DF482B-A883-40B6-B306-59E8864C4CD8}" type="presOf" srcId="{9BF18D81-0F43-4B4F-A0FB-73BBD7D32A4D}" destId="{D0EC68E3-5506-4004-9868-B04B3E1869FC}" srcOrd="0" destOrd="0" presId="urn:microsoft.com/office/officeart/2018/2/layout/IconVerticalSolidList"/>
    <dgm:cxn modelId="{0FE1D63E-41CA-4178-A8DC-3B8F5E5BEC55}" type="presOf" srcId="{FD2EDAFD-2663-46D5-B7C0-15C103144B11}" destId="{2D685646-F602-4FFC-937A-192AF3E43E54}" srcOrd="0" destOrd="0" presId="urn:microsoft.com/office/officeart/2018/2/layout/IconVerticalSolidList"/>
    <dgm:cxn modelId="{FD5E2CDC-BF5A-46FA-BA7C-2972EFC2B825}" srcId="{56132309-AA8D-4FB3-8AA0-F82AB5AFAEA2}" destId="{9BF18D81-0F43-4B4F-A0FB-73BBD7D32A4D}" srcOrd="1" destOrd="0" parTransId="{81FAD287-95A0-4C00-8765-B23171189874}" sibTransId="{1547DA17-2FCA-4A50-9E76-46875466DFCA}"/>
    <dgm:cxn modelId="{4F76AAEC-8A3F-44E3-A921-1000486B3111}" type="presOf" srcId="{56132309-AA8D-4FB3-8AA0-F82AB5AFAEA2}" destId="{B5B88E26-AE50-4C67-954B-370722AEDBE7}" srcOrd="0" destOrd="0" presId="urn:microsoft.com/office/officeart/2018/2/layout/IconVerticalSolidList"/>
    <dgm:cxn modelId="{8AE2EC63-1D4B-412D-9139-DA88B3C80B86}" type="presParOf" srcId="{B5B88E26-AE50-4C67-954B-370722AEDBE7}" destId="{A14E895D-AE63-4A04-A42D-6AF3B099B9C2}" srcOrd="0" destOrd="0" presId="urn:microsoft.com/office/officeart/2018/2/layout/IconVerticalSolidList"/>
    <dgm:cxn modelId="{64C0558A-C061-4C68-84DA-20928B8D450B}" type="presParOf" srcId="{A14E895D-AE63-4A04-A42D-6AF3B099B9C2}" destId="{0B620777-EAC9-44D8-B4D9-A9517D0A7192}" srcOrd="0" destOrd="0" presId="urn:microsoft.com/office/officeart/2018/2/layout/IconVerticalSolidList"/>
    <dgm:cxn modelId="{FAA5CC55-C5CC-407E-A2F3-E92121A5395F}" type="presParOf" srcId="{A14E895D-AE63-4A04-A42D-6AF3B099B9C2}" destId="{742C84D9-B4FA-4FEC-9614-86DC10504AB1}" srcOrd="1" destOrd="0" presId="urn:microsoft.com/office/officeart/2018/2/layout/IconVerticalSolidList"/>
    <dgm:cxn modelId="{7A7DB7A2-55A4-404E-BCFE-075A8C14B071}" type="presParOf" srcId="{A14E895D-AE63-4A04-A42D-6AF3B099B9C2}" destId="{BF53089E-AABB-46DD-A994-7C614BA53F04}" srcOrd="2" destOrd="0" presId="urn:microsoft.com/office/officeart/2018/2/layout/IconVerticalSolidList"/>
    <dgm:cxn modelId="{8A43AAE9-A3B6-4763-A0FB-879E31E1E264}" type="presParOf" srcId="{A14E895D-AE63-4A04-A42D-6AF3B099B9C2}" destId="{2D685646-F602-4FFC-937A-192AF3E43E54}" srcOrd="3" destOrd="0" presId="urn:microsoft.com/office/officeart/2018/2/layout/IconVerticalSolidList"/>
    <dgm:cxn modelId="{5F2FCC9B-D1DC-441F-9AB4-822ECD20888E}" type="presParOf" srcId="{B5B88E26-AE50-4C67-954B-370722AEDBE7}" destId="{DEC40B01-873D-4C5D-B771-059F17F36AB3}" srcOrd="1" destOrd="0" presId="urn:microsoft.com/office/officeart/2018/2/layout/IconVerticalSolidList"/>
    <dgm:cxn modelId="{D4445DE9-5C08-442E-8262-F2FD24FA9A36}" type="presParOf" srcId="{B5B88E26-AE50-4C67-954B-370722AEDBE7}" destId="{D9AC0369-F653-4906-A0F5-A5E1156DBD3F}" srcOrd="2" destOrd="0" presId="urn:microsoft.com/office/officeart/2018/2/layout/IconVerticalSolidList"/>
    <dgm:cxn modelId="{7C5D3CE1-8C23-4E16-8827-2C9E2F75BEA1}" type="presParOf" srcId="{D9AC0369-F653-4906-A0F5-A5E1156DBD3F}" destId="{F0A14D56-F9BC-48F1-BCD9-E5B23825C39E}" srcOrd="0" destOrd="0" presId="urn:microsoft.com/office/officeart/2018/2/layout/IconVerticalSolidList"/>
    <dgm:cxn modelId="{02C19E5B-0CFE-48DF-8A48-710D9EC04278}" type="presParOf" srcId="{D9AC0369-F653-4906-A0F5-A5E1156DBD3F}" destId="{616CBB8A-F3DA-4A5E-9AB4-236B63305AB7}" srcOrd="1" destOrd="0" presId="urn:microsoft.com/office/officeart/2018/2/layout/IconVerticalSolidList"/>
    <dgm:cxn modelId="{2DCC7942-AE5F-412E-839F-A386735FF3C1}" type="presParOf" srcId="{D9AC0369-F653-4906-A0F5-A5E1156DBD3F}" destId="{9DFA03D6-748C-4E34-BB35-584081CFE41B}" srcOrd="2" destOrd="0" presId="urn:microsoft.com/office/officeart/2018/2/layout/IconVerticalSolidList"/>
    <dgm:cxn modelId="{3E01AA7A-AFFD-45D9-AECD-08AC98CF69AC}" type="presParOf" srcId="{D9AC0369-F653-4906-A0F5-A5E1156DBD3F}" destId="{D0EC68E3-5506-4004-9868-B04B3E1869FC}" srcOrd="3" destOrd="0" presId="urn:microsoft.com/office/officeart/2018/2/layout/IconVerticalSoli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97.xml><?xml version="1.0" encoding="utf-8"?>
<dgm:dataModel xmlns:dgm="http://schemas.openxmlformats.org/drawingml/2006/diagram" xmlns:a="http://schemas.openxmlformats.org/drawingml/2006/main">
  <dgm:ptLst>
    <dgm:pt modelId="{57213231-8E08-42C7-A1AF-F9F8CF83EDBC}" type="doc">
      <dgm:prSet loTypeId="urn:microsoft.com/office/officeart/2018/2/layout/IconVerticalSolidList" loCatId="icon" qsTypeId="urn:microsoft.com/office/officeart/2005/8/quickstyle/simple1" qsCatId="simple" csTypeId="urn:microsoft.com/office/officeart/2018/5/colors/Iconchunking_neutralbg_colorful1" csCatId="colorful" phldr="1"/>
      <dgm:spPr/>
      <dgm:t>
        <a:bodyPr/>
        <a:lstStyle/>
        <a:p>
          <a:endParaRPr lang="en-US"/>
        </a:p>
      </dgm:t>
    </dgm:pt>
    <dgm:pt modelId="{67EE3BFD-5B1B-4246-8E98-6F7C1384ABFA}">
      <dgm:prSet custT="1"/>
      <dgm:spPr/>
      <dgm:t>
        <a:bodyPr/>
        <a:lstStyle/>
        <a:p>
          <a:r>
            <a:rPr lang="en-US" sz="5400" dirty="0">
              <a:solidFill>
                <a:schemeClr val="accent1">
                  <a:lumMod val="50000"/>
                </a:schemeClr>
              </a:solidFill>
            </a:rPr>
            <a:t>Module Nine </a:t>
          </a:r>
        </a:p>
      </dgm:t>
    </dgm:pt>
    <dgm:pt modelId="{CA8E9A42-FA4B-4BA1-8680-D25E2D5E043A}" type="parTrans" cxnId="{DE51F8D2-EF2E-47D6-AE7B-72141F6FAD4E}">
      <dgm:prSet/>
      <dgm:spPr/>
      <dgm:t>
        <a:bodyPr/>
        <a:lstStyle/>
        <a:p>
          <a:endParaRPr lang="en-US"/>
        </a:p>
      </dgm:t>
    </dgm:pt>
    <dgm:pt modelId="{50C4E311-700F-4E46-8F61-25B272D1B2B5}" type="sibTrans" cxnId="{DE51F8D2-EF2E-47D6-AE7B-72141F6FAD4E}">
      <dgm:prSet/>
      <dgm:spPr/>
      <dgm:t>
        <a:bodyPr/>
        <a:lstStyle/>
        <a:p>
          <a:endParaRPr lang="en-US"/>
        </a:p>
      </dgm:t>
    </dgm:pt>
    <dgm:pt modelId="{761FD977-F57E-4134-BEB7-4886145C04A4}">
      <dgm:prSet custT="1"/>
      <dgm:spPr/>
      <dgm:t>
        <a:bodyPr/>
        <a:lstStyle/>
        <a:p>
          <a:pPr algn="l"/>
          <a:r>
            <a:rPr lang="en-US" sz="5400" dirty="0">
              <a:solidFill>
                <a:schemeClr val="accent1">
                  <a:lumMod val="50000"/>
                </a:schemeClr>
              </a:solidFill>
            </a:rPr>
            <a:t>Quiz</a:t>
          </a:r>
        </a:p>
      </dgm:t>
    </dgm:pt>
    <dgm:pt modelId="{40303C36-C101-4212-9057-8AAD46DAC171}" type="parTrans" cxnId="{F36ACBB5-E384-46D6-960C-781D9823D03B}">
      <dgm:prSet/>
      <dgm:spPr/>
      <dgm:t>
        <a:bodyPr/>
        <a:lstStyle/>
        <a:p>
          <a:endParaRPr lang="en-US"/>
        </a:p>
      </dgm:t>
    </dgm:pt>
    <dgm:pt modelId="{DC2CD4FB-D445-4F96-8B71-46FFF2D86870}" type="sibTrans" cxnId="{F36ACBB5-E384-46D6-960C-781D9823D03B}">
      <dgm:prSet/>
      <dgm:spPr/>
      <dgm:t>
        <a:bodyPr/>
        <a:lstStyle/>
        <a:p>
          <a:endParaRPr lang="en-US"/>
        </a:p>
      </dgm:t>
    </dgm:pt>
    <dgm:pt modelId="{D44CCD89-FC77-4518-B7FB-59EDF8BD62E9}" type="pres">
      <dgm:prSet presAssocID="{57213231-8E08-42C7-A1AF-F9F8CF83EDBC}" presName="root" presStyleCnt="0">
        <dgm:presLayoutVars>
          <dgm:dir/>
          <dgm:resizeHandles val="exact"/>
        </dgm:presLayoutVars>
      </dgm:prSet>
      <dgm:spPr/>
    </dgm:pt>
    <dgm:pt modelId="{969A50E8-12D9-4022-8483-8B0D7C51210A}" type="pres">
      <dgm:prSet presAssocID="{67EE3BFD-5B1B-4246-8E98-6F7C1384ABFA}" presName="compNode" presStyleCnt="0"/>
      <dgm:spPr/>
    </dgm:pt>
    <dgm:pt modelId="{6612990D-8142-4256-B930-1A49D782D674}" type="pres">
      <dgm:prSet presAssocID="{67EE3BFD-5B1B-4246-8E98-6F7C1384ABFA}" presName="bgRect" presStyleLbl="bgShp" presStyleIdx="0" presStyleCnt="2" custLinFactNeighborX="-575" custLinFactNeighborY="1275"/>
      <dgm:spPr/>
    </dgm:pt>
    <dgm:pt modelId="{242CF142-1801-41B1-94D7-6E39A7636806}" type="pres">
      <dgm:prSet presAssocID="{67EE3BFD-5B1B-4246-8E98-6F7C1384ABFA}" presName="iconRect" presStyleLbl="node1" presStyleIdx="0" presStyleCnt="2"/>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Plant"/>
        </a:ext>
      </dgm:extLst>
    </dgm:pt>
    <dgm:pt modelId="{44ECB3CC-30F3-4745-BBEE-CCC94E07581B}" type="pres">
      <dgm:prSet presAssocID="{67EE3BFD-5B1B-4246-8E98-6F7C1384ABFA}" presName="spaceRect" presStyleCnt="0"/>
      <dgm:spPr/>
    </dgm:pt>
    <dgm:pt modelId="{71D4602B-6EAD-4F1C-AC63-CA1CE128F894}" type="pres">
      <dgm:prSet presAssocID="{67EE3BFD-5B1B-4246-8E98-6F7C1384ABFA}" presName="parTx" presStyleLbl="revTx" presStyleIdx="0" presStyleCnt="2">
        <dgm:presLayoutVars>
          <dgm:chMax val="0"/>
          <dgm:chPref val="0"/>
        </dgm:presLayoutVars>
      </dgm:prSet>
      <dgm:spPr/>
    </dgm:pt>
    <dgm:pt modelId="{E1F3B2B0-7611-429A-97F6-866FE609FC06}" type="pres">
      <dgm:prSet presAssocID="{50C4E311-700F-4E46-8F61-25B272D1B2B5}" presName="sibTrans" presStyleCnt="0"/>
      <dgm:spPr/>
    </dgm:pt>
    <dgm:pt modelId="{888D81D5-FCB0-43D4-B019-D2A6C9430228}" type="pres">
      <dgm:prSet presAssocID="{761FD977-F57E-4134-BEB7-4886145C04A4}" presName="compNode" presStyleCnt="0"/>
      <dgm:spPr/>
    </dgm:pt>
    <dgm:pt modelId="{46731706-9BEB-499E-9D53-78251A478FBC}" type="pres">
      <dgm:prSet presAssocID="{761FD977-F57E-4134-BEB7-4886145C04A4}" presName="bgRect" presStyleLbl="bgShp" presStyleIdx="1" presStyleCnt="2" custLinFactNeighborX="-445" custLinFactNeighborY="987"/>
      <dgm:spPr/>
    </dgm:pt>
    <dgm:pt modelId="{6C00FDFA-04D2-426E-AEAA-C9797EC4C37B}" type="pres">
      <dgm:prSet presAssocID="{761FD977-F57E-4134-BEB7-4886145C04A4}" presName="iconRect" presStyleLbl="node1" presStyleIdx="1" presStyleCnt="2"/>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Head with Gears"/>
        </a:ext>
      </dgm:extLst>
    </dgm:pt>
    <dgm:pt modelId="{F3BA2F0A-93AD-4B04-A1BC-38F8763F86A9}" type="pres">
      <dgm:prSet presAssocID="{761FD977-F57E-4134-BEB7-4886145C04A4}" presName="spaceRect" presStyleCnt="0"/>
      <dgm:spPr/>
    </dgm:pt>
    <dgm:pt modelId="{38287176-C815-4BD1-86E3-93A19FCD93BD}" type="pres">
      <dgm:prSet presAssocID="{761FD977-F57E-4134-BEB7-4886145C04A4}" presName="parTx" presStyleLbl="revTx" presStyleIdx="1" presStyleCnt="2">
        <dgm:presLayoutVars>
          <dgm:chMax val="0"/>
          <dgm:chPref val="0"/>
        </dgm:presLayoutVars>
      </dgm:prSet>
      <dgm:spPr/>
    </dgm:pt>
  </dgm:ptLst>
  <dgm:cxnLst>
    <dgm:cxn modelId="{F9663A57-AFE9-4975-9980-5031233A169B}" type="presOf" srcId="{761FD977-F57E-4134-BEB7-4886145C04A4}" destId="{38287176-C815-4BD1-86E3-93A19FCD93BD}" srcOrd="0" destOrd="0" presId="urn:microsoft.com/office/officeart/2018/2/layout/IconVerticalSolidList"/>
    <dgm:cxn modelId="{F36ACBB5-E384-46D6-960C-781D9823D03B}" srcId="{57213231-8E08-42C7-A1AF-F9F8CF83EDBC}" destId="{761FD977-F57E-4134-BEB7-4886145C04A4}" srcOrd="1" destOrd="0" parTransId="{40303C36-C101-4212-9057-8AAD46DAC171}" sibTransId="{DC2CD4FB-D445-4F96-8B71-46FFF2D86870}"/>
    <dgm:cxn modelId="{B287E5B5-8D81-41FE-9B49-9E11A24D18B6}" type="presOf" srcId="{67EE3BFD-5B1B-4246-8E98-6F7C1384ABFA}" destId="{71D4602B-6EAD-4F1C-AC63-CA1CE128F894}" srcOrd="0" destOrd="0" presId="urn:microsoft.com/office/officeart/2018/2/layout/IconVerticalSolidList"/>
    <dgm:cxn modelId="{DE51F8D2-EF2E-47D6-AE7B-72141F6FAD4E}" srcId="{57213231-8E08-42C7-A1AF-F9F8CF83EDBC}" destId="{67EE3BFD-5B1B-4246-8E98-6F7C1384ABFA}" srcOrd="0" destOrd="0" parTransId="{CA8E9A42-FA4B-4BA1-8680-D25E2D5E043A}" sibTransId="{50C4E311-700F-4E46-8F61-25B272D1B2B5}"/>
    <dgm:cxn modelId="{5A0C43F8-8671-42F8-B8F9-9A172256ED26}" type="presOf" srcId="{57213231-8E08-42C7-A1AF-F9F8CF83EDBC}" destId="{D44CCD89-FC77-4518-B7FB-59EDF8BD62E9}" srcOrd="0" destOrd="0" presId="urn:microsoft.com/office/officeart/2018/2/layout/IconVerticalSolidList"/>
    <dgm:cxn modelId="{C1178280-ADE1-48DE-8F2E-AE866E78855D}" type="presParOf" srcId="{D44CCD89-FC77-4518-B7FB-59EDF8BD62E9}" destId="{969A50E8-12D9-4022-8483-8B0D7C51210A}" srcOrd="0" destOrd="0" presId="urn:microsoft.com/office/officeart/2018/2/layout/IconVerticalSolidList"/>
    <dgm:cxn modelId="{7AB3B1B1-4135-4E26-BE7F-088E2474DD92}" type="presParOf" srcId="{969A50E8-12D9-4022-8483-8B0D7C51210A}" destId="{6612990D-8142-4256-B930-1A49D782D674}" srcOrd="0" destOrd="0" presId="urn:microsoft.com/office/officeart/2018/2/layout/IconVerticalSolidList"/>
    <dgm:cxn modelId="{07D64F26-D999-46C2-B10D-40B56DA2B668}" type="presParOf" srcId="{969A50E8-12D9-4022-8483-8B0D7C51210A}" destId="{242CF142-1801-41B1-94D7-6E39A7636806}" srcOrd="1" destOrd="0" presId="urn:microsoft.com/office/officeart/2018/2/layout/IconVerticalSolidList"/>
    <dgm:cxn modelId="{EB51E31A-32CA-4367-87F6-7E9942DE5B90}" type="presParOf" srcId="{969A50E8-12D9-4022-8483-8B0D7C51210A}" destId="{44ECB3CC-30F3-4745-BBEE-CCC94E07581B}" srcOrd="2" destOrd="0" presId="urn:microsoft.com/office/officeart/2018/2/layout/IconVerticalSolidList"/>
    <dgm:cxn modelId="{7A6AB069-5F77-4D85-BE26-A1EBF8DF7BA1}" type="presParOf" srcId="{969A50E8-12D9-4022-8483-8B0D7C51210A}" destId="{71D4602B-6EAD-4F1C-AC63-CA1CE128F894}" srcOrd="3" destOrd="0" presId="urn:microsoft.com/office/officeart/2018/2/layout/IconVerticalSolidList"/>
    <dgm:cxn modelId="{7422A3DD-3E3A-4277-B6F0-EE081B219A02}" type="presParOf" srcId="{D44CCD89-FC77-4518-B7FB-59EDF8BD62E9}" destId="{E1F3B2B0-7611-429A-97F6-866FE609FC06}" srcOrd="1" destOrd="0" presId="urn:microsoft.com/office/officeart/2018/2/layout/IconVerticalSolidList"/>
    <dgm:cxn modelId="{D21BC259-9126-449A-A216-A8E9A4E5D496}" type="presParOf" srcId="{D44CCD89-FC77-4518-B7FB-59EDF8BD62E9}" destId="{888D81D5-FCB0-43D4-B019-D2A6C9430228}" srcOrd="2" destOrd="0" presId="urn:microsoft.com/office/officeart/2018/2/layout/IconVerticalSolidList"/>
    <dgm:cxn modelId="{816EEA79-72A7-404D-AE73-3854AC4254E7}" type="presParOf" srcId="{888D81D5-FCB0-43D4-B019-D2A6C9430228}" destId="{46731706-9BEB-499E-9D53-78251A478FBC}" srcOrd="0" destOrd="0" presId="urn:microsoft.com/office/officeart/2018/2/layout/IconVerticalSolidList"/>
    <dgm:cxn modelId="{0B260D4C-4135-4194-9838-FB672B61AC4E}" type="presParOf" srcId="{888D81D5-FCB0-43D4-B019-D2A6C9430228}" destId="{6C00FDFA-04D2-426E-AEAA-C9797EC4C37B}" srcOrd="1" destOrd="0" presId="urn:microsoft.com/office/officeart/2018/2/layout/IconVerticalSolidList"/>
    <dgm:cxn modelId="{F8257C42-1F3C-4D8C-B9C2-A6E53619461E}" type="presParOf" srcId="{888D81D5-FCB0-43D4-B019-D2A6C9430228}" destId="{F3BA2F0A-93AD-4B04-A1BC-38F8763F86A9}" srcOrd="2" destOrd="0" presId="urn:microsoft.com/office/officeart/2018/2/layout/IconVerticalSolidList"/>
    <dgm:cxn modelId="{F04AE3FF-5A84-4978-B0F6-50A177BDEDB1}" type="presParOf" srcId="{888D81D5-FCB0-43D4-B019-D2A6C9430228}" destId="{38287176-C815-4BD1-86E3-93A19FCD93BD}" srcOrd="3" destOrd="0" presId="urn:microsoft.com/office/officeart/2018/2/layout/IconVerticalSoli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98.xml><?xml version="1.0" encoding="utf-8"?>
<dgm:dataModel xmlns:dgm="http://schemas.openxmlformats.org/drawingml/2006/diagram" xmlns:a="http://schemas.openxmlformats.org/drawingml/2006/main">
  <dgm:ptLst>
    <dgm:pt modelId="{8453F7F6-BA42-46CC-A423-6602B0EA70F6}" type="doc">
      <dgm:prSet loTypeId="urn:microsoft.com/office/officeart/2008/layout/LinedList" loCatId="list" qsTypeId="urn:microsoft.com/office/officeart/2005/8/quickstyle/simple1" qsCatId="simple" csTypeId="urn:microsoft.com/office/officeart/2005/8/colors/accent1_2" csCatId="accent1" phldr="1"/>
      <dgm:spPr/>
      <dgm:t>
        <a:bodyPr/>
        <a:lstStyle/>
        <a:p>
          <a:endParaRPr lang="en-US"/>
        </a:p>
      </dgm:t>
    </dgm:pt>
    <dgm:pt modelId="{FCC2ACEF-78C2-428F-B191-1502FB924E0B}">
      <dgm:prSet/>
      <dgm:spPr/>
      <dgm:t>
        <a:bodyPr/>
        <a:lstStyle/>
        <a:p>
          <a:r>
            <a:rPr lang="en-US" dirty="0">
              <a:solidFill>
                <a:schemeClr val="accent1">
                  <a:lumMod val="50000"/>
                </a:schemeClr>
              </a:solidFill>
            </a:rPr>
            <a:t>4. The goal of resource acquisition is to acquire environmental resources to keep the consumer segregated in their community. </a:t>
          </a:r>
          <a:r>
            <a:rPr lang="en-US" dirty="0"/>
            <a:t> </a:t>
          </a:r>
        </a:p>
      </dgm:t>
    </dgm:pt>
    <dgm:pt modelId="{430DE266-4A25-4D6F-B29A-B144B1DF51D5}" type="parTrans" cxnId="{E9C0D0B5-946A-4191-B39F-5855414E4C43}">
      <dgm:prSet/>
      <dgm:spPr/>
      <dgm:t>
        <a:bodyPr/>
        <a:lstStyle/>
        <a:p>
          <a:endParaRPr lang="en-US"/>
        </a:p>
      </dgm:t>
    </dgm:pt>
    <dgm:pt modelId="{74A158AC-264B-43EC-887A-39A44831113E}" type="sibTrans" cxnId="{E9C0D0B5-946A-4191-B39F-5855414E4C43}">
      <dgm:prSet/>
      <dgm:spPr/>
      <dgm:t>
        <a:bodyPr/>
        <a:lstStyle/>
        <a:p>
          <a:endParaRPr lang="en-US"/>
        </a:p>
      </dgm:t>
    </dgm:pt>
    <dgm:pt modelId="{F76C9E42-2DE9-4A81-9C19-659FE99596AF}">
      <dgm:prSet/>
      <dgm:spPr/>
      <dgm:t>
        <a:bodyPr/>
        <a:lstStyle/>
        <a:p>
          <a:r>
            <a:rPr lang="en-US" dirty="0">
              <a:solidFill>
                <a:schemeClr val="accent1">
                  <a:lumMod val="50000"/>
                </a:schemeClr>
              </a:solidFill>
            </a:rPr>
            <a:t>a) True</a:t>
          </a:r>
        </a:p>
      </dgm:t>
    </dgm:pt>
    <dgm:pt modelId="{8B6AC106-683F-4B40-9980-FD3BB063E636}" type="parTrans" cxnId="{71B01725-1DC1-4313-8C28-AE1424CF8255}">
      <dgm:prSet/>
      <dgm:spPr/>
      <dgm:t>
        <a:bodyPr/>
        <a:lstStyle/>
        <a:p>
          <a:endParaRPr lang="en-US"/>
        </a:p>
      </dgm:t>
    </dgm:pt>
    <dgm:pt modelId="{3DFF3B98-7721-4D48-9CA3-7E670CB9530D}" type="sibTrans" cxnId="{71B01725-1DC1-4313-8C28-AE1424CF8255}">
      <dgm:prSet/>
      <dgm:spPr/>
      <dgm:t>
        <a:bodyPr/>
        <a:lstStyle/>
        <a:p>
          <a:endParaRPr lang="en-US"/>
        </a:p>
      </dgm:t>
    </dgm:pt>
    <dgm:pt modelId="{313F3451-B962-48B4-B0B8-20621CAB0438}">
      <dgm:prSet/>
      <dgm:spPr/>
      <dgm:t>
        <a:bodyPr/>
        <a:lstStyle/>
        <a:p>
          <a:r>
            <a:rPr lang="en-US" dirty="0">
              <a:solidFill>
                <a:schemeClr val="accent1">
                  <a:lumMod val="50000"/>
                </a:schemeClr>
              </a:solidFill>
            </a:rPr>
            <a:t>b) False</a:t>
          </a:r>
          <a:r>
            <a:rPr lang="en-US" b="1" dirty="0">
              <a:solidFill>
                <a:schemeClr val="accent1">
                  <a:lumMod val="50000"/>
                </a:schemeClr>
              </a:solidFill>
            </a:rPr>
            <a:t>  </a:t>
          </a:r>
          <a:endParaRPr lang="en-US" dirty="0">
            <a:solidFill>
              <a:schemeClr val="accent1">
                <a:lumMod val="50000"/>
              </a:schemeClr>
            </a:solidFill>
          </a:endParaRPr>
        </a:p>
      </dgm:t>
    </dgm:pt>
    <dgm:pt modelId="{A9A03C95-B762-4478-8AEF-F20079DC4B61}" type="parTrans" cxnId="{ED070FC3-6931-49C8-87E4-76B152604A93}">
      <dgm:prSet/>
      <dgm:spPr/>
      <dgm:t>
        <a:bodyPr/>
        <a:lstStyle/>
        <a:p>
          <a:endParaRPr lang="en-US"/>
        </a:p>
      </dgm:t>
    </dgm:pt>
    <dgm:pt modelId="{3E8D93A2-84A8-48BD-A087-321F803A80C9}" type="sibTrans" cxnId="{ED070FC3-6931-49C8-87E4-76B152604A93}">
      <dgm:prSet/>
      <dgm:spPr/>
      <dgm:t>
        <a:bodyPr/>
        <a:lstStyle/>
        <a:p>
          <a:endParaRPr lang="en-US"/>
        </a:p>
      </dgm:t>
    </dgm:pt>
    <dgm:pt modelId="{1AD5A8E7-1A1E-4CB2-AEAE-014FE8765A35}" type="pres">
      <dgm:prSet presAssocID="{8453F7F6-BA42-46CC-A423-6602B0EA70F6}" presName="vert0" presStyleCnt="0">
        <dgm:presLayoutVars>
          <dgm:dir/>
          <dgm:animOne val="branch"/>
          <dgm:animLvl val="lvl"/>
        </dgm:presLayoutVars>
      </dgm:prSet>
      <dgm:spPr/>
    </dgm:pt>
    <dgm:pt modelId="{BD1ACFCD-E7FD-4E70-B2C7-B1D5DB3FF3EC}" type="pres">
      <dgm:prSet presAssocID="{FCC2ACEF-78C2-428F-B191-1502FB924E0B}" presName="thickLine" presStyleLbl="alignNode1" presStyleIdx="0" presStyleCnt="3"/>
      <dgm:spPr/>
    </dgm:pt>
    <dgm:pt modelId="{29787844-0F97-4A81-B3BA-0AE5E272F03C}" type="pres">
      <dgm:prSet presAssocID="{FCC2ACEF-78C2-428F-B191-1502FB924E0B}" presName="horz1" presStyleCnt="0"/>
      <dgm:spPr/>
    </dgm:pt>
    <dgm:pt modelId="{4E1D2447-42B1-4206-814E-5113AF77EB03}" type="pres">
      <dgm:prSet presAssocID="{FCC2ACEF-78C2-428F-B191-1502FB924E0B}" presName="tx1" presStyleLbl="revTx" presStyleIdx="0" presStyleCnt="3"/>
      <dgm:spPr/>
    </dgm:pt>
    <dgm:pt modelId="{4D1BC749-E361-46E7-99CA-08BFEE6DA2DC}" type="pres">
      <dgm:prSet presAssocID="{FCC2ACEF-78C2-428F-B191-1502FB924E0B}" presName="vert1" presStyleCnt="0"/>
      <dgm:spPr/>
    </dgm:pt>
    <dgm:pt modelId="{2E46B385-7846-4C78-B5E0-A29C8DA408D7}" type="pres">
      <dgm:prSet presAssocID="{F76C9E42-2DE9-4A81-9C19-659FE99596AF}" presName="thickLine" presStyleLbl="alignNode1" presStyleIdx="1" presStyleCnt="3"/>
      <dgm:spPr/>
    </dgm:pt>
    <dgm:pt modelId="{61E6B32F-CAFE-4C82-A118-CAB9A1D35123}" type="pres">
      <dgm:prSet presAssocID="{F76C9E42-2DE9-4A81-9C19-659FE99596AF}" presName="horz1" presStyleCnt="0"/>
      <dgm:spPr/>
    </dgm:pt>
    <dgm:pt modelId="{4B26BF93-22F8-42D9-8390-A3285E2AA195}" type="pres">
      <dgm:prSet presAssocID="{F76C9E42-2DE9-4A81-9C19-659FE99596AF}" presName="tx1" presStyleLbl="revTx" presStyleIdx="1" presStyleCnt="3"/>
      <dgm:spPr/>
    </dgm:pt>
    <dgm:pt modelId="{5181BFFD-37B6-4C30-A16F-062585E3F5BE}" type="pres">
      <dgm:prSet presAssocID="{F76C9E42-2DE9-4A81-9C19-659FE99596AF}" presName="vert1" presStyleCnt="0"/>
      <dgm:spPr/>
    </dgm:pt>
    <dgm:pt modelId="{2F5E76C9-7338-4D02-9114-6B0B8EAD85A4}" type="pres">
      <dgm:prSet presAssocID="{313F3451-B962-48B4-B0B8-20621CAB0438}" presName="thickLine" presStyleLbl="alignNode1" presStyleIdx="2" presStyleCnt="3"/>
      <dgm:spPr/>
    </dgm:pt>
    <dgm:pt modelId="{FE82721E-ECDF-4089-B64A-416A5347E40C}" type="pres">
      <dgm:prSet presAssocID="{313F3451-B962-48B4-B0B8-20621CAB0438}" presName="horz1" presStyleCnt="0"/>
      <dgm:spPr/>
    </dgm:pt>
    <dgm:pt modelId="{613619BC-564C-4DFF-B821-02E95251F84D}" type="pres">
      <dgm:prSet presAssocID="{313F3451-B962-48B4-B0B8-20621CAB0438}" presName="tx1" presStyleLbl="revTx" presStyleIdx="2" presStyleCnt="3"/>
      <dgm:spPr/>
    </dgm:pt>
    <dgm:pt modelId="{4301F909-1BE4-4B41-9EC3-9A34249BEF23}" type="pres">
      <dgm:prSet presAssocID="{313F3451-B962-48B4-B0B8-20621CAB0438}" presName="vert1" presStyleCnt="0"/>
      <dgm:spPr/>
    </dgm:pt>
  </dgm:ptLst>
  <dgm:cxnLst>
    <dgm:cxn modelId="{71B01725-1DC1-4313-8C28-AE1424CF8255}" srcId="{8453F7F6-BA42-46CC-A423-6602B0EA70F6}" destId="{F76C9E42-2DE9-4A81-9C19-659FE99596AF}" srcOrd="1" destOrd="0" parTransId="{8B6AC106-683F-4B40-9980-FD3BB063E636}" sibTransId="{3DFF3B98-7721-4D48-9CA3-7E670CB9530D}"/>
    <dgm:cxn modelId="{E5A7713D-699C-4F23-B942-10C8C6C63D24}" type="presOf" srcId="{8453F7F6-BA42-46CC-A423-6602B0EA70F6}" destId="{1AD5A8E7-1A1E-4CB2-AEAE-014FE8765A35}" srcOrd="0" destOrd="0" presId="urn:microsoft.com/office/officeart/2008/layout/LinedList"/>
    <dgm:cxn modelId="{03B59C7E-6FE7-4DDC-B933-10C5692BF6B5}" type="presOf" srcId="{313F3451-B962-48B4-B0B8-20621CAB0438}" destId="{613619BC-564C-4DFF-B821-02E95251F84D}" srcOrd="0" destOrd="0" presId="urn:microsoft.com/office/officeart/2008/layout/LinedList"/>
    <dgm:cxn modelId="{E7D1F67F-AF95-4655-B5E5-C6E5E81CC5C1}" type="presOf" srcId="{FCC2ACEF-78C2-428F-B191-1502FB924E0B}" destId="{4E1D2447-42B1-4206-814E-5113AF77EB03}" srcOrd="0" destOrd="0" presId="urn:microsoft.com/office/officeart/2008/layout/LinedList"/>
    <dgm:cxn modelId="{C87D7AAA-8D8B-4863-B7A8-43D3A2D6851B}" type="presOf" srcId="{F76C9E42-2DE9-4A81-9C19-659FE99596AF}" destId="{4B26BF93-22F8-42D9-8390-A3285E2AA195}" srcOrd="0" destOrd="0" presId="urn:microsoft.com/office/officeart/2008/layout/LinedList"/>
    <dgm:cxn modelId="{E9C0D0B5-946A-4191-B39F-5855414E4C43}" srcId="{8453F7F6-BA42-46CC-A423-6602B0EA70F6}" destId="{FCC2ACEF-78C2-428F-B191-1502FB924E0B}" srcOrd="0" destOrd="0" parTransId="{430DE266-4A25-4D6F-B29A-B144B1DF51D5}" sibTransId="{74A158AC-264B-43EC-887A-39A44831113E}"/>
    <dgm:cxn modelId="{ED070FC3-6931-49C8-87E4-76B152604A93}" srcId="{8453F7F6-BA42-46CC-A423-6602B0EA70F6}" destId="{313F3451-B962-48B4-B0B8-20621CAB0438}" srcOrd="2" destOrd="0" parTransId="{A9A03C95-B762-4478-8AEF-F20079DC4B61}" sibTransId="{3E8D93A2-84A8-48BD-A087-321F803A80C9}"/>
    <dgm:cxn modelId="{E95E05F2-288D-4C6B-BBD8-35E95B259818}" type="presParOf" srcId="{1AD5A8E7-1A1E-4CB2-AEAE-014FE8765A35}" destId="{BD1ACFCD-E7FD-4E70-B2C7-B1D5DB3FF3EC}" srcOrd="0" destOrd="0" presId="urn:microsoft.com/office/officeart/2008/layout/LinedList"/>
    <dgm:cxn modelId="{B76B2033-FFA9-49F5-8980-0509B805D4D5}" type="presParOf" srcId="{1AD5A8E7-1A1E-4CB2-AEAE-014FE8765A35}" destId="{29787844-0F97-4A81-B3BA-0AE5E272F03C}" srcOrd="1" destOrd="0" presId="urn:microsoft.com/office/officeart/2008/layout/LinedList"/>
    <dgm:cxn modelId="{EE789960-DAFF-4253-94F7-A83CF33BD69C}" type="presParOf" srcId="{29787844-0F97-4A81-B3BA-0AE5E272F03C}" destId="{4E1D2447-42B1-4206-814E-5113AF77EB03}" srcOrd="0" destOrd="0" presId="urn:microsoft.com/office/officeart/2008/layout/LinedList"/>
    <dgm:cxn modelId="{7E950735-0164-4D98-87DD-FEFCF6A0AEBA}" type="presParOf" srcId="{29787844-0F97-4A81-B3BA-0AE5E272F03C}" destId="{4D1BC749-E361-46E7-99CA-08BFEE6DA2DC}" srcOrd="1" destOrd="0" presId="urn:microsoft.com/office/officeart/2008/layout/LinedList"/>
    <dgm:cxn modelId="{E2D9D690-D775-47D0-ACAD-7FB8EA4D610D}" type="presParOf" srcId="{1AD5A8E7-1A1E-4CB2-AEAE-014FE8765A35}" destId="{2E46B385-7846-4C78-B5E0-A29C8DA408D7}" srcOrd="2" destOrd="0" presId="urn:microsoft.com/office/officeart/2008/layout/LinedList"/>
    <dgm:cxn modelId="{D63AD76C-83E6-4331-8C40-B126BCC54E1A}" type="presParOf" srcId="{1AD5A8E7-1A1E-4CB2-AEAE-014FE8765A35}" destId="{61E6B32F-CAFE-4C82-A118-CAB9A1D35123}" srcOrd="3" destOrd="0" presId="urn:microsoft.com/office/officeart/2008/layout/LinedList"/>
    <dgm:cxn modelId="{CEE10669-74B9-4EBC-96AE-E6743494348B}" type="presParOf" srcId="{61E6B32F-CAFE-4C82-A118-CAB9A1D35123}" destId="{4B26BF93-22F8-42D9-8390-A3285E2AA195}" srcOrd="0" destOrd="0" presId="urn:microsoft.com/office/officeart/2008/layout/LinedList"/>
    <dgm:cxn modelId="{E598E7E3-1CFB-424D-9C5B-3C5B377DCB86}" type="presParOf" srcId="{61E6B32F-CAFE-4C82-A118-CAB9A1D35123}" destId="{5181BFFD-37B6-4C30-A16F-062585E3F5BE}" srcOrd="1" destOrd="0" presId="urn:microsoft.com/office/officeart/2008/layout/LinedList"/>
    <dgm:cxn modelId="{B10518B4-F514-4F61-A6F7-EACD9F812B44}" type="presParOf" srcId="{1AD5A8E7-1A1E-4CB2-AEAE-014FE8765A35}" destId="{2F5E76C9-7338-4D02-9114-6B0B8EAD85A4}" srcOrd="4" destOrd="0" presId="urn:microsoft.com/office/officeart/2008/layout/LinedList"/>
    <dgm:cxn modelId="{B327DA75-886B-444C-879B-68C71FF89D92}" type="presParOf" srcId="{1AD5A8E7-1A1E-4CB2-AEAE-014FE8765A35}" destId="{FE82721E-ECDF-4089-B64A-416A5347E40C}" srcOrd="5" destOrd="0" presId="urn:microsoft.com/office/officeart/2008/layout/LinedList"/>
    <dgm:cxn modelId="{0E7E5ADC-A147-4FFC-8CAF-018D56F5E840}" type="presParOf" srcId="{FE82721E-ECDF-4089-B64A-416A5347E40C}" destId="{613619BC-564C-4DFF-B821-02E95251F84D}" srcOrd="0" destOrd="0" presId="urn:microsoft.com/office/officeart/2008/layout/LinedList"/>
    <dgm:cxn modelId="{9E687FF0-EECA-47F4-81FD-FD9510AF5A26}" type="presParOf" srcId="{FE82721E-ECDF-4089-B64A-416A5347E40C}" destId="{4301F909-1BE4-4B41-9EC3-9A34249BEF23}" srcOrd="1"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9.xml><?xml version="1.0" encoding="utf-8"?>
<dgm:dataModel xmlns:dgm="http://schemas.openxmlformats.org/drawingml/2006/diagram" xmlns:a="http://schemas.openxmlformats.org/drawingml/2006/main">
  <dgm:ptLst>
    <dgm:pt modelId="{A35F38AB-6215-4F1B-B47C-08181DA2A710}" type="doc">
      <dgm:prSet loTypeId="urn:microsoft.com/office/officeart/2008/layout/LinedList" loCatId="list" qsTypeId="urn:microsoft.com/office/officeart/2005/8/quickstyle/simple1" qsCatId="simple" csTypeId="urn:microsoft.com/office/officeart/2005/8/colors/accent1_2" csCatId="accent1" phldr="1"/>
      <dgm:spPr/>
      <dgm:t>
        <a:bodyPr/>
        <a:lstStyle/>
        <a:p>
          <a:endParaRPr lang="en-US"/>
        </a:p>
      </dgm:t>
    </dgm:pt>
    <dgm:pt modelId="{A43F0EA5-E75F-44C2-927F-8D71047215AC}">
      <dgm:prSet/>
      <dgm:spPr/>
      <dgm:t>
        <a:bodyPr/>
        <a:lstStyle/>
        <a:p>
          <a:r>
            <a:rPr lang="en-US" dirty="0">
              <a:solidFill>
                <a:schemeClr val="accent1">
                  <a:lumMod val="50000"/>
                </a:schemeClr>
              </a:solidFill>
            </a:rPr>
            <a:t>4. The goal of resource acquisition is to acquire environmental resources to keep the consumer segregated in their community.</a:t>
          </a:r>
          <a:r>
            <a:rPr lang="en-US" dirty="0"/>
            <a:t>  </a:t>
          </a:r>
        </a:p>
      </dgm:t>
    </dgm:pt>
    <dgm:pt modelId="{E6F4C370-3399-4042-861C-DB598111E6CE}" type="parTrans" cxnId="{45503789-E9B8-4129-A537-F2D3D8D40DF5}">
      <dgm:prSet/>
      <dgm:spPr/>
      <dgm:t>
        <a:bodyPr/>
        <a:lstStyle/>
        <a:p>
          <a:endParaRPr lang="en-US"/>
        </a:p>
      </dgm:t>
    </dgm:pt>
    <dgm:pt modelId="{85DDCD7D-B95E-45F3-A7EF-035BA4E1F8BB}" type="sibTrans" cxnId="{45503789-E9B8-4129-A537-F2D3D8D40DF5}">
      <dgm:prSet/>
      <dgm:spPr/>
      <dgm:t>
        <a:bodyPr/>
        <a:lstStyle/>
        <a:p>
          <a:endParaRPr lang="en-US"/>
        </a:p>
      </dgm:t>
    </dgm:pt>
    <dgm:pt modelId="{69DE2FAE-F839-47A8-9015-679693C835AE}">
      <dgm:prSet/>
      <dgm:spPr/>
      <dgm:t>
        <a:bodyPr/>
        <a:lstStyle/>
        <a:p>
          <a:r>
            <a:rPr lang="en-US" dirty="0">
              <a:solidFill>
                <a:schemeClr val="accent1">
                  <a:lumMod val="50000"/>
                </a:schemeClr>
              </a:solidFill>
            </a:rPr>
            <a:t>a) True</a:t>
          </a:r>
        </a:p>
      </dgm:t>
    </dgm:pt>
    <dgm:pt modelId="{B17CC429-F32C-4799-AD19-5EC4772FE22E}" type="parTrans" cxnId="{7B6E09E7-4408-4519-99A0-AF10BB701ABA}">
      <dgm:prSet/>
      <dgm:spPr/>
      <dgm:t>
        <a:bodyPr/>
        <a:lstStyle/>
        <a:p>
          <a:endParaRPr lang="en-US"/>
        </a:p>
      </dgm:t>
    </dgm:pt>
    <dgm:pt modelId="{B8F7EF58-FD71-4F49-A32A-ED43532208EF}" type="sibTrans" cxnId="{7B6E09E7-4408-4519-99A0-AF10BB701ABA}">
      <dgm:prSet/>
      <dgm:spPr/>
      <dgm:t>
        <a:bodyPr/>
        <a:lstStyle/>
        <a:p>
          <a:endParaRPr lang="en-US"/>
        </a:p>
      </dgm:t>
    </dgm:pt>
    <dgm:pt modelId="{128827CE-66AA-4C28-A895-2DA9CA7E168A}">
      <dgm:prSet custT="1"/>
      <dgm:spPr/>
      <dgm:t>
        <a:bodyPr/>
        <a:lstStyle/>
        <a:p>
          <a:r>
            <a:rPr lang="en-US" sz="4000" b="1" u="none" dirty="0">
              <a:solidFill>
                <a:schemeClr val="accent1">
                  <a:lumMod val="50000"/>
                </a:schemeClr>
              </a:solidFill>
            </a:rPr>
            <a:t>b) </a:t>
          </a:r>
          <a:r>
            <a:rPr lang="en-US" sz="4000" b="1" u="sng" dirty="0">
              <a:solidFill>
                <a:schemeClr val="accent1">
                  <a:lumMod val="50000"/>
                </a:schemeClr>
              </a:solidFill>
            </a:rPr>
            <a:t>False  </a:t>
          </a:r>
          <a:endParaRPr lang="en-US" sz="4000" u="sng" dirty="0">
            <a:solidFill>
              <a:schemeClr val="accent1">
                <a:lumMod val="50000"/>
              </a:schemeClr>
            </a:solidFill>
          </a:endParaRPr>
        </a:p>
      </dgm:t>
    </dgm:pt>
    <dgm:pt modelId="{817622AC-4688-4AA6-A093-33881AF9A48B}" type="parTrans" cxnId="{7B6E4B5B-C515-4D7A-9B6D-B7848C6321EF}">
      <dgm:prSet/>
      <dgm:spPr/>
      <dgm:t>
        <a:bodyPr/>
        <a:lstStyle/>
        <a:p>
          <a:endParaRPr lang="en-US"/>
        </a:p>
      </dgm:t>
    </dgm:pt>
    <dgm:pt modelId="{B2D5E1BB-B2A5-4424-B785-D754FAEDC519}" type="sibTrans" cxnId="{7B6E4B5B-C515-4D7A-9B6D-B7848C6321EF}">
      <dgm:prSet/>
      <dgm:spPr/>
      <dgm:t>
        <a:bodyPr/>
        <a:lstStyle/>
        <a:p>
          <a:endParaRPr lang="en-US"/>
        </a:p>
      </dgm:t>
    </dgm:pt>
    <dgm:pt modelId="{E49270E5-F4BE-4004-9D06-CA8060686EEE}" type="pres">
      <dgm:prSet presAssocID="{A35F38AB-6215-4F1B-B47C-08181DA2A710}" presName="vert0" presStyleCnt="0">
        <dgm:presLayoutVars>
          <dgm:dir/>
          <dgm:animOne val="branch"/>
          <dgm:animLvl val="lvl"/>
        </dgm:presLayoutVars>
      </dgm:prSet>
      <dgm:spPr/>
    </dgm:pt>
    <dgm:pt modelId="{F7A5EE6B-C4F7-483C-8A67-8D71A010BEFB}" type="pres">
      <dgm:prSet presAssocID="{A43F0EA5-E75F-44C2-927F-8D71047215AC}" presName="thickLine" presStyleLbl="alignNode1" presStyleIdx="0" presStyleCnt="3"/>
      <dgm:spPr/>
    </dgm:pt>
    <dgm:pt modelId="{3BD60EF1-3760-4EFA-B4B9-D93994BE9377}" type="pres">
      <dgm:prSet presAssocID="{A43F0EA5-E75F-44C2-927F-8D71047215AC}" presName="horz1" presStyleCnt="0"/>
      <dgm:spPr/>
    </dgm:pt>
    <dgm:pt modelId="{C086E3F0-1934-45F3-AA7C-CA8831FDA3DB}" type="pres">
      <dgm:prSet presAssocID="{A43F0EA5-E75F-44C2-927F-8D71047215AC}" presName="tx1" presStyleLbl="revTx" presStyleIdx="0" presStyleCnt="3"/>
      <dgm:spPr/>
    </dgm:pt>
    <dgm:pt modelId="{D2FFF4C9-3FA7-4964-97BB-77EC2B573427}" type="pres">
      <dgm:prSet presAssocID="{A43F0EA5-E75F-44C2-927F-8D71047215AC}" presName="vert1" presStyleCnt="0"/>
      <dgm:spPr/>
    </dgm:pt>
    <dgm:pt modelId="{EBD07802-7C42-474E-BF56-F1F9D86C74B6}" type="pres">
      <dgm:prSet presAssocID="{69DE2FAE-F839-47A8-9015-679693C835AE}" presName="thickLine" presStyleLbl="alignNode1" presStyleIdx="1" presStyleCnt="3"/>
      <dgm:spPr/>
    </dgm:pt>
    <dgm:pt modelId="{FD2A0971-A52C-4516-AFD6-C112C5F6E8AE}" type="pres">
      <dgm:prSet presAssocID="{69DE2FAE-F839-47A8-9015-679693C835AE}" presName="horz1" presStyleCnt="0"/>
      <dgm:spPr/>
    </dgm:pt>
    <dgm:pt modelId="{F979CF42-5F78-4FC9-A0BF-56ADC0C85D9A}" type="pres">
      <dgm:prSet presAssocID="{69DE2FAE-F839-47A8-9015-679693C835AE}" presName="tx1" presStyleLbl="revTx" presStyleIdx="1" presStyleCnt="3"/>
      <dgm:spPr/>
    </dgm:pt>
    <dgm:pt modelId="{841203C5-F788-42A2-A722-B89C56B2A9BB}" type="pres">
      <dgm:prSet presAssocID="{69DE2FAE-F839-47A8-9015-679693C835AE}" presName="vert1" presStyleCnt="0"/>
      <dgm:spPr/>
    </dgm:pt>
    <dgm:pt modelId="{C51D5AC2-F93E-47AB-83A1-6E6F4B80E10F}" type="pres">
      <dgm:prSet presAssocID="{128827CE-66AA-4C28-A895-2DA9CA7E168A}" presName="thickLine" presStyleLbl="alignNode1" presStyleIdx="2" presStyleCnt="3"/>
      <dgm:spPr/>
    </dgm:pt>
    <dgm:pt modelId="{C0F34BE7-94E8-4AEA-8495-3AB6A4E82E00}" type="pres">
      <dgm:prSet presAssocID="{128827CE-66AA-4C28-A895-2DA9CA7E168A}" presName="horz1" presStyleCnt="0"/>
      <dgm:spPr/>
    </dgm:pt>
    <dgm:pt modelId="{DC39CEDA-971D-48D8-BC07-1C7AB191181B}" type="pres">
      <dgm:prSet presAssocID="{128827CE-66AA-4C28-A895-2DA9CA7E168A}" presName="tx1" presStyleLbl="revTx" presStyleIdx="2" presStyleCnt="3"/>
      <dgm:spPr/>
    </dgm:pt>
    <dgm:pt modelId="{67BD3988-08AE-4333-ACBC-88D766D03EEE}" type="pres">
      <dgm:prSet presAssocID="{128827CE-66AA-4C28-A895-2DA9CA7E168A}" presName="vert1" presStyleCnt="0"/>
      <dgm:spPr/>
    </dgm:pt>
  </dgm:ptLst>
  <dgm:cxnLst>
    <dgm:cxn modelId="{C8BE032F-13E2-4D6E-9F62-634D64BD69E1}" type="presOf" srcId="{128827CE-66AA-4C28-A895-2DA9CA7E168A}" destId="{DC39CEDA-971D-48D8-BC07-1C7AB191181B}" srcOrd="0" destOrd="0" presId="urn:microsoft.com/office/officeart/2008/layout/LinedList"/>
    <dgm:cxn modelId="{7B6E4B5B-C515-4D7A-9B6D-B7848C6321EF}" srcId="{A35F38AB-6215-4F1B-B47C-08181DA2A710}" destId="{128827CE-66AA-4C28-A895-2DA9CA7E168A}" srcOrd="2" destOrd="0" parTransId="{817622AC-4688-4AA6-A093-33881AF9A48B}" sibTransId="{B2D5E1BB-B2A5-4424-B785-D754FAEDC519}"/>
    <dgm:cxn modelId="{FCFCA74F-99A9-482C-B5D1-D1DE939C54B3}" type="presOf" srcId="{A35F38AB-6215-4F1B-B47C-08181DA2A710}" destId="{E49270E5-F4BE-4004-9D06-CA8060686EEE}" srcOrd="0" destOrd="0" presId="urn:microsoft.com/office/officeart/2008/layout/LinedList"/>
    <dgm:cxn modelId="{9F44E881-7682-45BC-8C70-BC9D98194DF3}" type="presOf" srcId="{69DE2FAE-F839-47A8-9015-679693C835AE}" destId="{F979CF42-5F78-4FC9-A0BF-56ADC0C85D9A}" srcOrd="0" destOrd="0" presId="urn:microsoft.com/office/officeart/2008/layout/LinedList"/>
    <dgm:cxn modelId="{45503789-E9B8-4129-A537-F2D3D8D40DF5}" srcId="{A35F38AB-6215-4F1B-B47C-08181DA2A710}" destId="{A43F0EA5-E75F-44C2-927F-8D71047215AC}" srcOrd="0" destOrd="0" parTransId="{E6F4C370-3399-4042-861C-DB598111E6CE}" sibTransId="{85DDCD7D-B95E-45F3-A7EF-035BA4E1F8BB}"/>
    <dgm:cxn modelId="{7B6E09E7-4408-4519-99A0-AF10BB701ABA}" srcId="{A35F38AB-6215-4F1B-B47C-08181DA2A710}" destId="{69DE2FAE-F839-47A8-9015-679693C835AE}" srcOrd="1" destOrd="0" parTransId="{B17CC429-F32C-4799-AD19-5EC4772FE22E}" sibTransId="{B8F7EF58-FD71-4F49-A32A-ED43532208EF}"/>
    <dgm:cxn modelId="{39A3B1F8-301D-4637-9FB3-AD4C21F0EC5D}" type="presOf" srcId="{A43F0EA5-E75F-44C2-927F-8D71047215AC}" destId="{C086E3F0-1934-45F3-AA7C-CA8831FDA3DB}" srcOrd="0" destOrd="0" presId="urn:microsoft.com/office/officeart/2008/layout/LinedList"/>
    <dgm:cxn modelId="{6EE58B8A-21B4-419E-A0AC-3F99B3E0807A}" type="presParOf" srcId="{E49270E5-F4BE-4004-9D06-CA8060686EEE}" destId="{F7A5EE6B-C4F7-483C-8A67-8D71A010BEFB}" srcOrd="0" destOrd="0" presId="urn:microsoft.com/office/officeart/2008/layout/LinedList"/>
    <dgm:cxn modelId="{EA082916-F120-4C42-AB94-1768BCD5E1F9}" type="presParOf" srcId="{E49270E5-F4BE-4004-9D06-CA8060686EEE}" destId="{3BD60EF1-3760-4EFA-B4B9-D93994BE9377}" srcOrd="1" destOrd="0" presId="urn:microsoft.com/office/officeart/2008/layout/LinedList"/>
    <dgm:cxn modelId="{ED444437-B956-4917-B4E7-AE96A44052F9}" type="presParOf" srcId="{3BD60EF1-3760-4EFA-B4B9-D93994BE9377}" destId="{C086E3F0-1934-45F3-AA7C-CA8831FDA3DB}" srcOrd="0" destOrd="0" presId="urn:microsoft.com/office/officeart/2008/layout/LinedList"/>
    <dgm:cxn modelId="{9F751B20-2E66-400B-AEE8-CB8E1F75B551}" type="presParOf" srcId="{3BD60EF1-3760-4EFA-B4B9-D93994BE9377}" destId="{D2FFF4C9-3FA7-4964-97BB-77EC2B573427}" srcOrd="1" destOrd="0" presId="urn:microsoft.com/office/officeart/2008/layout/LinedList"/>
    <dgm:cxn modelId="{06A7637F-FD97-4163-BB00-1775DB597D6B}" type="presParOf" srcId="{E49270E5-F4BE-4004-9D06-CA8060686EEE}" destId="{EBD07802-7C42-474E-BF56-F1F9D86C74B6}" srcOrd="2" destOrd="0" presId="urn:microsoft.com/office/officeart/2008/layout/LinedList"/>
    <dgm:cxn modelId="{EF2D4883-FC93-46EF-9A02-CD72FFFA9B2C}" type="presParOf" srcId="{E49270E5-F4BE-4004-9D06-CA8060686EEE}" destId="{FD2A0971-A52C-4516-AFD6-C112C5F6E8AE}" srcOrd="3" destOrd="0" presId="urn:microsoft.com/office/officeart/2008/layout/LinedList"/>
    <dgm:cxn modelId="{4C0A3F26-F45A-48BB-971C-791DA920D677}" type="presParOf" srcId="{FD2A0971-A52C-4516-AFD6-C112C5F6E8AE}" destId="{F979CF42-5F78-4FC9-A0BF-56ADC0C85D9A}" srcOrd="0" destOrd="0" presId="urn:microsoft.com/office/officeart/2008/layout/LinedList"/>
    <dgm:cxn modelId="{761E914E-4023-4665-9421-597A118AC181}" type="presParOf" srcId="{FD2A0971-A52C-4516-AFD6-C112C5F6E8AE}" destId="{841203C5-F788-42A2-A722-B89C56B2A9BB}" srcOrd="1" destOrd="0" presId="urn:microsoft.com/office/officeart/2008/layout/LinedList"/>
    <dgm:cxn modelId="{EB4B6C26-9F2D-479F-8A9A-DC6BBCBD9922}" type="presParOf" srcId="{E49270E5-F4BE-4004-9D06-CA8060686EEE}" destId="{C51D5AC2-F93E-47AB-83A1-6E6F4B80E10F}" srcOrd="4" destOrd="0" presId="urn:microsoft.com/office/officeart/2008/layout/LinedList"/>
    <dgm:cxn modelId="{A3A3EA7D-7A9E-4F15-BE1F-91EFC529B9C3}" type="presParOf" srcId="{E49270E5-F4BE-4004-9D06-CA8060686EEE}" destId="{C0F34BE7-94E8-4AEA-8495-3AB6A4E82E00}" srcOrd="5" destOrd="0" presId="urn:microsoft.com/office/officeart/2008/layout/LinedList"/>
    <dgm:cxn modelId="{98E2A88D-B9D3-449D-BC4D-BE13363970AB}" type="presParOf" srcId="{C0F34BE7-94E8-4AEA-8495-3AB6A4E82E00}" destId="{DC39CEDA-971D-48D8-BC07-1C7AB191181B}" srcOrd="0" destOrd="0" presId="urn:microsoft.com/office/officeart/2008/layout/LinedList"/>
    <dgm:cxn modelId="{F972A14B-8697-4BD9-A4BB-478651782760}" type="presParOf" srcId="{C0F34BE7-94E8-4AEA-8495-3AB6A4E82E00}" destId="{67BD3988-08AE-4333-ACBC-88D766D03EEE}" srcOrd="1"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08BD607-8B35-423D-948C-198A5A1E096B}">
      <dsp:nvSpPr>
        <dsp:cNvPr id="0" name=""/>
        <dsp:cNvSpPr/>
      </dsp:nvSpPr>
      <dsp:spPr>
        <a:xfrm>
          <a:off x="2357437" y="0"/>
          <a:ext cx="3881437" cy="3881437"/>
        </a:xfrm>
        <a:prstGeom prst="diamond">
          <a:avLst/>
        </a:prstGeom>
        <a:solidFill>
          <a:schemeClr val="accent5">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5E92FD29-477C-451F-BDB5-08648AE4E4CB}">
      <dsp:nvSpPr>
        <dsp:cNvPr id="0" name=""/>
        <dsp:cNvSpPr/>
      </dsp:nvSpPr>
      <dsp:spPr>
        <a:xfrm>
          <a:off x="2726174" y="368736"/>
          <a:ext cx="1513760" cy="1513760"/>
        </a:xfrm>
        <a:prstGeom prst="roundRect">
          <a:avLst/>
        </a:prstGeom>
        <a:solidFill>
          <a:schemeClr val="accent5">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ctr" defTabSz="666750">
            <a:lnSpc>
              <a:spcPct val="90000"/>
            </a:lnSpc>
            <a:spcBef>
              <a:spcPct val="0"/>
            </a:spcBef>
            <a:spcAft>
              <a:spcPct val="35000"/>
            </a:spcAft>
            <a:buNone/>
          </a:pPr>
          <a:r>
            <a:rPr lang="en-US" sz="1500" kern="1200" dirty="0"/>
            <a:t>Delusions</a:t>
          </a:r>
        </a:p>
      </dsp:txBody>
      <dsp:txXfrm>
        <a:off x="2800070" y="442632"/>
        <a:ext cx="1365968" cy="1365968"/>
      </dsp:txXfrm>
    </dsp:sp>
    <dsp:sp modelId="{DF0C4528-A31E-4D28-8E91-32E8E9DD1D00}">
      <dsp:nvSpPr>
        <dsp:cNvPr id="0" name=""/>
        <dsp:cNvSpPr/>
      </dsp:nvSpPr>
      <dsp:spPr>
        <a:xfrm>
          <a:off x="4356377" y="368736"/>
          <a:ext cx="1513760" cy="1513760"/>
        </a:xfrm>
        <a:prstGeom prst="roundRect">
          <a:avLst/>
        </a:prstGeom>
        <a:solidFill>
          <a:schemeClr val="accent5">
            <a:hueOff val="831752"/>
            <a:satOff val="-16830"/>
            <a:lumOff val="523"/>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ctr" defTabSz="666750">
            <a:lnSpc>
              <a:spcPct val="90000"/>
            </a:lnSpc>
            <a:spcBef>
              <a:spcPct val="0"/>
            </a:spcBef>
            <a:spcAft>
              <a:spcPct val="35000"/>
            </a:spcAft>
            <a:buNone/>
          </a:pPr>
          <a:r>
            <a:rPr lang="en-US" sz="1500" kern="1200" dirty="0"/>
            <a:t>Hallucinations</a:t>
          </a:r>
        </a:p>
      </dsp:txBody>
      <dsp:txXfrm>
        <a:off x="4430273" y="442632"/>
        <a:ext cx="1365968" cy="1365968"/>
      </dsp:txXfrm>
    </dsp:sp>
    <dsp:sp modelId="{8A29B6BF-1B8A-49FB-BD5B-F64F938192FC}">
      <dsp:nvSpPr>
        <dsp:cNvPr id="0" name=""/>
        <dsp:cNvSpPr/>
      </dsp:nvSpPr>
      <dsp:spPr>
        <a:xfrm>
          <a:off x="2726174" y="1998940"/>
          <a:ext cx="1513760" cy="1513760"/>
        </a:xfrm>
        <a:prstGeom prst="roundRect">
          <a:avLst/>
        </a:prstGeom>
        <a:solidFill>
          <a:schemeClr val="accent5">
            <a:hueOff val="1663504"/>
            <a:satOff val="-33659"/>
            <a:lumOff val="1046"/>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ctr" defTabSz="666750">
            <a:lnSpc>
              <a:spcPct val="90000"/>
            </a:lnSpc>
            <a:spcBef>
              <a:spcPct val="0"/>
            </a:spcBef>
            <a:spcAft>
              <a:spcPct val="35000"/>
            </a:spcAft>
            <a:buNone/>
          </a:pPr>
          <a:r>
            <a:rPr lang="en-US" sz="1500" kern="1200" dirty="0"/>
            <a:t>Disorganized Speech</a:t>
          </a:r>
        </a:p>
      </dsp:txBody>
      <dsp:txXfrm>
        <a:off x="2800070" y="2072836"/>
        <a:ext cx="1365968" cy="1365968"/>
      </dsp:txXfrm>
    </dsp:sp>
    <dsp:sp modelId="{CC09DDFB-075B-4151-994D-416DD94ABB86}">
      <dsp:nvSpPr>
        <dsp:cNvPr id="0" name=""/>
        <dsp:cNvSpPr/>
      </dsp:nvSpPr>
      <dsp:spPr>
        <a:xfrm>
          <a:off x="4356377" y="1998940"/>
          <a:ext cx="1513760" cy="1513760"/>
        </a:xfrm>
        <a:prstGeom prst="roundRect">
          <a:avLst/>
        </a:prstGeom>
        <a:solidFill>
          <a:schemeClr val="accent5">
            <a:hueOff val="2495256"/>
            <a:satOff val="-50489"/>
            <a:lumOff val="1569"/>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ctr" defTabSz="666750">
            <a:lnSpc>
              <a:spcPct val="90000"/>
            </a:lnSpc>
            <a:spcBef>
              <a:spcPct val="0"/>
            </a:spcBef>
            <a:spcAft>
              <a:spcPct val="35000"/>
            </a:spcAft>
            <a:buNone/>
          </a:pPr>
          <a:r>
            <a:rPr lang="en-US" sz="1500" kern="1200" dirty="0"/>
            <a:t>Catatonic Behavior </a:t>
          </a:r>
        </a:p>
      </dsp:txBody>
      <dsp:txXfrm>
        <a:off x="4430273" y="2072836"/>
        <a:ext cx="1365968" cy="1365968"/>
      </dsp:txXfrm>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1203945-D89D-4DD6-B574-5E8B07C9795B}">
      <dsp:nvSpPr>
        <dsp:cNvPr id="0" name=""/>
        <dsp:cNvSpPr/>
      </dsp:nvSpPr>
      <dsp:spPr>
        <a:xfrm>
          <a:off x="0" y="1998"/>
          <a:ext cx="9618133" cy="0"/>
        </a:xfrm>
        <a:prstGeom prst="line">
          <a:avLst/>
        </a:prstGeom>
        <a:solidFill>
          <a:schemeClr val="accent2">
            <a:hueOff val="0"/>
            <a:satOff val="0"/>
            <a:lumOff val="0"/>
            <a:alphaOff val="0"/>
          </a:schemeClr>
        </a:solidFill>
        <a:ln w="19050" cap="rnd"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895C54AA-72E5-4DFE-BB4F-A676C92FA185}">
      <dsp:nvSpPr>
        <dsp:cNvPr id="0" name=""/>
        <dsp:cNvSpPr/>
      </dsp:nvSpPr>
      <dsp:spPr>
        <a:xfrm>
          <a:off x="0" y="1998"/>
          <a:ext cx="9618133" cy="136316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18110" tIns="118110" rIns="118110" bIns="118110" numCol="1" spcCol="1270" anchor="t" anchorCtr="0">
          <a:noAutofit/>
        </a:bodyPr>
        <a:lstStyle/>
        <a:p>
          <a:pPr marL="0" lvl="0" indent="0" algn="l" defTabSz="1377950">
            <a:lnSpc>
              <a:spcPct val="90000"/>
            </a:lnSpc>
            <a:spcBef>
              <a:spcPct val="0"/>
            </a:spcBef>
            <a:spcAft>
              <a:spcPct val="35000"/>
            </a:spcAft>
            <a:buNone/>
          </a:pPr>
          <a:r>
            <a:rPr lang="en-US" sz="3100" kern="1200" dirty="0">
              <a:solidFill>
                <a:schemeClr val="accent2">
                  <a:lumMod val="50000"/>
                </a:schemeClr>
              </a:solidFill>
            </a:rPr>
            <a:t>4. The three characteristics of public and self- stigma, are stereotype, prejudice, and acceptance.</a:t>
          </a:r>
          <a:r>
            <a:rPr lang="en-US" sz="3100" kern="1200" dirty="0"/>
            <a:t> </a:t>
          </a:r>
        </a:p>
      </dsp:txBody>
      <dsp:txXfrm>
        <a:off x="0" y="1998"/>
        <a:ext cx="9618133" cy="1363161"/>
      </dsp:txXfrm>
    </dsp:sp>
    <dsp:sp modelId="{1781D7C2-5337-4B4D-B772-7B1AEBA07364}">
      <dsp:nvSpPr>
        <dsp:cNvPr id="0" name=""/>
        <dsp:cNvSpPr/>
      </dsp:nvSpPr>
      <dsp:spPr>
        <a:xfrm>
          <a:off x="0" y="1365160"/>
          <a:ext cx="9618133" cy="0"/>
        </a:xfrm>
        <a:prstGeom prst="line">
          <a:avLst/>
        </a:prstGeom>
        <a:solidFill>
          <a:schemeClr val="accent2">
            <a:hueOff val="17677"/>
            <a:satOff val="-17244"/>
            <a:lumOff val="-883"/>
            <a:alphaOff val="0"/>
          </a:schemeClr>
        </a:solidFill>
        <a:ln w="19050" cap="rnd" cmpd="sng" algn="ctr">
          <a:solidFill>
            <a:schemeClr val="accent2">
              <a:hueOff val="17677"/>
              <a:satOff val="-17244"/>
              <a:lumOff val="-883"/>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B43AE5FB-F6C3-43FF-8C76-75E0DA3416DC}">
      <dsp:nvSpPr>
        <dsp:cNvPr id="0" name=""/>
        <dsp:cNvSpPr/>
      </dsp:nvSpPr>
      <dsp:spPr>
        <a:xfrm>
          <a:off x="0" y="1365160"/>
          <a:ext cx="9618133" cy="136316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18110" tIns="118110" rIns="118110" bIns="118110" numCol="1" spcCol="1270" anchor="t" anchorCtr="0">
          <a:noAutofit/>
        </a:bodyPr>
        <a:lstStyle/>
        <a:p>
          <a:pPr marL="0" lvl="0" indent="0" algn="l" defTabSz="1377950">
            <a:lnSpc>
              <a:spcPct val="90000"/>
            </a:lnSpc>
            <a:spcBef>
              <a:spcPct val="0"/>
            </a:spcBef>
            <a:spcAft>
              <a:spcPct val="35000"/>
            </a:spcAft>
            <a:buNone/>
          </a:pPr>
          <a:r>
            <a:rPr lang="en-US" sz="3100" kern="1200" dirty="0">
              <a:solidFill>
                <a:schemeClr val="accent2">
                  <a:lumMod val="50000"/>
                </a:schemeClr>
              </a:solidFill>
            </a:rPr>
            <a:t>True</a:t>
          </a:r>
        </a:p>
      </dsp:txBody>
      <dsp:txXfrm>
        <a:off x="0" y="1365160"/>
        <a:ext cx="9618133" cy="1363161"/>
      </dsp:txXfrm>
    </dsp:sp>
    <dsp:sp modelId="{94B9822E-BAFE-472A-B0C6-E820EEFD46EE}">
      <dsp:nvSpPr>
        <dsp:cNvPr id="0" name=""/>
        <dsp:cNvSpPr/>
      </dsp:nvSpPr>
      <dsp:spPr>
        <a:xfrm>
          <a:off x="0" y="2728321"/>
          <a:ext cx="9618133" cy="0"/>
        </a:xfrm>
        <a:prstGeom prst="line">
          <a:avLst/>
        </a:prstGeom>
        <a:solidFill>
          <a:schemeClr val="accent2">
            <a:hueOff val="35353"/>
            <a:satOff val="-34487"/>
            <a:lumOff val="-1766"/>
            <a:alphaOff val="0"/>
          </a:schemeClr>
        </a:solidFill>
        <a:ln w="19050" cap="rnd" cmpd="sng" algn="ctr">
          <a:solidFill>
            <a:schemeClr val="accent2">
              <a:hueOff val="35353"/>
              <a:satOff val="-34487"/>
              <a:lumOff val="-1766"/>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7E9E12C2-4509-4745-9E7F-0ED2DFC3D2F9}">
      <dsp:nvSpPr>
        <dsp:cNvPr id="0" name=""/>
        <dsp:cNvSpPr/>
      </dsp:nvSpPr>
      <dsp:spPr>
        <a:xfrm>
          <a:off x="0" y="2728321"/>
          <a:ext cx="9618133" cy="136316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0" tIns="152400" rIns="152400" bIns="152400" numCol="1" spcCol="1270" anchor="t" anchorCtr="0">
          <a:noAutofit/>
        </a:bodyPr>
        <a:lstStyle/>
        <a:p>
          <a:pPr marL="0" lvl="0" indent="0" algn="l" defTabSz="1778000">
            <a:lnSpc>
              <a:spcPct val="90000"/>
            </a:lnSpc>
            <a:spcBef>
              <a:spcPct val="0"/>
            </a:spcBef>
            <a:spcAft>
              <a:spcPct val="35000"/>
            </a:spcAft>
            <a:buNone/>
          </a:pPr>
          <a:r>
            <a:rPr lang="en-US" sz="4000" b="1" u="sng" kern="1200" dirty="0">
              <a:solidFill>
                <a:schemeClr val="accent2">
                  <a:lumMod val="50000"/>
                </a:schemeClr>
              </a:solidFill>
            </a:rPr>
            <a:t>False</a:t>
          </a:r>
          <a:endParaRPr lang="en-US" sz="4000" u="sng" kern="1200" dirty="0">
            <a:solidFill>
              <a:schemeClr val="accent2">
                <a:lumMod val="50000"/>
              </a:schemeClr>
            </a:solidFill>
          </a:endParaRPr>
        </a:p>
      </dsp:txBody>
      <dsp:txXfrm>
        <a:off x="0" y="2728321"/>
        <a:ext cx="9618133" cy="1363161"/>
      </dsp:txXfrm>
    </dsp:sp>
  </dsp:spTree>
</dsp:drawing>
</file>

<file path=ppt/diagrams/drawing10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E006AD3-080E-4D99-A2AD-6F638F2CDAC6}">
      <dsp:nvSpPr>
        <dsp:cNvPr id="0" name=""/>
        <dsp:cNvSpPr/>
      </dsp:nvSpPr>
      <dsp:spPr>
        <a:xfrm>
          <a:off x="0" y="2611"/>
          <a:ext cx="4693808" cy="0"/>
        </a:xfrm>
        <a:prstGeom prst="line">
          <a:avLst/>
        </a:prstGeom>
        <a:solidFill>
          <a:schemeClr val="accent1">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8773770-AC65-4CF3-BF81-7E1F9ED654EA}">
      <dsp:nvSpPr>
        <dsp:cNvPr id="0" name=""/>
        <dsp:cNvSpPr/>
      </dsp:nvSpPr>
      <dsp:spPr>
        <a:xfrm>
          <a:off x="0" y="2611"/>
          <a:ext cx="4693808" cy="89058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n-US" sz="1800" kern="1200" dirty="0">
              <a:solidFill>
                <a:schemeClr val="accent3">
                  <a:lumMod val="75000"/>
                </a:schemeClr>
              </a:solidFill>
            </a:rPr>
            <a:t>Focuses on quality of life vs. treatment outcomes</a:t>
          </a:r>
        </a:p>
      </dsp:txBody>
      <dsp:txXfrm>
        <a:off x="0" y="2611"/>
        <a:ext cx="4693808" cy="890587"/>
      </dsp:txXfrm>
    </dsp:sp>
    <dsp:sp modelId="{063718B2-7F31-4793-A0DE-B21363FB89AA}">
      <dsp:nvSpPr>
        <dsp:cNvPr id="0" name=""/>
        <dsp:cNvSpPr/>
      </dsp:nvSpPr>
      <dsp:spPr>
        <a:xfrm>
          <a:off x="0" y="893198"/>
          <a:ext cx="4693808" cy="0"/>
        </a:xfrm>
        <a:prstGeom prst="line">
          <a:avLst/>
        </a:prstGeom>
        <a:solidFill>
          <a:schemeClr val="accent1">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08231E69-9D32-43FF-95DF-DB6FA7AD28D0}">
      <dsp:nvSpPr>
        <dsp:cNvPr id="0" name=""/>
        <dsp:cNvSpPr/>
      </dsp:nvSpPr>
      <dsp:spPr>
        <a:xfrm>
          <a:off x="0" y="893198"/>
          <a:ext cx="4693808" cy="89058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n-US" sz="1800" kern="1200" dirty="0">
              <a:solidFill>
                <a:schemeClr val="accent3">
                  <a:lumMod val="75000"/>
                </a:schemeClr>
              </a:solidFill>
            </a:rPr>
            <a:t>Highlights the consumer’s critical life roles</a:t>
          </a:r>
        </a:p>
      </dsp:txBody>
      <dsp:txXfrm>
        <a:off x="0" y="893198"/>
        <a:ext cx="4693808" cy="890587"/>
      </dsp:txXfrm>
    </dsp:sp>
    <dsp:sp modelId="{A2CD3AEA-1C8F-4771-A6A7-E1A352F4A1C9}">
      <dsp:nvSpPr>
        <dsp:cNvPr id="0" name=""/>
        <dsp:cNvSpPr/>
      </dsp:nvSpPr>
      <dsp:spPr>
        <a:xfrm>
          <a:off x="0" y="1783786"/>
          <a:ext cx="4693808" cy="0"/>
        </a:xfrm>
        <a:prstGeom prst="line">
          <a:avLst/>
        </a:prstGeom>
        <a:solidFill>
          <a:schemeClr val="accent1">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86A7ECCF-AF43-4371-AC49-6ADD2F7535A3}">
      <dsp:nvSpPr>
        <dsp:cNvPr id="0" name=""/>
        <dsp:cNvSpPr/>
      </dsp:nvSpPr>
      <dsp:spPr>
        <a:xfrm>
          <a:off x="0" y="1783786"/>
          <a:ext cx="4693808" cy="89058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n-US" sz="1800" kern="1200" dirty="0">
              <a:solidFill>
                <a:schemeClr val="accent3">
                  <a:lumMod val="75000"/>
                </a:schemeClr>
              </a:solidFill>
            </a:rPr>
            <a:t>Instills hope, increases motivation, improves cognitive skills that support change </a:t>
          </a:r>
        </a:p>
      </dsp:txBody>
      <dsp:txXfrm>
        <a:off x="0" y="1783786"/>
        <a:ext cx="4693808" cy="890587"/>
      </dsp:txXfrm>
    </dsp:sp>
    <dsp:sp modelId="{F743E506-CD78-4591-B9CF-64B67555CE38}">
      <dsp:nvSpPr>
        <dsp:cNvPr id="0" name=""/>
        <dsp:cNvSpPr/>
      </dsp:nvSpPr>
      <dsp:spPr>
        <a:xfrm>
          <a:off x="0" y="2674373"/>
          <a:ext cx="4693808" cy="0"/>
        </a:xfrm>
        <a:prstGeom prst="line">
          <a:avLst/>
        </a:prstGeom>
        <a:solidFill>
          <a:schemeClr val="accent1">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7D1B5F32-1B46-4665-8382-9517FD0CCE78}">
      <dsp:nvSpPr>
        <dsp:cNvPr id="0" name=""/>
        <dsp:cNvSpPr/>
      </dsp:nvSpPr>
      <dsp:spPr>
        <a:xfrm>
          <a:off x="0" y="2674373"/>
          <a:ext cx="4693808" cy="89058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n-US" sz="1800" kern="1200" dirty="0">
              <a:solidFill>
                <a:schemeClr val="accent3">
                  <a:lumMod val="75000"/>
                </a:schemeClr>
              </a:solidFill>
            </a:rPr>
            <a:t>promotes respect &amp; values personhood</a:t>
          </a:r>
        </a:p>
      </dsp:txBody>
      <dsp:txXfrm>
        <a:off x="0" y="2674373"/>
        <a:ext cx="4693808" cy="890587"/>
      </dsp:txXfrm>
    </dsp:sp>
    <dsp:sp modelId="{60BE9340-8B35-45EA-BBE0-B1D87972457D}">
      <dsp:nvSpPr>
        <dsp:cNvPr id="0" name=""/>
        <dsp:cNvSpPr/>
      </dsp:nvSpPr>
      <dsp:spPr>
        <a:xfrm>
          <a:off x="0" y="3564960"/>
          <a:ext cx="4693808" cy="0"/>
        </a:xfrm>
        <a:prstGeom prst="line">
          <a:avLst/>
        </a:prstGeom>
        <a:solidFill>
          <a:schemeClr val="accent1">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844866DF-0BC5-455A-BBBB-1009AD9DE946}">
      <dsp:nvSpPr>
        <dsp:cNvPr id="0" name=""/>
        <dsp:cNvSpPr/>
      </dsp:nvSpPr>
      <dsp:spPr>
        <a:xfrm>
          <a:off x="0" y="3564960"/>
          <a:ext cx="4693808" cy="89058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n-US" sz="1800" kern="1200" dirty="0">
              <a:solidFill>
                <a:schemeClr val="accent3">
                  <a:lumMod val="75000"/>
                </a:schemeClr>
              </a:solidFill>
            </a:rPr>
            <a:t>Builds real, functional skills that the consumer needs to live a meaningful life</a:t>
          </a:r>
        </a:p>
      </dsp:txBody>
      <dsp:txXfrm>
        <a:off x="0" y="3564960"/>
        <a:ext cx="4693808" cy="890587"/>
      </dsp:txXfrm>
    </dsp:sp>
    <dsp:sp modelId="{50F0436B-12E5-4568-A370-EDBBD014DC34}">
      <dsp:nvSpPr>
        <dsp:cNvPr id="0" name=""/>
        <dsp:cNvSpPr/>
      </dsp:nvSpPr>
      <dsp:spPr>
        <a:xfrm>
          <a:off x="0" y="4455548"/>
          <a:ext cx="4693808" cy="0"/>
        </a:xfrm>
        <a:prstGeom prst="line">
          <a:avLst/>
        </a:prstGeom>
        <a:solidFill>
          <a:schemeClr val="accent1">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E6C00652-916E-4022-AEC6-E43B7CAD0529}">
      <dsp:nvSpPr>
        <dsp:cNvPr id="0" name=""/>
        <dsp:cNvSpPr/>
      </dsp:nvSpPr>
      <dsp:spPr>
        <a:xfrm>
          <a:off x="0" y="4455548"/>
          <a:ext cx="4693808" cy="89058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n-US" sz="1800" kern="1200" dirty="0">
              <a:solidFill>
                <a:schemeClr val="accent3">
                  <a:lumMod val="75000"/>
                </a:schemeClr>
              </a:solidFill>
            </a:rPr>
            <a:t>Focuses on outcomes, growth &amp; mastery of skills and values the consumer’s input and participation</a:t>
          </a:r>
        </a:p>
      </dsp:txBody>
      <dsp:txXfrm>
        <a:off x="0" y="4455548"/>
        <a:ext cx="4693808" cy="890587"/>
      </dsp:txXfrm>
    </dsp:sp>
  </dsp:spTree>
</dsp:drawing>
</file>

<file path=ppt/diagrams/drawing10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4296CDE-2D1D-4221-B571-10B057549E79}">
      <dsp:nvSpPr>
        <dsp:cNvPr id="0" name=""/>
        <dsp:cNvSpPr/>
      </dsp:nvSpPr>
      <dsp:spPr>
        <a:xfrm>
          <a:off x="0" y="430"/>
          <a:ext cx="8349514" cy="593211"/>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7756D808-F62A-4DBA-BEA4-3B204D57D2BE}">
      <dsp:nvSpPr>
        <dsp:cNvPr id="0" name=""/>
        <dsp:cNvSpPr/>
      </dsp:nvSpPr>
      <dsp:spPr>
        <a:xfrm>
          <a:off x="179446" y="133903"/>
          <a:ext cx="326266" cy="326266"/>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9050" cap="rnd" cmpd="sng" algn="ctr">
          <a:noFill/>
          <a:prstDash val="solid"/>
        </a:ln>
        <a:effectLst/>
      </dsp:spPr>
      <dsp:style>
        <a:lnRef idx="2">
          <a:scrgbClr r="0" g="0" b="0"/>
        </a:lnRef>
        <a:fillRef idx="1">
          <a:scrgbClr r="0" g="0" b="0"/>
        </a:fillRef>
        <a:effectRef idx="0">
          <a:scrgbClr r="0" g="0" b="0"/>
        </a:effectRef>
        <a:fontRef idx="minor">
          <a:schemeClr val="lt1"/>
        </a:fontRef>
      </dsp:style>
    </dsp:sp>
    <dsp:sp modelId="{082F2935-2DB8-4E93-A1E9-D3D879A6EFD4}">
      <dsp:nvSpPr>
        <dsp:cNvPr id="0" name=""/>
        <dsp:cNvSpPr/>
      </dsp:nvSpPr>
      <dsp:spPr>
        <a:xfrm>
          <a:off x="685158" y="430"/>
          <a:ext cx="7664355" cy="5932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2782" tIns="62782" rIns="62782" bIns="62782" numCol="1" spcCol="1270" anchor="ctr" anchorCtr="0">
          <a:noAutofit/>
        </a:bodyPr>
        <a:lstStyle/>
        <a:p>
          <a:pPr marL="0" lvl="0" indent="0" algn="l" defTabSz="711200">
            <a:lnSpc>
              <a:spcPct val="90000"/>
            </a:lnSpc>
            <a:spcBef>
              <a:spcPct val="0"/>
            </a:spcBef>
            <a:spcAft>
              <a:spcPct val="35000"/>
            </a:spcAft>
            <a:buNone/>
          </a:pPr>
          <a:r>
            <a:rPr lang="en-US" sz="1600" kern="1200" dirty="0">
              <a:solidFill>
                <a:schemeClr val="accent4">
                  <a:lumMod val="50000"/>
                </a:schemeClr>
              </a:solidFill>
            </a:rPr>
            <a:t>Asking/listening to their story</a:t>
          </a:r>
        </a:p>
      </dsp:txBody>
      <dsp:txXfrm>
        <a:off x="685158" y="430"/>
        <a:ext cx="7664355" cy="593211"/>
      </dsp:txXfrm>
    </dsp:sp>
    <dsp:sp modelId="{A1F5FE14-93D8-4565-87A7-DF0DB551456C}">
      <dsp:nvSpPr>
        <dsp:cNvPr id="0" name=""/>
        <dsp:cNvSpPr/>
      </dsp:nvSpPr>
      <dsp:spPr>
        <a:xfrm>
          <a:off x="0" y="756692"/>
          <a:ext cx="8349514" cy="593211"/>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C6F7D3D3-4100-4854-848F-5813A638177D}">
      <dsp:nvSpPr>
        <dsp:cNvPr id="0" name=""/>
        <dsp:cNvSpPr/>
      </dsp:nvSpPr>
      <dsp:spPr>
        <a:xfrm>
          <a:off x="179446" y="875417"/>
          <a:ext cx="326266" cy="326266"/>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9050" cap="rnd" cmpd="sng" algn="ctr">
          <a:noFill/>
          <a:prstDash val="solid"/>
        </a:ln>
        <a:effectLst/>
      </dsp:spPr>
      <dsp:style>
        <a:lnRef idx="2">
          <a:scrgbClr r="0" g="0" b="0"/>
        </a:lnRef>
        <a:fillRef idx="1">
          <a:scrgbClr r="0" g="0" b="0"/>
        </a:fillRef>
        <a:effectRef idx="0">
          <a:scrgbClr r="0" g="0" b="0"/>
        </a:effectRef>
        <a:fontRef idx="minor">
          <a:schemeClr val="lt1"/>
        </a:fontRef>
      </dsp:style>
    </dsp:sp>
    <dsp:sp modelId="{64C5743C-06FA-43C0-B575-D2513E1A9412}">
      <dsp:nvSpPr>
        <dsp:cNvPr id="0" name=""/>
        <dsp:cNvSpPr/>
      </dsp:nvSpPr>
      <dsp:spPr>
        <a:xfrm>
          <a:off x="685158" y="741944"/>
          <a:ext cx="7664355" cy="5932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2782" tIns="62782" rIns="62782" bIns="62782" numCol="1" spcCol="1270" anchor="ctr" anchorCtr="0">
          <a:noAutofit/>
        </a:bodyPr>
        <a:lstStyle/>
        <a:p>
          <a:pPr marL="0" lvl="0" indent="0" algn="l" defTabSz="711200">
            <a:lnSpc>
              <a:spcPct val="90000"/>
            </a:lnSpc>
            <a:spcBef>
              <a:spcPct val="0"/>
            </a:spcBef>
            <a:spcAft>
              <a:spcPct val="35000"/>
            </a:spcAft>
            <a:buNone/>
          </a:pPr>
          <a:r>
            <a:rPr lang="en-US" sz="1600" kern="1200" dirty="0">
              <a:solidFill>
                <a:schemeClr val="accent4">
                  <a:lumMod val="50000"/>
                </a:schemeClr>
              </a:solidFill>
            </a:rPr>
            <a:t>Stating: “How can I help you?”</a:t>
          </a:r>
        </a:p>
      </dsp:txBody>
      <dsp:txXfrm>
        <a:off x="685158" y="741944"/>
        <a:ext cx="7664355" cy="593211"/>
      </dsp:txXfrm>
    </dsp:sp>
    <dsp:sp modelId="{814BDFED-DD7A-4EC6-8E95-37556F8D95D0}">
      <dsp:nvSpPr>
        <dsp:cNvPr id="0" name=""/>
        <dsp:cNvSpPr/>
      </dsp:nvSpPr>
      <dsp:spPr>
        <a:xfrm>
          <a:off x="0" y="1468711"/>
          <a:ext cx="8349514" cy="593211"/>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322B5C19-39A7-404F-94AF-D476E85A5179}">
      <dsp:nvSpPr>
        <dsp:cNvPr id="0" name=""/>
        <dsp:cNvSpPr/>
      </dsp:nvSpPr>
      <dsp:spPr>
        <a:xfrm>
          <a:off x="179446" y="1616931"/>
          <a:ext cx="326266" cy="326266"/>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9050" cap="rnd" cmpd="sng" algn="ctr">
          <a:noFill/>
          <a:prstDash val="solid"/>
        </a:ln>
        <a:effectLst/>
      </dsp:spPr>
      <dsp:style>
        <a:lnRef idx="2">
          <a:scrgbClr r="0" g="0" b="0"/>
        </a:lnRef>
        <a:fillRef idx="1">
          <a:scrgbClr r="0" g="0" b="0"/>
        </a:fillRef>
        <a:effectRef idx="0">
          <a:scrgbClr r="0" g="0" b="0"/>
        </a:effectRef>
        <a:fontRef idx="minor">
          <a:schemeClr val="lt1"/>
        </a:fontRef>
      </dsp:style>
    </dsp:sp>
    <dsp:sp modelId="{E9CEE11D-9619-439B-BE4B-67B7E16D6F9A}">
      <dsp:nvSpPr>
        <dsp:cNvPr id="0" name=""/>
        <dsp:cNvSpPr/>
      </dsp:nvSpPr>
      <dsp:spPr>
        <a:xfrm>
          <a:off x="685158" y="1483458"/>
          <a:ext cx="7664355" cy="5932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2782" tIns="62782" rIns="62782" bIns="62782" numCol="1" spcCol="1270" anchor="ctr" anchorCtr="0">
          <a:noAutofit/>
        </a:bodyPr>
        <a:lstStyle/>
        <a:p>
          <a:pPr marL="0" lvl="0" indent="0" algn="l" defTabSz="711200">
            <a:lnSpc>
              <a:spcPct val="90000"/>
            </a:lnSpc>
            <a:spcBef>
              <a:spcPct val="0"/>
            </a:spcBef>
            <a:spcAft>
              <a:spcPct val="35000"/>
            </a:spcAft>
            <a:buNone/>
          </a:pPr>
          <a:r>
            <a:rPr lang="en-US" sz="1600" kern="1200" dirty="0">
              <a:solidFill>
                <a:schemeClr val="accent4">
                  <a:lumMod val="50000"/>
                </a:schemeClr>
              </a:solidFill>
            </a:rPr>
            <a:t>Listen with empathy- make them feel that their story matters</a:t>
          </a:r>
        </a:p>
      </dsp:txBody>
      <dsp:txXfrm>
        <a:off x="685158" y="1483458"/>
        <a:ext cx="7664355" cy="593211"/>
      </dsp:txXfrm>
    </dsp:sp>
    <dsp:sp modelId="{26B60189-EC79-4FF9-B54F-3EA134DD98C0}">
      <dsp:nvSpPr>
        <dsp:cNvPr id="0" name=""/>
        <dsp:cNvSpPr/>
      </dsp:nvSpPr>
      <dsp:spPr>
        <a:xfrm>
          <a:off x="0" y="2224972"/>
          <a:ext cx="8349514" cy="593211"/>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D09FCE89-08BF-4010-8EB4-897E9B9C0796}">
      <dsp:nvSpPr>
        <dsp:cNvPr id="0" name=""/>
        <dsp:cNvSpPr/>
      </dsp:nvSpPr>
      <dsp:spPr>
        <a:xfrm>
          <a:off x="179446" y="2358444"/>
          <a:ext cx="326266" cy="326266"/>
        </a:xfrm>
        <a:prstGeom prst="rect">
          <a:avLst/>
        </a:prstGeom>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w="19050" cap="rnd" cmpd="sng" algn="ctr">
          <a:noFill/>
          <a:prstDash val="solid"/>
        </a:ln>
        <a:effectLst/>
      </dsp:spPr>
      <dsp:style>
        <a:lnRef idx="2">
          <a:scrgbClr r="0" g="0" b="0"/>
        </a:lnRef>
        <a:fillRef idx="1">
          <a:scrgbClr r="0" g="0" b="0"/>
        </a:fillRef>
        <a:effectRef idx="0">
          <a:scrgbClr r="0" g="0" b="0"/>
        </a:effectRef>
        <a:fontRef idx="minor">
          <a:schemeClr val="lt1"/>
        </a:fontRef>
      </dsp:style>
    </dsp:sp>
    <dsp:sp modelId="{4AB7497F-83A8-4218-8DC8-448FAEFED4D6}">
      <dsp:nvSpPr>
        <dsp:cNvPr id="0" name=""/>
        <dsp:cNvSpPr/>
      </dsp:nvSpPr>
      <dsp:spPr>
        <a:xfrm>
          <a:off x="685158" y="2224972"/>
          <a:ext cx="7664355" cy="5932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2782" tIns="62782" rIns="62782" bIns="62782" numCol="1" spcCol="1270" anchor="ctr" anchorCtr="0">
          <a:noAutofit/>
        </a:bodyPr>
        <a:lstStyle/>
        <a:p>
          <a:pPr marL="0" lvl="0" indent="0" algn="l" defTabSz="711200">
            <a:lnSpc>
              <a:spcPct val="90000"/>
            </a:lnSpc>
            <a:spcBef>
              <a:spcPct val="0"/>
            </a:spcBef>
            <a:spcAft>
              <a:spcPct val="35000"/>
            </a:spcAft>
            <a:buNone/>
          </a:pPr>
          <a:r>
            <a:rPr lang="en-US" sz="1600" kern="1200" dirty="0">
              <a:solidFill>
                <a:schemeClr val="accent4">
                  <a:lumMod val="50000"/>
                </a:schemeClr>
              </a:solidFill>
            </a:rPr>
            <a:t>Avoid giving advice and solutions</a:t>
          </a:r>
        </a:p>
      </dsp:txBody>
      <dsp:txXfrm>
        <a:off x="685158" y="2224972"/>
        <a:ext cx="7664355" cy="593211"/>
      </dsp:txXfrm>
    </dsp:sp>
    <dsp:sp modelId="{3B30007E-530A-4CC1-9A15-E57C2CBE7B62}">
      <dsp:nvSpPr>
        <dsp:cNvPr id="0" name=""/>
        <dsp:cNvSpPr/>
      </dsp:nvSpPr>
      <dsp:spPr>
        <a:xfrm>
          <a:off x="0" y="2966486"/>
          <a:ext cx="8349514" cy="593211"/>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B43F6F65-3E18-4631-834C-A6556F43DE7C}">
      <dsp:nvSpPr>
        <dsp:cNvPr id="0" name=""/>
        <dsp:cNvSpPr/>
      </dsp:nvSpPr>
      <dsp:spPr>
        <a:xfrm>
          <a:off x="179446" y="3099958"/>
          <a:ext cx="326266" cy="326266"/>
        </a:xfrm>
        <a:prstGeom prst="rect">
          <a:avLst/>
        </a:prstGeom>
        <a:blipFill>
          <a:blip xmlns:r="http://schemas.openxmlformats.org/officeDocument/2006/relationships"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a:blipFill>
        <a:ln w="19050" cap="rnd" cmpd="sng" algn="ctr">
          <a:noFill/>
          <a:prstDash val="solid"/>
        </a:ln>
        <a:effectLst/>
      </dsp:spPr>
      <dsp:style>
        <a:lnRef idx="2">
          <a:scrgbClr r="0" g="0" b="0"/>
        </a:lnRef>
        <a:fillRef idx="1">
          <a:scrgbClr r="0" g="0" b="0"/>
        </a:fillRef>
        <a:effectRef idx="0">
          <a:scrgbClr r="0" g="0" b="0"/>
        </a:effectRef>
        <a:fontRef idx="minor">
          <a:schemeClr val="lt1"/>
        </a:fontRef>
      </dsp:style>
    </dsp:sp>
    <dsp:sp modelId="{D8381C44-6668-4D0D-82FA-13E6DEB08631}">
      <dsp:nvSpPr>
        <dsp:cNvPr id="0" name=""/>
        <dsp:cNvSpPr/>
      </dsp:nvSpPr>
      <dsp:spPr>
        <a:xfrm>
          <a:off x="685158" y="2966486"/>
          <a:ext cx="7664355" cy="5932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2782" tIns="62782" rIns="62782" bIns="62782" numCol="1" spcCol="1270" anchor="ctr" anchorCtr="0">
          <a:noAutofit/>
        </a:bodyPr>
        <a:lstStyle/>
        <a:p>
          <a:pPr marL="0" lvl="0" indent="0" algn="l" defTabSz="711200">
            <a:lnSpc>
              <a:spcPct val="90000"/>
            </a:lnSpc>
            <a:spcBef>
              <a:spcPct val="0"/>
            </a:spcBef>
            <a:spcAft>
              <a:spcPct val="35000"/>
            </a:spcAft>
            <a:buNone/>
          </a:pPr>
          <a:r>
            <a:rPr lang="en-US" sz="1600" kern="1200" dirty="0">
              <a:solidFill>
                <a:schemeClr val="accent4">
                  <a:lumMod val="50000"/>
                </a:schemeClr>
              </a:solidFill>
            </a:rPr>
            <a:t>Acknowledge strengths and supports (people, places, things, activities)</a:t>
          </a:r>
        </a:p>
      </dsp:txBody>
      <dsp:txXfrm>
        <a:off x="685158" y="2966486"/>
        <a:ext cx="7664355" cy="593211"/>
      </dsp:txXfrm>
    </dsp:sp>
    <dsp:sp modelId="{F1D6C70D-3775-49A3-8E87-0C64498AC41B}">
      <dsp:nvSpPr>
        <dsp:cNvPr id="0" name=""/>
        <dsp:cNvSpPr/>
      </dsp:nvSpPr>
      <dsp:spPr>
        <a:xfrm>
          <a:off x="0" y="3708000"/>
          <a:ext cx="8349514" cy="593211"/>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358ECA26-17FA-4D10-9BE7-7F40BBFC29BA}">
      <dsp:nvSpPr>
        <dsp:cNvPr id="0" name=""/>
        <dsp:cNvSpPr/>
      </dsp:nvSpPr>
      <dsp:spPr>
        <a:xfrm>
          <a:off x="179446" y="3841472"/>
          <a:ext cx="326266" cy="326266"/>
        </a:xfrm>
        <a:prstGeom prst="rect">
          <a:avLst/>
        </a:prstGeom>
        <a:blipFill>
          <a:blip xmlns:r="http://schemas.openxmlformats.org/officeDocument/2006/relationships"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a:blipFill>
        <a:ln w="19050" cap="rnd" cmpd="sng" algn="ctr">
          <a:noFill/>
          <a:prstDash val="solid"/>
        </a:ln>
        <a:effectLst/>
      </dsp:spPr>
      <dsp:style>
        <a:lnRef idx="2">
          <a:scrgbClr r="0" g="0" b="0"/>
        </a:lnRef>
        <a:fillRef idx="1">
          <a:scrgbClr r="0" g="0" b="0"/>
        </a:fillRef>
        <a:effectRef idx="0">
          <a:scrgbClr r="0" g="0" b="0"/>
        </a:effectRef>
        <a:fontRef idx="minor">
          <a:schemeClr val="lt1"/>
        </a:fontRef>
      </dsp:style>
    </dsp:sp>
    <dsp:sp modelId="{F5BBBD0C-3778-4846-BA30-9CF64AC6BB21}">
      <dsp:nvSpPr>
        <dsp:cNvPr id="0" name=""/>
        <dsp:cNvSpPr/>
      </dsp:nvSpPr>
      <dsp:spPr>
        <a:xfrm>
          <a:off x="685158" y="3708000"/>
          <a:ext cx="7664355" cy="5932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2782" tIns="62782" rIns="62782" bIns="62782" numCol="1" spcCol="1270" anchor="ctr" anchorCtr="0">
          <a:noAutofit/>
        </a:bodyPr>
        <a:lstStyle/>
        <a:p>
          <a:pPr marL="0" lvl="0" indent="0" algn="l" defTabSz="711200">
            <a:lnSpc>
              <a:spcPct val="90000"/>
            </a:lnSpc>
            <a:spcBef>
              <a:spcPct val="0"/>
            </a:spcBef>
            <a:spcAft>
              <a:spcPct val="35000"/>
            </a:spcAft>
            <a:buNone/>
          </a:pPr>
          <a:r>
            <a:rPr lang="en-US" sz="1600" kern="1200" dirty="0">
              <a:solidFill>
                <a:schemeClr val="accent4">
                  <a:lumMod val="50000"/>
                </a:schemeClr>
              </a:solidFill>
            </a:rPr>
            <a:t>Always ask about immediate concerns</a:t>
          </a:r>
        </a:p>
      </dsp:txBody>
      <dsp:txXfrm>
        <a:off x="685158" y="3708000"/>
        <a:ext cx="7664355" cy="593211"/>
      </dsp:txXfrm>
    </dsp:sp>
    <dsp:sp modelId="{0DB6CBEF-2A46-4D58-AD8C-8723A8F55F7D}">
      <dsp:nvSpPr>
        <dsp:cNvPr id="0" name=""/>
        <dsp:cNvSpPr/>
      </dsp:nvSpPr>
      <dsp:spPr>
        <a:xfrm>
          <a:off x="0" y="4449513"/>
          <a:ext cx="8349514" cy="593211"/>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BF4EEF7C-3B5D-451C-90EE-F14C89BEDBA1}">
      <dsp:nvSpPr>
        <dsp:cNvPr id="0" name=""/>
        <dsp:cNvSpPr/>
      </dsp:nvSpPr>
      <dsp:spPr>
        <a:xfrm>
          <a:off x="179446" y="4582986"/>
          <a:ext cx="326266" cy="326266"/>
        </a:xfrm>
        <a:prstGeom prst="rect">
          <a:avLst/>
        </a:prstGeom>
        <a:blipFill>
          <a:blip xmlns:r="http://schemas.openxmlformats.org/officeDocument/2006/relationships"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a:blipFill>
        <a:ln w="19050" cap="rnd" cmpd="sng" algn="ctr">
          <a:noFill/>
          <a:prstDash val="solid"/>
        </a:ln>
        <a:effectLst/>
      </dsp:spPr>
      <dsp:style>
        <a:lnRef idx="2">
          <a:scrgbClr r="0" g="0" b="0"/>
        </a:lnRef>
        <a:fillRef idx="1">
          <a:scrgbClr r="0" g="0" b="0"/>
        </a:fillRef>
        <a:effectRef idx="0">
          <a:scrgbClr r="0" g="0" b="0"/>
        </a:effectRef>
        <a:fontRef idx="minor">
          <a:schemeClr val="lt1"/>
        </a:fontRef>
      </dsp:style>
    </dsp:sp>
    <dsp:sp modelId="{F31CE7C9-ECE7-4F63-AC11-B5F0CD65A4DD}">
      <dsp:nvSpPr>
        <dsp:cNvPr id="0" name=""/>
        <dsp:cNvSpPr/>
      </dsp:nvSpPr>
      <dsp:spPr>
        <a:xfrm>
          <a:off x="685158" y="4449513"/>
          <a:ext cx="7664355" cy="5932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2782" tIns="62782" rIns="62782" bIns="62782" numCol="1" spcCol="1270" anchor="ctr" anchorCtr="0">
          <a:noAutofit/>
        </a:bodyPr>
        <a:lstStyle/>
        <a:p>
          <a:pPr marL="0" lvl="0" indent="0" algn="l" defTabSz="711200">
            <a:lnSpc>
              <a:spcPct val="90000"/>
            </a:lnSpc>
            <a:spcBef>
              <a:spcPct val="0"/>
            </a:spcBef>
            <a:spcAft>
              <a:spcPct val="35000"/>
            </a:spcAft>
            <a:buNone/>
          </a:pPr>
          <a:r>
            <a:rPr lang="en-US" sz="1600" kern="1200" dirty="0">
              <a:solidFill>
                <a:schemeClr val="accent4">
                  <a:lumMod val="50000"/>
                </a:schemeClr>
              </a:solidFill>
            </a:rPr>
            <a:t>Develop an authentic relationship; warmth, acceptance, empathy, objectivity, genuineness and caring concern</a:t>
          </a:r>
        </a:p>
      </dsp:txBody>
      <dsp:txXfrm>
        <a:off x="685158" y="4449513"/>
        <a:ext cx="7664355" cy="593211"/>
      </dsp:txXfrm>
    </dsp:sp>
  </dsp:spTree>
</dsp:drawing>
</file>

<file path=ppt/diagrams/drawing10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9B7E7BC-2DF5-4E1A-A650-1CB989414A63}">
      <dsp:nvSpPr>
        <dsp:cNvPr id="0" name=""/>
        <dsp:cNvSpPr/>
      </dsp:nvSpPr>
      <dsp:spPr>
        <a:xfrm>
          <a:off x="0" y="4558"/>
          <a:ext cx="9585375" cy="926639"/>
        </a:xfrm>
        <a:prstGeom prst="roundRect">
          <a:avLst/>
        </a:prstGeom>
        <a:gradFill rotWithShape="0">
          <a:gsLst>
            <a:gs pos="0">
              <a:schemeClr val="accent2">
                <a:hueOff val="0"/>
                <a:satOff val="0"/>
                <a:lumOff val="0"/>
                <a:alphaOff val="0"/>
                <a:tint val="96000"/>
                <a:lumMod val="100000"/>
              </a:schemeClr>
            </a:gs>
            <a:gs pos="78000">
              <a:schemeClr val="accent2">
                <a:hueOff val="0"/>
                <a:satOff val="0"/>
                <a:lumOff val="0"/>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en-US" sz="2400" kern="1200"/>
            <a:t>1. Rehabilitation services include educational and supportive services regarding…</a:t>
          </a:r>
        </a:p>
      </dsp:txBody>
      <dsp:txXfrm>
        <a:off x="45235" y="49793"/>
        <a:ext cx="9494905" cy="836169"/>
      </dsp:txXfrm>
    </dsp:sp>
    <dsp:sp modelId="{C44F654F-C9DB-4CD0-899E-B509133B10F1}">
      <dsp:nvSpPr>
        <dsp:cNvPr id="0" name=""/>
        <dsp:cNvSpPr/>
      </dsp:nvSpPr>
      <dsp:spPr>
        <a:xfrm>
          <a:off x="0" y="1000318"/>
          <a:ext cx="9585375" cy="926639"/>
        </a:xfrm>
        <a:prstGeom prst="roundRect">
          <a:avLst/>
        </a:prstGeom>
        <a:gradFill rotWithShape="0">
          <a:gsLst>
            <a:gs pos="0">
              <a:schemeClr val="accent2">
                <a:hueOff val="7071"/>
                <a:satOff val="-6897"/>
                <a:lumOff val="-353"/>
                <a:alphaOff val="0"/>
                <a:tint val="96000"/>
                <a:lumMod val="100000"/>
              </a:schemeClr>
            </a:gs>
            <a:gs pos="78000">
              <a:schemeClr val="accent2">
                <a:hueOff val="7071"/>
                <a:satOff val="-6897"/>
                <a:lumOff val="-353"/>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en-US" sz="2400" kern="1200" dirty="0"/>
            <a:t>a) Independent living skills</a:t>
          </a:r>
        </a:p>
      </dsp:txBody>
      <dsp:txXfrm>
        <a:off x="45235" y="1045553"/>
        <a:ext cx="9494905" cy="836169"/>
      </dsp:txXfrm>
    </dsp:sp>
    <dsp:sp modelId="{34B006D9-B5B0-4C06-9A1F-F387D2E6A369}">
      <dsp:nvSpPr>
        <dsp:cNvPr id="0" name=""/>
        <dsp:cNvSpPr/>
      </dsp:nvSpPr>
      <dsp:spPr>
        <a:xfrm>
          <a:off x="0" y="1996078"/>
          <a:ext cx="9585375" cy="926639"/>
        </a:xfrm>
        <a:prstGeom prst="roundRect">
          <a:avLst/>
        </a:prstGeom>
        <a:gradFill rotWithShape="0">
          <a:gsLst>
            <a:gs pos="0">
              <a:schemeClr val="accent2">
                <a:hueOff val="14141"/>
                <a:satOff val="-13795"/>
                <a:lumOff val="-706"/>
                <a:alphaOff val="0"/>
                <a:tint val="96000"/>
                <a:lumMod val="100000"/>
              </a:schemeClr>
            </a:gs>
            <a:gs pos="78000">
              <a:schemeClr val="accent2">
                <a:hueOff val="14141"/>
                <a:satOff val="-13795"/>
                <a:lumOff val="-706"/>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en-US" sz="2400" kern="1200" dirty="0"/>
            <a:t>b) Self-care</a:t>
          </a:r>
        </a:p>
      </dsp:txBody>
      <dsp:txXfrm>
        <a:off x="45235" y="2041313"/>
        <a:ext cx="9494905" cy="836169"/>
      </dsp:txXfrm>
    </dsp:sp>
    <dsp:sp modelId="{017B27F2-4FBE-4B7B-B6E8-5A2E763D7ACE}">
      <dsp:nvSpPr>
        <dsp:cNvPr id="0" name=""/>
        <dsp:cNvSpPr/>
      </dsp:nvSpPr>
      <dsp:spPr>
        <a:xfrm>
          <a:off x="0" y="2991838"/>
          <a:ext cx="9585375" cy="926639"/>
        </a:xfrm>
        <a:prstGeom prst="roundRect">
          <a:avLst/>
        </a:prstGeom>
        <a:gradFill rotWithShape="0">
          <a:gsLst>
            <a:gs pos="0">
              <a:schemeClr val="accent2">
                <a:hueOff val="21212"/>
                <a:satOff val="-20692"/>
                <a:lumOff val="-1060"/>
                <a:alphaOff val="0"/>
                <a:tint val="96000"/>
                <a:lumMod val="100000"/>
              </a:schemeClr>
            </a:gs>
            <a:gs pos="78000">
              <a:schemeClr val="accent2">
                <a:hueOff val="21212"/>
                <a:satOff val="-20692"/>
                <a:lumOff val="-1060"/>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en-US" sz="2400" kern="1200" dirty="0"/>
            <a:t>c) Social skills regarding development</a:t>
          </a:r>
        </a:p>
      </dsp:txBody>
      <dsp:txXfrm>
        <a:off x="45235" y="3037073"/>
        <a:ext cx="9494905" cy="836169"/>
      </dsp:txXfrm>
    </dsp:sp>
    <dsp:sp modelId="{4BD02ED5-6B88-43E0-BC17-3A3D4E9E4661}">
      <dsp:nvSpPr>
        <dsp:cNvPr id="0" name=""/>
        <dsp:cNvSpPr/>
      </dsp:nvSpPr>
      <dsp:spPr>
        <a:xfrm>
          <a:off x="0" y="3987598"/>
          <a:ext cx="9585375" cy="926639"/>
        </a:xfrm>
        <a:prstGeom prst="roundRect">
          <a:avLst/>
        </a:prstGeom>
        <a:gradFill rotWithShape="0">
          <a:gsLst>
            <a:gs pos="0">
              <a:schemeClr val="accent2">
                <a:hueOff val="28282"/>
                <a:satOff val="-27590"/>
                <a:lumOff val="-1413"/>
                <a:alphaOff val="0"/>
                <a:tint val="96000"/>
                <a:lumMod val="100000"/>
              </a:schemeClr>
            </a:gs>
            <a:gs pos="78000">
              <a:schemeClr val="accent2">
                <a:hueOff val="28282"/>
                <a:satOff val="-27590"/>
                <a:lumOff val="-1413"/>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en-US" sz="2400" kern="1200" dirty="0"/>
            <a:t>d) Lifestyle changes</a:t>
          </a:r>
        </a:p>
      </dsp:txBody>
      <dsp:txXfrm>
        <a:off x="45235" y="4032833"/>
        <a:ext cx="9494905" cy="836169"/>
      </dsp:txXfrm>
    </dsp:sp>
    <dsp:sp modelId="{9ADCE5F7-6B31-477D-9331-A5AE6AE1E22B}">
      <dsp:nvSpPr>
        <dsp:cNvPr id="0" name=""/>
        <dsp:cNvSpPr/>
      </dsp:nvSpPr>
      <dsp:spPr>
        <a:xfrm>
          <a:off x="0" y="4983358"/>
          <a:ext cx="9585375" cy="926639"/>
        </a:xfrm>
        <a:prstGeom prst="roundRect">
          <a:avLst/>
        </a:prstGeom>
        <a:gradFill rotWithShape="0">
          <a:gsLst>
            <a:gs pos="0">
              <a:schemeClr val="accent2">
                <a:hueOff val="35353"/>
                <a:satOff val="-34487"/>
                <a:lumOff val="-1766"/>
                <a:alphaOff val="0"/>
                <a:tint val="96000"/>
                <a:lumMod val="100000"/>
              </a:schemeClr>
            </a:gs>
            <a:gs pos="78000">
              <a:schemeClr val="accent2">
                <a:hueOff val="35353"/>
                <a:satOff val="-34487"/>
                <a:lumOff val="-1766"/>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en-US" sz="2400" kern="1200" dirty="0"/>
            <a:t>e) All of the above</a:t>
          </a:r>
        </a:p>
      </dsp:txBody>
      <dsp:txXfrm>
        <a:off x="45235" y="5028593"/>
        <a:ext cx="9494905" cy="836169"/>
      </dsp:txXfrm>
    </dsp:sp>
  </dsp:spTree>
</dsp:drawing>
</file>

<file path=ppt/diagrams/drawing10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9B7E7BC-2DF5-4E1A-A650-1CB989414A63}">
      <dsp:nvSpPr>
        <dsp:cNvPr id="0" name=""/>
        <dsp:cNvSpPr/>
      </dsp:nvSpPr>
      <dsp:spPr>
        <a:xfrm>
          <a:off x="0" y="4558"/>
          <a:ext cx="9585375" cy="926639"/>
        </a:xfrm>
        <a:prstGeom prst="roundRect">
          <a:avLst/>
        </a:prstGeom>
        <a:gradFill rotWithShape="0">
          <a:gsLst>
            <a:gs pos="0">
              <a:schemeClr val="accent2">
                <a:hueOff val="0"/>
                <a:satOff val="0"/>
                <a:lumOff val="0"/>
                <a:alphaOff val="0"/>
                <a:tint val="96000"/>
                <a:lumMod val="100000"/>
              </a:schemeClr>
            </a:gs>
            <a:gs pos="78000">
              <a:schemeClr val="accent2">
                <a:hueOff val="0"/>
                <a:satOff val="0"/>
                <a:lumOff val="0"/>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en-US" sz="2400" kern="1200"/>
            <a:t>1. Rehabilitation services include educational and supportive services regarding…</a:t>
          </a:r>
        </a:p>
      </dsp:txBody>
      <dsp:txXfrm>
        <a:off x="45235" y="49793"/>
        <a:ext cx="9494905" cy="836169"/>
      </dsp:txXfrm>
    </dsp:sp>
    <dsp:sp modelId="{C44F654F-C9DB-4CD0-899E-B509133B10F1}">
      <dsp:nvSpPr>
        <dsp:cNvPr id="0" name=""/>
        <dsp:cNvSpPr/>
      </dsp:nvSpPr>
      <dsp:spPr>
        <a:xfrm>
          <a:off x="0" y="1000318"/>
          <a:ext cx="9585375" cy="926639"/>
        </a:xfrm>
        <a:prstGeom prst="roundRect">
          <a:avLst/>
        </a:prstGeom>
        <a:gradFill rotWithShape="0">
          <a:gsLst>
            <a:gs pos="0">
              <a:schemeClr val="accent2">
                <a:hueOff val="7071"/>
                <a:satOff val="-6897"/>
                <a:lumOff val="-353"/>
                <a:alphaOff val="0"/>
                <a:tint val="96000"/>
                <a:lumMod val="100000"/>
              </a:schemeClr>
            </a:gs>
            <a:gs pos="78000">
              <a:schemeClr val="accent2">
                <a:hueOff val="7071"/>
                <a:satOff val="-6897"/>
                <a:lumOff val="-353"/>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en-US" sz="2400" kern="1200" dirty="0"/>
            <a:t>a) Independent living skills</a:t>
          </a:r>
        </a:p>
      </dsp:txBody>
      <dsp:txXfrm>
        <a:off x="45235" y="1045553"/>
        <a:ext cx="9494905" cy="836169"/>
      </dsp:txXfrm>
    </dsp:sp>
    <dsp:sp modelId="{34B006D9-B5B0-4C06-9A1F-F387D2E6A369}">
      <dsp:nvSpPr>
        <dsp:cNvPr id="0" name=""/>
        <dsp:cNvSpPr/>
      </dsp:nvSpPr>
      <dsp:spPr>
        <a:xfrm>
          <a:off x="0" y="1996078"/>
          <a:ext cx="9585375" cy="926639"/>
        </a:xfrm>
        <a:prstGeom prst="roundRect">
          <a:avLst/>
        </a:prstGeom>
        <a:gradFill rotWithShape="0">
          <a:gsLst>
            <a:gs pos="0">
              <a:schemeClr val="accent2">
                <a:hueOff val="14141"/>
                <a:satOff val="-13795"/>
                <a:lumOff val="-706"/>
                <a:alphaOff val="0"/>
                <a:tint val="96000"/>
                <a:lumMod val="100000"/>
              </a:schemeClr>
            </a:gs>
            <a:gs pos="78000">
              <a:schemeClr val="accent2">
                <a:hueOff val="14141"/>
                <a:satOff val="-13795"/>
                <a:lumOff val="-706"/>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en-US" sz="2400" kern="1200" dirty="0"/>
            <a:t>b) Self-care</a:t>
          </a:r>
        </a:p>
      </dsp:txBody>
      <dsp:txXfrm>
        <a:off x="45235" y="2041313"/>
        <a:ext cx="9494905" cy="836169"/>
      </dsp:txXfrm>
    </dsp:sp>
    <dsp:sp modelId="{017B27F2-4FBE-4B7B-B6E8-5A2E763D7ACE}">
      <dsp:nvSpPr>
        <dsp:cNvPr id="0" name=""/>
        <dsp:cNvSpPr/>
      </dsp:nvSpPr>
      <dsp:spPr>
        <a:xfrm>
          <a:off x="0" y="2991838"/>
          <a:ext cx="9585375" cy="926639"/>
        </a:xfrm>
        <a:prstGeom prst="roundRect">
          <a:avLst/>
        </a:prstGeom>
        <a:gradFill rotWithShape="0">
          <a:gsLst>
            <a:gs pos="0">
              <a:schemeClr val="accent2">
                <a:hueOff val="21212"/>
                <a:satOff val="-20692"/>
                <a:lumOff val="-1060"/>
                <a:alphaOff val="0"/>
                <a:tint val="96000"/>
                <a:lumMod val="100000"/>
              </a:schemeClr>
            </a:gs>
            <a:gs pos="78000">
              <a:schemeClr val="accent2">
                <a:hueOff val="21212"/>
                <a:satOff val="-20692"/>
                <a:lumOff val="-1060"/>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en-US" sz="2400" kern="1200" dirty="0"/>
            <a:t>c) Social skills regarding development</a:t>
          </a:r>
        </a:p>
      </dsp:txBody>
      <dsp:txXfrm>
        <a:off x="45235" y="3037073"/>
        <a:ext cx="9494905" cy="836169"/>
      </dsp:txXfrm>
    </dsp:sp>
    <dsp:sp modelId="{4BD02ED5-6B88-43E0-BC17-3A3D4E9E4661}">
      <dsp:nvSpPr>
        <dsp:cNvPr id="0" name=""/>
        <dsp:cNvSpPr/>
      </dsp:nvSpPr>
      <dsp:spPr>
        <a:xfrm>
          <a:off x="0" y="3987598"/>
          <a:ext cx="9585375" cy="926639"/>
        </a:xfrm>
        <a:prstGeom prst="roundRect">
          <a:avLst/>
        </a:prstGeom>
        <a:gradFill rotWithShape="0">
          <a:gsLst>
            <a:gs pos="0">
              <a:schemeClr val="accent2">
                <a:hueOff val="28282"/>
                <a:satOff val="-27590"/>
                <a:lumOff val="-1413"/>
                <a:alphaOff val="0"/>
                <a:tint val="96000"/>
                <a:lumMod val="100000"/>
              </a:schemeClr>
            </a:gs>
            <a:gs pos="78000">
              <a:schemeClr val="accent2">
                <a:hueOff val="28282"/>
                <a:satOff val="-27590"/>
                <a:lumOff val="-1413"/>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en-US" sz="2400" kern="1200" dirty="0"/>
            <a:t>d) Lifestyle changes</a:t>
          </a:r>
        </a:p>
      </dsp:txBody>
      <dsp:txXfrm>
        <a:off x="45235" y="4032833"/>
        <a:ext cx="9494905" cy="836169"/>
      </dsp:txXfrm>
    </dsp:sp>
    <dsp:sp modelId="{9ADCE5F7-6B31-477D-9331-A5AE6AE1E22B}">
      <dsp:nvSpPr>
        <dsp:cNvPr id="0" name=""/>
        <dsp:cNvSpPr/>
      </dsp:nvSpPr>
      <dsp:spPr>
        <a:xfrm>
          <a:off x="0" y="4987916"/>
          <a:ext cx="9585375" cy="926639"/>
        </a:xfrm>
        <a:prstGeom prst="roundRect">
          <a:avLst/>
        </a:prstGeom>
        <a:gradFill rotWithShape="0">
          <a:gsLst>
            <a:gs pos="0">
              <a:schemeClr val="accent2">
                <a:hueOff val="35353"/>
                <a:satOff val="-34487"/>
                <a:lumOff val="-1766"/>
                <a:alphaOff val="0"/>
                <a:tint val="96000"/>
                <a:lumMod val="100000"/>
              </a:schemeClr>
            </a:gs>
            <a:gs pos="78000">
              <a:schemeClr val="accent2">
                <a:hueOff val="35353"/>
                <a:satOff val="-34487"/>
                <a:lumOff val="-1766"/>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l" defTabSz="1422400">
            <a:lnSpc>
              <a:spcPct val="90000"/>
            </a:lnSpc>
            <a:spcBef>
              <a:spcPct val="0"/>
            </a:spcBef>
            <a:spcAft>
              <a:spcPct val="35000"/>
            </a:spcAft>
            <a:buNone/>
          </a:pPr>
          <a:r>
            <a:rPr lang="en-US" sz="3200" b="1" u="sng" kern="1200" dirty="0"/>
            <a:t>e) All of the above</a:t>
          </a:r>
        </a:p>
      </dsp:txBody>
      <dsp:txXfrm>
        <a:off x="45235" y="5033151"/>
        <a:ext cx="9494905" cy="836169"/>
      </dsp:txXfrm>
    </dsp:sp>
  </dsp:spTree>
</dsp:drawing>
</file>

<file path=ppt/diagrams/drawing10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CA3CEEB-AD7E-4766-9AAC-59DD76C83F13}">
      <dsp:nvSpPr>
        <dsp:cNvPr id="0" name=""/>
        <dsp:cNvSpPr/>
      </dsp:nvSpPr>
      <dsp:spPr>
        <a:xfrm>
          <a:off x="0" y="3817692"/>
          <a:ext cx="9618133" cy="1253051"/>
        </a:xfrm>
        <a:prstGeom prst="rect">
          <a:avLst/>
        </a:prstGeom>
        <a:solidFill>
          <a:schemeClr val="accent2">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63576" tIns="163576" rIns="163576" bIns="163576" numCol="1" spcCol="1270" anchor="ctr" anchorCtr="0">
          <a:noAutofit/>
        </a:bodyPr>
        <a:lstStyle/>
        <a:p>
          <a:pPr marL="0" lvl="0" indent="0" algn="ctr" defTabSz="1022350">
            <a:lnSpc>
              <a:spcPct val="90000"/>
            </a:lnSpc>
            <a:spcBef>
              <a:spcPct val="0"/>
            </a:spcBef>
            <a:spcAft>
              <a:spcPct val="35000"/>
            </a:spcAft>
            <a:buNone/>
          </a:pPr>
          <a:r>
            <a:rPr lang="en-US" sz="2300" kern="1200"/>
            <a:t>False </a:t>
          </a:r>
        </a:p>
      </dsp:txBody>
      <dsp:txXfrm>
        <a:off x="0" y="3817692"/>
        <a:ext cx="9618133" cy="1253051"/>
      </dsp:txXfrm>
    </dsp:sp>
    <dsp:sp modelId="{09EDC82F-4FBC-4C13-A34D-4C228AB93827}">
      <dsp:nvSpPr>
        <dsp:cNvPr id="0" name=""/>
        <dsp:cNvSpPr/>
      </dsp:nvSpPr>
      <dsp:spPr>
        <a:xfrm rot="10800000">
          <a:off x="0" y="1909294"/>
          <a:ext cx="9618133" cy="1927193"/>
        </a:xfrm>
        <a:prstGeom prst="upArrowCallout">
          <a:avLst/>
        </a:prstGeom>
        <a:solidFill>
          <a:schemeClr val="accent3">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63576" tIns="163576" rIns="163576" bIns="163576" numCol="1" spcCol="1270" anchor="ctr" anchorCtr="0">
          <a:noAutofit/>
        </a:bodyPr>
        <a:lstStyle/>
        <a:p>
          <a:pPr marL="0" lvl="0" indent="0" algn="ctr" defTabSz="1022350">
            <a:lnSpc>
              <a:spcPct val="90000"/>
            </a:lnSpc>
            <a:spcBef>
              <a:spcPct val="0"/>
            </a:spcBef>
            <a:spcAft>
              <a:spcPct val="35000"/>
            </a:spcAft>
            <a:buNone/>
          </a:pPr>
          <a:r>
            <a:rPr lang="en-US" sz="2300" kern="1200"/>
            <a:t>True</a:t>
          </a:r>
        </a:p>
      </dsp:txBody>
      <dsp:txXfrm rot="10800000">
        <a:off x="0" y="1909294"/>
        <a:ext cx="9618133" cy="1252232"/>
      </dsp:txXfrm>
    </dsp:sp>
    <dsp:sp modelId="{9B8FCCA9-84AE-4679-8B71-E782CFDB125E}">
      <dsp:nvSpPr>
        <dsp:cNvPr id="0" name=""/>
        <dsp:cNvSpPr/>
      </dsp:nvSpPr>
      <dsp:spPr>
        <a:xfrm rot="10800000">
          <a:off x="0" y="896"/>
          <a:ext cx="9618133" cy="1927193"/>
        </a:xfrm>
        <a:prstGeom prst="upArrowCallout">
          <a:avLst/>
        </a:prstGeom>
        <a:solidFill>
          <a:schemeClr val="accent4">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63576" tIns="163576" rIns="163576" bIns="163576" numCol="1" spcCol="1270" anchor="ctr" anchorCtr="0">
          <a:noAutofit/>
        </a:bodyPr>
        <a:lstStyle/>
        <a:p>
          <a:pPr marL="0" lvl="0" indent="0" algn="ctr" defTabSz="1022350">
            <a:lnSpc>
              <a:spcPct val="90000"/>
            </a:lnSpc>
            <a:spcBef>
              <a:spcPct val="0"/>
            </a:spcBef>
            <a:spcAft>
              <a:spcPct val="35000"/>
            </a:spcAft>
            <a:buNone/>
          </a:pPr>
          <a:r>
            <a:rPr lang="en-US" sz="2300" kern="1200"/>
            <a:t>2.The CM II must be present and </a:t>
          </a:r>
          <a:r>
            <a:rPr lang="en-US" sz="2300" i="1" kern="1200"/>
            <a:t>interacting</a:t>
          </a:r>
          <a:r>
            <a:rPr lang="en-US" sz="2300" kern="1200"/>
            <a:t>, </a:t>
          </a:r>
          <a:r>
            <a:rPr lang="en-US" sz="2300" i="1" kern="1200"/>
            <a:t>teaching</a:t>
          </a:r>
          <a:r>
            <a:rPr lang="en-US" sz="2300" kern="1200"/>
            <a:t>, or </a:t>
          </a:r>
          <a:r>
            <a:rPr lang="en-US" sz="2300" i="1" kern="1200"/>
            <a:t>supporting </a:t>
          </a:r>
          <a:r>
            <a:rPr lang="en-US" sz="2300" kern="1200"/>
            <a:t>the defined learning objectives of the consumer for the entire claimed time.</a:t>
          </a:r>
        </a:p>
      </dsp:txBody>
      <dsp:txXfrm rot="10800000">
        <a:off x="0" y="896"/>
        <a:ext cx="9618133" cy="1252232"/>
      </dsp:txXfrm>
    </dsp:sp>
  </dsp:spTree>
</dsp:drawing>
</file>

<file path=ppt/diagrams/drawing10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CA3CEEB-AD7E-4766-9AAC-59DD76C83F13}">
      <dsp:nvSpPr>
        <dsp:cNvPr id="0" name=""/>
        <dsp:cNvSpPr/>
      </dsp:nvSpPr>
      <dsp:spPr>
        <a:xfrm>
          <a:off x="0" y="3817692"/>
          <a:ext cx="9618133" cy="1253051"/>
        </a:xfrm>
        <a:prstGeom prst="rect">
          <a:avLst/>
        </a:prstGeom>
        <a:solidFill>
          <a:schemeClr val="accent2">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63576" tIns="163576" rIns="163576" bIns="163576" numCol="1" spcCol="1270" anchor="ctr" anchorCtr="0">
          <a:noAutofit/>
        </a:bodyPr>
        <a:lstStyle/>
        <a:p>
          <a:pPr marL="0" lvl="0" indent="0" algn="ctr" defTabSz="1022350">
            <a:lnSpc>
              <a:spcPct val="90000"/>
            </a:lnSpc>
            <a:spcBef>
              <a:spcPct val="0"/>
            </a:spcBef>
            <a:spcAft>
              <a:spcPct val="35000"/>
            </a:spcAft>
            <a:buNone/>
          </a:pPr>
          <a:r>
            <a:rPr lang="en-US" sz="2300" kern="1200"/>
            <a:t>False </a:t>
          </a:r>
        </a:p>
      </dsp:txBody>
      <dsp:txXfrm>
        <a:off x="0" y="3817692"/>
        <a:ext cx="9618133" cy="1253051"/>
      </dsp:txXfrm>
    </dsp:sp>
    <dsp:sp modelId="{09EDC82F-4FBC-4C13-A34D-4C228AB93827}">
      <dsp:nvSpPr>
        <dsp:cNvPr id="0" name=""/>
        <dsp:cNvSpPr/>
      </dsp:nvSpPr>
      <dsp:spPr>
        <a:xfrm rot="10800000">
          <a:off x="0" y="1909294"/>
          <a:ext cx="9618133" cy="1927193"/>
        </a:xfrm>
        <a:prstGeom prst="upArrowCallout">
          <a:avLst/>
        </a:prstGeom>
        <a:solidFill>
          <a:schemeClr val="accent3">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56032" tIns="256032" rIns="256032" bIns="256032" numCol="1" spcCol="1270" anchor="ctr" anchorCtr="0">
          <a:noAutofit/>
        </a:bodyPr>
        <a:lstStyle/>
        <a:p>
          <a:pPr marL="0" lvl="0" indent="0" algn="ctr" defTabSz="1600200">
            <a:lnSpc>
              <a:spcPct val="90000"/>
            </a:lnSpc>
            <a:spcBef>
              <a:spcPct val="0"/>
            </a:spcBef>
            <a:spcAft>
              <a:spcPct val="35000"/>
            </a:spcAft>
            <a:buNone/>
          </a:pPr>
          <a:r>
            <a:rPr lang="en-US" sz="3600" b="1" u="sng" kern="1200" dirty="0"/>
            <a:t>True</a:t>
          </a:r>
        </a:p>
      </dsp:txBody>
      <dsp:txXfrm rot="10800000">
        <a:off x="0" y="1909294"/>
        <a:ext cx="9618133" cy="1252232"/>
      </dsp:txXfrm>
    </dsp:sp>
    <dsp:sp modelId="{9B8FCCA9-84AE-4679-8B71-E782CFDB125E}">
      <dsp:nvSpPr>
        <dsp:cNvPr id="0" name=""/>
        <dsp:cNvSpPr/>
      </dsp:nvSpPr>
      <dsp:spPr>
        <a:xfrm rot="10800000">
          <a:off x="0" y="896"/>
          <a:ext cx="9618133" cy="1927193"/>
        </a:xfrm>
        <a:prstGeom prst="upArrowCallout">
          <a:avLst/>
        </a:prstGeom>
        <a:solidFill>
          <a:schemeClr val="accent4">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63576" tIns="163576" rIns="163576" bIns="163576" numCol="1" spcCol="1270" anchor="ctr" anchorCtr="0">
          <a:noAutofit/>
        </a:bodyPr>
        <a:lstStyle/>
        <a:p>
          <a:pPr marL="0" lvl="0" indent="0" algn="ctr" defTabSz="1022350">
            <a:lnSpc>
              <a:spcPct val="90000"/>
            </a:lnSpc>
            <a:spcBef>
              <a:spcPct val="0"/>
            </a:spcBef>
            <a:spcAft>
              <a:spcPct val="35000"/>
            </a:spcAft>
            <a:buNone/>
          </a:pPr>
          <a:r>
            <a:rPr lang="en-US" sz="2300" kern="1200"/>
            <a:t>2.The CM II must be present and </a:t>
          </a:r>
          <a:r>
            <a:rPr lang="en-US" sz="2300" i="1" kern="1200"/>
            <a:t>interacting</a:t>
          </a:r>
          <a:r>
            <a:rPr lang="en-US" sz="2300" kern="1200"/>
            <a:t>, </a:t>
          </a:r>
          <a:r>
            <a:rPr lang="en-US" sz="2300" i="1" kern="1200"/>
            <a:t>teaching</a:t>
          </a:r>
          <a:r>
            <a:rPr lang="en-US" sz="2300" kern="1200"/>
            <a:t>, or </a:t>
          </a:r>
          <a:r>
            <a:rPr lang="en-US" sz="2300" i="1" kern="1200"/>
            <a:t>supporting </a:t>
          </a:r>
          <a:r>
            <a:rPr lang="en-US" sz="2300" kern="1200"/>
            <a:t>the defined learning objectives of the consumer for the entire claimed time.</a:t>
          </a:r>
        </a:p>
      </dsp:txBody>
      <dsp:txXfrm rot="10800000">
        <a:off x="0" y="896"/>
        <a:ext cx="9618133" cy="1252232"/>
      </dsp:txXfrm>
    </dsp:sp>
  </dsp:spTree>
</dsp:drawing>
</file>

<file path=ppt/diagrams/drawing10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8834840-488A-4D01-AAEE-53C85BAAC44D}">
      <dsp:nvSpPr>
        <dsp:cNvPr id="0" name=""/>
        <dsp:cNvSpPr/>
      </dsp:nvSpPr>
      <dsp:spPr>
        <a:xfrm>
          <a:off x="0" y="2766"/>
          <a:ext cx="9618133" cy="0"/>
        </a:xfrm>
        <a:prstGeom prst="line">
          <a:avLst/>
        </a:prstGeom>
        <a:solidFill>
          <a:schemeClr val="accent2">
            <a:hueOff val="0"/>
            <a:satOff val="0"/>
            <a:lumOff val="0"/>
            <a:alphaOff val="0"/>
          </a:schemeClr>
        </a:solidFill>
        <a:ln w="19050" cap="rnd"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CA98BFD6-A6E5-4AA6-BB88-46DD0FC7E0F1}">
      <dsp:nvSpPr>
        <dsp:cNvPr id="0" name=""/>
        <dsp:cNvSpPr/>
      </dsp:nvSpPr>
      <dsp:spPr>
        <a:xfrm>
          <a:off x="0" y="2766"/>
          <a:ext cx="9618133" cy="94343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2870" tIns="102870" rIns="102870" bIns="102870" numCol="1" spcCol="1270" anchor="t" anchorCtr="0">
          <a:noAutofit/>
        </a:bodyPr>
        <a:lstStyle/>
        <a:p>
          <a:pPr marL="0" lvl="0" indent="0" algn="l" defTabSz="1200150">
            <a:lnSpc>
              <a:spcPct val="90000"/>
            </a:lnSpc>
            <a:spcBef>
              <a:spcPct val="0"/>
            </a:spcBef>
            <a:spcAft>
              <a:spcPct val="35000"/>
            </a:spcAft>
            <a:buNone/>
          </a:pPr>
          <a:r>
            <a:rPr lang="en-US" sz="2700" b="1" kern="1200" dirty="0">
              <a:solidFill>
                <a:schemeClr val="accent3">
                  <a:lumMod val="75000"/>
                </a:schemeClr>
              </a:solidFill>
            </a:rPr>
            <a:t>3. Rehabilitation services are education based services which generally involve two (2) primary functions:</a:t>
          </a:r>
        </a:p>
      </dsp:txBody>
      <dsp:txXfrm>
        <a:off x="0" y="2766"/>
        <a:ext cx="9618133" cy="943436"/>
      </dsp:txXfrm>
    </dsp:sp>
    <dsp:sp modelId="{A52D301C-307A-4A60-8A94-30B1A739BCCB}">
      <dsp:nvSpPr>
        <dsp:cNvPr id="0" name=""/>
        <dsp:cNvSpPr/>
      </dsp:nvSpPr>
      <dsp:spPr>
        <a:xfrm>
          <a:off x="0" y="946203"/>
          <a:ext cx="9618133" cy="0"/>
        </a:xfrm>
        <a:prstGeom prst="line">
          <a:avLst/>
        </a:prstGeom>
        <a:solidFill>
          <a:schemeClr val="accent3">
            <a:hueOff val="0"/>
            <a:satOff val="0"/>
            <a:lumOff val="0"/>
            <a:alphaOff val="0"/>
          </a:schemeClr>
        </a:solidFill>
        <a:ln w="19050" cap="rnd"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207116A3-D7F2-455A-AD78-AEA24B9DA4B0}">
      <dsp:nvSpPr>
        <dsp:cNvPr id="0" name=""/>
        <dsp:cNvSpPr/>
      </dsp:nvSpPr>
      <dsp:spPr>
        <a:xfrm>
          <a:off x="0" y="946203"/>
          <a:ext cx="9618133" cy="94343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2870" tIns="102870" rIns="102870" bIns="102870" numCol="1" spcCol="1270" anchor="t" anchorCtr="0">
          <a:noAutofit/>
        </a:bodyPr>
        <a:lstStyle/>
        <a:p>
          <a:pPr marL="0" lvl="0" indent="0" algn="l" defTabSz="1200150">
            <a:lnSpc>
              <a:spcPct val="90000"/>
            </a:lnSpc>
            <a:spcBef>
              <a:spcPct val="0"/>
            </a:spcBef>
            <a:spcAft>
              <a:spcPct val="35000"/>
            </a:spcAft>
            <a:buNone/>
          </a:pPr>
          <a:r>
            <a:rPr lang="en-US" sz="2700" kern="1200" dirty="0">
              <a:solidFill>
                <a:schemeClr val="accent3">
                  <a:lumMod val="75000"/>
                </a:schemeClr>
              </a:solidFill>
            </a:rPr>
            <a:t>a) Curriculum based education</a:t>
          </a:r>
        </a:p>
      </dsp:txBody>
      <dsp:txXfrm>
        <a:off x="0" y="946203"/>
        <a:ext cx="9618133" cy="943436"/>
      </dsp:txXfrm>
    </dsp:sp>
    <dsp:sp modelId="{833B5738-843F-4716-A531-8FEF0F7F1095}">
      <dsp:nvSpPr>
        <dsp:cNvPr id="0" name=""/>
        <dsp:cNvSpPr/>
      </dsp:nvSpPr>
      <dsp:spPr>
        <a:xfrm>
          <a:off x="0" y="1889640"/>
          <a:ext cx="9618133" cy="0"/>
        </a:xfrm>
        <a:prstGeom prst="line">
          <a:avLst/>
        </a:prstGeom>
        <a:solidFill>
          <a:schemeClr val="accent4">
            <a:hueOff val="0"/>
            <a:satOff val="0"/>
            <a:lumOff val="0"/>
            <a:alphaOff val="0"/>
          </a:schemeClr>
        </a:solidFill>
        <a:ln w="19050" cap="rnd"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15A26B98-53E5-40B3-B553-5A39E3780562}">
      <dsp:nvSpPr>
        <dsp:cNvPr id="0" name=""/>
        <dsp:cNvSpPr/>
      </dsp:nvSpPr>
      <dsp:spPr>
        <a:xfrm>
          <a:off x="0" y="1889640"/>
          <a:ext cx="9618133" cy="94343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2870" tIns="102870" rIns="102870" bIns="102870" numCol="1" spcCol="1270" anchor="t" anchorCtr="0">
          <a:noAutofit/>
        </a:bodyPr>
        <a:lstStyle/>
        <a:p>
          <a:pPr marL="0" lvl="0" indent="0" algn="l" defTabSz="1200150">
            <a:lnSpc>
              <a:spcPct val="90000"/>
            </a:lnSpc>
            <a:spcBef>
              <a:spcPct val="0"/>
            </a:spcBef>
            <a:spcAft>
              <a:spcPct val="35000"/>
            </a:spcAft>
            <a:buNone/>
          </a:pPr>
          <a:r>
            <a:rPr lang="en-US" sz="2700" kern="1200" dirty="0">
              <a:solidFill>
                <a:schemeClr val="accent3">
                  <a:lumMod val="75000"/>
                </a:schemeClr>
              </a:solidFill>
            </a:rPr>
            <a:t>b) Skill practice</a:t>
          </a:r>
        </a:p>
      </dsp:txBody>
      <dsp:txXfrm>
        <a:off x="0" y="1889640"/>
        <a:ext cx="9618133" cy="943436"/>
      </dsp:txXfrm>
    </dsp:sp>
    <dsp:sp modelId="{D8B8F15F-0666-41EA-A320-51CF2B54F783}">
      <dsp:nvSpPr>
        <dsp:cNvPr id="0" name=""/>
        <dsp:cNvSpPr/>
      </dsp:nvSpPr>
      <dsp:spPr>
        <a:xfrm>
          <a:off x="0" y="2833076"/>
          <a:ext cx="9618133" cy="0"/>
        </a:xfrm>
        <a:prstGeom prst="line">
          <a:avLst/>
        </a:prstGeom>
        <a:solidFill>
          <a:schemeClr val="accent5">
            <a:hueOff val="0"/>
            <a:satOff val="0"/>
            <a:lumOff val="0"/>
            <a:alphaOff val="0"/>
          </a:schemeClr>
        </a:solidFill>
        <a:ln w="19050" cap="rnd"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EE9E565D-1F41-4EA9-881B-654385437620}">
      <dsp:nvSpPr>
        <dsp:cNvPr id="0" name=""/>
        <dsp:cNvSpPr/>
      </dsp:nvSpPr>
      <dsp:spPr>
        <a:xfrm>
          <a:off x="0" y="2833076"/>
          <a:ext cx="9618133" cy="94343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2870" tIns="102870" rIns="102870" bIns="102870" numCol="1" spcCol="1270" anchor="t" anchorCtr="0">
          <a:noAutofit/>
        </a:bodyPr>
        <a:lstStyle/>
        <a:p>
          <a:pPr marL="0" lvl="0" indent="0" algn="l" defTabSz="1200150">
            <a:lnSpc>
              <a:spcPct val="90000"/>
            </a:lnSpc>
            <a:spcBef>
              <a:spcPct val="0"/>
            </a:spcBef>
            <a:spcAft>
              <a:spcPct val="35000"/>
            </a:spcAft>
            <a:buNone/>
          </a:pPr>
          <a:r>
            <a:rPr lang="en-US" sz="2700" kern="1200" dirty="0">
              <a:solidFill>
                <a:schemeClr val="accent3">
                  <a:lumMod val="75000"/>
                </a:schemeClr>
              </a:solidFill>
            </a:rPr>
            <a:t>c) Clinical Assessment</a:t>
          </a:r>
        </a:p>
      </dsp:txBody>
      <dsp:txXfrm>
        <a:off x="0" y="2833076"/>
        <a:ext cx="9618133" cy="943436"/>
      </dsp:txXfrm>
    </dsp:sp>
    <dsp:sp modelId="{8FEE454A-D730-42CF-BA45-59C84EAB7A5D}">
      <dsp:nvSpPr>
        <dsp:cNvPr id="0" name=""/>
        <dsp:cNvSpPr/>
      </dsp:nvSpPr>
      <dsp:spPr>
        <a:xfrm>
          <a:off x="0" y="3776513"/>
          <a:ext cx="9618133" cy="0"/>
        </a:xfrm>
        <a:prstGeom prst="line">
          <a:avLst/>
        </a:prstGeom>
        <a:solidFill>
          <a:schemeClr val="accent6">
            <a:hueOff val="0"/>
            <a:satOff val="0"/>
            <a:lumOff val="0"/>
            <a:alphaOff val="0"/>
          </a:schemeClr>
        </a:solidFill>
        <a:ln w="19050" cap="rnd" cmpd="sng" algn="ctr">
          <a:solidFill>
            <a:schemeClr val="accent6">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43485DF0-5D77-462F-8A31-9F4EE725E175}">
      <dsp:nvSpPr>
        <dsp:cNvPr id="0" name=""/>
        <dsp:cNvSpPr/>
      </dsp:nvSpPr>
      <dsp:spPr>
        <a:xfrm>
          <a:off x="0" y="3776513"/>
          <a:ext cx="9618133" cy="94343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2870" tIns="102870" rIns="102870" bIns="102870" numCol="1" spcCol="1270" anchor="t" anchorCtr="0">
          <a:noAutofit/>
        </a:bodyPr>
        <a:lstStyle/>
        <a:p>
          <a:pPr marL="0" lvl="0" indent="0" algn="l" defTabSz="1200150">
            <a:lnSpc>
              <a:spcPct val="90000"/>
            </a:lnSpc>
            <a:spcBef>
              <a:spcPct val="0"/>
            </a:spcBef>
            <a:spcAft>
              <a:spcPct val="35000"/>
            </a:spcAft>
            <a:buNone/>
          </a:pPr>
          <a:r>
            <a:rPr lang="en-US" sz="2700" kern="1200" dirty="0">
              <a:solidFill>
                <a:schemeClr val="accent3">
                  <a:lumMod val="75000"/>
                </a:schemeClr>
              </a:solidFill>
            </a:rPr>
            <a:t>d) Both a &amp; b</a:t>
          </a:r>
        </a:p>
      </dsp:txBody>
      <dsp:txXfrm>
        <a:off x="0" y="3776513"/>
        <a:ext cx="9618133" cy="943436"/>
      </dsp:txXfrm>
    </dsp:sp>
    <dsp:sp modelId="{C00C0233-23FA-484A-BF70-C687FDB29493}">
      <dsp:nvSpPr>
        <dsp:cNvPr id="0" name=""/>
        <dsp:cNvSpPr/>
      </dsp:nvSpPr>
      <dsp:spPr>
        <a:xfrm>
          <a:off x="0" y="4719950"/>
          <a:ext cx="9618133" cy="0"/>
        </a:xfrm>
        <a:prstGeom prst="line">
          <a:avLst/>
        </a:prstGeom>
        <a:solidFill>
          <a:schemeClr val="accent2">
            <a:hueOff val="0"/>
            <a:satOff val="0"/>
            <a:lumOff val="0"/>
            <a:alphaOff val="0"/>
          </a:schemeClr>
        </a:solidFill>
        <a:ln w="19050" cap="rnd"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CA117F60-4261-4F73-8B49-BC30BC1EF235}">
      <dsp:nvSpPr>
        <dsp:cNvPr id="0" name=""/>
        <dsp:cNvSpPr/>
      </dsp:nvSpPr>
      <dsp:spPr>
        <a:xfrm>
          <a:off x="0" y="4719950"/>
          <a:ext cx="9618133" cy="94343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2870" tIns="102870" rIns="102870" bIns="102870" numCol="1" spcCol="1270" anchor="t" anchorCtr="0">
          <a:noAutofit/>
        </a:bodyPr>
        <a:lstStyle/>
        <a:p>
          <a:pPr marL="0" lvl="0" indent="0" algn="l" defTabSz="1200150">
            <a:lnSpc>
              <a:spcPct val="90000"/>
            </a:lnSpc>
            <a:spcBef>
              <a:spcPct val="0"/>
            </a:spcBef>
            <a:spcAft>
              <a:spcPct val="35000"/>
            </a:spcAft>
            <a:buNone/>
          </a:pPr>
          <a:r>
            <a:rPr lang="en-US" sz="2700" kern="1200" dirty="0">
              <a:solidFill>
                <a:schemeClr val="accent3">
                  <a:lumMod val="75000"/>
                </a:schemeClr>
              </a:solidFill>
            </a:rPr>
            <a:t>e) All of the above</a:t>
          </a:r>
        </a:p>
      </dsp:txBody>
      <dsp:txXfrm>
        <a:off x="0" y="4719950"/>
        <a:ext cx="9618133" cy="943436"/>
      </dsp:txXfrm>
    </dsp:sp>
  </dsp:spTree>
</dsp:drawing>
</file>

<file path=ppt/diagrams/drawing10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8834840-488A-4D01-AAEE-53C85BAAC44D}">
      <dsp:nvSpPr>
        <dsp:cNvPr id="0" name=""/>
        <dsp:cNvSpPr/>
      </dsp:nvSpPr>
      <dsp:spPr>
        <a:xfrm>
          <a:off x="0" y="2766"/>
          <a:ext cx="9618133" cy="0"/>
        </a:xfrm>
        <a:prstGeom prst="line">
          <a:avLst/>
        </a:prstGeom>
        <a:solidFill>
          <a:schemeClr val="accent2">
            <a:hueOff val="0"/>
            <a:satOff val="0"/>
            <a:lumOff val="0"/>
            <a:alphaOff val="0"/>
          </a:schemeClr>
        </a:solidFill>
        <a:ln w="19050" cap="rnd"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CA98BFD6-A6E5-4AA6-BB88-46DD0FC7E0F1}">
      <dsp:nvSpPr>
        <dsp:cNvPr id="0" name=""/>
        <dsp:cNvSpPr/>
      </dsp:nvSpPr>
      <dsp:spPr>
        <a:xfrm>
          <a:off x="0" y="2766"/>
          <a:ext cx="9618133" cy="94343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2870" tIns="102870" rIns="102870" bIns="102870" numCol="1" spcCol="1270" anchor="t" anchorCtr="0">
          <a:noAutofit/>
        </a:bodyPr>
        <a:lstStyle/>
        <a:p>
          <a:pPr marL="0" lvl="0" indent="0" algn="l" defTabSz="1200150">
            <a:lnSpc>
              <a:spcPct val="90000"/>
            </a:lnSpc>
            <a:spcBef>
              <a:spcPct val="0"/>
            </a:spcBef>
            <a:spcAft>
              <a:spcPct val="35000"/>
            </a:spcAft>
            <a:buNone/>
          </a:pPr>
          <a:r>
            <a:rPr lang="en-US" sz="2700" b="1" kern="1200" dirty="0">
              <a:solidFill>
                <a:schemeClr val="accent3">
                  <a:lumMod val="75000"/>
                </a:schemeClr>
              </a:solidFill>
            </a:rPr>
            <a:t>3. Rehabilitation services are education based services which generally involve two (2) primary functions:</a:t>
          </a:r>
        </a:p>
      </dsp:txBody>
      <dsp:txXfrm>
        <a:off x="0" y="2766"/>
        <a:ext cx="9618133" cy="943436"/>
      </dsp:txXfrm>
    </dsp:sp>
    <dsp:sp modelId="{A52D301C-307A-4A60-8A94-30B1A739BCCB}">
      <dsp:nvSpPr>
        <dsp:cNvPr id="0" name=""/>
        <dsp:cNvSpPr/>
      </dsp:nvSpPr>
      <dsp:spPr>
        <a:xfrm>
          <a:off x="0" y="946203"/>
          <a:ext cx="9618133" cy="0"/>
        </a:xfrm>
        <a:prstGeom prst="line">
          <a:avLst/>
        </a:prstGeom>
        <a:solidFill>
          <a:schemeClr val="accent3">
            <a:hueOff val="0"/>
            <a:satOff val="0"/>
            <a:lumOff val="0"/>
            <a:alphaOff val="0"/>
          </a:schemeClr>
        </a:solidFill>
        <a:ln w="19050" cap="rnd"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207116A3-D7F2-455A-AD78-AEA24B9DA4B0}">
      <dsp:nvSpPr>
        <dsp:cNvPr id="0" name=""/>
        <dsp:cNvSpPr/>
      </dsp:nvSpPr>
      <dsp:spPr>
        <a:xfrm>
          <a:off x="0" y="946203"/>
          <a:ext cx="9618133" cy="94343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2870" tIns="102870" rIns="102870" bIns="102870" numCol="1" spcCol="1270" anchor="t" anchorCtr="0">
          <a:noAutofit/>
        </a:bodyPr>
        <a:lstStyle/>
        <a:p>
          <a:pPr marL="0" lvl="0" indent="0" algn="l" defTabSz="1200150">
            <a:lnSpc>
              <a:spcPct val="90000"/>
            </a:lnSpc>
            <a:spcBef>
              <a:spcPct val="0"/>
            </a:spcBef>
            <a:spcAft>
              <a:spcPct val="35000"/>
            </a:spcAft>
            <a:buNone/>
          </a:pPr>
          <a:r>
            <a:rPr lang="en-US" sz="2700" kern="1200" dirty="0">
              <a:solidFill>
                <a:schemeClr val="accent3">
                  <a:lumMod val="75000"/>
                </a:schemeClr>
              </a:solidFill>
            </a:rPr>
            <a:t>a) Curriculum based education</a:t>
          </a:r>
        </a:p>
      </dsp:txBody>
      <dsp:txXfrm>
        <a:off x="0" y="946203"/>
        <a:ext cx="9618133" cy="943436"/>
      </dsp:txXfrm>
    </dsp:sp>
    <dsp:sp modelId="{833B5738-843F-4716-A531-8FEF0F7F1095}">
      <dsp:nvSpPr>
        <dsp:cNvPr id="0" name=""/>
        <dsp:cNvSpPr/>
      </dsp:nvSpPr>
      <dsp:spPr>
        <a:xfrm>
          <a:off x="0" y="1889640"/>
          <a:ext cx="9618133" cy="0"/>
        </a:xfrm>
        <a:prstGeom prst="line">
          <a:avLst/>
        </a:prstGeom>
        <a:solidFill>
          <a:schemeClr val="accent4">
            <a:hueOff val="0"/>
            <a:satOff val="0"/>
            <a:lumOff val="0"/>
            <a:alphaOff val="0"/>
          </a:schemeClr>
        </a:solidFill>
        <a:ln w="19050" cap="rnd"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15A26B98-53E5-40B3-B553-5A39E3780562}">
      <dsp:nvSpPr>
        <dsp:cNvPr id="0" name=""/>
        <dsp:cNvSpPr/>
      </dsp:nvSpPr>
      <dsp:spPr>
        <a:xfrm>
          <a:off x="0" y="1889640"/>
          <a:ext cx="9618133" cy="94343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2870" tIns="102870" rIns="102870" bIns="102870" numCol="1" spcCol="1270" anchor="t" anchorCtr="0">
          <a:noAutofit/>
        </a:bodyPr>
        <a:lstStyle/>
        <a:p>
          <a:pPr marL="0" lvl="0" indent="0" algn="l" defTabSz="1200150">
            <a:lnSpc>
              <a:spcPct val="90000"/>
            </a:lnSpc>
            <a:spcBef>
              <a:spcPct val="0"/>
            </a:spcBef>
            <a:spcAft>
              <a:spcPct val="35000"/>
            </a:spcAft>
            <a:buNone/>
          </a:pPr>
          <a:r>
            <a:rPr lang="en-US" sz="2700" kern="1200" dirty="0">
              <a:solidFill>
                <a:schemeClr val="accent3">
                  <a:lumMod val="75000"/>
                </a:schemeClr>
              </a:solidFill>
            </a:rPr>
            <a:t>b) Skill practice</a:t>
          </a:r>
        </a:p>
      </dsp:txBody>
      <dsp:txXfrm>
        <a:off x="0" y="1889640"/>
        <a:ext cx="9618133" cy="943436"/>
      </dsp:txXfrm>
    </dsp:sp>
    <dsp:sp modelId="{D8B8F15F-0666-41EA-A320-51CF2B54F783}">
      <dsp:nvSpPr>
        <dsp:cNvPr id="0" name=""/>
        <dsp:cNvSpPr/>
      </dsp:nvSpPr>
      <dsp:spPr>
        <a:xfrm>
          <a:off x="0" y="2833076"/>
          <a:ext cx="9618133" cy="0"/>
        </a:xfrm>
        <a:prstGeom prst="line">
          <a:avLst/>
        </a:prstGeom>
        <a:solidFill>
          <a:schemeClr val="accent5">
            <a:hueOff val="0"/>
            <a:satOff val="0"/>
            <a:lumOff val="0"/>
            <a:alphaOff val="0"/>
          </a:schemeClr>
        </a:solidFill>
        <a:ln w="19050" cap="rnd"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EE9E565D-1F41-4EA9-881B-654385437620}">
      <dsp:nvSpPr>
        <dsp:cNvPr id="0" name=""/>
        <dsp:cNvSpPr/>
      </dsp:nvSpPr>
      <dsp:spPr>
        <a:xfrm>
          <a:off x="0" y="2833076"/>
          <a:ext cx="9618133" cy="94343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2870" tIns="102870" rIns="102870" bIns="102870" numCol="1" spcCol="1270" anchor="t" anchorCtr="0">
          <a:noAutofit/>
        </a:bodyPr>
        <a:lstStyle/>
        <a:p>
          <a:pPr marL="0" lvl="0" indent="0" algn="l" defTabSz="1200150">
            <a:lnSpc>
              <a:spcPct val="90000"/>
            </a:lnSpc>
            <a:spcBef>
              <a:spcPct val="0"/>
            </a:spcBef>
            <a:spcAft>
              <a:spcPct val="35000"/>
            </a:spcAft>
            <a:buNone/>
          </a:pPr>
          <a:r>
            <a:rPr lang="en-US" sz="2700" kern="1200" dirty="0">
              <a:solidFill>
                <a:schemeClr val="accent3">
                  <a:lumMod val="75000"/>
                </a:schemeClr>
              </a:solidFill>
            </a:rPr>
            <a:t>c) Clinical Assessment</a:t>
          </a:r>
        </a:p>
      </dsp:txBody>
      <dsp:txXfrm>
        <a:off x="0" y="2833076"/>
        <a:ext cx="9618133" cy="943436"/>
      </dsp:txXfrm>
    </dsp:sp>
    <dsp:sp modelId="{8FEE454A-D730-42CF-BA45-59C84EAB7A5D}">
      <dsp:nvSpPr>
        <dsp:cNvPr id="0" name=""/>
        <dsp:cNvSpPr/>
      </dsp:nvSpPr>
      <dsp:spPr>
        <a:xfrm>
          <a:off x="0" y="3776513"/>
          <a:ext cx="9618133" cy="0"/>
        </a:xfrm>
        <a:prstGeom prst="line">
          <a:avLst/>
        </a:prstGeom>
        <a:solidFill>
          <a:schemeClr val="accent6">
            <a:hueOff val="0"/>
            <a:satOff val="0"/>
            <a:lumOff val="0"/>
            <a:alphaOff val="0"/>
          </a:schemeClr>
        </a:solidFill>
        <a:ln w="19050" cap="rnd" cmpd="sng" algn="ctr">
          <a:solidFill>
            <a:schemeClr val="accent6">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43485DF0-5D77-462F-8A31-9F4EE725E175}">
      <dsp:nvSpPr>
        <dsp:cNvPr id="0" name=""/>
        <dsp:cNvSpPr/>
      </dsp:nvSpPr>
      <dsp:spPr>
        <a:xfrm>
          <a:off x="0" y="3776513"/>
          <a:ext cx="9618133" cy="94343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7160" tIns="137160" rIns="137160" bIns="137160" numCol="1" spcCol="1270" anchor="t" anchorCtr="0">
          <a:noAutofit/>
        </a:bodyPr>
        <a:lstStyle/>
        <a:p>
          <a:pPr marL="0" lvl="0" indent="0" algn="l" defTabSz="1600200">
            <a:lnSpc>
              <a:spcPct val="90000"/>
            </a:lnSpc>
            <a:spcBef>
              <a:spcPct val="0"/>
            </a:spcBef>
            <a:spcAft>
              <a:spcPct val="35000"/>
            </a:spcAft>
            <a:buNone/>
          </a:pPr>
          <a:r>
            <a:rPr lang="en-US" sz="3600" b="1" u="none" kern="1200" dirty="0">
              <a:solidFill>
                <a:schemeClr val="accent3">
                  <a:lumMod val="75000"/>
                </a:schemeClr>
              </a:solidFill>
            </a:rPr>
            <a:t>d) </a:t>
          </a:r>
          <a:r>
            <a:rPr lang="en-US" sz="3600" b="1" u="sng" kern="1200" dirty="0">
              <a:solidFill>
                <a:schemeClr val="accent3">
                  <a:lumMod val="75000"/>
                </a:schemeClr>
              </a:solidFill>
            </a:rPr>
            <a:t>Both a &amp; b</a:t>
          </a:r>
        </a:p>
      </dsp:txBody>
      <dsp:txXfrm>
        <a:off x="0" y="3776513"/>
        <a:ext cx="9618133" cy="943436"/>
      </dsp:txXfrm>
    </dsp:sp>
    <dsp:sp modelId="{C00C0233-23FA-484A-BF70-C687FDB29493}">
      <dsp:nvSpPr>
        <dsp:cNvPr id="0" name=""/>
        <dsp:cNvSpPr/>
      </dsp:nvSpPr>
      <dsp:spPr>
        <a:xfrm>
          <a:off x="0" y="4719950"/>
          <a:ext cx="9618133" cy="0"/>
        </a:xfrm>
        <a:prstGeom prst="line">
          <a:avLst/>
        </a:prstGeom>
        <a:solidFill>
          <a:schemeClr val="accent2">
            <a:hueOff val="0"/>
            <a:satOff val="0"/>
            <a:lumOff val="0"/>
            <a:alphaOff val="0"/>
          </a:schemeClr>
        </a:solidFill>
        <a:ln w="19050" cap="rnd"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CA117F60-4261-4F73-8B49-BC30BC1EF235}">
      <dsp:nvSpPr>
        <dsp:cNvPr id="0" name=""/>
        <dsp:cNvSpPr/>
      </dsp:nvSpPr>
      <dsp:spPr>
        <a:xfrm>
          <a:off x="0" y="4719950"/>
          <a:ext cx="9618133" cy="94343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2870" tIns="102870" rIns="102870" bIns="102870" numCol="1" spcCol="1270" anchor="t" anchorCtr="0">
          <a:noAutofit/>
        </a:bodyPr>
        <a:lstStyle/>
        <a:p>
          <a:pPr marL="0" lvl="0" indent="0" algn="l" defTabSz="1200150">
            <a:lnSpc>
              <a:spcPct val="90000"/>
            </a:lnSpc>
            <a:spcBef>
              <a:spcPct val="0"/>
            </a:spcBef>
            <a:spcAft>
              <a:spcPct val="35000"/>
            </a:spcAft>
            <a:buNone/>
          </a:pPr>
          <a:r>
            <a:rPr lang="en-US" sz="2700" kern="1200" dirty="0">
              <a:solidFill>
                <a:schemeClr val="accent3">
                  <a:lumMod val="75000"/>
                </a:schemeClr>
              </a:solidFill>
            </a:rPr>
            <a:t>e) All of the above</a:t>
          </a:r>
        </a:p>
      </dsp:txBody>
      <dsp:txXfrm>
        <a:off x="0" y="4719950"/>
        <a:ext cx="9618133" cy="943436"/>
      </dsp:txXfrm>
    </dsp:sp>
  </dsp:spTree>
</dsp:drawing>
</file>

<file path=ppt/diagrams/drawing10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783A2D5-8043-4673-BCBC-68F3E0388EAC}">
      <dsp:nvSpPr>
        <dsp:cNvPr id="0" name=""/>
        <dsp:cNvSpPr/>
      </dsp:nvSpPr>
      <dsp:spPr>
        <a:xfrm>
          <a:off x="5414580" y="309"/>
          <a:ext cx="6152551" cy="1467793"/>
        </a:xfrm>
        <a:prstGeom prst="roundRect">
          <a:avLst/>
        </a:prstGeom>
        <a:solidFill>
          <a:schemeClr val="accent2">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0" tIns="57150" rIns="114300" bIns="57150" numCol="1" spcCol="1270" anchor="ctr" anchorCtr="0">
          <a:noAutofit/>
        </a:bodyPr>
        <a:lstStyle/>
        <a:p>
          <a:pPr marL="0" lvl="0" indent="0" algn="ctr" defTabSz="1333500">
            <a:lnSpc>
              <a:spcPct val="90000"/>
            </a:lnSpc>
            <a:spcBef>
              <a:spcPct val="0"/>
            </a:spcBef>
            <a:spcAft>
              <a:spcPct val="35000"/>
            </a:spcAft>
            <a:buNone/>
          </a:pPr>
          <a:r>
            <a:rPr lang="en-US" sz="3000" b="1" kern="1200" dirty="0"/>
            <a:t>4. An example of areas to target for skill development can include.</a:t>
          </a:r>
        </a:p>
      </dsp:txBody>
      <dsp:txXfrm>
        <a:off x="5486232" y="71961"/>
        <a:ext cx="6009247" cy="1324489"/>
      </dsp:txXfrm>
    </dsp:sp>
    <dsp:sp modelId="{9D6F18CD-0A94-4433-9A62-8955CD334EF5}">
      <dsp:nvSpPr>
        <dsp:cNvPr id="0" name=""/>
        <dsp:cNvSpPr/>
      </dsp:nvSpPr>
      <dsp:spPr>
        <a:xfrm>
          <a:off x="5414580" y="1508082"/>
          <a:ext cx="6113416" cy="799569"/>
        </a:xfrm>
        <a:prstGeom prst="roundRect">
          <a:avLst/>
        </a:prstGeom>
        <a:solidFill>
          <a:schemeClr val="accent3">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0" tIns="57150" rIns="114300" bIns="57150" numCol="1" spcCol="1270" anchor="ctr" anchorCtr="0">
          <a:noAutofit/>
        </a:bodyPr>
        <a:lstStyle/>
        <a:p>
          <a:pPr marL="0" lvl="0" indent="0" algn="l" defTabSz="1333500">
            <a:lnSpc>
              <a:spcPct val="90000"/>
            </a:lnSpc>
            <a:spcBef>
              <a:spcPct val="0"/>
            </a:spcBef>
            <a:spcAft>
              <a:spcPct val="35000"/>
            </a:spcAft>
            <a:buNone/>
          </a:pPr>
          <a:r>
            <a:rPr lang="en-US" sz="3000" kern="1200" dirty="0"/>
            <a:t>a) Communication</a:t>
          </a:r>
        </a:p>
      </dsp:txBody>
      <dsp:txXfrm>
        <a:off x="5453612" y="1547114"/>
        <a:ext cx="6035352" cy="721505"/>
      </dsp:txXfrm>
    </dsp:sp>
    <dsp:sp modelId="{D1A1ABEB-2859-41EF-A8E2-043B135CF764}">
      <dsp:nvSpPr>
        <dsp:cNvPr id="0" name=""/>
        <dsp:cNvSpPr/>
      </dsp:nvSpPr>
      <dsp:spPr>
        <a:xfrm>
          <a:off x="5414580" y="2347630"/>
          <a:ext cx="6113416" cy="799569"/>
        </a:xfrm>
        <a:prstGeom prst="roundRect">
          <a:avLst/>
        </a:prstGeom>
        <a:solidFill>
          <a:schemeClr val="accent4">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0" tIns="57150" rIns="114300" bIns="57150" numCol="1" spcCol="1270" anchor="ctr" anchorCtr="0">
          <a:noAutofit/>
        </a:bodyPr>
        <a:lstStyle/>
        <a:p>
          <a:pPr marL="0" lvl="0" indent="0" algn="l" defTabSz="1333500">
            <a:lnSpc>
              <a:spcPct val="90000"/>
            </a:lnSpc>
            <a:spcBef>
              <a:spcPct val="0"/>
            </a:spcBef>
            <a:spcAft>
              <a:spcPct val="35000"/>
            </a:spcAft>
            <a:buNone/>
          </a:pPr>
          <a:r>
            <a:rPr lang="en-US" sz="3000" kern="1200" dirty="0"/>
            <a:t>b) Budgeting money </a:t>
          </a:r>
        </a:p>
      </dsp:txBody>
      <dsp:txXfrm>
        <a:off x="5453612" y="2386662"/>
        <a:ext cx="6035352" cy="721505"/>
      </dsp:txXfrm>
    </dsp:sp>
    <dsp:sp modelId="{7FD05ED6-353C-4B40-BD97-35173CADAD73}">
      <dsp:nvSpPr>
        <dsp:cNvPr id="0" name=""/>
        <dsp:cNvSpPr/>
      </dsp:nvSpPr>
      <dsp:spPr>
        <a:xfrm>
          <a:off x="5414580" y="3187178"/>
          <a:ext cx="6113416" cy="799569"/>
        </a:xfrm>
        <a:prstGeom prst="roundRect">
          <a:avLst/>
        </a:prstGeom>
        <a:solidFill>
          <a:schemeClr val="accent5">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0" tIns="57150" rIns="114300" bIns="57150" numCol="1" spcCol="1270" anchor="ctr" anchorCtr="0">
          <a:noAutofit/>
        </a:bodyPr>
        <a:lstStyle/>
        <a:p>
          <a:pPr marL="0" lvl="0" indent="0" algn="l" defTabSz="1333500">
            <a:lnSpc>
              <a:spcPct val="90000"/>
            </a:lnSpc>
            <a:spcBef>
              <a:spcPct val="0"/>
            </a:spcBef>
            <a:spcAft>
              <a:spcPct val="35000"/>
            </a:spcAft>
            <a:buNone/>
          </a:pPr>
          <a:r>
            <a:rPr lang="en-US" sz="3000" kern="1200" dirty="0"/>
            <a:t>c) Meal planning</a:t>
          </a:r>
        </a:p>
      </dsp:txBody>
      <dsp:txXfrm>
        <a:off x="5453612" y="3226210"/>
        <a:ext cx="6035352" cy="721505"/>
      </dsp:txXfrm>
    </dsp:sp>
    <dsp:sp modelId="{0E9A6C08-93CC-465F-9C81-22DC44B424E9}">
      <dsp:nvSpPr>
        <dsp:cNvPr id="0" name=""/>
        <dsp:cNvSpPr/>
      </dsp:nvSpPr>
      <dsp:spPr>
        <a:xfrm>
          <a:off x="5414580" y="4026726"/>
          <a:ext cx="6113416" cy="799569"/>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0" tIns="57150" rIns="114300" bIns="57150" numCol="1" spcCol="1270" anchor="ctr" anchorCtr="0">
          <a:noAutofit/>
        </a:bodyPr>
        <a:lstStyle/>
        <a:p>
          <a:pPr marL="0" lvl="0" indent="0" algn="l" defTabSz="1333500">
            <a:lnSpc>
              <a:spcPct val="90000"/>
            </a:lnSpc>
            <a:spcBef>
              <a:spcPct val="0"/>
            </a:spcBef>
            <a:spcAft>
              <a:spcPct val="35000"/>
            </a:spcAft>
            <a:buNone/>
          </a:pPr>
          <a:r>
            <a:rPr lang="en-US" sz="3000" kern="1200" dirty="0"/>
            <a:t>d) All of the above </a:t>
          </a:r>
        </a:p>
      </dsp:txBody>
      <dsp:txXfrm>
        <a:off x="5453612" y="4065758"/>
        <a:ext cx="6035352" cy="721505"/>
      </dsp:txXfrm>
    </dsp:sp>
    <dsp:sp modelId="{2DAECBD9-08F7-47DF-BE03-2A0A85938413}">
      <dsp:nvSpPr>
        <dsp:cNvPr id="0" name=""/>
        <dsp:cNvSpPr/>
      </dsp:nvSpPr>
      <dsp:spPr>
        <a:xfrm>
          <a:off x="5414580" y="4866274"/>
          <a:ext cx="6113416" cy="799569"/>
        </a:xfrm>
        <a:prstGeom prst="roundRect">
          <a:avLst/>
        </a:prstGeom>
        <a:solidFill>
          <a:schemeClr val="accent2">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0" tIns="57150" rIns="114300" bIns="57150" numCol="1" spcCol="1270" anchor="ctr" anchorCtr="0">
          <a:noAutofit/>
        </a:bodyPr>
        <a:lstStyle/>
        <a:p>
          <a:pPr marL="0" lvl="0" indent="0" algn="l" defTabSz="1333500">
            <a:lnSpc>
              <a:spcPct val="90000"/>
            </a:lnSpc>
            <a:spcBef>
              <a:spcPct val="0"/>
            </a:spcBef>
            <a:spcAft>
              <a:spcPct val="35000"/>
            </a:spcAft>
            <a:buNone/>
          </a:pPr>
          <a:r>
            <a:rPr lang="en-US" sz="3000" kern="1200" dirty="0"/>
            <a:t>e) None of the above</a:t>
          </a:r>
        </a:p>
      </dsp:txBody>
      <dsp:txXfrm>
        <a:off x="5453612" y="4905306"/>
        <a:ext cx="6035352" cy="721505"/>
      </dsp:txXfrm>
    </dsp:sp>
  </dsp:spTree>
</dsp:drawing>
</file>

<file path=ppt/diagrams/drawing10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783A2D5-8043-4673-BCBC-68F3E0388EAC}">
      <dsp:nvSpPr>
        <dsp:cNvPr id="0" name=""/>
        <dsp:cNvSpPr/>
      </dsp:nvSpPr>
      <dsp:spPr>
        <a:xfrm>
          <a:off x="5414580" y="309"/>
          <a:ext cx="6152551" cy="1467793"/>
        </a:xfrm>
        <a:prstGeom prst="roundRect">
          <a:avLst/>
        </a:prstGeom>
        <a:solidFill>
          <a:schemeClr val="accent2">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0" tIns="57150" rIns="114300" bIns="57150" numCol="1" spcCol="1270" anchor="ctr" anchorCtr="0">
          <a:noAutofit/>
        </a:bodyPr>
        <a:lstStyle/>
        <a:p>
          <a:pPr marL="0" lvl="0" indent="0" algn="ctr" defTabSz="1333500">
            <a:lnSpc>
              <a:spcPct val="90000"/>
            </a:lnSpc>
            <a:spcBef>
              <a:spcPct val="0"/>
            </a:spcBef>
            <a:spcAft>
              <a:spcPct val="35000"/>
            </a:spcAft>
            <a:buNone/>
          </a:pPr>
          <a:r>
            <a:rPr lang="en-US" sz="3000" b="1" kern="1200" dirty="0"/>
            <a:t>4. An example of areas to target for skill development can include.</a:t>
          </a:r>
        </a:p>
      </dsp:txBody>
      <dsp:txXfrm>
        <a:off x="5486232" y="71961"/>
        <a:ext cx="6009247" cy="1324489"/>
      </dsp:txXfrm>
    </dsp:sp>
    <dsp:sp modelId="{9D6F18CD-0A94-4433-9A62-8955CD334EF5}">
      <dsp:nvSpPr>
        <dsp:cNvPr id="0" name=""/>
        <dsp:cNvSpPr/>
      </dsp:nvSpPr>
      <dsp:spPr>
        <a:xfrm>
          <a:off x="5414580" y="1508082"/>
          <a:ext cx="6113416" cy="799569"/>
        </a:xfrm>
        <a:prstGeom prst="roundRect">
          <a:avLst/>
        </a:prstGeom>
        <a:solidFill>
          <a:schemeClr val="accent3">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0" tIns="57150" rIns="114300" bIns="57150" numCol="1" spcCol="1270" anchor="ctr" anchorCtr="0">
          <a:noAutofit/>
        </a:bodyPr>
        <a:lstStyle/>
        <a:p>
          <a:pPr marL="0" lvl="0" indent="0" algn="l" defTabSz="1333500">
            <a:lnSpc>
              <a:spcPct val="90000"/>
            </a:lnSpc>
            <a:spcBef>
              <a:spcPct val="0"/>
            </a:spcBef>
            <a:spcAft>
              <a:spcPct val="35000"/>
            </a:spcAft>
            <a:buNone/>
          </a:pPr>
          <a:r>
            <a:rPr lang="en-US" sz="3000" kern="1200" dirty="0"/>
            <a:t>a) Communication</a:t>
          </a:r>
        </a:p>
      </dsp:txBody>
      <dsp:txXfrm>
        <a:off x="5453612" y="1547114"/>
        <a:ext cx="6035352" cy="721505"/>
      </dsp:txXfrm>
    </dsp:sp>
    <dsp:sp modelId="{D1A1ABEB-2859-41EF-A8E2-043B135CF764}">
      <dsp:nvSpPr>
        <dsp:cNvPr id="0" name=""/>
        <dsp:cNvSpPr/>
      </dsp:nvSpPr>
      <dsp:spPr>
        <a:xfrm>
          <a:off x="5414580" y="2347630"/>
          <a:ext cx="6113416" cy="799569"/>
        </a:xfrm>
        <a:prstGeom prst="roundRect">
          <a:avLst/>
        </a:prstGeom>
        <a:solidFill>
          <a:schemeClr val="accent4">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0" tIns="57150" rIns="114300" bIns="57150" numCol="1" spcCol="1270" anchor="ctr" anchorCtr="0">
          <a:noAutofit/>
        </a:bodyPr>
        <a:lstStyle/>
        <a:p>
          <a:pPr marL="0" lvl="0" indent="0" algn="l" defTabSz="1333500">
            <a:lnSpc>
              <a:spcPct val="90000"/>
            </a:lnSpc>
            <a:spcBef>
              <a:spcPct val="0"/>
            </a:spcBef>
            <a:spcAft>
              <a:spcPct val="35000"/>
            </a:spcAft>
            <a:buNone/>
          </a:pPr>
          <a:r>
            <a:rPr lang="en-US" sz="3000" kern="1200" dirty="0"/>
            <a:t>b) Budgeting money </a:t>
          </a:r>
        </a:p>
      </dsp:txBody>
      <dsp:txXfrm>
        <a:off x="5453612" y="2386662"/>
        <a:ext cx="6035352" cy="721505"/>
      </dsp:txXfrm>
    </dsp:sp>
    <dsp:sp modelId="{7FD05ED6-353C-4B40-BD97-35173CADAD73}">
      <dsp:nvSpPr>
        <dsp:cNvPr id="0" name=""/>
        <dsp:cNvSpPr/>
      </dsp:nvSpPr>
      <dsp:spPr>
        <a:xfrm>
          <a:off x="5414580" y="3187178"/>
          <a:ext cx="6113416" cy="799569"/>
        </a:xfrm>
        <a:prstGeom prst="roundRect">
          <a:avLst/>
        </a:prstGeom>
        <a:solidFill>
          <a:schemeClr val="accent5">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0" tIns="57150" rIns="114300" bIns="57150" numCol="1" spcCol="1270" anchor="ctr" anchorCtr="0">
          <a:noAutofit/>
        </a:bodyPr>
        <a:lstStyle/>
        <a:p>
          <a:pPr marL="0" lvl="0" indent="0" algn="l" defTabSz="1333500">
            <a:lnSpc>
              <a:spcPct val="90000"/>
            </a:lnSpc>
            <a:spcBef>
              <a:spcPct val="0"/>
            </a:spcBef>
            <a:spcAft>
              <a:spcPct val="35000"/>
            </a:spcAft>
            <a:buNone/>
          </a:pPr>
          <a:r>
            <a:rPr lang="en-US" sz="3000" kern="1200" dirty="0"/>
            <a:t>c) Meal planning</a:t>
          </a:r>
        </a:p>
      </dsp:txBody>
      <dsp:txXfrm>
        <a:off x="5453612" y="3226210"/>
        <a:ext cx="6035352" cy="721505"/>
      </dsp:txXfrm>
    </dsp:sp>
    <dsp:sp modelId="{0E9A6C08-93CC-465F-9C81-22DC44B424E9}">
      <dsp:nvSpPr>
        <dsp:cNvPr id="0" name=""/>
        <dsp:cNvSpPr/>
      </dsp:nvSpPr>
      <dsp:spPr>
        <a:xfrm>
          <a:off x="5414580" y="4026726"/>
          <a:ext cx="6113416" cy="799569"/>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7160" tIns="68580" rIns="137160" bIns="68580" numCol="1" spcCol="1270" anchor="ctr" anchorCtr="0">
          <a:noAutofit/>
        </a:bodyPr>
        <a:lstStyle/>
        <a:p>
          <a:pPr marL="0" lvl="0" indent="0" algn="l" defTabSz="1600200">
            <a:lnSpc>
              <a:spcPct val="90000"/>
            </a:lnSpc>
            <a:spcBef>
              <a:spcPct val="0"/>
            </a:spcBef>
            <a:spcAft>
              <a:spcPct val="35000"/>
            </a:spcAft>
            <a:buNone/>
          </a:pPr>
          <a:r>
            <a:rPr lang="en-US" sz="3600" b="1" u="sng" kern="1200" dirty="0"/>
            <a:t>d) All of the above </a:t>
          </a:r>
        </a:p>
      </dsp:txBody>
      <dsp:txXfrm>
        <a:off x="5453612" y="4065758"/>
        <a:ext cx="6035352" cy="721505"/>
      </dsp:txXfrm>
    </dsp:sp>
    <dsp:sp modelId="{2DAECBD9-08F7-47DF-BE03-2A0A85938413}">
      <dsp:nvSpPr>
        <dsp:cNvPr id="0" name=""/>
        <dsp:cNvSpPr/>
      </dsp:nvSpPr>
      <dsp:spPr>
        <a:xfrm>
          <a:off x="5414580" y="4866274"/>
          <a:ext cx="6113416" cy="799569"/>
        </a:xfrm>
        <a:prstGeom prst="roundRect">
          <a:avLst/>
        </a:prstGeom>
        <a:solidFill>
          <a:schemeClr val="accent2">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0" tIns="57150" rIns="114300" bIns="57150" numCol="1" spcCol="1270" anchor="ctr" anchorCtr="0">
          <a:noAutofit/>
        </a:bodyPr>
        <a:lstStyle/>
        <a:p>
          <a:pPr marL="0" lvl="0" indent="0" algn="l" defTabSz="1333500">
            <a:lnSpc>
              <a:spcPct val="90000"/>
            </a:lnSpc>
            <a:spcBef>
              <a:spcPct val="0"/>
            </a:spcBef>
            <a:spcAft>
              <a:spcPct val="35000"/>
            </a:spcAft>
            <a:buNone/>
          </a:pPr>
          <a:r>
            <a:rPr lang="en-US" sz="3000" kern="1200" dirty="0"/>
            <a:t>e) None of the above</a:t>
          </a:r>
        </a:p>
      </dsp:txBody>
      <dsp:txXfrm>
        <a:off x="5453612" y="4905306"/>
        <a:ext cx="6035352" cy="721505"/>
      </dsp:txXfrm>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5E37CBD-8249-461C-97F3-36B2BC6548C4}">
      <dsp:nvSpPr>
        <dsp:cNvPr id="0" name=""/>
        <dsp:cNvSpPr/>
      </dsp:nvSpPr>
      <dsp:spPr>
        <a:xfrm>
          <a:off x="0" y="755332"/>
          <a:ext cx="8001000" cy="1394460"/>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3E7FE001-E996-4A7A-BD32-16B5DE1AE722}">
      <dsp:nvSpPr>
        <dsp:cNvPr id="0" name=""/>
        <dsp:cNvSpPr/>
      </dsp:nvSpPr>
      <dsp:spPr>
        <a:xfrm>
          <a:off x="421824" y="1069085"/>
          <a:ext cx="766953" cy="766953"/>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9B821D23-A9C2-49D0-914C-7D0004CD6563}">
      <dsp:nvSpPr>
        <dsp:cNvPr id="0" name=""/>
        <dsp:cNvSpPr/>
      </dsp:nvSpPr>
      <dsp:spPr>
        <a:xfrm>
          <a:off x="1610601" y="755332"/>
          <a:ext cx="6390398" cy="139446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47580" tIns="147580" rIns="147580" bIns="147580" numCol="1" spcCol="1270" anchor="ctr" anchorCtr="0">
          <a:noAutofit/>
        </a:bodyPr>
        <a:lstStyle/>
        <a:p>
          <a:pPr marL="0" lvl="0" indent="0" algn="l" defTabSz="2667000">
            <a:lnSpc>
              <a:spcPct val="100000"/>
            </a:lnSpc>
            <a:spcBef>
              <a:spcPct val="0"/>
            </a:spcBef>
            <a:spcAft>
              <a:spcPct val="35000"/>
            </a:spcAft>
            <a:buNone/>
          </a:pPr>
          <a:r>
            <a:rPr lang="en-US" sz="6000" kern="1200" dirty="0">
              <a:solidFill>
                <a:schemeClr val="accent2">
                  <a:lumMod val="50000"/>
                </a:schemeClr>
              </a:solidFill>
            </a:rPr>
            <a:t>Module Four</a:t>
          </a:r>
        </a:p>
      </dsp:txBody>
      <dsp:txXfrm>
        <a:off x="1610601" y="755332"/>
        <a:ext cx="6390398" cy="1394460"/>
      </dsp:txXfrm>
    </dsp:sp>
    <dsp:sp modelId="{2763F675-5F4A-4680-B85A-956C5048E83C}">
      <dsp:nvSpPr>
        <dsp:cNvPr id="0" name=""/>
        <dsp:cNvSpPr/>
      </dsp:nvSpPr>
      <dsp:spPr>
        <a:xfrm>
          <a:off x="0" y="2326958"/>
          <a:ext cx="8001000" cy="1394460"/>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E0DFEE3F-57B2-41B6-A25E-8AE41C895589}">
      <dsp:nvSpPr>
        <dsp:cNvPr id="0" name=""/>
        <dsp:cNvSpPr/>
      </dsp:nvSpPr>
      <dsp:spPr>
        <a:xfrm>
          <a:off x="421824" y="2812161"/>
          <a:ext cx="766953" cy="766953"/>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0DB0C5-064C-4476-814E-137F334F0CF9}">
      <dsp:nvSpPr>
        <dsp:cNvPr id="0" name=""/>
        <dsp:cNvSpPr/>
      </dsp:nvSpPr>
      <dsp:spPr>
        <a:xfrm>
          <a:off x="1610601" y="2498407"/>
          <a:ext cx="6390398" cy="139446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47580" tIns="147580" rIns="147580" bIns="147580" numCol="1" spcCol="1270" anchor="ctr" anchorCtr="0">
          <a:noAutofit/>
        </a:bodyPr>
        <a:lstStyle/>
        <a:p>
          <a:pPr marL="0" lvl="0" indent="0" algn="l" defTabSz="2667000">
            <a:lnSpc>
              <a:spcPct val="100000"/>
            </a:lnSpc>
            <a:spcBef>
              <a:spcPct val="0"/>
            </a:spcBef>
            <a:spcAft>
              <a:spcPct val="35000"/>
            </a:spcAft>
            <a:buNone/>
          </a:pPr>
          <a:r>
            <a:rPr lang="en-US" sz="6000" kern="1200" dirty="0">
              <a:solidFill>
                <a:schemeClr val="accent2">
                  <a:lumMod val="50000"/>
                </a:schemeClr>
              </a:solidFill>
            </a:rPr>
            <a:t>Quiz</a:t>
          </a:r>
        </a:p>
      </dsp:txBody>
      <dsp:txXfrm>
        <a:off x="1610601" y="2498407"/>
        <a:ext cx="6390398" cy="1394460"/>
      </dsp:txXfrm>
    </dsp:sp>
  </dsp:spTree>
</dsp:drawing>
</file>

<file path=ppt/diagrams/drawing1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4B1BFB-73E4-4514-AD8E-8EF2EBF7ED6D}">
      <dsp:nvSpPr>
        <dsp:cNvPr id="0" name=""/>
        <dsp:cNvSpPr/>
      </dsp:nvSpPr>
      <dsp:spPr>
        <a:xfrm>
          <a:off x="0" y="3382"/>
          <a:ext cx="8272765" cy="0"/>
        </a:xfrm>
        <a:prstGeom prst="line">
          <a:avLst/>
        </a:prstGeom>
        <a:gradFill rotWithShape="0">
          <a:gsLst>
            <a:gs pos="0">
              <a:schemeClr val="accent2">
                <a:hueOff val="0"/>
                <a:satOff val="0"/>
                <a:lumOff val="0"/>
                <a:alphaOff val="0"/>
                <a:tint val="96000"/>
                <a:lumMod val="100000"/>
              </a:schemeClr>
            </a:gs>
            <a:gs pos="78000">
              <a:schemeClr val="accent2">
                <a:hueOff val="0"/>
                <a:satOff val="0"/>
                <a:lumOff val="0"/>
                <a:alphaOff val="0"/>
                <a:shade val="94000"/>
                <a:lumMod val="94000"/>
              </a:schemeClr>
            </a:gs>
          </a:gsLst>
          <a:lin ang="5400000" scaled="0"/>
        </a:gradFill>
        <a:ln w="12700" cap="rnd" cmpd="sng" algn="ctr">
          <a:solidFill>
            <a:schemeClr val="accent2">
              <a:hueOff val="0"/>
              <a:satOff val="0"/>
              <a:lumOff val="0"/>
              <a:alphaOff val="0"/>
            </a:schemeClr>
          </a:solidFill>
          <a:prstDash val="solid"/>
        </a:ln>
        <a:effectLst>
          <a:outerShdw blurRad="38100" dist="25400" dir="5400000" rotWithShape="0">
            <a:srgbClr val="000000">
              <a:alpha val="35000"/>
            </a:srgbClr>
          </a:outerShdw>
        </a:effectLst>
      </dsp:spPr>
      <dsp:style>
        <a:lnRef idx="1">
          <a:scrgbClr r="0" g="0" b="0"/>
        </a:lnRef>
        <a:fillRef idx="3">
          <a:scrgbClr r="0" g="0" b="0"/>
        </a:fillRef>
        <a:effectRef idx="2">
          <a:scrgbClr r="0" g="0" b="0"/>
        </a:effectRef>
        <a:fontRef idx="minor">
          <a:schemeClr val="lt1"/>
        </a:fontRef>
      </dsp:style>
    </dsp:sp>
    <dsp:sp modelId="{027BE9EC-022D-49EA-AF43-AA7C14B715C8}">
      <dsp:nvSpPr>
        <dsp:cNvPr id="0" name=""/>
        <dsp:cNvSpPr/>
      </dsp:nvSpPr>
      <dsp:spPr>
        <a:xfrm>
          <a:off x="0" y="3382"/>
          <a:ext cx="8264695" cy="247508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6680" tIns="106680" rIns="106680" bIns="106680" numCol="1" spcCol="1270" anchor="t" anchorCtr="0">
          <a:noAutofit/>
        </a:bodyPr>
        <a:lstStyle/>
        <a:p>
          <a:pPr marL="0" lvl="0" indent="0" algn="l" defTabSz="1244600">
            <a:lnSpc>
              <a:spcPct val="90000"/>
            </a:lnSpc>
            <a:spcBef>
              <a:spcPct val="0"/>
            </a:spcBef>
            <a:spcAft>
              <a:spcPct val="35000"/>
            </a:spcAft>
            <a:buNone/>
          </a:pPr>
          <a:r>
            <a:rPr lang="en-US" sz="2800" kern="1200" dirty="0">
              <a:solidFill>
                <a:schemeClr val="accent3">
                  <a:lumMod val="75000"/>
                </a:schemeClr>
              </a:solidFill>
            </a:rPr>
            <a:t>5. Psychiatric rehabilitation promotes recovery, full community integration and improved quality of life for persons who have been diagnosed with any mental health condition that seriously impairs their ability to lead meaningful lives.</a:t>
          </a:r>
          <a:r>
            <a:rPr lang="en-US" sz="2800" kern="1200" dirty="0"/>
            <a:t> </a:t>
          </a:r>
        </a:p>
      </dsp:txBody>
      <dsp:txXfrm>
        <a:off x="0" y="3382"/>
        <a:ext cx="8264695" cy="2475083"/>
      </dsp:txXfrm>
    </dsp:sp>
    <dsp:sp modelId="{7CF9964A-9F5B-4654-9072-490469FE8454}">
      <dsp:nvSpPr>
        <dsp:cNvPr id="0" name=""/>
        <dsp:cNvSpPr/>
      </dsp:nvSpPr>
      <dsp:spPr>
        <a:xfrm>
          <a:off x="0" y="2478466"/>
          <a:ext cx="8272765" cy="0"/>
        </a:xfrm>
        <a:prstGeom prst="line">
          <a:avLst/>
        </a:prstGeom>
        <a:gradFill rotWithShape="0">
          <a:gsLst>
            <a:gs pos="0">
              <a:schemeClr val="accent2">
                <a:hueOff val="17677"/>
                <a:satOff val="-17244"/>
                <a:lumOff val="-883"/>
                <a:alphaOff val="0"/>
                <a:tint val="96000"/>
                <a:lumMod val="100000"/>
              </a:schemeClr>
            </a:gs>
            <a:gs pos="78000">
              <a:schemeClr val="accent2">
                <a:hueOff val="17677"/>
                <a:satOff val="-17244"/>
                <a:lumOff val="-883"/>
                <a:alphaOff val="0"/>
                <a:shade val="94000"/>
                <a:lumMod val="94000"/>
              </a:schemeClr>
            </a:gs>
          </a:gsLst>
          <a:lin ang="5400000" scaled="0"/>
        </a:gradFill>
        <a:ln w="12700" cap="rnd" cmpd="sng" algn="ctr">
          <a:solidFill>
            <a:schemeClr val="accent2">
              <a:hueOff val="17677"/>
              <a:satOff val="-17244"/>
              <a:lumOff val="-883"/>
              <a:alphaOff val="0"/>
            </a:schemeClr>
          </a:solidFill>
          <a:prstDash val="solid"/>
        </a:ln>
        <a:effectLst>
          <a:outerShdw blurRad="38100" dist="25400" dir="5400000" rotWithShape="0">
            <a:srgbClr val="000000">
              <a:alpha val="35000"/>
            </a:srgbClr>
          </a:outerShdw>
        </a:effectLst>
      </dsp:spPr>
      <dsp:style>
        <a:lnRef idx="1">
          <a:scrgbClr r="0" g="0" b="0"/>
        </a:lnRef>
        <a:fillRef idx="3">
          <a:scrgbClr r="0" g="0" b="0"/>
        </a:fillRef>
        <a:effectRef idx="2">
          <a:scrgbClr r="0" g="0" b="0"/>
        </a:effectRef>
        <a:fontRef idx="minor">
          <a:schemeClr val="lt1"/>
        </a:fontRef>
      </dsp:style>
    </dsp:sp>
    <dsp:sp modelId="{D26333D8-3501-4C83-9D7F-F3FD02073CA9}">
      <dsp:nvSpPr>
        <dsp:cNvPr id="0" name=""/>
        <dsp:cNvSpPr/>
      </dsp:nvSpPr>
      <dsp:spPr>
        <a:xfrm>
          <a:off x="0" y="2478466"/>
          <a:ext cx="8272765" cy="158286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6680" tIns="106680" rIns="106680" bIns="106680" numCol="1" spcCol="1270" anchor="t" anchorCtr="0">
          <a:noAutofit/>
        </a:bodyPr>
        <a:lstStyle/>
        <a:p>
          <a:pPr marL="0" lvl="0" indent="0" algn="l" defTabSz="1244600">
            <a:lnSpc>
              <a:spcPct val="90000"/>
            </a:lnSpc>
            <a:spcBef>
              <a:spcPct val="0"/>
            </a:spcBef>
            <a:spcAft>
              <a:spcPct val="35000"/>
            </a:spcAft>
            <a:buNone/>
          </a:pPr>
          <a:r>
            <a:rPr lang="en-US" sz="2800" kern="1200" dirty="0">
              <a:solidFill>
                <a:schemeClr val="accent3">
                  <a:lumMod val="75000"/>
                </a:schemeClr>
              </a:solidFill>
            </a:rPr>
            <a:t>True</a:t>
          </a:r>
        </a:p>
      </dsp:txBody>
      <dsp:txXfrm>
        <a:off x="0" y="2478466"/>
        <a:ext cx="8272765" cy="1582868"/>
      </dsp:txXfrm>
    </dsp:sp>
    <dsp:sp modelId="{A05FA92B-AE28-41F3-BC73-5E762D562411}">
      <dsp:nvSpPr>
        <dsp:cNvPr id="0" name=""/>
        <dsp:cNvSpPr/>
      </dsp:nvSpPr>
      <dsp:spPr>
        <a:xfrm>
          <a:off x="0" y="4061334"/>
          <a:ext cx="8272765" cy="0"/>
        </a:xfrm>
        <a:prstGeom prst="line">
          <a:avLst/>
        </a:prstGeom>
        <a:gradFill rotWithShape="0">
          <a:gsLst>
            <a:gs pos="0">
              <a:schemeClr val="accent2">
                <a:hueOff val="35353"/>
                <a:satOff val="-34487"/>
                <a:lumOff val="-1766"/>
                <a:alphaOff val="0"/>
                <a:tint val="96000"/>
                <a:lumMod val="100000"/>
              </a:schemeClr>
            </a:gs>
            <a:gs pos="78000">
              <a:schemeClr val="accent2">
                <a:hueOff val="35353"/>
                <a:satOff val="-34487"/>
                <a:lumOff val="-1766"/>
                <a:alphaOff val="0"/>
                <a:shade val="94000"/>
                <a:lumMod val="94000"/>
              </a:schemeClr>
            </a:gs>
          </a:gsLst>
          <a:lin ang="5400000" scaled="0"/>
        </a:gradFill>
        <a:ln w="12700" cap="rnd" cmpd="sng" algn="ctr">
          <a:solidFill>
            <a:schemeClr val="accent2">
              <a:hueOff val="35353"/>
              <a:satOff val="-34487"/>
              <a:lumOff val="-1766"/>
              <a:alphaOff val="0"/>
            </a:schemeClr>
          </a:solidFill>
          <a:prstDash val="solid"/>
        </a:ln>
        <a:effectLst>
          <a:outerShdw blurRad="38100" dist="25400" dir="5400000" rotWithShape="0">
            <a:srgbClr val="000000">
              <a:alpha val="35000"/>
            </a:srgbClr>
          </a:outerShdw>
        </a:effectLst>
      </dsp:spPr>
      <dsp:style>
        <a:lnRef idx="1">
          <a:scrgbClr r="0" g="0" b="0"/>
        </a:lnRef>
        <a:fillRef idx="3">
          <a:scrgbClr r="0" g="0" b="0"/>
        </a:fillRef>
        <a:effectRef idx="2">
          <a:scrgbClr r="0" g="0" b="0"/>
        </a:effectRef>
        <a:fontRef idx="minor">
          <a:schemeClr val="lt1"/>
        </a:fontRef>
      </dsp:style>
    </dsp:sp>
    <dsp:sp modelId="{F8117A67-90A4-4174-AD99-66184617597D}">
      <dsp:nvSpPr>
        <dsp:cNvPr id="0" name=""/>
        <dsp:cNvSpPr/>
      </dsp:nvSpPr>
      <dsp:spPr>
        <a:xfrm>
          <a:off x="0" y="4061334"/>
          <a:ext cx="8272765" cy="158286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6680" tIns="106680" rIns="106680" bIns="106680" numCol="1" spcCol="1270" anchor="t" anchorCtr="0">
          <a:noAutofit/>
        </a:bodyPr>
        <a:lstStyle/>
        <a:p>
          <a:pPr marL="0" lvl="0" indent="0" algn="l" defTabSz="1244600">
            <a:lnSpc>
              <a:spcPct val="90000"/>
            </a:lnSpc>
            <a:spcBef>
              <a:spcPct val="0"/>
            </a:spcBef>
            <a:spcAft>
              <a:spcPct val="35000"/>
            </a:spcAft>
            <a:buNone/>
          </a:pPr>
          <a:r>
            <a:rPr lang="en-US" sz="2800" kern="1200" dirty="0">
              <a:solidFill>
                <a:schemeClr val="accent3">
                  <a:lumMod val="75000"/>
                </a:schemeClr>
              </a:solidFill>
            </a:rPr>
            <a:t>False</a:t>
          </a:r>
        </a:p>
      </dsp:txBody>
      <dsp:txXfrm>
        <a:off x="0" y="4061334"/>
        <a:ext cx="8272765" cy="1582868"/>
      </dsp:txXfrm>
    </dsp:sp>
  </dsp:spTree>
</dsp:drawing>
</file>

<file path=ppt/diagrams/drawing1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4B1BFB-73E4-4514-AD8E-8EF2EBF7ED6D}">
      <dsp:nvSpPr>
        <dsp:cNvPr id="0" name=""/>
        <dsp:cNvSpPr/>
      </dsp:nvSpPr>
      <dsp:spPr>
        <a:xfrm>
          <a:off x="0" y="3382"/>
          <a:ext cx="8272765" cy="0"/>
        </a:xfrm>
        <a:prstGeom prst="line">
          <a:avLst/>
        </a:prstGeom>
        <a:gradFill rotWithShape="0">
          <a:gsLst>
            <a:gs pos="0">
              <a:schemeClr val="accent2">
                <a:hueOff val="0"/>
                <a:satOff val="0"/>
                <a:lumOff val="0"/>
                <a:alphaOff val="0"/>
                <a:tint val="96000"/>
                <a:lumMod val="100000"/>
              </a:schemeClr>
            </a:gs>
            <a:gs pos="78000">
              <a:schemeClr val="accent2">
                <a:hueOff val="0"/>
                <a:satOff val="0"/>
                <a:lumOff val="0"/>
                <a:alphaOff val="0"/>
                <a:shade val="94000"/>
                <a:lumMod val="94000"/>
              </a:schemeClr>
            </a:gs>
          </a:gsLst>
          <a:lin ang="5400000" scaled="0"/>
        </a:gradFill>
        <a:ln w="12700" cap="rnd" cmpd="sng" algn="ctr">
          <a:solidFill>
            <a:schemeClr val="accent2">
              <a:hueOff val="0"/>
              <a:satOff val="0"/>
              <a:lumOff val="0"/>
              <a:alphaOff val="0"/>
            </a:schemeClr>
          </a:solidFill>
          <a:prstDash val="solid"/>
        </a:ln>
        <a:effectLst>
          <a:outerShdw blurRad="38100" dist="25400" dir="5400000" rotWithShape="0">
            <a:srgbClr val="000000">
              <a:alpha val="35000"/>
            </a:srgbClr>
          </a:outerShdw>
        </a:effectLst>
      </dsp:spPr>
      <dsp:style>
        <a:lnRef idx="1">
          <a:scrgbClr r="0" g="0" b="0"/>
        </a:lnRef>
        <a:fillRef idx="3">
          <a:scrgbClr r="0" g="0" b="0"/>
        </a:fillRef>
        <a:effectRef idx="2">
          <a:scrgbClr r="0" g="0" b="0"/>
        </a:effectRef>
        <a:fontRef idx="minor">
          <a:schemeClr val="lt1"/>
        </a:fontRef>
      </dsp:style>
    </dsp:sp>
    <dsp:sp modelId="{027BE9EC-022D-49EA-AF43-AA7C14B715C8}">
      <dsp:nvSpPr>
        <dsp:cNvPr id="0" name=""/>
        <dsp:cNvSpPr/>
      </dsp:nvSpPr>
      <dsp:spPr>
        <a:xfrm>
          <a:off x="0" y="3382"/>
          <a:ext cx="8264695" cy="247508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6680" tIns="106680" rIns="106680" bIns="106680" numCol="1" spcCol="1270" anchor="t" anchorCtr="0">
          <a:noAutofit/>
        </a:bodyPr>
        <a:lstStyle/>
        <a:p>
          <a:pPr marL="0" lvl="0" indent="0" algn="l" defTabSz="1244600">
            <a:lnSpc>
              <a:spcPct val="90000"/>
            </a:lnSpc>
            <a:spcBef>
              <a:spcPct val="0"/>
            </a:spcBef>
            <a:spcAft>
              <a:spcPct val="35000"/>
            </a:spcAft>
            <a:buNone/>
          </a:pPr>
          <a:r>
            <a:rPr lang="en-US" sz="2800" kern="1200" dirty="0">
              <a:solidFill>
                <a:schemeClr val="accent3">
                  <a:lumMod val="75000"/>
                </a:schemeClr>
              </a:solidFill>
            </a:rPr>
            <a:t>5. Psychiatric rehabilitation promotes recovery, full community integration and improved quality of life for persons who have been diagnosed with any mental health condition that seriously impairs their ability to lead meaningful lives. </a:t>
          </a:r>
        </a:p>
      </dsp:txBody>
      <dsp:txXfrm>
        <a:off x="0" y="3382"/>
        <a:ext cx="8264695" cy="2475083"/>
      </dsp:txXfrm>
    </dsp:sp>
    <dsp:sp modelId="{7CF9964A-9F5B-4654-9072-490469FE8454}">
      <dsp:nvSpPr>
        <dsp:cNvPr id="0" name=""/>
        <dsp:cNvSpPr/>
      </dsp:nvSpPr>
      <dsp:spPr>
        <a:xfrm>
          <a:off x="0" y="2478466"/>
          <a:ext cx="8272765" cy="0"/>
        </a:xfrm>
        <a:prstGeom prst="line">
          <a:avLst/>
        </a:prstGeom>
        <a:gradFill rotWithShape="0">
          <a:gsLst>
            <a:gs pos="0">
              <a:schemeClr val="accent2">
                <a:hueOff val="17677"/>
                <a:satOff val="-17244"/>
                <a:lumOff val="-883"/>
                <a:alphaOff val="0"/>
                <a:tint val="96000"/>
                <a:lumMod val="100000"/>
              </a:schemeClr>
            </a:gs>
            <a:gs pos="78000">
              <a:schemeClr val="accent2">
                <a:hueOff val="17677"/>
                <a:satOff val="-17244"/>
                <a:lumOff val="-883"/>
                <a:alphaOff val="0"/>
                <a:shade val="94000"/>
                <a:lumMod val="94000"/>
              </a:schemeClr>
            </a:gs>
          </a:gsLst>
          <a:lin ang="5400000" scaled="0"/>
        </a:gradFill>
        <a:ln w="12700" cap="rnd" cmpd="sng" algn="ctr">
          <a:solidFill>
            <a:schemeClr val="accent2">
              <a:hueOff val="17677"/>
              <a:satOff val="-17244"/>
              <a:lumOff val="-883"/>
              <a:alphaOff val="0"/>
            </a:schemeClr>
          </a:solidFill>
          <a:prstDash val="solid"/>
        </a:ln>
        <a:effectLst>
          <a:outerShdw blurRad="38100" dist="25400" dir="5400000" rotWithShape="0">
            <a:srgbClr val="000000">
              <a:alpha val="35000"/>
            </a:srgbClr>
          </a:outerShdw>
        </a:effectLst>
      </dsp:spPr>
      <dsp:style>
        <a:lnRef idx="1">
          <a:scrgbClr r="0" g="0" b="0"/>
        </a:lnRef>
        <a:fillRef idx="3">
          <a:scrgbClr r="0" g="0" b="0"/>
        </a:fillRef>
        <a:effectRef idx="2">
          <a:scrgbClr r="0" g="0" b="0"/>
        </a:effectRef>
        <a:fontRef idx="minor">
          <a:schemeClr val="lt1"/>
        </a:fontRef>
      </dsp:style>
    </dsp:sp>
    <dsp:sp modelId="{D26333D8-3501-4C83-9D7F-F3FD02073CA9}">
      <dsp:nvSpPr>
        <dsp:cNvPr id="0" name=""/>
        <dsp:cNvSpPr/>
      </dsp:nvSpPr>
      <dsp:spPr>
        <a:xfrm>
          <a:off x="0" y="2478466"/>
          <a:ext cx="8272765" cy="158286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7160" tIns="137160" rIns="137160" bIns="137160" numCol="1" spcCol="1270" anchor="t" anchorCtr="0">
          <a:noAutofit/>
        </a:bodyPr>
        <a:lstStyle/>
        <a:p>
          <a:pPr marL="0" lvl="0" indent="0" algn="l" defTabSz="1600200">
            <a:lnSpc>
              <a:spcPct val="90000"/>
            </a:lnSpc>
            <a:spcBef>
              <a:spcPct val="0"/>
            </a:spcBef>
            <a:spcAft>
              <a:spcPct val="35000"/>
            </a:spcAft>
            <a:buNone/>
          </a:pPr>
          <a:r>
            <a:rPr lang="en-US" sz="3600" b="1" u="sng" kern="1200" dirty="0">
              <a:solidFill>
                <a:schemeClr val="accent3">
                  <a:lumMod val="75000"/>
                </a:schemeClr>
              </a:solidFill>
            </a:rPr>
            <a:t>True</a:t>
          </a:r>
        </a:p>
      </dsp:txBody>
      <dsp:txXfrm>
        <a:off x="0" y="2478466"/>
        <a:ext cx="8272765" cy="1582868"/>
      </dsp:txXfrm>
    </dsp:sp>
    <dsp:sp modelId="{A05FA92B-AE28-41F3-BC73-5E762D562411}">
      <dsp:nvSpPr>
        <dsp:cNvPr id="0" name=""/>
        <dsp:cNvSpPr/>
      </dsp:nvSpPr>
      <dsp:spPr>
        <a:xfrm>
          <a:off x="0" y="4061334"/>
          <a:ext cx="8272765" cy="0"/>
        </a:xfrm>
        <a:prstGeom prst="line">
          <a:avLst/>
        </a:prstGeom>
        <a:gradFill rotWithShape="0">
          <a:gsLst>
            <a:gs pos="0">
              <a:schemeClr val="accent2">
                <a:hueOff val="35353"/>
                <a:satOff val="-34487"/>
                <a:lumOff val="-1766"/>
                <a:alphaOff val="0"/>
                <a:tint val="96000"/>
                <a:lumMod val="100000"/>
              </a:schemeClr>
            </a:gs>
            <a:gs pos="78000">
              <a:schemeClr val="accent2">
                <a:hueOff val="35353"/>
                <a:satOff val="-34487"/>
                <a:lumOff val="-1766"/>
                <a:alphaOff val="0"/>
                <a:shade val="94000"/>
                <a:lumMod val="94000"/>
              </a:schemeClr>
            </a:gs>
          </a:gsLst>
          <a:lin ang="5400000" scaled="0"/>
        </a:gradFill>
        <a:ln w="12700" cap="rnd" cmpd="sng" algn="ctr">
          <a:solidFill>
            <a:schemeClr val="accent2">
              <a:hueOff val="35353"/>
              <a:satOff val="-34487"/>
              <a:lumOff val="-1766"/>
              <a:alphaOff val="0"/>
            </a:schemeClr>
          </a:solidFill>
          <a:prstDash val="solid"/>
        </a:ln>
        <a:effectLst>
          <a:outerShdw blurRad="38100" dist="25400" dir="5400000" rotWithShape="0">
            <a:srgbClr val="000000">
              <a:alpha val="35000"/>
            </a:srgbClr>
          </a:outerShdw>
        </a:effectLst>
      </dsp:spPr>
      <dsp:style>
        <a:lnRef idx="1">
          <a:scrgbClr r="0" g="0" b="0"/>
        </a:lnRef>
        <a:fillRef idx="3">
          <a:scrgbClr r="0" g="0" b="0"/>
        </a:fillRef>
        <a:effectRef idx="2">
          <a:scrgbClr r="0" g="0" b="0"/>
        </a:effectRef>
        <a:fontRef idx="minor">
          <a:schemeClr val="lt1"/>
        </a:fontRef>
      </dsp:style>
    </dsp:sp>
    <dsp:sp modelId="{F8117A67-90A4-4174-AD99-66184617597D}">
      <dsp:nvSpPr>
        <dsp:cNvPr id="0" name=""/>
        <dsp:cNvSpPr/>
      </dsp:nvSpPr>
      <dsp:spPr>
        <a:xfrm>
          <a:off x="0" y="4061334"/>
          <a:ext cx="8272765" cy="158286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6680" tIns="106680" rIns="106680" bIns="106680" numCol="1" spcCol="1270" anchor="t" anchorCtr="0">
          <a:noAutofit/>
        </a:bodyPr>
        <a:lstStyle/>
        <a:p>
          <a:pPr marL="0" lvl="0" indent="0" algn="l" defTabSz="1244600">
            <a:lnSpc>
              <a:spcPct val="90000"/>
            </a:lnSpc>
            <a:spcBef>
              <a:spcPct val="0"/>
            </a:spcBef>
            <a:spcAft>
              <a:spcPct val="35000"/>
            </a:spcAft>
            <a:buNone/>
          </a:pPr>
          <a:r>
            <a:rPr lang="en-US" sz="2800" kern="1200" dirty="0">
              <a:solidFill>
                <a:schemeClr val="accent3">
                  <a:lumMod val="75000"/>
                </a:schemeClr>
              </a:solidFill>
            </a:rPr>
            <a:t>False</a:t>
          </a:r>
        </a:p>
      </dsp:txBody>
      <dsp:txXfrm>
        <a:off x="0" y="4061334"/>
        <a:ext cx="8272765" cy="1582868"/>
      </dsp:txXfrm>
    </dsp:sp>
  </dsp:spTree>
</dsp:drawing>
</file>

<file path=ppt/diagrams/drawing1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481AE19-9A1A-43FF-B770-9AAB1A618D20}">
      <dsp:nvSpPr>
        <dsp:cNvPr id="0" name=""/>
        <dsp:cNvSpPr/>
      </dsp:nvSpPr>
      <dsp:spPr>
        <a:xfrm>
          <a:off x="0" y="1895"/>
          <a:ext cx="8596312" cy="0"/>
        </a:xfrm>
        <a:prstGeom prst="line">
          <a:avLst/>
        </a:prstGeom>
        <a:solidFill>
          <a:schemeClr val="accent2">
            <a:hueOff val="0"/>
            <a:satOff val="0"/>
            <a:lumOff val="0"/>
            <a:alphaOff val="0"/>
          </a:schemeClr>
        </a:solidFill>
        <a:ln w="19050" cap="rnd"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A79A7E75-533E-495F-B5D2-E65D0C5CF967}">
      <dsp:nvSpPr>
        <dsp:cNvPr id="0" name=""/>
        <dsp:cNvSpPr/>
      </dsp:nvSpPr>
      <dsp:spPr>
        <a:xfrm>
          <a:off x="0" y="1895"/>
          <a:ext cx="8596312" cy="129254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0010" tIns="80010" rIns="80010" bIns="80010" numCol="1" spcCol="1270" anchor="t" anchorCtr="0">
          <a:noAutofit/>
        </a:bodyPr>
        <a:lstStyle/>
        <a:p>
          <a:pPr marL="0" lvl="0" indent="0" algn="l" defTabSz="933450">
            <a:lnSpc>
              <a:spcPct val="90000"/>
            </a:lnSpc>
            <a:spcBef>
              <a:spcPct val="0"/>
            </a:spcBef>
            <a:spcAft>
              <a:spcPct val="35000"/>
            </a:spcAft>
            <a:buNone/>
          </a:pPr>
          <a:r>
            <a:rPr lang="en-US" sz="2100" kern="1200" dirty="0">
              <a:solidFill>
                <a:schemeClr val="accent2">
                  <a:lumMod val="50000"/>
                </a:schemeClr>
              </a:solidFill>
            </a:rPr>
            <a:t>Behavioral Health Rehabilitation Services are critical services in an individual’s journey toward recovery. </a:t>
          </a:r>
        </a:p>
      </dsp:txBody>
      <dsp:txXfrm>
        <a:off x="0" y="1895"/>
        <a:ext cx="8596312" cy="1292548"/>
      </dsp:txXfrm>
    </dsp:sp>
    <dsp:sp modelId="{DDAFDEAF-4ABA-4586-AA00-6D1B653D914D}">
      <dsp:nvSpPr>
        <dsp:cNvPr id="0" name=""/>
        <dsp:cNvSpPr/>
      </dsp:nvSpPr>
      <dsp:spPr>
        <a:xfrm>
          <a:off x="0" y="1294444"/>
          <a:ext cx="8596312" cy="0"/>
        </a:xfrm>
        <a:prstGeom prst="line">
          <a:avLst/>
        </a:prstGeom>
        <a:solidFill>
          <a:schemeClr val="accent3">
            <a:hueOff val="0"/>
            <a:satOff val="0"/>
            <a:lumOff val="0"/>
            <a:alphaOff val="0"/>
          </a:schemeClr>
        </a:solidFill>
        <a:ln w="19050" cap="rnd"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A1293EE6-5770-4CCD-9BA2-76D7698C828B}">
      <dsp:nvSpPr>
        <dsp:cNvPr id="0" name=""/>
        <dsp:cNvSpPr/>
      </dsp:nvSpPr>
      <dsp:spPr>
        <a:xfrm>
          <a:off x="0" y="1294444"/>
          <a:ext cx="8596312" cy="129254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0010" tIns="80010" rIns="80010" bIns="80010" numCol="1" spcCol="1270" anchor="t" anchorCtr="0">
          <a:noAutofit/>
        </a:bodyPr>
        <a:lstStyle/>
        <a:p>
          <a:pPr marL="0" lvl="0" indent="0" algn="l" defTabSz="933450">
            <a:lnSpc>
              <a:spcPct val="90000"/>
            </a:lnSpc>
            <a:spcBef>
              <a:spcPct val="0"/>
            </a:spcBef>
            <a:spcAft>
              <a:spcPct val="35000"/>
            </a:spcAft>
            <a:buNone/>
          </a:pPr>
          <a:r>
            <a:rPr lang="en-US" sz="2100" kern="1200" dirty="0">
              <a:solidFill>
                <a:schemeClr val="accent2">
                  <a:lumMod val="50000"/>
                </a:schemeClr>
              </a:solidFill>
            </a:rPr>
            <a:t>We’ve all heard the phrase “knowledge is power,” and that is what rehabilitation services are all about- increasing an individual’s knowledge, skill, and personal power to achieve the life they want. </a:t>
          </a:r>
        </a:p>
      </dsp:txBody>
      <dsp:txXfrm>
        <a:off x="0" y="1294444"/>
        <a:ext cx="8596312" cy="1292548"/>
      </dsp:txXfrm>
    </dsp:sp>
    <dsp:sp modelId="{748C0C68-1BB2-4F20-835D-AE078788362B}">
      <dsp:nvSpPr>
        <dsp:cNvPr id="0" name=""/>
        <dsp:cNvSpPr/>
      </dsp:nvSpPr>
      <dsp:spPr>
        <a:xfrm>
          <a:off x="0" y="2586992"/>
          <a:ext cx="8596312" cy="0"/>
        </a:xfrm>
        <a:prstGeom prst="line">
          <a:avLst/>
        </a:prstGeom>
        <a:solidFill>
          <a:schemeClr val="accent4">
            <a:hueOff val="0"/>
            <a:satOff val="0"/>
            <a:lumOff val="0"/>
            <a:alphaOff val="0"/>
          </a:schemeClr>
        </a:solidFill>
        <a:ln w="19050" cap="rnd"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41C04706-1919-4600-A5A6-51FEB00D3E99}">
      <dsp:nvSpPr>
        <dsp:cNvPr id="0" name=""/>
        <dsp:cNvSpPr/>
      </dsp:nvSpPr>
      <dsp:spPr>
        <a:xfrm>
          <a:off x="0" y="2586992"/>
          <a:ext cx="8596312" cy="129254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0010" tIns="80010" rIns="80010" bIns="80010" numCol="1" spcCol="1270" anchor="t" anchorCtr="0">
          <a:noAutofit/>
        </a:bodyPr>
        <a:lstStyle/>
        <a:p>
          <a:pPr marL="0" lvl="0" indent="0" algn="l" defTabSz="933450">
            <a:lnSpc>
              <a:spcPct val="90000"/>
            </a:lnSpc>
            <a:spcBef>
              <a:spcPct val="0"/>
            </a:spcBef>
            <a:spcAft>
              <a:spcPct val="35000"/>
            </a:spcAft>
            <a:buNone/>
          </a:pPr>
          <a:r>
            <a:rPr lang="en-US" sz="2100" kern="1200" dirty="0">
              <a:solidFill>
                <a:schemeClr val="accent2">
                  <a:lumMod val="50000"/>
                </a:schemeClr>
              </a:solidFill>
            </a:rPr>
            <a:t>This module will provide an introduction and overview of rehabilitation services, considerations for providing them effectively, and how to document the services. </a:t>
          </a:r>
        </a:p>
      </dsp:txBody>
      <dsp:txXfrm>
        <a:off x="0" y="2586992"/>
        <a:ext cx="8596312" cy="1292548"/>
      </dsp:txXfrm>
    </dsp:sp>
  </dsp:spTree>
</dsp:drawing>
</file>

<file path=ppt/diagrams/drawing1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CCB55F-4F24-46D9-B4F9-5FA0CC686833}">
      <dsp:nvSpPr>
        <dsp:cNvPr id="0" name=""/>
        <dsp:cNvSpPr/>
      </dsp:nvSpPr>
      <dsp:spPr>
        <a:xfrm>
          <a:off x="0" y="586"/>
          <a:ext cx="9203539" cy="1371265"/>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77C44920-CAFE-4AD3-818B-8CDBD21C2674}">
      <dsp:nvSpPr>
        <dsp:cNvPr id="0" name=""/>
        <dsp:cNvSpPr/>
      </dsp:nvSpPr>
      <dsp:spPr>
        <a:xfrm>
          <a:off x="414807" y="309120"/>
          <a:ext cx="754195" cy="754195"/>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66453423-8B2B-461D-A39F-06F9294E7B68}">
      <dsp:nvSpPr>
        <dsp:cNvPr id="0" name=""/>
        <dsp:cNvSpPr/>
      </dsp:nvSpPr>
      <dsp:spPr>
        <a:xfrm>
          <a:off x="1583811" y="586"/>
          <a:ext cx="7619727" cy="137126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45126" tIns="145126" rIns="145126" bIns="145126" numCol="1" spcCol="1270" anchor="ctr" anchorCtr="0">
          <a:noAutofit/>
        </a:bodyPr>
        <a:lstStyle/>
        <a:p>
          <a:pPr marL="0" lvl="0" indent="0" algn="l" defTabSz="1066800">
            <a:lnSpc>
              <a:spcPct val="100000"/>
            </a:lnSpc>
            <a:spcBef>
              <a:spcPct val="0"/>
            </a:spcBef>
            <a:spcAft>
              <a:spcPct val="35000"/>
            </a:spcAft>
            <a:buNone/>
          </a:pPr>
          <a:r>
            <a:rPr lang="en-US" sz="2400" b="1" u="sng" kern="1200" dirty="0">
              <a:solidFill>
                <a:schemeClr val="accent2">
                  <a:lumMod val="50000"/>
                </a:schemeClr>
              </a:solidFill>
            </a:rPr>
            <a:t>Things to Note</a:t>
          </a:r>
          <a:endParaRPr lang="en-US" sz="2400" kern="1200" dirty="0">
            <a:solidFill>
              <a:schemeClr val="accent2">
                <a:lumMod val="50000"/>
              </a:schemeClr>
            </a:solidFill>
          </a:endParaRPr>
        </a:p>
      </dsp:txBody>
      <dsp:txXfrm>
        <a:off x="1583811" y="586"/>
        <a:ext cx="7619727" cy="1371265"/>
      </dsp:txXfrm>
    </dsp:sp>
    <dsp:sp modelId="{3FE3508E-C9AF-4307-B448-927E4D5543E5}">
      <dsp:nvSpPr>
        <dsp:cNvPr id="0" name=""/>
        <dsp:cNvSpPr/>
      </dsp:nvSpPr>
      <dsp:spPr>
        <a:xfrm>
          <a:off x="0" y="1714667"/>
          <a:ext cx="9203539" cy="1371265"/>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9C6410FD-7826-435B-B9F6-7FA7216A0028}">
      <dsp:nvSpPr>
        <dsp:cNvPr id="0" name=""/>
        <dsp:cNvSpPr/>
      </dsp:nvSpPr>
      <dsp:spPr>
        <a:xfrm>
          <a:off x="414807" y="2023202"/>
          <a:ext cx="754195" cy="754195"/>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D308FEA5-B48B-41C1-9A1A-B764322B38FA}">
      <dsp:nvSpPr>
        <dsp:cNvPr id="0" name=""/>
        <dsp:cNvSpPr/>
      </dsp:nvSpPr>
      <dsp:spPr>
        <a:xfrm>
          <a:off x="1583811" y="1714667"/>
          <a:ext cx="7619727" cy="137126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45126" tIns="145126" rIns="145126" bIns="145126" numCol="1" spcCol="1270" anchor="ctr" anchorCtr="0">
          <a:noAutofit/>
        </a:bodyPr>
        <a:lstStyle/>
        <a:p>
          <a:pPr marL="0" lvl="0" indent="0" algn="l" defTabSz="1066800">
            <a:lnSpc>
              <a:spcPct val="100000"/>
            </a:lnSpc>
            <a:spcBef>
              <a:spcPct val="0"/>
            </a:spcBef>
            <a:spcAft>
              <a:spcPct val="35000"/>
            </a:spcAft>
            <a:buNone/>
          </a:pPr>
          <a:r>
            <a:rPr lang="en-US" sz="2400" kern="1200" dirty="0">
              <a:solidFill>
                <a:schemeClr val="accent2">
                  <a:lumMod val="50000"/>
                </a:schemeClr>
              </a:solidFill>
            </a:rPr>
            <a:t>Generally, group is more effective for social skills development as it gives opportunities for interaction and practice.</a:t>
          </a:r>
        </a:p>
      </dsp:txBody>
      <dsp:txXfrm>
        <a:off x="1583811" y="1714667"/>
        <a:ext cx="7619727" cy="1371265"/>
      </dsp:txXfrm>
    </dsp:sp>
    <dsp:sp modelId="{743ED131-4A2A-4393-B4D1-70DAD5B450FF}">
      <dsp:nvSpPr>
        <dsp:cNvPr id="0" name=""/>
        <dsp:cNvSpPr/>
      </dsp:nvSpPr>
      <dsp:spPr>
        <a:xfrm>
          <a:off x="0" y="3428748"/>
          <a:ext cx="9203539" cy="1371265"/>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528244FA-E71A-463B-A386-3FFAC8F31415}">
      <dsp:nvSpPr>
        <dsp:cNvPr id="0" name=""/>
        <dsp:cNvSpPr/>
      </dsp:nvSpPr>
      <dsp:spPr>
        <a:xfrm>
          <a:off x="414807" y="3737283"/>
          <a:ext cx="754195" cy="754195"/>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297A936D-9C60-4D5C-9717-01B63E46EE57}">
      <dsp:nvSpPr>
        <dsp:cNvPr id="0" name=""/>
        <dsp:cNvSpPr/>
      </dsp:nvSpPr>
      <dsp:spPr>
        <a:xfrm>
          <a:off x="1583811" y="3428748"/>
          <a:ext cx="7619727" cy="137126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45126" tIns="145126" rIns="145126" bIns="145126" numCol="1" spcCol="1270" anchor="ctr" anchorCtr="0">
          <a:noAutofit/>
        </a:bodyPr>
        <a:lstStyle/>
        <a:p>
          <a:pPr marL="0" lvl="0" indent="0" algn="l" defTabSz="1066800">
            <a:lnSpc>
              <a:spcPct val="100000"/>
            </a:lnSpc>
            <a:spcBef>
              <a:spcPct val="0"/>
            </a:spcBef>
            <a:spcAft>
              <a:spcPct val="35000"/>
            </a:spcAft>
            <a:buNone/>
          </a:pPr>
          <a:r>
            <a:rPr lang="en-US" sz="2400" kern="1200" dirty="0">
              <a:solidFill>
                <a:schemeClr val="accent2">
                  <a:lumMod val="50000"/>
                </a:schemeClr>
              </a:solidFill>
            </a:rPr>
            <a:t>For translating independent living skills into real world practice, it is helpful to work with individuals in their own community environment.</a:t>
          </a:r>
        </a:p>
      </dsp:txBody>
      <dsp:txXfrm>
        <a:off x="1583811" y="3428748"/>
        <a:ext cx="7619727" cy="1371265"/>
      </dsp:txXfrm>
    </dsp:sp>
  </dsp:spTree>
</dsp:drawing>
</file>

<file path=ppt/diagrams/drawing1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6EF2235-BE73-4B6E-B106-B23005FB1520}">
      <dsp:nvSpPr>
        <dsp:cNvPr id="0" name=""/>
        <dsp:cNvSpPr/>
      </dsp:nvSpPr>
      <dsp:spPr>
        <a:xfrm>
          <a:off x="3139638" y="2083037"/>
          <a:ext cx="690016" cy="91440"/>
        </a:xfrm>
        <a:custGeom>
          <a:avLst/>
          <a:gdLst/>
          <a:ahLst/>
          <a:cxnLst/>
          <a:rect l="0" t="0" r="0" b="0"/>
          <a:pathLst>
            <a:path>
              <a:moveTo>
                <a:pt x="0" y="45720"/>
              </a:moveTo>
              <a:lnTo>
                <a:pt x="690016" y="45720"/>
              </a:lnTo>
            </a:path>
          </a:pathLst>
        </a:custGeom>
        <a:noFill/>
        <a:ln w="12700" cap="rnd" cmpd="sng" algn="ctr">
          <a:solidFill>
            <a:schemeClr val="accent2">
              <a:hueOff val="0"/>
              <a:satOff val="0"/>
              <a:lumOff val="0"/>
              <a:alphaOff val="0"/>
            </a:schemeClr>
          </a:solidFill>
          <a:prstDash val="solid"/>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dirty="0"/>
        </a:p>
      </dsp:txBody>
      <dsp:txXfrm>
        <a:off x="3466631" y="2125154"/>
        <a:ext cx="36030" cy="7206"/>
      </dsp:txXfrm>
    </dsp:sp>
    <dsp:sp modelId="{904179B9-356E-4864-AC41-27F3B035368B}">
      <dsp:nvSpPr>
        <dsp:cNvPr id="0" name=""/>
        <dsp:cNvSpPr/>
      </dsp:nvSpPr>
      <dsp:spPr>
        <a:xfrm>
          <a:off x="8323" y="1188822"/>
          <a:ext cx="3133115" cy="1879869"/>
        </a:xfrm>
        <a:prstGeom prst="rect">
          <a:avLst/>
        </a:prstGeom>
        <a:solidFill>
          <a:schemeClr val="accent2">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3525" tIns="161152" rIns="153525" bIns="161152" numCol="1" spcCol="1270" anchor="ctr" anchorCtr="0">
          <a:noAutofit/>
        </a:bodyPr>
        <a:lstStyle/>
        <a:p>
          <a:pPr marL="0" lvl="0" indent="0" algn="ctr" defTabSz="711200">
            <a:lnSpc>
              <a:spcPct val="90000"/>
            </a:lnSpc>
            <a:spcBef>
              <a:spcPct val="0"/>
            </a:spcBef>
            <a:spcAft>
              <a:spcPct val="35000"/>
            </a:spcAft>
            <a:buNone/>
          </a:pPr>
          <a:r>
            <a:rPr lang="en-US" sz="1600" kern="1200" dirty="0"/>
            <a:t>The major intervention strategies are to improve the individual’s:  </a:t>
          </a:r>
        </a:p>
      </dsp:txBody>
      <dsp:txXfrm>
        <a:off x="8323" y="1188822"/>
        <a:ext cx="3133115" cy="1879869"/>
      </dsp:txXfrm>
    </dsp:sp>
    <dsp:sp modelId="{7A01C4C6-D679-4628-B3D9-BC4D0B7E2009}">
      <dsp:nvSpPr>
        <dsp:cNvPr id="0" name=""/>
        <dsp:cNvSpPr/>
      </dsp:nvSpPr>
      <dsp:spPr>
        <a:xfrm>
          <a:off x="6993371" y="2083037"/>
          <a:ext cx="690016" cy="91440"/>
        </a:xfrm>
        <a:custGeom>
          <a:avLst/>
          <a:gdLst/>
          <a:ahLst/>
          <a:cxnLst/>
          <a:rect l="0" t="0" r="0" b="0"/>
          <a:pathLst>
            <a:path>
              <a:moveTo>
                <a:pt x="0" y="45720"/>
              </a:moveTo>
              <a:lnTo>
                <a:pt x="690016" y="45720"/>
              </a:lnTo>
            </a:path>
          </a:pathLst>
        </a:custGeom>
        <a:noFill/>
        <a:ln w="12700" cap="rnd" cmpd="sng" algn="ctr">
          <a:solidFill>
            <a:schemeClr val="accent2">
              <a:hueOff val="0"/>
              <a:satOff val="0"/>
              <a:lumOff val="0"/>
              <a:alphaOff val="0"/>
            </a:schemeClr>
          </a:solidFill>
          <a:prstDash val="solid"/>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dirty="0"/>
        </a:p>
      </dsp:txBody>
      <dsp:txXfrm>
        <a:off x="7320364" y="2125154"/>
        <a:ext cx="36030" cy="7206"/>
      </dsp:txXfrm>
    </dsp:sp>
    <dsp:sp modelId="{46CCBD1A-9B65-433A-B664-B68EFB6602D8}">
      <dsp:nvSpPr>
        <dsp:cNvPr id="0" name=""/>
        <dsp:cNvSpPr/>
      </dsp:nvSpPr>
      <dsp:spPr>
        <a:xfrm>
          <a:off x="3862055" y="1188822"/>
          <a:ext cx="3133115" cy="1879869"/>
        </a:xfrm>
        <a:prstGeom prst="rect">
          <a:avLst/>
        </a:prstGeom>
        <a:solidFill>
          <a:schemeClr val="accent2">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3525" tIns="161152" rIns="153525" bIns="161152" numCol="1" spcCol="1270" anchor="ctr" anchorCtr="0">
          <a:noAutofit/>
        </a:bodyPr>
        <a:lstStyle/>
        <a:p>
          <a:pPr marL="0" lvl="0" indent="0" algn="ctr" defTabSz="711200">
            <a:lnSpc>
              <a:spcPct val="90000"/>
            </a:lnSpc>
            <a:spcBef>
              <a:spcPct val="0"/>
            </a:spcBef>
            <a:spcAft>
              <a:spcPct val="35000"/>
            </a:spcAft>
            <a:buNone/>
          </a:pPr>
          <a:r>
            <a:rPr lang="en-US" sz="1600" b="1" kern="1200" dirty="0"/>
            <a:t>Capacity</a:t>
          </a:r>
          <a:r>
            <a:rPr lang="en-US" sz="1600" kern="1200" dirty="0"/>
            <a:t> to perform certain tasks and functions (e.g., 	interacting with family and friends, interviewing for a 	job, listening to a lecture);  </a:t>
          </a:r>
        </a:p>
      </dsp:txBody>
      <dsp:txXfrm>
        <a:off x="3862055" y="1188822"/>
        <a:ext cx="3133115" cy="1879869"/>
      </dsp:txXfrm>
    </dsp:sp>
    <dsp:sp modelId="{FCA6916C-4882-4CF6-B0B6-82F36C6DDA69}">
      <dsp:nvSpPr>
        <dsp:cNvPr id="0" name=""/>
        <dsp:cNvSpPr/>
      </dsp:nvSpPr>
      <dsp:spPr>
        <a:xfrm>
          <a:off x="1574881" y="3066892"/>
          <a:ext cx="7707464" cy="690016"/>
        </a:xfrm>
        <a:custGeom>
          <a:avLst/>
          <a:gdLst/>
          <a:ahLst/>
          <a:cxnLst/>
          <a:rect l="0" t="0" r="0" b="0"/>
          <a:pathLst>
            <a:path>
              <a:moveTo>
                <a:pt x="7707464" y="0"/>
              </a:moveTo>
              <a:lnTo>
                <a:pt x="7707464" y="362108"/>
              </a:lnTo>
              <a:lnTo>
                <a:pt x="0" y="362108"/>
              </a:lnTo>
              <a:lnTo>
                <a:pt x="0" y="690016"/>
              </a:lnTo>
            </a:path>
          </a:pathLst>
        </a:custGeom>
        <a:noFill/>
        <a:ln w="12700" cap="rnd" cmpd="sng" algn="ctr">
          <a:solidFill>
            <a:schemeClr val="accent2">
              <a:hueOff val="0"/>
              <a:satOff val="0"/>
              <a:lumOff val="0"/>
              <a:alphaOff val="0"/>
            </a:schemeClr>
          </a:solidFill>
          <a:prstDash val="solid"/>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dirty="0"/>
        </a:p>
      </dsp:txBody>
      <dsp:txXfrm>
        <a:off x="5235086" y="3408297"/>
        <a:ext cx="387053" cy="7206"/>
      </dsp:txXfrm>
    </dsp:sp>
    <dsp:sp modelId="{DCD18F23-4133-4056-BC02-BE90D324CD1E}">
      <dsp:nvSpPr>
        <dsp:cNvPr id="0" name=""/>
        <dsp:cNvSpPr/>
      </dsp:nvSpPr>
      <dsp:spPr>
        <a:xfrm>
          <a:off x="7715788" y="1188822"/>
          <a:ext cx="3133115" cy="1879869"/>
        </a:xfrm>
        <a:prstGeom prst="rect">
          <a:avLst/>
        </a:prstGeom>
        <a:solidFill>
          <a:schemeClr val="accent2">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3525" tIns="161152" rIns="153525" bIns="161152" numCol="1" spcCol="1270" anchor="ctr" anchorCtr="0">
          <a:noAutofit/>
        </a:bodyPr>
        <a:lstStyle/>
        <a:p>
          <a:pPr marL="0" lvl="0" indent="0" algn="ctr" defTabSz="711200">
            <a:lnSpc>
              <a:spcPct val="90000"/>
            </a:lnSpc>
            <a:spcBef>
              <a:spcPct val="0"/>
            </a:spcBef>
            <a:spcAft>
              <a:spcPct val="35000"/>
            </a:spcAft>
            <a:buNone/>
          </a:pPr>
          <a:r>
            <a:rPr lang="en-US" sz="1600" b="1" kern="1200" dirty="0"/>
            <a:t>Ability</a:t>
          </a:r>
          <a:r>
            <a:rPr lang="en-US" sz="1600" kern="1200" dirty="0"/>
            <a:t> to perform in certain roles (e.g., worker, 	student, resident, friend); </a:t>
          </a:r>
        </a:p>
      </dsp:txBody>
      <dsp:txXfrm>
        <a:off x="7715788" y="1188822"/>
        <a:ext cx="3133115" cy="1879869"/>
      </dsp:txXfrm>
    </dsp:sp>
    <dsp:sp modelId="{CE70451C-883A-41FC-980C-A7B46D8D58C8}">
      <dsp:nvSpPr>
        <dsp:cNvPr id="0" name=""/>
        <dsp:cNvSpPr/>
      </dsp:nvSpPr>
      <dsp:spPr>
        <a:xfrm>
          <a:off x="3139638" y="4683523"/>
          <a:ext cx="690016" cy="91440"/>
        </a:xfrm>
        <a:custGeom>
          <a:avLst/>
          <a:gdLst/>
          <a:ahLst/>
          <a:cxnLst/>
          <a:rect l="0" t="0" r="0" b="0"/>
          <a:pathLst>
            <a:path>
              <a:moveTo>
                <a:pt x="0" y="45720"/>
              </a:moveTo>
              <a:lnTo>
                <a:pt x="690016" y="45720"/>
              </a:lnTo>
            </a:path>
          </a:pathLst>
        </a:custGeom>
        <a:noFill/>
        <a:ln w="12700" cap="rnd" cmpd="sng" algn="ctr">
          <a:solidFill>
            <a:schemeClr val="accent2">
              <a:hueOff val="0"/>
              <a:satOff val="0"/>
              <a:lumOff val="0"/>
              <a:alphaOff val="0"/>
            </a:schemeClr>
          </a:solidFill>
          <a:prstDash val="solid"/>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US" sz="500" kern="1200" dirty="0"/>
        </a:p>
      </dsp:txBody>
      <dsp:txXfrm>
        <a:off x="3466631" y="4725640"/>
        <a:ext cx="36030" cy="7206"/>
      </dsp:txXfrm>
    </dsp:sp>
    <dsp:sp modelId="{BB09D314-3EAD-41B4-BBD7-D8341A903C25}">
      <dsp:nvSpPr>
        <dsp:cNvPr id="0" name=""/>
        <dsp:cNvSpPr/>
      </dsp:nvSpPr>
      <dsp:spPr>
        <a:xfrm>
          <a:off x="8323" y="3789308"/>
          <a:ext cx="3133115" cy="1879869"/>
        </a:xfrm>
        <a:prstGeom prst="rect">
          <a:avLst/>
        </a:prstGeom>
        <a:solidFill>
          <a:schemeClr val="accent2">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3525" tIns="161152" rIns="153525" bIns="161152" numCol="1" spcCol="1270" anchor="t" anchorCtr="0">
          <a:noAutofit/>
        </a:bodyPr>
        <a:lstStyle/>
        <a:p>
          <a:pPr marL="0" lvl="0" indent="0" algn="l" defTabSz="711200">
            <a:lnSpc>
              <a:spcPct val="90000"/>
            </a:lnSpc>
            <a:spcBef>
              <a:spcPct val="0"/>
            </a:spcBef>
            <a:spcAft>
              <a:spcPct val="35000"/>
            </a:spcAft>
            <a:buNone/>
          </a:pPr>
          <a:r>
            <a:rPr lang="en-US" sz="1600" b="1" kern="1200" dirty="0"/>
            <a:t>Skills</a:t>
          </a:r>
          <a:r>
            <a:rPr lang="en-US" sz="1600" kern="1200" dirty="0"/>
            <a:t> and </a:t>
          </a:r>
          <a:r>
            <a:rPr lang="en-US" sz="1600" b="1" kern="1200" dirty="0"/>
            <a:t>supports</a:t>
          </a:r>
          <a:r>
            <a:rPr lang="en-US" sz="1600" kern="1200" dirty="0"/>
            <a:t> to help them live, work, play, 	learn, participate and regain valuable roles in their 	community.  </a:t>
          </a:r>
          <a:r>
            <a:rPr lang="en-US" sz="1600" b="1" kern="1200" dirty="0"/>
            <a:t> </a:t>
          </a:r>
          <a:endParaRPr lang="en-US" sz="1600" kern="1200" dirty="0"/>
        </a:p>
        <a:p>
          <a:pPr marL="114300" lvl="1" indent="-114300" algn="l" defTabSz="533400">
            <a:lnSpc>
              <a:spcPct val="90000"/>
            </a:lnSpc>
            <a:spcBef>
              <a:spcPct val="0"/>
            </a:spcBef>
            <a:spcAft>
              <a:spcPct val="15000"/>
            </a:spcAft>
            <a:buChar char="•"/>
          </a:pPr>
          <a:r>
            <a:rPr lang="en-US" sz="1200" b="1" kern="1200" dirty="0"/>
            <a:t>Boston University Center for Psychiatric Rehabilitation    </a:t>
          </a:r>
          <a:endParaRPr lang="en-US" sz="1200" kern="1200" dirty="0"/>
        </a:p>
      </dsp:txBody>
      <dsp:txXfrm>
        <a:off x="8323" y="3789308"/>
        <a:ext cx="3133115" cy="1879869"/>
      </dsp:txXfrm>
    </dsp:sp>
    <dsp:sp modelId="{CA05B023-FF8B-4ABB-8643-2FB754E38EA8}">
      <dsp:nvSpPr>
        <dsp:cNvPr id="0" name=""/>
        <dsp:cNvSpPr/>
      </dsp:nvSpPr>
      <dsp:spPr>
        <a:xfrm>
          <a:off x="3862055" y="3789308"/>
          <a:ext cx="3133115" cy="1879869"/>
        </a:xfrm>
        <a:prstGeom prst="rect">
          <a:avLst/>
        </a:prstGeom>
        <a:solidFill>
          <a:schemeClr val="accent2">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3525" tIns="161152" rIns="153525" bIns="161152" numCol="1" spcCol="1270" anchor="ctr" anchorCtr="0">
          <a:noAutofit/>
        </a:bodyPr>
        <a:lstStyle/>
        <a:p>
          <a:pPr marL="0" lvl="0" indent="0" algn="ctr" defTabSz="711200">
            <a:lnSpc>
              <a:spcPct val="90000"/>
            </a:lnSpc>
            <a:spcBef>
              <a:spcPct val="0"/>
            </a:spcBef>
            <a:spcAft>
              <a:spcPct val="35000"/>
            </a:spcAft>
            <a:buNone/>
          </a:pPr>
          <a:r>
            <a:rPr lang="en-US" sz="1600" kern="1200" dirty="0"/>
            <a:t>Sargent College of Health and Rehabilitation Sciences</a:t>
          </a:r>
        </a:p>
      </dsp:txBody>
      <dsp:txXfrm>
        <a:off x="3862055" y="3789308"/>
        <a:ext cx="3133115" cy="1879869"/>
      </dsp:txXfrm>
    </dsp:sp>
  </dsp:spTree>
</dsp:drawing>
</file>

<file path=ppt/diagrams/drawing1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0FB6E2-FBB6-4E61-A3C9-2109A584CDC1}">
      <dsp:nvSpPr>
        <dsp:cNvPr id="0" name=""/>
        <dsp:cNvSpPr/>
      </dsp:nvSpPr>
      <dsp:spPr>
        <a:xfrm>
          <a:off x="0" y="50868"/>
          <a:ext cx="9151101" cy="1263600"/>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en-US" sz="2400" b="1" kern="1200" dirty="0"/>
            <a:t>Foundation Skills</a:t>
          </a:r>
          <a:endParaRPr lang="en-US" sz="2400" kern="1200" dirty="0"/>
        </a:p>
      </dsp:txBody>
      <dsp:txXfrm>
        <a:off x="61684" y="112552"/>
        <a:ext cx="9027733" cy="1140232"/>
      </dsp:txXfrm>
    </dsp:sp>
    <dsp:sp modelId="{0AA43746-C499-4C28-B986-2D79EB50E7D2}">
      <dsp:nvSpPr>
        <dsp:cNvPr id="0" name=""/>
        <dsp:cNvSpPr/>
      </dsp:nvSpPr>
      <dsp:spPr>
        <a:xfrm>
          <a:off x="0" y="1383588"/>
          <a:ext cx="9151101" cy="1263600"/>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en-US" sz="2400" kern="1200" dirty="0"/>
            <a:t>A practitioner must </a:t>
          </a:r>
          <a:r>
            <a:rPr lang="en-US" sz="2400" b="1" kern="1200" dirty="0"/>
            <a:t>seize opportunities </a:t>
          </a:r>
          <a:r>
            <a:rPr lang="en-US" sz="2400" kern="1200" dirty="0"/>
            <a:t>to assist an individual to </a:t>
          </a:r>
          <a:r>
            <a:rPr lang="en-US" sz="2400" b="1" kern="1200" dirty="0"/>
            <a:t>recognize their strong points- positive  attributes and inherent natural abilities</a:t>
          </a:r>
          <a:r>
            <a:rPr lang="en-US" sz="2400" kern="1200" dirty="0"/>
            <a:t>.</a:t>
          </a:r>
        </a:p>
      </dsp:txBody>
      <dsp:txXfrm>
        <a:off x="61684" y="1445272"/>
        <a:ext cx="9027733" cy="1140232"/>
      </dsp:txXfrm>
    </dsp:sp>
    <dsp:sp modelId="{566962D9-748F-46A6-A101-E9774E518A79}">
      <dsp:nvSpPr>
        <dsp:cNvPr id="0" name=""/>
        <dsp:cNvSpPr/>
      </dsp:nvSpPr>
      <dsp:spPr>
        <a:xfrm>
          <a:off x="0" y="2716309"/>
          <a:ext cx="9151101" cy="1263600"/>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en-US" sz="2400" kern="1200" dirty="0"/>
            <a:t>The ability to </a:t>
          </a:r>
          <a:r>
            <a:rPr lang="en-US" sz="2400" b="1" kern="1200" dirty="0"/>
            <a:t>communicate effectively </a:t>
          </a:r>
          <a:r>
            <a:rPr lang="en-US" sz="2400" kern="1200" dirty="0"/>
            <a:t>is one of the core competencies of the psychiatric rehabilitation practitioner.</a:t>
          </a:r>
        </a:p>
      </dsp:txBody>
      <dsp:txXfrm>
        <a:off x="61684" y="2777993"/>
        <a:ext cx="9027733" cy="1140232"/>
      </dsp:txXfrm>
    </dsp:sp>
    <dsp:sp modelId="{2F38B7F2-321F-4006-92EA-454AEEA5206E}">
      <dsp:nvSpPr>
        <dsp:cNvPr id="0" name=""/>
        <dsp:cNvSpPr/>
      </dsp:nvSpPr>
      <dsp:spPr>
        <a:xfrm>
          <a:off x="0" y="4049029"/>
          <a:ext cx="9151101" cy="1263600"/>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en-US" sz="2400" kern="1200" dirty="0"/>
            <a:t>Good communication skills </a:t>
          </a:r>
          <a:r>
            <a:rPr lang="en-US" sz="2400" b="1" kern="1200" dirty="0"/>
            <a:t>help guarantee the proper exchange of information</a:t>
          </a:r>
          <a:r>
            <a:rPr lang="en-US" sz="2400" kern="1200" dirty="0"/>
            <a:t> between the practitioner and the consumer. </a:t>
          </a:r>
        </a:p>
      </dsp:txBody>
      <dsp:txXfrm>
        <a:off x="61684" y="4110713"/>
        <a:ext cx="9027733" cy="1140232"/>
      </dsp:txXfrm>
    </dsp:sp>
  </dsp:spTree>
</dsp:drawing>
</file>

<file path=ppt/diagrams/drawing1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C6B6164-9B19-495D-B01F-93A78F221B38}">
      <dsp:nvSpPr>
        <dsp:cNvPr id="0" name=""/>
        <dsp:cNvSpPr/>
      </dsp:nvSpPr>
      <dsp:spPr>
        <a:xfrm>
          <a:off x="0" y="774552"/>
          <a:ext cx="9218016" cy="1595119"/>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3C1F1EFD-D3AF-4BEB-8F54-B8E11CA31297}">
      <dsp:nvSpPr>
        <dsp:cNvPr id="0" name=""/>
        <dsp:cNvSpPr/>
      </dsp:nvSpPr>
      <dsp:spPr>
        <a:xfrm>
          <a:off x="482523" y="926982"/>
          <a:ext cx="877315" cy="877315"/>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892EC7DA-DC49-44DD-B0A2-38986E88A63E}">
      <dsp:nvSpPr>
        <dsp:cNvPr id="0" name=""/>
        <dsp:cNvSpPr/>
      </dsp:nvSpPr>
      <dsp:spPr>
        <a:xfrm>
          <a:off x="1842363" y="568080"/>
          <a:ext cx="7375652" cy="159511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68817" tIns="168817" rIns="168817" bIns="168817" numCol="1" spcCol="1270" anchor="ctr" anchorCtr="0">
          <a:noAutofit/>
        </a:bodyPr>
        <a:lstStyle/>
        <a:p>
          <a:pPr marL="0" lvl="0" indent="0" algn="l" defTabSz="1066800">
            <a:lnSpc>
              <a:spcPct val="100000"/>
            </a:lnSpc>
            <a:spcBef>
              <a:spcPct val="0"/>
            </a:spcBef>
            <a:spcAft>
              <a:spcPct val="35000"/>
            </a:spcAft>
            <a:buNone/>
          </a:pPr>
          <a:r>
            <a:rPr lang="en-US" sz="2400" b="1" kern="1200" dirty="0">
              <a:solidFill>
                <a:schemeClr val="accent2">
                  <a:lumMod val="50000"/>
                </a:schemeClr>
              </a:solidFill>
            </a:rPr>
            <a:t>Promote Efficacy of Psychiatric Rehabilitation</a:t>
          </a:r>
          <a:endParaRPr lang="en-US" sz="2400" kern="1200" dirty="0">
            <a:solidFill>
              <a:schemeClr val="accent2">
                <a:lumMod val="50000"/>
              </a:schemeClr>
            </a:solidFill>
          </a:endParaRPr>
        </a:p>
      </dsp:txBody>
      <dsp:txXfrm>
        <a:off x="1842363" y="568080"/>
        <a:ext cx="7375652" cy="1595119"/>
      </dsp:txXfrm>
    </dsp:sp>
    <dsp:sp modelId="{B9A4C48B-D9B7-4A03-86B4-AE4878D01E28}">
      <dsp:nvSpPr>
        <dsp:cNvPr id="0" name=""/>
        <dsp:cNvSpPr/>
      </dsp:nvSpPr>
      <dsp:spPr>
        <a:xfrm>
          <a:off x="0" y="2915937"/>
          <a:ext cx="9218016" cy="2187004"/>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4B9BF166-51E2-484E-9A36-71210BCFBB52}">
      <dsp:nvSpPr>
        <dsp:cNvPr id="0" name=""/>
        <dsp:cNvSpPr/>
      </dsp:nvSpPr>
      <dsp:spPr>
        <a:xfrm>
          <a:off x="482523" y="3216824"/>
          <a:ext cx="877315" cy="877315"/>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67B136D9-8098-4380-BD8A-F22B04F6448B}">
      <dsp:nvSpPr>
        <dsp:cNvPr id="0" name=""/>
        <dsp:cNvSpPr/>
      </dsp:nvSpPr>
      <dsp:spPr>
        <a:xfrm>
          <a:off x="1812860" y="2871696"/>
          <a:ext cx="7375652" cy="201002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68817" tIns="168817" rIns="168817" bIns="168817" numCol="1" spcCol="1270" anchor="ctr" anchorCtr="0">
          <a:noAutofit/>
        </a:bodyPr>
        <a:lstStyle/>
        <a:p>
          <a:pPr marL="0" lvl="0" indent="0" algn="l" defTabSz="933450">
            <a:lnSpc>
              <a:spcPct val="100000"/>
            </a:lnSpc>
            <a:spcBef>
              <a:spcPct val="0"/>
            </a:spcBef>
            <a:spcAft>
              <a:spcPct val="35000"/>
            </a:spcAft>
            <a:buNone/>
          </a:pPr>
          <a:r>
            <a:rPr lang="en-US" sz="2100" kern="1200" dirty="0">
              <a:solidFill>
                <a:schemeClr val="accent2">
                  <a:lumMod val="50000"/>
                </a:schemeClr>
              </a:solidFill>
            </a:rPr>
            <a:t>Competent practitioners who are </a:t>
          </a:r>
          <a:r>
            <a:rPr lang="en-US" sz="2100" b="1" kern="1200" dirty="0">
              <a:solidFill>
                <a:schemeClr val="accent2">
                  <a:lumMod val="50000"/>
                </a:schemeClr>
              </a:solidFill>
            </a:rPr>
            <a:t>knowledgeable and current on the research and best practices</a:t>
          </a:r>
          <a:r>
            <a:rPr lang="en-US" sz="2100" kern="1200" dirty="0">
              <a:solidFill>
                <a:schemeClr val="accent2">
                  <a:lumMod val="50000"/>
                </a:schemeClr>
              </a:solidFill>
            </a:rPr>
            <a:t> must promote efficacy of psychiatric rehabilitation with colleagues and </a:t>
          </a:r>
          <a:r>
            <a:rPr lang="en-US" sz="2100" b="1" kern="1200" dirty="0">
              <a:solidFill>
                <a:schemeClr val="accent2">
                  <a:lumMod val="50000"/>
                </a:schemeClr>
              </a:solidFill>
            </a:rPr>
            <a:t>throughout the system to disseminate knowledge</a:t>
          </a:r>
          <a:r>
            <a:rPr lang="en-US" sz="2100" kern="1200" dirty="0">
              <a:solidFill>
                <a:schemeClr val="accent2">
                  <a:lumMod val="50000"/>
                </a:schemeClr>
              </a:solidFill>
            </a:rPr>
            <a:t> of the value of psychiatric interventions. </a:t>
          </a:r>
        </a:p>
      </dsp:txBody>
      <dsp:txXfrm>
        <a:off x="1812860" y="2871696"/>
        <a:ext cx="7375652" cy="2010026"/>
      </dsp:txXfrm>
    </dsp:sp>
  </dsp:spTree>
</dsp:drawing>
</file>

<file path=ppt/diagrams/drawing11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77246BF-5254-4C1B-BE8D-3F3E3619F056}">
      <dsp:nvSpPr>
        <dsp:cNvPr id="0" name=""/>
        <dsp:cNvSpPr/>
      </dsp:nvSpPr>
      <dsp:spPr>
        <a:xfrm>
          <a:off x="5456" y="2437"/>
          <a:ext cx="3679456" cy="4366857"/>
        </a:xfrm>
        <a:prstGeom prst="roundRect">
          <a:avLst>
            <a:gd name="adj" fmla="val 10000"/>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288B645E-37E1-4480-891E-B2972E6EE54F}">
      <dsp:nvSpPr>
        <dsp:cNvPr id="0" name=""/>
        <dsp:cNvSpPr/>
      </dsp:nvSpPr>
      <dsp:spPr>
        <a:xfrm>
          <a:off x="414285" y="390824"/>
          <a:ext cx="3679456" cy="4366857"/>
        </a:xfrm>
        <a:prstGeom prst="roundRect">
          <a:avLst>
            <a:gd name="adj" fmla="val 10000"/>
          </a:avLst>
        </a:prstGeom>
        <a:solidFill>
          <a:schemeClr val="lt1">
            <a:alpha val="90000"/>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80010" tIns="80010" rIns="80010" bIns="80010" numCol="1" spcCol="1270" anchor="ctr" anchorCtr="0">
          <a:noAutofit/>
        </a:bodyPr>
        <a:lstStyle/>
        <a:p>
          <a:pPr marL="0" lvl="0" indent="0" algn="l" defTabSz="933450">
            <a:lnSpc>
              <a:spcPct val="90000"/>
            </a:lnSpc>
            <a:spcBef>
              <a:spcPct val="0"/>
            </a:spcBef>
            <a:spcAft>
              <a:spcPct val="35000"/>
            </a:spcAft>
            <a:buNone/>
          </a:pPr>
          <a:r>
            <a:rPr lang="en-US" sz="2100" b="1" kern="1200" dirty="0">
              <a:solidFill>
                <a:schemeClr val="accent2">
                  <a:lumMod val="50000"/>
                </a:schemeClr>
              </a:solidFill>
            </a:rPr>
            <a:t>Role functioning </a:t>
          </a:r>
          <a:r>
            <a:rPr lang="en-US" sz="2100" kern="1200" dirty="0">
              <a:solidFill>
                <a:schemeClr val="accent2">
                  <a:lumMod val="50000"/>
                </a:schemeClr>
              </a:solidFill>
            </a:rPr>
            <a:t>concerns an</a:t>
          </a:r>
          <a:r>
            <a:rPr lang="en-US" sz="2100" kern="1200" baseline="0" dirty="0">
              <a:solidFill>
                <a:schemeClr val="accent2">
                  <a:lumMod val="50000"/>
                </a:schemeClr>
              </a:solidFill>
            </a:rPr>
            <a:t> individual’s ability to meet </a:t>
          </a:r>
          <a:r>
            <a:rPr lang="en-US" sz="2100" b="1" kern="1200" baseline="0" dirty="0">
              <a:solidFill>
                <a:schemeClr val="accent2">
                  <a:lumMod val="50000"/>
                </a:schemeClr>
              </a:solidFill>
            </a:rPr>
            <a:t>socially and culturally defined roles</a:t>
          </a:r>
          <a:r>
            <a:rPr lang="en-US" sz="2100" kern="1200" baseline="0" dirty="0">
              <a:solidFill>
                <a:schemeClr val="accent2">
                  <a:lumMod val="50000"/>
                </a:schemeClr>
              </a:solidFill>
            </a:rPr>
            <a:t> such as worker, student, parent, homemaker, caregiver. </a:t>
          </a:r>
          <a:r>
            <a:rPr lang="en-US" sz="2100" b="1" kern="1200" baseline="0" dirty="0">
              <a:solidFill>
                <a:schemeClr val="accent2">
                  <a:lumMod val="50000"/>
                </a:schemeClr>
              </a:solidFill>
            </a:rPr>
            <a:t>When an individual fails to meet these roles, the responsibility shifts to others </a:t>
          </a:r>
          <a:r>
            <a:rPr lang="en-US" sz="2100" kern="1200" baseline="0" dirty="0">
              <a:solidFill>
                <a:schemeClr val="accent2">
                  <a:lumMod val="50000"/>
                </a:schemeClr>
              </a:solidFill>
            </a:rPr>
            <a:t>and this can affect the individuals social environment and relationship with others.</a:t>
          </a:r>
          <a:endParaRPr lang="en-US" sz="2100" kern="1200" dirty="0">
            <a:solidFill>
              <a:schemeClr val="accent2">
                <a:lumMod val="50000"/>
              </a:schemeClr>
            </a:solidFill>
          </a:endParaRPr>
        </a:p>
      </dsp:txBody>
      <dsp:txXfrm>
        <a:off x="522053" y="498592"/>
        <a:ext cx="3463920" cy="4151321"/>
      </dsp:txXfrm>
    </dsp:sp>
    <dsp:sp modelId="{B8C65859-37DE-4603-9249-8E24847414F2}">
      <dsp:nvSpPr>
        <dsp:cNvPr id="0" name=""/>
        <dsp:cNvSpPr/>
      </dsp:nvSpPr>
      <dsp:spPr>
        <a:xfrm>
          <a:off x="4508026" y="931575"/>
          <a:ext cx="3679456" cy="2336454"/>
        </a:xfrm>
        <a:prstGeom prst="roundRect">
          <a:avLst>
            <a:gd name="adj" fmla="val 10000"/>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6DA6C224-81C5-472F-8F87-FAAF34421A5E}">
      <dsp:nvSpPr>
        <dsp:cNvPr id="0" name=""/>
        <dsp:cNvSpPr/>
      </dsp:nvSpPr>
      <dsp:spPr>
        <a:xfrm>
          <a:off x="4916855" y="1319962"/>
          <a:ext cx="3679456" cy="2336454"/>
        </a:xfrm>
        <a:prstGeom prst="roundRect">
          <a:avLst>
            <a:gd name="adj" fmla="val 10000"/>
          </a:avLst>
        </a:prstGeom>
        <a:solidFill>
          <a:schemeClr val="lt1">
            <a:alpha val="90000"/>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80010" tIns="80010" rIns="80010" bIns="80010" numCol="1" spcCol="1270" anchor="ctr" anchorCtr="0">
          <a:noAutofit/>
        </a:bodyPr>
        <a:lstStyle/>
        <a:p>
          <a:pPr marL="0" lvl="0" indent="0" algn="l" defTabSz="933450">
            <a:lnSpc>
              <a:spcPct val="90000"/>
            </a:lnSpc>
            <a:spcBef>
              <a:spcPct val="0"/>
            </a:spcBef>
            <a:spcAft>
              <a:spcPct val="35000"/>
            </a:spcAft>
            <a:buNone/>
          </a:pPr>
          <a:r>
            <a:rPr lang="en-US" sz="2100" b="1" kern="1200" dirty="0">
              <a:solidFill>
                <a:schemeClr val="accent2">
                  <a:lumMod val="50000"/>
                </a:schemeClr>
              </a:solidFill>
            </a:rPr>
            <a:t>What are some roles that your consumers have listed  as value </a:t>
          </a:r>
          <a:r>
            <a:rPr lang="en-US" sz="2100" b="1" kern="1200" baseline="0" dirty="0">
              <a:solidFill>
                <a:schemeClr val="accent2">
                  <a:lumMod val="50000"/>
                </a:schemeClr>
              </a:solidFill>
            </a:rPr>
            <a:t> or that they would like to resume or improve?</a:t>
          </a:r>
          <a:endParaRPr lang="en-US" sz="2100" kern="1200" dirty="0">
            <a:solidFill>
              <a:schemeClr val="accent2">
                <a:lumMod val="50000"/>
              </a:schemeClr>
            </a:solidFill>
          </a:endParaRPr>
        </a:p>
      </dsp:txBody>
      <dsp:txXfrm>
        <a:off x="4985287" y="1388394"/>
        <a:ext cx="3542592" cy="2199590"/>
      </dsp:txXfrm>
    </dsp:sp>
  </dsp:spTree>
</dsp:drawing>
</file>

<file path=ppt/diagrams/drawing11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EF51BB6-ED6E-4761-987B-208798A7414D}">
      <dsp:nvSpPr>
        <dsp:cNvPr id="0" name=""/>
        <dsp:cNvSpPr/>
      </dsp:nvSpPr>
      <dsp:spPr>
        <a:xfrm>
          <a:off x="0" y="57721"/>
          <a:ext cx="8596668" cy="1210950"/>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87630" rIns="87630" bIns="87630" numCol="1" spcCol="1270" anchor="ctr" anchorCtr="0">
          <a:noAutofit/>
        </a:bodyPr>
        <a:lstStyle/>
        <a:p>
          <a:pPr marL="0" lvl="0" indent="0" algn="l" defTabSz="1022350">
            <a:lnSpc>
              <a:spcPct val="90000"/>
            </a:lnSpc>
            <a:spcBef>
              <a:spcPct val="0"/>
            </a:spcBef>
            <a:spcAft>
              <a:spcPct val="35000"/>
            </a:spcAft>
            <a:buNone/>
          </a:pPr>
          <a:r>
            <a:rPr lang="en-US" sz="2300" kern="1200" dirty="0"/>
            <a:t>There are 2 types of </a:t>
          </a:r>
          <a:r>
            <a:rPr lang="en-US" sz="2300" b="1" kern="1200" dirty="0"/>
            <a:t>social</a:t>
          </a:r>
          <a:r>
            <a:rPr lang="en-US" sz="2300" b="1" kern="1200" baseline="0" dirty="0"/>
            <a:t> relationships</a:t>
          </a:r>
          <a:r>
            <a:rPr lang="en-US" sz="2300" kern="1200" baseline="0" dirty="0"/>
            <a:t>:</a:t>
          </a:r>
          <a:endParaRPr lang="en-US" sz="2300" kern="1200" dirty="0"/>
        </a:p>
      </dsp:txBody>
      <dsp:txXfrm>
        <a:off x="59114" y="116835"/>
        <a:ext cx="8478440" cy="1092722"/>
      </dsp:txXfrm>
    </dsp:sp>
    <dsp:sp modelId="{B8BD87EA-BB91-4A00-A990-88C5367E949F}">
      <dsp:nvSpPr>
        <dsp:cNvPr id="0" name=""/>
        <dsp:cNvSpPr/>
      </dsp:nvSpPr>
      <dsp:spPr>
        <a:xfrm>
          <a:off x="0" y="1334911"/>
          <a:ext cx="8596668" cy="1210950"/>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87630" rIns="87630" bIns="87630" numCol="1" spcCol="1270" anchor="ctr" anchorCtr="0">
          <a:noAutofit/>
        </a:bodyPr>
        <a:lstStyle/>
        <a:p>
          <a:pPr marL="0" lvl="0" indent="0" algn="l" defTabSz="1022350">
            <a:lnSpc>
              <a:spcPct val="90000"/>
            </a:lnSpc>
            <a:spcBef>
              <a:spcPct val="0"/>
            </a:spcBef>
            <a:spcAft>
              <a:spcPct val="35000"/>
            </a:spcAft>
            <a:buNone/>
          </a:pPr>
          <a:r>
            <a:rPr lang="en-US" sz="2300" b="1" kern="1200" baseline="0" dirty="0"/>
            <a:t>Affiliative</a:t>
          </a:r>
          <a:r>
            <a:rPr lang="en-US" sz="2300" kern="1200" baseline="0" dirty="0"/>
            <a:t>: aimed at getting </a:t>
          </a:r>
          <a:r>
            <a:rPr lang="en-US" sz="2300" b="1" kern="1200" baseline="0" dirty="0"/>
            <a:t>emotional needs met.</a:t>
          </a:r>
          <a:r>
            <a:rPr lang="en-US" sz="2300" kern="1200" baseline="0" dirty="0"/>
            <a:t> They’re sustained connections with others that are affectionate, meaningful, enjoyable, and mutually rewarding. </a:t>
          </a:r>
          <a:endParaRPr lang="en-US" sz="2300" kern="1200" dirty="0"/>
        </a:p>
      </dsp:txBody>
      <dsp:txXfrm>
        <a:off x="59114" y="1394025"/>
        <a:ext cx="8478440" cy="1092722"/>
      </dsp:txXfrm>
    </dsp:sp>
    <dsp:sp modelId="{3759CD75-DB52-46CA-A0D0-0E4047D3AA75}">
      <dsp:nvSpPr>
        <dsp:cNvPr id="0" name=""/>
        <dsp:cNvSpPr/>
      </dsp:nvSpPr>
      <dsp:spPr>
        <a:xfrm>
          <a:off x="0" y="2612101"/>
          <a:ext cx="8596668" cy="1210950"/>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87630" rIns="87630" bIns="87630" numCol="1" spcCol="1270" anchor="ctr" anchorCtr="0">
          <a:noAutofit/>
        </a:bodyPr>
        <a:lstStyle/>
        <a:p>
          <a:pPr marL="0" lvl="0" indent="0" algn="l" defTabSz="1022350">
            <a:lnSpc>
              <a:spcPct val="90000"/>
            </a:lnSpc>
            <a:spcBef>
              <a:spcPct val="0"/>
            </a:spcBef>
            <a:spcAft>
              <a:spcPct val="35000"/>
            </a:spcAft>
            <a:buNone/>
          </a:pPr>
          <a:r>
            <a:rPr lang="en-US" sz="2300" b="1" kern="1200" baseline="0" dirty="0"/>
            <a:t>Functional: </a:t>
          </a:r>
          <a:r>
            <a:rPr lang="en-US" sz="2300" b="0" kern="1200" baseline="0" dirty="0"/>
            <a:t>aimed at getting </a:t>
          </a:r>
          <a:r>
            <a:rPr lang="en-US" sz="2300" b="1" kern="1200" baseline="0" dirty="0"/>
            <a:t>instrumental needs met </a:t>
          </a:r>
          <a:r>
            <a:rPr lang="en-US" sz="2300" b="0" kern="1200" baseline="0" dirty="0"/>
            <a:t>(e.g. doctors, landlords , sales clerk, etc.).</a:t>
          </a:r>
          <a:endParaRPr lang="en-US" sz="2300" kern="1200" dirty="0"/>
        </a:p>
      </dsp:txBody>
      <dsp:txXfrm>
        <a:off x="59114" y="2671215"/>
        <a:ext cx="8478440" cy="1092722"/>
      </dsp:txXfrm>
    </dsp:sp>
  </dsp:spTree>
</dsp:drawing>
</file>

<file path=ppt/diagrams/drawing11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8BE0539-5708-4763-8CBF-2E7B925EC42E}">
      <dsp:nvSpPr>
        <dsp:cNvPr id="0" name=""/>
        <dsp:cNvSpPr/>
      </dsp:nvSpPr>
      <dsp:spPr>
        <a:xfrm>
          <a:off x="0" y="637"/>
          <a:ext cx="8596312" cy="1491329"/>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4DE0244C-1F93-4180-A308-A5D625ADAF22}">
      <dsp:nvSpPr>
        <dsp:cNvPr id="0" name=""/>
        <dsp:cNvSpPr/>
      </dsp:nvSpPr>
      <dsp:spPr>
        <a:xfrm>
          <a:off x="451127" y="336186"/>
          <a:ext cx="820231" cy="820231"/>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9050" cap="rnd" cmpd="sng" algn="ctr">
          <a:noFill/>
          <a:prstDash val="solid"/>
        </a:ln>
        <a:effectLst/>
      </dsp:spPr>
      <dsp:style>
        <a:lnRef idx="2">
          <a:scrgbClr r="0" g="0" b="0"/>
        </a:lnRef>
        <a:fillRef idx="1">
          <a:scrgbClr r="0" g="0" b="0"/>
        </a:fillRef>
        <a:effectRef idx="0">
          <a:scrgbClr r="0" g="0" b="0"/>
        </a:effectRef>
        <a:fontRef idx="minor">
          <a:schemeClr val="lt1"/>
        </a:fontRef>
      </dsp:style>
    </dsp:sp>
    <dsp:sp modelId="{856BB701-0240-4BE3-8010-24245BFAC302}">
      <dsp:nvSpPr>
        <dsp:cNvPr id="0" name=""/>
        <dsp:cNvSpPr/>
      </dsp:nvSpPr>
      <dsp:spPr>
        <a:xfrm>
          <a:off x="1722485" y="637"/>
          <a:ext cx="6873826" cy="149132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7832" tIns="157832" rIns="157832" bIns="157832" numCol="1" spcCol="1270" anchor="ctr" anchorCtr="0">
          <a:noAutofit/>
        </a:bodyPr>
        <a:lstStyle/>
        <a:p>
          <a:pPr marL="0" lvl="0" indent="0" algn="l" defTabSz="1066800">
            <a:lnSpc>
              <a:spcPct val="90000"/>
            </a:lnSpc>
            <a:spcBef>
              <a:spcPct val="0"/>
            </a:spcBef>
            <a:spcAft>
              <a:spcPct val="35000"/>
            </a:spcAft>
            <a:buNone/>
          </a:pPr>
          <a:r>
            <a:rPr lang="en-US" sz="2400" b="1" kern="1200" dirty="0">
              <a:solidFill>
                <a:schemeClr val="accent2">
                  <a:lumMod val="50000"/>
                </a:schemeClr>
              </a:solidFill>
            </a:rPr>
            <a:t>Provide Interventions to Foster Recovery</a:t>
          </a:r>
          <a:endParaRPr lang="en-US" sz="2400" kern="1200" dirty="0">
            <a:solidFill>
              <a:schemeClr val="accent2">
                <a:lumMod val="50000"/>
              </a:schemeClr>
            </a:solidFill>
          </a:endParaRPr>
        </a:p>
      </dsp:txBody>
      <dsp:txXfrm>
        <a:off x="1722485" y="637"/>
        <a:ext cx="6873826" cy="1491329"/>
      </dsp:txXfrm>
    </dsp:sp>
    <dsp:sp modelId="{40413B8C-7573-437B-89A0-D102A9018166}">
      <dsp:nvSpPr>
        <dsp:cNvPr id="0" name=""/>
        <dsp:cNvSpPr/>
      </dsp:nvSpPr>
      <dsp:spPr>
        <a:xfrm>
          <a:off x="0" y="1864799"/>
          <a:ext cx="8596312" cy="1491329"/>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E895E94D-5D48-4973-A578-0656FEBF426F}">
      <dsp:nvSpPr>
        <dsp:cNvPr id="0" name=""/>
        <dsp:cNvSpPr/>
      </dsp:nvSpPr>
      <dsp:spPr>
        <a:xfrm>
          <a:off x="451127" y="2200348"/>
          <a:ext cx="820231" cy="820231"/>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9050" cap="rnd" cmpd="sng" algn="ctr">
          <a:noFill/>
          <a:prstDash val="solid"/>
        </a:ln>
        <a:effectLst/>
      </dsp:spPr>
      <dsp:style>
        <a:lnRef idx="2">
          <a:scrgbClr r="0" g="0" b="0"/>
        </a:lnRef>
        <a:fillRef idx="1">
          <a:scrgbClr r="0" g="0" b="0"/>
        </a:fillRef>
        <a:effectRef idx="0">
          <a:scrgbClr r="0" g="0" b="0"/>
        </a:effectRef>
        <a:fontRef idx="minor">
          <a:schemeClr val="lt1"/>
        </a:fontRef>
      </dsp:style>
    </dsp:sp>
    <dsp:sp modelId="{4174CF1D-1AE7-4911-A6E2-D1E7A47DC83B}">
      <dsp:nvSpPr>
        <dsp:cNvPr id="0" name=""/>
        <dsp:cNvSpPr/>
      </dsp:nvSpPr>
      <dsp:spPr>
        <a:xfrm>
          <a:off x="1722485" y="1864799"/>
          <a:ext cx="6873826" cy="149132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7832" tIns="157832" rIns="157832" bIns="157832" numCol="1" spcCol="1270" anchor="ctr" anchorCtr="0">
          <a:noAutofit/>
        </a:bodyPr>
        <a:lstStyle/>
        <a:p>
          <a:pPr marL="0" lvl="0" indent="0" algn="l" defTabSz="844550">
            <a:lnSpc>
              <a:spcPct val="90000"/>
            </a:lnSpc>
            <a:spcBef>
              <a:spcPct val="0"/>
            </a:spcBef>
            <a:spcAft>
              <a:spcPct val="35000"/>
            </a:spcAft>
            <a:buNone/>
          </a:pPr>
          <a:r>
            <a:rPr lang="en-US" sz="1900" kern="1200" dirty="0">
              <a:solidFill>
                <a:schemeClr val="accent2">
                  <a:lumMod val="50000"/>
                </a:schemeClr>
              </a:solidFill>
            </a:rPr>
            <a:t>Competent practitioners must have the necessary skills to provide interventions and know the most current and best practice treatments that foster recovery.</a:t>
          </a:r>
        </a:p>
      </dsp:txBody>
      <dsp:txXfrm>
        <a:off x="1722485" y="1864799"/>
        <a:ext cx="6873826" cy="1491329"/>
      </dsp:txXfrm>
    </dsp:sp>
    <dsp:sp modelId="{AEC22D10-FBF3-4903-8541-332D49C6609D}">
      <dsp:nvSpPr>
        <dsp:cNvPr id="0" name=""/>
        <dsp:cNvSpPr/>
      </dsp:nvSpPr>
      <dsp:spPr>
        <a:xfrm>
          <a:off x="0" y="3728961"/>
          <a:ext cx="8596312" cy="1491329"/>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B2C7F3E8-9F2A-4270-B23A-023439D6C34B}">
      <dsp:nvSpPr>
        <dsp:cNvPr id="0" name=""/>
        <dsp:cNvSpPr/>
      </dsp:nvSpPr>
      <dsp:spPr>
        <a:xfrm>
          <a:off x="451127" y="4064511"/>
          <a:ext cx="820231" cy="820231"/>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9050" cap="rnd" cmpd="sng" algn="ctr">
          <a:noFill/>
          <a:prstDash val="solid"/>
        </a:ln>
        <a:effectLst/>
      </dsp:spPr>
      <dsp:style>
        <a:lnRef idx="2">
          <a:scrgbClr r="0" g="0" b="0"/>
        </a:lnRef>
        <a:fillRef idx="1">
          <a:scrgbClr r="0" g="0" b="0"/>
        </a:fillRef>
        <a:effectRef idx="0">
          <a:scrgbClr r="0" g="0" b="0"/>
        </a:effectRef>
        <a:fontRef idx="minor">
          <a:schemeClr val="lt1"/>
        </a:fontRef>
      </dsp:style>
    </dsp:sp>
    <dsp:sp modelId="{4141009A-B948-483D-AB80-73F483B71FF9}">
      <dsp:nvSpPr>
        <dsp:cNvPr id="0" name=""/>
        <dsp:cNvSpPr/>
      </dsp:nvSpPr>
      <dsp:spPr>
        <a:xfrm>
          <a:off x="1722485" y="3728961"/>
          <a:ext cx="6873826" cy="149132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7832" tIns="157832" rIns="157832" bIns="157832" numCol="1" spcCol="1270" anchor="ctr" anchorCtr="0">
          <a:noAutofit/>
        </a:bodyPr>
        <a:lstStyle/>
        <a:p>
          <a:pPr marL="0" lvl="0" indent="0" algn="l" defTabSz="844550">
            <a:lnSpc>
              <a:spcPct val="90000"/>
            </a:lnSpc>
            <a:spcBef>
              <a:spcPct val="0"/>
            </a:spcBef>
            <a:spcAft>
              <a:spcPct val="35000"/>
            </a:spcAft>
            <a:buNone/>
          </a:pPr>
          <a:r>
            <a:rPr lang="en-US" sz="1900" b="1" kern="1200" dirty="0">
              <a:solidFill>
                <a:schemeClr val="accent2">
                  <a:lumMod val="50000"/>
                </a:schemeClr>
              </a:solidFill>
            </a:rPr>
            <a:t>Interventions should include evidence-based practices, </a:t>
          </a:r>
          <a:r>
            <a:rPr lang="en-US" sz="1900" kern="1200" dirty="0">
              <a:solidFill>
                <a:schemeClr val="accent2">
                  <a:lumMod val="50000"/>
                </a:schemeClr>
              </a:solidFill>
            </a:rPr>
            <a:t>such as supported employment, assertive community integration, integrated dual disorders treatment, psychosocial education, illness management and recovery.</a:t>
          </a:r>
        </a:p>
      </dsp:txBody>
      <dsp:txXfrm>
        <a:off x="1722485" y="3728961"/>
        <a:ext cx="6873826" cy="1491329"/>
      </dsp:txXfrm>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54E34EC-D159-437F-AF81-BC5D1668FC81}">
      <dsp:nvSpPr>
        <dsp:cNvPr id="0" name=""/>
        <dsp:cNvSpPr/>
      </dsp:nvSpPr>
      <dsp:spPr>
        <a:xfrm>
          <a:off x="0" y="113550"/>
          <a:ext cx="5943600" cy="2442959"/>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l" defTabSz="1600200">
            <a:lnSpc>
              <a:spcPct val="90000"/>
            </a:lnSpc>
            <a:spcBef>
              <a:spcPct val="0"/>
            </a:spcBef>
            <a:spcAft>
              <a:spcPct val="35000"/>
            </a:spcAft>
            <a:buNone/>
          </a:pPr>
          <a:r>
            <a:rPr lang="en-US" sz="3600" kern="1200" dirty="0"/>
            <a:t>1.  Community integration and “normalization” would promote a(n) __________ niche. </a:t>
          </a:r>
        </a:p>
      </dsp:txBody>
      <dsp:txXfrm>
        <a:off x="119255" y="232805"/>
        <a:ext cx="5705090" cy="2204449"/>
      </dsp:txXfrm>
    </dsp:sp>
    <dsp:sp modelId="{401C9168-962A-4807-BD47-BC8878994C24}">
      <dsp:nvSpPr>
        <dsp:cNvPr id="0" name=""/>
        <dsp:cNvSpPr/>
      </dsp:nvSpPr>
      <dsp:spPr>
        <a:xfrm>
          <a:off x="0" y="2556509"/>
          <a:ext cx="5943600" cy="182574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88709" tIns="45720" rIns="256032" bIns="45720" numCol="1" spcCol="1270" anchor="t" anchorCtr="0">
          <a:noAutofit/>
        </a:bodyPr>
        <a:lstStyle/>
        <a:p>
          <a:pPr marL="285750" lvl="1" indent="-285750" algn="l" defTabSz="1244600">
            <a:lnSpc>
              <a:spcPct val="90000"/>
            </a:lnSpc>
            <a:spcBef>
              <a:spcPct val="0"/>
            </a:spcBef>
            <a:spcAft>
              <a:spcPct val="20000"/>
            </a:spcAft>
            <a:buChar char="•"/>
          </a:pPr>
          <a:r>
            <a:rPr lang="en-US" sz="2800" kern="1200" dirty="0">
              <a:solidFill>
                <a:schemeClr val="accent4">
                  <a:lumMod val="75000"/>
                </a:schemeClr>
              </a:solidFill>
            </a:rPr>
            <a:t>Entrapping </a:t>
          </a:r>
        </a:p>
        <a:p>
          <a:pPr marL="285750" lvl="1" indent="-285750" algn="l" defTabSz="1244600">
            <a:lnSpc>
              <a:spcPct val="90000"/>
            </a:lnSpc>
            <a:spcBef>
              <a:spcPct val="0"/>
            </a:spcBef>
            <a:spcAft>
              <a:spcPct val="20000"/>
            </a:spcAft>
            <a:buChar char="•"/>
          </a:pPr>
          <a:r>
            <a:rPr lang="en-US" sz="2800" kern="1200">
              <a:solidFill>
                <a:schemeClr val="accent4">
                  <a:lumMod val="75000"/>
                </a:schemeClr>
              </a:solidFill>
            </a:rPr>
            <a:t>Paradigm</a:t>
          </a:r>
        </a:p>
        <a:p>
          <a:pPr marL="285750" lvl="1" indent="-285750" algn="l" defTabSz="1244600">
            <a:lnSpc>
              <a:spcPct val="90000"/>
            </a:lnSpc>
            <a:spcBef>
              <a:spcPct val="0"/>
            </a:spcBef>
            <a:spcAft>
              <a:spcPct val="20000"/>
            </a:spcAft>
            <a:buChar char="•"/>
          </a:pPr>
          <a:r>
            <a:rPr lang="en-US" sz="2800" kern="1200" dirty="0">
              <a:solidFill>
                <a:schemeClr val="accent4">
                  <a:lumMod val="75000"/>
                </a:schemeClr>
              </a:solidFill>
            </a:rPr>
            <a:t>Enabling</a:t>
          </a:r>
        </a:p>
        <a:p>
          <a:pPr marL="285750" lvl="1" indent="-285750" algn="l" defTabSz="1244600">
            <a:lnSpc>
              <a:spcPct val="90000"/>
            </a:lnSpc>
            <a:spcBef>
              <a:spcPct val="0"/>
            </a:spcBef>
            <a:spcAft>
              <a:spcPct val="20000"/>
            </a:spcAft>
            <a:buChar char="•"/>
          </a:pPr>
          <a:r>
            <a:rPr lang="en-US" sz="2800" kern="1200" dirty="0">
              <a:solidFill>
                <a:schemeClr val="accent4">
                  <a:lumMod val="75000"/>
                </a:schemeClr>
              </a:solidFill>
            </a:rPr>
            <a:t>All of the above </a:t>
          </a:r>
        </a:p>
      </dsp:txBody>
      <dsp:txXfrm>
        <a:off x="0" y="2556509"/>
        <a:ext cx="5943600" cy="1825740"/>
      </dsp:txXfrm>
    </dsp:sp>
  </dsp:spTree>
</dsp:drawing>
</file>

<file path=ppt/diagrams/drawing12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79B6FC-C644-4C8D-911C-0B606336C34D}">
      <dsp:nvSpPr>
        <dsp:cNvPr id="0" name=""/>
        <dsp:cNvSpPr/>
      </dsp:nvSpPr>
      <dsp:spPr>
        <a:xfrm>
          <a:off x="0" y="8904"/>
          <a:ext cx="8716297" cy="842400"/>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l" defTabSz="1600200">
            <a:lnSpc>
              <a:spcPct val="90000"/>
            </a:lnSpc>
            <a:spcBef>
              <a:spcPct val="0"/>
            </a:spcBef>
            <a:spcAft>
              <a:spcPct val="35000"/>
            </a:spcAft>
            <a:buNone/>
          </a:pPr>
          <a:r>
            <a:rPr lang="en-US" sz="3600" b="1" kern="1200" dirty="0"/>
            <a:t>Illness Self-Management</a:t>
          </a:r>
          <a:endParaRPr lang="en-US" sz="3600" kern="1200" dirty="0"/>
        </a:p>
      </dsp:txBody>
      <dsp:txXfrm>
        <a:off x="41123" y="50027"/>
        <a:ext cx="8634051" cy="760154"/>
      </dsp:txXfrm>
    </dsp:sp>
    <dsp:sp modelId="{D024D3EB-0DD4-435A-90FC-4F8B02C10698}">
      <dsp:nvSpPr>
        <dsp:cNvPr id="0" name=""/>
        <dsp:cNvSpPr/>
      </dsp:nvSpPr>
      <dsp:spPr>
        <a:xfrm>
          <a:off x="0" y="851304"/>
          <a:ext cx="8716297" cy="469476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76742" tIns="45720" rIns="256032" bIns="45720" numCol="1" spcCol="1270" anchor="t" anchorCtr="0">
          <a:noAutofit/>
        </a:bodyPr>
        <a:lstStyle/>
        <a:p>
          <a:pPr marL="285750" lvl="1" indent="-285750" algn="l" defTabSz="1244600">
            <a:lnSpc>
              <a:spcPct val="90000"/>
            </a:lnSpc>
            <a:spcBef>
              <a:spcPct val="0"/>
            </a:spcBef>
            <a:spcAft>
              <a:spcPct val="20000"/>
            </a:spcAft>
            <a:buChar char="•"/>
          </a:pPr>
          <a:r>
            <a:rPr lang="en-US" sz="2800" kern="1200" dirty="0">
              <a:solidFill>
                <a:schemeClr val="accent2">
                  <a:lumMod val="50000"/>
                </a:schemeClr>
              </a:solidFill>
            </a:rPr>
            <a:t>Illness self-management is about educating  individuals about their illness, symptoms and medications and is a crucial step for consumers  to be able to make informed treatment choices and this in turn may reduce the impact distressing/problematic symptoms, relapses and hospitalizations. </a:t>
          </a:r>
        </a:p>
        <a:p>
          <a:pPr marL="285750" lvl="1" indent="-285750" algn="l" defTabSz="1244600">
            <a:lnSpc>
              <a:spcPct val="90000"/>
            </a:lnSpc>
            <a:spcBef>
              <a:spcPct val="0"/>
            </a:spcBef>
            <a:spcAft>
              <a:spcPct val="20000"/>
            </a:spcAft>
            <a:buChar char="•"/>
          </a:pPr>
          <a:r>
            <a:rPr lang="en-US" sz="2800" kern="1200" dirty="0">
              <a:solidFill>
                <a:schemeClr val="accent2">
                  <a:lumMod val="50000"/>
                </a:schemeClr>
              </a:solidFill>
            </a:rPr>
            <a:t>Illness self-management also helps individuals with psychiatric disabilities identify/pursue/achieve personal goals to achieve personal wellness and control over their lives.</a:t>
          </a:r>
        </a:p>
      </dsp:txBody>
      <dsp:txXfrm>
        <a:off x="0" y="851304"/>
        <a:ext cx="8716297" cy="4694760"/>
      </dsp:txXfrm>
    </dsp:sp>
  </dsp:spTree>
</dsp:drawing>
</file>

<file path=ppt/diagrams/drawing12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3F79912-D691-4FC6-BEE6-1F3FD434AAAD}">
      <dsp:nvSpPr>
        <dsp:cNvPr id="0" name=""/>
        <dsp:cNvSpPr/>
      </dsp:nvSpPr>
      <dsp:spPr>
        <a:xfrm>
          <a:off x="0" y="61770"/>
          <a:ext cx="4343400" cy="950625"/>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5250" tIns="95250" rIns="95250" bIns="95250" numCol="1" spcCol="1270" anchor="ctr" anchorCtr="0">
          <a:noAutofit/>
        </a:bodyPr>
        <a:lstStyle/>
        <a:p>
          <a:pPr marL="0" lvl="0" indent="0" algn="l" defTabSz="1111250">
            <a:lnSpc>
              <a:spcPct val="90000"/>
            </a:lnSpc>
            <a:spcBef>
              <a:spcPct val="0"/>
            </a:spcBef>
            <a:spcAft>
              <a:spcPct val="35000"/>
            </a:spcAft>
            <a:buNone/>
          </a:pPr>
          <a:r>
            <a:rPr lang="en-US" sz="2500" kern="1200" dirty="0"/>
            <a:t>Recovery Strategies</a:t>
          </a:r>
        </a:p>
      </dsp:txBody>
      <dsp:txXfrm>
        <a:off x="46406" y="108176"/>
        <a:ext cx="4250588" cy="857813"/>
      </dsp:txXfrm>
    </dsp:sp>
    <dsp:sp modelId="{6632A165-BF40-40DE-A249-FB7A28703831}">
      <dsp:nvSpPr>
        <dsp:cNvPr id="0" name=""/>
        <dsp:cNvSpPr/>
      </dsp:nvSpPr>
      <dsp:spPr>
        <a:xfrm>
          <a:off x="0" y="1084396"/>
          <a:ext cx="4343400" cy="950625"/>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5250" tIns="95250" rIns="95250" bIns="95250" numCol="1" spcCol="1270" anchor="ctr" anchorCtr="0">
          <a:noAutofit/>
        </a:bodyPr>
        <a:lstStyle/>
        <a:p>
          <a:pPr marL="0" lvl="0" indent="0" algn="l" defTabSz="1111250">
            <a:lnSpc>
              <a:spcPct val="90000"/>
            </a:lnSpc>
            <a:spcBef>
              <a:spcPct val="0"/>
            </a:spcBef>
            <a:spcAft>
              <a:spcPct val="35000"/>
            </a:spcAft>
            <a:buNone/>
          </a:pPr>
          <a:r>
            <a:rPr lang="en-US" sz="2500" kern="1200" dirty="0"/>
            <a:t>Practical Facts About Mental Illnesses </a:t>
          </a:r>
        </a:p>
      </dsp:txBody>
      <dsp:txXfrm>
        <a:off x="46406" y="1130802"/>
        <a:ext cx="4250588" cy="857813"/>
      </dsp:txXfrm>
    </dsp:sp>
    <dsp:sp modelId="{76E2299A-B461-4B69-BE39-EF24391A5643}">
      <dsp:nvSpPr>
        <dsp:cNvPr id="0" name=""/>
        <dsp:cNvSpPr/>
      </dsp:nvSpPr>
      <dsp:spPr>
        <a:xfrm>
          <a:off x="0" y="2107021"/>
          <a:ext cx="4343400" cy="950625"/>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5250" tIns="95250" rIns="95250" bIns="95250" numCol="1" spcCol="1270" anchor="ctr" anchorCtr="0">
          <a:noAutofit/>
        </a:bodyPr>
        <a:lstStyle/>
        <a:p>
          <a:pPr marL="0" lvl="0" indent="0" algn="l" defTabSz="1111250">
            <a:lnSpc>
              <a:spcPct val="90000"/>
            </a:lnSpc>
            <a:spcBef>
              <a:spcPct val="0"/>
            </a:spcBef>
            <a:spcAft>
              <a:spcPct val="35000"/>
            </a:spcAft>
            <a:buNone/>
          </a:pPr>
          <a:r>
            <a:rPr lang="en-US" sz="2500" kern="1200" dirty="0"/>
            <a:t>Practical Facts About Schizophrenia</a:t>
          </a:r>
        </a:p>
      </dsp:txBody>
      <dsp:txXfrm>
        <a:off x="46406" y="2153427"/>
        <a:ext cx="4250588" cy="857813"/>
      </dsp:txXfrm>
    </dsp:sp>
    <dsp:sp modelId="{01264EFF-09F4-4007-B382-B40345189C87}">
      <dsp:nvSpPr>
        <dsp:cNvPr id="0" name=""/>
        <dsp:cNvSpPr/>
      </dsp:nvSpPr>
      <dsp:spPr>
        <a:xfrm>
          <a:off x="0" y="3129646"/>
          <a:ext cx="4343400" cy="950625"/>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5250" tIns="95250" rIns="95250" bIns="95250" numCol="1" spcCol="1270" anchor="ctr" anchorCtr="0">
          <a:noAutofit/>
        </a:bodyPr>
        <a:lstStyle/>
        <a:p>
          <a:pPr marL="0" lvl="0" indent="0" algn="l" defTabSz="1111250">
            <a:lnSpc>
              <a:spcPct val="90000"/>
            </a:lnSpc>
            <a:spcBef>
              <a:spcPct val="0"/>
            </a:spcBef>
            <a:spcAft>
              <a:spcPct val="35000"/>
            </a:spcAft>
            <a:buNone/>
          </a:pPr>
          <a:r>
            <a:rPr lang="en-US" sz="2500" kern="1200" dirty="0"/>
            <a:t>Practical Facts About Bipolar Disorder</a:t>
          </a:r>
        </a:p>
      </dsp:txBody>
      <dsp:txXfrm>
        <a:off x="46406" y="3176052"/>
        <a:ext cx="4250588" cy="857813"/>
      </dsp:txXfrm>
    </dsp:sp>
    <dsp:sp modelId="{B3F2CDA4-23B3-4C57-B27A-1FB064651888}">
      <dsp:nvSpPr>
        <dsp:cNvPr id="0" name=""/>
        <dsp:cNvSpPr/>
      </dsp:nvSpPr>
      <dsp:spPr>
        <a:xfrm>
          <a:off x="0" y="4152271"/>
          <a:ext cx="4343400" cy="950625"/>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5250" tIns="95250" rIns="95250" bIns="95250" numCol="1" spcCol="1270" anchor="ctr" anchorCtr="0">
          <a:noAutofit/>
        </a:bodyPr>
        <a:lstStyle/>
        <a:p>
          <a:pPr marL="0" lvl="0" indent="0" algn="l" defTabSz="1111250">
            <a:lnSpc>
              <a:spcPct val="90000"/>
            </a:lnSpc>
            <a:spcBef>
              <a:spcPct val="0"/>
            </a:spcBef>
            <a:spcAft>
              <a:spcPct val="35000"/>
            </a:spcAft>
            <a:buNone/>
          </a:pPr>
          <a:r>
            <a:rPr lang="en-US" sz="2500" kern="1200" dirty="0"/>
            <a:t>Practical Facts About Depression</a:t>
          </a:r>
        </a:p>
      </dsp:txBody>
      <dsp:txXfrm>
        <a:off x="46406" y="4198677"/>
        <a:ext cx="4250588" cy="857813"/>
      </dsp:txXfrm>
    </dsp:sp>
  </dsp:spTree>
</dsp:drawing>
</file>

<file path=ppt/diagrams/drawing12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0341027-258C-422E-B747-19B4C98281F9}">
      <dsp:nvSpPr>
        <dsp:cNvPr id="0" name=""/>
        <dsp:cNvSpPr/>
      </dsp:nvSpPr>
      <dsp:spPr>
        <a:xfrm>
          <a:off x="0" y="58053"/>
          <a:ext cx="8596312" cy="1210949"/>
        </a:xfrm>
        <a:prstGeom prst="roundRect">
          <a:avLst/>
        </a:prstGeom>
        <a:solidFill>
          <a:schemeClr val="accent2">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87630" rIns="87630" bIns="87630" numCol="1" spcCol="1270" anchor="ctr" anchorCtr="0">
          <a:noAutofit/>
        </a:bodyPr>
        <a:lstStyle/>
        <a:p>
          <a:pPr marL="0" lvl="0" indent="0" algn="l" defTabSz="1022350">
            <a:lnSpc>
              <a:spcPct val="90000"/>
            </a:lnSpc>
            <a:spcBef>
              <a:spcPct val="0"/>
            </a:spcBef>
            <a:spcAft>
              <a:spcPct val="35000"/>
            </a:spcAft>
            <a:buNone/>
          </a:pPr>
          <a:r>
            <a:rPr lang="en-US" sz="2300" kern="1200" dirty="0"/>
            <a:t>Supported education assists consumers with postsecondary education in  integrated educational settings for individuals with psychiatric disabilities. </a:t>
          </a:r>
        </a:p>
      </dsp:txBody>
      <dsp:txXfrm>
        <a:off x="59114" y="117167"/>
        <a:ext cx="8478084" cy="1092721"/>
      </dsp:txXfrm>
    </dsp:sp>
    <dsp:sp modelId="{F95F18C2-6922-4A80-83C8-0AD104D4E860}">
      <dsp:nvSpPr>
        <dsp:cNvPr id="0" name=""/>
        <dsp:cNvSpPr/>
      </dsp:nvSpPr>
      <dsp:spPr>
        <a:xfrm>
          <a:off x="0" y="1335243"/>
          <a:ext cx="8596312" cy="1210949"/>
        </a:xfrm>
        <a:prstGeom prst="roundRect">
          <a:avLst/>
        </a:prstGeom>
        <a:solidFill>
          <a:schemeClr val="accent2">
            <a:hueOff val="-1356225"/>
            <a:satOff val="-828"/>
            <a:lumOff val="3235"/>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87630" rIns="87630" bIns="87630" numCol="1" spcCol="1270" anchor="ctr" anchorCtr="0">
          <a:noAutofit/>
        </a:bodyPr>
        <a:lstStyle/>
        <a:p>
          <a:pPr marL="0" lvl="0" indent="0" algn="l" defTabSz="1022350">
            <a:lnSpc>
              <a:spcPct val="90000"/>
            </a:lnSpc>
            <a:spcBef>
              <a:spcPct val="0"/>
            </a:spcBef>
            <a:spcAft>
              <a:spcPct val="35000"/>
            </a:spcAft>
            <a:buNone/>
          </a:pPr>
          <a:r>
            <a:rPr lang="en-US" sz="2300" kern="1200" dirty="0"/>
            <a:t>Although there is </a:t>
          </a:r>
          <a:r>
            <a:rPr lang="en-US" sz="2300" b="1" kern="1200" dirty="0"/>
            <a:t>not as much study and research on supported education, the principles are very similar to supported employment. </a:t>
          </a:r>
          <a:endParaRPr lang="en-US" sz="2300" kern="1200" dirty="0"/>
        </a:p>
      </dsp:txBody>
      <dsp:txXfrm>
        <a:off x="59114" y="1394357"/>
        <a:ext cx="8478084" cy="1092721"/>
      </dsp:txXfrm>
    </dsp:sp>
    <dsp:sp modelId="{C941A7BF-1986-4434-B2DE-04A60315E436}">
      <dsp:nvSpPr>
        <dsp:cNvPr id="0" name=""/>
        <dsp:cNvSpPr/>
      </dsp:nvSpPr>
      <dsp:spPr>
        <a:xfrm>
          <a:off x="0" y="2670487"/>
          <a:ext cx="8596312" cy="1210949"/>
        </a:xfrm>
        <a:prstGeom prst="roundRect">
          <a:avLst/>
        </a:prstGeom>
        <a:solidFill>
          <a:schemeClr val="accent2">
            <a:hueOff val="-2712450"/>
            <a:satOff val="-1656"/>
            <a:lumOff val="6471"/>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87630" rIns="87630" bIns="87630" numCol="1" spcCol="1270" anchor="ctr" anchorCtr="0">
          <a:noAutofit/>
        </a:bodyPr>
        <a:lstStyle/>
        <a:p>
          <a:pPr marL="0" lvl="0" indent="0" algn="l" defTabSz="1022350">
            <a:lnSpc>
              <a:spcPct val="90000"/>
            </a:lnSpc>
            <a:spcBef>
              <a:spcPct val="0"/>
            </a:spcBef>
            <a:spcAft>
              <a:spcPct val="35000"/>
            </a:spcAft>
            <a:buNone/>
          </a:pPr>
          <a:r>
            <a:rPr lang="en-US" sz="2300" b="1" kern="1200" dirty="0">
              <a:solidFill>
                <a:schemeClr val="tx1">
                  <a:lumMod val="95000"/>
                  <a:lumOff val="5000"/>
                </a:schemeClr>
              </a:solidFill>
              <a:hlinkClick xmlns:r="http://schemas.openxmlformats.org/officeDocument/2006/relationships" r:id="rId1">
                <a:extLst>
                  <a:ext uri="{A12FA001-AC4F-418D-AE19-62706E023703}">
                    <ahyp:hlinkClr xmlns:ahyp="http://schemas.microsoft.com/office/drawing/2018/hyperlinkcolor" val="tx"/>
                  </a:ext>
                </a:extLst>
              </a:hlinkClick>
            </a:rPr>
            <a:t>http://store.samhsa.gov/product/Supported-Education-Evidence-Based-Practices-EBP-Kit/SMA11-4654CD-ROM</a:t>
          </a:r>
          <a:endParaRPr lang="en-US" sz="2300" kern="1200" dirty="0">
            <a:solidFill>
              <a:schemeClr val="tx1">
                <a:lumMod val="95000"/>
                <a:lumOff val="5000"/>
              </a:schemeClr>
            </a:solidFill>
          </a:endParaRPr>
        </a:p>
      </dsp:txBody>
      <dsp:txXfrm>
        <a:off x="59114" y="2729601"/>
        <a:ext cx="8478084" cy="1092721"/>
      </dsp:txXfrm>
    </dsp:sp>
  </dsp:spTree>
</dsp:drawing>
</file>

<file path=ppt/diagrams/drawing12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9D51ACC-CA00-4C56-A3FE-1AC9B2ED083F}">
      <dsp:nvSpPr>
        <dsp:cNvPr id="0" name=""/>
        <dsp:cNvSpPr/>
      </dsp:nvSpPr>
      <dsp:spPr>
        <a:xfrm>
          <a:off x="0" y="755332"/>
          <a:ext cx="9254067" cy="1394460"/>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DC0C4AD7-5B12-4335-A99A-4B40D8A62D6F}">
      <dsp:nvSpPr>
        <dsp:cNvPr id="0" name=""/>
        <dsp:cNvSpPr/>
      </dsp:nvSpPr>
      <dsp:spPr>
        <a:xfrm>
          <a:off x="421824" y="1069085"/>
          <a:ext cx="766953" cy="766953"/>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F2B48010-8137-4083-9D9C-F9318C2768B1}">
      <dsp:nvSpPr>
        <dsp:cNvPr id="0" name=""/>
        <dsp:cNvSpPr/>
      </dsp:nvSpPr>
      <dsp:spPr>
        <a:xfrm>
          <a:off x="1610601" y="755332"/>
          <a:ext cx="7643465" cy="139446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47580" tIns="147580" rIns="147580" bIns="147580" numCol="1" spcCol="1270" anchor="ctr" anchorCtr="0">
          <a:noAutofit/>
        </a:bodyPr>
        <a:lstStyle/>
        <a:p>
          <a:pPr marL="0" lvl="0" indent="0" algn="l" defTabSz="2933700">
            <a:lnSpc>
              <a:spcPct val="100000"/>
            </a:lnSpc>
            <a:spcBef>
              <a:spcPct val="0"/>
            </a:spcBef>
            <a:spcAft>
              <a:spcPct val="35000"/>
            </a:spcAft>
            <a:buNone/>
          </a:pPr>
          <a:r>
            <a:rPr lang="en-US" sz="6600" kern="1200" dirty="0">
              <a:solidFill>
                <a:schemeClr val="accent2">
                  <a:lumMod val="50000"/>
                </a:schemeClr>
              </a:solidFill>
            </a:rPr>
            <a:t>Module Eleven</a:t>
          </a:r>
        </a:p>
      </dsp:txBody>
      <dsp:txXfrm>
        <a:off x="1610601" y="755332"/>
        <a:ext cx="7643465" cy="1394460"/>
      </dsp:txXfrm>
    </dsp:sp>
    <dsp:sp modelId="{D57F62CB-7FC5-4022-B722-C527CCFA7B00}">
      <dsp:nvSpPr>
        <dsp:cNvPr id="0" name=""/>
        <dsp:cNvSpPr/>
      </dsp:nvSpPr>
      <dsp:spPr>
        <a:xfrm>
          <a:off x="0" y="2498407"/>
          <a:ext cx="9254067" cy="1394460"/>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6A0CD607-009A-4DB1-B809-0B57B5E8F90D}">
      <dsp:nvSpPr>
        <dsp:cNvPr id="0" name=""/>
        <dsp:cNvSpPr/>
      </dsp:nvSpPr>
      <dsp:spPr>
        <a:xfrm>
          <a:off x="421824" y="2812161"/>
          <a:ext cx="766953" cy="766953"/>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8A492E8A-67D6-4CD6-933C-667E6FEC752F}">
      <dsp:nvSpPr>
        <dsp:cNvPr id="0" name=""/>
        <dsp:cNvSpPr/>
      </dsp:nvSpPr>
      <dsp:spPr>
        <a:xfrm>
          <a:off x="1610601" y="2498407"/>
          <a:ext cx="7643465" cy="139446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47580" tIns="147580" rIns="147580" bIns="147580" numCol="1" spcCol="1270" anchor="ctr" anchorCtr="0">
          <a:noAutofit/>
        </a:bodyPr>
        <a:lstStyle/>
        <a:p>
          <a:pPr marL="0" lvl="0" indent="0" algn="l" defTabSz="2667000">
            <a:lnSpc>
              <a:spcPct val="100000"/>
            </a:lnSpc>
            <a:spcBef>
              <a:spcPct val="0"/>
            </a:spcBef>
            <a:spcAft>
              <a:spcPct val="35000"/>
            </a:spcAft>
            <a:buNone/>
          </a:pPr>
          <a:r>
            <a:rPr lang="en-US" sz="6000" kern="1200" dirty="0">
              <a:solidFill>
                <a:schemeClr val="accent2">
                  <a:lumMod val="50000"/>
                </a:schemeClr>
              </a:solidFill>
            </a:rPr>
            <a:t>Quiz</a:t>
          </a:r>
        </a:p>
      </dsp:txBody>
      <dsp:txXfrm>
        <a:off x="1610601" y="2498407"/>
        <a:ext cx="7643465" cy="1394460"/>
      </dsp:txXfrm>
    </dsp:sp>
  </dsp:spTree>
</dsp:drawing>
</file>

<file path=ppt/diagrams/drawing12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4586AFB-E2E4-4901-915C-C36B59A47BBC}">
      <dsp:nvSpPr>
        <dsp:cNvPr id="0" name=""/>
        <dsp:cNvSpPr/>
      </dsp:nvSpPr>
      <dsp:spPr>
        <a:xfrm>
          <a:off x="0" y="45921"/>
          <a:ext cx="8441267" cy="1895399"/>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l" defTabSz="1600200">
            <a:lnSpc>
              <a:spcPct val="90000"/>
            </a:lnSpc>
            <a:spcBef>
              <a:spcPct val="0"/>
            </a:spcBef>
            <a:spcAft>
              <a:spcPct val="35000"/>
            </a:spcAft>
            <a:buNone/>
          </a:pPr>
          <a:r>
            <a:rPr lang="en-US" sz="3600" kern="1200" dirty="0"/>
            <a:t>4. Active listening is a way to establish trust. Which of the following are techniques of active listening? </a:t>
          </a:r>
        </a:p>
      </dsp:txBody>
      <dsp:txXfrm>
        <a:off x="92526" y="138447"/>
        <a:ext cx="8256215" cy="1710347"/>
      </dsp:txXfrm>
    </dsp:sp>
    <dsp:sp modelId="{7426A532-440A-4FFA-B252-7FCC9C10EF57}">
      <dsp:nvSpPr>
        <dsp:cNvPr id="0" name=""/>
        <dsp:cNvSpPr/>
      </dsp:nvSpPr>
      <dsp:spPr>
        <a:xfrm>
          <a:off x="0" y="1941321"/>
          <a:ext cx="8441267" cy="231012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68010" tIns="45720" rIns="256032" bIns="45720" numCol="1" spcCol="1270" anchor="t" anchorCtr="0">
          <a:noAutofit/>
        </a:bodyPr>
        <a:lstStyle/>
        <a:p>
          <a:pPr marL="285750" lvl="1" indent="-285750" algn="l" defTabSz="1244600">
            <a:lnSpc>
              <a:spcPct val="90000"/>
            </a:lnSpc>
            <a:spcBef>
              <a:spcPct val="0"/>
            </a:spcBef>
            <a:spcAft>
              <a:spcPct val="20000"/>
            </a:spcAft>
            <a:buChar char="•"/>
          </a:pPr>
          <a:r>
            <a:rPr lang="en-US" sz="2800" kern="1200" dirty="0">
              <a:solidFill>
                <a:schemeClr val="accent2">
                  <a:lumMod val="50000"/>
                </a:schemeClr>
              </a:solidFill>
            </a:rPr>
            <a:t>a) Reframing</a:t>
          </a:r>
        </a:p>
        <a:p>
          <a:pPr marL="285750" lvl="1" indent="-285750" algn="l" defTabSz="1244600">
            <a:lnSpc>
              <a:spcPct val="90000"/>
            </a:lnSpc>
            <a:spcBef>
              <a:spcPct val="0"/>
            </a:spcBef>
            <a:spcAft>
              <a:spcPct val="20000"/>
            </a:spcAft>
            <a:buChar char="•"/>
          </a:pPr>
          <a:r>
            <a:rPr lang="en-US" sz="2800" kern="1200" dirty="0">
              <a:solidFill>
                <a:schemeClr val="accent2">
                  <a:lumMod val="50000"/>
                </a:schemeClr>
              </a:solidFill>
            </a:rPr>
            <a:t>b) Clarification</a:t>
          </a:r>
        </a:p>
        <a:p>
          <a:pPr marL="285750" lvl="1" indent="-285750" algn="l" defTabSz="1244600">
            <a:lnSpc>
              <a:spcPct val="90000"/>
            </a:lnSpc>
            <a:spcBef>
              <a:spcPct val="0"/>
            </a:spcBef>
            <a:spcAft>
              <a:spcPct val="20000"/>
            </a:spcAft>
            <a:buChar char="•"/>
          </a:pPr>
          <a:r>
            <a:rPr lang="en-US" sz="2800" kern="1200" dirty="0">
              <a:solidFill>
                <a:schemeClr val="accent2">
                  <a:lumMod val="50000"/>
                </a:schemeClr>
              </a:solidFill>
            </a:rPr>
            <a:t>c) Paraphrasing</a:t>
          </a:r>
        </a:p>
        <a:p>
          <a:pPr marL="285750" lvl="1" indent="-285750" algn="l" defTabSz="1244600">
            <a:lnSpc>
              <a:spcPct val="90000"/>
            </a:lnSpc>
            <a:spcBef>
              <a:spcPct val="0"/>
            </a:spcBef>
            <a:spcAft>
              <a:spcPct val="20000"/>
            </a:spcAft>
            <a:buChar char="•"/>
          </a:pPr>
          <a:r>
            <a:rPr lang="en-US" sz="2800" kern="1200" dirty="0">
              <a:solidFill>
                <a:schemeClr val="accent2">
                  <a:lumMod val="50000"/>
                </a:schemeClr>
              </a:solidFill>
            </a:rPr>
            <a:t>d) All of the above</a:t>
          </a:r>
        </a:p>
        <a:p>
          <a:pPr marL="285750" lvl="1" indent="-285750" algn="l" defTabSz="1244600">
            <a:lnSpc>
              <a:spcPct val="90000"/>
            </a:lnSpc>
            <a:spcBef>
              <a:spcPct val="0"/>
            </a:spcBef>
            <a:spcAft>
              <a:spcPct val="20000"/>
            </a:spcAft>
            <a:buChar char="•"/>
          </a:pPr>
          <a:r>
            <a:rPr lang="en-US" sz="2800" kern="1200" dirty="0">
              <a:solidFill>
                <a:schemeClr val="accent2">
                  <a:lumMod val="50000"/>
                </a:schemeClr>
              </a:solidFill>
            </a:rPr>
            <a:t>e) None of the above</a:t>
          </a:r>
        </a:p>
      </dsp:txBody>
      <dsp:txXfrm>
        <a:off x="0" y="1941321"/>
        <a:ext cx="8441267" cy="2310120"/>
      </dsp:txXfrm>
    </dsp:sp>
  </dsp:spTree>
</dsp:drawing>
</file>

<file path=ppt/diagrams/drawing12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4586AFB-E2E4-4901-915C-C36B59A47BBC}">
      <dsp:nvSpPr>
        <dsp:cNvPr id="0" name=""/>
        <dsp:cNvSpPr/>
      </dsp:nvSpPr>
      <dsp:spPr>
        <a:xfrm>
          <a:off x="0" y="64551"/>
          <a:ext cx="8441267" cy="1895399"/>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l" defTabSz="1600200">
            <a:lnSpc>
              <a:spcPct val="90000"/>
            </a:lnSpc>
            <a:spcBef>
              <a:spcPct val="0"/>
            </a:spcBef>
            <a:spcAft>
              <a:spcPct val="35000"/>
            </a:spcAft>
            <a:buNone/>
          </a:pPr>
          <a:r>
            <a:rPr lang="en-US" sz="3600" kern="1200" dirty="0"/>
            <a:t>4. Active listening is a way to establish trust. Which of the following are techniques of active listening? </a:t>
          </a:r>
        </a:p>
      </dsp:txBody>
      <dsp:txXfrm>
        <a:off x="92526" y="157077"/>
        <a:ext cx="8256215" cy="1710347"/>
      </dsp:txXfrm>
    </dsp:sp>
    <dsp:sp modelId="{7426A532-440A-4FFA-B252-7FCC9C10EF57}">
      <dsp:nvSpPr>
        <dsp:cNvPr id="0" name=""/>
        <dsp:cNvSpPr/>
      </dsp:nvSpPr>
      <dsp:spPr>
        <a:xfrm>
          <a:off x="0" y="1959951"/>
          <a:ext cx="8441267" cy="227286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68010" tIns="35560" rIns="199136" bIns="35560" numCol="1" spcCol="1270" anchor="t" anchorCtr="0">
          <a:noAutofit/>
        </a:bodyPr>
        <a:lstStyle/>
        <a:p>
          <a:pPr marL="285750" lvl="1" indent="-285750" algn="l" defTabSz="1244600">
            <a:lnSpc>
              <a:spcPct val="90000"/>
            </a:lnSpc>
            <a:spcBef>
              <a:spcPct val="0"/>
            </a:spcBef>
            <a:spcAft>
              <a:spcPct val="20000"/>
            </a:spcAft>
            <a:buChar char="•"/>
          </a:pPr>
          <a:r>
            <a:rPr lang="en-US" sz="2800" kern="1200" dirty="0">
              <a:solidFill>
                <a:schemeClr val="accent2">
                  <a:lumMod val="50000"/>
                </a:schemeClr>
              </a:solidFill>
            </a:rPr>
            <a:t>a) Reframing</a:t>
          </a:r>
        </a:p>
        <a:p>
          <a:pPr marL="285750" lvl="1" indent="-285750" algn="l" defTabSz="1244600">
            <a:lnSpc>
              <a:spcPct val="90000"/>
            </a:lnSpc>
            <a:spcBef>
              <a:spcPct val="0"/>
            </a:spcBef>
            <a:spcAft>
              <a:spcPct val="20000"/>
            </a:spcAft>
            <a:buChar char="•"/>
          </a:pPr>
          <a:r>
            <a:rPr lang="en-US" sz="2800" kern="1200" dirty="0">
              <a:solidFill>
                <a:schemeClr val="accent2">
                  <a:lumMod val="50000"/>
                </a:schemeClr>
              </a:solidFill>
            </a:rPr>
            <a:t>b) Clarification</a:t>
          </a:r>
        </a:p>
        <a:p>
          <a:pPr marL="285750" lvl="1" indent="-285750" algn="l" defTabSz="1244600">
            <a:lnSpc>
              <a:spcPct val="90000"/>
            </a:lnSpc>
            <a:spcBef>
              <a:spcPct val="0"/>
            </a:spcBef>
            <a:spcAft>
              <a:spcPct val="20000"/>
            </a:spcAft>
            <a:buChar char="•"/>
          </a:pPr>
          <a:r>
            <a:rPr lang="en-US" sz="2800" kern="1200" dirty="0">
              <a:solidFill>
                <a:schemeClr val="accent2">
                  <a:lumMod val="50000"/>
                </a:schemeClr>
              </a:solidFill>
            </a:rPr>
            <a:t>c) Paraphrasing</a:t>
          </a:r>
        </a:p>
        <a:p>
          <a:pPr marL="285750" lvl="1" indent="-285750" algn="l" defTabSz="1244600">
            <a:lnSpc>
              <a:spcPct val="90000"/>
            </a:lnSpc>
            <a:spcBef>
              <a:spcPct val="0"/>
            </a:spcBef>
            <a:spcAft>
              <a:spcPct val="20000"/>
            </a:spcAft>
            <a:buChar char="•"/>
          </a:pPr>
          <a:r>
            <a:rPr lang="en-US" sz="2800" b="1" u="none" kern="1200" dirty="0">
              <a:solidFill>
                <a:schemeClr val="accent2">
                  <a:lumMod val="50000"/>
                </a:schemeClr>
              </a:solidFill>
            </a:rPr>
            <a:t>d) </a:t>
          </a:r>
          <a:r>
            <a:rPr lang="en-US" sz="2800" b="1" u="sng" kern="1200" dirty="0">
              <a:solidFill>
                <a:schemeClr val="accent2">
                  <a:lumMod val="50000"/>
                </a:schemeClr>
              </a:solidFill>
            </a:rPr>
            <a:t>All of the above</a:t>
          </a:r>
        </a:p>
        <a:p>
          <a:pPr marL="285750" lvl="1" indent="-285750" algn="l" defTabSz="1244600">
            <a:lnSpc>
              <a:spcPct val="90000"/>
            </a:lnSpc>
            <a:spcBef>
              <a:spcPct val="0"/>
            </a:spcBef>
            <a:spcAft>
              <a:spcPct val="20000"/>
            </a:spcAft>
            <a:buChar char="•"/>
          </a:pPr>
          <a:r>
            <a:rPr lang="en-US" sz="2800" kern="1200" dirty="0">
              <a:solidFill>
                <a:schemeClr val="accent2">
                  <a:lumMod val="50000"/>
                </a:schemeClr>
              </a:solidFill>
            </a:rPr>
            <a:t>e) None of the above</a:t>
          </a:r>
        </a:p>
      </dsp:txBody>
      <dsp:txXfrm>
        <a:off x="0" y="1959951"/>
        <a:ext cx="8441267" cy="2272860"/>
      </dsp:txXfrm>
    </dsp:sp>
  </dsp:spTree>
</dsp:drawing>
</file>

<file path=ppt/diagrams/drawing12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91AE5E9-3D28-46EB-85A1-9DBAE828774D}">
      <dsp:nvSpPr>
        <dsp:cNvPr id="0" name=""/>
        <dsp:cNvSpPr/>
      </dsp:nvSpPr>
      <dsp:spPr>
        <a:xfrm>
          <a:off x="0" y="722"/>
          <a:ext cx="8966200" cy="1690501"/>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11ED404F-9EC3-4771-B3BC-20F699E6A992}">
      <dsp:nvSpPr>
        <dsp:cNvPr id="0" name=""/>
        <dsp:cNvSpPr/>
      </dsp:nvSpPr>
      <dsp:spPr>
        <a:xfrm>
          <a:off x="511376" y="381085"/>
          <a:ext cx="929775" cy="929775"/>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0717076A-A089-43E4-84A2-2881908F2B71}">
      <dsp:nvSpPr>
        <dsp:cNvPr id="0" name=""/>
        <dsp:cNvSpPr/>
      </dsp:nvSpPr>
      <dsp:spPr>
        <a:xfrm>
          <a:off x="1952529" y="722"/>
          <a:ext cx="7013670" cy="169050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78911" tIns="178911" rIns="178911" bIns="178911" numCol="1" spcCol="1270" anchor="ctr" anchorCtr="0">
          <a:noAutofit/>
        </a:bodyPr>
        <a:lstStyle/>
        <a:p>
          <a:pPr marL="0" lvl="0" indent="0" algn="l" defTabSz="800100">
            <a:lnSpc>
              <a:spcPct val="100000"/>
            </a:lnSpc>
            <a:spcBef>
              <a:spcPct val="0"/>
            </a:spcBef>
            <a:spcAft>
              <a:spcPct val="35000"/>
            </a:spcAft>
            <a:buNone/>
          </a:pPr>
          <a:r>
            <a:rPr lang="en-US" sz="1800" b="1" kern="1200"/>
            <a:t>Interventions in Psychiatric Rehabilitation</a:t>
          </a:r>
          <a:endParaRPr lang="en-US" sz="1800" kern="1200"/>
        </a:p>
      </dsp:txBody>
      <dsp:txXfrm>
        <a:off x="1952529" y="722"/>
        <a:ext cx="7013670" cy="1690501"/>
      </dsp:txXfrm>
    </dsp:sp>
    <dsp:sp modelId="{207EA6F1-611E-4138-800E-6D21E71EDF77}">
      <dsp:nvSpPr>
        <dsp:cNvPr id="0" name=""/>
        <dsp:cNvSpPr/>
      </dsp:nvSpPr>
      <dsp:spPr>
        <a:xfrm>
          <a:off x="0" y="2113849"/>
          <a:ext cx="8966200" cy="1690501"/>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B30F5CB6-90CD-43F0-9965-7B2F2ADA93FF}">
      <dsp:nvSpPr>
        <dsp:cNvPr id="0" name=""/>
        <dsp:cNvSpPr/>
      </dsp:nvSpPr>
      <dsp:spPr>
        <a:xfrm>
          <a:off x="511376" y="2494212"/>
          <a:ext cx="929775" cy="929775"/>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752201CF-C094-478E-B6C8-862916436CF5}">
      <dsp:nvSpPr>
        <dsp:cNvPr id="0" name=""/>
        <dsp:cNvSpPr/>
      </dsp:nvSpPr>
      <dsp:spPr>
        <a:xfrm>
          <a:off x="1952529" y="2113849"/>
          <a:ext cx="7013670" cy="169050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78911" tIns="178911" rIns="178911" bIns="178911" numCol="1" spcCol="1270" anchor="ctr" anchorCtr="0">
          <a:noAutofit/>
        </a:bodyPr>
        <a:lstStyle/>
        <a:p>
          <a:pPr marL="0" lvl="0" indent="0" algn="l" defTabSz="800100">
            <a:lnSpc>
              <a:spcPct val="100000"/>
            </a:lnSpc>
            <a:spcBef>
              <a:spcPct val="0"/>
            </a:spcBef>
            <a:spcAft>
              <a:spcPct val="35000"/>
            </a:spcAft>
            <a:buNone/>
          </a:pPr>
          <a:r>
            <a:rPr lang="en-US" sz="1800" kern="1200"/>
            <a:t>The focus of this phase consists of  several steps: setting priorities; setting short-term and long- term goals and planning and implementation of the interventions.</a:t>
          </a:r>
        </a:p>
      </dsp:txBody>
      <dsp:txXfrm>
        <a:off x="1952529" y="2113849"/>
        <a:ext cx="7013670" cy="1690501"/>
      </dsp:txXfrm>
    </dsp:sp>
    <dsp:sp modelId="{5A1DA182-F884-47CE-9FB0-BD5C380DFE51}">
      <dsp:nvSpPr>
        <dsp:cNvPr id="0" name=""/>
        <dsp:cNvSpPr/>
      </dsp:nvSpPr>
      <dsp:spPr>
        <a:xfrm>
          <a:off x="0" y="4226976"/>
          <a:ext cx="8966200" cy="1690501"/>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FA03928C-7779-49F0-8399-186E3E84AD3F}">
      <dsp:nvSpPr>
        <dsp:cNvPr id="0" name=""/>
        <dsp:cNvSpPr/>
      </dsp:nvSpPr>
      <dsp:spPr>
        <a:xfrm>
          <a:off x="511376" y="4607338"/>
          <a:ext cx="929775" cy="929775"/>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33D62A85-05FD-4170-918F-D84130AD5DCE}">
      <dsp:nvSpPr>
        <dsp:cNvPr id="0" name=""/>
        <dsp:cNvSpPr/>
      </dsp:nvSpPr>
      <dsp:spPr>
        <a:xfrm>
          <a:off x="1952529" y="4226976"/>
          <a:ext cx="7013670" cy="169050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78911" tIns="178911" rIns="178911" bIns="178911" numCol="1" spcCol="1270" anchor="ctr" anchorCtr="0">
          <a:noAutofit/>
        </a:bodyPr>
        <a:lstStyle/>
        <a:p>
          <a:pPr marL="0" lvl="0" indent="0" algn="l" defTabSz="800100">
            <a:lnSpc>
              <a:spcPct val="100000"/>
            </a:lnSpc>
            <a:spcBef>
              <a:spcPct val="0"/>
            </a:spcBef>
            <a:spcAft>
              <a:spcPct val="35000"/>
            </a:spcAft>
            <a:buNone/>
          </a:pPr>
          <a:r>
            <a:rPr lang="en-US" sz="1800" kern="1200"/>
            <a:t>The practitioner must ensure that the interventions are concrete, functional, have a direct impact on their lives, are designed/implemented to help people in their educational, recreational, social, vocational, residential and psychological life areas.</a:t>
          </a:r>
        </a:p>
      </dsp:txBody>
      <dsp:txXfrm>
        <a:off x="1952529" y="4226976"/>
        <a:ext cx="7013670" cy="1690501"/>
      </dsp:txXfrm>
    </dsp:sp>
  </dsp:spTree>
</dsp:drawing>
</file>

<file path=ppt/diagrams/drawing12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52D6A9D-2BA0-427E-8CD3-275740FFD1AD}">
      <dsp:nvSpPr>
        <dsp:cNvPr id="0" name=""/>
        <dsp:cNvSpPr/>
      </dsp:nvSpPr>
      <dsp:spPr>
        <a:xfrm>
          <a:off x="0" y="0"/>
          <a:ext cx="6877049" cy="1227068"/>
        </a:xfrm>
        <a:prstGeom prst="roundRect">
          <a:avLst>
            <a:gd name="adj" fmla="val 10000"/>
          </a:avLst>
        </a:prstGeom>
        <a:solidFill>
          <a:schemeClr val="accent2">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l" defTabSz="933450">
            <a:lnSpc>
              <a:spcPct val="90000"/>
            </a:lnSpc>
            <a:spcBef>
              <a:spcPct val="0"/>
            </a:spcBef>
            <a:spcAft>
              <a:spcPct val="35000"/>
            </a:spcAft>
            <a:buNone/>
          </a:pPr>
          <a:r>
            <a:rPr lang="en-US" sz="2100" b="1" kern="1200"/>
            <a:t>Demonstrate Relapse Prevention</a:t>
          </a:r>
          <a:endParaRPr lang="en-US" sz="2100" kern="1200"/>
        </a:p>
      </dsp:txBody>
      <dsp:txXfrm>
        <a:off x="35940" y="35940"/>
        <a:ext cx="5449258" cy="1155188"/>
      </dsp:txXfrm>
    </dsp:sp>
    <dsp:sp modelId="{19408641-1F22-404A-9A74-706547B13889}">
      <dsp:nvSpPr>
        <dsp:cNvPr id="0" name=""/>
        <dsp:cNvSpPr/>
      </dsp:nvSpPr>
      <dsp:spPr>
        <a:xfrm>
          <a:off x="575952" y="1450172"/>
          <a:ext cx="6877049" cy="1227068"/>
        </a:xfrm>
        <a:prstGeom prst="roundRect">
          <a:avLst>
            <a:gd name="adj" fmla="val 10000"/>
          </a:avLst>
        </a:prstGeom>
        <a:solidFill>
          <a:schemeClr val="accent2">
            <a:hueOff val="-988095"/>
            <a:satOff val="4733"/>
            <a:lumOff val="4379"/>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l" defTabSz="933450">
            <a:lnSpc>
              <a:spcPct val="90000"/>
            </a:lnSpc>
            <a:spcBef>
              <a:spcPct val="0"/>
            </a:spcBef>
            <a:spcAft>
              <a:spcPct val="35000"/>
            </a:spcAft>
            <a:buNone/>
          </a:pPr>
          <a:r>
            <a:rPr lang="en-US" sz="2100" b="1" kern="1200"/>
            <a:t>Intervention Strategies</a:t>
          </a:r>
          <a:endParaRPr lang="en-US" sz="2100" kern="1200"/>
        </a:p>
      </dsp:txBody>
      <dsp:txXfrm>
        <a:off x="611892" y="1486112"/>
        <a:ext cx="5431622" cy="1155188"/>
      </dsp:txXfrm>
    </dsp:sp>
    <dsp:sp modelId="{70B9106F-1CD1-4ED5-9645-6AC3CEF47D1F}">
      <dsp:nvSpPr>
        <dsp:cNvPr id="0" name=""/>
        <dsp:cNvSpPr/>
      </dsp:nvSpPr>
      <dsp:spPr>
        <a:xfrm>
          <a:off x="1143309" y="2900344"/>
          <a:ext cx="6877049" cy="1227068"/>
        </a:xfrm>
        <a:prstGeom prst="roundRect">
          <a:avLst>
            <a:gd name="adj" fmla="val 10000"/>
          </a:avLst>
        </a:prstGeom>
        <a:solidFill>
          <a:schemeClr val="accent2">
            <a:hueOff val="-1976191"/>
            <a:satOff val="9467"/>
            <a:lumOff val="8758"/>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l" defTabSz="933450">
            <a:lnSpc>
              <a:spcPct val="90000"/>
            </a:lnSpc>
            <a:spcBef>
              <a:spcPct val="0"/>
            </a:spcBef>
            <a:spcAft>
              <a:spcPct val="35000"/>
            </a:spcAft>
            <a:buNone/>
          </a:pPr>
          <a:r>
            <a:rPr lang="en-US" sz="2100" kern="1200"/>
            <a:t>Assist in developing a relapse inventory i.e. thoughts, events, feeling and other triggers that have caused relapses in the past</a:t>
          </a:r>
        </a:p>
      </dsp:txBody>
      <dsp:txXfrm>
        <a:off x="1179249" y="2936284"/>
        <a:ext cx="5440218" cy="1155188"/>
      </dsp:txXfrm>
    </dsp:sp>
    <dsp:sp modelId="{83BE66F5-BC8D-4F40-AC12-377E38710280}">
      <dsp:nvSpPr>
        <dsp:cNvPr id="0" name=""/>
        <dsp:cNvSpPr/>
      </dsp:nvSpPr>
      <dsp:spPr>
        <a:xfrm>
          <a:off x="1719262" y="4350516"/>
          <a:ext cx="6877049" cy="1227068"/>
        </a:xfrm>
        <a:prstGeom prst="roundRect">
          <a:avLst>
            <a:gd name="adj" fmla="val 10000"/>
          </a:avLst>
        </a:prstGeom>
        <a:solidFill>
          <a:schemeClr val="accent2">
            <a:hueOff val="-2964286"/>
            <a:satOff val="14200"/>
            <a:lumOff val="13137"/>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l" defTabSz="933450">
            <a:lnSpc>
              <a:spcPct val="90000"/>
            </a:lnSpc>
            <a:spcBef>
              <a:spcPct val="0"/>
            </a:spcBef>
            <a:spcAft>
              <a:spcPct val="35000"/>
            </a:spcAft>
            <a:buNone/>
          </a:pPr>
          <a:r>
            <a:rPr lang="en-US" sz="2100" kern="1200" dirty="0"/>
            <a:t>Help diminish the negative feelings and internal and public stigma associated with a relapse </a:t>
          </a:r>
        </a:p>
      </dsp:txBody>
      <dsp:txXfrm>
        <a:off x="1755202" y="4386456"/>
        <a:ext cx="5431622" cy="1155188"/>
      </dsp:txXfrm>
    </dsp:sp>
    <dsp:sp modelId="{41433CC7-23B7-45DA-866C-B7CD8BA24D2D}">
      <dsp:nvSpPr>
        <dsp:cNvPr id="0" name=""/>
        <dsp:cNvSpPr/>
      </dsp:nvSpPr>
      <dsp:spPr>
        <a:xfrm>
          <a:off x="6079454" y="939823"/>
          <a:ext cx="797594" cy="797594"/>
        </a:xfrm>
        <a:prstGeom prst="downArrow">
          <a:avLst>
            <a:gd name="adj1" fmla="val 55000"/>
            <a:gd name="adj2" fmla="val 45000"/>
          </a:avLst>
        </a:prstGeom>
        <a:solidFill>
          <a:schemeClr val="accent2">
            <a:tint val="40000"/>
            <a:alpha val="90000"/>
            <a:hueOff val="0"/>
            <a:satOff val="0"/>
            <a:lumOff val="0"/>
            <a:alphaOff val="0"/>
          </a:schemeClr>
        </a:solidFill>
        <a:ln w="19050" cap="rnd" cmpd="sng" algn="ctr">
          <a:solidFill>
            <a:schemeClr val="accent2">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marL="0" lvl="0" indent="0" algn="ctr" defTabSz="1600200">
            <a:lnSpc>
              <a:spcPct val="90000"/>
            </a:lnSpc>
            <a:spcBef>
              <a:spcPct val="0"/>
            </a:spcBef>
            <a:spcAft>
              <a:spcPct val="35000"/>
            </a:spcAft>
            <a:buNone/>
          </a:pPr>
          <a:endParaRPr lang="en-US" sz="3600" kern="1200"/>
        </a:p>
      </dsp:txBody>
      <dsp:txXfrm>
        <a:off x="6258913" y="939823"/>
        <a:ext cx="438676" cy="600189"/>
      </dsp:txXfrm>
    </dsp:sp>
    <dsp:sp modelId="{B6F69AAC-3175-4C54-8E30-8D7356F00596}">
      <dsp:nvSpPr>
        <dsp:cNvPr id="0" name=""/>
        <dsp:cNvSpPr/>
      </dsp:nvSpPr>
      <dsp:spPr>
        <a:xfrm>
          <a:off x="6655407" y="2389995"/>
          <a:ext cx="797594" cy="797594"/>
        </a:xfrm>
        <a:prstGeom prst="downArrow">
          <a:avLst>
            <a:gd name="adj1" fmla="val 55000"/>
            <a:gd name="adj2" fmla="val 45000"/>
          </a:avLst>
        </a:prstGeom>
        <a:solidFill>
          <a:schemeClr val="accent2">
            <a:tint val="40000"/>
            <a:alpha val="90000"/>
            <a:hueOff val="-2045920"/>
            <a:satOff val="22554"/>
            <a:lumOff val="2148"/>
            <a:alphaOff val="0"/>
          </a:schemeClr>
        </a:solidFill>
        <a:ln w="19050" cap="rnd" cmpd="sng" algn="ctr">
          <a:solidFill>
            <a:schemeClr val="accent2">
              <a:tint val="40000"/>
              <a:alpha val="90000"/>
              <a:hueOff val="-2045920"/>
              <a:satOff val="22554"/>
              <a:lumOff val="2148"/>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marL="0" lvl="0" indent="0" algn="ctr" defTabSz="1600200">
            <a:lnSpc>
              <a:spcPct val="90000"/>
            </a:lnSpc>
            <a:spcBef>
              <a:spcPct val="0"/>
            </a:spcBef>
            <a:spcAft>
              <a:spcPct val="35000"/>
            </a:spcAft>
            <a:buNone/>
          </a:pPr>
          <a:endParaRPr lang="en-US" sz="3600" kern="1200"/>
        </a:p>
      </dsp:txBody>
      <dsp:txXfrm>
        <a:off x="6834866" y="2389995"/>
        <a:ext cx="438676" cy="600189"/>
      </dsp:txXfrm>
    </dsp:sp>
    <dsp:sp modelId="{DBC2CDFE-4F68-4B26-AAA4-B3A2763E932B}">
      <dsp:nvSpPr>
        <dsp:cNvPr id="0" name=""/>
        <dsp:cNvSpPr/>
      </dsp:nvSpPr>
      <dsp:spPr>
        <a:xfrm>
          <a:off x="7222764" y="3840167"/>
          <a:ext cx="797594" cy="797594"/>
        </a:xfrm>
        <a:prstGeom prst="downArrow">
          <a:avLst>
            <a:gd name="adj1" fmla="val 55000"/>
            <a:gd name="adj2" fmla="val 45000"/>
          </a:avLst>
        </a:prstGeom>
        <a:solidFill>
          <a:schemeClr val="accent2">
            <a:tint val="40000"/>
            <a:alpha val="90000"/>
            <a:hueOff val="-4091839"/>
            <a:satOff val="45107"/>
            <a:lumOff val="4296"/>
            <a:alphaOff val="0"/>
          </a:schemeClr>
        </a:solidFill>
        <a:ln w="19050" cap="rnd" cmpd="sng" algn="ctr">
          <a:solidFill>
            <a:schemeClr val="accent2">
              <a:tint val="40000"/>
              <a:alpha val="90000"/>
              <a:hueOff val="-4091839"/>
              <a:satOff val="45107"/>
              <a:lumOff val="4296"/>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marL="0" lvl="0" indent="0" algn="ctr" defTabSz="1600200">
            <a:lnSpc>
              <a:spcPct val="90000"/>
            </a:lnSpc>
            <a:spcBef>
              <a:spcPct val="0"/>
            </a:spcBef>
            <a:spcAft>
              <a:spcPct val="35000"/>
            </a:spcAft>
            <a:buNone/>
          </a:pPr>
          <a:endParaRPr lang="en-US" sz="3600" kern="1200"/>
        </a:p>
      </dsp:txBody>
      <dsp:txXfrm>
        <a:off x="7402223" y="3840167"/>
        <a:ext cx="438676" cy="600189"/>
      </dsp:txXfrm>
    </dsp:sp>
  </dsp:spTree>
</dsp:drawing>
</file>

<file path=ppt/diagrams/drawing12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FF652A5-E4B9-47EA-8A75-2A8273DF2C7E}">
      <dsp:nvSpPr>
        <dsp:cNvPr id="0" name=""/>
        <dsp:cNvSpPr/>
      </dsp:nvSpPr>
      <dsp:spPr>
        <a:xfrm>
          <a:off x="0" y="2902"/>
          <a:ext cx="9668933" cy="0"/>
        </a:xfrm>
        <a:prstGeom prst="line">
          <a:avLst/>
        </a:prstGeom>
        <a:solidFill>
          <a:schemeClr val="accent1">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43CD3028-0927-44C7-ADD2-55DDE176D81B}">
      <dsp:nvSpPr>
        <dsp:cNvPr id="0" name=""/>
        <dsp:cNvSpPr/>
      </dsp:nvSpPr>
      <dsp:spPr>
        <a:xfrm>
          <a:off x="0" y="2902"/>
          <a:ext cx="9668933" cy="98963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6680" tIns="106680" rIns="106680" bIns="106680" numCol="1" spcCol="1270" anchor="t" anchorCtr="0">
          <a:noAutofit/>
        </a:bodyPr>
        <a:lstStyle/>
        <a:p>
          <a:pPr marL="0" lvl="0" indent="0" algn="l" defTabSz="1244600">
            <a:lnSpc>
              <a:spcPct val="90000"/>
            </a:lnSpc>
            <a:spcBef>
              <a:spcPct val="0"/>
            </a:spcBef>
            <a:spcAft>
              <a:spcPct val="35000"/>
            </a:spcAft>
            <a:buNone/>
          </a:pPr>
          <a:r>
            <a:rPr lang="en-US" sz="2800" b="1" kern="1200" dirty="0">
              <a:solidFill>
                <a:schemeClr val="accent2">
                  <a:lumMod val="50000"/>
                </a:schemeClr>
              </a:solidFill>
            </a:rPr>
            <a:t>Skills Training:</a:t>
          </a:r>
          <a:endParaRPr lang="en-US" sz="2800" kern="1200" dirty="0">
            <a:solidFill>
              <a:schemeClr val="accent2">
                <a:lumMod val="50000"/>
              </a:schemeClr>
            </a:solidFill>
          </a:endParaRPr>
        </a:p>
      </dsp:txBody>
      <dsp:txXfrm>
        <a:off x="0" y="2902"/>
        <a:ext cx="9668933" cy="989632"/>
      </dsp:txXfrm>
    </dsp:sp>
    <dsp:sp modelId="{5A037288-2106-4B12-9324-22468C7F37ED}">
      <dsp:nvSpPr>
        <dsp:cNvPr id="0" name=""/>
        <dsp:cNvSpPr/>
      </dsp:nvSpPr>
      <dsp:spPr>
        <a:xfrm>
          <a:off x="0" y="992534"/>
          <a:ext cx="9668933" cy="0"/>
        </a:xfrm>
        <a:prstGeom prst="line">
          <a:avLst/>
        </a:prstGeom>
        <a:solidFill>
          <a:schemeClr val="accent1">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F2DDDC61-4326-49A7-A47C-18F7194EFCCD}">
      <dsp:nvSpPr>
        <dsp:cNvPr id="0" name=""/>
        <dsp:cNvSpPr/>
      </dsp:nvSpPr>
      <dsp:spPr>
        <a:xfrm>
          <a:off x="0" y="992534"/>
          <a:ext cx="9668933" cy="98963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6680" tIns="106680" rIns="106680" bIns="106680" numCol="1" spcCol="1270" anchor="t" anchorCtr="0">
          <a:noAutofit/>
        </a:bodyPr>
        <a:lstStyle/>
        <a:p>
          <a:pPr marL="0" lvl="0" indent="0" algn="l" defTabSz="1244600">
            <a:lnSpc>
              <a:spcPct val="90000"/>
            </a:lnSpc>
            <a:spcBef>
              <a:spcPct val="0"/>
            </a:spcBef>
            <a:spcAft>
              <a:spcPct val="35000"/>
            </a:spcAft>
            <a:buNone/>
          </a:pPr>
          <a:r>
            <a:rPr lang="en-US" sz="2800" b="1" kern="1200" dirty="0">
              <a:solidFill>
                <a:schemeClr val="accent2">
                  <a:lumMod val="50000"/>
                </a:schemeClr>
              </a:solidFill>
            </a:rPr>
            <a:t>Intervention Strategies</a:t>
          </a:r>
          <a:r>
            <a:rPr lang="en-US" sz="2800" kern="1200" dirty="0">
              <a:solidFill>
                <a:schemeClr val="accent2">
                  <a:lumMod val="50000"/>
                </a:schemeClr>
              </a:solidFill>
            </a:rPr>
            <a:t> </a:t>
          </a:r>
        </a:p>
      </dsp:txBody>
      <dsp:txXfrm>
        <a:off x="0" y="992534"/>
        <a:ext cx="9668933" cy="989632"/>
      </dsp:txXfrm>
    </dsp:sp>
    <dsp:sp modelId="{D8AAEE66-8898-450F-B114-0A125339BEC4}">
      <dsp:nvSpPr>
        <dsp:cNvPr id="0" name=""/>
        <dsp:cNvSpPr/>
      </dsp:nvSpPr>
      <dsp:spPr>
        <a:xfrm>
          <a:off x="0" y="1982167"/>
          <a:ext cx="9668933" cy="0"/>
        </a:xfrm>
        <a:prstGeom prst="line">
          <a:avLst/>
        </a:prstGeom>
        <a:solidFill>
          <a:schemeClr val="accent1">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4781FA8D-2714-42CA-A9FB-05B46F6FB0DC}">
      <dsp:nvSpPr>
        <dsp:cNvPr id="0" name=""/>
        <dsp:cNvSpPr/>
      </dsp:nvSpPr>
      <dsp:spPr>
        <a:xfrm>
          <a:off x="0" y="1982167"/>
          <a:ext cx="9668933" cy="98963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6680" tIns="106680" rIns="106680" bIns="106680" numCol="1" spcCol="1270" anchor="t" anchorCtr="0">
          <a:noAutofit/>
        </a:bodyPr>
        <a:lstStyle/>
        <a:p>
          <a:pPr marL="0" lvl="0" indent="0" algn="l" defTabSz="1244600">
            <a:lnSpc>
              <a:spcPct val="90000"/>
            </a:lnSpc>
            <a:spcBef>
              <a:spcPct val="0"/>
            </a:spcBef>
            <a:spcAft>
              <a:spcPct val="35000"/>
            </a:spcAft>
            <a:buNone/>
          </a:pPr>
          <a:r>
            <a:rPr lang="en-US" sz="2800" kern="1200" dirty="0">
              <a:solidFill>
                <a:schemeClr val="accent2">
                  <a:lumMod val="50000"/>
                </a:schemeClr>
              </a:solidFill>
            </a:rPr>
            <a:t>Effective teaching strategies - learning styles, multimedia, participatory, narrative, etc.</a:t>
          </a:r>
        </a:p>
      </dsp:txBody>
      <dsp:txXfrm>
        <a:off x="0" y="1982167"/>
        <a:ext cx="9668933" cy="989632"/>
      </dsp:txXfrm>
    </dsp:sp>
    <dsp:sp modelId="{6AA33C47-6945-43C6-81EC-A0C21B11D8BD}">
      <dsp:nvSpPr>
        <dsp:cNvPr id="0" name=""/>
        <dsp:cNvSpPr/>
      </dsp:nvSpPr>
      <dsp:spPr>
        <a:xfrm>
          <a:off x="0" y="2971799"/>
          <a:ext cx="9668933" cy="0"/>
        </a:xfrm>
        <a:prstGeom prst="line">
          <a:avLst/>
        </a:prstGeom>
        <a:solidFill>
          <a:schemeClr val="accent1">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5AEAF7E-D831-4E50-BFC5-756501F4061C}">
      <dsp:nvSpPr>
        <dsp:cNvPr id="0" name=""/>
        <dsp:cNvSpPr/>
      </dsp:nvSpPr>
      <dsp:spPr>
        <a:xfrm>
          <a:off x="0" y="2971800"/>
          <a:ext cx="9668933" cy="98963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6680" tIns="106680" rIns="106680" bIns="106680" numCol="1" spcCol="1270" anchor="t" anchorCtr="0">
          <a:noAutofit/>
        </a:bodyPr>
        <a:lstStyle/>
        <a:p>
          <a:pPr marL="0" lvl="0" indent="0" algn="l" defTabSz="1244600">
            <a:lnSpc>
              <a:spcPct val="90000"/>
            </a:lnSpc>
            <a:spcBef>
              <a:spcPct val="0"/>
            </a:spcBef>
            <a:spcAft>
              <a:spcPct val="35000"/>
            </a:spcAft>
            <a:buNone/>
          </a:pPr>
          <a:r>
            <a:rPr lang="en-US" sz="2800" kern="1200" dirty="0">
              <a:solidFill>
                <a:schemeClr val="accent2">
                  <a:lumMod val="50000"/>
                </a:schemeClr>
              </a:solidFill>
            </a:rPr>
            <a:t>Involvement of the learner</a:t>
          </a:r>
        </a:p>
      </dsp:txBody>
      <dsp:txXfrm>
        <a:off x="0" y="2971800"/>
        <a:ext cx="9668933" cy="989632"/>
      </dsp:txXfrm>
    </dsp:sp>
    <dsp:sp modelId="{2725F144-53B4-41B4-8BC5-F4DE9A4684A9}">
      <dsp:nvSpPr>
        <dsp:cNvPr id="0" name=""/>
        <dsp:cNvSpPr/>
      </dsp:nvSpPr>
      <dsp:spPr>
        <a:xfrm>
          <a:off x="0" y="3961432"/>
          <a:ext cx="9668933" cy="0"/>
        </a:xfrm>
        <a:prstGeom prst="line">
          <a:avLst/>
        </a:prstGeom>
        <a:solidFill>
          <a:schemeClr val="accent1">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79BF6496-6465-4362-B277-B781946BFD3D}">
      <dsp:nvSpPr>
        <dsp:cNvPr id="0" name=""/>
        <dsp:cNvSpPr/>
      </dsp:nvSpPr>
      <dsp:spPr>
        <a:xfrm>
          <a:off x="0" y="3961432"/>
          <a:ext cx="9668933" cy="98963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6680" tIns="106680" rIns="106680" bIns="106680" numCol="1" spcCol="1270" anchor="t" anchorCtr="0">
          <a:noAutofit/>
        </a:bodyPr>
        <a:lstStyle/>
        <a:p>
          <a:pPr marL="0" lvl="0" indent="0" algn="l" defTabSz="1244600">
            <a:lnSpc>
              <a:spcPct val="90000"/>
            </a:lnSpc>
            <a:spcBef>
              <a:spcPct val="0"/>
            </a:spcBef>
            <a:spcAft>
              <a:spcPct val="35000"/>
            </a:spcAft>
            <a:buNone/>
          </a:pPr>
          <a:r>
            <a:rPr lang="en-US" sz="2800" kern="1200" dirty="0">
              <a:solidFill>
                <a:schemeClr val="accent2">
                  <a:lumMod val="50000"/>
                </a:schemeClr>
              </a:solidFill>
            </a:rPr>
            <a:t>Effective application so the skills will transfer to their natural environment</a:t>
          </a:r>
        </a:p>
      </dsp:txBody>
      <dsp:txXfrm>
        <a:off x="0" y="3961432"/>
        <a:ext cx="9668933" cy="989632"/>
      </dsp:txXfrm>
    </dsp:sp>
    <dsp:sp modelId="{07741ABA-062B-43AE-81C0-F531930B34A8}">
      <dsp:nvSpPr>
        <dsp:cNvPr id="0" name=""/>
        <dsp:cNvSpPr/>
      </dsp:nvSpPr>
      <dsp:spPr>
        <a:xfrm>
          <a:off x="0" y="4951065"/>
          <a:ext cx="9668933" cy="0"/>
        </a:xfrm>
        <a:prstGeom prst="line">
          <a:avLst/>
        </a:prstGeom>
        <a:solidFill>
          <a:schemeClr val="accent1">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CF9ED97A-1405-4F71-8C55-61528DC60191}">
      <dsp:nvSpPr>
        <dsp:cNvPr id="0" name=""/>
        <dsp:cNvSpPr/>
      </dsp:nvSpPr>
      <dsp:spPr>
        <a:xfrm>
          <a:off x="0" y="4951065"/>
          <a:ext cx="9668933" cy="98963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6680" tIns="106680" rIns="106680" bIns="106680" numCol="1" spcCol="1270" anchor="t" anchorCtr="0">
          <a:noAutofit/>
        </a:bodyPr>
        <a:lstStyle/>
        <a:p>
          <a:pPr marL="0" lvl="0" indent="0" algn="l" defTabSz="1244600">
            <a:lnSpc>
              <a:spcPct val="90000"/>
            </a:lnSpc>
            <a:spcBef>
              <a:spcPct val="0"/>
            </a:spcBef>
            <a:spcAft>
              <a:spcPct val="35000"/>
            </a:spcAft>
            <a:buNone/>
          </a:pPr>
          <a:r>
            <a:rPr lang="en-US" sz="2800" kern="1200" dirty="0">
              <a:solidFill>
                <a:schemeClr val="accent2">
                  <a:lumMod val="50000"/>
                </a:schemeClr>
              </a:solidFill>
            </a:rPr>
            <a:t>Continued reassessment of their progress</a:t>
          </a:r>
        </a:p>
      </dsp:txBody>
      <dsp:txXfrm>
        <a:off x="0" y="4951065"/>
        <a:ext cx="9668933" cy="989632"/>
      </dsp:txXfrm>
    </dsp:sp>
  </dsp:spTree>
</dsp:drawing>
</file>

<file path=ppt/diagrams/drawing12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334CD85-8194-4F28-B164-EBB7AC9830EA}">
      <dsp:nvSpPr>
        <dsp:cNvPr id="0" name=""/>
        <dsp:cNvSpPr/>
      </dsp:nvSpPr>
      <dsp:spPr>
        <a:xfrm>
          <a:off x="0" y="664"/>
          <a:ext cx="8686800" cy="0"/>
        </a:xfrm>
        <a:prstGeom prst="line">
          <a:avLst/>
        </a:prstGeom>
        <a:solidFill>
          <a:schemeClr val="accent1">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A466EAF9-80DF-4174-9AEC-007BE50632AF}">
      <dsp:nvSpPr>
        <dsp:cNvPr id="0" name=""/>
        <dsp:cNvSpPr/>
      </dsp:nvSpPr>
      <dsp:spPr>
        <a:xfrm>
          <a:off x="0" y="664"/>
          <a:ext cx="8686800" cy="108834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18110" tIns="118110" rIns="118110" bIns="118110" numCol="1" spcCol="1270" anchor="t" anchorCtr="0">
          <a:noAutofit/>
        </a:bodyPr>
        <a:lstStyle/>
        <a:p>
          <a:pPr marL="0" lvl="0" indent="0" algn="l" defTabSz="1377950">
            <a:lnSpc>
              <a:spcPct val="90000"/>
            </a:lnSpc>
            <a:spcBef>
              <a:spcPct val="0"/>
            </a:spcBef>
            <a:spcAft>
              <a:spcPct val="35000"/>
            </a:spcAft>
            <a:buNone/>
          </a:pPr>
          <a:r>
            <a:rPr lang="en-US" sz="3100" b="1" kern="1200" dirty="0">
              <a:solidFill>
                <a:schemeClr val="accent2">
                  <a:lumMod val="50000"/>
                </a:schemeClr>
              </a:solidFill>
            </a:rPr>
            <a:t>Family Intervention Strategies </a:t>
          </a:r>
          <a:endParaRPr lang="en-US" sz="3100" kern="1200" dirty="0">
            <a:solidFill>
              <a:schemeClr val="accent2">
                <a:lumMod val="50000"/>
              </a:schemeClr>
            </a:solidFill>
          </a:endParaRPr>
        </a:p>
      </dsp:txBody>
      <dsp:txXfrm>
        <a:off x="0" y="664"/>
        <a:ext cx="8686800" cy="1088340"/>
      </dsp:txXfrm>
    </dsp:sp>
    <dsp:sp modelId="{46114905-F2A6-44B7-9A5F-DEC6D0B713B3}">
      <dsp:nvSpPr>
        <dsp:cNvPr id="0" name=""/>
        <dsp:cNvSpPr/>
      </dsp:nvSpPr>
      <dsp:spPr>
        <a:xfrm>
          <a:off x="0" y="1089004"/>
          <a:ext cx="8686800" cy="0"/>
        </a:xfrm>
        <a:prstGeom prst="line">
          <a:avLst/>
        </a:prstGeom>
        <a:solidFill>
          <a:schemeClr val="accent1">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AF129262-05FD-4B44-9CB5-7260365465D9}">
      <dsp:nvSpPr>
        <dsp:cNvPr id="0" name=""/>
        <dsp:cNvSpPr/>
      </dsp:nvSpPr>
      <dsp:spPr>
        <a:xfrm>
          <a:off x="0" y="1089004"/>
          <a:ext cx="8686800" cy="108834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18110" tIns="118110" rIns="118110" bIns="118110" numCol="1" spcCol="1270" anchor="t" anchorCtr="0">
          <a:noAutofit/>
        </a:bodyPr>
        <a:lstStyle/>
        <a:p>
          <a:pPr marL="0" lvl="0" indent="0" algn="l" defTabSz="1377950">
            <a:lnSpc>
              <a:spcPct val="90000"/>
            </a:lnSpc>
            <a:spcBef>
              <a:spcPct val="0"/>
            </a:spcBef>
            <a:spcAft>
              <a:spcPct val="35000"/>
            </a:spcAft>
            <a:buNone/>
          </a:pPr>
          <a:r>
            <a:rPr lang="en-US" sz="3100" b="1" kern="1200" dirty="0"/>
            <a:t> </a:t>
          </a:r>
          <a:endParaRPr lang="en-US" sz="3100" kern="1200" dirty="0"/>
        </a:p>
      </dsp:txBody>
      <dsp:txXfrm>
        <a:off x="0" y="1089004"/>
        <a:ext cx="8686800" cy="1088340"/>
      </dsp:txXfrm>
    </dsp:sp>
    <dsp:sp modelId="{3F45AFE2-3A7E-434F-82BA-9367AD29E769}">
      <dsp:nvSpPr>
        <dsp:cNvPr id="0" name=""/>
        <dsp:cNvSpPr/>
      </dsp:nvSpPr>
      <dsp:spPr>
        <a:xfrm>
          <a:off x="0" y="2177344"/>
          <a:ext cx="8686800" cy="0"/>
        </a:xfrm>
        <a:prstGeom prst="line">
          <a:avLst/>
        </a:prstGeom>
        <a:solidFill>
          <a:schemeClr val="accent1">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28ACF479-21BC-4D53-AD46-B8499BD15E95}">
      <dsp:nvSpPr>
        <dsp:cNvPr id="0" name=""/>
        <dsp:cNvSpPr/>
      </dsp:nvSpPr>
      <dsp:spPr>
        <a:xfrm>
          <a:off x="0" y="2177344"/>
          <a:ext cx="8686800" cy="108834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18110" tIns="118110" rIns="118110" bIns="118110" numCol="1" spcCol="1270" anchor="t" anchorCtr="0">
          <a:noAutofit/>
        </a:bodyPr>
        <a:lstStyle/>
        <a:p>
          <a:pPr marL="0" lvl="0" indent="0" algn="l" defTabSz="1377950">
            <a:lnSpc>
              <a:spcPct val="90000"/>
            </a:lnSpc>
            <a:spcBef>
              <a:spcPct val="0"/>
            </a:spcBef>
            <a:spcAft>
              <a:spcPct val="35000"/>
            </a:spcAft>
            <a:buNone/>
          </a:pPr>
          <a:r>
            <a:rPr lang="en-US" sz="3100" kern="1200" dirty="0">
              <a:solidFill>
                <a:schemeClr val="accent2">
                  <a:lumMod val="50000"/>
                </a:schemeClr>
              </a:solidFill>
            </a:rPr>
            <a:t>Appreciate the family as a core for healing and recovery</a:t>
          </a:r>
        </a:p>
      </dsp:txBody>
      <dsp:txXfrm>
        <a:off x="0" y="2177344"/>
        <a:ext cx="8686800" cy="1088340"/>
      </dsp:txXfrm>
    </dsp:sp>
    <dsp:sp modelId="{E7E33D57-CA9D-48E1-B080-02DE9BA2A40D}">
      <dsp:nvSpPr>
        <dsp:cNvPr id="0" name=""/>
        <dsp:cNvSpPr/>
      </dsp:nvSpPr>
      <dsp:spPr>
        <a:xfrm>
          <a:off x="0" y="3265685"/>
          <a:ext cx="8686800" cy="0"/>
        </a:xfrm>
        <a:prstGeom prst="line">
          <a:avLst/>
        </a:prstGeom>
        <a:solidFill>
          <a:schemeClr val="accent1">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855599C6-3664-42B9-A21F-E9E512FA87B2}">
      <dsp:nvSpPr>
        <dsp:cNvPr id="0" name=""/>
        <dsp:cNvSpPr/>
      </dsp:nvSpPr>
      <dsp:spPr>
        <a:xfrm>
          <a:off x="0" y="3265685"/>
          <a:ext cx="8686800" cy="108834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18110" tIns="118110" rIns="118110" bIns="118110" numCol="1" spcCol="1270" anchor="t" anchorCtr="0">
          <a:noAutofit/>
        </a:bodyPr>
        <a:lstStyle/>
        <a:p>
          <a:pPr marL="0" lvl="0" indent="0" algn="l" defTabSz="1377950">
            <a:lnSpc>
              <a:spcPct val="90000"/>
            </a:lnSpc>
            <a:spcBef>
              <a:spcPct val="0"/>
            </a:spcBef>
            <a:spcAft>
              <a:spcPct val="35000"/>
            </a:spcAft>
            <a:buNone/>
          </a:pPr>
          <a:r>
            <a:rPr lang="en-US" sz="3100" kern="1200" dirty="0">
              <a:solidFill>
                <a:schemeClr val="accent2">
                  <a:lumMod val="50000"/>
                </a:schemeClr>
              </a:solidFill>
            </a:rPr>
            <a:t>Appreciate the families emotional struggles and experiences</a:t>
          </a:r>
        </a:p>
      </dsp:txBody>
      <dsp:txXfrm>
        <a:off x="0" y="3265685"/>
        <a:ext cx="8686800" cy="1088340"/>
      </dsp:txXfrm>
    </dsp:sp>
    <dsp:sp modelId="{79C48ECD-8243-4DA2-AE79-1AA5CC6FC085}">
      <dsp:nvSpPr>
        <dsp:cNvPr id="0" name=""/>
        <dsp:cNvSpPr/>
      </dsp:nvSpPr>
      <dsp:spPr>
        <a:xfrm>
          <a:off x="0" y="4354025"/>
          <a:ext cx="8686800" cy="0"/>
        </a:xfrm>
        <a:prstGeom prst="line">
          <a:avLst/>
        </a:prstGeom>
        <a:solidFill>
          <a:schemeClr val="accent1">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D05DE8D0-6555-4ABC-8934-FB0B2757A1BA}">
      <dsp:nvSpPr>
        <dsp:cNvPr id="0" name=""/>
        <dsp:cNvSpPr/>
      </dsp:nvSpPr>
      <dsp:spPr>
        <a:xfrm>
          <a:off x="0" y="4354025"/>
          <a:ext cx="8686800" cy="108834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18110" tIns="118110" rIns="118110" bIns="118110" numCol="1" spcCol="1270" anchor="t" anchorCtr="0">
          <a:noAutofit/>
        </a:bodyPr>
        <a:lstStyle/>
        <a:p>
          <a:pPr marL="0" lvl="0" indent="0" algn="l" defTabSz="1377950">
            <a:lnSpc>
              <a:spcPct val="90000"/>
            </a:lnSpc>
            <a:spcBef>
              <a:spcPct val="0"/>
            </a:spcBef>
            <a:spcAft>
              <a:spcPct val="35000"/>
            </a:spcAft>
            <a:buNone/>
          </a:pPr>
          <a:r>
            <a:rPr lang="en-US" sz="3100" kern="1200" dirty="0">
              <a:solidFill>
                <a:schemeClr val="accent2">
                  <a:lumMod val="50000"/>
                </a:schemeClr>
              </a:solidFill>
            </a:rPr>
            <a:t>Sustain open communication and include them in the multidisciplinary team</a:t>
          </a:r>
        </a:p>
      </dsp:txBody>
      <dsp:txXfrm>
        <a:off x="0" y="4354025"/>
        <a:ext cx="8686800" cy="1088340"/>
      </dsp:txXfrm>
    </dsp:sp>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54E34EC-D159-437F-AF81-BC5D1668FC81}">
      <dsp:nvSpPr>
        <dsp:cNvPr id="0" name=""/>
        <dsp:cNvSpPr/>
      </dsp:nvSpPr>
      <dsp:spPr>
        <a:xfrm>
          <a:off x="0" y="76290"/>
          <a:ext cx="5943600" cy="2442959"/>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l" defTabSz="1600200">
            <a:lnSpc>
              <a:spcPct val="90000"/>
            </a:lnSpc>
            <a:spcBef>
              <a:spcPct val="0"/>
            </a:spcBef>
            <a:spcAft>
              <a:spcPct val="35000"/>
            </a:spcAft>
            <a:buNone/>
          </a:pPr>
          <a:r>
            <a:rPr lang="en-US" sz="3600" kern="1200" dirty="0"/>
            <a:t>1.  Community integration and “normalization” would promote a(n) __________ niche. </a:t>
          </a:r>
        </a:p>
      </dsp:txBody>
      <dsp:txXfrm>
        <a:off x="119255" y="195545"/>
        <a:ext cx="5705090" cy="2204449"/>
      </dsp:txXfrm>
    </dsp:sp>
    <dsp:sp modelId="{401C9168-962A-4807-BD47-BC8878994C24}">
      <dsp:nvSpPr>
        <dsp:cNvPr id="0" name=""/>
        <dsp:cNvSpPr/>
      </dsp:nvSpPr>
      <dsp:spPr>
        <a:xfrm>
          <a:off x="0" y="2519249"/>
          <a:ext cx="5943600" cy="190026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88709" tIns="40640" rIns="227584" bIns="40640" numCol="1" spcCol="1270" anchor="t" anchorCtr="0">
          <a:noAutofit/>
        </a:bodyPr>
        <a:lstStyle/>
        <a:p>
          <a:pPr marL="285750" lvl="1" indent="-285750" algn="l" defTabSz="1244600">
            <a:lnSpc>
              <a:spcPct val="90000"/>
            </a:lnSpc>
            <a:spcBef>
              <a:spcPct val="0"/>
            </a:spcBef>
            <a:spcAft>
              <a:spcPct val="20000"/>
            </a:spcAft>
            <a:buChar char="•"/>
          </a:pPr>
          <a:r>
            <a:rPr lang="en-US" sz="2800" kern="1200" dirty="0">
              <a:solidFill>
                <a:schemeClr val="accent4">
                  <a:lumMod val="75000"/>
                </a:schemeClr>
              </a:solidFill>
            </a:rPr>
            <a:t>Entrapping </a:t>
          </a:r>
        </a:p>
        <a:p>
          <a:pPr marL="285750" lvl="1" indent="-285750" algn="l" defTabSz="1244600">
            <a:lnSpc>
              <a:spcPct val="90000"/>
            </a:lnSpc>
            <a:spcBef>
              <a:spcPct val="0"/>
            </a:spcBef>
            <a:spcAft>
              <a:spcPct val="20000"/>
            </a:spcAft>
            <a:buChar char="•"/>
          </a:pPr>
          <a:r>
            <a:rPr lang="en-US" sz="2800" kern="1200">
              <a:solidFill>
                <a:schemeClr val="accent4">
                  <a:lumMod val="75000"/>
                </a:schemeClr>
              </a:solidFill>
            </a:rPr>
            <a:t>Paradigm</a:t>
          </a:r>
        </a:p>
        <a:p>
          <a:pPr marL="285750" lvl="1" indent="-285750" algn="l" defTabSz="1422400">
            <a:lnSpc>
              <a:spcPct val="90000"/>
            </a:lnSpc>
            <a:spcBef>
              <a:spcPct val="0"/>
            </a:spcBef>
            <a:spcAft>
              <a:spcPct val="20000"/>
            </a:spcAft>
            <a:buChar char="•"/>
          </a:pPr>
          <a:r>
            <a:rPr lang="en-US" sz="3200" b="1" u="sng" kern="1200" dirty="0">
              <a:solidFill>
                <a:schemeClr val="accent4">
                  <a:lumMod val="75000"/>
                </a:schemeClr>
              </a:solidFill>
            </a:rPr>
            <a:t>Enabling</a:t>
          </a:r>
        </a:p>
        <a:p>
          <a:pPr marL="285750" lvl="1" indent="-285750" algn="l" defTabSz="1244600">
            <a:lnSpc>
              <a:spcPct val="90000"/>
            </a:lnSpc>
            <a:spcBef>
              <a:spcPct val="0"/>
            </a:spcBef>
            <a:spcAft>
              <a:spcPct val="20000"/>
            </a:spcAft>
            <a:buChar char="•"/>
          </a:pPr>
          <a:r>
            <a:rPr lang="en-US" sz="2800" kern="1200" dirty="0">
              <a:solidFill>
                <a:schemeClr val="accent4">
                  <a:lumMod val="75000"/>
                </a:schemeClr>
              </a:solidFill>
            </a:rPr>
            <a:t>All of the above </a:t>
          </a:r>
        </a:p>
      </dsp:txBody>
      <dsp:txXfrm>
        <a:off x="0" y="2519249"/>
        <a:ext cx="5943600" cy="1900260"/>
      </dsp:txXfrm>
    </dsp:sp>
  </dsp:spTree>
</dsp:drawing>
</file>

<file path=ppt/diagrams/drawing13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1722984-EA0D-4ED1-9FB2-C36EFF1B37A5}">
      <dsp:nvSpPr>
        <dsp:cNvPr id="0" name=""/>
        <dsp:cNvSpPr/>
      </dsp:nvSpPr>
      <dsp:spPr>
        <a:xfrm>
          <a:off x="1299066" y="479565"/>
          <a:ext cx="1944000" cy="1944000"/>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9050" cap="rnd" cmpd="sng" algn="ctr">
          <a:noFill/>
          <a:prstDash val="solid"/>
        </a:ln>
        <a:effectLst/>
      </dsp:spPr>
      <dsp:style>
        <a:lnRef idx="2">
          <a:scrgbClr r="0" g="0" b="0"/>
        </a:lnRef>
        <a:fillRef idx="1">
          <a:scrgbClr r="0" g="0" b="0"/>
        </a:fillRef>
        <a:effectRef idx="0">
          <a:scrgbClr r="0" g="0" b="0"/>
        </a:effectRef>
        <a:fontRef idx="minor">
          <a:schemeClr val="lt1"/>
        </a:fontRef>
      </dsp:style>
    </dsp:sp>
    <dsp:sp modelId="{0CB04FC1-671F-4E04-B0BE-2A3AD7C78822}">
      <dsp:nvSpPr>
        <dsp:cNvPr id="0" name=""/>
        <dsp:cNvSpPr/>
      </dsp:nvSpPr>
      <dsp:spPr>
        <a:xfrm>
          <a:off x="111066" y="2893916"/>
          <a:ext cx="4320000" cy="720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2044700">
            <a:lnSpc>
              <a:spcPct val="90000"/>
            </a:lnSpc>
            <a:spcBef>
              <a:spcPct val="0"/>
            </a:spcBef>
            <a:spcAft>
              <a:spcPct val="35000"/>
            </a:spcAft>
            <a:buNone/>
          </a:pPr>
          <a:r>
            <a:rPr lang="en-US" sz="4600" kern="1200" dirty="0">
              <a:solidFill>
                <a:schemeClr val="accent2">
                  <a:lumMod val="50000"/>
                </a:schemeClr>
              </a:solidFill>
            </a:rPr>
            <a:t>Module Thirteen </a:t>
          </a:r>
        </a:p>
      </dsp:txBody>
      <dsp:txXfrm>
        <a:off x="111066" y="2893916"/>
        <a:ext cx="4320000" cy="720000"/>
      </dsp:txXfrm>
    </dsp:sp>
    <dsp:sp modelId="{19F2F10F-2DBB-4B55-82DF-E50E7D117A53}">
      <dsp:nvSpPr>
        <dsp:cNvPr id="0" name=""/>
        <dsp:cNvSpPr/>
      </dsp:nvSpPr>
      <dsp:spPr>
        <a:xfrm>
          <a:off x="6375066" y="479565"/>
          <a:ext cx="1944000" cy="1944000"/>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9050" cap="rnd" cmpd="sng" algn="ctr">
          <a:noFill/>
          <a:prstDash val="solid"/>
        </a:ln>
        <a:effectLst/>
      </dsp:spPr>
      <dsp:style>
        <a:lnRef idx="2">
          <a:scrgbClr r="0" g="0" b="0"/>
        </a:lnRef>
        <a:fillRef idx="1">
          <a:scrgbClr r="0" g="0" b="0"/>
        </a:fillRef>
        <a:effectRef idx="0">
          <a:scrgbClr r="0" g="0" b="0"/>
        </a:effectRef>
        <a:fontRef idx="minor">
          <a:schemeClr val="lt1"/>
        </a:fontRef>
      </dsp:style>
    </dsp:sp>
    <dsp:sp modelId="{9A81C451-78A9-4DEB-BAF4-751EDF10E3C6}">
      <dsp:nvSpPr>
        <dsp:cNvPr id="0" name=""/>
        <dsp:cNvSpPr/>
      </dsp:nvSpPr>
      <dsp:spPr>
        <a:xfrm>
          <a:off x="5187066" y="2893916"/>
          <a:ext cx="4320000" cy="720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2044700">
            <a:lnSpc>
              <a:spcPct val="90000"/>
            </a:lnSpc>
            <a:spcBef>
              <a:spcPct val="0"/>
            </a:spcBef>
            <a:spcAft>
              <a:spcPct val="35000"/>
            </a:spcAft>
            <a:buNone/>
          </a:pPr>
          <a:r>
            <a:rPr lang="en-US" sz="4600" kern="1200" dirty="0">
              <a:solidFill>
                <a:schemeClr val="accent2">
                  <a:lumMod val="50000"/>
                </a:schemeClr>
              </a:solidFill>
            </a:rPr>
            <a:t>Quiz</a:t>
          </a:r>
        </a:p>
      </dsp:txBody>
      <dsp:txXfrm>
        <a:off x="5187066" y="2893916"/>
        <a:ext cx="4320000" cy="720000"/>
      </dsp:txXfrm>
    </dsp:sp>
  </dsp:spTree>
</dsp:drawing>
</file>

<file path=ppt/diagrams/drawing13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97958FA-68D7-4E17-8AFA-C2A12ADBC923}">
      <dsp:nvSpPr>
        <dsp:cNvPr id="0" name=""/>
        <dsp:cNvSpPr/>
      </dsp:nvSpPr>
      <dsp:spPr>
        <a:xfrm>
          <a:off x="0" y="59132"/>
          <a:ext cx="8596668" cy="2158649"/>
        </a:xfrm>
        <a:prstGeom prst="roundRect">
          <a:avLst/>
        </a:prstGeom>
        <a:gradFill rotWithShape="0">
          <a:gsLst>
            <a:gs pos="0">
              <a:schemeClr val="accent2">
                <a:hueOff val="0"/>
                <a:satOff val="0"/>
                <a:lumOff val="0"/>
                <a:alphaOff val="0"/>
                <a:tint val="96000"/>
                <a:lumMod val="100000"/>
              </a:schemeClr>
            </a:gs>
            <a:gs pos="78000">
              <a:schemeClr val="accent2">
                <a:hueOff val="0"/>
                <a:satOff val="0"/>
                <a:lumOff val="0"/>
                <a:alphaOff val="0"/>
                <a:shade val="94000"/>
                <a:lumMod val="94000"/>
              </a:schemeClr>
            </a:gs>
          </a:gsLst>
          <a:lin ang="5400000" scaled="0"/>
        </a:gradFill>
        <a:ln>
          <a:noFill/>
        </a:ln>
        <a:effectLst>
          <a:outerShdw blurRad="50800" dist="38100" dir="5400000" rotWithShape="0">
            <a:srgbClr val="000000">
              <a:alpha val="35000"/>
            </a:srgbClr>
          </a:outerShdw>
        </a:effectLst>
        <a:scene3d>
          <a:camera prst="orthographicFront">
            <a:rot lat="0" lon="0" rev="0"/>
          </a:camera>
          <a:lightRig rig="threePt" dir="tl"/>
        </a:scene3d>
        <a:sp3d prstMaterial="plastic">
          <a:bevelT w="0" h="0"/>
        </a:sp3d>
      </dsp:spPr>
      <dsp:style>
        <a:lnRef idx="0">
          <a:scrgbClr r="0" g="0" b="0"/>
        </a:lnRef>
        <a:fillRef idx="3">
          <a:scrgbClr r="0" g="0" b="0"/>
        </a:fillRef>
        <a:effectRef idx="3">
          <a:scrgbClr r="0" g="0" b="0"/>
        </a:effectRef>
        <a:fontRef idx="minor">
          <a:schemeClr val="lt1"/>
        </a:fontRef>
      </dsp:style>
      <dsp:txBody>
        <a:bodyPr spcFirstLastPara="0" vert="horz" wrap="square" lIns="156210" tIns="156210" rIns="156210" bIns="156210" numCol="1" spcCol="1270" anchor="ctr" anchorCtr="0">
          <a:noAutofit/>
        </a:bodyPr>
        <a:lstStyle/>
        <a:p>
          <a:pPr marL="0" lvl="0" indent="0" algn="l" defTabSz="1822450">
            <a:lnSpc>
              <a:spcPct val="90000"/>
            </a:lnSpc>
            <a:spcBef>
              <a:spcPct val="0"/>
            </a:spcBef>
            <a:spcAft>
              <a:spcPct val="35000"/>
            </a:spcAft>
            <a:buNone/>
          </a:pPr>
          <a:r>
            <a:rPr lang="en-US" sz="4100" kern="1200" dirty="0"/>
            <a:t>1. Which of the following are key elements to facilitation that you should keep in mind? </a:t>
          </a:r>
        </a:p>
      </dsp:txBody>
      <dsp:txXfrm>
        <a:off x="105377" y="164509"/>
        <a:ext cx="8385914" cy="1947895"/>
      </dsp:txXfrm>
    </dsp:sp>
    <dsp:sp modelId="{E50DC61B-2F5B-4DBA-B42B-396B94A67F33}">
      <dsp:nvSpPr>
        <dsp:cNvPr id="0" name=""/>
        <dsp:cNvSpPr/>
      </dsp:nvSpPr>
      <dsp:spPr>
        <a:xfrm>
          <a:off x="0" y="2217782"/>
          <a:ext cx="8596668" cy="305532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72944" tIns="52070" rIns="291592" bIns="52070" numCol="1" spcCol="1270" anchor="t" anchorCtr="0">
          <a:noAutofit/>
        </a:bodyPr>
        <a:lstStyle/>
        <a:p>
          <a:pPr marL="285750" lvl="1" indent="-285750" algn="l" defTabSz="1422400">
            <a:lnSpc>
              <a:spcPct val="90000"/>
            </a:lnSpc>
            <a:spcBef>
              <a:spcPct val="0"/>
            </a:spcBef>
            <a:spcAft>
              <a:spcPct val="20000"/>
            </a:spcAft>
            <a:buChar char="•"/>
          </a:pPr>
          <a:r>
            <a:rPr lang="en-US" sz="3200" kern="1200" dirty="0">
              <a:solidFill>
                <a:schemeClr val="accent2">
                  <a:lumMod val="50000"/>
                </a:schemeClr>
              </a:solidFill>
            </a:rPr>
            <a:t>a) Be prepared and organized</a:t>
          </a:r>
        </a:p>
        <a:p>
          <a:pPr marL="285750" lvl="1" indent="-285750" algn="l" defTabSz="1422400">
            <a:lnSpc>
              <a:spcPct val="90000"/>
            </a:lnSpc>
            <a:spcBef>
              <a:spcPct val="0"/>
            </a:spcBef>
            <a:spcAft>
              <a:spcPct val="20000"/>
            </a:spcAft>
            <a:buChar char="•"/>
          </a:pPr>
          <a:r>
            <a:rPr lang="en-US" sz="3200" kern="1200" dirty="0">
              <a:solidFill>
                <a:schemeClr val="accent2">
                  <a:lumMod val="50000"/>
                </a:schemeClr>
              </a:solidFill>
            </a:rPr>
            <a:t>b) Give and receive feedback</a:t>
          </a:r>
        </a:p>
        <a:p>
          <a:pPr marL="285750" lvl="1" indent="-285750" algn="l" defTabSz="1422400">
            <a:lnSpc>
              <a:spcPct val="90000"/>
            </a:lnSpc>
            <a:spcBef>
              <a:spcPct val="0"/>
            </a:spcBef>
            <a:spcAft>
              <a:spcPct val="20000"/>
            </a:spcAft>
            <a:buChar char="•"/>
          </a:pPr>
          <a:r>
            <a:rPr lang="en-US" sz="3200" kern="1200" dirty="0">
              <a:solidFill>
                <a:schemeClr val="accent2">
                  <a:lumMod val="50000"/>
                </a:schemeClr>
              </a:solidFill>
            </a:rPr>
            <a:t>c) Let the group go off topic as long as they want</a:t>
          </a:r>
        </a:p>
        <a:p>
          <a:pPr marL="285750" lvl="1" indent="-285750" algn="l" defTabSz="1422400">
            <a:lnSpc>
              <a:spcPct val="90000"/>
            </a:lnSpc>
            <a:spcBef>
              <a:spcPct val="0"/>
            </a:spcBef>
            <a:spcAft>
              <a:spcPct val="20000"/>
            </a:spcAft>
            <a:buChar char="•"/>
          </a:pPr>
          <a:r>
            <a:rPr lang="en-US" sz="3200" kern="1200" dirty="0">
              <a:solidFill>
                <a:schemeClr val="accent2">
                  <a:lumMod val="50000"/>
                </a:schemeClr>
              </a:solidFill>
            </a:rPr>
            <a:t>d) Both a &amp; b </a:t>
          </a:r>
        </a:p>
        <a:p>
          <a:pPr marL="285750" lvl="1" indent="-285750" algn="l" defTabSz="1422400">
            <a:lnSpc>
              <a:spcPct val="90000"/>
            </a:lnSpc>
            <a:spcBef>
              <a:spcPct val="0"/>
            </a:spcBef>
            <a:spcAft>
              <a:spcPct val="20000"/>
            </a:spcAft>
            <a:buChar char="•"/>
          </a:pPr>
          <a:r>
            <a:rPr lang="en-US" sz="3200" kern="1200" dirty="0">
              <a:solidFill>
                <a:schemeClr val="accent2">
                  <a:lumMod val="50000"/>
                </a:schemeClr>
              </a:solidFill>
            </a:rPr>
            <a:t>e) All of the above</a:t>
          </a:r>
        </a:p>
      </dsp:txBody>
      <dsp:txXfrm>
        <a:off x="0" y="2217782"/>
        <a:ext cx="8596668" cy="3055320"/>
      </dsp:txXfrm>
    </dsp:sp>
  </dsp:spTree>
</dsp:drawing>
</file>

<file path=ppt/diagrams/drawing13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97958FA-68D7-4E17-8AFA-C2A12ADBC923}">
      <dsp:nvSpPr>
        <dsp:cNvPr id="0" name=""/>
        <dsp:cNvSpPr/>
      </dsp:nvSpPr>
      <dsp:spPr>
        <a:xfrm>
          <a:off x="0" y="59132"/>
          <a:ext cx="8596668" cy="2158649"/>
        </a:xfrm>
        <a:prstGeom prst="roundRect">
          <a:avLst/>
        </a:prstGeom>
        <a:gradFill rotWithShape="0">
          <a:gsLst>
            <a:gs pos="0">
              <a:schemeClr val="accent2">
                <a:hueOff val="0"/>
                <a:satOff val="0"/>
                <a:lumOff val="0"/>
                <a:alphaOff val="0"/>
                <a:tint val="96000"/>
                <a:lumMod val="100000"/>
              </a:schemeClr>
            </a:gs>
            <a:gs pos="78000">
              <a:schemeClr val="accent2">
                <a:hueOff val="0"/>
                <a:satOff val="0"/>
                <a:lumOff val="0"/>
                <a:alphaOff val="0"/>
                <a:shade val="94000"/>
                <a:lumMod val="94000"/>
              </a:schemeClr>
            </a:gs>
          </a:gsLst>
          <a:lin ang="5400000" scaled="0"/>
        </a:gradFill>
        <a:ln>
          <a:noFill/>
        </a:ln>
        <a:effectLst>
          <a:outerShdw blurRad="50800" dist="38100" dir="5400000" rotWithShape="0">
            <a:srgbClr val="000000">
              <a:alpha val="35000"/>
            </a:srgbClr>
          </a:outerShdw>
        </a:effectLst>
        <a:scene3d>
          <a:camera prst="orthographicFront">
            <a:rot lat="0" lon="0" rev="0"/>
          </a:camera>
          <a:lightRig rig="threePt" dir="tl"/>
        </a:scene3d>
        <a:sp3d prstMaterial="plastic">
          <a:bevelT w="0" h="0"/>
        </a:sp3d>
      </dsp:spPr>
      <dsp:style>
        <a:lnRef idx="0">
          <a:scrgbClr r="0" g="0" b="0"/>
        </a:lnRef>
        <a:fillRef idx="3">
          <a:scrgbClr r="0" g="0" b="0"/>
        </a:fillRef>
        <a:effectRef idx="3">
          <a:scrgbClr r="0" g="0" b="0"/>
        </a:effectRef>
        <a:fontRef idx="minor">
          <a:schemeClr val="lt1"/>
        </a:fontRef>
      </dsp:style>
      <dsp:txBody>
        <a:bodyPr spcFirstLastPara="0" vert="horz" wrap="square" lIns="156210" tIns="156210" rIns="156210" bIns="156210" numCol="1" spcCol="1270" anchor="ctr" anchorCtr="0">
          <a:noAutofit/>
        </a:bodyPr>
        <a:lstStyle/>
        <a:p>
          <a:pPr marL="0" lvl="0" indent="0" algn="l" defTabSz="1822450">
            <a:lnSpc>
              <a:spcPct val="90000"/>
            </a:lnSpc>
            <a:spcBef>
              <a:spcPct val="0"/>
            </a:spcBef>
            <a:spcAft>
              <a:spcPct val="35000"/>
            </a:spcAft>
            <a:buNone/>
          </a:pPr>
          <a:r>
            <a:rPr lang="en-US" sz="4100" kern="1200" dirty="0"/>
            <a:t>1. Which of the following are key elements to facilitation that you should keep in mind? </a:t>
          </a:r>
        </a:p>
      </dsp:txBody>
      <dsp:txXfrm>
        <a:off x="105377" y="164509"/>
        <a:ext cx="8385914" cy="1947895"/>
      </dsp:txXfrm>
    </dsp:sp>
    <dsp:sp modelId="{E50DC61B-2F5B-4DBA-B42B-396B94A67F33}">
      <dsp:nvSpPr>
        <dsp:cNvPr id="0" name=""/>
        <dsp:cNvSpPr/>
      </dsp:nvSpPr>
      <dsp:spPr>
        <a:xfrm>
          <a:off x="0" y="2217782"/>
          <a:ext cx="8596668" cy="305532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72944" tIns="52070" rIns="291592" bIns="52070" numCol="1" spcCol="1270" anchor="t" anchorCtr="0">
          <a:noAutofit/>
        </a:bodyPr>
        <a:lstStyle/>
        <a:p>
          <a:pPr marL="285750" lvl="1" indent="-285750" algn="l" defTabSz="1422400">
            <a:lnSpc>
              <a:spcPct val="90000"/>
            </a:lnSpc>
            <a:spcBef>
              <a:spcPct val="0"/>
            </a:spcBef>
            <a:spcAft>
              <a:spcPct val="20000"/>
            </a:spcAft>
            <a:buChar char="•"/>
          </a:pPr>
          <a:r>
            <a:rPr lang="en-US" sz="3200" kern="1200" dirty="0">
              <a:solidFill>
                <a:schemeClr val="accent2">
                  <a:lumMod val="50000"/>
                </a:schemeClr>
              </a:solidFill>
            </a:rPr>
            <a:t>a) Be prepared and organized</a:t>
          </a:r>
        </a:p>
        <a:p>
          <a:pPr marL="285750" lvl="1" indent="-285750" algn="l" defTabSz="1422400">
            <a:lnSpc>
              <a:spcPct val="90000"/>
            </a:lnSpc>
            <a:spcBef>
              <a:spcPct val="0"/>
            </a:spcBef>
            <a:spcAft>
              <a:spcPct val="20000"/>
            </a:spcAft>
            <a:buChar char="•"/>
          </a:pPr>
          <a:r>
            <a:rPr lang="en-US" sz="3200" kern="1200" dirty="0">
              <a:solidFill>
                <a:schemeClr val="accent2">
                  <a:lumMod val="50000"/>
                </a:schemeClr>
              </a:solidFill>
            </a:rPr>
            <a:t>b) Give and receive feedback</a:t>
          </a:r>
        </a:p>
        <a:p>
          <a:pPr marL="285750" lvl="1" indent="-285750" algn="l" defTabSz="1422400">
            <a:lnSpc>
              <a:spcPct val="90000"/>
            </a:lnSpc>
            <a:spcBef>
              <a:spcPct val="0"/>
            </a:spcBef>
            <a:spcAft>
              <a:spcPct val="20000"/>
            </a:spcAft>
            <a:buChar char="•"/>
          </a:pPr>
          <a:r>
            <a:rPr lang="en-US" sz="3200" kern="1200" dirty="0">
              <a:solidFill>
                <a:schemeClr val="accent2">
                  <a:lumMod val="50000"/>
                </a:schemeClr>
              </a:solidFill>
            </a:rPr>
            <a:t>c) Let the group go off topic as long as they want</a:t>
          </a:r>
        </a:p>
        <a:p>
          <a:pPr marL="285750" lvl="1" indent="-285750" algn="l" defTabSz="1422400">
            <a:lnSpc>
              <a:spcPct val="90000"/>
            </a:lnSpc>
            <a:spcBef>
              <a:spcPct val="0"/>
            </a:spcBef>
            <a:spcAft>
              <a:spcPct val="20000"/>
            </a:spcAft>
            <a:buChar char="•"/>
          </a:pPr>
          <a:r>
            <a:rPr lang="en-US" sz="3200" b="1" u="none" kern="1200" dirty="0">
              <a:solidFill>
                <a:schemeClr val="accent2">
                  <a:lumMod val="50000"/>
                </a:schemeClr>
              </a:solidFill>
            </a:rPr>
            <a:t>d) </a:t>
          </a:r>
          <a:r>
            <a:rPr lang="en-US" sz="3200" b="1" u="sng" kern="1200" dirty="0">
              <a:solidFill>
                <a:schemeClr val="accent2">
                  <a:lumMod val="50000"/>
                </a:schemeClr>
              </a:solidFill>
            </a:rPr>
            <a:t>Both a &amp; b </a:t>
          </a:r>
        </a:p>
        <a:p>
          <a:pPr marL="285750" lvl="1" indent="-285750" algn="l" defTabSz="1422400">
            <a:lnSpc>
              <a:spcPct val="90000"/>
            </a:lnSpc>
            <a:spcBef>
              <a:spcPct val="0"/>
            </a:spcBef>
            <a:spcAft>
              <a:spcPct val="20000"/>
            </a:spcAft>
            <a:buChar char="•"/>
          </a:pPr>
          <a:r>
            <a:rPr lang="en-US" sz="3200" kern="1200" dirty="0">
              <a:solidFill>
                <a:schemeClr val="accent2">
                  <a:lumMod val="50000"/>
                </a:schemeClr>
              </a:solidFill>
            </a:rPr>
            <a:t>e) All of the above</a:t>
          </a:r>
        </a:p>
      </dsp:txBody>
      <dsp:txXfrm>
        <a:off x="0" y="2217782"/>
        <a:ext cx="8596668" cy="3055320"/>
      </dsp:txXfrm>
    </dsp:sp>
  </dsp:spTree>
</dsp:drawing>
</file>

<file path=ppt/diagrams/drawing13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30BBF96-6D0D-4B70-8D6F-2AE75510073D}">
      <dsp:nvSpPr>
        <dsp:cNvPr id="0" name=""/>
        <dsp:cNvSpPr/>
      </dsp:nvSpPr>
      <dsp:spPr>
        <a:xfrm>
          <a:off x="0" y="2723"/>
          <a:ext cx="8596668" cy="0"/>
        </a:xfrm>
        <a:prstGeom prst="line">
          <a:avLst/>
        </a:prstGeom>
        <a:solidFill>
          <a:schemeClr val="accent1">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BAAC26C2-2BB0-482A-8F21-66E40593B6A1}">
      <dsp:nvSpPr>
        <dsp:cNvPr id="0" name=""/>
        <dsp:cNvSpPr/>
      </dsp:nvSpPr>
      <dsp:spPr>
        <a:xfrm>
          <a:off x="0" y="2723"/>
          <a:ext cx="8596668" cy="92856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1920" tIns="121920" rIns="121920" bIns="121920" numCol="1" spcCol="1270" anchor="t" anchorCtr="0">
          <a:noAutofit/>
        </a:bodyPr>
        <a:lstStyle/>
        <a:p>
          <a:pPr marL="0" lvl="0" indent="0" algn="l" defTabSz="1422400">
            <a:lnSpc>
              <a:spcPct val="90000"/>
            </a:lnSpc>
            <a:spcBef>
              <a:spcPct val="0"/>
            </a:spcBef>
            <a:spcAft>
              <a:spcPct val="35000"/>
            </a:spcAft>
            <a:buNone/>
          </a:pPr>
          <a:r>
            <a:rPr lang="en-US" sz="3200" b="1" kern="1200" dirty="0">
              <a:solidFill>
                <a:schemeClr val="accent2">
                  <a:lumMod val="50000"/>
                </a:schemeClr>
              </a:solidFill>
            </a:rPr>
            <a:t>2. Group Intervention Strategies include…</a:t>
          </a:r>
        </a:p>
      </dsp:txBody>
      <dsp:txXfrm>
        <a:off x="0" y="2723"/>
        <a:ext cx="8596668" cy="928562"/>
      </dsp:txXfrm>
    </dsp:sp>
    <dsp:sp modelId="{20BCECDD-D474-4E22-9317-E7447395E935}">
      <dsp:nvSpPr>
        <dsp:cNvPr id="0" name=""/>
        <dsp:cNvSpPr/>
      </dsp:nvSpPr>
      <dsp:spPr>
        <a:xfrm>
          <a:off x="0" y="931285"/>
          <a:ext cx="8596668" cy="0"/>
        </a:xfrm>
        <a:prstGeom prst="line">
          <a:avLst/>
        </a:prstGeom>
        <a:solidFill>
          <a:schemeClr val="accent1">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D4CACF25-B4BB-4453-8F6E-C144F3D5A82A}">
      <dsp:nvSpPr>
        <dsp:cNvPr id="0" name=""/>
        <dsp:cNvSpPr/>
      </dsp:nvSpPr>
      <dsp:spPr>
        <a:xfrm>
          <a:off x="0" y="931285"/>
          <a:ext cx="8596668" cy="92856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2870" tIns="102870" rIns="102870" bIns="102870" numCol="1" spcCol="1270" anchor="t" anchorCtr="0">
          <a:noAutofit/>
        </a:bodyPr>
        <a:lstStyle/>
        <a:p>
          <a:pPr marL="0" lvl="0" indent="0" algn="l" defTabSz="1200150">
            <a:lnSpc>
              <a:spcPct val="90000"/>
            </a:lnSpc>
            <a:spcBef>
              <a:spcPct val="0"/>
            </a:spcBef>
            <a:spcAft>
              <a:spcPct val="35000"/>
            </a:spcAft>
            <a:buNone/>
          </a:pPr>
          <a:r>
            <a:rPr lang="en-US" sz="2700" kern="1200" dirty="0">
              <a:solidFill>
                <a:schemeClr val="accent2">
                  <a:lumMod val="50000"/>
                </a:schemeClr>
              </a:solidFill>
            </a:rPr>
            <a:t>a) Preventative and educational purposes</a:t>
          </a:r>
        </a:p>
      </dsp:txBody>
      <dsp:txXfrm>
        <a:off x="0" y="931285"/>
        <a:ext cx="8596668" cy="928562"/>
      </dsp:txXfrm>
    </dsp:sp>
    <dsp:sp modelId="{76FBF69D-D179-4081-A5C4-6DE1A28AAE6E}">
      <dsp:nvSpPr>
        <dsp:cNvPr id="0" name=""/>
        <dsp:cNvSpPr/>
      </dsp:nvSpPr>
      <dsp:spPr>
        <a:xfrm>
          <a:off x="0" y="1859848"/>
          <a:ext cx="8596668" cy="0"/>
        </a:xfrm>
        <a:prstGeom prst="line">
          <a:avLst/>
        </a:prstGeom>
        <a:solidFill>
          <a:schemeClr val="accent1">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32D0A1C6-9DEC-490A-B730-429AF78FF96A}">
      <dsp:nvSpPr>
        <dsp:cNvPr id="0" name=""/>
        <dsp:cNvSpPr/>
      </dsp:nvSpPr>
      <dsp:spPr>
        <a:xfrm>
          <a:off x="0" y="1859848"/>
          <a:ext cx="8596668" cy="92856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2870" tIns="102870" rIns="102870" bIns="102870" numCol="1" spcCol="1270" anchor="t" anchorCtr="0">
          <a:noAutofit/>
        </a:bodyPr>
        <a:lstStyle/>
        <a:p>
          <a:pPr marL="0" lvl="0" indent="0" algn="l" defTabSz="1200150">
            <a:lnSpc>
              <a:spcPct val="90000"/>
            </a:lnSpc>
            <a:spcBef>
              <a:spcPct val="0"/>
            </a:spcBef>
            <a:spcAft>
              <a:spcPct val="35000"/>
            </a:spcAft>
            <a:buNone/>
          </a:pPr>
          <a:r>
            <a:rPr lang="en-US" sz="2700" kern="1200" dirty="0">
              <a:solidFill>
                <a:schemeClr val="accent2">
                  <a:lumMod val="50000"/>
                </a:schemeClr>
              </a:solidFill>
            </a:rPr>
            <a:t>b) Support, socialization, rehabilitation and treatment</a:t>
          </a:r>
        </a:p>
      </dsp:txBody>
      <dsp:txXfrm>
        <a:off x="0" y="1859848"/>
        <a:ext cx="8596668" cy="928562"/>
      </dsp:txXfrm>
    </dsp:sp>
    <dsp:sp modelId="{7AD0AE51-EF06-4F20-9AA9-5CB3511A025A}">
      <dsp:nvSpPr>
        <dsp:cNvPr id="0" name=""/>
        <dsp:cNvSpPr/>
      </dsp:nvSpPr>
      <dsp:spPr>
        <a:xfrm>
          <a:off x="0" y="2788410"/>
          <a:ext cx="8596668" cy="0"/>
        </a:xfrm>
        <a:prstGeom prst="line">
          <a:avLst/>
        </a:prstGeom>
        <a:solidFill>
          <a:schemeClr val="accent1">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825D7319-8E65-490B-AE8D-6D2118794ABA}">
      <dsp:nvSpPr>
        <dsp:cNvPr id="0" name=""/>
        <dsp:cNvSpPr/>
      </dsp:nvSpPr>
      <dsp:spPr>
        <a:xfrm>
          <a:off x="0" y="2788410"/>
          <a:ext cx="8596668" cy="92856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2870" tIns="102870" rIns="102870" bIns="102870" numCol="1" spcCol="1270" anchor="t" anchorCtr="0">
          <a:noAutofit/>
        </a:bodyPr>
        <a:lstStyle/>
        <a:p>
          <a:pPr marL="0" lvl="0" indent="0" algn="l" defTabSz="1200150">
            <a:lnSpc>
              <a:spcPct val="90000"/>
            </a:lnSpc>
            <a:spcBef>
              <a:spcPct val="0"/>
            </a:spcBef>
            <a:spcAft>
              <a:spcPct val="35000"/>
            </a:spcAft>
            <a:buNone/>
          </a:pPr>
          <a:r>
            <a:rPr lang="en-US" sz="2700" kern="1200" dirty="0">
              <a:solidFill>
                <a:schemeClr val="accent2">
                  <a:lumMod val="50000"/>
                </a:schemeClr>
              </a:solidFill>
            </a:rPr>
            <a:t>c) Appreciate the family as a core for healing and recovery</a:t>
          </a:r>
        </a:p>
      </dsp:txBody>
      <dsp:txXfrm>
        <a:off x="0" y="2788410"/>
        <a:ext cx="8596668" cy="928562"/>
      </dsp:txXfrm>
    </dsp:sp>
    <dsp:sp modelId="{46D74BBB-EBE4-4535-8962-1F37E253DFF0}">
      <dsp:nvSpPr>
        <dsp:cNvPr id="0" name=""/>
        <dsp:cNvSpPr/>
      </dsp:nvSpPr>
      <dsp:spPr>
        <a:xfrm>
          <a:off x="0" y="3716972"/>
          <a:ext cx="8596668" cy="0"/>
        </a:xfrm>
        <a:prstGeom prst="line">
          <a:avLst/>
        </a:prstGeom>
        <a:solidFill>
          <a:schemeClr val="accent1">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43F18D51-93B1-400A-A87D-5FF2EB4DBEFD}">
      <dsp:nvSpPr>
        <dsp:cNvPr id="0" name=""/>
        <dsp:cNvSpPr/>
      </dsp:nvSpPr>
      <dsp:spPr>
        <a:xfrm>
          <a:off x="0" y="3716972"/>
          <a:ext cx="8596668" cy="92856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2870" tIns="102870" rIns="102870" bIns="102870" numCol="1" spcCol="1270" anchor="t" anchorCtr="0">
          <a:noAutofit/>
        </a:bodyPr>
        <a:lstStyle/>
        <a:p>
          <a:pPr marL="0" lvl="0" indent="0" algn="l" defTabSz="1200150">
            <a:lnSpc>
              <a:spcPct val="90000"/>
            </a:lnSpc>
            <a:spcBef>
              <a:spcPct val="0"/>
            </a:spcBef>
            <a:spcAft>
              <a:spcPct val="35000"/>
            </a:spcAft>
            <a:buNone/>
          </a:pPr>
          <a:r>
            <a:rPr lang="en-US" sz="2700" kern="1200" dirty="0">
              <a:solidFill>
                <a:schemeClr val="accent2">
                  <a:lumMod val="50000"/>
                </a:schemeClr>
              </a:solidFill>
            </a:rPr>
            <a:t>d) Both a &amp; b</a:t>
          </a:r>
        </a:p>
      </dsp:txBody>
      <dsp:txXfrm>
        <a:off x="0" y="3716972"/>
        <a:ext cx="8596668" cy="928562"/>
      </dsp:txXfrm>
    </dsp:sp>
    <dsp:sp modelId="{3AEEA30A-8462-42FB-AD73-F51E88493D78}">
      <dsp:nvSpPr>
        <dsp:cNvPr id="0" name=""/>
        <dsp:cNvSpPr/>
      </dsp:nvSpPr>
      <dsp:spPr>
        <a:xfrm>
          <a:off x="0" y="4645535"/>
          <a:ext cx="8596668" cy="0"/>
        </a:xfrm>
        <a:prstGeom prst="line">
          <a:avLst/>
        </a:prstGeom>
        <a:solidFill>
          <a:schemeClr val="accent1">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4F23520F-6A46-42D0-85A3-B4BA184833D5}">
      <dsp:nvSpPr>
        <dsp:cNvPr id="0" name=""/>
        <dsp:cNvSpPr/>
      </dsp:nvSpPr>
      <dsp:spPr>
        <a:xfrm>
          <a:off x="0" y="4645535"/>
          <a:ext cx="8596668" cy="92856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2870" tIns="102870" rIns="102870" bIns="102870" numCol="1" spcCol="1270" anchor="t" anchorCtr="0">
          <a:noAutofit/>
        </a:bodyPr>
        <a:lstStyle/>
        <a:p>
          <a:pPr marL="0" lvl="0" indent="0" algn="l" defTabSz="1200150">
            <a:lnSpc>
              <a:spcPct val="90000"/>
            </a:lnSpc>
            <a:spcBef>
              <a:spcPct val="0"/>
            </a:spcBef>
            <a:spcAft>
              <a:spcPct val="35000"/>
            </a:spcAft>
            <a:buNone/>
          </a:pPr>
          <a:r>
            <a:rPr lang="en-US" sz="2700" kern="1200" dirty="0">
              <a:solidFill>
                <a:schemeClr val="accent2">
                  <a:lumMod val="50000"/>
                </a:schemeClr>
              </a:solidFill>
            </a:rPr>
            <a:t>e) All of the above</a:t>
          </a:r>
        </a:p>
      </dsp:txBody>
      <dsp:txXfrm>
        <a:off x="0" y="4645535"/>
        <a:ext cx="8596668" cy="928562"/>
      </dsp:txXfrm>
    </dsp:sp>
  </dsp:spTree>
</dsp:drawing>
</file>

<file path=ppt/diagrams/drawing13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30BBF96-6D0D-4B70-8D6F-2AE75510073D}">
      <dsp:nvSpPr>
        <dsp:cNvPr id="0" name=""/>
        <dsp:cNvSpPr/>
      </dsp:nvSpPr>
      <dsp:spPr>
        <a:xfrm>
          <a:off x="0" y="2786"/>
          <a:ext cx="8596668" cy="0"/>
        </a:xfrm>
        <a:prstGeom prst="line">
          <a:avLst/>
        </a:prstGeom>
        <a:solidFill>
          <a:schemeClr val="accent1">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BAAC26C2-2BB0-482A-8F21-66E40593B6A1}">
      <dsp:nvSpPr>
        <dsp:cNvPr id="0" name=""/>
        <dsp:cNvSpPr/>
      </dsp:nvSpPr>
      <dsp:spPr>
        <a:xfrm>
          <a:off x="0" y="2786"/>
          <a:ext cx="8596668" cy="95031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1920" tIns="121920" rIns="121920" bIns="121920" numCol="1" spcCol="1270" anchor="t" anchorCtr="0">
          <a:noAutofit/>
        </a:bodyPr>
        <a:lstStyle/>
        <a:p>
          <a:pPr marL="0" lvl="0" indent="0" algn="l" defTabSz="1422400">
            <a:lnSpc>
              <a:spcPct val="90000"/>
            </a:lnSpc>
            <a:spcBef>
              <a:spcPct val="0"/>
            </a:spcBef>
            <a:spcAft>
              <a:spcPct val="35000"/>
            </a:spcAft>
            <a:buNone/>
          </a:pPr>
          <a:r>
            <a:rPr lang="en-US" sz="3200" b="1" kern="1200" dirty="0">
              <a:solidFill>
                <a:schemeClr val="accent2">
                  <a:lumMod val="50000"/>
                </a:schemeClr>
              </a:solidFill>
            </a:rPr>
            <a:t>2. Group Intervention Strategies include…</a:t>
          </a:r>
        </a:p>
      </dsp:txBody>
      <dsp:txXfrm>
        <a:off x="0" y="2786"/>
        <a:ext cx="8596668" cy="950312"/>
      </dsp:txXfrm>
    </dsp:sp>
    <dsp:sp modelId="{20BCECDD-D474-4E22-9317-E7447395E935}">
      <dsp:nvSpPr>
        <dsp:cNvPr id="0" name=""/>
        <dsp:cNvSpPr/>
      </dsp:nvSpPr>
      <dsp:spPr>
        <a:xfrm>
          <a:off x="0" y="953099"/>
          <a:ext cx="8596668" cy="0"/>
        </a:xfrm>
        <a:prstGeom prst="line">
          <a:avLst/>
        </a:prstGeom>
        <a:solidFill>
          <a:schemeClr val="accent1">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D4CACF25-B4BB-4453-8F6E-C144F3D5A82A}">
      <dsp:nvSpPr>
        <dsp:cNvPr id="0" name=""/>
        <dsp:cNvSpPr/>
      </dsp:nvSpPr>
      <dsp:spPr>
        <a:xfrm>
          <a:off x="0" y="953099"/>
          <a:ext cx="8596668" cy="95031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2870" tIns="102870" rIns="102870" bIns="102870" numCol="1" spcCol="1270" anchor="t" anchorCtr="0">
          <a:noAutofit/>
        </a:bodyPr>
        <a:lstStyle/>
        <a:p>
          <a:pPr marL="0" lvl="0" indent="0" algn="l" defTabSz="1200150">
            <a:lnSpc>
              <a:spcPct val="90000"/>
            </a:lnSpc>
            <a:spcBef>
              <a:spcPct val="0"/>
            </a:spcBef>
            <a:spcAft>
              <a:spcPct val="35000"/>
            </a:spcAft>
            <a:buNone/>
          </a:pPr>
          <a:r>
            <a:rPr lang="en-US" sz="2700" kern="1200" dirty="0">
              <a:solidFill>
                <a:schemeClr val="accent2">
                  <a:lumMod val="50000"/>
                </a:schemeClr>
              </a:solidFill>
            </a:rPr>
            <a:t>a) Preventative and educational purposes</a:t>
          </a:r>
        </a:p>
      </dsp:txBody>
      <dsp:txXfrm>
        <a:off x="0" y="953099"/>
        <a:ext cx="8596668" cy="950312"/>
      </dsp:txXfrm>
    </dsp:sp>
    <dsp:sp modelId="{76FBF69D-D179-4081-A5C4-6DE1A28AAE6E}">
      <dsp:nvSpPr>
        <dsp:cNvPr id="0" name=""/>
        <dsp:cNvSpPr/>
      </dsp:nvSpPr>
      <dsp:spPr>
        <a:xfrm>
          <a:off x="0" y="1903412"/>
          <a:ext cx="8596668" cy="0"/>
        </a:xfrm>
        <a:prstGeom prst="line">
          <a:avLst/>
        </a:prstGeom>
        <a:solidFill>
          <a:schemeClr val="accent1">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32D0A1C6-9DEC-490A-B730-429AF78FF96A}">
      <dsp:nvSpPr>
        <dsp:cNvPr id="0" name=""/>
        <dsp:cNvSpPr/>
      </dsp:nvSpPr>
      <dsp:spPr>
        <a:xfrm>
          <a:off x="0" y="1903412"/>
          <a:ext cx="8596668" cy="95031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2870" tIns="102870" rIns="102870" bIns="102870" numCol="1" spcCol="1270" anchor="t" anchorCtr="0">
          <a:noAutofit/>
        </a:bodyPr>
        <a:lstStyle/>
        <a:p>
          <a:pPr marL="0" lvl="0" indent="0" algn="l" defTabSz="1200150">
            <a:lnSpc>
              <a:spcPct val="90000"/>
            </a:lnSpc>
            <a:spcBef>
              <a:spcPct val="0"/>
            </a:spcBef>
            <a:spcAft>
              <a:spcPct val="35000"/>
            </a:spcAft>
            <a:buNone/>
          </a:pPr>
          <a:r>
            <a:rPr lang="en-US" sz="2700" kern="1200" dirty="0">
              <a:solidFill>
                <a:schemeClr val="accent2">
                  <a:lumMod val="50000"/>
                </a:schemeClr>
              </a:solidFill>
            </a:rPr>
            <a:t>b) Support, socialization, rehabilitation and	  treatment</a:t>
          </a:r>
        </a:p>
      </dsp:txBody>
      <dsp:txXfrm>
        <a:off x="0" y="1903412"/>
        <a:ext cx="8596668" cy="950312"/>
      </dsp:txXfrm>
    </dsp:sp>
    <dsp:sp modelId="{7AD0AE51-EF06-4F20-9AA9-5CB3511A025A}">
      <dsp:nvSpPr>
        <dsp:cNvPr id="0" name=""/>
        <dsp:cNvSpPr/>
      </dsp:nvSpPr>
      <dsp:spPr>
        <a:xfrm>
          <a:off x="0" y="2853724"/>
          <a:ext cx="8596668" cy="0"/>
        </a:xfrm>
        <a:prstGeom prst="line">
          <a:avLst/>
        </a:prstGeom>
        <a:solidFill>
          <a:schemeClr val="accent1">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825D7319-8E65-490B-AE8D-6D2118794ABA}">
      <dsp:nvSpPr>
        <dsp:cNvPr id="0" name=""/>
        <dsp:cNvSpPr/>
      </dsp:nvSpPr>
      <dsp:spPr>
        <a:xfrm>
          <a:off x="0" y="2853725"/>
          <a:ext cx="8596668" cy="95031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2870" tIns="102870" rIns="102870" bIns="102870" numCol="1" spcCol="1270" anchor="t" anchorCtr="0">
          <a:noAutofit/>
        </a:bodyPr>
        <a:lstStyle/>
        <a:p>
          <a:pPr marL="0" lvl="0" indent="0" algn="l" defTabSz="1200150">
            <a:lnSpc>
              <a:spcPct val="90000"/>
            </a:lnSpc>
            <a:spcBef>
              <a:spcPct val="0"/>
            </a:spcBef>
            <a:spcAft>
              <a:spcPct val="35000"/>
            </a:spcAft>
            <a:buNone/>
          </a:pPr>
          <a:r>
            <a:rPr lang="en-US" sz="2700" kern="1200" dirty="0">
              <a:solidFill>
                <a:schemeClr val="accent2">
                  <a:lumMod val="50000"/>
                </a:schemeClr>
              </a:solidFill>
            </a:rPr>
            <a:t>c) Appreciate the family as a core for healing and recovery</a:t>
          </a:r>
        </a:p>
      </dsp:txBody>
      <dsp:txXfrm>
        <a:off x="0" y="2853725"/>
        <a:ext cx="8596668" cy="950312"/>
      </dsp:txXfrm>
    </dsp:sp>
    <dsp:sp modelId="{46D74BBB-EBE4-4535-8962-1F37E253DFF0}">
      <dsp:nvSpPr>
        <dsp:cNvPr id="0" name=""/>
        <dsp:cNvSpPr/>
      </dsp:nvSpPr>
      <dsp:spPr>
        <a:xfrm>
          <a:off x="0" y="3804037"/>
          <a:ext cx="8596668" cy="0"/>
        </a:xfrm>
        <a:prstGeom prst="line">
          <a:avLst/>
        </a:prstGeom>
        <a:solidFill>
          <a:schemeClr val="accent1">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43F18D51-93B1-400A-A87D-5FF2EB4DBEFD}">
      <dsp:nvSpPr>
        <dsp:cNvPr id="0" name=""/>
        <dsp:cNvSpPr/>
      </dsp:nvSpPr>
      <dsp:spPr>
        <a:xfrm>
          <a:off x="0" y="3804037"/>
          <a:ext cx="8596668" cy="95031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6680" tIns="106680" rIns="106680" bIns="106680" numCol="1" spcCol="1270" anchor="t" anchorCtr="0">
          <a:noAutofit/>
        </a:bodyPr>
        <a:lstStyle/>
        <a:p>
          <a:pPr marL="0" lvl="0" indent="0" algn="l" defTabSz="1244600">
            <a:lnSpc>
              <a:spcPct val="90000"/>
            </a:lnSpc>
            <a:spcBef>
              <a:spcPct val="0"/>
            </a:spcBef>
            <a:spcAft>
              <a:spcPct val="35000"/>
            </a:spcAft>
            <a:buNone/>
          </a:pPr>
          <a:r>
            <a:rPr lang="en-US" sz="2800" b="1" u="none" kern="1200" dirty="0">
              <a:solidFill>
                <a:schemeClr val="accent2">
                  <a:lumMod val="50000"/>
                </a:schemeClr>
              </a:solidFill>
            </a:rPr>
            <a:t>d) </a:t>
          </a:r>
          <a:r>
            <a:rPr lang="en-US" sz="2800" b="1" u="sng" kern="1200" dirty="0">
              <a:solidFill>
                <a:schemeClr val="accent2">
                  <a:lumMod val="50000"/>
                </a:schemeClr>
              </a:solidFill>
            </a:rPr>
            <a:t>Both a &amp; b</a:t>
          </a:r>
        </a:p>
      </dsp:txBody>
      <dsp:txXfrm>
        <a:off x="0" y="3804037"/>
        <a:ext cx="8596668" cy="950312"/>
      </dsp:txXfrm>
    </dsp:sp>
    <dsp:sp modelId="{3AEEA30A-8462-42FB-AD73-F51E88493D78}">
      <dsp:nvSpPr>
        <dsp:cNvPr id="0" name=""/>
        <dsp:cNvSpPr/>
      </dsp:nvSpPr>
      <dsp:spPr>
        <a:xfrm>
          <a:off x="0" y="4754350"/>
          <a:ext cx="8596668" cy="0"/>
        </a:xfrm>
        <a:prstGeom prst="line">
          <a:avLst/>
        </a:prstGeom>
        <a:solidFill>
          <a:schemeClr val="accent1">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4F23520F-6A46-42D0-85A3-B4BA184833D5}">
      <dsp:nvSpPr>
        <dsp:cNvPr id="0" name=""/>
        <dsp:cNvSpPr/>
      </dsp:nvSpPr>
      <dsp:spPr>
        <a:xfrm>
          <a:off x="0" y="4754350"/>
          <a:ext cx="8596668" cy="95031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2870" tIns="102870" rIns="102870" bIns="102870" numCol="1" spcCol="1270" anchor="t" anchorCtr="0">
          <a:noAutofit/>
        </a:bodyPr>
        <a:lstStyle/>
        <a:p>
          <a:pPr marL="0" lvl="0" indent="0" algn="l" defTabSz="1200150">
            <a:lnSpc>
              <a:spcPct val="90000"/>
            </a:lnSpc>
            <a:spcBef>
              <a:spcPct val="0"/>
            </a:spcBef>
            <a:spcAft>
              <a:spcPct val="35000"/>
            </a:spcAft>
            <a:buNone/>
          </a:pPr>
          <a:r>
            <a:rPr lang="en-US" sz="2700" kern="1200" dirty="0">
              <a:solidFill>
                <a:schemeClr val="accent2">
                  <a:lumMod val="50000"/>
                </a:schemeClr>
              </a:solidFill>
            </a:rPr>
            <a:t>e) All of the above</a:t>
          </a:r>
        </a:p>
      </dsp:txBody>
      <dsp:txXfrm>
        <a:off x="0" y="4754350"/>
        <a:ext cx="8596668" cy="950312"/>
      </dsp:txXfrm>
    </dsp:sp>
  </dsp:spTree>
</dsp:drawing>
</file>

<file path=ppt/diagrams/drawing13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B74642E-1CD4-454A-AE2B-503C8CC7E735}">
      <dsp:nvSpPr>
        <dsp:cNvPr id="0" name=""/>
        <dsp:cNvSpPr/>
      </dsp:nvSpPr>
      <dsp:spPr>
        <a:xfrm>
          <a:off x="0" y="1003500"/>
          <a:ext cx="9718868" cy="760500"/>
        </a:xfrm>
        <a:prstGeom prst="roundRect">
          <a:avLst/>
        </a:prstGeom>
        <a:gradFill rotWithShape="0">
          <a:gsLst>
            <a:gs pos="0">
              <a:schemeClr val="accent2">
                <a:hueOff val="0"/>
                <a:satOff val="0"/>
                <a:lumOff val="0"/>
                <a:alphaOff val="0"/>
                <a:tint val="96000"/>
                <a:lumMod val="100000"/>
              </a:schemeClr>
            </a:gs>
            <a:gs pos="78000">
              <a:schemeClr val="accent2">
                <a:hueOff val="0"/>
                <a:satOff val="0"/>
                <a:lumOff val="0"/>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a:t>3. Family Intervention Strategies can include…</a:t>
          </a:r>
        </a:p>
      </dsp:txBody>
      <dsp:txXfrm>
        <a:off x="37125" y="1040625"/>
        <a:ext cx="9644618" cy="686250"/>
      </dsp:txXfrm>
    </dsp:sp>
    <dsp:sp modelId="{BD3A61EA-0318-4F11-94E9-05E0B7EA1B89}">
      <dsp:nvSpPr>
        <dsp:cNvPr id="0" name=""/>
        <dsp:cNvSpPr/>
      </dsp:nvSpPr>
      <dsp:spPr>
        <a:xfrm>
          <a:off x="0" y="1821600"/>
          <a:ext cx="9718868" cy="760500"/>
        </a:xfrm>
        <a:prstGeom prst="roundRect">
          <a:avLst/>
        </a:prstGeom>
        <a:gradFill rotWithShape="0">
          <a:gsLst>
            <a:gs pos="0">
              <a:schemeClr val="accent2">
                <a:hueOff val="-592857"/>
                <a:satOff val="2840"/>
                <a:lumOff val="2627"/>
                <a:alphaOff val="0"/>
                <a:tint val="96000"/>
                <a:lumMod val="100000"/>
              </a:schemeClr>
            </a:gs>
            <a:gs pos="78000">
              <a:schemeClr val="accent2">
                <a:hueOff val="-592857"/>
                <a:satOff val="2840"/>
                <a:lumOff val="2627"/>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dirty="0"/>
            <a:t>a) Increase knowledge and skills of the family so they effectively deal with 	their loved one experiencing mental illness</a:t>
          </a:r>
        </a:p>
      </dsp:txBody>
      <dsp:txXfrm>
        <a:off x="37125" y="1858725"/>
        <a:ext cx="9644618" cy="686250"/>
      </dsp:txXfrm>
    </dsp:sp>
    <dsp:sp modelId="{54027762-F7F6-47B2-AB5A-6080B67005D8}">
      <dsp:nvSpPr>
        <dsp:cNvPr id="0" name=""/>
        <dsp:cNvSpPr/>
      </dsp:nvSpPr>
      <dsp:spPr>
        <a:xfrm>
          <a:off x="0" y="2639700"/>
          <a:ext cx="9718868" cy="760500"/>
        </a:xfrm>
        <a:prstGeom prst="roundRect">
          <a:avLst/>
        </a:prstGeom>
        <a:gradFill rotWithShape="0">
          <a:gsLst>
            <a:gs pos="0">
              <a:schemeClr val="accent2">
                <a:hueOff val="-1185714"/>
                <a:satOff val="5680"/>
                <a:lumOff val="5255"/>
                <a:alphaOff val="0"/>
                <a:tint val="96000"/>
                <a:lumMod val="100000"/>
              </a:schemeClr>
            </a:gs>
            <a:gs pos="78000">
              <a:schemeClr val="accent2">
                <a:hueOff val="-1185714"/>
                <a:satOff val="5680"/>
                <a:lumOff val="5255"/>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dirty="0"/>
            <a:t>b) Facilitate balance between the family’s role in overall treatment, rehabilitation and recovery, and their capacity to meet their own individual needs and life roles.</a:t>
          </a:r>
        </a:p>
      </dsp:txBody>
      <dsp:txXfrm>
        <a:off x="37125" y="2676825"/>
        <a:ext cx="9644618" cy="686250"/>
      </dsp:txXfrm>
    </dsp:sp>
    <dsp:sp modelId="{99240EF0-1EE9-46A4-B0AA-C8448404180C}">
      <dsp:nvSpPr>
        <dsp:cNvPr id="0" name=""/>
        <dsp:cNvSpPr/>
      </dsp:nvSpPr>
      <dsp:spPr>
        <a:xfrm>
          <a:off x="0" y="3457800"/>
          <a:ext cx="9718868" cy="760500"/>
        </a:xfrm>
        <a:prstGeom prst="roundRect">
          <a:avLst/>
        </a:prstGeom>
        <a:gradFill rotWithShape="0">
          <a:gsLst>
            <a:gs pos="0">
              <a:schemeClr val="accent2">
                <a:hueOff val="-1778572"/>
                <a:satOff val="8520"/>
                <a:lumOff val="7882"/>
                <a:alphaOff val="0"/>
                <a:tint val="96000"/>
                <a:lumMod val="100000"/>
              </a:schemeClr>
            </a:gs>
            <a:gs pos="78000">
              <a:schemeClr val="accent2">
                <a:hueOff val="-1778572"/>
                <a:satOff val="8520"/>
                <a:lumOff val="7882"/>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dirty="0"/>
            <a:t>c) Empower the family to act as an advocate.</a:t>
          </a:r>
        </a:p>
      </dsp:txBody>
      <dsp:txXfrm>
        <a:off x="37125" y="3494925"/>
        <a:ext cx="9644618" cy="686250"/>
      </dsp:txXfrm>
    </dsp:sp>
    <dsp:sp modelId="{EB1E3BBB-2379-4F30-B7DF-D38B3AD56A4C}">
      <dsp:nvSpPr>
        <dsp:cNvPr id="0" name=""/>
        <dsp:cNvSpPr/>
      </dsp:nvSpPr>
      <dsp:spPr>
        <a:xfrm>
          <a:off x="0" y="4275900"/>
          <a:ext cx="9718868" cy="760500"/>
        </a:xfrm>
        <a:prstGeom prst="roundRect">
          <a:avLst/>
        </a:prstGeom>
        <a:gradFill rotWithShape="0">
          <a:gsLst>
            <a:gs pos="0">
              <a:schemeClr val="accent2">
                <a:hueOff val="-2371429"/>
                <a:satOff val="11360"/>
                <a:lumOff val="10510"/>
                <a:alphaOff val="0"/>
                <a:tint val="96000"/>
                <a:lumMod val="100000"/>
              </a:schemeClr>
            </a:gs>
            <a:gs pos="78000">
              <a:schemeClr val="accent2">
                <a:hueOff val="-2371429"/>
                <a:satOff val="11360"/>
                <a:lumOff val="10510"/>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dirty="0"/>
            <a:t>d) All of the above</a:t>
          </a:r>
        </a:p>
      </dsp:txBody>
      <dsp:txXfrm>
        <a:off x="37125" y="4313025"/>
        <a:ext cx="9644618" cy="686250"/>
      </dsp:txXfrm>
    </dsp:sp>
    <dsp:sp modelId="{459481EA-2FE1-4923-B24F-BEDAC264BC77}">
      <dsp:nvSpPr>
        <dsp:cNvPr id="0" name=""/>
        <dsp:cNvSpPr/>
      </dsp:nvSpPr>
      <dsp:spPr>
        <a:xfrm>
          <a:off x="0" y="5094000"/>
          <a:ext cx="9718868" cy="760500"/>
        </a:xfrm>
        <a:prstGeom prst="roundRect">
          <a:avLst/>
        </a:prstGeom>
        <a:gradFill rotWithShape="0">
          <a:gsLst>
            <a:gs pos="0">
              <a:schemeClr val="accent2">
                <a:hueOff val="-2964286"/>
                <a:satOff val="14200"/>
                <a:lumOff val="13137"/>
                <a:alphaOff val="0"/>
                <a:tint val="96000"/>
                <a:lumMod val="100000"/>
              </a:schemeClr>
            </a:gs>
            <a:gs pos="78000">
              <a:schemeClr val="accent2">
                <a:hueOff val="-2964286"/>
                <a:satOff val="14200"/>
                <a:lumOff val="13137"/>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dirty="0"/>
            <a:t>e) None of the above</a:t>
          </a:r>
        </a:p>
      </dsp:txBody>
      <dsp:txXfrm>
        <a:off x="37125" y="5131125"/>
        <a:ext cx="9644618" cy="686250"/>
      </dsp:txXfrm>
    </dsp:sp>
  </dsp:spTree>
</dsp:drawing>
</file>

<file path=ppt/diagrams/drawing13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B74642E-1CD4-454A-AE2B-503C8CC7E735}">
      <dsp:nvSpPr>
        <dsp:cNvPr id="0" name=""/>
        <dsp:cNvSpPr/>
      </dsp:nvSpPr>
      <dsp:spPr>
        <a:xfrm>
          <a:off x="0" y="1003500"/>
          <a:ext cx="9718868" cy="760500"/>
        </a:xfrm>
        <a:prstGeom prst="roundRect">
          <a:avLst/>
        </a:prstGeom>
        <a:gradFill rotWithShape="0">
          <a:gsLst>
            <a:gs pos="0">
              <a:schemeClr val="accent2">
                <a:hueOff val="0"/>
                <a:satOff val="0"/>
                <a:lumOff val="0"/>
                <a:alphaOff val="0"/>
                <a:tint val="96000"/>
                <a:lumMod val="100000"/>
              </a:schemeClr>
            </a:gs>
            <a:gs pos="78000">
              <a:schemeClr val="accent2">
                <a:hueOff val="0"/>
                <a:satOff val="0"/>
                <a:lumOff val="0"/>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a:t>3. Family Intervention Strategies can include…</a:t>
          </a:r>
        </a:p>
      </dsp:txBody>
      <dsp:txXfrm>
        <a:off x="37125" y="1040625"/>
        <a:ext cx="9644618" cy="686250"/>
      </dsp:txXfrm>
    </dsp:sp>
    <dsp:sp modelId="{BD3A61EA-0318-4F11-94E9-05E0B7EA1B89}">
      <dsp:nvSpPr>
        <dsp:cNvPr id="0" name=""/>
        <dsp:cNvSpPr/>
      </dsp:nvSpPr>
      <dsp:spPr>
        <a:xfrm>
          <a:off x="0" y="1821600"/>
          <a:ext cx="9718868" cy="760500"/>
        </a:xfrm>
        <a:prstGeom prst="roundRect">
          <a:avLst/>
        </a:prstGeom>
        <a:gradFill rotWithShape="0">
          <a:gsLst>
            <a:gs pos="0">
              <a:schemeClr val="accent2">
                <a:hueOff val="-592857"/>
                <a:satOff val="2840"/>
                <a:lumOff val="2627"/>
                <a:alphaOff val="0"/>
                <a:tint val="96000"/>
                <a:lumMod val="100000"/>
              </a:schemeClr>
            </a:gs>
            <a:gs pos="78000">
              <a:schemeClr val="accent2">
                <a:hueOff val="-592857"/>
                <a:satOff val="2840"/>
                <a:lumOff val="2627"/>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dirty="0"/>
            <a:t>a) Increase knowledge and skills of the family so they effectively deal with 	their loved one experiencing mental illness</a:t>
          </a:r>
        </a:p>
      </dsp:txBody>
      <dsp:txXfrm>
        <a:off x="37125" y="1858725"/>
        <a:ext cx="9644618" cy="686250"/>
      </dsp:txXfrm>
    </dsp:sp>
    <dsp:sp modelId="{54027762-F7F6-47B2-AB5A-6080B67005D8}">
      <dsp:nvSpPr>
        <dsp:cNvPr id="0" name=""/>
        <dsp:cNvSpPr/>
      </dsp:nvSpPr>
      <dsp:spPr>
        <a:xfrm>
          <a:off x="0" y="2639700"/>
          <a:ext cx="9718868" cy="760500"/>
        </a:xfrm>
        <a:prstGeom prst="roundRect">
          <a:avLst/>
        </a:prstGeom>
        <a:gradFill rotWithShape="0">
          <a:gsLst>
            <a:gs pos="0">
              <a:schemeClr val="accent2">
                <a:hueOff val="-1185714"/>
                <a:satOff val="5680"/>
                <a:lumOff val="5255"/>
                <a:alphaOff val="0"/>
                <a:tint val="96000"/>
                <a:lumMod val="100000"/>
              </a:schemeClr>
            </a:gs>
            <a:gs pos="78000">
              <a:schemeClr val="accent2">
                <a:hueOff val="-1185714"/>
                <a:satOff val="5680"/>
                <a:lumOff val="5255"/>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dirty="0"/>
            <a:t>b) Facilitate balance between the family’s role in overall treatment, rehabilitation and recovery, and their capacity to meet their own individual needs and life roles.</a:t>
          </a:r>
        </a:p>
      </dsp:txBody>
      <dsp:txXfrm>
        <a:off x="37125" y="2676825"/>
        <a:ext cx="9644618" cy="686250"/>
      </dsp:txXfrm>
    </dsp:sp>
    <dsp:sp modelId="{99240EF0-1EE9-46A4-B0AA-C8448404180C}">
      <dsp:nvSpPr>
        <dsp:cNvPr id="0" name=""/>
        <dsp:cNvSpPr/>
      </dsp:nvSpPr>
      <dsp:spPr>
        <a:xfrm>
          <a:off x="0" y="3457800"/>
          <a:ext cx="9718868" cy="760500"/>
        </a:xfrm>
        <a:prstGeom prst="roundRect">
          <a:avLst/>
        </a:prstGeom>
        <a:gradFill rotWithShape="0">
          <a:gsLst>
            <a:gs pos="0">
              <a:schemeClr val="accent2">
                <a:hueOff val="-1778572"/>
                <a:satOff val="8520"/>
                <a:lumOff val="7882"/>
                <a:alphaOff val="0"/>
                <a:tint val="96000"/>
                <a:lumMod val="100000"/>
              </a:schemeClr>
            </a:gs>
            <a:gs pos="78000">
              <a:schemeClr val="accent2">
                <a:hueOff val="-1778572"/>
                <a:satOff val="8520"/>
                <a:lumOff val="7882"/>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dirty="0"/>
            <a:t>c) Empower the family to act as an advocate.</a:t>
          </a:r>
        </a:p>
      </dsp:txBody>
      <dsp:txXfrm>
        <a:off x="37125" y="3494925"/>
        <a:ext cx="9644618" cy="686250"/>
      </dsp:txXfrm>
    </dsp:sp>
    <dsp:sp modelId="{EB1E3BBB-2379-4F30-B7DF-D38B3AD56A4C}">
      <dsp:nvSpPr>
        <dsp:cNvPr id="0" name=""/>
        <dsp:cNvSpPr/>
      </dsp:nvSpPr>
      <dsp:spPr>
        <a:xfrm>
          <a:off x="0" y="4275900"/>
          <a:ext cx="9718868" cy="760500"/>
        </a:xfrm>
        <a:prstGeom prst="roundRect">
          <a:avLst/>
        </a:prstGeom>
        <a:gradFill rotWithShape="0">
          <a:gsLst>
            <a:gs pos="0">
              <a:schemeClr val="accent2">
                <a:hueOff val="-2371429"/>
                <a:satOff val="11360"/>
                <a:lumOff val="10510"/>
                <a:alphaOff val="0"/>
                <a:tint val="96000"/>
                <a:lumMod val="100000"/>
              </a:schemeClr>
            </a:gs>
            <a:gs pos="78000">
              <a:schemeClr val="accent2">
                <a:hueOff val="-2371429"/>
                <a:satOff val="11360"/>
                <a:lumOff val="10510"/>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l" defTabSz="1422400">
            <a:lnSpc>
              <a:spcPct val="90000"/>
            </a:lnSpc>
            <a:spcBef>
              <a:spcPct val="0"/>
            </a:spcBef>
            <a:spcAft>
              <a:spcPct val="35000"/>
            </a:spcAft>
            <a:buNone/>
          </a:pPr>
          <a:r>
            <a:rPr lang="en-US" sz="3200" b="1" u="none" kern="1200" dirty="0"/>
            <a:t>d) </a:t>
          </a:r>
          <a:r>
            <a:rPr lang="en-US" sz="3200" b="1" u="sng" kern="1200" dirty="0"/>
            <a:t>All of the above</a:t>
          </a:r>
        </a:p>
      </dsp:txBody>
      <dsp:txXfrm>
        <a:off x="37125" y="4313025"/>
        <a:ext cx="9644618" cy="686250"/>
      </dsp:txXfrm>
    </dsp:sp>
    <dsp:sp modelId="{459481EA-2FE1-4923-B24F-BEDAC264BC77}">
      <dsp:nvSpPr>
        <dsp:cNvPr id="0" name=""/>
        <dsp:cNvSpPr/>
      </dsp:nvSpPr>
      <dsp:spPr>
        <a:xfrm>
          <a:off x="0" y="5094000"/>
          <a:ext cx="9718868" cy="760500"/>
        </a:xfrm>
        <a:prstGeom prst="roundRect">
          <a:avLst/>
        </a:prstGeom>
        <a:gradFill rotWithShape="0">
          <a:gsLst>
            <a:gs pos="0">
              <a:schemeClr val="accent2">
                <a:hueOff val="-2964286"/>
                <a:satOff val="14200"/>
                <a:lumOff val="13137"/>
                <a:alphaOff val="0"/>
                <a:tint val="96000"/>
                <a:lumMod val="100000"/>
              </a:schemeClr>
            </a:gs>
            <a:gs pos="78000">
              <a:schemeClr val="accent2">
                <a:hueOff val="-2964286"/>
                <a:satOff val="14200"/>
                <a:lumOff val="13137"/>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dirty="0"/>
            <a:t>e) None of the above</a:t>
          </a:r>
        </a:p>
      </dsp:txBody>
      <dsp:txXfrm>
        <a:off x="37125" y="5131125"/>
        <a:ext cx="9644618" cy="686250"/>
      </dsp:txXfrm>
    </dsp:sp>
  </dsp:spTree>
</dsp:drawing>
</file>

<file path=ppt/diagrams/drawing13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25E0AFB-F420-4FFE-AAA6-534C557887A3}">
      <dsp:nvSpPr>
        <dsp:cNvPr id="0" name=""/>
        <dsp:cNvSpPr/>
      </dsp:nvSpPr>
      <dsp:spPr>
        <a:xfrm>
          <a:off x="0" y="2851"/>
          <a:ext cx="8596668" cy="0"/>
        </a:xfrm>
        <a:prstGeom prst="line">
          <a:avLst/>
        </a:prstGeom>
        <a:solidFill>
          <a:schemeClr val="accent1">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3FA64539-9108-4B2B-9965-E889D4D9164E}">
      <dsp:nvSpPr>
        <dsp:cNvPr id="0" name=""/>
        <dsp:cNvSpPr/>
      </dsp:nvSpPr>
      <dsp:spPr>
        <a:xfrm>
          <a:off x="0" y="2851"/>
          <a:ext cx="8596668" cy="97245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1920" tIns="121920" rIns="121920" bIns="121920" numCol="1" spcCol="1270" anchor="t" anchorCtr="0">
          <a:noAutofit/>
        </a:bodyPr>
        <a:lstStyle/>
        <a:p>
          <a:pPr marL="0" lvl="0" indent="0" algn="l" defTabSz="1422400">
            <a:lnSpc>
              <a:spcPct val="90000"/>
            </a:lnSpc>
            <a:spcBef>
              <a:spcPct val="0"/>
            </a:spcBef>
            <a:spcAft>
              <a:spcPct val="35000"/>
            </a:spcAft>
            <a:buNone/>
          </a:pPr>
          <a:r>
            <a:rPr lang="en-US" sz="3200" b="1" kern="1200" dirty="0">
              <a:solidFill>
                <a:schemeClr val="accent2">
                  <a:lumMod val="50000"/>
                </a:schemeClr>
              </a:solidFill>
            </a:rPr>
            <a:t>4. Skills Training Intervention Strategies include… </a:t>
          </a:r>
        </a:p>
      </dsp:txBody>
      <dsp:txXfrm>
        <a:off x="0" y="2851"/>
        <a:ext cx="8596668" cy="972451"/>
      </dsp:txXfrm>
    </dsp:sp>
    <dsp:sp modelId="{2F6F11D3-92EB-4452-B6AB-C8D7EFADC46D}">
      <dsp:nvSpPr>
        <dsp:cNvPr id="0" name=""/>
        <dsp:cNvSpPr/>
      </dsp:nvSpPr>
      <dsp:spPr>
        <a:xfrm>
          <a:off x="0" y="975303"/>
          <a:ext cx="8596668" cy="0"/>
        </a:xfrm>
        <a:prstGeom prst="line">
          <a:avLst/>
        </a:prstGeom>
        <a:solidFill>
          <a:schemeClr val="accent1">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8DD46283-95EB-4AB5-A9A7-9426F0DC69AC}">
      <dsp:nvSpPr>
        <dsp:cNvPr id="0" name=""/>
        <dsp:cNvSpPr/>
      </dsp:nvSpPr>
      <dsp:spPr>
        <a:xfrm>
          <a:off x="0" y="975303"/>
          <a:ext cx="8596668" cy="97245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6680" tIns="106680" rIns="106680" bIns="106680" numCol="1" spcCol="1270" anchor="t" anchorCtr="0">
          <a:noAutofit/>
        </a:bodyPr>
        <a:lstStyle/>
        <a:p>
          <a:pPr marL="0" lvl="0" indent="0" algn="l" defTabSz="1244600">
            <a:lnSpc>
              <a:spcPct val="90000"/>
            </a:lnSpc>
            <a:spcBef>
              <a:spcPct val="0"/>
            </a:spcBef>
            <a:spcAft>
              <a:spcPct val="35000"/>
            </a:spcAft>
            <a:buNone/>
          </a:pPr>
          <a:r>
            <a:rPr lang="en-US" sz="2800" kern="1200" dirty="0">
              <a:solidFill>
                <a:schemeClr val="accent2">
                  <a:lumMod val="50000"/>
                </a:schemeClr>
              </a:solidFill>
            </a:rPr>
            <a:t>a) Effective teaching strategies - learning styles, multimedia, participatory, narrative, etc.</a:t>
          </a:r>
        </a:p>
      </dsp:txBody>
      <dsp:txXfrm>
        <a:off x="0" y="975303"/>
        <a:ext cx="8596668" cy="972451"/>
      </dsp:txXfrm>
    </dsp:sp>
    <dsp:sp modelId="{8551BE3F-D66D-405D-841F-0C2A630BD846}">
      <dsp:nvSpPr>
        <dsp:cNvPr id="0" name=""/>
        <dsp:cNvSpPr/>
      </dsp:nvSpPr>
      <dsp:spPr>
        <a:xfrm>
          <a:off x="0" y="1947754"/>
          <a:ext cx="8596668" cy="0"/>
        </a:xfrm>
        <a:prstGeom prst="line">
          <a:avLst/>
        </a:prstGeom>
        <a:solidFill>
          <a:schemeClr val="accent1">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35ED7C37-FF63-451F-9A03-F86D0D42CE65}">
      <dsp:nvSpPr>
        <dsp:cNvPr id="0" name=""/>
        <dsp:cNvSpPr/>
      </dsp:nvSpPr>
      <dsp:spPr>
        <a:xfrm>
          <a:off x="0" y="1947754"/>
          <a:ext cx="8596668" cy="97245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6680" tIns="106680" rIns="106680" bIns="106680" numCol="1" spcCol="1270" anchor="t" anchorCtr="0">
          <a:noAutofit/>
        </a:bodyPr>
        <a:lstStyle/>
        <a:p>
          <a:pPr marL="0" lvl="0" indent="0" algn="l" defTabSz="1244600">
            <a:lnSpc>
              <a:spcPct val="90000"/>
            </a:lnSpc>
            <a:spcBef>
              <a:spcPct val="0"/>
            </a:spcBef>
            <a:spcAft>
              <a:spcPct val="35000"/>
            </a:spcAft>
            <a:buNone/>
          </a:pPr>
          <a:r>
            <a:rPr lang="en-US" sz="2800" kern="1200" dirty="0">
              <a:solidFill>
                <a:schemeClr val="accent2">
                  <a:lumMod val="50000"/>
                </a:schemeClr>
              </a:solidFill>
            </a:rPr>
            <a:t>b) Involvement of the learner</a:t>
          </a:r>
        </a:p>
      </dsp:txBody>
      <dsp:txXfrm>
        <a:off x="0" y="1947754"/>
        <a:ext cx="8596668" cy="972451"/>
      </dsp:txXfrm>
    </dsp:sp>
    <dsp:sp modelId="{20C83F04-C94E-4C5F-99AE-283EB242B73D}">
      <dsp:nvSpPr>
        <dsp:cNvPr id="0" name=""/>
        <dsp:cNvSpPr/>
      </dsp:nvSpPr>
      <dsp:spPr>
        <a:xfrm>
          <a:off x="0" y="2920205"/>
          <a:ext cx="8596668" cy="0"/>
        </a:xfrm>
        <a:prstGeom prst="line">
          <a:avLst/>
        </a:prstGeom>
        <a:solidFill>
          <a:schemeClr val="accent1">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68DDA3C1-74AE-4DA8-A421-0CF4C44CE0F0}">
      <dsp:nvSpPr>
        <dsp:cNvPr id="0" name=""/>
        <dsp:cNvSpPr/>
      </dsp:nvSpPr>
      <dsp:spPr>
        <a:xfrm>
          <a:off x="0" y="2920205"/>
          <a:ext cx="8596668" cy="97245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6680" tIns="106680" rIns="106680" bIns="106680" numCol="1" spcCol="1270" anchor="t" anchorCtr="0">
          <a:noAutofit/>
        </a:bodyPr>
        <a:lstStyle/>
        <a:p>
          <a:pPr marL="0" lvl="0" indent="0" algn="l" defTabSz="1244600">
            <a:lnSpc>
              <a:spcPct val="90000"/>
            </a:lnSpc>
            <a:spcBef>
              <a:spcPct val="0"/>
            </a:spcBef>
            <a:spcAft>
              <a:spcPct val="35000"/>
            </a:spcAft>
            <a:buNone/>
          </a:pPr>
          <a:r>
            <a:rPr lang="en-US" sz="2800" kern="1200" dirty="0">
              <a:solidFill>
                <a:schemeClr val="accent2">
                  <a:lumMod val="50000"/>
                </a:schemeClr>
              </a:solidFill>
            </a:rPr>
            <a:t>c) Effective application so the skills will transfer to their natural environment</a:t>
          </a:r>
        </a:p>
      </dsp:txBody>
      <dsp:txXfrm>
        <a:off x="0" y="2920205"/>
        <a:ext cx="8596668" cy="972451"/>
      </dsp:txXfrm>
    </dsp:sp>
    <dsp:sp modelId="{7C775D56-A030-4112-A6BE-E11F2E6FAC5F}">
      <dsp:nvSpPr>
        <dsp:cNvPr id="0" name=""/>
        <dsp:cNvSpPr/>
      </dsp:nvSpPr>
      <dsp:spPr>
        <a:xfrm>
          <a:off x="0" y="3892656"/>
          <a:ext cx="8596668" cy="0"/>
        </a:xfrm>
        <a:prstGeom prst="line">
          <a:avLst/>
        </a:prstGeom>
        <a:solidFill>
          <a:schemeClr val="accent1">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A5B2BC0-BDF8-42FC-A988-422A39053D8B}">
      <dsp:nvSpPr>
        <dsp:cNvPr id="0" name=""/>
        <dsp:cNvSpPr/>
      </dsp:nvSpPr>
      <dsp:spPr>
        <a:xfrm>
          <a:off x="0" y="3892656"/>
          <a:ext cx="8596668" cy="97245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6680" tIns="106680" rIns="106680" bIns="106680" numCol="1" spcCol="1270" anchor="t" anchorCtr="0">
          <a:noAutofit/>
        </a:bodyPr>
        <a:lstStyle/>
        <a:p>
          <a:pPr marL="0" lvl="0" indent="0" algn="l" defTabSz="1244600">
            <a:lnSpc>
              <a:spcPct val="90000"/>
            </a:lnSpc>
            <a:spcBef>
              <a:spcPct val="0"/>
            </a:spcBef>
            <a:spcAft>
              <a:spcPct val="35000"/>
            </a:spcAft>
            <a:buNone/>
          </a:pPr>
          <a:r>
            <a:rPr lang="en-US" sz="2800" kern="1200" dirty="0">
              <a:solidFill>
                <a:schemeClr val="accent2">
                  <a:lumMod val="50000"/>
                </a:schemeClr>
              </a:solidFill>
            </a:rPr>
            <a:t>d) Continued reassessment of their progress</a:t>
          </a:r>
        </a:p>
      </dsp:txBody>
      <dsp:txXfrm>
        <a:off x="0" y="3892656"/>
        <a:ext cx="8596668" cy="972451"/>
      </dsp:txXfrm>
    </dsp:sp>
    <dsp:sp modelId="{36BE308A-9A27-4472-BB68-9E3A8E2B684D}">
      <dsp:nvSpPr>
        <dsp:cNvPr id="0" name=""/>
        <dsp:cNvSpPr/>
      </dsp:nvSpPr>
      <dsp:spPr>
        <a:xfrm>
          <a:off x="0" y="4865107"/>
          <a:ext cx="8596668" cy="0"/>
        </a:xfrm>
        <a:prstGeom prst="line">
          <a:avLst/>
        </a:prstGeom>
        <a:solidFill>
          <a:schemeClr val="accent1">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E597E6D1-B0C3-4338-BBE0-A9DF82D0EE18}">
      <dsp:nvSpPr>
        <dsp:cNvPr id="0" name=""/>
        <dsp:cNvSpPr/>
      </dsp:nvSpPr>
      <dsp:spPr>
        <a:xfrm>
          <a:off x="0" y="4865107"/>
          <a:ext cx="8596668" cy="97245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6680" tIns="106680" rIns="106680" bIns="106680" numCol="1" spcCol="1270" anchor="t" anchorCtr="0">
          <a:noAutofit/>
        </a:bodyPr>
        <a:lstStyle/>
        <a:p>
          <a:pPr marL="0" lvl="0" indent="0" algn="l" defTabSz="1244600">
            <a:lnSpc>
              <a:spcPct val="90000"/>
            </a:lnSpc>
            <a:spcBef>
              <a:spcPct val="0"/>
            </a:spcBef>
            <a:spcAft>
              <a:spcPct val="35000"/>
            </a:spcAft>
            <a:buNone/>
          </a:pPr>
          <a:r>
            <a:rPr lang="en-US" sz="2800" kern="1200" dirty="0">
              <a:solidFill>
                <a:schemeClr val="accent2">
                  <a:lumMod val="50000"/>
                </a:schemeClr>
              </a:solidFill>
            </a:rPr>
            <a:t>e) All of the above</a:t>
          </a:r>
        </a:p>
      </dsp:txBody>
      <dsp:txXfrm>
        <a:off x="0" y="4865107"/>
        <a:ext cx="8596668" cy="972451"/>
      </dsp:txXfrm>
    </dsp:sp>
  </dsp:spTree>
</dsp:drawing>
</file>

<file path=ppt/diagrams/drawing13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25E0AFB-F420-4FFE-AAA6-534C557887A3}">
      <dsp:nvSpPr>
        <dsp:cNvPr id="0" name=""/>
        <dsp:cNvSpPr/>
      </dsp:nvSpPr>
      <dsp:spPr>
        <a:xfrm>
          <a:off x="0" y="2851"/>
          <a:ext cx="8596668" cy="0"/>
        </a:xfrm>
        <a:prstGeom prst="line">
          <a:avLst/>
        </a:prstGeom>
        <a:solidFill>
          <a:schemeClr val="accent1">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3FA64539-9108-4B2B-9965-E889D4D9164E}">
      <dsp:nvSpPr>
        <dsp:cNvPr id="0" name=""/>
        <dsp:cNvSpPr/>
      </dsp:nvSpPr>
      <dsp:spPr>
        <a:xfrm>
          <a:off x="0" y="2851"/>
          <a:ext cx="8596668" cy="97245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1920" tIns="121920" rIns="121920" bIns="121920" numCol="1" spcCol="1270" anchor="t" anchorCtr="0">
          <a:noAutofit/>
        </a:bodyPr>
        <a:lstStyle/>
        <a:p>
          <a:pPr marL="0" lvl="0" indent="0" algn="l" defTabSz="1422400">
            <a:lnSpc>
              <a:spcPct val="90000"/>
            </a:lnSpc>
            <a:spcBef>
              <a:spcPct val="0"/>
            </a:spcBef>
            <a:spcAft>
              <a:spcPct val="35000"/>
            </a:spcAft>
            <a:buNone/>
          </a:pPr>
          <a:r>
            <a:rPr lang="en-US" sz="3200" b="1" kern="1200" dirty="0">
              <a:solidFill>
                <a:schemeClr val="accent2">
                  <a:lumMod val="50000"/>
                </a:schemeClr>
              </a:solidFill>
            </a:rPr>
            <a:t>4. Skills Training Intervention Strategies include… </a:t>
          </a:r>
        </a:p>
      </dsp:txBody>
      <dsp:txXfrm>
        <a:off x="0" y="2851"/>
        <a:ext cx="8596668" cy="972451"/>
      </dsp:txXfrm>
    </dsp:sp>
    <dsp:sp modelId="{2F6F11D3-92EB-4452-B6AB-C8D7EFADC46D}">
      <dsp:nvSpPr>
        <dsp:cNvPr id="0" name=""/>
        <dsp:cNvSpPr/>
      </dsp:nvSpPr>
      <dsp:spPr>
        <a:xfrm>
          <a:off x="0" y="975303"/>
          <a:ext cx="8596668" cy="0"/>
        </a:xfrm>
        <a:prstGeom prst="line">
          <a:avLst/>
        </a:prstGeom>
        <a:solidFill>
          <a:schemeClr val="accent1">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8DD46283-95EB-4AB5-A9A7-9426F0DC69AC}">
      <dsp:nvSpPr>
        <dsp:cNvPr id="0" name=""/>
        <dsp:cNvSpPr/>
      </dsp:nvSpPr>
      <dsp:spPr>
        <a:xfrm>
          <a:off x="0" y="975303"/>
          <a:ext cx="8596668" cy="97245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6680" tIns="106680" rIns="106680" bIns="106680" numCol="1" spcCol="1270" anchor="t" anchorCtr="0">
          <a:noAutofit/>
        </a:bodyPr>
        <a:lstStyle/>
        <a:p>
          <a:pPr marL="0" lvl="0" indent="0" algn="l" defTabSz="1244600">
            <a:lnSpc>
              <a:spcPct val="90000"/>
            </a:lnSpc>
            <a:spcBef>
              <a:spcPct val="0"/>
            </a:spcBef>
            <a:spcAft>
              <a:spcPct val="35000"/>
            </a:spcAft>
            <a:buNone/>
          </a:pPr>
          <a:r>
            <a:rPr lang="en-US" sz="2800" kern="1200" dirty="0">
              <a:solidFill>
                <a:schemeClr val="accent2">
                  <a:lumMod val="50000"/>
                </a:schemeClr>
              </a:solidFill>
            </a:rPr>
            <a:t>a) Effective teaching strategies - learning styles, multimedia, participatory, narrative, etc.</a:t>
          </a:r>
        </a:p>
      </dsp:txBody>
      <dsp:txXfrm>
        <a:off x="0" y="975303"/>
        <a:ext cx="8596668" cy="972451"/>
      </dsp:txXfrm>
    </dsp:sp>
    <dsp:sp modelId="{8551BE3F-D66D-405D-841F-0C2A630BD846}">
      <dsp:nvSpPr>
        <dsp:cNvPr id="0" name=""/>
        <dsp:cNvSpPr/>
      </dsp:nvSpPr>
      <dsp:spPr>
        <a:xfrm>
          <a:off x="0" y="1947754"/>
          <a:ext cx="8596668" cy="0"/>
        </a:xfrm>
        <a:prstGeom prst="line">
          <a:avLst/>
        </a:prstGeom>
        <a:solidFill>
          <a:schemeClr val="accent1">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35ED7C37-FF63-451F-9A03-F86D0D42CE65}">
      <dsp:nvSpPr>
        <dsp:cNvPr id="0" name=""/>
        <dsp:cNvSpPr/>
      </dsp:nvSpPr>
      <dsp:spPr>
        <a:xfrm>
          <a:off x="0" y="1947754"/>
          <a:ext cx="8596668" cy="97245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6680" tIns="106680" rIns="106680" bIns="106680" numCol="1" spcCol="1270" anchor="t" anchorCtr="0">
          <a:noAutofit/>
        </a:bodyPr>
        <a:lstStyle/>
        <a:p>
          <a:pPr marL="0" lvl="0" indent="0" algn="l" defTabSz="1244600">
            <a:lnSpc>
              <a:spcPct val="90000"/>
            </a:lnSpc>
            <a:spcBef>
              <a:spcPct val="0"/>
            </a:spcBef>
            <a:spcAft>
              <a:spcPct val="35000"/>
            </a:spcAft>
            <a:buNone/>
          </a:pPr>
          <a:r>
            <a:rPr lang="en-US" sz="2800" kern="1200" dirty="0">
              <a:solidFill>
                <a:schemeClr val="accent2">
                  <a:lumMod val="50000"/>
                </a:schemeClr>
              </a:solidFill>
            </a:rPr>
            <a:t>b) Involvement of the learner</a:t>
          </a:r>
        </a:p>
      </dsp:txBody>
      <dsp:txXfrm>
        <a:off x="0" y="1947754"/>
        <a:ext cx="8596668" cy="972451"/>
      </dsp:txXfrm>
    </dsp:sp>
    <dsp:sp modelId="{20C83F04-C94E-4C5F-99AE-283EB242B73D}">
      <dsp:nvSpPr>
        <dsp:cNvPr id="0" name=""/>
        <dsp:cNvSpPr/>
      </dsp:nvSpPr>
      <dsp:spPr>
        <a:xfrm>
          <a:off x="0" y="2920205"/>
          <a:ext cx="8596668" cy="0"/>
        </a:xfrm>
        <a:prstGeom prst="line">
          <a:avLst/>
        </a:prstGeom>
        <a:solidFill>
          <a:schemeClr val="accent1">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68DDA3C1-74AE-4DA8-A421-0CF4C44CE0F0}">
      <dsp:nvSpPr>
        <dsp:cNvPr id="0" name=""/>
        <dsp:cNvSpPr/>
      </dsp:nvSpPr>
      <dsp:spPr>
        <a:xfrm>
          <a:off x="0" y="2920205"/>
          <a:ext cx="8596668" cy="97245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6680" tIns="106680" rIns="106680" bIns="106680" numCol="1" spcCol="1270" anchor="t" anchorCtr="0">
          <a:noAutofit/>
        </a:bodyPr>
        <a:lstStyle/>
        <a:p>
          <a:pPr marL="0" lvl="0" indent="0" algn="l" defTabSz="1244600">
            <a:lnSpc>
              <a:spcPct val="90000"/>
            </a:lnSpc>
            <a:spcBef>
              <a:spcPct val="0"/>
            </a:spcBef>
            <a:spcAft>
              <a:spcPct val="35000"/>
            </a:spcAft>
            <a:buNone/>
          </a:pPr>
          <a:r>
            <a:rPr lang="en-US" sz="2800" kern="1200" dirty="0"/>
            <a:t>c</a:t>
          </a:r>
          <a:r>
            <a:rPr lang="en-US" sz="2800" kern="1200" dirty="0">
              <a:solidFill>
                <a:schemeClr val="accent2">
                  <a:lumMod val="50000"/>
                </a:schemeClr>
              </a:solidFill>
            </a:rPr>
            <a:t>) Effective application so the skills will transfer to their natural environment</a:t>
          </a:r>
        </a:p>
      </dsp:txBody>
      <dsp:txXfrm>
        <a:off x="0" y="2920205"/>
        <a:ext cx="8596668" cy="972451"/>
      </dsp:txXfrm>
    </dsp:sp>
    <dsp:sp modelId="{7C775D56-A030-4112-A6BE-E11F2E6FAC5F}">
      <dsp:nvSpPr>
        <dsp:cNvPr id="0" name=""/>
        <dsp:cNvSpPr/>
      </dsp:nvSpPr>
      <dsp:spPr>
        <a:xfrm>
          <a:off x="0" y="3892656"/>
          <a:ext cx="8596668" cy="0"/>
        </a:xfrm>
        <a:prstGeom prst="line">
          <a:avLst/>
        </a:prstGeom>
        <a:solidFill>
          <a:schemeClr val="accent1">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A5B2BC0-BDF8-42FC-A988-422A39053D8B}">
      <dsp:nvSpPr>
        <dsp:cNvPr id="0" name=""/>
        <dsp:cNvSpPr/>
      </dsp:nvSpPr>
      <dsp:spPr>
        <a:xfrm>
          <a:off x="0" y="3892656"/>
          <a:ext cx="8596668" cy="97245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6680" tIns="106680" rIns="106680" bIns="106680" numCol="1" spcCol="1270" anchor="t" anchorCtr="0">
          <a:noAutofit/>
        </a:bodyPr>
        <a:lstStyle/>
        <a:p>
          <a:pPr marL="0" lvl="0" indent="0" algn="l" defTabSz="1244600">
            <a:lnSpc>
              <a:spcPct val="90000"/>
            </a:lnSpc>
            <a:spcBef>
              <a:spcPct val="0"/>
            </a:spcBef>
            <a:spcAft>
              <a:spcPct val="35000"/>
            </a:spcAft>
            <a:buNone/>
          </a:pPr>
          <a:r>
            <a:rPr lang="en-US" sz="2800" kern="1200" dirty="0">
              <a:solidFill>
                <a:schemeClr val="accent2">
                  <a:lumMod val="50000"/>
                </a:schemeClr>
              </a:solidFill>
            </a:rPr>
            <a:t>d) Continued reassessment of their progress</a:t>
          </a:r>
        </a:p>
      </dsp:txBody>
      <dsp:txXfrm>
        <a:off x="0" y="3892656"/>
        <a:ext cx="8596668" cy="972451"/>
      </dsp:txXfrm>
    </dsp:sp>
    <dsp:sp modelId="{36BE308A-9A27-4472-BB68-9E3A8E2B684D}">
      <dsp:nvSpPr>
        <dsp:cNvPr id="0" name=""/>
        <dsp:cNvSpPr/>
      </dsp:nvSpPr>
      <dsp:spPr>
        <a:xfrm>
          <a:off x="0" y="4865107"/>
          <a:ext cx="8596668" cy="0"/>
        </a:xfrm>
        <a:prstGeom prst="line">
          <a:avLst/>
        </a:prstGeom>
        <a:solidFill>
          <a:schemeClr val="accent1">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E597E6D1-B0C3-4338-BBE0-A9DF82D0EE18}">
      <dsp:nvSpPr>
        <dsp:cNvPr id="0" name=""/>
        <dsp:cNvSpPr/>
      </dsp:nvSpPr>
      <dsp:spPr>
        <a:xfrm>
          <a:off x="0" y="4865107"/>
          <a:ext cx="8596668" cy="97245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7160" tIns="137160" rIns="137160" bIns="137160" numCol="1" spcCol="1270" anchor="t" anchorCtr="0">
          <a:noAutofit/>
        </a:bodyPr>
        <a:lstStyle/>
        <a:p>
          <a:pPr marL="0" lvl="0" indent="0" algn="l" defTabSz="1600200">
            <a:lnSpc>
              <a:spcPct val="90000"/>
            </a:lnSpc>
            <a:spcBef>
              <a:spcPct val="0"/>
            </a:spcBef>
            <a:spcAft>
              <a:spcPct val="35000"/>
            </a:spcAft>
            <a:buNone/>
          </a:pPr>
          <a:r>
            <a:rPr lang="en-US" sz="3600" b="1" u="none" kern="1200" dirty="0">
              <a:solidFill>
                <a:schemeClr val="accent2">
                  <a:lumMod val="50000"/>
                </a:schemeClr>
              </a:solidFill>
            </a:rPr>
            <a:t>e) </a:t>
          </a:r>
          <a:r>
            <a:rPr lang="en-US" sz="3600" b="1" u="sng" kern="1200" dirty="0">
              <a:solidFill>
                <a:schemeClr val="accent2">
                  <a:lumMod val="50000"/>
                </a:schemeClr>
              </a:solidFill>
            </a:rPr>
            <a:t>All of the above</a:t>
          </a:r>
        </a:p>
      </dsp:txBody>
      <dsp:txXfrm>
        <a:off x="0" y="4865107"/>
        <a:ext cx="8596668" cy="972451"/>
      </dsp:txXfrm>
    </dsp:sp>
  </dsp:spTree>
</dsp:drawing>
</file>

<file path=ppt/diagrams/drawing13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4036C41-CE2A-4381-97EB-9BCCB0B2EF05}">
      <dsp:nvSpPr>
        <dsp:cNvPr id="0" name=""/>
        <dsp:cNvSpPr/>
      </dsp:nvSpPr>
      <dsp:spPr>
        <a:xfrm>
          <a:off x="1085155" y="140718"/>
          <a:ext cx="2196000" cy="2196000"/>
        </a:xfrm>
        <a:prstGeom prst="round2DiagRect">
          <a:avLst>
            <a:gd name="adj1" fmla="val 29727"/>
            <a:gd name="adj2" fmla="val 0"/>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C24BAD74-C1DF-4F40-89D8-A25E79D7BD71}">
      <dsp:nvSpPr>
        <dsp:cNvPr id="0" name=""/>
        <dsp:cNvSpPr/>
      </dsp:nvSpPr>
      <dsp:spPr>
        <a:xfrm>
          <a:off x="1553156" y="608718"/>
          <a:ext cx="1260000" cy="1260000"/>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9050" cap="rnd" cmpd="sng" algn="ctr">
          <a:noFill/>
          <a:prstDash val="solid"/>
        </a:ln>
        <a:effectLst/>
      </dsp:spPr>
      <dsp:style>
        <a:lnRef idx="2">
          <a:scrgbClr r="0" g="0" b="0"/>
        </a:lnRef>
        <a:fillRef idx="1">
          <a:scrgbClr r="0" g="0" b="0"/>
        </a:fillRef>
        <a:effectRef idx="0">
          <a:scrgbClr r="0" g="0" b="0"/>
        </a:effectRef>
        <a:fontRef idx="minor">
          <a:schemeClr val="lt1"/>
        </a:fontRef>
      </dsp:style>
    </dsp:sp>
    <dsp:sp modelId="{42970192-5B4E-44FF-B149-42A1C191D23A}">
      <dsp:nvSpPr>
        <dsp:cNvPr id="0" name=""/>
        <dsp:cNvSpPr/>
      </dsp:nvSpPr>
      <dsp:spPr>
        <a:xfrm>
          <a:off x="383155" y="3020718"/>
          <a:ext cx="3600000" cy="720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1422400">
            <a:lnSpc>
              <a:spcPct val="90000"/>
            </a:lnSpc>
            <a:spcBef>
              <a:spcPct val="0"/>
            </a:spcBef>
            <a:spcAft>
              <a:spcPct val="35000"/>
            </a:spcAft>
            <a:buNone/>
            <a:defRPr cap="all"/>
          </a:pPr>
          <a:r>
            <a:rPr lang="en-US" sz="3200" kern="1200" dirty="0">
              <a:solidFill>
                <a:schemeClr val="accent3">
                  <a:lumMod val="75000"/>
                </a:schemeClr>
              </a:solidFill>
            </a:rPr>
            <a:t>MODULE FOURTEEN</a:t>
          </a:r>
        </a:p>
      </dsp:txBody>
      <dsp:txXfrm>
        <a:off x="383155" y="3020718"/>
        <a:ext cx="3600000" cy="720000"/>
      </dsp:txXfrm>
    </dsp:sp>
    <dsp:sp modelId="{65C31085-9513-465E-A084-1F9DAC796A15}">
      <dsp:nvSpPr>
        <dsp:cNvPr id="0" name=""/>
        <dsp:cNvSpPr/>
      </dsp:nvSpPr>
      <dsp:spPr>
        <a:xfrm>
          <a:off x="5315156" y="140718"/>
          <a:ext cx="2196000" cy="2196000"/>
        </a:xfrm>
        <a:prstGeom prst="round2DiagRect">
          <a:avLst>
            <a:gd name="adj1" fmla="val 29727"/>
            <a:gd name="adj2" fmla="val 0"/>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C496E2D2-A642-44A6-804B-F4BF22C38A92}">
      <dsp:nvSpPr>
        <dsp:cNvPr id="0" name=""/>
        <dsp:cNvSpPr/>
      </dsp:nvSpPr>
      <dsp:spPr>
        <a:xfrm>
          <a:off x="5783156" y="608718"/>
          <a:ext cx="1260000" cy="1260000"/>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9050" cap="rnd" cmpd="sng" algn="ctr">
          <a:noFill/>
          <a:prstDash val="solid"/>
        </a:ln>
        <a:effectLst/>
      </dsp:spPr>
      <dsp:style>
        <a:lnRef idx="2">
          <a:scrgbClr r="0" g="0" b="0"/>
        </a:lnRef>
        <a:fillRef idx="1">
          <a:scrgbClr r="0" g="0" b="0"/>
        </a:fillRef>
        <a:effectRef idx="0">
          <a:scrgbClr r="0" g="0" b="0"/>
        </a:effectRef>
        <a:fontRef idx="minor">
          <a:schemeClr val="lt1"/>
        </a:fontRef>
      </dsp:style>
    </dsp:sp>
    <dsp:sp modelId="{EB15181C-86EB-48A7-ADB2-86A79CA8A6B7}">
      <dsp:nvSpPr>
        <dsp:cNvPr id="0" name=""/>
        <dsp:cNvSpPr/>
      </dsp:nvSpPr>
      <dsp:spPr>
        <a:xfrm>
          <a:off x="4613156" y="3020718"/>
          <a:ext cx="3600000" cy="720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1422400">
            <a:lnSpc>
              <a:spcPct val="90000"/>
            </a:lnSpc>
            <a:spcBef>
              <a:spcPct val="0"/>
            </a:spcBef>
            <a:spcAft>
              <a:spcPct val="35000"/>
            </a:spcAft>
            <a:buNone/>
            <a:defRPr cap="all"/>
          </a:pPr>
          <a:r>
            <a:rPr lang="en-US" sz="3200" kern="1200" dirty="0">
              <a:solidFill>
                <a:schemeClr val="accent3">
                  <a:lumMod val="75000"/>
                </a:schemeClr>
              </a:solidFill>
            </a:rPr>
            <a:t>QUIZ</a:t>
          </a:r>
        </a:p>
      </dsp:txBody>
      <dsp:txXfrm>
        <a:off x="4613156" y="3020718"/>
        <a:ext cx="3600000" cy="720000"/>
      </dsp:txXfrm>
    </dsp:sp>
  </dsp:spTree>
</dsp:drawing>
</file>

<file path=ppt/diagrams/drawing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847F6CB-4187-4272-8C9D-3CD03C3D81A6}">
      <dsp:nvSpPr>
        <dsp:cNvPr id="0" name=""/>
        <dsp:cNvSpPr/>
      </dsp:nvSpPr>
      <dsp:spPr>
        <a:xfrm>
          <a:off x="0" y="2195"/>
          <a:ext cx="5562600" cy="0"/>
        </a:xfrm>
        <a:prstGeom prst="line">
          <a:avLst/>
        </a:prstGeom>
        <a:solidFill>
          <a:schemeClr val="accent1">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BAE1495E-EFE0-4D6F-B56C-4D03B8901FC7}">
      <dsp:nvSpPr>
        <dsp:cNvPr id="0" name=""/>
        <dsp:cNvSpPr/>
      </dsp:nvSpPr>
      <dsp:spPr>
        <a:xfrm>
          <a:off x="0" y="2195"/>
          <a:ext cx="5562600" cy="149713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1440" tIns="91440" rIns="91440" bIns="91440" numCol="1" spcCol="1270" anchor="t" anchorCtr="0">
          <a:noAutofit/>
        </a:bodyPr>
        <a:lstStyle/>
        <a:p>
          <a:pPr marL="0" lvl="0" indent="0" algn="l" defTabSz="1066800">
            <a:lnSpc>
              <a:spcPct val="90000"/>
            </a:lnSpc>
            <a:spcBef>
              <a:spcPct val="0"/>
            </a:spcBef>
            <a:spcAft>
              <a:spcPct val="35000"/>
            </a:spcAft>
            <a:buNone/>
          </a:pPr>
          <a:r>
            <a:rPr lang="en-US" sz="2400" kern="1200" dirty="0">
              <a:solidFill>
                <a:schemeClr val="accent4">
                  <a:lumMod val="75000"/>
                </a:schemeClr>
              </a:solidFill>
            </a:rPr>
            <a:t>2. Assisting an individual with getting a ride to and/or from work by a co-worker would be an example of a formal resource. </a:t>
          </a:r>
        </a:p>
      </dsp:txBody>
      <dsp:txXfrm>
        <a:off x="0" y="2195"/>
        <a:ext cx="5562600" cy="1497136"/>
      </dsp:txXfrm>
    </dsp:sp>
    <dsp:sp modelId="{34F41631-D953-45AB-A474-C7A2A9EDFE13}">
      <dsp:nvSpPr>
        <dsp:cNvPr id="0" name=""/>
        <dsp:cNvSpPr/>
      </dsp:nvSpPr>
      <dsp:spPr>
        <a:xfrm>
          <a:off x="0" y="1499331"/>
          <a:ext cx="5562600" cy="0"/>
        </a:xfrm>
        <a:prstGeom prst="line">
          <a:avLst/>
        </a:prstGeom>
        <a:solidFill>
          <a:schemeClr val="accent1">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63242E3B-ED32-4B5D-B79A-7CECDEE0DF0B}">
      <dsp:nvSpPr>
        <dsp:cNvPr id="0" name=""/>
        <dsp:cNvSpPr/>
      </dsp:nvSpPr>
      <dsp:spPr>
        <a:xfrm>
          <a:off x="0" y="1499331"/>
          <a:ext cx="5562600" cy="149713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1440" tIns="91440" rIns="91440" bIns="91440" numCol="1" spcCol="1270" anchor="t" anchorCtr="0">
          <a:noAutofit/>
        </a:bodyPr>
        <a:lstStyle/>
        <a:p>
          <a:pPr marL="0" lvl="0" indent="0" algn="l" defTabSz="1066800">
            <a:lnSpc>
              <a:spcPct val="90000"/>
            </a:lnSpc>
            <a:spcBef>
              <a:spcPct val="0"/>
            </a:spcBef>
            <a:spcAft>
              <a:spcPct val="35000"/>
            </a:spcAft>
            <a:buNone/>
          </a:pPr>
          <a:r>
            <a:rPr lang="en-US" sz="2400" kern="1200" dirty="0">
              <a:solidFill>
                <a:schemeClr val="accent4">
                  <a:lumMod val="75000"/>
                </a:schemeClr>
              </a:solidFill>
            </a:rPr>
            <a:t>True</a:t>
          </a:r>
        </a:p>
      </dsp:txBody>
      <dsp:txXfrm>
        <a:off x="0" y="1499331"/>
        <a:ext cx="5562600" cy="1497136"/>
      </dsp:txXfrm>
    </dsp:sp>
    <dsp:sp modelId="{3284827A-9B3F-4F5C-8BEE-FE82029A13C5}">
      <dsp:nvSpPr>
        <dsp:cNvPr id="0" name=""/>
        <dsp:cNvSpPr/>
      </dsp:nvSpPr>
      <dsp:spPr>
        <a:xfrm>
          <a:off x="0" y="2996468"/>
          <a:ext cx="5562600" cy="0"/>
        </a:xfrm>
        <a:prstGeom prst="line">
          <a:avLst/>
        </a:prstGeom>
        <a:solidFill>
          <a:schemeClr val="accent1">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B2F73249-F0B2-496A-A631-1C6424C5D4DC}">
      <dsp:nvSpPr>
        <dsp:cNvPr id="0" name=""/>
        <dsp:cNvSpPr/>
      </dsp:nvSpPr>
      <dsp:spPr>
        <a:xfrm>
          <a:off x="0" y="2996468"/>
          <a:ext cx="5562600" cy="149713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1440" tIns="91440" rIns="91440" bIns="91440" numCol="1" spcCol="1270" anchor="t" anchorCtr="0">
          <a:noAutofit/>
        </a:bodyPr>
        <a:lstStyle/>
        <a:p>
          <a:pPr marL="0" lvl="0" indent="0" algn="l" defTabSz="1066800">
            <a:lnSpc>
              <a:spcPct val="90000"/>
            </a:lnSpc>
            <a:spcBef>
              <a:spcPct val="0"/>
            </a:spcBef>
            <a:spcAft>
              <a:spcPct val="35000"/>
            </a:spcAft>
            <a:buNone/>
          </a:pPr>
          <a:r>
            <a:rPr lang="en-US" sz="2400" kern="1200" dirty="0">
              <a:solidFill>
                <a:schemeClr val="accent4">
                  <a:lumMod val="75000"/>
                </a:schemeClr>
              </a:solidFill>
            </a:rPr>
            <a:t>False</a:t>
          </a:r>
        </a:p>
      </dsp:txBody>
      <dsp:txXfrm>
        <a:off x="0" y="2996468"/>
        <a:ext cx="5562600" cy="1497136"/>
      </dsp:txXfrm>
    </dsp:sp>
  </dsp:spTree>
</dsp:drawing>
</file>

<file path=ppt/diagrams/drawing14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826BE0E-E588-4048-80C6-0CBD94DF6EDC}">
      <dsp:nvSpPr>
        <dsp:cNvPr id="0" name=""/>
        <dsp:cNvSpPr/>
      </dsp:nvSpPr>
      <dsp:spPr>
        <a:xfrm>
          <a:off x="0" y="0"/>
          <a:ext cx="9618133" cy="4093482"/>
        </a:xfrm>
        <a:prstGeom prst="rect">
          <a:avLst/>
        </a:prstGeom>
        <a:solidFill>
          <a:schemeClr val="accent2">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63144" tIns="263144" rIns="263144" bIns="263144" numCol="1" spcCol="1270" anchor="ctr" anchorCtr="0">
          <a:noAutofit/>
        </a:bodyPr>
        <a:lstStyle/>
        <a:p>
          <a:pPr marL="0" lvl="0" indent="0" algn="ctr" defTabSz="1644650">
            <a:lnSpc>
              <a:spcPct val="90000"/>
            </a:lnSpc>
            <a:spcBef>
              <a:spcPct val="0"/>
            </a:spcBef>
            <a:spcAft>
              <a:spcPct val="35000"/>
            </a:spcAft>
            <a:buNone/>
          </a:pPr>
          <a:r>
            <a:rPr lang="en-US" sz="3700" kern="1200" dirty="0"/>
            <a:t>2. Directly facilitating discussion regarding feelings is an allowed activity in the provision of  rehabilitation services? </a:t>
          </a:r>
        </a:p>
      </dsp:txBody>
      <dsp:txXfrm>
        <a:off x="0" y="0"/>
        <a:ext cx="9618133" cy="2210480"/>
      </dsp:txXfrm>
    </dsp:sp>
    <dsp:sp modelId="{255BD0EE-235A-4EBD-9D66-967462C26A1A}">
      <dsp:nvSpPr>
        <dsp:cNvPr id="0" name=""/>
        <dsp:cNvSpPr/>
      </dsp:nvSpPr>
      <dsp:spPr>
        <a:xfrm>
          <a:off x="0" y="2128610"/>
          <a:ext cx="4809066" cy="1883001"/>
        </a:xfrm>
        <a:prstGeom prst="rect">
          <a:avLst/>
        </a:prstGeom>
        <a:solidFill>
          <a:schemeClr val="accent2">
            <a:tint val="40000"/>
            <a:alpha val="90000"/>
            <a:hueOff val="0"/>
            <a:satOff val="0"/>
            <a:lumOff val="0"/>
            <a:alphaOff val="0"/>
          </a:schemeClr>
        </a:solidFill>
        <a:ln w="19050" cap="rnd" cmpd="sng" algn="ctr">
          <a:solidFill>
            <a:schemeClr val="accent2">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62280" tIns="82550" rIns="462280" bIns="82550" numCol="1" spcCol="1270" anchor="ctr" anchorCtr="0">
          <a:noAutofit/>
        </a:bodyPr>
        <a:lstStyle/>
        <a:p>
          <a:pPr marL="0" lvl="0" indent="0" algn="ctr" defTabSz="2889250">
            <a:lnSpc>
              <a:spcPct val="90000"/>
            </a:lnSpc>
            <a:spcBef>
              <a:spcPct val="0"/>
            </a:spcBef>
            <a:spcAft>
              <a:spcPct val="35000"/>
            </a:spcAft>
            <a:buNone/>
          </a:pPr>
          <a:r>
            <a:rPr lang="en-US" sz="6500" kern="1200" dirty="0">
              <a:solidFill>
                <a:schemeClr val="accent3">
                  <a:lumMod val="75000"/>
                </a:schemeClr>
              </a:solidFill>
            </a:rPr>
            <a:t>True </a:t>
          </a:r>
        </a:p>
      </dsp:txBody>
      <dsp:txXfrm>
        <a:off x="0" y="2128610"/>
        <a:ext cx="4809066" cy="1883001"/>
      </dsp:txXfrm>
    </dsp:sp>
    <dsp:sp modelId="{3664F57C-F6C6-4E05-AD3F-38B3B9A4DD96}">
      <dsp:nvSpPr>
        <dsp:cNvPr id="0" name=""/>
        <dsp:cNvSpPr/>
      </dsp:nvSpPr>
      <dsp:spPr>
        <a:xfrm>
          <a:off x="4809066" y="2128610"/>
          <a:ext cx="4809066" cy="1883001"/>
        </a:xfrm>
        <a:prstGeom prst="rect">
          <a:avLst/>
        </a:prstGeom>
        <a:solidFill>
          <a:schemeClr val="accent3">
            <a:tint val="40000"/>
            <a:alpha val="90000"/>
            <a:hueOff val="0"/>
            <a:satOff val="0"/>
            <a:lumOff val="0"/>
            <a:alphaOff val="0"/>
          </a:schemeClr>
        </a:solidFill>
        <a:ln w="19050" cap="rnd" cmpd="sng" algn="ctr">
          <a:solidFill>
            <a:schemeClr val="accent3">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62280" tIns="82550" rIns="462280" bIns="82550" numCol="1" spcCol="1270" anchor="ctr" anchorCtr="0">
          <a:noAutofit/>
        </a:bodyPr>
        <a:lstStyle/>
        <a:p>
          <a:pPr marL="0" lvl="0" indent="0" algn="ctr" defTabSz="2889250">
            <a:lnSpc>
              <a:spcPct val="90000"/>
            </a:lnSpc>
            <a:spcBef>
              <a:spcPct val="0"/>
            </a:spcBef>
            <a:spcAft>
              <a:spcPct val="35000"/>
            </a:spcAft>
            <a:buNone/>
          </a:pPr>
          <a:r>
            <a:rPr lang="en-US" sz="6500" kern="1200" dirty="0">
              <a:solidFill>
                <a:schemeClr val="accent3">
                  <a:lumMod val="75000"/>
                </a:schemeClr>
              </a:solidFill>
            </a:rPr>
            <a:t>False</a:t>
          </a:r>
        </a:p>
      </dsp:txBody>
      <dsp:txXfrm>
        <a:off x="4809066" y="2128610"/>
        <a:ext cx="4809066" cy="1883001"/>
      </dsp:txXfrm>
    </dsp:sp>
  </dsp:spTree>
</dsp:drawing>
</file>

<file path=ppt/diagrams/drawing14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826BE0E-E588-4048-80C6-0CBD94DF6EDC}">
      <dsp:nvSpPr>
        <dsp:cNvPr id="0" name=""/>
        <dsp:cNvSpPr/>
      </dsp:nvSpPr>
      <dsp:spPr>
        <a:xfrm>
          <a:off x="0" y="0"/>
          <a:ext cx="9618133" cy="4093482"/>
        </a:xfrm>
        <a:prstGeom prst="rect">
          <a:avLst/>
        </a:prstGeom>
        <a:solidFill>
          <a:schemeClr val="accent2">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70256" tIns="270256" rIns="270256" bIns="270256" numCol="1" spcCol="1270" anchor="ctr" anchorCtr="0">
          <a:noAutofit/>
        </a:bodyPr>
        <a:lstStyle/>
        <a:p>
          <a:pPr marL="0" lvl="0" indent="0" algn="ctr" defTabSz="1689100">
            <a:lnSpc>
              <a:spcPct val="90000"/>
            </a:lnSpc>
            <a:spcBef>
              <a:spcPct val="0"/>
            </a:spcBef>
            <a:spcAft>
              <a:spcPct val="35000"/>
            </a:spcAft>
            <a:buNone/>
          </a:pPr>
          <a:r>
            <a:rPr lang="en-US" sz="3800" kern="1200" dirty="0"/>
            <a:t>2Directly facilitating discussion regarding feelings is an allowed activity in the provision of  rehabilitation services? </a:t>
          </a:r>
        </a:p>
      </dsp:txBody>
      <dsp:txXfrm>
        <a:off x="0" y="0"/>
        <a:ext cx="9618133" cy="2210480"/>
      </dsp:txXfrm>
    </dsp:sp>
    <dsp:sp modelId="{255BD0EE-235A-4EBD-9D66-967462C26A1A}">
      <dsp:nvSpPr>
        <dsp:cNvPr id="0" name=""/>
        <dsp:cNvSpPr/>
      </dsp:nvSpPr>
      <dsp:spPr>
        <a:xfrm>
          <a:off x="0" y="2128610"/>
          <a:ext cx="4809066" cy="1883001"/>
        </a:xfrm>
        <a:prstGeom prst="rect">
          <a:avLst/>
        </a:prstGeom>
        <a:solidFill>
          <a:schemeClr val="accent2">
            <a:tint val="40000"/>
            <a:alpha val="90000"/>
            <a:hueOff val="0"/>
            <a:satOff val="0"/>
            <a:lumOff val="0"/>
            <a:alphaOff val="0"/>
          </a:schemeClr>
        </a:solidFill>
        <a:ln w="19050" cap="rnd" cmpd="sng" algn="ctr">
          <a:solidFill>
            <a:schemeClr val="accent2">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62280" tIns="82550" rIns="462280" bIns="82550" numCol="1" spcCol="1270" anchor="ctr" anchorCtr="0">
          <a:noAutofit/>
        </a:bodyPr>
        <a:lstStyle/>
        <a:p>
          <a:pPr marL="0" lvl="0" indent="0" algn="ctr" defTabSz="2889250">
            <a:lnSpc>
              <a:spcPct val="90000"/>
            </a:lnSpc>
            <a:spcBef>
              <a:spcPct val="0"/>
            </a:spcBef>
            <a:spcAft>
              <a:spcPct val="35000"/>
            </a:spcAft>
            <a:buNone/>
          </a:pPr>
          <a:r>
            <a:rPr lang="en-US" sz="6500" kern="1200" dirty="0">
              <a:solidFill>
                <a:schemeClr val="accent3">
                  <a:lumMod val="75000"/>
                </a:schemeClr>
              </a:solidFill>
            </a:rPr>
            <a:t>True </a:t>
          </a:r>
        </a:p>
      </dsp:txBody>
      <dsp:txXfrm>
        <a:off x="0" y="2128610"/>
        <a:ext cx="4809066" cy="1883001"/>
      </dsp:txXfrm>
    </dsp:sp>
    <dsp:sp modelId="{3664F57C-F6C6-4E05-AD3F-38B3B9A4DD96}">
      <dsp:nvSpPr>
        <dsp:cNvPr id="0" name=""/>
        <dsp:cNvSpPr/>
      </dsp:nvSpPr>
      <dsp:spPr>
        <a:xfrm>
          <a:off x="4809066" y="2128610"/>
          <a:ext cx="4809066" cy="1883001"/>
        </a:xfrm>
        <a:prstGeom prst="rect">
          <a:avLst/>
        </a:prstGeom>
        <a:solidFill>
          <a:schemeClr val="accent3">
            <a:tint val="40000"/>
            <a:alpha val="90000"/>
            <a:hueOff val="0"/>
            <a:satOff val="0"/>
            <a:lumOff val="0"/>
            <a:alphaOff val="0"/>
          </a:schemeClr>
        </a:solidFill>
        <a:ln w="19050" cap="rnd" cmpd="sng" algn="ctr">
          <a:solidFill>
            <a:schemeClr val="accent3">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69392" tIns="83820" rIns="469392" bIns="83820" numCol="1" spcCol="1270" anchor="ctr" anchorCtr="0">
          <a:noAutofit/>
        </a:bodyPr>
        <a:lstStyle/>
        <a:p>
          <a:pPr marL="0" lvl="0" indent="0" algn="ctr" defTabSz="2933700">
            <a:lnSpc>
              <a:spcPct val="90000"/>
            </a:lnSpc>
            <a:spcBef>
              <a:spcPct val="0"/>
            </a:spcBef>
            <a:spcAft>
              <a:spcPct val="35000"/>
            </a:spcAft>
            <a:buNone/>
          </a:pPr>
          <a:r>
            <a:rPr lang="en-US" sz="6600" b="1" u="sng" kern="1200" dirty="0">
              <a:solidFill>
                <a:schemeClr val="accent3">
                  <a:lumMod val="75000"/>
                </a:schemeClr>
              </a:solidFill>
            </a:rPr>
            <a:t>False</a:t>
          </a:r>
        </a:p>
      </dsp:txBody>
      <dsp:txXfrm>
        <a:off x="4809066" y="2128610"/>
        <a:ext cx="4809066" cy="1883001"/>
      </dsp:txXfrm>
    </dsp:sp>
  </dsp:spTree>
</dsp:drawing>
</file>

<file path=ppt/diagrams/drawing14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8D072E0-D35B-472F-961A-303ADD06E545}">
      <dsp:nvSpPr>
        <dsp:cNvPr id="0" name=""/>
        <dsp:cNvSpPr/>
      </dsp:nvSpPr>
      <dsp:spPr>
        <a:xfrm>
          <a:off x="0" y="8986"/>
          <a:ext cx="6424440" cy="1948050"/>
        </a:xfrm>
        <a:prstGeom prst="roundRect">
          <a:avLst/>
        </a:prstGeom>
        <a:solidFill>
          <a:schemeClr val="accent2">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40970" tIns="140970" rIns="140970" bIns="140970" numCol="1" spcCol="1270" anchor="ctr" anchorCtr="0">
          <a:noAutofit/>
        </a:bodyPr>
        <a:lstStyle/>
        <a:p>
          <a:pPr marL="0" lvl="0" indent="0" algn="l" defTabSz="1644650">
            <a:lnSpc>
              <a:spcPct val="90000"/>
            </a:lnSpc>
            <a:spcBef>
              <a:spcPct val="0"/>
            </a:spcBef>
            <a:spcAft>
              <a:spcPct val="35000"/>
            </a:spcAft>
            <a:buNone/>
          </a:pPr>
          <a:r>
            <a:rPr lang="en-US" sz="3700" kern="1200"/>
            <a:t>Learning objectives are created during of the ADDIE phases of development? </a:t>
          </a:r>
        </a:p>
      </dsp:txBody>
      <dsp:txXfrm>
        <a:off x="95096" y="104082"/>
        <a:ext cx="6234248" cy="1757858"/>
      </dsp:txXfrm>
    </dsp:sp>
    <dsp:sp modelId="{721286E8-E377-4AD9-B0DB-83CC993C33D6}">
      <dsp:nvSpPr>
        <dsp:cNvPr id="0" name=""/>
        <dsp:cNvSpPr/>
      </dsp:nvSpPr>
      <dsp:spPr>
        <a:xfrm>
          <a:off x="0" y="1957036"/>
          <a:ext cx="6424440" cy="191475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976" tIns="46990" rIns="263144" bIns="46990" numCol="1" spcCol="1270" anchor="t" anchorCtr="0">
          <a:noAutofit/>
        </a:bodyPr>
        <a:lstStyle/>
        <a:p>
          <a:pPr marL="285750" lvl="1" indent="-285750" algn="l" defTabSz="1289050">
            <a:lnSpc>
              <a:spcPct val="90000"/>
            </a:lnSpc>
            <a:spcBef>
              <a:spcPct val="0"/>
            </a:spcBef>
            <a:spcAft>
              <a:spcPct val="20000"/>
            </a:spcAft>
            <a:buChar char="•"/>
          </a:pPr>
          <a:r>
            <a:rPr lang="en-US" sz="2900" kern="1200" dirty="0">
              <a:solidFill>
                <a:schemeClr val="accent3">
                  <a:lumMod val="75000"/>
                </a:schemeClr>
              </a:solidFill>
            </a:rPr>
            <a:t>a) Evaluate</a:t>
          </a:r>
        </a:p>
        <a:p>
          <a:pPr marL="285750" lvl="1" indent="-285750" algn="l" defTabSz="1289050">
            <a:lnSpc>
              <a:spcPct val="90000"/>
            </a:lnSpc>
            <a:spcBef>
              <a:spcPct val="0"/>
            </a:spcBef>
            <a:spcAft>
              <a:spcPct val="20000"/>
            </a:spcAft>
            <a:buChar char="•"/>
          </a:pPr>
          <a:r>
            <a:rPr lang="en-US" sz="2900" kern="1200" dirty="0">
              <a:solidFill>
                <a:schemeClr val="accent3">
                  <a:lumMod val="75000"/>
                </a:schemeClr>
              </a:solidFill>
            </a:rPr>
            <a:t>b) Design</a:t>
          </a:r>
        </a:p>
        <a:p>
          <a:pPr marL="285750" lvl="1" indent="-285750" algn="l" defTabSz="1289050">
            <a:lnSpc>
              <a:spcPct val="90000"/>
            </a:lnSpc>
            <a:spcBef>
              <a:spcPct val="0"/>
            </a:spcBef>
            <a:spcAft>
              <a:spcPct val="20000"/>
            </a:spcAft>
            <a:buChar char="•"/>
          </a:pPr>
          <a:r>
            <a:rPr lang="en-US" sz="2900" kern="1200" dirty="0">
              <a:solidFill>
                <a:schemeClr val="accent3">
                  <a:lumMod val="75000"/>
                </a:schemeClr>
              </a:solidFill>
            </a:rPr>
            <a:t>c) Development</a:t>
          </a:r>
        </a:p>
        <a:p>
          <a:pPr marL="285750" lvl="1" indent="-285750" algn="l" defTabSz="1289050">
            <a:lnSpc>
              <a:spcPct val="90000"/>
            </a:lnSpc>
            <a:spcBef>
              <a:spcPct val="0"/>
            </a:spcBef>
            <a:spcAft>
              <a:spcPct val="20000"/>
            </a:spcAft>
            <a:buChar char="•"/>
          </a:pPr>
          <a:r>
            <a:rPr lang="en-US" sz="2900" kern="1200" dirty="0">
              <a:solidFill>
                <a:schemeClr val="accent3">
                  <a:lumMod val="75000"/>
                </a:schemeClr>
              </a:solidFill>
            </a:rPr>
            <a:t>d) Implementation</a:t>
          </a:r>
        </a:p>
      </dsp:txBody>
      <dsp:txXfrm>
        <a:off x="0" y="1957036"/>
        <a:ext cx="6424440" cy="1914750"/>
      </dsp:txXfrm>
    </dsp:sp>
  </dsp:spTree>
</dsp:drawing>
</file>

<file path=ppt/diagrams/drawing14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8D072E0-D35B-472F-961A-303ADD06E545}">
      <dsp:nvSpPr>
        <dsp:cNvPr id="0" name=""/>
        <dsp:cNvSpPr/>
      </dsp:nvSpPr>
      <dsp:spPr>
        <a:xfrm>
          <a:off x="0" y="4711"/>
          <a:ext cx="6424440" cy="1842749"/>
        </a:xfrm>
        <a:prstGeom prst="roundRect">
          <a:avLst/>
        </a:prstGeom>
        <a:solidFill>
          <a:schemeClr val="accent2">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3350" tIns="133350" rIns="133350" bIns="133350" numCol="1" spcCol="1270" anchor="ctr" anchorCtr="0">
          <a:noAutofit/>
        </a:bodyPr>
        <a:lstStyle/>
        <a:p>
          <a:pPr marL="0" lvl="0" indent="0" algn="l" defTabSz="1555750">
            <a:lnSpc>
              <a:spcPct val="90000"/>
            </a:lnSpc>
            <a:spcBef>
              <a:spcPct val="0"/>
            </a:spcBef>
            <a:spcAft>
              <a:spcPct val="35000"/>
            </a:spcAft>
            <a:buNone/>
          </a:pPr>
          <a:r>
            <a:rPr lang="en-US" sz="3500" kern="1200"/>
            <a:t>Learning objectives are created during of the ADDIE phases of development? </a:t>
          </a:r>
        </a:p>
      </dsp:txBody>
      <dsp:txXfrm>
        <a:off x="89956" y="94667"/>
        <a:ext cx="6244528" cy="1662837"/>
      </dsp:txXfrm>
    </dsp:sp>
    <dsp:sp modelId="{721286E8-E377-4AD9-B0DB-83CC993C33D6}">
      <dsp:nvSpPr>
        <dsp:cNvPr id="0" name=""/>
        <dsp:cNvSpPr/>
      </dsp:nvSpPr>
      <dsp:spPr>
        <a:xfrm>
          <a:off x="0" y="1847461"/>
          <a:ext cx="6424440" cy="20286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976" tIns="45720" rIns="256032" bIns="45720" numCol="1" spcCol="1270" anchor="t" anchorCtr="0">
          <a:noAutofit/>
        </a:bodyPr>
        <a:lstStyle/>
        <a:p>
          <a:pPr marL="285750" lvl="1" indent="-285750" algn="l" defTabSz="1289050">
            <a:lnSpc>
              <a:spcPct val="90000"/>
            </a:lnSpc>
            <a:spcBef>
              <a:spcPct val="0"/>
            </a:spcBef>
            <a:spcAft>
              <a:spcPct val="20000"/>
            </a:spcAft>
            <a:buChar char="•"/>
          </a:pPr>
          <a:r>
            <a:rPr lang="en-US" sz="2900" kern="1200" dirty="0">
              <a:solidFill>
                <a:schemeClr val="accent3">
                  <a:lumMod val="75000"/>
                </a:schemeClr>
              </a:solidFill>
            </a:rPr>
            <a:t>a) Evaluate</a:t>
          </a:r>
        </a:p>
        <a:p>
          <a:pPr marL="285750" lvl="1" indent="-285750" algn="l" defTabSz="1600200">
            <a:lnSpc>
              <a:spcPct val="90000"/>
            </a:lnSpc>
            <a:spcBef>
              <a:spcPct val="0"/>
            </a:spcBef>
            <a:spcAft>
              <a:spcPct val="20000"/>
            </a:spcAft>
            <a:buChar char="•"/>
          </a:pPr>
          <a:r>
            <a:rPr lang="en-US" sz="3600" b="1" u="none" kern="1200" dirty="0">
              <a:solidFill>
                <a:schemeClr val="accent3">
                  <a:lumMod val="75000"/>
                </a:schemeClr>
              </a:solidFill>
            </a:rPr>
            <a:t>b) </a:t>
          </a:r>
          <a:r>
            <a:rPr lang="en-US" sz="3600" b="1" u="sng" kern="1200" dirty="0">
              <a:solidFill>
                <a:schemeClr val="accent3">
                  <a:lumMod val="75000"/>
                </a:schemeClr>
              </a:solidFill>
            </a:rPr>
            <a:t>Design</a:t>
          </a:r>
        </a:p>
        <a:p>
          <a:pPr marL="285750" lvl="1" indent="-285750" algn="l" defTabSz="1289050">
            <a:lnSpc>
              <a:spcPct val="90000"/>
            </a:lnSpc>
            <a:spcBef>
              <a:spcPct val="0"/>
            </a:spcBef>
            <a:spcAft>
              <a:spcPct val="20000"/>
            </a:spcAft>
            <a:buChar char="•"/>
          </a:pPr>
          <a:r>
            <a:rPr lang="en-US" sz="2900" kern="1200" dirty="0">
              <a:solidFill>
                <a:schemeClr val="accent3">
                  <a:lumMod val="75000"/>
                </a:schemeClr>
              </a:solidFill>
            </a:rPr>
            <a:t>c) Development</a:t>
          </a:r>
        </a:p>
        <a:p>
          <a:pPr marL="285750" lvl="1" indent="-285750" algn="l" defTabSz="1289050">
            <a:lnSpc>
              <a:spcPct val="90000"/>
            </a:lnSpc>
            <a:spcBef>
              <a:spcPct val="0"/>
            </a:spcBef>
            <a:spcAft>
              <a:spcPct val="20000"/>
            </a:spcAft>
            <a:buChar char="•"/>
          </a:pPr>
          <a:r>
            <a:rPr lang="en-US" sz="2900" kern="1200" dirty="0">
              <a:solidFill>
                <a:schemeClr val="accent3">
                  <a:lumMod val="75000"/>
                </a:schemeClr>
              </a:solidFill>
            </a:rPr>
            <a:t>d) Implementation</a:t>
          </a:r>
        </a:p>
      </dsp:txBody>
      <dsp:txXfrm>
        <a:off x="0" y="1847461"/>
        <a:ext cx="6424440" cy="2028600"/>
      </dsp:txXfrm>
    </dsp:sp>
  </dsp:spTree>
</dsp:drawing>
</file>

<file path=ppt/diagrams/drawing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847F6CB-4187-4272-8C9D-3CD03C3D81A6}">
      <dsp:nvSpPr>
        <dsp:cNvPr id="0" name=""/>
        <dsp:cNvSpPr/>
      </dsp:nvSpPr>
      <dsp:spPr>
        <a:xfrm>
          <a:off x="0" y="2195"/>
          <a:ext cx="5562600" cy="0"/>
        </a:xfrm>
        <a:prstGeom prst="line">
          <a:avLst/>
        </a:prstGeom>
        <a:solidFill>
          <a:schemeClr val="accent1">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BAE1495E-EFE0-4D6F-B56C-4D03B8901FC7}">
      <dsp:nvSpPr>
        <dsp:cNvPr id="0" name=""/>
        <dsp:cNvSpPr/>
      </dsp:nvSpPr>
      <dsp:spPr>
        <a:xfrm>
          <a:off x="0" y="2195"/>
          <a:ext cx="5562600" cy="149713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1440" tIns="91440" rIns="91440" bIns="91440" numCol="1" spcCol="1270" anchor="t" anchorCtr="0">
          <a:noAutofit/>
        </a:bodyPr>
        <a:lstStyle/>
        <a:p>
          <a:pPr marL="0" lvl="0" indent="0" algn="l" defTabSz="1066800">
            <a:lnSpc>
              <a:spcPct val="90000"/>
            </a:lnSpc>
            <a:spcBef>
              <a:spcPct val="0"/>
            </a:spcBef>
            <a:spcAft>
              <a:spcPct val="35000"/>
            </a:spcAft>
            <a:buNone/>
          </a:pPr>
          <a:r>
            <a:rPr lang="en-US" sz="2400" kern="1200" dirty="0">
              <a:solidFill>
                <a:schemeClr val="accent4">
                  <a:lumMod val="75000"/>
                </a:schemeClr>
              </a:solidFill>
            </a:rPr>
            <a:t>2. Assisting an individual with getting a ride to and/or from work by a co-worker would be an example of a formal resource. </a:t>
          </a:r>
        </a:p>
      </dsp:txBody>
      <dsp:txXfrm>
        <a:off x="0" y="2195"/>
        <a:ext cx="5562600" cy="1497136"/>
      </dsp:txXfrm>
    </dsp:sp>
    <dsp:sp modelId="{34F41631-D953-45AB-A474-C7A2A9EDFE13}">
      <dsp:nvSpPr>
        <dsp:cNvPr id="0" name=""/>
        <dsp:cNvSpPr/>
      </dsp:nvSpPr>
      <dsp:spPr>
        <a:xfrm>
          <a:off x="0" y="1499331"/>
          <a:ext cx="5562600" cy="0"/>
        </a:xfrm>
        <a:prstGeom prst="line">
          <a:avLst/>
        </a:prstGeom>
        <a:solidFill>
          <a:schemeClr val="accent1">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63242E3B-ED32-4B5D-B79A-7CECDEE0DF0B}">
      <dsp:nvSpPr>
        <dsp:cNvPr id="0" name=""/>
        <dsp:cNvSpPr/>
      </dsp:nvSpPr>
      <dsp:spPr>
        <a:xfrm>
          <a:off x="0" y="1499331"/>
          <a:ext cx="5562600" cy="149713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1440" tIns="91440" rIns="91440" bIns="91440" numCol="1" spcCol="1270" anchor="t" anchorCtr="0">
          <a:noAutofit/>
        </a:bodyPr>
        <a:lstStyle/>
        <a:p>
          <a:pPr marL="0" lvl="0" indent="0" algn="l" defTabSz="1066800">
            <a:lnSpc>
              <a:spcPct val="90000"/>
            </a:lnSpc>
            <a:spcBef>
              <a:spcPct val="0"/>
            </a:spcBef>
            <a:spcAft>
              <a:spcPct val="35000"/>
            </a:spcAft>
            <a:buNone/>
          </a:pPr>
          <a:r>
            <a:rPr lang="en-US" sz="2400" kern="1200" dirty="0">
              <a:solidFill>
                <a:schemeClr val="accent4">
                  <a:lumMod val="75000"/>
                </a:schemeClr>
              </a:solidFill>
            </a:rPr>
            <a:t>True</a:t>
          </a:r>
        </a:p>
      </dsp:txBody>
      <dsp:txXfrm>
        <a:off x="0" y="1499331"/>
        <a:ext cx="5562600" cy="1497136"/>
      </dsp:txXfrm>
    </dsp:sp>
    <dsp:sp modelId="{3284827A-9B3F-4F5C-8BEE-FE82029A13C5}">
      <dsp:nvSpPr>
        <dsp:cNvPr id="0" name=""/>
        <dsp:cNvSpPr/>
      </dsp:nvSpPr>
      <dsp:spPr>
        <a:xfrm>
          <a:off x="0" y="2996468"/>
          <a:ext cx="5562600" cy="0"/>
        </a:xfrm>
        <a:prstGeom prst="line">
          <a:avLst/>
        </a:prstGeom>
        <a:solidFill>
          <a:schemeClr val="accent1">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B2F73249-F0B2-496A-A631-1C6424C5D4DC}">
      <dsp:nvSpPr>
        <dsp:cNvPr id="0" name=""/>
        <dsp:cNvSpPr/>
      </dsp:nvSpPr>
      <dsp:spPr>
        <a:xfrm>
          <a:off x="0" y="2996468"/>
          <a:ext cx="5562600" cy="149713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1920" tIns="121920" rIns="121920" bIns="121920" numCol="1" spcCol="1270" anchor="t" anchorCtr="0">
          <a:noAutofit/>
        </a:bodyPr>
        <a:lstStyle/>
        <a:p>
          <a:pPr marL="0" lvl="0" indent="0" algn="l" defTabSz="1422400">
            <a:lnSpc>
              <a:spcPct val="90000"/>
            </a:lnSpc>
            <a:spcBef>
              <a:spcPct val="0"/>
            </a:spcBef>
            <a:spcAft>
              <a:spcPct val="35000"/>
            </a:spcAft>
            <a:buNone/>
          </a:pPr>
          <a:r>
            <a:rPr lang="en-US" sz="3200" b="1" u="sng" kern="1200" dirty="0">
              <a:solidFill>
                <a:schemeClr val="accent4">
                  <a:lumMod val="75000"/>
                </a:schemeClr>
              </a:solidFill>
            </a:rPr>
            <a:t>False</a:t>
          </a:r>
        </a:p>
      </dsp:txBody>
      <dsp:txXfrm>
        <a:off x="0" y="2996468"/>
        <a:ext cx="5562600" cy="1497136"/>
      </dsp:txXfrm>
    </dsp:sp>
  </dsp:spTree>
</dsp:drawing>
</file>

<file path=ppt/diagrams/drawing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F7EB916-D827-4F6E-A629-2B3CA00DD504}">
      <dsp:nvSpPr>
        <dsp:cNvPr id="0" name=""/>
        <dsp:cNvSpPr/>
      </dsp:nvSpPr>
      <dsp:spPr>
        <a:xfrm>
          <a:off x="926631" y="3479"/>
          <a:ext cx="4166536" cy="1270793"/>
        </a:xfrm>
        <a:prstGeom prst="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4605" tIns="14605" rIns="14605" bIns="14605" numCol="1" spcCol="1270" anchor="ctr" anchorCtr="0">
          <a:noAutofit/>
        </a:bodyPr>
        <a:lstStyle/>
        <a:p>
          <a:pPr marL="0" lvl="0" indent="0" algn="l" defTabSz="1022350">
            <a:lnSpc>
              <a:spcPct val="90000"/>
            </a:lnSpc>
            <a:spcBef>
              <a:spcPct val="0"/>
            </a:spcBef>
            <a:spcAft>
              <a:spcPct val="35000"/>
            </a:spcAft>
            <a:buNone/>
          </a:pPr>
          <a:r>
            <a:rPr lang="en-US" sz="2300" kern="1200" dirty="0"/>
            <a:t>3.Confidence, resources and competencies are all examples of individual strengths. </a:t>
          </a:r>
        </a:p>
      </dsp:txBody>
      <dsp:txXfrm>
        <a:off x="926631" y="3479"/>
        <a:ext cx="4166536" cy="1270793"/>
      </dsp:txXfrm>
    </dsp:sp>
    <dsp:sp modelId="{F0BDC31B-1EDD-4002-893A-43DD93B71000}">
      <dsp:nvSpPr>
        <dsp:cNvPr id="0" name=""/>
        <dsp:cNvSpPr/>
      </dsp:nvSpPr>
      <dsp:spPr>
        <a:xfrm>
          <a:off x="926631" y="1795090"/>
          <a:ext cx="4166536" cy="1270793"/>
        </a:xfrm>
        <a:prstGeom prst="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4605" tIns="14605" rIns="14605" bIns="14605" numCol="1" spcCol="1270" anchor="ctr" anchorCtr="0">
          <a:noAutofit/>
        </a:bodyPr>
        <a:lstStyle/>
        <a:p>
          <a:pPr marL="0" lvl="0" indent="0" algn="ctr" defTabSz="1022350">
            <a:lnSpc>
              <a:spcPct val="90000"/>
            </a:lnSpc>
            <a:spcBef>
              <a:spcPct val="0"/>
            </a:spcBef>
            <a:spcAft>
              <a:spcPct val="35000"/>
            </a:spcAft>
            <a:buNone/>
          </a:pPr>
          <a:r>
            <a:rPr lang="en-US" sz="2300" kern="1200"/>
            <a:t>True</a:t>
          </a:r>
        </a:p>
      </dsp:txBody>
      <dsp:txXfrm>
        <a:off x="926631" y="1795090"/>
        <a:ext cx="4166536" cy="1270793"/>
      </dsp:txXfrm>
    </dsp:sp>
    <dsp:sp modelId="{AC96472B-4D99-44C0-AE0E-F27EE5A03741}">
      <dsp:nvSpPr>
        <dsp:cNvPr id="0" name=""/>
        <dsp:cNvSpPr/>
      </dsp:nvSpPr>
      <dsp:spPr>
        <a:xfrm>
          <a:off x="926631" y="3586700"/>
          <a:ext cx="4166536" cy="1270793"/>
        </a:xfrm>
        <a:prstGeom prst="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4605" tIns="14605" rIns="14605" bIns="14605" numCol="1" spcCol="1270" anchor="ctr" anchorCtr="0">
          <a:noAutofit/>
        </a:bodyPr>
        <a:lstStyle/>
        <a:p>
          <a:pPr marL="0" lvl="0" indent="0" algn="ctr" defTabSz="1022350">
            <a:lnSpc>
              <a:spcPct val="90000"/>
            </a:lnSpc>
            <a:spcBef>
              <a:spcPct val="0"/>
            </a:spcBef>
            <a:spcAft>
              <a:spcPct val="35000"/>
            </a:spcAft>
            <a:buNone/>
          </a:pPr>
          <a:r>
            <a:rPr lang="en-US" sz="2300" kern="1200"/>
            <a:t>False</a:t>
          </a:r>
        </a:p>
      </dsp:txBody>
      <dsp:txXfrm>
        <a:off x="926631" y="3586700"/>
        <a:ext cx="4166536" cy="1270793"/>
      </dsp:txXfrm>
    </dsp:sp>
  </dsp:spTree>
</dsp:drawing>
</file>

<file path=ppt/diagrams/drawing1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BDDBE0C-BD37-46B7-B42F-92EB2B303503}">
      <dsp:nvSpPr>
        <dsp:cNvPr id="0" name=""/>
        <dsp:cNvSpPr/>
      </dsp:nvSpPr>
      <dsp:spPr>
        <a:xfrm>
          <a:off x="2145460" y="2153"/>
          <a:ext cx="3586986" cy="1094031"/>
        </a:xfrm>
        <a:prstGeom prst="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marL="0" lvl="0" indent="0" algn="l" defTabSz="889000">
            <a:lnSpc>
              <a:spcPct val="90000"/>
            </a:lnSpc>
            <a:spcBef>
              <a:spcPct val="0"/>
            </a:spcBef>
            <a:spcAft>
              <a:spcPct val="35000"/>
            </a:spcAft>
            <a:buNone/>
          </a:pPr>
          <a:r>
            <a:rPr lang="en-US" sz="2000" kern="1200" dirty="0"/>
            <a:t>3.Confidence, resources and competencies are all examples of individual strengths. </a:t>
          </a:r>
        </a:p>
      </dsp:txBody>
      <dsp:txXfrm>
        <a:off x="2145460" y="2153"/>
        <a:ext cx="3586986" cy="1094031"/>
      </dsp:txXfrm>
    </dsp:sp>
    <dsp:sp modelId="{8C48BFA8-99C2-441E-A2D9-20E43593951F}">
      <dsp:nvSpPr>
        <dsp:cNvPr id="0" name=""/>
        <dsp:cNvSpPr/>
      </dsp:nvSpPr>
      <dsp:spPr>
        <a:xfrm>
          <a:off x="2145460" y="1544557"/>
          <a:ext cx="3586986" cy="1094031"/>
        </a:xfrm>
        <a:prstGeom prst="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marL="0" lvl="0" indent="0" algn="ctr" defTabSz="889000">
            <a:lnSpc>
              <a:spcPct val="90000"/>
            </a:lnSpc>
            <a:spcBef>
              <a:spcPct val="0"/>
            </a:spcBef>
            <a:spcAft>
              <a:spcPct val="35000"/>
            </a:spcAft>
            <a:buNone/>
          </a:pPr>
          <a:r>
            <a:rPr lang="en-US" sz="2000" kern="1200"/>
            <a:t>True</a:t>
          </a:r>
        </a:p>
      </dsp:txBody>
      <dsp:txXfrm>
        <a:off x="2145460" y="1544557"/>
        <a:ext cx="3586986" cy="1094031"/>
      </dsp:txXfrm>
    </dsp:sp>
    <dsp:sp modelId="{D5F9B235-BD4F-4E4F-9FFE-295575377381}">
      <dsp:nvSpPr>
        <dsp:cNvPr id="0" name=""/>
        <dsp:cNvSpPr/>
      </dsp:nvSpPr>
      <dsp:spPr>
        <a:xfrm>
          <a:off x="2145460" y="3086962"/>
          <a:ext cx="3586986" cy="1094031"/>
        </a:xfrm>
        <a:prstGeom prst="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1244600">
            <a:lnSpc>
              <a:spcPct val="90000"/>
            </a:lnSpc>
            <a:spcBef>
              <a:spcPct val="0"/>
            </a:spcBef>
            <a:spcAft>
              <a:spcPct val="35000"/>
            </a:spcAft>
            <a:buNone/>
          </a:pPr>
          <a:r>
            <a:rPr lang="en-US" sz="2800" b="1" u="sng" kern="1200" dirty="0"/>
            <a:t>False</a:t>
          </a:r>
          <a:r>
            <a:rPr lang="en-US" sz="2800" b="1" kern="1200" dirty="0"/>
            <a:t> </a:t>
          </a:r>
          <a:endParaRPr lang="en-US" sz="2800" kern="1200" dirty="0"/>
        </a:p>
      </dsp:txBody>
      <dsp:txXfrm>
        <a:off x="2145460" y="3086962"/>
        <a:ext cx="3586986" cy="1094031"/>
      </dsp:txXfrm>
    </dsp:sp>
    <dsp:sp modelId="{AAA2D6D8-E547-4F6C-8FEF-85BAB763BF5D}">
      <dsp:nvSpPr>
        <dsp:cNvPr id="0" name=""/>
        <dsp:cNvSpPr/>
      </dsp:nvSpPr>
      <dsp:spPr>
        <a:xfrm>
          <a:off x="2145460" y="4629366"/>
          <a:ext cx="3586986" cy="1094031"/>
        </a:xfrm>
        <a:prstGeom prst="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marL="0" lvl="0" indent="0" algn="ctr" defTabSz="889000">
            <a:lnSpc>
              <a:spcPct val="90000"/>
            </a:lnSpc>
            <a:spcBef>
              <a:spcPct val="0"/>
            </a:spcBef>
            <a:spcAft>
              <a:spcPct val="35000"/>
            </a:spcAft>
            <a:buNone/>
          </a:pPr>
          <a:r>
            <a:rPr lang="en-US" sz="2000" kern="1200"/>
            <a:t>(Resources are considered  environmental strengths) </a:t>
          </a:r>
        </a:p>
      </dsp:txBody>
      <dsp:txXfrm>
        <a:off x="2145460" y="4629366"/>
        <a:ext cx="3586986" cy="1094031"/>
      </dsp:txXfrm>
    </dsp:sp>
  </dsp:spTree>
</dsp:drawing>
</file>

<file path=ppt/diagrams/drawing1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02441E-494A-4713-A123-F5F1333813BF}">
      <dsp:nvSpPr>
        <dsp:cNvPr id="0" name=""/>
        <dsp:cNvSpPr/>
      </dsp:nvSpPr>
      <dsp:spPr>
        <a:xfrm>
          <a:off x="0" y="0"/>
          <a:ext cx="8175413" cy="1228044"/>
        </a:xfrm>
        <a:prstGeom prst="roundRect">
          <a:avLst>
            <a:gd name="adj" fmla="val 10000"/>
          </a:avLst>
        </a:prstGeom>
        <a:solidFill>
          <a:schemeClr val="accent2">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en-US" sz="2400" kern="1200" dirty="0"/>
            <a:t>4. Deficit oriented systems may cause individuals to internalize negative images and only identify themselves only by their illness. </a:t>
          </a:r>
        </a:p>
      </dsp:txBody>
      <dsp:txXfrm>
        <a:off x="35968" y="35968"/>
        <a:ext cx="6850257" cy="1156108"/>
      </dsp:txXfrm>
    </dsp:sp>
    <dsp:sp modelId="{02B5D1AF-680D-46B2-8042-D68889B4F19E}">
      <dsp:nvSpPr>
        <dsp:cNvPr id="0" name=""/>
        <dsp:cNvSpPr/>
      </dsp:nvSpPr>
      <dsp:spPr>
        <a:xfrm>
          <a:off x="721359" y="1432718"/>
          <a:ext cx="8175413" cy="1228044"/>
        </a:xfrm>
        <a:prstGeom prst="roundRect">
          <a:avLst>
            <a:gd name="adj" fmla="val 10000"/>
          </a:avLst>
        </a:prstGeom>
        <a:solidFill>
          <a:schemeClr val="accent2">
            <a:hueOff val="17677"/>
            <a:satOff val="-17244"/>
            <a:lumOff val="-883"/>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en-US" sz="2400" kern="1200"/>
            <a:t>True</a:t>
          </a:r>
        </a:p>
      </dsp:txBody>
      <dsp:txXfrm>
        <a:off x="757327" y="1468686"/>
        <a:ext cx="6583888" cy="1156108"/>
      </dsp:txXfrm>
    </dsp:sp>
    <dsp:sp modelId="{AF30B93F-8B25-4315-8F15-9F9BD0A8BA30}">
      <dsp:nvSpPr>
        <dsp:cNvPr id="0" name=""/>
        <dsp:cNvSpPr/>
      </dsp:nvSpPr>
      <dsp:spPr>
        <a:xfrm>
          <a:off x="1442719" y="2865437"/>
          <a:ext cx="8175413" cy="1228044"/>
        </a:xfrm>
        <a:prstGeom prst="roundRect">
          <a:avLst>
            <a:gd name="adj" fmla="val 10000"/>
          </a:avLst>
        </a:prstGeom>
        <a:solidFill>
          <a:schemeClr val="accent2">
            <a:hueOff val="35353"/>
            <a:satOff val="-34487"/>
            <a:lumOff val="-1766"/>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en-US" sz="2400" kern="1200"/>
            <a:t>False</a:t>
          </a:r>
        </a:p>
      </dsp:txBody>
      <dsp:txXfrm>
        <a:off x="1478687" y="2901405"/>
        <a:ext cx="6583888" cy="1156108"/>
      </dsp:txXfrm>
    </dsp:sp>
    <dsp:sp modelId="{358340B6-8D0E-4486-B6C4-E1FBCC6EA0B6}">
      <dsp:nvSpPr>
        <dsp:cNvPr id="0" name=""/>
        <dsp:cNvSpPr/>
      </dsp:nvSpPr>
      <dsp:spPr>
        <a:xfrm>
          <a:off x="7377184" y="931267"/>
          <a:ext cx="798228" cy="798228"/>
        </a:xfrm>
        <a:prstGeom prst="downArrow">
          <a:avLst>
            <a:gd name="adj1" fmla="val 55000"/>
            <a:gd name="adj2" fmla="val 45000"/>
          </a:avLst>
        </a:prstGeom>
        <a:solidFill>
          <a:schemeClr val="accent2">
            <a:tint val="40000"/>
            <a:alpha val="90000"/>
            <a:hueOff val="0"/>
            <a:satOff val="0"/>
            <a:lumOff val="0"/>
            <a:alphaOff val="0"/>
          </a:schemeClr>
        </a:solidFill>
        <a:ln w="19050" cap="rnd" cmpd="sng" algn="ctr">
          <a:solidFill>
            <a:schemeClr val="accent2">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marL="0" lvl="0" indent="0" algn="ctr" defTabSz="1600200">
            <a:lnSpc>
              <a:spcPct val="90000"/>
            </a:lnSpc>
            <a:spcBef>
              <a:spcPct val="0"/>
            </a:spcBef>
            <a:spcAft>
              <a:spcPct val="35000"/>
            </a:spcAft>
            <a:buNone/>
          </a:pPr>
          <a:endParaRPr lang="en-US" sz="3600" kern="1200"/>
        </a:p>
      </dsp:txBody>
      <dsp:txXfrm>
        <a:off x="7556785" y="931267"/>
        <a:ext cx="439026" cy="600667"/>
      </dsp:txXfrm>
    </dsp:sp>
    <dsp:sp modelId="{0EA1B1B2-6B6A-40D7-80F6-E1CEBDE930A9}">
      <dsp:nvSpPr>
        <dsp:cNvPr id="0" name=""/>
        <dsp:cNvSpPr/>
      </dsp:nvSpPr>
      <dsp:spPr>
        <a:xfrm>
          <a:off x="8098544" y="2355798"/>
          <a:ext cx="798228" cy="798228"/>
        </a:xfrm>
        <a:prstGeom prst="downArrow">
          <a:avLst>
            <a:gd name="adj1" fmla="val 55000"/>
            <a:gd name="adj2" fmla="val 45000"/>
          </a:avLst>
        </a:prstGeom>
        <a:solidFill>
          <a:schemeClr val="accent2">
            <a:tint val="40000"/>
            <a:alpha val="90000"/>
            <a:hueOff val="262867"/>
            <a:satOff val="-43647"/>
            <a:lumOff val="-2566"/>
            <a:alphaOff val="0"/>
          </a:schemeClr>
        </a:solidFill>
        <a:ln w="19050" cap="rnd" cmpd="sng" algn="ctr">
          <a:solidFill>
            <a:schemeClr val="accent2">
              <a:tint val="40000"/>
              <a:alpha val="90000"/>
              <a:hueOff val="262867"/>
              <a:satOff val="-43647"/>
              <a:lumOff val="-2566"/>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marL="0" lvl="0" indent="0" algn="ctr" defTabSz="1600200">
            <a:lnSpc>
              <a:spcPct val="90000"/>
            </a:lnSpc>
            <a:spcBef>
              <a:spcPct val="0"/>
            </a:spcBef>
            <a:spcAft>
              <a:spcPct val="35000"/>
            </a:spcAft>
            <a:buNone/>
          </a:pPr>
          <a:endParaRPr lang="en-US" sz="3600" kern="1200"/>
        </a:p>
      </dsp:txBody>
      <dsp:txXfrm>
        <a:off x="8278145" y="2355798"/>
        <a:ext cx="439026" cy="600667"/>
      </dsp:txXfrm>
    </dsp:sp>
  </dsp:spTree>
</dsp:drawing>
</file>

<file path=ppt/diagrams/drawing1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68729ED-926A-4220-B280-4EA2F6151882}">
      <dsp:nvSpPr>
        <dsp:cNvPr id="0" name=""/>
        <dsp:cNvSpPr/>
      </dsp:nvSpPr>
      <dsp:spPr>
        <a:xfrm>
          <a:off x="0" y="0"/>
          <a:ext cx="8175413" cy="1228044"/>
        </a:xfrm>
        <a:prstGeom prst="roundRect">
          <a:avLst>
            <a:gd name="adj" fmla="val 10000"/>
          </a:avLst>
        </a:prstGeom>
        <a:solidFill>
          <a:schemeClr val="accent2">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en-US" sz="2400" kern="1200" dirty="0"/>
            <a:t>4. Deficit oriented systems may cause individuals to internalize negative images and only identify themselves only by their illness. </a:t>
          </a:r>
        </a:p>
      </dsp:txBody>
      <dsp:txXfrm>
        <a:off x="35968" y="35968"/>
        <a:ext cx="6850257" cy="1156108"/>
      </dsp:txXfrm>
    </dsp:sp>
    <dsp:sp modelId="{5C603D92-88EA-4EA8-937D-22D7866C4511}">
      <dsp:nvSpPr>
        <dsp:cNvPr id="0" name=""/>
        <dsp:cNvSpPr/>
      </dsp:nvSpPr>
      <dsp:spPr>
        <a:xfrm>
          <a:off x="721359" y="1432718"/>
          <a:ext cx="8175413" cy="1228044"/>
        </a:xfrm>
        <a:prstGeom prst="roundRect">
          <a:avLst>
            <a:gd name="adj" fmla="val 10000"/>
          </a:avLst>
        </a:prstGeom>
        <a:solidFill>
          <a:schemeClr val="accent2">
            <a:hueOff val="17677"/>
            <a:satOff val="-17244"/>
            <a:lumOff val="-883"/>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a:lnSpc>
              <a:spcPct val="90000"/>
            </a:lnSpc>
            <a:spcBef>
              <a:spcPct val="0"/>
            </a:spcBef>
            <a:spcAft>
              <a:spcPct val="35000"/>
            </a:spcAft>
            <a:buNone/>
          </a:pPr>
          <a:r>
            <a:rPr lang="en-US" sz="2800" b="1" u="sng" kern="1200" dirty="0"/>
            <a:t>True</a:t>
          </a:r>
          <a:endParaRPr lang="en-US" sz="2800" u="sng" kern="1200" dirty="0"/>
        </a:p>
      </dsp:txBody>
      <dsp:txXfrm>
        <a:off x="757327" y="1468686"/>
        <a:ext cx="6583888" cy="1156108"/>
      </dsp:txXfrm>
    </dsp:sp>
    <dsp:sp modelId="{55DEB606-8DD2-4123-9DC4-D9A66D08BE0D}">
      <dsp:nvSpPr>
        <dsp:cNvPr id="0" name=""/>
        <dsp:cNvSpPr/>
      </dsp:nvSpPr>
      <dsp:spPr>
        <a:xfrm>
          <a:off x="1442719" y="2865437"/>
          <a:ext cx="8175413" cy="1228044"/>
        </a:xfrm>
        <a:prstGeom prst="roundRect">
          <a:avLst>
            <a:gd name="adj" fmla="val 10000"/>
          </a:avLst>
        </a:prstGeom>
        <a:solidFill>
          <a:schemeClr val="accent2">
            <a:hueOff val="35353"/>
            <a:satOff val="-34487"/>
            <a:lumOff val="-1766"/>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en-US" sz="2400" kern="1200"/>
            <a:t>False</a:t>
          </a:r>
        </a:p>
      </dsp:txBody>
      <dsp:txXfrm>
        <a:off x="1478687" y="2901405"/>
        <a:ext cx="6583888" cy="1156108"/>
      </dsp:txXfrm>
    </dsp:sp>
    <dsp:sp modelId="{10B1A186-60BE-44F4-8E8D-1BCB282B65C3}">
      <dsp:nvSpPr>
        <dsp:cNvPr id="0" name=""/>
        <dsp:cNvSpPr/>
      </dsp:nvSpPr>
      <dsp:spPr>
        <a:xfrm>
          <a:off x="7377184" y="931267"/>
          <a:ext cx="798228" cy="798228"/>
        </a:xfrm>
        <a:prstGeom prst="downArrow">
          <a:avLst>
            <a:gd name="adj1" fmla="val 55000"/>
            <a:gd name="adj2" fmla="val 45000"/>
          </a:avLst>
        </a:prstGeom>
        <a:solidFill>
          <a:schemeClr val="accent2">
            <a:tint val="40000"/>
            <a:alpha val="90000"/>
            <a:hueOff val="0"/>
            <a:satOff val="0"/>
            <a:lumOff val="0"/>
            <a:alphaOff val="0"/>
          </a:schemeClr>
        </a:solidFill>
        <a:ln w="19050" cap="rnd" cmpd="sng" algn="ctr">
          <a:solidFill>
            <a:schemeClr val="accent2">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marL="0" lvl="0" indent="0" algn="ctr" defTabSz="1600200">
            <a:lnSpc>
              <a:spcPct val="90000"/>
            </a:lnSpc>
            <a:spcBef>
              <a:spcPct val="0"/>
            </a:spcBef>
            <a:spcAft>
              <a:spcPct val="35000"/>
            </a:spcAft>
            <a:buNone/>
          </a:pPr>
          <a:endParaRPr lang="en-US" sz="3600" kern="1200"/>
        </a:p>
      </dsp:txBody>
      <dsp:txXfrm>
        <a:off x="7556785" y="931267"/>
        <a:ext cx="439026" cy="600667"/>
      </dsp:txXfrm>
    </dsp:sp>
    <dsp:sp modelId="{9680557B-DCC9-47DF-9D70-A7C99D3CCC45}">
      <dsp:nvSpPr>
        <dsp:cNvPr id="0" name=""/>
        <dsp:cNvSpPr/>
      </dsp:nvSpPr>
      <dsp:spPr>
        <a:xfrm>
          <a:off x="8098544" y="2355798"/>
          <a:ext cx="798228" cy="798228"/>
        </a:xfrm>
        <a:prstGeom prst="downArrow">
          <a:avLst>
            <a:gd name="adj1" fmla="val 55000"/>
            <a:gd name="adj2" fmla="val 45000"/>
          </a:avLst>
        </a:prstGeom>
        <a:solidFill>
          <a:schemeClr val="accent2">
            <a:tint val="40000"/>
            <a:alpha val="90000"/>
            <a:hueOff val="262867"/>
            <a:satOff val="-43647"/>
            <a:lumOff val="-2566"/>
            <a:alphaOff val="0"/>
          </a:schemeClr>
        </a:solidFill>
        <a:ln w="19050" cap="rnd" cmpd="sng" algn="ctr">
          <a:solidFill>
            <a:schemeClr val="accent2">
              <a:tint val="40000"/>
              <a:alpha val="90000"/>
              <a:hueOff val="262867"/>
              <a:satOff val="-43647"/>
              <a:lumOff val="-2566"/>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marL="0" lvl="0" indent="0" algn="ctr" defTabSz="1600200">
            <a:lnSpc>
              <a:spcPct val="90000"/>
            </a:lnSpc>
            <a:spcBef>
              <a:spcPct val="0"/>
            </a:spcBef>
            <a:spcAft>
              <a:spcPct val="35000"/>
            </a:spcAft>
            <a:buNone/>
          </a:pPr>
          <a:endParaRPr lang="en-US" sz="3600" kern="1200"/>
        </a:p>
      </dsp:txBody>
      <dsp:txXfrm>
        <a:off x="8278145" y="2355798"/>
        <a:ext cx="439026" cy="600667"/>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A321CA6-4FE3-4A44-8A0E-F1567CC3962C}">
      <dsp:nvSpPr>
        <dsp:cNvPr id="0" name=""/>
        <dsp:cNvSpPr/>
      </dsp:nvSpPr>
      <dsp:spPr>
        <a:xfrm>
          <a:off x="1596066" y="246740"/>
          <a:ext cx="2196000" cy="2196000"/>
        </a:xfrm>
        <a:prstGeom prst="ellipse">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12A31161-6C77-4BA9-8011-3775909B83B5}">
      <dsp:nvSpPr>
        <dsp:cNvPr id="0" name=""/>
        <dsp:cNvSpPr/>
      </dsp:nvSpPr>
      <dsp:spPr>
        <a:xfrm>
          <a:off x="2064066" y="714741"/>
          <a:ext cx="1260000" cy="1260000"/>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9050" cap="rnd" cmpd="sng" algn="ctr">
          <a:noFill/>
          <a:prstDash val="solid"/>
        </a:ln>
        <a:effectLst/>
      </dsp:spPr>
      <dsp:style>
        <a:lnRef idx="2">
          <a:scrgbClr r="0" g="0" b="0"/>
        </a:lnRef>
        <a:fillRef idx="1">
          <a:scrgbClr r="0" g="0" b="0"/>
        </a:fillRef>
        <a:effectRef idx="0">
          <a:scrgbClr r="0" g="0" b="0"/>
        </a:effectRef>
        <a:fontRef idx="minor">
          <a:schemeClr val="lt1"/>
        </a:fontRef>
      </dsp:style>
    </dsp:sp>
    <dsp:sp modelId="{447D5197-E8F1-424F-9FF0-F92D97CD2735}">
      <dsp:nvSpPr>
        <dsp:cNvPr id="0" name=""/>
        <dsp:cNvSpPr/>
      </dsp:nvSpPr>
      <dsp:spPr>
        <a:xfrm>
          <a:off x="894066" y="3126741"/>
          <a:ext cx="3600000" cy="720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1955800">
            <a:lnSpc>
              <a:spcPct val="90000"/>
            </a:lnSpc>
            <a:spcBef>
              <a:spcPct val="0"/>
            </a:spcBef>
            <a:spcAft>
              <a:spcPct val="35000"/>
            </a:spcAft>
            <a:buNone/>
            <a:defRPr cap="all"/>
          </a:pPr>
          <a:r>
            <a:rPr lang="en-US" sz="4400" kern="1200" dirty="0">
              <a:solidFill>
                <a:schemeClr val="accent3">
                  <a:lumMod val="75000"/>
                </a:schemeClr>
              </a:solidFill>
            </a:rPr>
            <a:t>Module Two</a:t>
          </a:r>
        </a:p>
      </dsp:txBody>
      <dsp:txXfrm>
        <a:off x="894066" y="3126741"/>
        <a:ext cx="3600000" cy="720000"/>
      </dsp:txXfrm>
    </dsp:sp>
    <dsp:sp modelId="{9B6D4B3C-E4FB-4060-9708-29D4005B6D49}">
      <dsp:nvSpPr>
        <dsp:cNvPr id="0" name=""/>
        <dsp:cNvSpPr/>
      </dsp:nvSpPr>
      <dsp:spPr>
        <a:xfrm>
          <a:off x="5826066" y="246740"/>
          <a:ext cx="2196000" cy="2196000"/>
        </a:xfrm>
        <a:prstGeom prst="ellipse">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4A666DD1-D079-44AD-AE10-BE86DB0F4F95}">
      <dsp:nvSpPr>
        <dsp:cNvPr id="0" name=""/>
        <dsp:cNvSpPr/>
      </dsp:nvSpPr>
      <dsp:spPr>
        <a:xfrm>
          <a:off x="6294066" y="714741"/>
          <a:ext cx="1260000" cy="1260000"/>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9050" cap="rnd" cmpd="sng" algn="ctr">
          <a:noFill/>
          <a:prstDash val="solid"/>
        </a:ln>
        <a:effectLst/>
      </dsp:spPr>
      <dsp:style>
        <a:lnRef idx="2">
          <a:scrgbClr r="0" g="0" b="0"/>
        </a:lnRef>
        <a:fillRef idx="1">
          <a:scrgbClr r="0" g="0" b="0"/>
        </a:fillRef>
        <a:effectRef idx="0">
          <a:scrgbClr r="0" g="0" b="0"/>
        </a:effectRef>
        <a:fontRef idx="minor">
          <a:schemeClr val="lt1"/>
        </a:fontRef>
      </dsp:style>
    </dsp:sp>
    <dsp:sp modelId="{9BAB0FFF-7BEE-45C9-B4AC-382358AAB2B2}">
      <dsp:nvSpPr>
        <dsp:cNvPr id="0" name=""/>
        <dsp:cNvSpPr/>
      </dsp:nvSpPr>
      <dsp:spPr>
        <a:xfrm>
          <a:off x="5124066" y="3126741"/>
          <a:ext cx="3600000" cy="720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1955800">
            <a:lnSpc>
              <a:spcPct val="90000"/>
            </a:lnSpc>
            <a:spcBef>
              <a:spcPct val="0"/>
            </a:spcBef>
            <a:spcAft>
              <a:spcPct val="35000"/>
            </a:spcAft>
            <a:buNone/>
            <a:defRPr cap="all"/>
          </a:pPr>
          <a:r>
            <a:rPr lang="en-US" sz="4400" kern="1200" dirty="0">
              <a:solidFill>
                <a:schemeClr val="accent3">
                  <a:lumMod val="75000"/>
                </a:schemeClr>
              </a:solidFill>
            </a:rPr>
            <a:t>Quiz</a:t>
          </a:r>
        </a:p>
      </dsp:txBody>
      <dsp:txXfrm>
        <a:off x="5124066" y="3126741"/>
        <a:ext cx="3600000" cy="720000"/>
      </dsp:txXfrm>
    </dsp:sp>
  </dsp:spTree>
</dsp:drawing>
</file>

<file path=ppt/diagrams/drawing2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D437D05-F090-41CC-923A-FBE5250EB6E7}">
      <dsp:nvSpPr>
        <dsp:cNvPr id="0" name=""/>
        <dsp:cNvSpPr/>
      </dsp:nvSpPr>
      <dsp:spPr>
        <a:xfrm>
          <a:off x="-50346" y="104575"/>
          <a:ext cx="6844747" cy="932550"/>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902D7A8C-4B2B-4514-8044-4C2E3D0C6EAB}">
      <dsp:nvSpPr>
        <dsp:cNvPr id="0" name=""/>
        <dsp:cNvSpPr/>
      </dsp:nvSpPr>
      <dsp:spPr>
        <a:xfrm>
          <a:off x="231750" y="314399"/>
          <a:ext cx="512902" cy="512902"/>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088803E0-3ACE-4D0D-92E2-5F9C1CFB75AE}">
      <dsp:nvSpPr>
        <dsp:cNvPr id="0" name=""/>
        <dsp:cNvSpPr/>
      </dsp:nvSpPr>
      <dsp:spPr>
        <a:xfrm>
          <a:off x="923949" y="10839"/>
          <a:ext cx="5971143" cy="112002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8695" tIns="98695" rIns="98695" bIns="98695" numCol="1" spcCol="1270" anchor="ctr" anchorCtr="0">
          <a:noAutofit/>
        </a:bodyPr>
        <a:lstStyle/>
        <a:p>
          <a:pPr marL="0" lvl="0" indent="0" algn="l" defTabSz="711200">
            <a:lnSpc>
              <a:spcPct val="100000"/>
            </a:lnSpc>
            <a:spcBef>
              <a:spcPct val="0"/>
            </a:spcBef>
            <a:spcAft>
              <a:spcPct val="35000"/>
            </a:spcAft>
            <a:buNone/>
          </a:pPr>
          <a:r>
            <a:rPr lang="en-US" sz="1600" kern="1200" dirty="0">
              <a:solidFill>
                <a:schemeClr val="accent4">
                  <a:lumMod val="75000"/>
                </a:schemeClr>
              </a:solidFill>
            </a:rPr>
            <a:t>5. A result of individuals that have had service providers do everything for them or the belief that they can’t do anything correctly is often referred to as __________. </a:t>
          </a:r>
        </a:p>
      </dsp:txBody>
      <dsp:txXfrm>
        <a:off x="923949" y="10839"/>
        <a:ext cx="5971143" cy="1120020"/>
      </dsp:txXfrm>
    </dsp:sp>
    <dsp:sp modelId="{21196C54-0DE8-47E4-A129-165F4B6B7A92}">
      <dsp:nvSpPr>
        <dsp:cNvPr id="0" name=""/>
        <dsp:cNvSpPr/>
      </dsp:nvSpPr>
      <dsp:spPr>
        <a:xfrm>
          <a:off x="-50346" y="1363998"/>
          <a:ext cx="6844747" cy="932550"/>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BF92A834-E053-46A8-A03E-8A6FFEBCD695}">
      <dsp:nvSpPr>
        <dsp:cNvPr id="0" name=""/>
        <dsp:cNvSpPr/>
      </dsp:nvSpPr>
      <dsp:spPr>
        <a:xfrm>
          <a:off x="231750" y="1573822"/>
          <a:ext cx="512902" cy="512902"/>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CF6E81F5-86A3-4F8F-8F1F-77E5870E0B76}">
      <dsp:nvSpPr>
        <dsp:cNvPr id="0" name=""/>
        <dsp:cNvSpPr/>
      </dsp:nvSpPr>
      <dsp:spPr>
        <a:xfrm>
          <a:off x="1026749" y="1363998"/>
          <a:ext cx="5765544" cy="93255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8695" tIns="98695" rIns="98695" bIns="98695" numCol="1" spcCol="1270" anchor="ctr" anchorCtr="0">
          <a:noAutofit/>
        </a:bodyPr>
        <a:lstStyle/>
        <a:p>
          <a:pPr marL="0" lvl="0" indent="0" algn="l" defTabSz="711200">
            <a:lnSpc>
              <a:spcPct val="100000"/>
            </a:lnSpc>
            <a:spcBef>
              <a:spcPct val="0"/>
            </a:spcBef>
            <a:spcAft>
              <a:spcPct val="35000"/>
            </a:spcAft>
            <a:buNone/>
          </a:pPr>
          <a:r>
            <a:rPr lang="en-US" sz="1600" kern="1200" dirty="0">
              <a:solidFill>
                <a:schemeClr val="accent4">
                  <a:lumMod val="75000"/>
                </a:schemeClr>
              </a:solidFill>
            </a:rPr>
            <a:t>a. Confidence  </a:t>
          </a:r>
        </a:p>
      </dsp:txBody>
      <dsp:txXfrm>
        <a:off x="1026749" y="1363998"/>
        <a:ext cx="5765544" cy="932550"/>
      </dsp:txXfrm>
    </dsp:sp>
    <dsp:sp modelId="{B01999B8-B533-4384-8B7C-C1FEFE18F691}">
      <dsp:nvSpPr>
        <dsp:cNvPr id="0" name=""/>
        <dsp:cNvSpPr/>
      </dsp:nvSpPr>
      <dsp:spPr>
        <a:xfrm>
          <a:off x="-50346" y="2529686"/>
          <a:ext cx="6844747" cy="932550"/>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C7208242-9606-4DB4-A1B4-11CF124BCB10}">
      <dsp:nvSpPr>
        <dsp:cNvPr id="0" name=""/>
        <dsp:cNvSpPr/>
      </dsp:nvSpPr>
      <dsp:spPr>
        <a:xfrm>
          <a:off x="231750" y="2739509"/>
          <a:ext cx="512902" cy="512902"/>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F3AC5DAF-0677-41F6-89F6-6D93D879DFC7}">
      <dsp:nvSpPr>
        <dsp:cNvPr id="0" name=""/>
        <dsp:cNvSpPr/>
      </dsp:nvSpPr>
      <dsp:spPr>
        <a:xfrm>
          <a:off x="1026749" y="2529686"/>
          <a:ext cx="5765544" cy="93255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8695" tIns="98695" rIns="98695" bIns="98695" numCol="1" spcCol="1270" anchor="ctr" anchorCtr="0">
          <a:noAutofit/>
        </a:bodyPr>
        <a:lstStyle/>
        <a:p>
          <a:pPr marL="0" lvl="0" indent="0" algn="l" defTabSz="711200">
            <a:lnSpc>
              <a:spcPct val="100000"/>
            </a:lnSpc>
            <a:spcBef>
              <a:spcPct val="0"/>
            </a:spcBef>
            <a:spcAft>
              <a:spcPct val="35000"/>
            </a:spcAft>
            <a:buNone/>
          </a:pPr>
          <a:r>
            <a:rPr lang="en-US" sz="1600" kern="1200" dirty="0">
              <a:solidFill>
                <a:schemeClr val="accent4">
                  <a:lumMod val="75000"/>
                </a:schemeClr>
              </a:solidFill>
            </a:rPr>
            <a:t>b. Competency </a:t>
          </a:r>
        </a:p>
      </dsp:txBody>
      <dsp:txXfrm>
        <a:off x="1026749" y="2529686"/>
        <a:ext cx="5765544" cy="932550"/>
      </dsp:txXfrm>
    </dsp:sp>
    <dsp:sp modelId="{F827DD67-842C-4C21-976C-67D6D21F67AD}">
      <dsp:nvSpPr>
        <dsp:cNvPr id="0" name=""/>
        <dsp:cNvSpPr/>
      </dsp:nvSpPr>
      <dsp:spPr>
        <a:xfrm>
          <a:off x="-50346" y="3695373"/>
          <a:ext cx="6844747" cy="932550"/>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F14C3EB6-E581-4DED-BF89-37F5ABE07A18}">
      <dsp:nvSpPr>
        <dsp:cNvPr id="0" name=""/>
        <dsp:cNvSpPr/>
      </dsp:nvSpPr>
      <dsp:spPr>
        <a:xfrm>
          <a:off x="231750" y="3905197"/>
          <a:ext cx="512902" cy="512902"/>
        </a:xfrm>
        <a:prstGeom prst="rect">
          <a:avLst/>
        </a:prstGeom>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9A210F5E-5204-4B5C-8E74-1170F3C9179A}">
      <dsp:nvSpPr>
        <dsp:cNvPr id="0" name=""/>
        <dsp:cNvSpPr/>
      </dsp:nvSpPr>
      <dsp:spPr>
        <a:xfrm>
          <a:off x="1026749" y="3695373"/>
          <a:ext cx="5765544" cy="93255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8695" tIns="98695" rIns="98695" bIns="98695" numCol="1" spcCol="1270" anchor="ctr" anchorCtr="0">
          <a:noAutofit/>
        </a:bodyPr>
        <a:lstStyle/>
        <a:p>
          <a:pPr marL="0" lvl="0" indent="0" algn="l" defTabSz="711200">
            <a:lnSpc>
              <a:spcPct val="100000"/>
            </a:lnSpc>
            <a:spcBef>
              <a:spcPct val="0"/>
            </a:spcBef>
            <a:spcAft>
              <a:spcPct val="35000"/>
            </a:spcAft>
            <a:buNone/>
          </a:pPr>
          <a:r>
            <a:rPr lang="en-US" sz="1600" kern="1200" dirty="0">
              <a:solidFill>
                <a:schemeClr val="accent4">
                  <a:lumMod val="75000"/>
                </a:schemeClr>
              </a:solidFill>
            </a:rPr>
            <a:t>c. Strength </a:t>
          </a:r>
        </a:p>
      </dsp:txBody>
      <dsp:txXfrm>
        <a:off x="1026749" y="3695373"/>
        <a:ext cx="5765544" cy="932550"/>
      </dsp:txXfrm>
    </dsp:sp>
    <dsp:sp modelId="{CD11F528-D408-4A91-87D9-4481CAF64AFC}">
      <dsp:nvSpPr>
        <dsp:cNvPr id="0" name=""/>
        <dsp:cNvSpPr/>
      </dsp:nvSpPr>
      <dsp:spPr>
        <a:xfrm>
          <a:off x="-50346" y="4861061"/>
          <a:ext cx="6844747" cy="932550"/>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F9E85BFA-34AB-4488-BCFC-5A469554FE1D}">
      <dsp:nvSpPr>
        <dsp:cNvPr id="0" name=""/>
        <dsp:cNvSpPr/>
      </dsp:nvSpPr>
      <dsp:spPr>
        <a:xfrm>
          <a:off x="231750" y="5070885"/>
          <a:ext cx="512902" cy="512902"/>
        </a:xfrm>
        <a:prstGeom prst="rect">
          <a:avLst/>
        </a:prstGeom>
        <a:blipFill>
          <a:blip xmlns:r="http://schemas.openxmlformats.org/officeDocument/2006/relationships"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a:blip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7D97577-6451-4E15-ACA8-4C53C8609B5E}">
      <dsp:nvSpPr>
        <dsp:cNvPr id="0" name=""/>
        <dsp:cNvSpPr/>
      </dsp:nvSpPr>
      <dsp:spPr>
        <a:xfrm>
          <a:off x="1026749" y="4861061"/>
          <a:ext cx="5765544" cy="93255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8695" tIns="98695" rIns="98695" bIns="98695" numCol="1" spcCol="1270" anchor="ctr" anchorCtr="0">
          <a:noAutofit/>
        </a:bodyPr>
        <a:lstStyle/>
        <a:p>
          <a:pPr marL="0" lvl="0" indent="0" algn="l" defTabSz="711200">
            <a:lnSpc>
              <a:spcPct val="100000"/>
            </a:lnSpc>
            <a:spcBef>
              <a:spcPct val="0"/>
            </a:spcBef>
            <a:spcAft>
              <a:spcPct val="35000"/>
            </a:spcAft>
            <a:buNone/>
          </a:pPr>
          <a:r>
            <a:rPr lang="en-US" sz="1600" kern="1200" dirty="0">
              <a:solidFill>
                <a:schemeClr val="accent4">
                  <a:lumMod val="75000"/>
                </a:schemeClr>
              </a:solidFill>
            </a:rPr>
            <a:t>d. Learned Helplessness</a:t>
          </a:r>
        </a:p>
      </dsp:txBody>
      <dsp:txXfrm>
        <a:off x="1026749" y="4861061"/>
        <a:ext cx="5765544" cy="932550"/>
      </dsp:txXfrm>
    </dsp:sp>
  </dsp:spTree>
</dsp:drawing>
</file>

<file path=ppt/diagrams/drawing2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D437D05-F090-41CC-923A-FBE5250EB6E7}">
      <dsp:nvSpPr>
        <dsp:cNvPr id="0" name=""/>
        <dsp:cNvSpPr/>
      </dsp:nvSpPr>
      <dsp:spPr>
        <a:xfrm>
          <a:off x="-50346" y="104575"/>
          <a:ext cx="6844747" cy="932550"/>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902D7A8C-4B2B-4514-8044-4C2E3D0C6EAB}">
      <dsp:nvSpPr>
        <dsp:cNvPr id="0" name=""/>
        <dsp:cNvSpPr/>
      </dsp:nvSpPr>
      <dsp:spPr>
        <a:xfrm>
          <a:off x="231750" y="314399"/>
          <a:ext cx="512902" cy="512902"/>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088803E0-3ACE-4D0D-92E2-5F9C1CFB75AE}">
      <dsp:nvSpPr>
        <dsp:cNvPr id="0" name=""/>
        <dsp:cNvSpPr/>
      </dsp:nvSpPr>
      <dsp:spPr>
        <a:xfrm>
          <a:off x="923949" y="10839"/>
          <a:ext cx="5971143" cy="112002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8695" tIns="98695" rIns="98695" bIns="98695" numCol="1" spcCol="1270" anchor="ctr" anchorCtr="0">
          <a:noAutofit/>
        </a:bodyPr>
        <a:lstStyle/>
        <a:p>
          <a:pPr marL="0" lvl="0" indent="0" algn="l" defTabSz="711200">
            <a:lnSpc>
              <a:spcPct val="100000"/>
            </a:lnSpc>
            <a:spcBef>
              <a:spcPct val="0"/>
            </a:spcBef>
            <a:spcAft>
              <a:spcPct val="35000"/>
            </a:spcAft>
            <a:buNone/>
          </a:pPr>
          <a:r>
            <a:rPr lang="en-US" sz="1600" kern="1200" dirty="0">
              <a:solidFill>
                <a:schemeClr val="accent4">
                  <a:lumMod val="75000"/>
                </a:schemeClr>
              </a:solidFill>
            </a:rPr>
            <a:t>5. A result of individuals that have had service providers do everything for them or the belief that they can’t do anything correctly is often referred to as __________. </a:t>
          </a:r>
        </a:p>
      </dsp:txBody>
      <dsp:txXfrm>
        <a:off x="923949" y="10839"/>
        <a:ext cx="5971143" cy="1120020"/>
      </dsp:txXfrm>
    </dsp:sp>
    <dsp:sp modelId="{21196C54-0DE8-47E4-A129-165F4B6B7A92}">
      <dsp:nvSpPr>
        <dsp:cNvPr id="0" name=""/>
        <dsp:cNvSpPr/>
      </dsp:nvSpPr>
      <dsp:spPr>
        <a:xfrm>
          <a:off x="-50346" y="1363998"/>
          <a:ext cx="6844747" cy="932550"/>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BF92A834-E053-46A8-A03E-8A6FFEBCD695}">
      <dsp:nvSpPr>
        <dsp:cNvPr id="0" name=""/>
        <dsp:cNvSpPr/>
      </dsp:nvSpPr>
      <dsp:spPr>
        <a:xfrm>
          <a:off x="231750" y="1573822"/>
          <a:ext cx="512902" cy="512902"/>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CF6E81F5-86A3-4F8F-8F1F-77E5870E0B76}">
      <dsp:nvSpPr>
        <dsp:cNvPr id="0" name=""/>
        <dsp:cNvSpPr/>
      </dsp:nvSpPr>
      <dsp:spPr>
        <a:xfrm>
          <a:off x="1026749" y="1363998"/>
          <a:ext cx="5765544" cy="93255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8695" tIns="98695" rIns="98695" bIns="98695" numCol="1" spcCol="1270" anchor="ctr" anchorCtr="0">
          <a:noAutofit/>
        </a:bodyPr>
        <a:lstStyle/>
        <a:p>
          <a:pPr marL="0" lvl="0" indent="0" algn="l" defTabSz="711200">
            <a:lnSpc>
              <a:spcPct val="100000"/>
            </a:lnSpc>
            <a:spcBef>
              <a:spcPct val="0"/>
            </a:spcBef>
            <a:spcAft>
              <a:spcPct val="35000"/>
            </a:spcAft>
            <a:buNone/>
          </a:pPr>
          <a:r>
            <a:rPr lang="en-US" sz="1600" kern="1200" dirty="0">
              <a:solidFill>
                <a:schemeClr val="accent4">
                  <a:lumMod val="75000"/>
                </a:schemeClr>
              </a:solidFill>
            </a:rPr>
            <a:t>a. Confidence  </a:t>
          </a:r>
        </a:p>
      </dsp:txBody>
      <dsp:txXfrm>
        <a:off x="1026749" y="1363998"/>
        <a:ext cx="5765544" cy="932550"/>
      </dsp:txXfrm>
    </dsp:sp>
    <dsp:sp modelId="{B01999B8-B533-4384-8B7C-C1FEFE18F691}">
      <dsp:nvSpPr>
        <dsp:cNvPr id="0" name=""/>
        <dsp:cNvSpPr/>
      </dsp:nvSpPr>
      <dsp:spPr>
        <a:xfrm>
          <a:off x="-50346" y="2529686"/>
          <a:ext cx="6844747" cy="932550"/>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C7208242-9606-4DB4-A1B4-11CF124BCB10}">
      <dsp:nvSpPr>
        <dsp:cNvPr id="0" name=""/>
        <dsp:cNvSpPr/>
      </dsp:nvSpPr>
      <dsp:spPr>
        <a:xfrm>
          <a:off x="231750" y="2739509"/>
          <a:ext cx="512902" cy="512902"/>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F3AC5DAF-0677-41F6-89F6-6D93D879DFC7}">
      <dsp:nvSpPr>
        <dsp:cNvPr id="0" name=""/>
        <dsp:cNvSpPr/>
      </dsp:nvSpPr>
      <dsp:spPr>
        <a:xfrm>
          <a:off x="1026749" y="2529686"/>
          <a:ext cx="5765544" cy="93255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8695" tIns="98695" rIns="98695" bIns="98695" numCol="1" spcCol="1270" anchor="ctr" anchorCtr="0">
          <a:noAutofit/>
        </a:bodyPr>
        <a:lstStyle/>
        <a:p>
          <a:pPr marL="0" lvl="0" indent="0" algn="l" defTabSz="711200">
            <a:lnSpc>
              <a:spcPct val="100000"/>
            </a:lnSpc>
            <a:spcBef>
              <a:spcPct val="0"/>
            </a:spcBef>
            <a:spcAft>
              <a:spcPct val="35000"/>
            </a:spcAft>
            <a:buNone/>
          </a:pPr>
          <a:r>
            <a:rPr lang="en-US" sz="1600" kern="1200" dirty="0">
              <a:solidFill>
                <a:schemeClr val="accent4">
                  <a:lumMod val="75000"/>
                </a:schemeClr>
              </a:solidFill>
            </a:rPr>
            <a:t>b. Competency </a:t>
          </a:r>
        </a:p>
      </dsp:txBody>
      <dsp:txXfrm>
        <a:off x="1026749" y="2529686"/>
        <a:ext cx="5765544" cy="932550"/>
      </dsp:txXfrm>
    </dsp:sp>
    <dsp:sp modelId="{F827DD67-842C-4C21-976C-67D6D21F67AD}">
      <dsp:nvSpPr>
        <dsp:cNvPr id="0" name=""/>
        <dsp:cNvSpPr/>
      </dsp:nvSpPr>
      <dsp:spPr>
        <a:xfrm>
          <a:off x="-50346" y="3695373"/>
          <a:ext cx="6844747" cy="932550"/>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F14C3EB6-E581-4DED-BF89-37F5ABE07A18}">
      <dsp:nvSpPr>
        <dsp:cNvPr id="0" name=""/>
        <dsp:cNvSpPr/>
      </dsp:nvSpPr>
      <dsp:spPr>
        <a:xfrm>
          <a:off x="231750" y="3905197"/>
          <a:ext cx="512902" cy="512902"/>
        </a:xfrm>
        <a:prstGeom prst="rect">
          <a:avLst/>
        </a:prstGeom>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9A210F5E-5204-4B5C-8E74-1170F3C9179A}">
      <dsp:nvSpPr>
        <dsp:cNvPr id="0" name=""/>
        <dsp:cNvSpPr/>
      </dsp:nvSpPr>
      <dsp:spPr>
        <a:xfrm>
          <a:off x="1026749" y="3695373"/>
          <a:ext cx="5765544" cy="93255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8695" tIns="98695" rIns="98695" bIns="98695" numCol="1" spcCol="1270" anchor="ctr" anchorCtr="0">
          <a:noAutofit/>
        </a:bodyPr>
        <a:lstStyle/>
        <a:p>
          <a:pPr marL="0" lvl="0" indent="0" algn="l" defTabSz="711200">
            <a:lnSpc>
              <a:spcPct val="100000"/>
            </a:lnSpc>
            <a:spcBef>
              <a:spcPct val="0"/>
            </a:spcBef>
            <a:spcAft>
              <a:spcPct val="35000"/>
            </a:spcAft>
            <a:buNone/>
          </a:pPr>
          <a:r>
            <a:rPr lang="en-US" sz="1600" kern="1200" dirty="0">
              <a:solidFill>
                <a:schemeClr val="accent4">
                  <a:lumMod val="75000"/>
                </a:schemeClr>
              </a:solidFill>
            </a:rPr>
            <a:t>c. Strength </a:t>
          </a:r>
        </a:p>
      </dsp:txBody>
      <dsp:txXfrm>
        <a:off x="1026749" y="3695373"/>
        <a:ext cx="5765544" cy="932550"/>
      </dsp:txXfrm>
    </dsp:sp>
    <dsp:sp modelId="{CD11F528-D408-4A91-87D9-4481CAF64AFC}">
      <dsp:nvSpPr>
        <dsp:cNvPr id="0" name=""/>
        <dsp:cNvSpPr/>
      </dsp:nvSpPr>
      <dsp:spPr>
        <a:xfrm>
          <a:off x="0" y="4802068"/>
          <a:ext cx="6844747" cy="932550"/>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F9E85BFA-34AB-4488-BCFC-5A469554FE1D}">
      <dsp:nvSpPr>
        <dsp:cNvPr id="0" name=""/>
        <dsp:cNvSpPr/>
      </dsp:nvSpPr>
      <dsp:spPr>
        <a:xfrm>
          <a:off x="231750" y="5070885"/>
          <a:ext cx="512902" cy="512902"/>
        </a:xfrm>
        <a:prstGeom prst="rect">
          <a:avLst/>
        </a:prstGeom>
        <a:blipFill>
          <a:blip xmlns:r="http://schemas.openxmlformats.org/officeDocument/2006/relationships"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a:blip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7D97577-6451-4E15-ACA8-4C53C8609B5E}">
      <dsp:nvSpPr>
        <dsp:cNvPr id="0" name=""/>
        <dsp:cNvSpPr/>
      </dsp:nvSpPr>
      <dsp:spPr>
        <a:xfrm>
          <a:off x="1026749" y="4861061"/>
          <a:ext cx="5765544" cy="93255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8695" tIns="98695" rIns="98695" bIns="98695" numCol="1" spcCol="1270" anchor="ctr" anchorCtr="0">
          <a:noAutofit/>
        </a:bodyPr>
        <a:lstStyle/>
        <a:p>
          <a:pPr marL="0" lvl="0" indent="0" algn="l" defTabSz="1066800">
            <a:lnSpc>
              <a:spcPct val="100000"/>
            </a:lnSpc>
            <a:spcBef>
              <a:spcPct val="0"/>
            </a:spcBef>
            <a:spcAft>
              <a:spcPct val="35000"/>
            </a:spcAft>
            <a:buNone/>
          </a:pPr>
          <a:r>
            <a:rPr lang="en-US" sz="2400" b="1" kern="1200" dirty="0">
              <a:solidFill>
                <a:schemeClr val="accent4">
                  <a:lumMod val="75000"/>
                </a:schemeClr>
              </a:solidFill>
            </a:rPr>
            <a:t>d. </a:t>
          </a:r>
          <a:r>
            <a:rPr lang="en-US" sz="2400" b="1" u="sng" kern="1200" dirty="0">
              <a:solidFill>
                <a:schemeClr val="accent4">
                  <a:lumMod val="75000"/>
                </a:schemeClr>
              </a:solidFill>
            </a:rPr>
            <a:t>Learned Helplessness</a:t>
          </a:r>
        </a:p>
      </dsp:txBody>
      <dsp:txXfrm>
        <a:off x="1026749" y="4861061"/>
        <a:ext cx="5765544" cy="932550"/>
      </dsp:txXfrm>
    </dsp:sp>
  </dsp:spTree>
</dsp:drawing>
</file>

<file path=ppt/diagrams/drawing2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7691649-26FB-4F8A-B796-687E57A30F24}">
      <dsp:nvSpPr>
        <dsp:cNvPr id="0" name=""/>
        <dsp:cNvSpPr/>
      </dsp:nvSpPr>
      <dsp:spPr>
        <a:xfrm>
          <a:off x="0" y="705802"/>
          <a:ext cx="8229600" cy="1303020"/>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F39D324B-93C1-437F-A080-50F8BDCB1717}">
      <dsp:nvSpPr>
        <dsp:cNvPr id="0" name=""/>
        <dsp:cNvSpPr/>
      </dsp:nvSpPr>
      <dsp:spPr>
        <a:xfrm>
          <a:off x="394163" y="998982"/>
          <a:ext cx="716661" cy="716661"/>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B98827CB-BA08-4A86-AF10-50B0486F04AE}">
      <dsp:nvSpPr>
        <dsp:cNvPr id="0" name=""/>
        <dsp:cNvSpPr/>
      </dsp:nvSpPr>
      <dsp:spPr>
        <a:xfrm>
          <a:off x="1504988" y="705802"/>
          <a:ext cx="6724611" cy="130302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7903" tIns="137903" rIns="137903" bIns="137903" numCol="1" spcCol="1270" anchor="ctr" anchorCtr="0">
          <a:noAutofit/>
        </a:bodyPr>
        <a:lstStyle/>
        <a:p>
          <a:pPr marL="0" lvl="0" indent="0" algn="l" defTabSz="2667000">
            <a:lnSpc>
              <a:spcPct val="100000"/>
            </a:lnSpc>
            <a:spcBef>
              <a:spcPct val="0"/>
            </a:spcBef>
            <a:spcAft>
              <a:spcPct val="35000"/>
            </a:spcAft>
            <a:buNone/>
          </a:pPr>
          <a:r>
            <a:rPr lang="en-US" sz="6000" kern="1200" dirty="0">
              <a:solidFill>
                <a:schemeClr val="accent2">
                  <a:lumMod val="50000"/>
                </a:schemeClr>
              </a:solidFill>
            </a:rPr>
            <a:t>Module Five</a:t>
          </a:r>
        </a:p>
      </dsp:txBody>
      <dsp:txXfrm>
        <a:off x="1504988" y="705802"/>
        <a:ext cx="6724611" cy="1303020"/>
      </dsp:txXfrm>
    </dsp:sp>
    <dsp:sp modelId="{BECA1F1F-B70F-491C-B5B7-3422C3F793EA}">
      <dsp:nvSpPr>
        <dsp:cNvPr id="0" name=""/>
        <dsp:cNvSpPr/>
      </dsp:nvSpPr>
      <dsp:spPr>
        <a:xfrm>
          <a:off x="0" y="2334577"/>
          <a:ext cx="8229600" cy="1303020"/>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745C66B8-4D5B-4E66-B706-BC12E7431E94}">
      <dsp:nvSpPr>
        <dsp:cNvPr id="0" name=""/>
        <dsp:cNvSpPr/>
      </dsp:nvSpPr>
      <dsp:spPr>
        <a:xfrm>
          <a:off x="394163" y="2627756"/>
          <a:ext cx="716661" cy="716661"/>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E398A605-F6A4-4C1B-B74A-08BF6626DB22}">
      <dsp:nvSpPr>
        <dsp:cNvPr id="0" name=""/>
        <dsp:cNvSpPr/>
      </dsp:nvSpPr>
      <dsp:spPr>
        <a:xfrm>
          <a:off x="1504988" y="2334577"/>
          <a:ext cx="6724611" cy="130302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7903" tIns="137903" rIns="137903" bIns="137903" numCol="1" spcCol="1270" anchor="ctr" anchorCtr="0">
          <a:noAutofit/>
        </a:bodyPr>
        <a:lstStyle/>
        <a:p>
          <a:pPr marL="0" lvl="0" indent="0" algn="l" defTabSz="2667000">
            <a:lnSpc>
              <a:spcPct val="100000"/>
            </a:lnSpc>
            <a:spcBef>
              <a:spcPct val="0"/>
            </a:spcBef>
            <a:spcAft>
              <a:spcPct val="35000"/>
            </a:spcAft>
            <a:buNone/>
          </a:pPr>
          <a:r>
            <a:rPr lang="en-US" sz="6000" kern="1200" dirty="0">
              <a:solidFill>
                <a:schemeClr val="accent2">
                  <a:lumMod val="50000"/>
                </a:schemeClr>
              </a:solidFill>
            </a:rPr>
            <a:t>Quiz</a:t>
          </a:r>
        </a:p>
      </dsp:txBody>
      <dsp:txXfrm>
        <a:off x="1504988" y="2334577"/>
        <a:ext cx="6724611" cy="1303020"/>
      </dsp:txXfrm>
    </dsp:sp>
  </dsp:spTree>
</dsp:drawing>
</file>

<file path=ppt/diagrams/drawing2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BDFEC83-1D6E-4013-8E9D-E468D243D3F8}">
      <dsp:nvSpPr>
        <dsp:cNvPr id="0" name=""/>
        <dsp:cNvSpPr/>
      </dsp:nvSpPr>
      <dsp:spPr>
        <a:xfrm>
          <a:off x="0" y="34950"/>
          <a:ext cx="6628804" cy="926639"/>
        </a:xfrm>
        <a:prstGeom prst="roundRect">
          <a:avLst/>
        </a:prstGeom>
        <a:gradFill rotWithShape="0">
          <a:gsLst>
            <a:gs pos="0">
              <a:schemeClr val="accent2">
                <a:hueOff val="0"/>
                <a:satOff val="0"/>
                <a:lumOff val="0"/>
                <a:alphaOff val="0"/>
                <a:tint val="96000"/>
                <a:lumMod val="100000"/>
              </a:schemeClr>
            </a:gs>
            <a:gs pos="78000">
              <a:schemeClr val="accent2">
                <a:hueOff val="0"/>
                <a:satOff val="0"/>
                <a:lumOff val="0"/>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en-US" sz="2400" kern="1200" dirty="0"/>
            <a:t>1. The consumer being the director of the helping process can lead to ____________. </a:t>
          </a:r>
        </a:p>
      </dsp:txBody>
      <dsp:txXfrm>
        <a:off x="45235" y="80185"/>
        <a:ext cx="6538334" cy="836169"/>
      </dsp:txXfrm>
    </dsp:sp>
    <dsp:sp modelId="{D72E16AA-458A-4880-A832-3BD6E86C112C}">
      <dsp:nvSpPr>
        <dsp:cNvPr id="0" name=""/>
        <dsp:cNvSpPr/>
      </dsp:nvSpPr>
      <dsp:spPr>
        <a:xfrm>
          <a:off x="0" y="1030710"/>
          <a:ext cx="6628804" cy="926639"/>
        </a:xfrm>
        <a:prstGeom prst="roundRect">
          <a:avLst/>
        </a:prstGeom>
        <a:gradFill rotWithShape="0">
          <a:gsLst>
            <a:gs pos="0">
              <a:schemeClr val="accent2">
                <a:hueOff val="-741071"/>
                <a:satOff val="3550"/>
                <a:lumOff val="3284"/>
                <a:alphaOff val="0"/>
                <a:tint val="96000"/>
                <a:lumMod val="100000"/>
              </a:schemeClr>
            </a:gs>
            <a:gs pos="78000">
              <a:schemeClr val="accent2">
                <a:hueOff val="-741071"/>
                <a:satOff val="3550"/>
                <a:lumOff val="3284"/>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en-US" sz="2400" kern="1200" dirty="0"/>
            <a:t>a) Chaos    </a:t>
          </a:r>
        </a:p>
      </dsp:txBody>
      <dsp:txXfrm>
        <a:off x="45235" y="1075945"/>
        <a:ext cx="6538334" cy="836169"/>
      </dsp:txXfrm>
    </dsp:sp>
    <dsp:sp modelId="{C11C5EF2-916B-41AB-9927-317556635FCE}">
      <dsp:nvSpPr>
        <dsp:cNvPr id="0" name=""/>
        <dsp:cNvSpPr/>
      </dsp:nvSpPr>
      <dsp:spPr>
        <a:xfrm>
          <a:off x="0" y="2026470"/>
          <a:ext cx="6628804" cy="926639"/>
        </a:xfrm>
        <a:prstGeom prst="roundRect">
          <a:avLst/>
        </a:prstGeom>
        <a:gradFill rotWithShape="0">
          <a:gsLst>
            <a:gs pos="0">
              <a:schemeClr val="accent2">
                <a:hueOff val="-1482143"/>
                <a:satOff val="7100"/>
                <a:lumOff val="6569"/>
                <a:alphaOff val="0"/>
                <a:tint val="96000"/>
                <a:lumMod val="100000"/>
              </a:schemeClr>
            </a:gs>
            <a:gs pos="78000">
              <a:schemeClr val="accent2">
                <a:hueOff val="-1482143"/>
                <a:satOff val="7100"/>
                <a:lumOff val="6569"/>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en-US" sz="2400" kern="1200" dirty="0"/>
            <a:t>b) Non compliance </a:t>
          </a:r>
        </a:p>
      </dsp:txBody>
      <dsp:txXfrm>
        <a:off x="45235" y="2071705"/>
        <a:ext cx="6538334" cy="836169"/>
      </dsp:txXfrm>
    </dsp:sp>
    <dsp:sp modelId="{F383CD31-8D20-487C-BE4A-43578CFAF9EF}">
      <dsp:nvSpPr>
        <dsp:cNvPr id="0" name=""/>
        <dsp:cNvSpPr/>
      </dsp:nvSpPr>
      <dsp:spPr>
        <a:xfrm>
          <a:off x="0" y="3022230"/>
          <a:ext cx="6628804" cy="926639"/>
        </a:xfrm>
        <a:prstGeom prst="roundRect">
          <a:avLst/>
        </a:prstGeom>
        <a:gradFill rotWithShape="0">
          <a:gsLst>
            <a:gs pos="0">
              <a:schemeClr val="accent2">
                <a:hueOff val="-2223214"/>
                <a:satOff val="10650"/>
                <a:lumOff val="9853"/>
                <a:alphaOff val="0"/>
                <a:tint val="96000"/>
                <a:lumMod val="100000"/>
              </a:schemeClr>
            </a:gs>
            <a:gs pos="78000">
              <a:schemeClr val="accent2">
                <a:hueOff val="-2223214"/>
                <a:satOff val="10650"/>
                <a:lumOff val="9853"/>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en-US" sz="2400" kern="1200" dirty="0"/>
            <a:t>c) Tension  </a:t>
          </a:r>
        </a:p>
      </dsp:txBody>
      <dsp:txXfrm>
        <a:off x="45235" y="3067465"/>
        <a:ext cx="6538334" cy="836169"/>
      </dsp:txXfrm>
    </dsp:sp>
    <dsp:sp modelId="{EB23F5A2-775D-4022-9635-37477CB09DAE}">
      <dsp:nvSpPr>
        <dsp:cNvPr id="0" name=""/>
        <dsp:cNvSpPr/>
      </dsp:nvSpPr>
      <dsp:spPr>
        <a:xfrm>
          <a:off x="0" y="4017990"/>
          <a:ext cx="6628804" cy="926639"/>
        </a:xfrm>
        <a:prstGeom prst="roundRect">
          <a:avLst/>
        </a:prstGeom>
        <a:gradFill rotWithShape="0">
          <a:gsLst>
            <a:gs pos="0">
              <a:schemeClr val="accent2">
                <a:hueOff val="-2964286"/>
                <a:satOff val="14200"/>
                <a:lumOff val="13137"/>
                <a:alphaOff val="0"/>
                <a:tint val="96000"/>
                <a:lumMod val="100000"/>
              </a:schemeClr>
            </a:gs>
            <a:gs pos="78000">
              <a:schemeClr val="accent2">
                <a:hueOff val="-2964286"/>
                <a:satOff val="14200"/>
                <a:lumOff val="13137"/>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en-US" sz="2400" kern="1200" dirty="0"/>
            <a:t>d) Empowerment</a:t>
          </a:r>
        </a:p>
      </dsp:txBody>
      <dsp:txXfrm>
        <a:off x="45235" y="4063225"/>
        <a:ext cx="6538334" cy="836169"/>
      </dsp:txXfrm>
    </dsp:sp>
  </dsp:spTree>
</dsp:drawing>
</file>

<file path=ppt/diagrams/drawing2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88E0BF9-4671-43DD-9E26-5941F826E391}">
      <dsp:nvSpPr>
        <dsp:cNvPr id="0" name=""/>
        <dsp:cNvSpPr/>
      </dsp:nvSpPr>
      <dsp:spPr>
        <a:xfrm>
          <a:off x="0" y="34950"/>
          <a:ext cx="6628804" cy="926639"/>
        </a:xfrm>
        <a:prstGeom prst="roundRect">
          <a:avLst/>
        </a:prstGeom>
        <a:gradFill rotWithShape="0">
          <a:gsLst>
            <a:gs pos="0">
              <a:schemeClr val="accent2">
                <a:hueOff val="0"/>
                <a:satOff val="0"/>
                <a:lumOff val="0"/>
                <a:alphaOff val="0"/>
                <a:tint val="96000"/>
                <a:lumMod val="100000"/>
              </a:schemeClr>
            </a:gs>
            <a:gs pos="78000">
              <a:schemeClr val="accent2">
                <a:hueOff val="0"/>
                <a:satOff val="0"/>
                <a:lumOff val="0"/>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en-US" sz="2400" kern="1200" dirty="0"/>
            <a:t>1. The consumer being the director of the helping process can lead to ____________. </a:t>
          </a:r>
        </a:p>
      </dsp:txBody>
      <dsp:txXfrm>
        <a:off x="45235" y="80185"/>
        <a:ext cx="6538334" cy="836169"/>
      </dsp:txXfrm>
    </dsp:sp>
    <dsp:sp modelId="{38AE812F-43AD-439D-89EC-B0AE86D4F586}">
      <dsp:nvSpPr>
        <dsp:cNvPr id="0" name=""/>
        <dsp:cNvSpPr/>
      </dsp:nvSpPr>
      <dsp:spPr>
        <a:xfrm>
          <a:off x="0" y="1030710"/>
          <a:ext cx="6628804" cy="926639"/>
        </a:xfrm>
        <a:prstGeom prst="roundRect">
          <a:avLst/>
        </a:prstGeom>
        <a:gradFill rotWithShape="0">
          <a:gsLst>
            <a:gs pos="0">
              <a:schemeClr val="accent2">
                <a:hueOff val="-741071"/>
                <a:satOff val="3550"/>
                <a:lumOff val="3284"/>
                <a:alphaOff val="0"/>
                <a:tint val="96000"/>
                <a:lumMod val="100000"/>
              </a:schemeClr>
            </a:gs>
            <a:gs pos="78000">
              <a:schemeClr val="accent2">
                <a:hueOff val="-741071"/>
                <a:satOff val="3550"/>
                <a:lumOff val="3284"/>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en-US" sz="2400" kern="1200" dirty="0"/>
            <a:t>a) Chaos    </a:t>
          </a:r>
        </a:p>
      </dsp:txBody>
      <dsp:txXfrm>
        <a:off x="45235" y="1075945"/>
        <a:ext cx="6538334" cy="836169"/>
      </dsp:txXfrm>
    </dsp:sp>
    <dsp:sp modelId="{57EE3D96-BF0C-485C-A4BB-B31FC4FF6B29}">
      <dsp:nvSpPr>
        <dsp:cNvPr id="0" name=""/>
        <dsp:cNvSpPr/>
      </dsp:nvSpPr>
      <dsp:spPr>
        <a:xfrm>
          <a:off x="0" y="2026470"/>
          <a:ext cx="6628804" cy="926639"/>
        </a:xfrm>
        <a:prstGeom prst="roundRect">
          <a:avLst/>
        </a:prstGeom>
        <a:gradFill rotWithShape="0">
          <a:gsLst>
            <a:gs pos="0">
              <a:schemeClr val="accent2">
                <a:hueOff val="-1482143"/>
                <a:satOff val="7100"/>
                <a:lumOff val="6569"/>
                <a:alphaOff val="0"/>
                <a:tint val="96000"/>
                <a:lumMod val="100000"/>
              </a:schemeClr>
            </a:gs>
            <a:gs pos="78000">
              <a:schemeClr val="accent2">
                <a:hueOff val="-1482143"/>
                <a:satOff val="7100"/>
                <a:lumOff val="6569"/>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en-US" sz="2400" kern="1200" dirty="0"/>
            <a:t>b) Non compliance </a:t>
          </a:r>
        </a:p>
      </dsp:txBody>
      <dsp:txXfrm>
        <a:off x="45235" y="2071705"/>
        <a:ext cx="6538334" cy="836169"/>
      </dsp:txXfrm>
    </dsp:sp>
    <dsp:sp modelId="{73141659-D891-4DC4-B1B6-AC78FDD94B2F}">
      <dsp:nvSpPr>
        <dsp:cNvPr id="0" name=""/>
        <dsp:cNvSpPr/>
      </dsp:nvSpPr>
      <dsp:spPr>
        <a:xfrm>
          <a:off x="0" y="3022230"/>
          <a:ext cx="6628804" cy="926639"/>
        </a:xfrm>
        <a:prstGeom prst="roundRect">
          <a:avLst/>
        </a:prstGeom>
        <a:gradFill rotWithShape="0">
          <a:gsLst>
            <a:gs pos="0">
              <a:schemeClr val="accent2">
                <a:hueOff val="-2223214"/>
                <a:satOff val="10650"/>
                <a:lumOff val="9853"/>
                <a:alphaOff val="0"/>
                <a:tint val="96000"/>
                <a:lumMod val="100000"/>
              </a:schemeClr>
            </a:gs>
            <a:gs pos="78000">
              <a:schemeClr val="accent2">
                <a:hueOff val="-2223214"/>
                <a:satOff val="10650"/>
                <a:lumOff val="9853"/>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en-US" sz="2400" kern="1200" dirty="0"/>
            <a:t>c) Tension  </a:t>
          </a:r>
        </a:p>
      </dsp:txBody>
      <dsp:txXfrm>
        <a:off x="45235" y="3067465"/>
        <a:ext cx="6538334" cy="836169"/>
      </dsp:txXfrm>
    </dsp:sp>
    <dsp:sp modelId="{34E64ED3-8E8B-49BB-852E-C146B366558F}">
      <dsp:nvSpPr>
        <dsp:cNvPr id="0" name=""/>
        <dsp:cNvSpPr/>
      </dsp:nvSpPr>
      <dsp:spPr>
        <a:xfrm>
          <a:off x="0" y="4052941"/>
          <a:ext cx="6628804" cy="926639"/>
        </a:xfrm>
        <a:prstGeom prst="roundRect">
          <a:avLst/>
        </a:prstGeom>
        <a:gradFill rotWithShape="0">
          <a:gsLst>
            <a:gs pos="0">
              <a:schemeClr val="accent2">
                <a:hueOff val="-2964286"/>
                <a:satOff val="14200"/>
                <a:lumOff val="13137"/>
                <a:alphaOff val="0"/>
                <a:tint val="96000"/>
                <a:lumMod val="100000"/>
              </a:schemeClr>
            </a:gs>
            <a:gs pos="78000">
              <a:schemeClr val="accent2">
                <a:hueOff val="-2964286"/>
                <a:satOff val="14200"/>
                <a:lumOff val="13137"/>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l" defTabSz="1422400">
            <a:lnSpc>
              <a:spcPct val="90000"/>
            </a:lnSpc>
            <a:spcBef>
              <a:spcPct val="0"/>
            </a:spcBef>
            <a:spcAft>
              <a:spcPct val="35000"/>
            </a:spcAft>
            <a:buNone/>
          </a:pPr>
          <a:r>
            <a:rPr lang="en-US" sz="3200" b="1" u="none" kern="1200" dirty="0"/>
            <a:t>d) </a:t>
          </a:r>
          <a:r>
            <a:rPr lang="en-US" sz="3200" b="1" u="sng" kern="1200" dirty="0"/>
            <a:t>Empowerment</a:t>
          </a:r>
          <a:endParaRPr lang="en-US" sz="3200" kern="1200" dirty="0"/>
        </a:p>
      </dsp:txBody>
      <dsp:txXfrm>
        <a:off x="45235" y="4098176"/>
        <a:ext cx="6538334" cy="836169"/>
      </dsp:txXfrm>
    </dsp:sp>
  </dsp:spTree>
</dsp:drawing>
</file>

<file path=ppt/diagrams/drawing2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56E8D9C-FCED-4CB8-ABB5-F3B1DD258712}">
      <dsp:nvSpPr>
        <dsp:cNvPr id="0" name=""/>
        <dsp:cNvSpPr/>
      </dsp:nvSpPr>
      <dsp:spPr>
        <a:xfrm>
          <a:off x="0" y="43875"/>
          <a:ext cx="8072718" cy="1351349"/>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3350" tIns="133350" rIns="133350" bIns="133350" numCol="1" spcCol="1270" anchor="ctr" anchorCtr="0">
          <a:noAutofit/>
        </a:bodyPr>
        <a:lstStyle/>
        <a:p>
          <a:pPr marL="0" lvl="0" indent="0" algn="l" defTabSz="1555750">
            <a:lnSpc>
              <a:spcPct val="90000"/>
            </a:lnSpc>
            <a:spcBef>
              <a:spcPct val="0"/>
            </a:spcBef>
            <a:spcAft>
              <a:spcPct val="35000"/>
            </a:spcAft>
            <a:buNone/>
          </a:pPr>
          <a:r>
            <a:rPr lang="en-US" sz="3500" kern="1200" dirty="0"/>
            <a:t>2. A weekend bowling league would be an example of a formal resource. </a:t>
          </a:r>
        </a:p>
      </dsp:txBody>
      <dsp:txXfrm>
        <a:off x="65967" y="109842"/>
        <a:ext cx="7940784" cy="1219415"/>
      </dsp:txXfrm>
    </dsp:sp>
    <dsp:sp modelId="{22CD3568-0449-4FCA-B2AD-D32C1C8C1265}">
      <dsp:nvSpPr>
        <dsp:cNvPr id="0" name=""/>
        <dsp:cNvSpPr/>
      </dsp:nvSpPr>
      <dsp:spPr>
        <a:xfrm>
          <a:off x="0" y="1496025"/>
          <a:ext cx="8072718" cy="1351349"/>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3350" tIns="133350" rIns="133350" bIns="133350" numCol="1" spcCol="1270" anchor="ctr" anchorCtr="0">
          <a:noAutofit/>
        </a:bodyPr>
        <a:lstStyle/>
        <a:p>
          <a:pPr marL="0" lvl="0" indent="0" algn="l" defTabSz="1555750">
            <a:lnSpc>
              <a:spcPct val="90000"/>
            </a:lnSpc>
            <a:spcBef>
              <a:spcPct val="0"/>
            </a:spcBef>
            <a:spcAft>
              <a:spcPct val="35000"/>
            </a:spcAft>
            <a:buNone/>
          </a:pPr>
          <a:r>
            <a:rPr lang="en-US" sz="3500" kern="1200"/>
            <a:t>True</a:t>
          </a:r>
        </a:p>
      </dsp:txBody>
      <dsp:txXfrm>
        <a:off x="65967" y="1561992"/>
        <a:ext cx="7940784" cy="1219415"/>
      </dsp:txXfrm>
    </dsp:sp>
    <dsp:sp modelId="{51324976-1422-4836-8C5A-56C465870B9B}">
      <dsp:nvSpPr>
        <dsp:cNvPr id="0" name=""/>
        <dsp:cNvSpPr/>
      </dsp:nvSpPr>
      <dsp:spPr>
        <a:xfrm>
          <a:off x="0" y="2948175"/>
          <a:ext cx="8072718" cy="1351349"/>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3350" tIns="133350" rIns="133350" bIns="133350" numCol="1" spcCol="1270" anchor="ctr" anchorCtr="0">
          <a:noAutofit/>
        </a:bodyPr>
        <a:lstStyle/>
        <a:p>
          <a:pPr marL="0" lvl="0" indent="0" algn="l" defTabSz="1555750">
            <a:lnSpc>
              <a:spcPct val="90000"/>
            </a:lnSpc>
            <a:spcBef>
              <a:spcPct val="0"/>
            </a:spcBef>
            <a:spcAft>
              <a:spcPct val="35000"/>
            </a:spcAft>
            <a:buNone/>
          </a:pPr>
          <a:r>
            <a:rPr lang="en-US" sz="3500" kern="1200"/>
            <a:t>False</a:t>
          </a:r>
        </a:p>
      </dsp:txBody>
      <dsp:txXfrm>
        <a:off x="65967" y="3014142"/>
        <a:ext cx="7940784" cy="1219415"/>
      </dsp:txXfrm>
    </dsp:sp>
  </dsp:spTree>
</dsp:drawing>
</file>

<file path=ppt/diagrams/drawing2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933202E-5714-4BB3-A3B5-5A4069D41824}">
      <dsp:nvSpPr>
        <dsp:cNvPr id="0" name=""/>
        <dsp:cNvSpPr/>
      </dsp:nvSpPr>
      <dsp:spPr>
        <a:xfrm>
          <a:off x="0" y="43875"/>
          <a:ext cx="7937500" cy="1351349"/>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3350" tIns="133350" rIns="133350" bIns="133350" numCol="1" spcCol="1270" anchor="ctr" anchorCtr="0">
          <a:noAutofit/>
        </a:bodyPr>
        <a:lstStyle/>
        <a:p>
          <a:pPr marL="0" lvl="0" indent="0" algn="l" defTabSz="1555750">
            <a:lnSpc>
              <a:spcPct val="90000"/>
            </a:lnSpc>
            <a:spcBef>
              <a:spcPct val="0"/>
            </a:spcBef>
            <a:spcAft>
              <a:spcPct val="35000"/>
            </a:spcAft>
            <a:buNone/>
          </a:pPr>
          <a:r>
            <a:rPr lang="en-US" sz="3500" kern="1200" dirty="0"/>
            <a:t>2. A weekend bowling league would be an example of a formal resource. </a:t>
          </a:r>
        </a:p>
      </dsp:txBody>
      <dsp:txXfrm>
        <a:off x="65967" y="109842"/>
        <a:ext cx="7805566" cy="1219415"/>
      </dsp:txXfrm>
    </dsp:sp>
    <dsp:sp modelId="{519C6D85-703D-47C2-AC11-46B4884A888B}">
      <dsp:nvSpPr>
        <dsp:cNvPr id="0" name=""/>
        <dsp:cNvSpPr/>
      </dsp:nvSpPr>
      <dsp:spPr>
        <a:xfrm>
          <a:off x="0" y="1496025"/>
          <a:ext cx="7937500" cy="1351349"/>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3350" tIns="133350" rIns="133350" bIns="133350" numCol="1" spcCol="1270" anchor="ctr" anchorCtr="0">
          <a:noAutofit/>
        </a:bodyPr>
        <a:lstStyle/>
        <a:p>
          <a:pPr marL="0" lvl="0" indent="0" algn="l" defTabSz="1555750">
            <a:lnSpc>
              <a:spcPct val="90000"/>
            </a:lnSpc>
            <a:spcBef>
              <a:spcPct val="0"/>
            </a:spcBef>
            <a:spcAft>
              <a:spcPct val="35000"/>
            </a:spcAft>
            <a:buNone/>
          </a:pPr>
          <a:r>
            <a:rPr lang="en-US" sz="3500" kern="1200"/>
            <a:t>True</a:t>
          </a:r>
        </a:p>
      </dsp:txBody>
      <dsp:txXfrm>
        <a:off x="65967" y="1561992"/>
        <a:ext cx="7805566" cy="1219415"/>
      </dsp:txXfrm>
    </dsp:sp>
    <dsp:sp modelId="{829B85AE-7982-43FC-BF74-2DE0B6001633}">
      <dsp:nvSpPr>
        <dsp:cNvPr id="0" name=""/>
        <dsp:cNvSpPr/>
      </dsp:nvSpPr>
      <dsp:spPr>
        <a:xfrm>
          <a:off x="0" y="2948175"/>
          <a:ext cx="7937500" cy="1351349"/>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3350" tIns="133350" rIns="133350" bIns="133350" numCol="1" spcCol="1270" anchor="ctr" anchorCtr="0">
          <a:noAutofit/>
        </a:bodyPr>
        <a:lstStyle/>
        <a:p>
          <a:pPr marL="0" lvl="0" indent="0" algn="l" defTabSz="1555750">
            <a:lnSpc>
              <a:spcPct val="90000"/>
            </a:lnSpc>
            <a:spcBef>
              <a:spcPct val="0"/>
            </a:spcBef>
            <a:spcAft>
              <a:spcPct val="35000"/>
            </a:spcAft>
            <a:buNone/>
          </a:pPr>
          <a:r>
            <a:rPr lang="en-US" sz="3500" b="1" u="sng" kern="1200"/>
            <a:t>False</a:t>
          </a:r>
          <a:endParaRPr lang="en-US" sz="3500" kern="1200"/>
        </a:p>
      </dsp:txBody>
      <dsp:txXfrm>
        <a:off x="65967" y="3014142"/>
        <a:ext cx="7805566" cy="1219415"/>
      </dsp:txXfrm>
    </dsp:sp>
  </dsp:spTree>
</dsp:drawing>
</file>

<file path=ppt/diagrams/drawing2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4785712-6F02-4F70-9DE0-4E6F45AB7013}">
      <dsp:nvSpPr>
        <dsp:cNvPr id="0" name=""/>
        <dsp:cNvSpPr/>
      </dsp:nvSpPr>
      <dsp:spPr>
        <a:xfrm>
          <a:off x="0" y="591029"/>
          <a:ext cx="8001000" cy="1003860"/>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a:lnSpc>
              <a:spcPct val="90000"/>
            </a:lnSpc>
            <a:spcBef>
              <a:spcPct val="0"/>
            </a:spcBef>
            <a:spcAft>
              <a:spcPct val="35000"/>
            </a:spcAft>
            <a:buNone/>
          </a:pPr>
          <a:r>
            <a:rPr lang="en-US" sz="2600" kern="1200" dirty="0"/>
            <a:t>3. The goal on the individuals treatment should be individualized and relevant to their aspirations. </a:t>
          </a:r>
        </a:p>
      </dsp:txBody>
      <dsp:txXfrm>
        <a:off x="49004" y="640033"/>
        <a:ext cx="7902992" cy="905852"/>
      </dsp:txXfrm>
    </dsp:sp>
    <dsp:sp modelId="{9D47563E-5D32-4B80-86AF-148379544C2F}">
      <dsp:nvSpPr>
        <dsp:cNvPr id="0" name=""/>
        <dsp:cNvSpPr/>
      </dsp:nvSpPr>
      <dsp:spPr>
        <a:xfrm>
          <a:off x="0" y="1669770"/>
          <a:ext cx="8001000" cy="1003860"/>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a:lnSpc>
              <a:spcPct val="90000"/>
            </a:lnSpc>
            <a:spcBef>
              <a:spcPct val="0"/>
            </a:spcBef>
            <a:spcAft>
              <a:spcPct val="35000"/>
            </a:spcAft>
            <a:buNone/>
          </a:pPr>
          <a:r>
            <a:rPr lang="en-US" sz="2600" kern="1200"/>
            <a:t>True</a:t>
          </a:r>
        </a:p>
      </dsp:txBody>
      <dsp:txXfrm>
        <a:off x="49004" y="1718774"/>
        <a:ext cx="7902992" cy="905852"/>
      </dsp:txXfrm>
    </dsp:sp>
    <dsp:sp modelId="{0FEBDA45-5354-42BE-BB63-4D9D4782ABFA}">
      <dsp:nvSpPr>
        <dsp:cNvPr id="0" name=""/>
        <dsp:cNvSpPr/>
      </dsp:nvSpPr>
      <dsp:spPr>
        <a:xfrm>
          <a:off x="0" y="2748510"/>
          <a:ext cx="8001000" cy="1003860"/>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a:lnSpc>
              <a:spcPct val="90000"/>
            </a:lnSpc>
            <a:spcBef>
              <a:spcPct val="0"/>
            </a:spcBef>
            <a:spcAft>
              <a:spcPct val="35000"/>
            </a:spcAft>
            <a:buNone/>
          </a:pPr>
          <a:r>
            <a:rPr lang="en-US" sz="2600" kern="1200"/>
            <a:t>False</a:t>
          </a:r>
        </a:p>
      </dsp:txBody>
      <dsp:txXfrm>
        <a:off x="49004" y="2797514"/>
        <a:ext cx="7902992" cy="905852"/>
      </dsp:txXfrm>
    </dsp:sp>
  </dsp:spTree>
</dsp:drawing>
</file>

<file path=ppt/diagrams/drawing2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0499A40-326B-4651-BAA1-1CE0C13DE094}">
      <dsp:nvSpPr>
        <dsp:cNvPr id="0" name=""/>
        <dsp:cNvSpPr/>
      </dsp:nvSpPr>
      <dsp:spPr>
        <a:xfrm>
          <a:off x="0" y="530234"/>
          <a:ext cx="8162925" cy="1042470"/>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l" defTabSz="1200150">
            <a:lnSpc>
              <a:spcPct val="90000"/>
            </a:lnSpc>
            <a:spcBef>
              <a:spcPct val="0"/>
            </a:spcBef>
            <a:spcAft>
              <a:spcPct val="35000"/>
            </a:spcAft>
            <a:buNone/>
          </a:pPr>
          <a:r>
            <a:rPr lang="en-US" sz="2700" kern="1200" dirty="0"/>
            <a:t>3. The goal on the individuals treatment should be individualized and relevant to their aspirations. </a:t>
          </a:r>
        </a:p>
      </dsp:txBody>
      <dsp:txXfrm>
        <a:off x="50889" y="581123"/>
        <a:ext cx="8061147" cy="940692"/>
      </dsp:txXfrm>
    </dsp:sp>
    <dsp:sp modelId="{084FE293-D9E5-4F87-BE87-4E69074C18D2}">
      <dsp:nvSpPr>
        <dsp:cNvPr id="0" name=""/>
        <dsp:cNvSpPr/>
      </dsp:nvSpPr>
      <dsp:spPr>
        <a:xfrm>
          <a:off x="0" y="1650465"/>
          <a:ext cx="8162925" cy="1042470"/>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l" defTabSz="1422400">
            <a:lnSpc>
              <a:spcPct val="90000"/>
            </a:lnSpc>
            <a:spcBef>
              <a:spcPct val="0"/>
            </a:spcBef>
            <a:spcAft>
              <a:spcPct val="35000"/>
            </a:spcAft>
            <a:buNone/>
          </a:pPr>
          <a:r>
            <a:rPr lang="en-US" sz="3200" b="1" u="sng" kern="1200" dirty="0"/>
            <a:t>True</a:t>
          </a:r>
          <a:endParaRPr lang="en-US" sz="3200" u="sng" kern="1200" dirty="0"/>
        </a:p>
      </dsp:txBody>
      <dsp:txXfrm>
        <a:off x="50889" y="1701354"/>
        <a:ext cx="8061147" cy="940692"/>
      </dsp:txXfrm>
    </dsp:sp>
    <dsp:sp modelId="{44810ED3-EEEA-4E14-8B8A-1D4300D0A395}">
      <dsp:nvSpPr>
        <dsp:cNvPr id="0" name=""/>
        <dsp:cNvSpPr/>
      </dsp:nvSpPr>
      <dsp:spPr>
        <a:xfrm>
          <a:off x="0" y="2770695"/>
          <a:ext cx="8162925" cy="1042470"/>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l" defTabSz="1200150">
            <a:lnSpc>
              <a:spcPct val="90000"/>
            </a:lnSpc>
            <a:spcBef>
              <a:spcPct val="0"/>
            </a:spcBef>
            <a:spcAft>
              <a:spcPct val="35000"/>
            </a:spcAft>
            <a:buNone/>
          </a:pPr>
          <a:r>
            <a:rPr lang="en-US" sz="2700" kern="1200"/>
            <a:t>False</a:t>
          </a:r>
        </a:p>
      </dsp:txBody>
      <dsp:txXfrm>
        <a:off x="50889" y="2821584"/>
        <a:ext cx="8061147" cy="940692"/>
      </dsp:txXfrm>
    </dsp:sp>
  </dsp:spTree>
</dsp:drawing>
</file>

<file path=ppt/diagrams/drawing2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3B41BC9-7B7C-4564-913D-16CAC4E47A08}">
      <dsp:nvSpPr>
        <dsp:cNvPr id="0" name=""/>
        <dsp:cNvSpPr/>
      </dsp:nvSpPr>
      <dsp:spPr>
        <a:xfrm>
          <a:off x="0" y="64290"/>
          <a:ext cx="6628804" cy="760500"/>
        </a:xfrm>
        <a:prstGeom prst="roundRect">
          <a:avLst/>
        </a:prstGeom>
        <a:gradFill rotWithShape="0">
          <a:gsLst>
            <a:gs pos="0">
              <a:schemeClr val="accent2">
                <a:hueOff val="0"/>
                <a:satOff val="0"/>
                <a:lumOff val="0"/>
                <a:alphaOff val="0"/>
                <a:tint val="96000"/>
                <a:lumMod val="100000"/>
              </a:schemeClr>
            </a:gs>
            <a:gs pos="78000">
              <a:schemeClr val="accent2">
                <a:hueOff val="0"/>
                <a:satOff val="0"/>
                <a:lumOff val="0"/>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dirty="0"/>
            <a:t>4. Passive acceptance occurs when</a:t>
          </a:r>
        </a:p>
      </dsp:txBody>
      <dsp:txXfrm>
        <a:off x="37125" y="101415"/>
        <a:ext cx="6554554" cy="686250"/>
      </dsp:txXfrm>
    </dsp:sp>
    <dsp:sp modelId="{FD6F7564-5F5B-45F0-9A68-0CA6A0EF9826}">
      <dsp:nvSpPr>
        <dsp:cNvPr id="0" name=""/>
        <dsp:cNvSpPr/>
      </dsp:nvSpPr>
      <dsp:spPr>
        <a:xfrm>
          <a:off x="0" y="882390"/>
          <a:ext cx="6628804" cy="760500"/>
        </a:xfrm>
        <a:prstGeom prst="roundRect">
          <a:avLst/>
        </a:prstGeom>
        <a:gradFill rotWithShape="0">
          <a:gsLst>
            <a:gs pos="0">
              <a:schemeClr val="accent2">
                <a:hueOff val="-592857"/>
                <a:satOff val="2840"/>
                <a:lumOff val="2627"/>
                <a:alphaOff val="0"/>
                <a:tint val="96000"/>
                <a:lumMod val="100000"/>
              </a:schemeClr>
            </a:gs>
            <a:gs pos="78000">
              <a:schemeClr val="accent2">
                <a:hueOff val="-592857"/>
                <a:satOff val="2840"/>
                <a:lumOff val="2627"/>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dirty="0"/>
            <a:t>a) The consumer directs the helping process</a:t>
          </a:r>
        </a:p>
      </dsp:txBody>
      <dsp:txXfrm>
        <a:off x="37125" y="919515"/>
        <a:ext cx="6554554" cy="686250"/>
      </dsp:txXfrm>
    </dsp:sp>
    <dsp:sp modelId="{AA8E4A25-BCE0-40C7-BB2E-CA468CEEBBE2}">
      <dsp:nvSpPr>
        <dsp:cNvPr id="0" name=""/>
        <dsp:cNvSpPr/>
      </dsp:nvSpPr>
      <dsp:spPr>
        <a:xfrm>
          <a:off x="0" y="1700490"/>
          <a:ext cx="6628804" cy="760500"/>
        </a:xfrm>
        <a:prstGeom prst="roundRect">
          <a:avLst/>
        </a:prstGeom>
        <a:gradFill rotWithShape="0">
          <a:gsLst>
            <a:gs pos="0">
              <a:schemeClr val="accent2">
                <a:hueOff val="-1185714"/>
                <a:satOff val="5680"/>
                <a:lumOff val="5255"/>
                <a:alphaOff val="0"/>
                <a:tint val="96000"/>
                <a:lumMod val="100000"/>
              </a:schemeClr>
            </a:gs>
            <a:gs pos="78000">
              <a:schemeClr val="accent2">
                <a:hueOff val="-1185714"/>
                <a:satOff val="5680"/>
                <a:lumOff val="5255"/>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dirty="0"/>
            <a:t>b) There is a trusting relationship between the case manager and the client</a:t>
          </a:r>
        </a:p>
      </dsp:txBody>
      <dsp:txXfrm>
        <a:off x="37125" y="1737615"/>
        <a:ext cx="6554554" cy="686250"/>
      </dsp:txXfrm>
    </dsp:sp>
    <dsp:sp modelId="{E32315E3-DC72-43F0-A3B1-99CCFAB6A69B}">
      <dsp:nvSpPr>
        <dsp:cNvPr id="0" name=""/>
        <dsp:cNvSpPr/>
      </dsp:nvSpPr>
      <dsp:spPr>
        <a:xfrm>
          <a:off x="0" y="2518590"/>
          <a:ext cx="6628804" cy="760500"/>
        </a:xfrm>
        <a:prstGeom prst="roundRect">
          <a:avLst/>
        </a:prstGeom>
        <a:gradFill rotWithShape="0">
          <a:gsLst>
            <a:gs pos="0">
              <a:schemeClr val="accent2">
                <a:hueOff val="-1778572"/>
                <a:satOff val="8520"/>
                <a:lumOff val="7882"/>
                <a:alphaOff val="0"/>
                <a:tint val="96000"/>
                <a:lumMod val="100000"/>
              </a:schemeClr>
            </a:gs>
            <a:gs pos="78000">
              <a:schemeClr val="accent2">
                <a:hueOff val="-1778572"/>
                <a:satOff val="8520"/>
                <a:lumOff val="7882"/>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dirty="0"/>
            <a:t>c) The client reclaims and transforms their lives</a:t>
          </a:r>
        </a:p>
      </dsp:txBody>
      <dsp:txXfrm>
        <a:off x="37125" y="2555715"/>
        <a:ext cx="6554554" cy="686250"/>
      </dsp:txXfrm>
    </dsp:sp>
    <dsp:sp modelId="{93167A83-75EA-49E1-96CB-07026407A782}">
      <dsp:nvSpPr>
        <dsp:cNvPr id="0" name=""/>
        <dsp:cNvSpPr/>
      </dsp:nvSpPr>
      <dsp:spPr>
        <a:xfrm>
          <a:off x="0" y="3336690"/>
          <a:ext cx="6628804" cy="760500"/>
        </a:xfrm>
        <a:prstGeom prst="roundRect">
          <a:avLst/>
        </a:prstGeom>
        <a:gradFill rotWithShape="0">
          <a:gsLst>
            <a:gs pos="0">
              <a:schemeClr val="accent2">
                <a:hueOff val="-2371429"/>
                <a:satOff val="11360"/>
                <a:lumOff val="10510"/>
                <a:alphaOff val="0"/>
                <a:tint val="96000"/>
                <a:lumMod val="100000"/>
              </a:schemeClr>
            </a:gs>
            <a:gs pos="78000">
              <a:schemeClr val="accent2">
                <a:hueOff val="-2371429"/>
                <a:satOff val="11360"/>
                <a:lumOff val="10510"/>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dirty="0"/>
            <a:t>d) All of the above</a:t>
          </a:r>
        </a:p>
      </dsp:txBody>
      <dsp:txXfrm>
        <a:off x="37125" y="3373815"/>
        <a:ext cx="6554554" cy="686250"/>
      </dsp:txXfrm>
    </dsp:sp>
    <dsp:sp modelId="{34D82F39-6F9E-43FA-86DD-57987D27457A}">
      <dsp:nvSpPr>
        <dsp:cNvPr id="0" name=""/>
        <dsp:cNvSpPr/>
      </dsp:nvSpPr>
      <dsp:spPr>
        <a:xfrm>
          <a:off x="0" y="4154790"/>
          <a:ext cx="6628804" cy="760500"/>
        </a:xfrm>
        <a:prstGeom prst="roundRect">
          <a:avLst/>
        </a:prstGeom>
        <a:gradFill rotWithShape="0">
          <a:gsLst>
            <a:gs pos="0">
              <a:schemeClr val="accent2">
                <a:hueOff val="-2964286"/>
                <a:satOff val="14200"/>
                <a:lumOff val="13137"/>
                <a:alphaOff val="0"/>
                <a:tint val="96000"/>
                <a:lumMod val="100000"/>
              </a:schemeClr>
            </a:gs>
            <a:gs pos="78000">
              <a:schemeClr val="accent2">
                <a:hueOff val="-2964286"/>
                <a:satOff val="14200"/>
                <a:lumOff val="13137"/>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dirty="0"/>
            <a:t>e) None of the above</a:t>
          </a:r>
        </a:p>
      </dsp:txBody>
      <dsp:txXfrm>
        <a:off x="37125" y="4191915"/>
        <a:ext cx="6554554" cy="686250"/>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77FB3D3-91F4-49C4-AB0A-BEDE161016F1}">
      <dsp:nvSpPr>
        <dsp:cNvPr id="0" name=""/>
        <dsp:cNvSpPr/>
      </dsp:nvSpPr>
      <dsp:spPr>
        <a:xfrm>
          <a:off x="0" y="26072"/>
          <a:ext cx="9618133" cy="0"/>
        </a:xfrm>
        <a:prstGeom prst="line">
          <a:avLst/>
        </a:prstGeom>
        <a:solidFill>
          <a:schemeClr val="accent2">
            <a:hueOff val="0"/>
            <a:satOff val="0"/>
            <a:lumOff val="0"/>
            <a:alphaOff val="0"/>
          </a:schemeClr>
        </a:solidFill>
        <a:ln w="19050" cap="rnd"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89F3822-3813-4E10-B78B-E70E79F84D94}">
      <dsp:nvSpPr>
        <dsp:cNvPr id="0" name=""/>
        <dsp:cNvSpPr/>
      </dsp:nvSpPr>
      <dsp:spPr>
        <a:xfrm>
          <a:off x="0" y="1143"/>
          <a:ext cx="9608740" cy="180382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10490" tIns="110490" rIns="110490" bIns="110490" numCol="1" spcCol="1270" anchor="t" anchorCtr="0">
          <a:noAutofit/>
        </a:bodyPr>
        <a:lstStyle/>
        <a:p>
          <a:pPr marL="0" lvl="0" indent="0" algn="l" defTabSz="1289050">
            <a:lnSpc>
              <a:spcPct val="90000"/>
            </a:lnSpc>
            <a:spcBef>
              <a:spcPct val="0"/>
            </a:spcBef>
            <a:spcAft>
              <a:spcPct val="35000"/>
            </a:spcAft>
            <a:buNone/>
          </a:pPr>
          <a:r>
            <a:rPr lang="en-US" sz="2900" b="0" kern="1200" dirty="0">
              <a:solidFill>
                <a:schemeClr val="accent2">
                  <a:lumMod val="50000"/>
                </a:schemeClr>
              </a:solidFill>
            </a:rPr>
            <a:t>1. </a:t>
          </a:r>
          <a:r>
            <a:rPr lang="en-US" sz="2900" b="1" kern="1200" dirty="0">
              <a:solidFill>
                <a:schemeClr val="accent2">
                  <a:lumMod val="50000"/>
                </a:schemeClr>
              </a:solidFill>
            </a:rPr>
            <a:t>Self- stigma </a:t>
          </a:r>
          <a:r>
            <a:rPr lang="en-US" sz="2900" kern="1200" dirty="0">
              <a:solidFill>
                <a:schemeClr val="accent2">
                  <a:lumMod val="50000"/>
                </a:schemeClr>
              </a:solidFill>
            </a:rPr>
            <a:t>is when the individual with mental illness internalizes the prejudice and suffers diminished self- esteem and self- efficacy which undermines the person’s sense of personal empowerment.</a:t>
          </a:r>
          <a:r>
            <a:rPr lang="en-US" sz="2900" kern="1200" dirty="0"/>
            <a:t> </a:t>
          </a:r>
        </a:p>
      </dsp:txBody>
      <dsp:txXfrm>
        <a:off x="0" y="1143"/>
        <a:ext cx="9608740" cy="1803827"/>
      </dsp:txXfrm>
    </dsp:sp>
    <dsp:sp modelId="{A4055C34-2DE9-43AA-882F-1349BAEB0C69}">
      <dsp:nvSpPr>
        <dsp:cNvPr id="0" name=""/>
        <dsp:cNvSpPr/>
      </dsp:nvSpPr>
      <dsp:spPr>
        <a:xfrm>
          <a:off x="0" y="1804971"/>
          <a:ext cx="9618133" cy="0"/>
        </a:xfrm>
        <a:prstGeom prst="line">
          <a:avLst/>
        </a:prstGeom>
        <a:solidFill>
          <a:schemeClr val="accent3">
            <a:hueOff val="0"/>
            <a:satOff val="0"/>
            <a:lumOff val="0"/>
            <a:alphaOff val="0"/>
          </a:schemeClr>
        </a:solidFill>
        <a:ln w="19050" cap="rnd"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2FA7A14E-D903-4B3B-A747-7419235FC026}">
      <dsp:nvSpPr>
        <dsp:cNvPr id="0" name=""/>
        <dsp:cNvSpPr/>
      </dsp:nvSpPr>
      <dsp:spPr>
        <a:xfrm>
          <a:off x="0" y="1804971"/>
          <a:ext cx="9618133" cy="112486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10490" tIns="110490" rIns="110490" bIns="110490" numCol="1" spcCol="1270" anchor="t" anchorCtr="0">
          <a:noAutofit/>
        </a:bodyPr>
        <a:lstStyle/>
        <a:p>
          <a:pPr marL="0" lvl="0" indent="0" algn="l" defTabSz="1289050">
            <a:lnSpc>
              <a:spcPct val="90000"/>
            </a:lnSpc>
            <a:spcBef>
              <a:spcPct val="0"/>
            </a:spcBef>
            <a:spcAft>
              <a:spcPct val="35000"/>
            </a:spcAft>
            <a:buNone/>
          </a:pPr>
          <a:r>
            <a:rPr lang="en-US" sz="2900" kern="1200" dirty="0">
              <a:solidFill>
                <a:schemeClr val="accent2">
                  <a:lumMod val="50000"/>
                </a:schemeClr>
              </a:solidFill>
            </a:rPr>
            <a:t>True</a:t>
          </a:r>
        </a:p>
      </dsp:txBody>
      <dsp:txXfrm>
        <a:off x="0" y="1804971"/>
        <a:ext cx="9618133" cy="1124861"/>
      </dsp:txXfrm>
    </dsp:sp>
    <dsp:sp modelId="{307A6779-B54A-4032-8B55-440414E4C2D2}">
      <dsp:nvSpPr>
        <dsp:cNvPr id="0" name=""/>
        <dsp:cNvSpPr/>
      </dsp:nvSpPr>
      <dsp:spPr>
        <a:xfrm>
          <a:off x="0" y="2929832"/>
          <a:ext cx="9618133" cy="0"/>
        </a:xfrm>
        <a:prstGeom prst="line">
          <a:avLst/>
        </a:prstGeom>
        <a:solidFill>
          <a:schemeClr val="accent4">
            <a:hueOff val="0"/>
            <a:satOff val="0"/>
            <a:lumOff val="0"/>
            <a:alphaOff val="0"/>
          </a:schemeClr>
        </a:solidFill>
        <a:ln w="19050" cap="rnd"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157D6E6F-9C91-4F06-8AB7-40E4358CFEE2}">
      <dsp:nvSpPr>
        <dsp:cNvPr id="0" name=""/>
        <dsp:cNvSpPr/>
      </dsp:nvSpPr>
      <dsp:spPr>
        <a:xfrm>
          <a:off x="0" y="2929832"/>
          <a:ext cx="9618133" cy="112486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10490" tIns="110490" rIns="110490" bIns="110490" numCol="1" spcCol="1270" anchor="t" anchorCtr="0">
          <a:noAutofit/>
        </a:bodyPr>
        <a:lstStyle/>
        <a:p>
          <a:pPr marL="0" lvl="0" indent="0" algn="l" defTabSz="1289050">
            <a:lnSpc>
              <a:spcPct val="90000"/>
            </a:lnSpc>
            <a:spcBef>
              <a:spcPct val="0"/>
            </a:spcBef>
            <a:spcAft>
              <a:spcPct val="35000"/>
            </a:spcAft>
            <a:buNone/>
          </a:pPr>
          <a:r>
            <a:rPr lang="en-US" sz="2900" kern="1200" dirty="0">
              <a:solidFill>
                <a:schemeClr val="accent2">
                  <a:lumMod val="50000"/>
                </a:schemeClr>
              </a:solidFill>
            </a:rPr>
            <a:t>False</a:t>
          </a:r>
        </a:p>
      </dsp:txBody>
      <dsp:txXfrm>
        <a:off x="0" y="2929832"/>
        <a:ext cx="9618133" cy="1124861"/>
      </dsp:txXfrm>
    </dsp:sp>
  </dsp:spTree>
</dsp:drawing>
</file>

<file path=ppt/diagrams/drawing3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AFF082C-8DB5-4BF5-92C0-36F082B23AAE}">
      <dsp:nvSpPr>
        <dsp:cNvPr id="0" name=""/>
        <dsp:cNvSpPr/>
      </dsp:nvSpPr>
      <dsp:spPr>
        <a:xfrm>
          <a:off x="0" y="64290"/>
          <a:ext cx="6628804" cy="760500"/>
        </a:xfrm>
        <a:prstGeom prst="roundRect">
          <a:avLst/>
        </a:prstGeom>
        <a:gradFill rotWithShape="0">
          <a:gsLst>
            <a:gs pos="0">
              <a:schemeClr val="accent2">
                <a:hueOff val="0"/>
                <a:satOff val="0"/>
                <a:lumOff val="0"/>
                <a:alphaOff val="0"/>
                <a:tint val="96000"/>
                <a:lumMod val="100000"/>
              </a:schemeClr>
            </a:gs>
            <a:gs pos="78000">
              <a:schemeClr val="accent2">
                <a:hueOff val="0"/>
                <a:satOff val="0"/>
                <a:lumOff val="0"/>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dirty="0"/>
            <a:t>4. Passive acceptance occurs when</a:t>
          </a:r>
        </a:p>
      </dsp:txBody>
      <dsp:txXfrm>
        <a:off x="37125" y="101415"/>
        <a:ext cx="6554554" cy="686250"/>
      </dsp:txXfrm>
    </dsp:sp>
    <dsp:sp modelId="{81880A45-FF88-469D-8FA2-C3C2D7DA6614}">
      <dsp:nvSpPr>
        <dsp:cNvPr id="0" name=""/>
        <dsp:cNvSpPr/>
      </dsp:nvSpPr>
      <dsp:spPr>
        <a:xfrm>
          <a:off x="0" y="882390"/>
          <a:ext cx="6628804" cy="760500"/>
        </a:xfrm>
        <a:prstGeom prst="roundRect">
          <a:avLst/>
        </a:prstGeom>
        <a:gradFill rotWithShape="0">
          <a:gsLst>
            <a:gs pos="0">
              <a:schemeClr val="accent2">
                <a:hueOff val="-592857"/>
                <a:satOff val="2840"/>
                <a:lumOff val="2627"/>
                <a:alphaOff val="0"/>
                <a:tint val="96000"/>
                <a:lumMod val="100000"/>
              </a:schemeClr>
            </a:gs>
            <a:gs pos="78000">
              <a:schemeClr val="accent2">
                <a:hueOff val="-592857"/>
                <a:satOff val="2840"/>
                <a:lumOff val="2627"/>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dirty="0"/>
            <a:t>a) The consumer directs the helping process</a:t>
          </a:r>
        </a:p>
      </dsp:txBody>
      <dsp:txXfrm>
        <a:off x="37125" y="919515"/>
        <a:ext cx="6554554" cy="686250"/>
      </dsp:txXfrm>
    </dsp:sp>
    <dsp:sp modelId="{B69F565D-3B85-4832-91ED-84AAC0BCF51B}">
      <dsp:nvSpPr>
        <dsp:cNvPr id="0" name=""/>
        <dsp:cNvSpPr/>
      </dsp:nvSpPr>
      <dsp:spPr>
        <a:xfrm>
          <a:off x="0" y="1700490"/>
          <a:ext cx="6628804" cy="760500"/>
        </a:xfrm>
        <a:prstGeom prst="roundRect">
          <a:avLst/>
        </a:prstGeom>
        <a:gradFill rotWithShape="0">
          <a:gsLst>
            <a:gs pos="0">
              <a:schemeClr val="accent2">
                <a:hueOff val="-1185714"/>
                <a:satOff val="5680"/>
                <a:lumOff val="5255"/>
                <a:alphaOff val="0"/>
                <a:tint val="96000"/>
                <a:lumMod val="100000"/>
              </a:schemeClr>
            </a:gs>
            <a:gs pos="78000">
              <a:schemeClr val="accent2">
                <a:hueOff val="-1185714"/>
                <a:satOff val="5680"/>
                <a:lumOff val="5255"/>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dirty="0"/>
            <a:t>b) There is a trusting relationship between the case manager and the client</a:t>
          </a:r>
        </a:p>
      </dsp:txBody>
      <dsp:txXfrm>
        <a:off x="37125" y="1737615"/>
        <a:ext cx="6554554" cy="686250"/>
      </dsp:txXfrm>
    </dsp:sp>
    <dsp:sp modelId="{2C753B46-3E01-4AB3-91C5-45E7FD63B02A}">
      <dsp:nvSpPr>
        <dsp:cNvPr id="0" name=""/>
        <dsp:cNvSpPr/>
      </dsp:nvSpPr>
      <dsp:spPr>
        <a:xfrm>
          <a:off x="0" y="2518590"/>
          <a:ext cx="6628804" cy="760500"/>
        </a:xfrm>
        <a:prstGeom prst="roundRect">
          <a:avLst/>
        </a:prstGeom>
        <a:gradFill rotWithShape="0">
          <a:gsLst>
            <a:gs pos="0">
              <a:schemeClr val="accent2">
                <a:hueOff val="-1778572"/>
                <a:satOff val="8520"/>
                <a:lumOff val="7882"/>
                <a:alphaOff val="0"/>
                <a:tint val="96000"/>
                <a:lumMod val="100000"/>
              </a:schemeClr>
            </a:gs>
            <a:gs pos="78000">
              <a:schemeClr val="accent2">
                <a:hueOff val="-1778572"/>
                <a:satOff val="8520"/>
                <a:lumOff val="7882"/>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dirty="0"/>
            <a:t>c) The client reclaims and transforms their lives</a:t>
          </a:r>
        </a:p>
      </dsp:txBody>
      <dsp:txXfrm>
        <a:off x="37125" y="2555715"/>
        <a:ext cx="6554554" cy="686250"/>
      </dsp:txXfrm>
    </dsp:sp>
    <dsp:sp modelId="{EC79E417-40B9-47AE-90B1-D1DAEBD4FF73}">
      <dsp:nvSpPr>
        <dsp:cNvPr id="0" name=""/>
        <dsp:cNvSpPr/>
      </dsp:nvSpPr>
      <dsp:spPr>
        <a:xfrm>
          <a:off x="0" y="3336690"/>
          <a:ext cx="6628804" cy="760500"/>
        </a:xfrm>
        <a:prstGeom prst="roundRect">
          <a:avLst/>
        </a:prstGeom>
        <a:gradFill rotWithShape="0">
          <a:gsLst>
            <a:gs pos="0">
              <a:schemeClr val="accent2">
                <a:hueOff val="-2371429"/>
                <a:satOff val="11360"/>
                <a:lumOff val="10510"/>
                <a:alphaOff val="0"/>
                <a:tint val="96000"/>
                <a:lumMod val="100000"/>
              </a:schemeClr>
            </a:gs>
            <a:gs pos="78000">
              <a:schemeClr val="accent2">
                <a:hueOff val="-2371429"/>
                <a:satOff val="11360"/>
                <a:lumOff val="10510"/>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dirty="0"/>
            <a:t>d) All of the above</a:t>
          </a:r>
        </a:p>
      </dsp:txBody>
      <dsp:txXfrm>
        <a:off x="37125" y="3373815"/>
        <a:ext cx="6554554" cy="686250"/>
      </dsp:txXfrm>
    </dsp:sp>
    <dsp:sp modelId="{351838E5-3992-4A40-A440-BF8236E299A2}">
      <dsp:nvSpPr>
        <dsp:cNvPr id="0" name=""/>
        <dsp:cNvSpPr/>
      </dsp:nvSpPr>
      <dsp:spPr>
        <a:xfrm>
          <a:off x="0" y="4154790"/>
          <a:ext cx="6628804" cy="760500"/>
        </a:xfrm>
        <a:prstGeom prst="roundRect">
          <a:avLst/>
        </a:prstGeom>
        <a:gradFill rotWithShape="0">
          <a:gsLst>
            <a:gs pos="0">
              <a:schemeClr val="accent2">
                <a:hueOff val="-2964286"/>
                <a:satOff val="14200"/>
                <a:lumOff val="13137"/>
                <a:alphaOff val="0"/>
                <a:tint val="96000"/>
                <a:lumMod val="100000"/>
              </a:schemeClr>
            </a:gs>
            <a:gs pos="78000">
              <a:schemeClr val="accent2">
                <a:hueOff val="-2964286"/>
                <a:satOff val="14200"/>
                <a:lumOff val="13137"/>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b="1" kern="1200" dirty="0"/>
            <a:t>e) </a:t>
          </a:r>
          <a:r>
            <a:rPr lang="en-US" sz="3200" b="1" u="sng" kern="1200" dirty="0"/>
            <a:t>None of the above</a:t>
          </a:r>
          <a:endParaRPr lang="en-US" sz="3200" u="sng" kern="1200" dirty="0"/>
        </a:p>
      </dsp:txBody>
      <dsp:txXfrm>
        <a:off x="37125" y="4191915"/>
        <a:ext cx="6554554" cy="686250"/>
      </dsp:txXfrm>
    </dsp:sp>
  </dsp:spTree>
</dsp:drawing>
</file>

<file path=ppt/diagrams/drawing3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B09B4D2-E62F-4D4F-8812-67C9DB639087}">
      <dsp:nvSpPr>
        <dsp:cNvPr id="0" name=""/>
        <dsp:cNvSpPr/>
      </dsp:nvSpPr>
      <dsp:spPr>
        <a:xfrm>
          <a:off x="0" y="29190"/>
          <a:ext cx="6628804" cy="772200"/>
        </a:xfrm>
        <a:prstGeom prst="roundRect">
          <a:avLst/>
        </a:prstGeom>
        <a:gradFill rotWithShape="0">
          <a:gsLst>
            <a:gs pos="0">
              <a:schemeClr val="accent2">
                <a:hueOff val="0"/>
                <a:satOff val="0"/>
                <a:lumOff val="0"/>
                <a:alphaOff val="0"/>
                <a:tint val="96000"/>
                <a:lumMod val="100000"/>
              </a:schemeClr>
            </a:gs>
            <a:gs pos="78000">
              <a:schemeClr val="accent2">
                <a:hueOff val="0"/>
                <a:satOff val="0"/>
                <a:lumOff val="0"/>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dirty="0"/>
            <a:t>5. The strengths model can enhance the sense of power felt by the case manager and the client by </a:t>
          </a:r>
        </a:p>
      </dsp:txBody>
      <dsp:txXfrm>
        <a:off x="37696" y="66886"/>
        <a:ext cx="6553412" cy="696808"/>
      </dsp:txXfrm>
    </dsp:sp>
    <dsp:sp modelId="{76F139C8-60C4-4FD8-AD62-9ACD468881D0}">
      <dsp:nvSpPr>
        <dsp:cNvPr id="0" name=""/>
        <dsp:cNvSpPr/>
      </dsp:nvSpPr>
      <dsp:spPr>
        <a:xfrm>
          <a:off x="0" y="858990"/>
          <a:ext cx="6628804" cy="772200"/>
        </a:xfrm>
        <a:prstGeom prst="roundRect">
          <a:avLst/>
        </a:prstGeom>
        <a:gradFill rotWithShape="0">
          <a:gsLst>
            <a:gs pos="0">
              <a:schemeClr val="accent2">
                <a:hueOff val="-592857"/>
                <a:satOff val="2840"/>
                <a:lumOff val="2627"/>
                <a:alphaOff val="0"/>
                <a:tint val="96000"/>
                <a:lumMod val="100000"/>
              </a:schemeClr>
            </a:gs>
            <a:gs pos="78000">
              <a:schemeClr val="accent2">
                <a:hueOff val="-592857"/>
                <a:satOff val="2840"/>
                <a:lumOff val="2627"/>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dirty="0"/>
            <a:t>a) Reducing conflict and creating a partnership</a:t>
          </a:r>
        </a:p>
      </dsp:txBody>
      <dsp:txXfrm>
        <a:off x="37696" y="896686"/>
        <a:ext cx="6553412" cy="696808"/>
      </dsp:txXfrm>
    </dsp:sp>
    <dsp:sp modelId="{B6C7B149-7A9C-4F32-BEDB-F8AD6CD472A3}">
      <dsp:nvSpPr>
        <dsp:cNvPr id="0" name=""/>
        <dsp:cNvSpPr/>
      </dsp:nvSpPr>
      <dsp:spPr>
        <a:xfrm>
          <a:off x="0" y="1688790"/>
          <a:ext cx="6628804" cy="772200"/>
        </a:xfrm>
        <a:prstGeom prst="roundRect">
          <a:avLst/>
        </a:prstGeom>
        <a:gradFill rotWithShape="0">
          <a:gsLst>
            <a:gs pos="0">
              <a:schemeClr val="accent2">
                <a:hueOff val="-1185714"/>
                <a:satOff val="5680"/>
                <a:lumOff val="5255"/>
                <a:alphaOff val="0"/>
                <a:tint val="96000"/>
                <a:lumMod val="100000"/>
              </a:schemeClr>
            </a:gs>
            <a:gs pos="78000">
              <a:schemeClr val="accent2">
                <a:hueOff val="-1185714"/>
                <a:satOff val="5680"/>
                <a:lumOff val="5255"/>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dirty="0"/>
            <a:t>b) Seeing possibilities in the community</a:t>
          </a:r>
        </a:p>
      </dsp:txBody>
      <dsp:txXfrm>
        <a:off x="37696" y="1726486"/>
        <a:ext cx="6553412" cy="696808"/>
      </dsp:txXfrm>
    </dsp:sp>
    <dsp:sp modelId="{68A9A439-4701-4D9B-A0FA-E8B815405567}">
      <dsp:nvSpPr>
        <dsp:cNvPr id="0" name=""/>
        <dsp:cNvSpPr/>
      </dsp:nvSpPr>
      <dsp:spPr>
        <a:xfrm>
          <a:off x="0" y="2518590"/>
          <a:ext cx="6628804" cy="772200"/>
        </a:xfrm>
        <a:prstGeom prst="roundRect">
          <a:avLst/>
        </a:prstGeom>
        <a:gradFill rotWithShape="0">
          <a:gsLst>
            <a:gs pos="0">
              <a:schemeClr val="accent2">
                <a:hueOff val="-1778572"/>
                <a:satOff val="8520"/>
                <a:lumOff val="7882"/>
                <a:alphaOff val="0"/>
                <a:tint val="96000"/>
                <a:lumMod val="100000"/>
              </a:schemeClr>
            </a:gs>
            <a:gs pos="78000">
              <a:schemeClr val="accent2">
                <a:hueOff val="-1778572"/>
                <a:satOff val="8520"/>
                <a:lumOff val="7882"/>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dirty="0"/>
            <a:t>c) Increasing outcomes and a sense of satisfaction </a:t>
          </a:r>
        </a:p>
      </dsp:txBody>
      <dsp:txXfrm>
        <a:off x="37696" y="2556286"/>
        <a:ext cx="6553412" cy="696808"/>
      </dsp:txXfrm>
    </dsp:sp>
    <dsp:sp modelId="{CE1D37F9-8D09-4B57-9781-03C7FF36ADB1}">
      <dsp:nvSpPr>
        <dsp:cNvPr id="0" name=""/>
        <dsp:cNvSpPr/>
      </dsp:nvSpPr>
      <dsp:spPr>
        <a:xfrm>
          <a:off x="0" y="3348390"/>
          <a:ext cx="6628804" cy="772200"/>
        </a:xfrm>
        <a:prstGeom prst="roundRect">
          <a:avLst/>
        </a:prstGeom>
        <a:gradFill rotWithShape="0">
          <a:gsLst>
            <a:gs pos="0">
              <a:schemeClr val="accent2">
                <a:hueOff val="-2371429"/>
                <a:satOff val="11360"/>
                <a:lumOff val="10510"/>
                <a:alphaOff val="0"/>
                <a:tint val="96000"/>
                <a:lumMod val="100000"/>
              </a:schemeClr>
            </a:gs>
            <a:gs pos="78000">
              <a:schemeClr val="accent2">
                <a:hueOff val="-2371429"/>
                <a:satOff val="11360"/>
                <a:lumOff val="10510"/>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dirty="0"/>
            <a:t>d) All of the above</a:t>
          </a:r>
        </a:p>
      </dsp:txBody>
      <dsp:txXfrm>
        <a:off x="37696" y="3386086"/>
        <a:ext cx="6553412" cy="696808"/>
      </dsp:txXfrm>
    </dsp:sp>
    <dsp:sp modelId="{C3E988C7-6CC8-46EB-9CFF-D671B37E3275}">
      <dsp:nvSpPr>
        <dsp:cNvPr id="0" name=""/>
        <dsp:cNvSpPr/>
      </dsp:nvSpPr>
      <dsp:spPr>
        <a:xfrm>
          <a:off x="0" y="4178190"/>
          <a:ext cx="6628804" cy="772200"/>
        </a:xfrm>
        <a:prstGeom prst="roundRect">
          <a:avLst/>
        </a:prstGeom>
        <a:gradFill rotWithShape="0">
          <a:gsLst>
            <a:gs pos="0">
              <a:schemeClr val="accent2">
                <a:hueOff val="-2964286"/>
                <a:satOff val="14200"/>
                <a:lumOff val="13137"/>
                <a:alphaOff val="0"/>
                <a:tint val="96000"/>
                <a:lumMod val="100000"/>
              </a:schemeClr>
            </a:gs>
            <a:gs pos="78000">
              <a:schemeClr val="accent2">
                <a:hueOff val="-2964286"/>
                <a:satOff val="14200"/>
                <a:lumOff val="13137"/>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dirty="0"/>
            <a:t>e) None of the above</a:t>
          </a:r>
        </a:p>
      </dsp:txBody>
      <dsp:txXfrm>
        <a:off x="37696" y="4215886"/>
        <a:ext cx="6553412" cy="696808"/>
      </dsp:txXfrm>
    </dsp:sp>
  </dsp:spTree>
</dsp:drawing>
</file>

<file path=ppt/diagrams/drawing3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43EAE6F-175F-48BE-864D-82E0095DA180}">
      <dsp:nvSpPr>
        <dsp:cNvPr id="0" name=""/>
        <dsp:cNvSpPr/>
      </dsp:nvSpPr>
      <dsp:spPr>
        <a:xfrm>
          <a:off x="0" y="29190"/>
          <a:ext cx="6628804" cy="772200"/>
        </a:xfrm>
        <a:prstGeom prst="roundRect">
          <a:avLst/>
        </a:prstGeom>
        <a:gradFill rotWithShape="0">
          <a:gsLst>
            <a:gs pos="0">
              <a:schemeClr val="accent2">
                <a:hueOff val="0"/>
                <a:satOff val="0"/>
                <a:lumOff val="0"/>
                <a:alphaOff val="0"/>
                <a:tint val="96000"/>
                <a:lumMod val="100000"/>
              </a:schemeClr>
            </a:gs>
            <a:gs pos="78000">
              <a:schemeClr val="accent2">
                <a:hueOff val="0"/>
                <a:satOff val="0"/>
                <a:lumOff val="0"/>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dirty="0"/>
            <a:t>5. The strengths model can enhance the sense of power felt by the case manager and the client by </a:t>
          </a:r>
        </a:p>
      </dsp:txBody>
      <dsp:txXfrm>
        <a:off x="37696" y="66886"/>
        <a:ext cx="6553412" cy="696808"/>
      </dsp:txXfrm>
    </dsp:sp>
    <dsp:sp modelId="{102BDD98-117F-416C-9253-838B6A10CA5E}">
      <dsp:nvSpPr>
        <dsp:cNvPr id="0" name=""/>
        <dsp:cNvSpPr/>
      </dsp:nvSpPr>
      <dsp:spPr>
        <a:xfrm>
          <a:off x="0" y="858990"/>
          <a:ext cx="6628804" cy="772200"/>
        </a:xfrm>
        <a:prstGeom prst="roundRect">
          <a:avLst/>
        </a:prstGeom>
        <a:gradFill rotWithShape="0">
          <a:gsLst>
            <a:gs pos="0">
              <a:schemeClr val="accent2">
                <a:hueOff val="-592857"/>
                <a:satOff val="2840"/>
                <a:lumOff val="2627"/>
                <a:alphaOff val="0"/>
                <a:tint val="96000"/>
                <a:lumMod val="100000"/>
              </a:schemeClr>
            </a:gs>
            <a:gs pos="78000">
              <a:schemeClr val="accent2">
                <a:hueOff val="-592857"/>
                <a:satOff val="2840"/>
                <a:lumOff val="2627"/>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dirty="0"/>
            <a:t>a) Reducing conflict and creating a partnership</a:t>
          </a:r>
        </a:p>
      </dsp:txBody>
      <dsp:txXfrm>
        <a:off x="37696" y="896686"/>
        <a:ext cx="6553412" cy="696808"/>
      </dsp:txXfrm>
    </dsp:sp>
    <dsp:sp modelId="{1717FA9E-62F3-4718-B032-102928C97CAE}">
      <dsp:nvSpPr>
        <dsp:cNvPr id="0" name=""/>
        <dsp:cNvSpPr/>
      </dsp:nvSpPr>
      <dsp:spPr>
        <a:xfrm>
          <a:off x="0" y="1688790"/>
          <a:ext cx="6628804" cy="772200"/>
        </a:xfrm>
        <a:prstGeom prst="roundRect">
          <a:avLst/>
        </a:prstGeom>
        <a:gradFill rotWithShape="0">
          <a:gsLst>
            <a:gs pos="0">
              <a:schemeClr val="accent2">
                <a:hueOff val="-1185714"/>
                <a:satOff val="5680"/>
                <a:lumOff val="5255"/>
                <a:alphaOff val="0"/>
                <a:tint val="96000"/>
                <a:lumMod val="100000"/>
              </a:schemeClr>
            </a:gs>
            <a:gs pos="78000">
              <a:schemeClr val="accent2">
                <a:hueOff val="-1185714"/>
                <a:satOff val="5680"/>
                <a:lumOff val="5255"/>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dirty="0"/>
            <a:t>b) Seeing possibilities in the community</a:t>
          </a:r>
        </a:p>
      </dsp:txBody>
      <dsp:txXfrm>
        <a:off x="37696" y="1726486"/>
        <a:ext cx="6553412" cy="696808"/>
      </dsp:txXfrm>
    </dsp:sp>
    <dsp:sp modelId="{82ED4663-40E5-4DAF-88B8-C0CBF01F18AE}">
      <dsp:nvSpPr>
        <dsp:cNvPr id="0" name=""/>
        <dsp:cNvSpPr/>
      </dsp:nvSpPr>
      <dsp:spPr>
        <a:xfrm>
          <a:off x="0" y="2518590"/>
          <a:ext cx="6628804" cy="772200"/>
        </a:xfrm>
        <a:prstGeom prst="roundRect">
          <a:avLst/>
        </a:prstGeom>
        <a:gradFill rotWithShape="0">
          <a:gsLst>
            <a:gs pos="0">
              <a:schemeClr val="accent2">
                <a:hueOff val="-1778572"/>
                <a:satOff val="8520"/>
                <a:lumOff val="7882"/>
                <a:alphaOff val="0"/>
                <a:tint val="96000"/>
                <a:lumMod val="100000"/>
              </a:schemeClr>
            </a:gs>
            <a:gs pos="78000">
              <a:schemeClr val="accent2">
                <a:hueOff val="-1778572"/>
                <a:satOff val="8520"/>
                <a:lumOff val="7882"/>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dirty="0"/>
            <a:t>c) Increasing outcomes and a sense of satisfaction </a:t>
          </a:r>
        </a:p>
      </dsp:txBody>
      <dsp:txXfrm>
        <a:off x="37696" y="2556286"/>
        <a:ext cx="6553412" cy="696808"/>
      </dsp:txXfrm>
    </dsp:sp>
    <dsp:sp modelId="{666CAAED-7C6C-443B-BD6A-896E855D01C8}">
      <dsp:nvSpPr>
        <dsp:cNvPr id="0" name=""/>
        <dsp:cNvSpPr/>
      </dsp:nvSpPr>
      <dsp:spPr>
        <a:xfrm>
          <a:off x="0" y="3348390"/>
          <a:ext cx="6628804" cy="772200"/>
        </a:xfrm>
        <a:prstGeom prst="roundRect">
          <a:avLst/>
        </a:prstGeom>
        <a:gradFill rotWithShape="0">
          <a:gsLst>
            <a:gs pos="0">
              <a:schemeClr val="accent2">
                <a:hueOff val="-2371429"/>
                <a:satOff val="11360"/>
                <a:lumOff val="10510"/>
                <a:alphaOff val="0"/>
                <a:tint val="96000"/>
                <a:lumMod val="100000"/>
              </a:schemeClr>
            </a:gs>
            <a:gs pos="78000">
              <a:schemeClr val="accent2">
                <a:hueOff val="-2371429"/>
                <a:satOff val="11360"/>
                <a:lumOff val="10510"/>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l" defTabSz="1422400">
            <a:lnSpc>
              <a:spcPct val="90000"/>
            </a:lnSpc>
            <a:spcBef>
              <a:spcPct val="0"/>
            </a:spcBef>
            <a:spcAft>
              <a:spcPct val="35000"/>
            </a:spcAft>
            <a:buNone/>
          </a:pPr>
          <a:r>
            <a:rPr lang="en-US" sz="3200" b="1" kern="1200" dirty="0"/>
            <a:t>d) </a:t>
          </a:r>
          <a:r>
            <a:rPr lang="en-US" sz="3200" b="1" u="sng" kern="1200" dirty="0"/>
            <a:t>All of the above</a:t>
          </a:r>
          <a:endParaRPr lang="en-US" sz="3200" u="sng" kern="1200" dirty="0"/>
        </a:p>
      </dsp:txBody>
      <dsp:txXfrm>
        <a:off x="37696" y="3386086"/>
        <a:ext cx="6553412" cy="696808"/>
      </dsp:txXfrm>
    </dsp:sp>
    <dsp:sp modelId="{6935ED5F-C078-4248-B6FE-742A6FF34A1B}">
      <dsp:nvSpPr>
        <dsp:cNvPr id="0" name=""/>
        <dsp:cNvSpPr/>
      </dsp:nvSpPr>
      <dsp:spPr>
        <a:xfrm>
          <a:off x="0" y="4178190"/>
          <a:ext cx="6628804" cy="772200"/>
        </a:xfrm>
        <a:prstGeom prst="roundRect">
          <a:avLst/>
        </a:prstGeom>
        <a:gradFill rotWithShape="0">
          <a:gsLst>
            <a:gs pos="0">
              <a:schemeClr val="accent2">
                <a:hueOff val="-2964286"/>
                <a:satOff val="14200"/>
                <a:lumOff val="13137"/>
                <a:alphaOff val="0"/>
                <a:tint val="96000"/>
                <a:lumMod val="100000"/>
              </a:schemeClr>
            </a:gs>
            <a:gs pos="78000">
              <a:schemeClr val="accent2">
                <a:hueOff val="-2964286"/>
                <a:satOff val="14200"/>
                <a:lumOff val="13137"/>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dirty="0"/>
            <a:t>e) None of the above</a:t>
          </a:r>
        </a:p>
      </dsp:txBody>
      <dsp:txXfrm>
        <a:off x="37696" y="4215886"/>
        <a:ext cx="6553412" cy="696808"/>
      </dsp:txXfrm>
    </dsp:sp>
  </dsp:spTree>
</dsp:drawing>
</file>

<file path=ppt/diagrams/drawing3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BB2E189-2CA7-45BA-AD7A-3CBCDE1F52CE}">
      <dsp:nvSpPr>
        <dsp:cNvPr id="0" name=""/>
        <dsp:cNvSpPr/>
      </dsp:nvSpPr>
      <dsp:spPr>
        <a:xfrm>
          <a:off x="1472564" y="835388"/>
          <a:ext cx="2196000" cy="2196000"/>
        </a:xfrm>
        <a:prstGeom prst="round2DiagRect">
          <a:avLst>
            <a:gd name="adj1" fmla="val 29727"/>
            <a:gd name="adj2" fmla="val 0"/>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91C89001-0724-4CA1-BEDB-15013CBC9B17}">
      <dsp:nvSpPr>
        <dsp:cNvPr id="0" name=""/>
        <dsp:cNvSpPr/>
      </dsp:nvSpPr>
      <dsp:spPr>
        <a:xfrm>
          <a:off x="1940564" y="1303388"/>
          <a:ext cx="1260000" cy="1260000"/>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9050" cap="rnd" cmpd="sng" algn="ctr">
          <a:noFill/>
          <a:prstDash val="solid"/>
        </a:ln>
        <a:effectLst/>
      </dsp:spPr>
      <dsp:style>
        <a:lnRef idx="2">
          <a:scrgbClr r="0" g="0" b="0"/>
        </a:lnRef>
        <a:fillRef idx="1">
          <a:scrgbClr r="0" g="0" b="0"/>
        </a:fillRef>
        <a:effectRef idx="0">
          <a:scrgbClr r="0" g="0" b="0"/>
        </a:effectRef>
        <a:fontRef idx="minor">
          <a:schemeClr val="lt1"/>
        </a:fontRef>
      </dsp:style>
    </dsp:sp>
    <dsp:sp modelId="{C6BBAFEE-67B8-4E3C-91B9-7BBA9A58F860}">
      <dsp:nvSpPr>
        <dsp:cNvPr id="0" name=""/>
        <dsp:cNvSpPr/>
      </dsp:nvSpPr>
      <dsp:spPr>
        <a:xfrm>
          <a:off x="770564" y="3715388"/>
          <a:ext cx="3600000" cy="167774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l" defTabSz="800100">
            <a:lnSpc>
              <a:spcPct val="90000"/>
            </a:lnSpc>
            <a:spcBef>
              <a:spcPct val="0"/>
            </a:spcBef>
            <a:spcAft>
              <a:spcPct val="35000"/>
            </a:spcAft>
            <a:buNone/>
            <a:defRPr cap="all"/>
          </a:pPr>
          <a:r>
            <a:rPr lang="en-US" sz="1800" kern="1200" dirty="0">
              <a:solidFill>
                <a:schemeClr val="accent2">
                  <a:lumMod val="50000"/>
                </a:schemeClr>
              </a:solidFill>
            </a:rPr>
            <a:t>Most of us have heard the term “ethics” but what are they and how do they apply to the work as a Behavioral Health Case Manager? </a:t>
          </a:r>
        </a:p>
      </dsp:txBody>
      <dsp:txXfrm>
        <a:off x="770564" y="3715388"/>
        <a:ext cx="3600000" cy="1677744"/>
      </dsp:txXfrm>
    </dsp:sp>
    <dsp:sp modelId="{312B9052-8954-4F18-8692-421486DBC7DE}">
      <dsp:nvSpPr>
        <dsp:cNvPr id="0" name=""/>
        <dsp:cNvSpPr/>
      </dsp:nvSpPr>
      <dsp:spPr>
        <a:xfrm>
          <a:off x="5702564" y="835388"/>
          <a:ext cx="2196000" cy="2196000"/>
        </a:xfrm>
        <a:prstGeom prst="round2DiagRect">
          <a:avLst>
            <a:gd name="adj1" fmla="val 29727"/>
            <a:gd name="adj2" fmla="val 0"/>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1F102AAE-6B1D-4F5A-879B-FC33E7F942A7}">
      <dsp:nvSpPr>
        <dsp:cNvPr id="0" name=""/>
        <dsp:cNvSpPr/>
      </dsp:nvSpPr>
      <dsp:spPr>
        <a:xfrm>
          <a:off x="6170564" y="1303388"/>
          <a:ext cx="1260000" cy="1260000"/>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9050" cap="rnd" cmpd="sng" algn="ctr">
          <a:noFill/>
          <a:prstDash val="solid"/>
        </a:ln>
        <a:effectLst/>
      </dsp:spPr>
      <dsp:style>
        <a:lnRef idx="2">
          <a:scrgbClr r="0" g="0" b="0"/>
        </a:lnRef>
        <a:fillRef idx="1">
          <a:scrgbClr r="0" g="0" b="0"/>
        </a:fillRef>
        <a:effectRef idx="0">
          <a:scrgbClr r="0" g="0" b="0"/>
        </a:effectRef>
        <a:fontRef idx="minor">
          <a:schemeClr val="lt1"/>
        </a:fontRef>
      </dsp:style>
    </dsp:sp>
    <dsp:sp modelId="{A3523033-9AF6-4830-8742-28DE113F02A3}">
      <dsp:nvSpPr>
        <dsp:cNvPr id="0" name=""/>
        <dsp:cNvSpPr/>
      </dsp:nvSpPr>
      <dsp:spPr>
        <a:xfrm>
          <a:off x="5000564" y="3715388"/>
          <a:ext cx="3600000" cy="167774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l" defTabSz="800100">
            <a:lnSpc>
              <a:spcPct val="90000"/>
            </a:lnSpc>
            <a:spcBef>
              <a:spcPct val="0"/>
            </a:spcBef>
            <a:spcAft>
              <a:spcPct val="35000"/>
            </a:spcAft>
            <a:buNone/>
            <a:defRPr cap="all"/>
          </a:pPr>
          <a:r>
            <a:rPr lang="en-US" sz="1800" kern="1200" dirty="0">
              <a:solidFill>
                <a:schemeClr val="accent2">
                  <a:lumMod val="50000"/>
                </a:schemeClr>
              </a:solidFill>
            </a:rPr>
            <a:t>This module will help you gain a general understanding of what ethics are, who establishes what is ethical, and important considerations for ethical practice in the behavioral health field. </a:t>
          </a:r>
        </a:p>
      </dsp:txBody>
      <dsp:txXfrm>
        <a:off x="5000564" y="3715388"/>
        <a:ext cx="3600000" cy="1677744"/>
      </dsp:txXfrm>
    </dsp:sp>
  </dsp:spTree>
</dsp:drawing>
</file>

<file path=ppt/diagrams/drawing3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045A3CC-2C34-45ED-896B-4041075A7A16}">
      <dsp:nvSpPr>
        <dsp:cNvPr id="0" name=""/>
        <dsp:cNvSpPr/>
      </dsp:nvSpPr>
      <dsp:spPr>
        <a:xfrm>
          <a:off x="0" y="2246"/>
          <a:ext cx="8862415" cy="1039746"/>
        </a:xfrm>
        <a:prstGeom prst="roundRect">
          <a:avLst/>
        </a:prstGeom>
        <a:solidFill>
          <a:schemeClr val="accent2">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a:lnSpc>
              <a:spcPct val="90000"/>
            </a:lnSpc>
            <a:spcBef>
              <a:spcPct val="0"/>
            </a:spcBef>
            <a:spcAft>
              <a:spcPct val="35000"/>
            </a:spcAft>
            <a:buNone/>
          </a:pPr>
          <a:r>
            <a:rPr lang="en-US" sz="2800" b="1" kern="1200" dirty="0"/>
            <a:t>What are Ethics? </a:t>
          </a:r>
          <a:endParaRPr lang="en-US" sz="2800" kern="1200" dirty="0"/>
        </a:p>
      </dsp:txBody>
      <dsp:txXfrm>
        <a:off x="50756" y="53002"/>
        <a:ext cx="8760903" cy="938234"/>
      </dsp:txXfrm>
    </dsp:sp>
    <dsp:sp modelId="{0F45B68B-DF67-4B3B-AC0F-F6700C8E1743}">
      <dsp:nvSpPr>
        <dsp:cNvPr id="0" name=""/>
        <dsp:cNvSpPr/>
      </dsp:nvSpPr>
      <dsp:spPr>
        <a:xfrm>
          <a:off x="0" y="1056055"/>
          <a:ext cx="8862415" cy="1039746"/>
        </a:xfrm>
        <a:prstGeom prst="roundRect">
          <a:avLst/>
        </a:prstGeom>
        <a:solidFill>
          <a:schemeClr val="accent2">
            <a:hueOff val="7071"/>
            <a:satOff val="-6897"/>
            <a:lumOff val="-353"/>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en-US" sz="2400" kern="1200" dirty="0"/>
            <a:t>According to </a:t>
          </a:r>
          <a:r>
            <a:rPr lang="en-US" sz="2400" i="1" kern="1200" dirty="0"/>
            <a:t>Dictionary.com </a:t>
          </a:r>
          <a:r>
            <a:rPr lang="en-US" sz="2400" kern="1200" dirty="0"/>
            <a:t>ethics are…</a:t>
          </a:r>
        </a:p>
      </dsp:txBody>
      <dsp:txXfrm>
        <a:off x="50756" y="1106811"/>
        <a:ext cx="8760903" cy="938234"/>
      </dsp:txXfrm>
    </dsp:sp>
    <dsp:sp modelId="{8D6D195B-7224-425A-AAB0-012465346F54}">
      <dsp:nvSpPr>
        <dsp:cNvPr id="0" name=""/>
        <dsp:cNvSpPr/>
      </dsp:nvSpPr>
      <dsp:spPr>
        <a:xfrm>
          <a:off x="0" y="2109863"/>
          <a:ext cx="8862415" cy="1039746"/>
        </a:xfrm>
        <a:prstGeom prst="roundRect">
          <a:avLst/>
        </a:prstGeom>
        <a:solidFill>
          <a:schemeClr val="accent2">
            <a:hueOff val="14141"/>
            <a:satOff val="-13795"/>
            <a:lumOff val="-706"/>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dirty="0"/>
            <a:t>A system of moral principles: the ethics of a culture,</a:t>
          </a:r>
        </a:p>
      </dsp:txBody>
      <dsp:txXfrm>
        <a:off x="50756" y="2160619"/>
        <a:ext cx="8760903" cy="938234"/>
      </dsp:txXfrm>
    </dsp:sp>
    <dsp:sp modelId="{922BCF09-A7DE-47BE-86D9-6241508EA9AF}">
      <dsp:nvSpPr>
        <dsp:cNvPr id="0" name=""/>
        <dsp:cNvSpPr/>
      </dsp:nvSpPr>
      <dsp:spPr>
        <a:xfrm>
          <a:off x="0" y="3163672"/>
          <a:ext cx="8862415" cy="1039746"/>
        </a:xfrm>
        <a:prstGeom prst="roundRect">
          <a:avLst/>
        </a:prstGeom>
        <a:solidFill>
          <a:schemeClr val="accent2">
            <a:hueOff val="21212"/>
            <a:satOff val="-20692"/>
            <a:lumOff val="-106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dirty="0"/>
            <a:t>The rules of conduct recognized in the respect to a particular class of human actions or a particular group, culture, </a:t>
          </a:r>
          <a:r>
            <a:rPr lang="en-US" sz="2000" kern="1200" dirty="0" err="1"/>
            <a:t>etc</a:t>
          </a:r>
          <a:r>
            <a:rPr lang="en-US" sz="2000" kern="1200" dirty="0"/>
            <a:t>,: medical ethics; Christian ethics.</a:t>
          </a:r>
        </a:p>
      </dsp:txBody>
      <dsp:txXfrm>
        <a:off x="50756" y="3214428"/>
        <a:ext cx="8760903" cy="938234"/>
      </dsp:txXfrm>
    </dsp:sp>
    <dsp:sp modelId="{6B00AFAC-6578-459B-BDC2-743CD963FD5C}">
      <dsp:nvSpPr>
        <dsp:cNvPr id="0" name=""/>
        <dsp:cNvSpPr/>
      </dsp:nvSpPr>
      <dsp:spPr>
        <a:xfrm>
          <a:off x="0" y="4217480"/>
          <a:ext cx="8862415" cy="1039746"/>
        </a:xfrm>
        <a:prstGeom prst="roundRect">
          <a:avLst/>
        </a:prstGeom>
        <a:solidFill>
          <a:schemeClr val="accent2">
            <a:hueOff val="28282"/>
            <a:satOff val="-27590"/>
            <a:lumOff val="-1413"/>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dirty="0"/>
            <a:t>Moral principles, as an individual, </a:t>
          </a:r>
        </a:p>
      </dsp:txBody>
      <dsp:txXfrm>
        <a:off x="50756" y="4268236"/>
        <a:ext cx="8760903" cy="938234"/>
      </dsp:txXfrm>
    </dsp:sp>
    <dsp:sp modelId="{67230477-0E52-4E97-8E9D-E51C69F79EB6}">
      <dsp:nvSpPr>
        <dsp:cNvPr id="0" name=""/>
        <dsp:cNvSpPr/>
      </dsp:nvSpPr>
      <dsp:spPr>
        <a:xfrm>
          <a:off x="0" y="5271289"/>
          <a:ext cx="8862415" cy="1039746"/>
        </a:xfrm>
        <a:prstGeom prst="roundRect">
          <a:avLst/>
        </a:prstGeom>
        <a:solidFill>
          <a:schemeClr val="accent2">
            <a:hueOff val="35353"/>
            <a:satOff val="-34487"/>
            <a:lumOff val="-1766"/>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dirty="0"/>
            <a:t>That branch of philosophy dealing with values relating  to human conduct, with respect to the rightness and wrongness of certain actions and to the goodness and badness of the motives and ends of such actions.</a:t>
          </a:r>
        </a:p>
      </dsp:txBody>
      <dsp:txXfrm>
        <a:off x="50756" y="5322045"/>
        <a:ext cx="8760903" cy="938234"/>
      </dsp:txXfrm>
    </dsp:sp>
  </dsp:spTree>
</dsp:drawing>
</file>

<file path=ppt/diagrams/drawing3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EFF0AF7-0618-4A46-84EE-945CEDC6FD17}">
      <dsp:nvSpPr>
        <dsp:cNvPr id="0" name=""/>
        <dsp:cNvSpPr/>
      </dsp:nvSpPr>
      <dsp:spPr>
        <a:xfrm>
          <a:off x="0" y="169342"/>
          <a:ext cx="6628804" cy="1114863"/>
        </a:xfrm>
        <a:prstGeom prst="roundRect">
          <a:avLst/>
        </a:prstGeom>
        <a:gradFill rotWithShape="0">
          <a:gsLst>
            <a:gs pos="0">
              <a:schemeClr val="accent2">
                <a:hueOff val="0"/>
                <a:satOff val="0"/>
                <a:lumOff val="0"/>
                <a:alphaOff val="0"/>
                <a:tint val="96000"/>
                <a:lumMod val="100000"/>
              </a:schemeClr>
            </a:gs>
            <a:gs pos="78000">
              <a:schemeClr val="accent2">
                <a:hueOff val="0"/>
                <a:satOff val="0"/>
                <a:lumOff val="0"/>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l" defTabSz="933450">
            <a:lnSpc>
              <a:spcPct val="90000"/>
            </a:lnSpc>
            <a:spcBef>
              <a:spcPct val="0"/>
            </a:spcBef>
            <a:spcAft>
              <a:spcPct val="35000"/>
            </a:spcAft>
            <a:buNone/>
          </a:pPr>
          <a:r>
            <a:rPr lang="en-US" sz="2100" kern="1200"/>
            <a:t>Ethics fill the middle ground between law and religion: </a:t>
          </a:r>
        </a:p>
      </dsp:txBody>
      <dsp:txXfrm>
        <a:off x="54423" y="223765"/>
        <a:ext cx="6519958" cy="1006017"/>
      </dsp:txXfrm>
    </dsp:sp>
    <dsp:sp modelId="{938E4695-5E15-4857-9630-F1FF2693EEE7}">
      <dsp:nvSpPr>
        <dsp:cNvPr id="0" name=""/>
        <dsp:cNvSpPr/>
      </dsp:nvSpPr>
      <dsp:spPr>
        <a:xfrm>
          <a:off x="0" y="1344686"/>
          <a:ext cx="6628804" cy="1114863"/>
        </a:xfrm>
        <a:prstGeom prst="roundRect">
          <a:avLst/>
        </a:prstGeom>
        <a:gradFill rotWithShape="0">
          <a:gsLst>
            <a:gs pos="0">
              <a:schemeClr val="accent2">
                <a:hueOff val="11784"/>
                <a:satOff val="-11496"/>
                <a:lumOff val="-589"/>
                <a:alphaOff val="0"/>
                <a:tint val="96000"/>
                <a:lumMod val="100000"/>
              </a:schemeClr>
            </a:gs>
            <a:gs pos="78000">
              <a:schemeClr val="accent2">
                <a:hueOff val="11784"/>
                <a:satOff val="-11496"/>
                <a:lumOff val="-589"/>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l" defTabSz="933450">
            <a:lnSpc>
              <a:spcPct val="90000"/>
            </a:lnSpc>
            <a:spcBef>
              <a:spcPct val="0"/>
            </a:spcBef>
            <a:spcAft>
              <a:spcPct val="35000"/>
            </a:spcAft>
            <a:buNone/>
          </a:pPr>
          <a:r>
            <a:rPr lang="en-US" sz="2100" kern="1200"/>
            <a:t>The law deals with criminal activity and punishment (sets a floor or minimum)</a:t>
          </a:r>
        </a:p>
      </dsp:txBody>
      <dsp:txXfrm>
        <a:off x="54423" y="1399109"/>
        <a:ext cx="6519958" cy="1006017"/>
      </dsp:txXfrm>
    </dsp:sp>
    <dsp:sp modelId="{31BF6202-EA41-406A-A95B-3D7C73EDFFA4}">
      <dsp:nvSpPr>
        <dsp:cNvPr id="0" name=""/>
        <dsp:cNvSpPr/>
      </dsp:nvSpPr>
      <dsp:spPr>
        <a:xfrm>
          <a:off x="0" y="2520030"/>
          <a:ext cx="6628804" cy="1114863"/>
        </a:xfrm>
        <a:prstGeom prst="roundRect">
          <a:avLst/>
        </a:prstGeom>
        <a:gradFill rotWithShape="0">
          <a:gsLst>
            <a:gs pos="0">
              <a:schemeClr val="accent2">
                <a:hueOff val="23569"/>
                <a:satOff val="-22991"/>
                <a:lumOff val="-1177"/>
                <a:alphaOff val="0"/>
                <a:tint val="96000"/>
                <a:lumMod val="100000"/>
              </a:schemeClr>
            </a:gs>
            <a:gs pos="78000">
              <a:schemeClr val="accent2">
                <a:hueOff val="23569"/>
                <a:satOff val="-22991"/>
                <a:lumOff val="-1177"/>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l" defTabSz="933450">
            <a:lnSpc>
              <a:spcPct val="90000"/>
            </a:lnSpc>
            <a:spcBef>
              <a:spcPct val="0"/>
            </a:spcBef>
            <a:spcAft>
              <a:spcPct val="35000"/>
            </a:spcAft>
            <a:buNone/>
          </a:pPr>
          <a:r>
            <a:rPr lang="en-US" sz="2100" kern="1200"/>
            <a:t>Religion deals with virtue and sin (sets goal or ideal)</a:t>
          </a:r>
        </a:p>
      </dsp:txBody>
      <dsp:txXfrm>
        <a:off x="54423" y="2574453"/>
        <a:ext cx="6519958" cy="1006017"/>
      </dsp:txXfrm>
    </dsp:sp>
    <dsp:sp modelId="{F699F546-8103-4E7C-ABC7-32594D536668}">
      <dsp:nvSpPr>
        <dsp:cNvPr id="0" name=""/>
        <dsp:cNvSpPr/>
      </dsp:nvSpPr>
      <dsp:spPr>
        <a:xfrm>
          <a:off x="0" y="3695374"/>
          <a:ext cx="6628804" cy="1114863"/>
        </a:xfrm>
        <a:prstGeom prst="roundRect">
          <a:avLst/>
        </a:prstGeom>
        <a:gradFill rotWithShape="0">
          <a:gsLst>
            <a:gs pos="0">
              <a:schemeClr val="accent2">
                <a:hueOff val="35353"/>
                <a:satOff val="-34487"/>
                <a:lumOff val="-1766"/>
                <a:alphaOff val="0"/>
                <a:tint val="96000"/>
                <a:lumMod val="100000"/>
              </a:schemeClr>
            </a:gs>
            <a:gs pos="78000">
              <a:schemeClr val="accent2">
                <a:hueOff val="35353"/>
                <a:satOff val="-34487"/>
                <a:lumOff val="-1766"/>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l" defTabSz="933450">
            <a:lnSpc>
              <a:spcPct val="90000"/>
            </a:lnSpc>
            <a:spcBef>
              <a:spcPct val="0"/>
            </a:spcBef>
            <a:spcAft>
              <a:spcPct val="35000"/>
            </a:spcAft>
            <a:buNone/>
          </a:pPr>
          <a:r>
            <a:rPr lang="en-US" sz="2100" kern="1200"/>
            <a:t>Organizational or professional ethics falls in between. It goes well above the law, and links to personal beliefs of a profession with its consumers. </a:t>
          </a:r>
        </a:p>
      </dsp:txBody>
      <dsp:txXfrm>
        <a:off x="54423" y="3749797"/>
        <a:ext cx="6519958" cy="1006017"/>
      </dsp:txXfrm>
    </dsp:sp>
  </dsp:spTree>
</dsp:drawing>
</file>

<file path=ppt/diagrams/drawing3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344D67F-B9C1-448B-9668-CAC43700AD60}">
      <dsp:nvSpPr>
        <dsp:cNvPr id="0" name=""/>
        <dsp:cNvSpPr/>
      </dsp:nvSpPr>
      <dsp:spPr>
        <a:xfrm>
          <a:off x="0" y="420865"/>
          <a:ext cx="6628804" cy="1374750"/>
        </a:xfrm>
        <a:prstGeom prst="roundRect">
          <a:avLst/>
        </a:prstGeom>
        <a:gradFill rotWithShape="0">
          <a:gsLst>
            <a:gs pos="0">
              <a:schemeClr val="accent2">
                <a:hueOff val="0"/>
                <a:satOff val="0"/>
                <a:lumOff val="0"/>
                <a:alphaOff val="0"/>
                <a:tint val="96000"/>
                <a:lumMod val="100000"/>
              </a:schemeClr>
            </a:gs>
            <a:gs pos="78000">
              <a:schemeClr val="accent2">
                <a:hueOff val="0"/>
                <a:satOff val="0"/>
                <a:lumOff val="0"/>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b="1" kern="1200"/>
            <a:t>Basic Ethical Principles</a:t>
          </a:r>
          <a:endParaRPr lang="en-US" sz="2000" kern="1200"/>
        </a:p>
      </dsp:txBody>
      <dsp:txXfrm>
        <a:off x="67110" y="487975"/>
        <a:ext cx="6494584" cy="1240530"/>
      </dsp:txXfrm>
    </dsp:sp>
    <dsp:sp modelId="{CBD971F8-81D3-4381-85C4-A6FD37848275}">
      <dsp:nvSpPr>
        <dsp:cNvPr id="0" name=""/>
        <dsp:cNvSpPr/>
      </dsp:nvSpPr>
      <dsp:spPr>
        <a:xfrm>
          <a:off x="0" y="1802415"/>
          <a:ext cx="6628804" cy="1374750"/>
        </a:xfrm>
        <a:prstGeom prst="roundRect">
          <a:avLst/>
        </a:prstGeom>
        <a:gradFill rotWithShape="0">
          <a:gsLst>
            <a:gs pos="0">
              <a:schemeClr val="accent2">
                <a:hueOff val="17677"/>
                <a:satOff val="-17244"/>
                <a:lumOff val="-883"/>
                <a:alphaOff val="0"/>
                <a:tint val="96000"/>
                <a:lumMod val="100000"/>
              </a:schemeClr>
            </a:gs>
            <a:gs pos="78000">
              <a:schemeClr val="accent2">
                <a:hueOff val="17677"/>
                <a:satOff val="-17244"/>
                <a:lumOff val="-883"/>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u="sng" kern="1200" dirty="0"/>
            <a:t>Autonomy</a:t>
          </a:r>
          <a:r>
            <a:rPr lang="en-US" sz="2000" kern="1200" dirty="0"/>
            <a:t> – refers to freedom of choice and allowing individuals to make decisions that affect their lives; service providers act in a way that respects and promotes a client’s right to make their own choices. </a:t>
          </a:r>
        </a:p>
      </dsp:txBody>
      <dsp:txXfrm>
        <a:off x="67110" y="1869525"/>
        <a:ext cx="6494584" cy="1240530"/>
      </dsp:txXfrm>
    </dsp:sp>
    <dsp:sp modelId="{2119F719-5202-4CAD-9E69-C9B5681CD990}">
      <dsp:nvSpPr>
        <dsp:cNvPr id="0" name=""/>
        <dsp:cNvSpPr/>
      </dsp:nvSpPr>
      <dsp:spPr>
        <a:xfrm>
          <a:off x="0" y="3234765"/>
          <a:ext cx="6628804" cy="1374750"/>
        </a:xfrm>
        <a:prstGeom prst="roundRect">
          <a:avLst/>
        </a:prstGeom>
        <a:gradFill rotWithShape="0">
          <a:gsLst>
            <a:gs pos="0">
              <a:schemeClr val="accent2">
                <a:hueOff val="35353"/>
                <a:satOff val="-34487"/>
                <a:lumOff val="-1766"/>
                <a:alphaOff val="0"/>
                <a:tint val="96000"/>
                <a:lumMod val="100000"/>
              </a:schemeClr>
            </a:gs>
            <a:gs pos="78000">
              <a:schemeClr val="accent2">
                <a:hueOff val="35353"/>
                <a:satOff val="-34487"/>
                <a:lumOff val="-1766"/>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u="sng" kern="1200" dirty="0"/>
            <a:t>Non-maleficence</a:t>
          </a:r>
          <a:r>
            <a:rPr lang="en-US" sz="2000" kern="1200" dirty="0"/>
            <a:t> – refraining from engaging in any behavior that would cause harm; above all, “do no harm”</a:t>
          </a:r>
        </a:p>
      </dsp:txBody>
      <dsp:txXfrm>
        <a:off x="67110" y="3301875"/>
        <a:ext cx="6494584" cy="1240530"/>
      </dsp:txXfrm>
    </dsp:sp>
  </dsp:spTree>
</dsp:drawing>
</file>

<file path=ppt/diagrams/drawing3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77E671F-5C05-40B0-B629-17179274080E}">
      <dsp:nvSpPr>
        <dsp:cNvPr id="0" name=""/>
        <dsp:cNvSpPr/>
      </dsp:nvSpPr>
      <dsp:spPr>
        <a:xfrm>
          <a:off x="0" y="429293"/>
          <a:ext cx="6628804" cy="1368900"/>
        </a:xfrm>
        <a:prstGeom prst="roundRect">
          <a:avLst/>
        </a:prstGeom>
        <a:gradFill rotWithShape="0">
          <a:gsLst>
            <a:gs pos="0">
              <a:schemeClr val="accent2">
                <a:hueOff val="0"/>
                <a:satOff val="0"/>
                <a:lumOff val="0"/>
                <a:alphaOff val="0"/>
                <a:tint val="96000"/>
                <a:lumMod val="100000"/>
              </a:schemeClr>
            </a:gs>
            <a:gs pos="78000">
              <a:schemeClr val="accent2">
                <a:hueOff val="0"/>
                <a:satOff val="0"/>
                <a:lumOff val="0"/>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a:lnSpc>
              <a:spcPct val="90000"/>
            </a:lnSpc>
            <a:spcBef>
              <a:spcPct val="0"/>
            </a:spcBef>
            <a:spcAft>
              <a:spcPct val="35000"/>
            </a:spcAft>
            <a:buNone/>
          </a:pPr>
          <a:r>
            <a:rPr lang="en-US" sz="2600" b="1" kern="1200"/>
            <a:t>Basic Ethical Principles</a:t>
          </a:r>
          <a:endParaRPr lang="en-US" sz="2600" kern="1200"/>
        </a:p>
      </dsp:txBody>
      <dsp:txXfrm>
        <a:off x="66824" y="496117"/>
        <a:ext cx="6495156" cy="1235252"/>
      </dsp:txXfrm>
    </dsp:sp>
    <dsp:sp modelId="{40633D37-995C-450C-9E65-1C5E7094185E}">
      <dsp:nvSpPr>
        <dsp:cNvPr id="0" name=""/>
        <dsp:cNvSpPr/>
      </dsp:nvSpPr>
      <dsp:spPr>
        <a:xfrm>
          <a:off x="0" y="1805340"/>
          <a:ext cx="6628804" cy="1368900"/>
        </a:xfrm>
        <a:prstGeom prst="roundRect">
          <a:avLst/>
        </a:prstGeom>
        <a:gradFill rotWithShape="0">
          <a:gsLst>
            <a:gs pos="0">
              <a:schemeClr val="accent2">
                <a:hueOff val="17677"/>
                <a:satOff val="-17244"/>
                <a:lumOff val="-883"/>
                <a:alphaOff val="0"/>
                <a:tint val="96000"/>
                <a:lumMod val="100000"/>
              </a:schemeClr>
            </a:gs>
            <a:gs pos="78000">
              <a:schemeClr val="accent2">
                <a:hueOff val="17677"/>
                <a:satOff val="-17244"/>
                <a:lumOff val="-883"/>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a:lnSpc>
              <a:spcPct val="90000"/>
            </a:lnSpc>
            <a:spcBef>
              <a:spcPct val="0"/>
            </a:spcBef>
            <a:spcAft>
              <a:spcPct val="35000"/>
            </a:spcAft>
            <a:buNone/>
          </a:pPr>
          <a:r>
            <a:rPr lang="en-US" sz="2600" u="sng" kern="1200" dirty="0"/>
            <a:t>Beneficence</a:t>
          </a:r>
          <a:r>
            <a:rPr lang="en-US" sz="2600" kern="1200" dirty="0"/>
            <a:t> – to assist others; service providers doing good, and being beneficial to clients </a:t>
          </a:r>
        </a:p>
      </dsp:txBody>
      <dsp:txXfrm>
        <a:off x="66824" y="1872164"/>
        <a:ext cx="6495156" cy="1235252"/>
      </dsp:txXfrm>
    </dsp:sp>
    <dsp:sp modelId="{DDE00060-0DCA-4E1C-9C8E-79DD1C824962}">
      <dsp:nvSpPr>
        <dsp:cNvPr id="0" name=""/>
        <dsp:cNvSpPr/>
      </dsp:nvSpPr>
      <dsp:spPr>
        <a:xfrm>
          <a:off x="0" y="3249120"/>
          <a:ext cx="6628804" cy="1368900"/>
        </a:xfrm>
        <a:prstGeom prst="roundRect">
          <a:avLst/>
        </a:prstGeom>
        <a:gradFill rotWithShape="0">
          <a:gsLst>
            <a:gs pos="0">
              <a:schemeClr val="accent2">
                <a:hueOff val="35353"/>
                <a:satOff val="-34487"/>
                <a:lumOff val="-1766"/>
                <a:alphaOff val="0"/>
                <a:tint val="96000"/>
                <a:lumMod val="100000"/>
              </a:schemeClr>
            </a:gs>
            <a:gs pos="78000">
              <a:schemeClr val="accent2">
                <a:hueOff val="35353"/>
                <a:satOff val="-34487"/>
                <a:lumOff val="-1766"/>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a:lnSpc>
              <a:spcPct val="90000"/>
            </a:lnSpc>
            <a:spcBef>
              <a:spcPct val="0"/>
            </a:spcBef>
            <a:spcAft>
              <a:spcPct val="35000"/>
            </a:spcAft>
            <a:buNone/>
          </a:pPr>
          <a:r>
            <a:rPr lang="en-US" sz="2600" u="sng" kern="1200"/>
            <a:t>Dual Relationships</a:t>
          </a:r>
          <a:r>
            <a:rPr lang="en-US" sz="2600" kern="1200"/>
            <a:t> – where a provider may have had contact with a client in a social context as well as in a professional role</a:t>
          </a:r>
        </a:p>
      </dsp:txBody>
      <dsp:txXfrm>
        <a:off x="66824" y="3315944"/>
        <a:ext cx="6495156" cy="1235252"/>
      </dsp:txXfrm>
    </dsp:sp>
  </dsp:spTree>
</dsp:drawing>
</file>

<file path=ppt/diagrams/drawing3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EF5F23E-920D-45A6-B38A-55257DA7311A}">
      <dsp:nvSpPr>
        <dsp:cNvPr id="0" name=""/>
        <dsp:cNvSpPr/>
      </dsp:nvSpPr>
      <dsp:spPr>
        <a:xfrm>
          <a:off x="0" y="297390"/>
          <a:ext cx="6628804" cy="1053000"/>
        </a:xfrm>
        <a:prstGeom prst="roundRect">
          <a:avLst/>
        </a:prstGeom>
        <a:gradFill rotWithShape="0">
          <a:gsLst>
            <a:gs pos="0">
              <a:schemeClr val="accent2">
                <a:hueOff val="0"/>
                <a:satOff val="0"/>
                <a:lumOff val="0"/>
                <a:alphaOff val="0"/>
                <a:tint val="96000"/>
                <a:lumMod val="100000"/>
              </a:schemeClr>
            </a:gs>
            <a:gs pos="78000">
              <a:schemeClr val="accent2">
                <a:hueOff val="0"/>
                <a:satOff val="0"/>
                <a:lumOff val="0"/>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b="1" kern="1200"/>
            <a:t>Basic Ethical Principles</a:t>
          </a:r>
          <a:endParaRPr lang="en-US" sz="2000" kern="1200"/>
        </a:p>
      </dsp:txBody>
      <dsp:txXfrm>
        <a:off x="51403" y="348793"/>
        <a:ext cx="6525998" cy="950194"/>
      </dsp:txXfrm>
    </dsp:sp>
    <dsp:sp modelId="{05F7E9C0-891C-4F13-BD4A-D57C8FF6554E}">
      <dsp:nvSpPr>
        <dsp:cNvPr id="0" name=""/>
        <dsp:cNvSpPr/>
      </dsp:nvSpPr>
      <dsp:spPr>
        <a:xfrm>
          <a:off x="0" y="1407990"/>
          <a:ext cx="6628804" cy="1053000"/>
        </a:xfrm>
        <a:prstGeom prst="roundRect">
          <a:avLst/>
        </a:prstGeom>
        <a:gradFill rotWithShape="0">
          <a:gsLst>
            <a:gs pos="0">
              <a:schemeClr val="accent2">
                <a:hueOff val="11784"/>
                <a:satOff val="-11496"/>
                <a:lumOff val="-589"/>
                <a:alphaOff val="0"/>
                <a:tint val="96000"/>
                <a:lumMod val="100000"/>
              </a:schemeClr>
            </a:gs>
            <a:gs pos="78000">
              <a:schemeClr val="accent2">
                <a:hueOff val="11784"/>
                <a:satOff val="-11496"/>
                <a:lumOff val="-589"/>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u="sng" kern="1200" dirty="0"/>
            <a:t>Justice</a:t>
          </a:r>
          <a:r>
            <a:rPr lang="en-US" sz="2000" kern="1200" dirty="0"/>
            <a:t> – fairness in dealing with all persons served; service providers ensure equal treatment and resources for all</a:t>
          </a:r>
        </a:p>
      </dsp:txBody>
      <dsp:txXfrm>
        <a:off x="51403" y="1459393"/>
        <a:ext cx="6525998" cy="950194"/>
      </dsp:txXfrm>
    </dsp:sp>
    <dsp:sp modelId="{CB291B22-5971-422A-8541-302A0C9710C8}">
      <dsp:nvSpPr>
        <dsp:cNvPr id="0" name=""/>
        <dsp:cNvSpPr/>
      </dsp:nvSpPr>
      <dsp:spPr>
        <a:xfrm>
          <a:off x="0" y="2518590"/>
          <a:ext cx="6628804" cy="1053000"/>
        </a:xfrm>
        <a:prstGeom prst="roundRect">
          <a:avLst/>
        </a:prstGeom>
        <a:gradFill rotWithShape="0">
          <a:gsLst>
            <a:gs pos="0">
              <a:schemeClr val="accent2">
                <a:hueOff val="23569"/>
                <a:satOff val="-22991"/>
                <a:lumOff val="-1177"/>
                <a:alphaOff val="0"/>
                <a:tint val="96000"/>
                <a:lumMod val="100000"/>
              </a:schemeClr>
            </a:gs>
            <a:gs pos="78000">
              <a:schemeClr val="accent2">
                <a:hueOff val="23569"/>
                <a:satOff val="-22991"/>
                <a:lumOff val="-1177"/>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u="sng" kern="1200" dirty="0"/>
            <a:t>Fidelity</a:t>
          </a:r>
          <a:r>
            <a:rPr lang="en-US" sz="2000" kern="1200" dirty="0"/>
            <a:t> – faithfulness and the duty to keep promises; service providers make an arrangement with clients and establish trust by living up to an agreement</a:t>
          </a:r>
        </a:p>
      </dsp:txBody>
      <dsp:txXfrm>
        <a:off x="51403" y="2569993"/>
        <a:ext cx="6525998" cy="950194"/>
      </dsp:txXfrm>
    </dsp:sp>
    <dsp:sp modelId="{C3AA0B03-93AD-42EA-B332-9E18C01E3E2A}">
      <dsp:nvSpPr>
        <dsp:cNvPr id="0" name=""/>
        <dsp:cNvSpPr/>
      </dsp:nvSpPr>
      <dsp:spPr>
        <a:xfrm>
          <a:off x="0" y="3629190"/>
          <a:ext cx="6628804" cy="1053000"/>
        </a:xfrm>
        <a:prstGeom prst="roundRect">
          <a:avLst/>
        </a:prstGeom>
        <a:gradFill rotWithShape="0">
          <a:gsLst>
            <a:gs pos="0">
              <a:schemeClr val="accent2">
                <a:hueOff val="35353"/>
                <a:satOff val="-34487"/>
                <a:lumOff val="-1766"/>
                <a:alphaOff val="0"/>
                <a:tint val="96000"/>
                <a:lumMod val="100000"/>
              </a:schemeClr>
            </a:gs>
            <a:gs pos="78000">
              <a:schemeClr val="accent2">
                <a:hueOff val="35353"/>
                <a:satOff val="-34487"/>
                <a:lumOff val="-1766"/>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u="sng" kern="1200" dirty="0"/>
            <a:t>Veracity</a:t>
          </a:r>
          <a:r>
            <a:rPr lang="en-US" sz="2000" kern="1200" dirty="0"/>
            <a:t> – (truthfulness) without trust, the service provider will not be able to establish a working relationship with the client</a:t>
          </a:r>
        </a:p>
      </dsp:txBody>
      <dsp:txXfrm>
        <a:off x="51403" y="3680593"/>
        <a:ext cx="6525998" cy="950194"/>
      </dsp:txXfrm>
    </dsp:sp>
  </dsp:spTree>
</dsp:drawing>
</file>

<file path=ppt/diagrams/drawing3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5613019-F46A-4677-BC4A-610751862BE9}">
      <dsp:nvSpPr>
        <dsp:cNvPr id="0" name=""/>
        <dsp:cNvSpPr/>
      </dsp:nvSpPr>
      <dsp:spPr>
        <a:xfrm>
          <a:off x="4697293" y="1647990"/>
          <a:ext cx="3688516" cy="585132"/>
        </a:xfrm>
        <a:custGeom>
          <a:avLst/>
          <a:gdLst/>
          <a:ahLst/>
          <a:cxnLst/>
          <a:rect l="0" t="0" r="0" b="0"/>
          <a:pathLst>
            <a:path>
              <a:moveTo>
                <a:pt x="0" y="0"/>
              </a:moveTo>
              <a:lnTo>
                <a:pt x="0" y="398750"/>
              </a:lnTo>
              <a:lnTo>
                <a:pt x="3688516" y="398750"/>
              </a:lnTo>
              <a:lnTo>
                <a:pt x="3688516" y="585132"/>
              </a:lnTo>
            </a:path>
          </a:pathLst>
        </a:custGeom>
        <a:noFill/>
        <a:ln w="19050" cap="rnd"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EBE21582-747C-4113-AA2C-92BF5BBD4E41}">
      <dsp:nvSpPr>
        <dsp:cNvPr id="0" name=""/>
        <dsp:cNvSpPr/>
      </dsp:nvSpPr>
      <dsp:spPr>
        <a:xfrm>
          <a:off x="4697293" y="1647990"/>
          <a:ext cx="1229505" cy="585132"/>
        </a:xfrm>
        <a:custGeom>
          <a:avLst/>
          <a:gdLst/>
          <a:ahLst/>
          <a:cxnLst/>
          <a:rect l="0" t="0" r="0" b="0"/>
          <a:pathLst>
            <a:path>
              <a:moveTo>
                <a:pt x="0" y="0"/>
              </a:moveTo>
              <a:lnTo>
                <a:pt x="0" y="398750"/>
              </a:lnTo>
              <a:lnTo>
                <a:pt x="1229505" y="398750"/>
              </a:lnTo>
              <a:lnTo>
                <a:pt x="1229505" y="585132"/>
              </a:lnTo>
            </a:path>
          </a:pathLst>
        </a:custGeom>
        <a:noFill/>
        <a:ln w="19050" cap="rnd"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637AA915-F44C-4FE2-8B1D-5615DDFD7494}">
      <dsp:nvSpPr>
        <dsp:cNvPr id="0" name=""/>
        <dsp:cNvSpPr/>
      </dsp:nvSpPr>
      <dsp:spPr>
        <a:xfrm>
          <a:off x="3467787" y="1647990"/>
          <a:ext cx="1229505" cy="585132"/>
        </a:xfrm>
        <a:custGeom>
          <a:avLst/>
          <a:gdLst/>
          <a:ahLst/>
          <a:cxnLst/>
          <a:rect l="0" t="0" r="0" b="0"/>
          <a:pathLst>
            <a:path>
              <a:moveTo>
                <a:pt x="1229505" y="0"/>
              </a:moveTo>
              <a:lnTo>
                <a:pt x="1229505" y="398750"/>
              </a:lnTo>
              <a:lnTo>
                <a:pt x="0" y="398750"/>
              </a:lnTo>
              <a:lnTo>
                <a:pt x="0" y="585132"/>
              </a:lnTo>
            </a:path>
          </a:pathLst>
        </a:custGeom>
        <a:noFill/>
        <a:ln w="19050" cap="rnd"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08C1DF4E-6D1E-4BDF-8A8E-7F4474DF6021}">
      <dsp:nvSpPr>
        <dsp:cNvPr id="0" name=""/>
        <dsp:cNvSpPr/>
      </dsp:nvSpPr>
      <dsp:spPr>
        <a:xfrm>
          <a:off x="1008776" y="1647990"/>
          <a:ext cx="3688516" cy="585132"/>
        </a:xfrm>
        <a:custGeom>
          <a:avLst/>
          <a:gdLst/>
          <a:ahLst/>
          <a:cxnLst/>
          <a:rect l="0" t="0" r="0" b="0"/>
          <a:pathLst>
            <a:path>
              <a:moveTo>
                <a:pt x="3688516" y="0"/>
              </a:moveTo>
              <a:lnTo>
                <a:pt x="3688516" y="398750"/>
              </a:lnTo>
              <a:lnTo>
                <a:pt x="0" y="398750"/>
              </a:lnTo>
              <a:lnTo>
                <a:pt x="0" y="585132"/>
              </a:lnTo>
            </a:path>
          </a:pathLst>
        </a:custGeom>
        <a:noFill/>
        <a:ln w="19050" cap="rnd"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78385ED6-6CCA-41E3-9F8F-3F6035D241DF}">
      <dsp:nvSpPr>
        <dsp:cNvPr id="0" name=""/>
        <dsp:cNvSpPr/>
      </dsp:nvSpPr>
      <dsp:spPr>
        <a:xfrm>
          <a:off x="1842572" y="370422"/>
          <a:ext cx="5709441" cy="1277567"/>
        </a:xfrm>
        <a:prstGeom prst="roundRect">
          <a:avLst>
            <a:gd name="adj" fmla="val 10000"/>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9F8B9F4-4533-4A5B-8F1F-9B7C53242185}">
      <dsp:nvSpPr>
        <dsp:cNvPr id="0" name=""/>
        <dsp:cNvSpPr/>
      </dsp:nvSpPr>
      <dsp:spPr>
        <a:xfrm>
          <a:off x="2066119" y="582791"/>
          <a:ext cx="5709441" cy="1277567"/>
        </a:xfrm>
        <a:prstGeom prst="roundRect">
          <a:avLst>
            <a:gd name="adj" fmla="val 10000"/>
          </a:avLst>
        </a:prstGeom>
        <a:solidFill>
          <a:schemeClr val="lt1">
            <a:alpha val="90000"/>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72390" tIns="72390" rIns="72390" bIns="7239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chemeClr val="accent2">
                  <a:lumMod val="50000"/>
                </a:schemeClr>
              </a:solidFill>
            </a:rPr>
            <a:t>You notice that a co-worker seems to favor some individuals over others and is not consistent in his actions. By doing this, he may be violating all of the following ethical principles </a:t>
          </a:r>
          <a:r>
            <a:rPr lang="en-US" sz="1900" b="1" kern="1200" dirty="0">
              <a:solidFill>
                <a:schemeClr val="accent2">
                  <a:lumMod val="50000"/>
                </a:schemeClr>
              </a:solidFill>
            </a:rPr>
            <a:t>except</a:t>
          </a:r>
          <a:r>
            <a:rPr lang="en-US" sz="1900" kern="1200" dirty="0">
              <a:solidFill>
                <a:schemeClr val="accent2">
                  <a:lumMod val="50000"/>
                </a:schemeClr>
              </a:solidFill>
            </a:rPr>
            <a:t>:</a:t>
          </a:r>
        </a:p>
      </dsp:txBody>
      <dsp:txXfrm>
        <a:off x="2103538" y="620210"/>
        <a:ext cx="5634603" cy="1202729"/>
      </dsp:txXfrm>
    </dsp:sp>
    <dsp:sp modelId="{A8E15BC9-764A-4BA1-98DD-87D735936D5D}">
      <dsp:nvSpPr>
        <dsp:cNvPr id="0" name=""/>
        <dsp:cNvSpPr/>
      </dsp:nvSpPr>
      <dsp:spPr>
        <a:xfrm>
          <a:off x="2817" y="2233122"/>
          <a:ext cx="2011918" cy="1277567"/>
        </a:xfrm>
        <a:prstGeom prst="roundRect">
          <a:avLst>
            <a:gd name="adj" fmla="val 10000"/>
          </a:avLst>
        </a:prstGeom>
        <a:solidFill>
          <a:schemeClr val="accent3">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92676B96-AE53-4E3A-9304-D79CD6826583}">
      <dsp:nvSpPr>
        <dsp:cNvPr id="0" name=""/>
        <dsp:cNvSpPr/>
      </dsp:nvSpPr>
      <dsp:spPr>
        <a:xfrm>
          <a:off x="226364" y="2445491"/>
          <a:ext cx="2011918" cy="1277567"/>
        </a:xfrm>
        <a:prstGeom prst="roundRect">
          <a:avLst>
            <a:gd name="adj" fmla="val 10000"/>
          </a:avLst>
        </a:prstGeom>
        <a:solidFill>
          <a:schemeClr val="lt1">
            <a:alpha val="90000"/>
            <a:hueOff val="0"/>
            <a:satOff val="0"/>
            <a:lumOff val="0"/>
            <a:alphaOff val="0"/>
          </a:schemeClr>
        </a:solidFill>
        <a:ln w="19050" cap="rnd"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72390" tIns="72390" rIns="72390" bIns="7239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chemeClr val="accent2">
                  <a:lumMod val="50000"/>
                </a:schemeClr>
              </a:solidFill>
            </a:rPr>
            <a:t>Non-maleficence</a:t>
          </a:r>
        </a:p>
      </dsp:txBody>
      <dsp:txXfrm>
        <a:off x="263783" y="2482910"/>
        <a:ext cx="1937080" cy="1202729"/>
      </dsp:txXfrm>
    </dsp:sp>
    <dsp:sp modelId="{8B961EF5-58A1-4D9A-9C40-A71F1F26C122}">
      <dsp:nvSpPr>
        <dsp:cNvPr id="0" name=""/>
        <dsp:cNvSpPr/>
      </dsp:nvSpPr>
      <dsp:spPr>
        <a:xfrm>
          <a:off x="2461828" y="2233122"/>
          <a:ext cx="2011918" cy="1277567"/>
        </a:xfrm>
        <a:prstGeom prst="roundRect">
          <a:avLst>
            <a:gd name="adj" fmla="val 10000"/>
          </a:avLst>
        </a:prstGeom>
        <a:solidFill>
          <a:schemeClr val="accent3">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75527CEF-A70E-4D95-B20F-A7169A1A4078}">
      <dsp:nvSpPr>
        <dsp:cNvPr id="0" name=""/>
        <dsp:cNvSpPr/>
      </dsp:nvSpPr>
      <dsp:spPr>
        <a:xfrm>
          <a:off x="2685375" y="2445491"/>
          <a:ext cx="2011918" cy="1277567"/>
        </a:xfrm>
        <a:prstGeom prst="roundRect">
          <a:avLst>
            <a:gd name="adj" fmla="val 10000"/>
          </a:avLst>
        </a:prstGeom>
        <a:solidFill>
          <a:schemeClr val="lt1">
            <a:alpha val="90000"/>
            <a:hueOff val="0"/>
            <a:satOff val="0"/>
            <a:lumOff val="0"/>
            <a:alphaOff val="0"/>
          </a:schemeClr>
        </a:solidFill>
        <a:ln w="19050" cap="rnd"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72390" tIns="72390" rIns="72390" bIns="7239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chemeClr val="accent2">
                  <a:lumMod val="50000"/>
                </a:schemeClr>
              </a:solidFill>
            </a:rPr>
            <a:t>Beneficence</a:t>
          </a:r>
        </a:p>
      </dsp:txBody>
      <dsp:txXfrm>
        <a:off x="2722794" y="2482910"/>
        <a:ext cx="1937080" cy="1202729"/>
      </dsp:txXfrm>
    </dsp:sp>
    <dsp:sp modelId="{95A617DF-2FE8-4007-983B-141836FA1E76}">
      <dsp:nvSpPr>
        <dsp:cNvPr id="0" name=""/>
        <dsp:cNvSpPr/>
      </dsp:nvSpPr>
      <dsp:spPr>
        <a:xfrm>
          <a:off x="4920839" y="2233122"/>
          <a:ext cx="2011918" cy="1277567"/>
        </a:xfrm>
        <a:prstGeom prst="roundRect">
          <a:avLst>
            <a:gd name="adj" fmla="val 10000"/>
          </a:avLst>
        </a:prstGeom>
        <a:solidFill>
          <a:schemeClr val="accent3">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EB78596-9503-44E6-A816-7FBBB1F64C21}">
      <dsp:nvSpPr>
        <dsp:cNvPr id="0" name=""/>
        <dsp:cNvSpPr/>
      </dsp:nvSpPr>
      <dsp:spPr>
        <a:xfrm>
          <a:off x="5144386" y="2445491"/>
          <a:ext cx="2011918" cy="1277567"/>
        </a:xfrm>
        <a:prstGeom prst="roundRect">
          <a:avLst>
            <a:gd name="adj" fmla="val 10000"/>
          </a:avLst>
        </a:prstGeom>
        <a:solidFill>
          <a:schemeClr val="lt1">
            <a:alpha val="90000"/>
            <a:hueOff val="0"/>
            <a:satOff val="0"/>
            <a:lumOff val="0"/>
            <a:alphaOff val="0"/>
          </a:schemeClr>
        </a:solidFill>
        <a:ln w="19050" cap="rnd"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72390" tIns="72390" rIns="72390" bIns="7239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chemeClr val="accent2">
                  <a:lumMod val="50000"/>
                </a:schemeClr>
              </a:solidFill>
            </a:rPr>
            <a:t>Justice</a:t>
          </a:r>
        </a:p>
      </dsp:txBody>
      <dsp:txXfrm>
        <a:off x="5181805" y="2482910"/>
        <a:ext cx="1937080" cy="1202729"/>
      </dsp:txXfrm>
    </dsp:sp>
    <dsp:sp modelId="{C458E666-E3FA-47DA-8B16-1E12E7015206}">
      <dsp:nvSpPr>
        <dsp:cNvPr id="0" name=""/>
        <dsp:cNvSpPr/>
      </dsp:nvSpPr>
      <dsp:spPr>
        <a:xfrm>
          <a:off x="7379850" y="2233122"/>
          <a:ext cx="2011918" cy="1277567"/>
        </a:xfrm>
        <a:prstGeom prst="roundRect">
          <a:avLst>
            <a:gd name="adj" fmla="val 10000"/>
          </a:avLst>
        </a:prstGeom>
        <a:solidFill>
          <a:schemeClr val="accent3">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110797B7-B594-4D90-83F4-BD5FE331FC0B}">
      <dsp:nvSpPr>
        <dsp:cNvPr id="0" name=""/>
        <dsp:cNvSpPr/>
      </dsp:nvSpPr>
      <dsp:spPr>
        <a:xfrm>
          <a:off x="7603397" y="2445491"/>
          <a:ext cx="2011918" cy="1277567"/>
        </a:xfrm>
        <a:prstGeom prst="roundRect">
          <a:avLst>
            <a:gd name="adj" fmla="val 10000"/>
          </a:avLst>
        </a:prstGeom>
        <a:solidFill>
          <a:schemeClr val="lt1">
            <a:alpha val="90000"/>
            <a:hueOff val="0"/>
            <a:satOff val="0"/>
            <a:lumOff val="0"/>
            <a:alphaOff val="0"/>
          </a:schemeClr>
        </a:solidFill>
        <a:ln w="19050" cap="rnd"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72390" tIns="72390" rIns="72390" bIns="7239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chemeClr val="accent2">
                  <a:lumMod val="50000"/>
                </a:schemeClr>
              </a:solidFill>
            </a:rPr>
            <a:t>Autonomy</a:t>
          </a:r>
        </a:p>
      </dsp:txBody>
      <dsp:txXfrm>
        <a:off x="7640816" y="2482910"/>
        <a:ext cx="1937080" cy="1202729"/>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49C25CC-843C-409E-A7BC-571EF5506E51}">
      <dsp:nvSpPr>
        <dsp:cNvPr id="0" name=""/>
        <dsp:cNvSpPr/>
      </dsp:nvSpPr>
      <dsp:spPr>
        <a:xfrm>
          <a:off x="0" y="0"/>
          <a:ext cx="9618133" cy="0"/>
        </a:xfrm>
        <a:prstGeom prst="line">
          <a:avLst/>
        </a:prstGeom>
        <a:solidFill>
          <a:schemeClr val="accent2">
            <a:hueOff val="0"/>
            <a:satOff val="0"/>
            <a:lumOff val="0"/>
            <a:alphaOff val="0"/>
          </a:schemeClr>
        </a:solidFill>
        <a:ln w="19050" cap="rnd"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6B658051-B412-4CE0-BECA-94FA9A5392B7}">
      <dsp:nvSpPr>
        <dsp:cNvPr id="0" name=""/>
        <dsp:cNvSpPr/>
      </dsp:nvSpPr>
      <dsp:spPr>
        <a:xfrm>
          <a:off x="0" y="3624"/>
          <a:ext cx="9608740" cy="191157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6680" tIns="106680" rIns="106680" bIns="106680" numCol="1" spcCol="1270" anchor="t" anchorCtr="0">
          <a:noAutofit/>
        </a:bodyPr>
        <a:lstStyle/>
        <a:p>
          <a:pPr marL="0" lvl="0" indent="0" algn="l" defTabSz="1244600">
            <a:lnSpc>
              <a:spcPct val="90000"/>
            </a:lnSpc>
            <a:spcBef>
              <a:spcPct val="0"/>
            </a:spcBef>
            <a:spcAft>
              <a:spcPct val="35000"/>
            </a:spcAft>
            <a:buNone/>
          </a:pPr>
          <a:r>
            <a:rPr lang="en-US" sz="2800" b="0" kern="1200" dirty="0">
              <a:solidFill>
                <a:schemeClr val="accent2">
                  <a:lumMod val="50000"/>
                </a:schemeClr>
              </a:solidFill>
            </a:rPr>
            <a:t>1.</a:t>
          </a:r>
          <a:r>
            <a:rPr lang="en-US" sz="2800" b="1" kern="1200" dirty="0">
              <a:solidFill>
                <a:schemeClr val="accent2">
                  <a:lumMod val="50000"/>
                </a:schemeClr>
              </a:solidFill>
            </a:rPr>
            <a:t> Self- stigma </a:t>
          </a:r>
          <a:r>
            <a:rPr lang="en-US" sz="2800" kern="1200" dirty="0">
              <a:solidFill>
                <a:schemeClr val="accent2">
                  <a:lumMod val="50000"/>
                </a:schemeClr>
              </a:solidFill>
            </a:rPr>
            <a:t>is when the individual with mental illness internalizes the prejudice and suffers diminished self- esteem and self- efficacy which undermines the person’s sense of personal empowerment. </a:t>
          </a:r>
        </a:p>
      </dsp:txBody>
      <dsp:txXfrm>
        <a:off x="0" y="3624"/>
        <a:ext cx="9608740" cy="1911571"/>
      </dsp:txXfrm>
    </dsp:sp>
    <dsp:sp modelId="{0D440F45-8A8B-43A2-BC98-23B2BC451E67}">
      <dsp:nvSpPr>
        <dsp:cNvPr id="0" name=""/>
        <dsp:cNvSpPr/>
      </dsp:nvSpPr>
      <dsp:spPr>
        <a:xfrm>
          <a:off x="0" y="1915195"/>
          <a:ext cx="9618133" cy="0"/>
        </a:xfrm>
        <a:prstGeom prst="line">
          <a:avLst/>
        </a:prstGeom>
        <a:solidFill>
          <a:schemeClr val="accent3">
            <a:hueOff val="0"/>
            <a:satOff val="0"/>
            <a:lumOff val="0"/>
            <a:alphaOff val="0"/>
          </a:schemeClr>
        </a:solidFill>
        <a:ln w="19050" cap="rnd"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ACFE8A09-E846-4C18-A410-B8D354575869}">
      <dsp:nvSpPr>
        <dsp:cNvPr id="0" name=""/>
        <dsp:cNvSpPr/>
      </dsp:nvSpPr>
      <dsp:spPr>
        <a:xfrm>
          <a:off x="0" y="1915195"/>
          <a:ext cx="9618133" cy="108733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0" tIns="152400" rIns="152400" bIns="152400" numCol="1" spcCol="1270" anchor="t" anchorCtr="0">
          <a:noAutofit/>
        </a:bodyPr>
        <a:lstStyle/>
        <a:p>
          <a:pPr marL="0" lvl="0" indent="0" algn="l" defTabSz="1778000">
            <a:lnSpc>
              <a:spcPct val="90000"/>
            </a:lnSpc>
            <a:spcBef>
              <a:spcPct val="0"/>
            </a:spcBef>
            <a:spcAft>
              <a:spcPct val="35000"/>
            </a:spcAft>
            <a:buNone/>
          </a:pPr>
          <a:r>
            <a:rPr lang="en-US" sz="4000" b="1" u="sng" kern="1200" dirty="0">
              <a:solidFill>
                <a:schemeClr val="accent2">
                  <a:lumMod val="50000"/>
                </a:schemeClr>
              </a:solidFill>
            </a:rPr>
            <a:t>True</a:t>
          </a:r>
        </a:p>
      </dsp:txBody>
      <dsp:txXfrm>
        <a:off x="0" y="1915195"/>
        <a:ext cx="9618133" cy="1087331"/>
      </dsp:txXfrm>
    </dsp:sp>
    <dsp:sp modelId="{6A96B89F-3627-45A1-8A05-268F74DA34F0}">
      <dsp:nvSpPr>
        <dsp:cNvPr id="0" name=""/>
        <dsp:cNvSpPr/>
      </dsp:nvSpPr>
      <dsp:spPr>
        <a:xfrm>
          <a:off x="0" y="3002526"/>
          <a:ext cx="9618133" cy="0"/>
        </a:xfrm>
        <a:prstGeom prst="line">
          <a:avLst/>
        </a:prstGeom>
        <a:solidFill>
          <a:schemeClr val="accent4">
            <a:hueOff val="0"/>
            <a:satOff val="0"/>
            <a:lumOff val="0"/>
            <a:alphaOff val="0"/>
          </a:schemeClr>
        </a:solidFill>
        <a:ln w="19050" cap="rnd"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FE88CA57-EC42-4840-BFF7-D9D4D9BABAD6}">
      <dsp:nvSpPr>
        <dsp:cNvPr id="0" name=""/>
        <dsp:cNvSpPr/>
      </dsp:nvSpPr>
      <dsp:spPr>
        <a:xfrm>
          <a:off x="0" y="3002526"/>
          <a:ext cx="9618133" cy="108733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6680" tIns="106680" rIns="106680" bIns="106680" numCol="1" spcCol="1270" anchor="t" anchorCtr="0">
          <a:noAutofit/>
        </a:bodyPr>
        <a:lstStyle/>
        <a:p>
          <a:pPr marL="0" lvl="0" indent="0" algn="l" defTabSz="1244600">
            <a:lnSpc>
              <a:spcPct val="90000"/>
            </a:lnSpc>
            <a:spcBef>
              <a:spcPct val="0"/>
            </a:spcBef>
            <a:spcAft>
              <a:spcPct val="35000"/>
            </a:spcAft>
            <a:buNone/>
          </a:pPr>
          <a:r>
            <a:rPr lang="en-US" sz="2800" b="0" kern="1200" dirty="0">
              <a:solidFill>
                <a:schemeClr val="accent2">
                  <a:lumMod val="50000"/>
                </a:schemeClr>
              </a:solidFill>
            </a:rPr>
            <a:t>False</a:t>
          </a:r>
        </a:p>
      </dsp:txBody>
      <dsp:txXfrm>
        <a:off x="0" y="3002526"/>
        <a:ext cx="9618133" cy="1087331"/>
      </dsp:txXfrm>
    </dsp:sp>
  </dsp:spTree>
</dsp:drawing>
</file>

<file path=ppt/diagrams/drawing4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5613019-F46A-4677-BC4A-610751862BE9}">
      <dsp:nvSpPr>
        <dsp:cNvPr id="0" name=""/>
        <dsp:cNvSpPr/>
      </dsp:nvSpPr>
      <dsp:spPr>
        <a:xfrm>
          <a:off x="4697293" y="1647990"/>
          <a:ext cx="3688516" cy="585132"/>
        </a:xfrm>
        <a:custGeom>
          <a:avLst/>
          <a:gdLst/>
          <a:ahLst/>
          <a:cxnLst/>
          <a:rect l="0" t="0" r="0" b="0"/>
          <a:pathLst>
            <a:path>
              <a:moveTo>
                <a:pt x="0" y="0"/>
              </a:moveTo>
              <a:lnTo>
                <a:pt x="0" y="398750"/>
              </a:lnTo>
              <a:lnTo>
                <a:pt x="3688516" y="398750"/>
              </a:lnTo>
              <a:lnTo>
                <a:pt x="3688516" y="585132"/>
              </a:lnTo>
            </a:path>
          </a:pathLst>
        </a:custGeom>
        <a:noFill/>
        <a:ln w="19050" cap="rnd"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EBE21582-747C-4113-AA2C-92BF5BBD4E41}">
      <dsp:nvSpPr>
        <dsp:cNvPr id="0" name=""/>
        <dsp:cNvSpPr/>
      </dsp:nvSpPr>
      <dsp:spPr>
        <a:xfrm>
          <a:off x="4697293" y="1647990"/>
          <a:ext cx="1229505" cy="585132"/>
        </a:xfrm>
        <a:custGeom>
          <a:avLst/>
          <a:gdLst/>
          <a:ahLst/>
          <a:cxnLst/>
          <a:rect l="0" t="0" r="0" b="0"/>
          <a:pathLst>
            <a:path>
              <a:moveTo>
                <a:pt x="0" y="0"/>
              </a:moveTo>
              <a:lnTo>
                <a:pt x="0" y="398750"/>
              </a:lnTo>
              <a:lnTo>
                <a:pt x="1229505" y="398750"/>
              </a:lnTo>
              <a:lnTo>
                <a:pt x="1229505" y="585132"/>
              </a:lnTo>
            </a:path>
          </a:pathLst>
        </a:custGeom>
        <a:noFill/>
        <a:ln w="19050" cap="rnd"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637AA915-F44C-4FE2-8B1D-5615DDFD7494}">
      <dsp:nvSpPr>
        <dsp:cNvPr id="0" name=""/>
        <dsp:cNvSpPr/>
      </dsp:nvSpPr>
      <dsp:spPr>
        <a:xfrm>
          <a:off x="3450847" y="1647990"/>
          <a:ext cx="1246445" cy="534336"/>
        </a:xfrm>
        <a:custGeom>
          <a:avLst/>
          <a:gdLst/>
          <a:ahLst/>
          <a:cxnLst/>
          <a:rect l="0" t="0" r="0" b="0"/>
          <a:pathLst>
            <a:path>
              <a:moveTo>
                <a:pt x="1246445" y="0"/>
              </a:moveTo>
              <a:lnTo>
                <a:pt x="1246445" y="347954"/>
              </a:lnTo>
              <a:lnTo>
                <a:pt x="0" y="347954"/>
              </a:lnTo>
              <a:lnTo>
                <a:pt x="0" y="534336"/>
              </a:lnTo>
            </a:path>
          </a:pathLst>
        </a:custGeom>
        <a:noFill/>
        <a:ln w="19050" cap="rnd"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08C1DF4E-6D1E-4BDF-8A8E-7F4474DF6021}">
      <dsp:nvSpPr>
        <dsp:cNvPr id="0" name=""/>
        <dsp:cNvSpPr/>
      </dsp:nvSpPr>
      <dsp:spPr>
        <a:xfrm>
          <a:off x="1008776" y="1647990"/>
          <a:ext cx="3688516" cy="585132"/>
        </a:xfrm>
        <a:custGeom>
          <a:avLst/>
          <a:gdLst/>
          <a:ahLst/>
          <a:cxnLst/>
          <a:rect l="0" t="0" r="0" b="0"/>
          <a:pathLst>
            <a:path>
              <a:moveTo>
                <a:pt x="3688516" y="0"/>
              </a:moveTo>
              <a:lnTo>
                <a:pt x="3688516" y="398750"/>
              </a:lnTo>
              <a:lnTo>
                <a:pt x="0" y="398750"/>
              </a:lnTo>
              <a:lnTo>
                <a:pt x="0" y="585132"/>
              </a:lnTo>
            </a:path>
          </a:pathLst>
        </a:custGeom>
        <a:noFill/>
        <a:ln w="19050" cap="rnd"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78385ED6-6CCA-41E3-9F8F-3F6035D241DF}">
      <dsp:nvSpPr>
        <dsp:cNvPr id="0" name=""/>
        <dsp:cNvSpPr/>
      </dsp:nvSpPr>
      <dsp:spPr>
        <a:xfrm>
          <a:off x="1842572" y="370422"/>
          <a:ext cx="5709441" cy="1277567"/>
        </a:xfrm>
        <a:prstGeom prst="roundRect">
          <a:avLst>
            <a:gd name="adj" fmla="val 10000"/>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9F8B9F4-4533-4A5B-8F1F-9B7C53242185}">
      <dsp:nvSpPr>
        <dsp:cNvPr id="0" name=""/>
        <dsp:cNvSpPr/>
      </dsp:nvSpPr>
      <dsp:spPr>
        <a:xfrm>
          <a:off x="2066119" y="582791"/>
          <a:ext cx="5709441" cy="1277567"/>
        </a:xfrm>
        <a:prstGeom prst="roundRect">
          <a:avLst>
            <a:gd name="adj" fmla="val 10000"/>
          </a:avLst>
        </a:prstGeom>
        <a:solidFill>
          <a:schemeClr val="lt1">
            <a:alpha val="90000"/>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72390" tIns="72390" rIns="72390" bIns="7239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chemeClr val="accent2">
                  <a:lumMod val="50000"/>
                </a:schemeClr>
              </a:solidFill>
            </a:rPr>
            <a:t>You notice that a co-worker seems to favor some individuals over others and is not consistent in his actions. By doing this, he may be violating all of the following ethical principles </a:t>
          </a:r>
          <a:r>
            <a:rPr lang="en-US" sz="1900" b="1" kern="1200" dirty="0">
              <a:solidFill>
                <a:schemeClr val="accent2">
                  <a:lumMod val="50000"/>
                </a:schemeClr>
              </a:solidFill>
            </a:rPr>
            <a:t>except</a:t>
          </a:r>
          <a:r>
            <a:rPr lang="en-US" sz="1900" kern="1200" dirty="0">
              <a:solidFill>
                <a:schemeClr val="accent2">
                  <a:lumMod val="50000"/>
                </a:schemeClr>
              </a:solidFill>
            </a:rPr>
            <a:t>:</a:t>
          </a:r>
        </a:p>
      </dsp:txBody>
      <dsp:txXfrm>
        <a:off x="2103538" y="620210"/>
        <a:ext cx="5634603" cy="1202729"/>
      </dsp:txXfrm>
    </dsp:sp>
    <dsp:sp modelId="{A8E15BC9-764A-4BA1-98DD-87D735936D5D}">
      <dsp:nvSpPr>
        <dsp:cNvPr id="0" name=""/>
        <dsp:cNvSpPr/>
      </dsp:nvSpPr>
      <dsp:spPr>
        <a:xfrm>
          <a:off x="2817" y="2233122"/>
          <a:ext cx="2011918" cy="1277567"/>
        </a:xfrm>
        <a:prstGeom prst="roundRect">
          <a:avLst>
            <a:gd name="adj" fmla="val 10000"/>
          </a:avLst>
        </a:prstGeom>
        <a:solidFill>
          <a:schemeClr val="accent3">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92676B96-AE53-4E3A-9304-D79CD6826583}">
      <dsp:nvSpPr>
        <dsp:cNvPr id="0" name=""/>
        <dsp:cNvSpPr/>
      </dsp:nvSpPr>
      <dsp:spPr>
        <a:xfrm>
          <a:off x="226364" y="2445491"/>
          <a:ext cx="2011918" cy="1277567"/>
        </a:xfrm>
        <a:prstGeom prst="roundRect">
          <a:avLst>
            <a:gd name="adj" fmla="val 10000"/>
          </a:avLst>
        </a:prstGeom>
        <a:solidFill>
          <a:schemeClr val="lt1">
            <a:alpha val="90000"/>
            <a:hueOff val="0"/>
            <a:satOff val="0"/>
            <a:lumOff val="0"/>
            <a:alphaOff val="0"/>
          </a:schemeClr>
        </a:solidFill>
        <a:ln w="19050" cap="rnd"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72390" tIns="72390" rIns="72390" bIns="7239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chemeClr val="accent2">
                  <a:lumMod val="50000"/>
                </a:schemeClr>
              </a:solidFill>
            </a:rPr>
            <a:t>Non-maleficence</a:t>
          </a:r>
        </a:p>
      </dsp:txBody>
      <dsp:txXfrm>
        <a:off x="263783" y="2482910"/>
        <a:ext cx="1937080" cy="1202729"/>
      </dsp:txXfrm>
    </dsp:sp>
    <dsp:sp modelId="{8B961EF5-58A1-4D9A-9C40-A71F1F26C122}">
      <dsp:nvSpPr>
        <dsp:cNvPr id="0" name=""/>
        <dsp:cNvSpPr/>
      </dsp:nvSpPr>
      <dsp:spPr>
        <a:xfrm>
          <a:off x="2444888" y="2182326"/>
          <a:ext cx="2011918" cy="1277567"/>
        </a:xfrm>
        <a:prstGeom prst="roundRect">
          <a:avLst>
            <a:gd name="adj" fmla="val 10000"/>
          </a:avLst>
        </a:prstGeom>
        <a:solidFill>
          <a:schemeClr val="accent3">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75527CEF-A70E-4D95-B20F-A7169A1A4078}">
      <dsp:nvSpPr>
        <dsp:cNvPr id="0" name=""/>
        <dsp:cNvSpPr/>
      </dsp:nvSpPr>
      <dsp:spPr>
        <a:xfrm>
          <a:off x="2668434" y="2394695"/>
          <a:ext cx="2011918" cy="1277567"/>
        </a:xfrm>
        <a:prstGeom prst="roundRect">
          <a:avLst>
            <a:gd name="adj" fmla="val 10000"/>
          </a:avLst>
        </a:prstGeom>
        <a:solidFill>
          <a:schemeClr val="lt1">
            <a:alpha val="90000"/>
            <a:hueOff val="0"/>
            <a:satOff val="0"/>
            <a:lumOff val="0"/>
            <a:alphaOff val="0"/>
          </a:schemeClr>
        </a:solidFill>
        <a:ln w="19050" cap="rnd"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72390" tIns="72390" rIns="72390" bIns="7239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chemeClr val="accent2">
                  <a:lumMod val="50000"/>
                </a:schemeClr>
              </a:solidFill>
            </a:rPr>
            <a:t>Beneficence</a:t>
          </a:r>
        </a:p>
      </dsp:txBody>
      <dsp:txXfrm>
        <a:off x="2705853" y="2432114"/>
        <a:ext cx="1937080" cy="1202729"/>
      </dsp:txXfrm>
    </dsp:sp>
    <dsp:sp modelId="{95A617DF-2FE8-4007-983B-141836FA1E76}">
      <dsp:nvSpPr>
        <dsp:cNvPr id="0" name=""/>
        <dsp:cNvSpPr/>
      </dsp:nvSpPr>
      <dsp:spPr>
        <a:xfrm>
          <a:off x="4920839" y="2233122"/>
          <a:ext cx="2011918" cy="1277567"/>
        </a:xfrm>
        <a:prstGeom prst="roundRect">
          <a:avLst>
            <a:gd name="adj" fmla="val 10000"/>
          </a:avLst>
        </a:prstGeom>
        <a:solidFill>
          <a:schemeClr val="accent3">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EB78596-9503-44E6-A816-7FBBB1F64C21}">
      <dsp:nvSpPr>
        <dsp:cNvPr id="0" name=""/>
        <dsp:cNvSpPr/>
      </dsp:nvSpPr>
      <dsp:spPr>
        <a:xfrm>
          <a:off x="5144386" y="2445491"/>
          <a:ext cx="2011918" cy="1277567"/>
        </a:xfrm>
        <a:prstGeom prst="roundRect">
          <a:avLst>
            <a:gd name="adj" fmla="val 10000"/>
          </a:avLst>
        </a:prstGeom>
        <a:solidFill>
          <a:schemeClr val="lt1">
            <a:alpha val="90000"/>
            <a:hueOff val="0"/>
            <a:satOff val="0"/>
            <a:lumOff val="0"/>
            <a:alphaOff val="0"/>
          </a:schemeClr>
        </a:solidFill>
        <a:ln w="19050" cap="rnd"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72390" tIns="72390" rIns="72390" bIns="7239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chemeClr val="accent2">
                  <a:lumMod val="50000"/>
                </a:schemeClr>
              </a:solidFill>
            </a:rPr>
            <a:t>Justice</a:t>
          </a:r>
        </a:p>
      </dsp:txBody>
      <dsp:txXfrm>
        <a:off x="5181805" y="2482910"/>
        <a:ext cx="1937080" cy="1202729"/>
      </dsp:txXfrm>
    </dsp:sp>
    <dsp:sp modelId="{C458E666-E3FA-47DA-8B16-1E12E7015206}">
      <dsp:nvSpPr>
        <dsp:cNvPr id="0" name=""/>
        <dsp:cNvSpPr/>
      </dsp:nvSpPr>
      <dsp:spPr>
        <a:xfrm>
          <a:off x="7379850" y="2233122"/>
          <a:ext cx="2011918" cy="1277567"/>
        </a:xfrm>
        <a:prstGeom prst="roundRect">
          <a:avLst>
            <a:gd name="adj" fmla="val 10000"/>
          </a:avLst>
        </a:prstGeom>
        <a:solidFill>
          <a:schemeClr val="accent3">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110797B7-B594-4D90-83F4-BD5FE331FC0B}">
      <dsp:nvSpPr>
        <dsp:cNvPr id="0" name=""/>
        <dsp:cNvSpPr/>
      </dsp:nvSpPr>
      <dsp:spPr>
        <a:xfrm>
          <a:off x="7603397" y="2445491"/>
          <a:ext cx="2011918" cy="1277567"/>
        </a:xfrm>
        <a:prstGeom prst="roundRect">
          <a:avLst>
            <a:gd name="adj" fmla="val 10000"/>
          </a:avLst>
        </a:prstGeom>
        <a:solidFill>
          <a:schemeClr val="lt1">
            <a:alpha val="90000"/>
            <a:hueOff val="0"/>
            <a:satOff val="0"/>
            <a:lumOff val="0"/>
            <a:alphaOff val="0"/>
          </a:schemeClr>
        </a:solidFill>
        <a:ln w="19050" cap="rnd"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US" sz="2400" b="1" kern="1200" dirty="0">
              <a:solidFill>
                <a:schemeClr val="accent2">
                  <a:lumMod val="50000"/>
                </a:schemeClr>
              </a:solidFill>
            </a:rPr>
            <a:t>Autonomy</a:t>
          </a:r>
        </a:p>
      </dsp:txBody>
      <dsp:txXfrm>
        <a:off x="7640816" y="2482910"/>
        <a:ext cx="1937080" cy="1202729"/>
      </dsp:txXfrm>
    </dsp:sp>
  </dsp:spTree>
</dsp:drawing>
</file>

<file path=ppt/diagrams/drawing4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1B58979-8771-4F2B-8BF3-3E40BB0B9334}">
      <dsp:nvSpPr>
        <dsp:cNvPr id="0" name=""/>
        <dsp:cNvSpPr/>
      </dsp:nvSpPr>
      <dsp:spPr>
        <a:xfrm>
          <a:off x="0" y="328998"/>
          <a:ext cx="8596312" cy="554400"/>
        </a:xfrm>
        <a:prstGeom prst="rect">
          <a:avLst/>
        </a:prstGeom>
        <a:solidFill>
          <a:schemeClr val="lt1">
            <a:alpha val="90000"/>
            <a:hueOff val="0"/>
            <a:satOff val="0"/>
            <a:lumOff val="0"/>
            <a:alphaOff val="0"/>
          </a:schemeClr>
        </a:solidFill>
        <a:ln w="19050" cap="rnd"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F9A88AE-FE70-424A-961B-24859DA1EC82}">
      <dsp:nvSpPr>
        <dsp:cNvPr id="0" name=""/>
        <dsp:cNvSpPr/>
      </dsp:nvSpPr>
      <dsp:spPr>
        <a:xfrm>
          <a:off x="429815" y="4278"/>
          <a:ext cx="6017418" cy="649440"/>
        </a:xfrm>
        <a:prstGeom prst="roundRect">
          <a:avLst/>
        </a:prstGeom>
        <a:solidFill>
          <a:schemeClr val="accent5">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7444" tIns="0" rIns="227444" bIns="0" numCol="1" spcCol="1270" anchor="ctr" anchorCtr="0">
          <a:noAutofit/>
        </a:bodyPr>
        <a:lstStyle/>
        <a:p>
          <a:pPr marL="0" lvl="0" indent="0" algn="l" defTabSz="977900">
            <a:lnSpc>
              <a:spcPct val="90000"/>
            </a:lnSpc>
            <a:spcBef>
              <a:spcPct val="0"/>
            </a:spcBef>
            <a:spcAft>
              <a:spcPct val="35000"/>
            </a:spcAft>
            <a:buNone/>
          </a:pPr>
          <a:r>
            <a:rPr lang="en-US" sz="2200" b="1" kern="1200"/>
            <a:t>Who establishes what is “ethical”? </a:t>
          </a:r>
          <a:endParaRPr lang="en-US" sz="2200" kern="1200"/>
        </a:p>
      </dsp:txBody>
      <dsp:txXfrm>
        <a:off x="461518" y="35981"/>
        <a:ext cx="5954012" cy="586034"/>
      </dsp:txXfrm>
    </dsp:sp>
    <dsp:sp modelId="{BBCFF4D8-156F-427E-AE96-9E6A77E40B51}">
      <dsp:nvSpPr>
        <dsp:cNvPr id="0" name=""/>
        <dsp:cNvSpPr/>
      </dsp:nvSpPr>
      <dsp:spPr>
        <a:xfrm>
          <a:off x="0" y="1326918"/>
          <a:ext cx="8596312" cy="554400"/>
        </a:xfrm>
        <a:prstGeom prst="rect">
          <a:avLst/>
        </a:prstGeom>
        <a:solidFill>
          <a:schemeClr val="lt1">
            <a:alpha val="90000"/>
            <a:hueOff val="0"/>
            <a:satOff val="0"/>
            <a:lumOff val="0"/>
            <a:alphaOff val="0"/>
          </a:schemeClr>
        </a:solidFill>
        <a:ln w="19050" cap="rnd" cmpd="sng" algn="ctr">
          <a:solidFill>
            <a:schemeClr val="accent5">
              <a:hueOff val="-227665"/>
              <a:satOff val="-19810"/>
              <a:lumOff val="-196"/>
              <a:alphaOff val="0"/>
            </a:schemeClr>
          </a:solidFill>
          <a:prstDash val="solid"/>
        </a:ln>
        <a:effectLst/>
      </dsp:spPr>
      <dsp:style>
        <a:lnRef idx="2">
          <a:scrgbClr r="0" g="0" b="0"/>
        </a:lnRef>
        <a:fillRef idx="1">
          <a:scrgbClr r="0" g="0" b="0"/>
        </a:fillRef>
        <a:effectRef idx="0">
          <a:scrgbClr r="0" g="0" b="0"/>
        </a:effectRef>
        <a:fontRef idx="minor"/>
      </dsp:style>
    </dsp:sp>
    <dsp:sp modelId="{35CF0D3E-3A30-4A36-B9E5-6825723B4FD2}">
      <dsp:nvSpPr>
        <dsp:cNvPr id="0" name=""/>
        <dsp:cNvSpPr/>
      </dsp:nvSpPr>
      <dsp:spPr>
        <a:xfrm>
          <a:off x="429815" y="1002198"/>
          <a:ext cx="6017418" cy="649440"/>
        </a:xfrm>
        <a:prstGeom prst="roundRect">
          <a:avLst/>
        </a:prstGeom>
        <a:solidFill>
          <a:schemeClr val="accent5">
            <a:hueOff val="-227665"/>
            <a:satOff val="-19810"/>
            <a:lumOff val="-196"/>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7444" tIns="0" rIns="227444" bIns="0" numCol="1" spcCol="1270" anchor="ctr" anchorCtr="0">
          <a:noAutofit/>
        </a:bodyPr>
        <a:lstStyle/>
        <a:p>
          <a:pPr marL="0" lvl="0" indent="0" algn="l" defTabSz="977900">
            <a:lnSpc>
              <a:spcPct val="90000"/>
            </a:lnSpc>
            <a:spcBef>
              <a:spcPct val="0"/>
            </a:spcBef>
            <a:spcAft>
              <a:spcPct val="35000"/>
            </a:spcAft>
            <a:buNone/>
          </a:pPr>
          <a:r>
            <a:rPr lang="en-US" sz="2200" kern="1200"/>
            <a:t>Law</a:t>
          </a:r>
        </a:p>
      </dsp:txBody>
      <dsp:txXfrm>
        <a:off x="461518" y="1033901"/>
        <a:ext cx="5954012" cy="586034"/>
      </dsp:txXfrm>
    </dsp:sp>
    <dsp:sp modelId="{5128B587-51B7-40AF-BA77-31E26390B106}">
      <dsp:nvSpPr>
        <dsp:cNvPr id="0" name=""/>
        <dsp:cNvSpPr/>
      </dsp:nvSpPr>
      <dsp:spPr>
        <a:xfrm>
          <a:off x="0" y="2324838"/>
          <a:ext cx="8596312" cy="554400"/>
        </a:xfrm>
        <a:prstGeom prst="rect">
          <a:avLst/>
        </a:prstGeom>
        <a:solidFill>
          <a:schemeClr val="lt1">
            <a:alpha val="90000"/>
            <a:hueOff val="0"/>
            <a:satOff val="0"/>
            <a:lumOff val="0"/>
            <a:alphaOff val="0"/>
          </a:schemeClr>
        </a:solidFill>
        <a:ln w="19050" cap="rnd" cmpd="sng" algn="ctr">
          <a:solidFill>
            <a:schemeClr val="accent5">
              <a:hueOff val="-455330"/>
              <a:satOff val="-39621"/>
              <a:lumOff val="-392"/>
              <a:alphaOff val="0"/>
            </a:schemeClr>
          </a:solidFill>
          <a:prstDash val="solid"/>
        </a:ln>
        <a:effectLst/>
      </dsp:spPr>
      <dsp:style>
        <a:lnRef idx="2">
          <a:scrgbClr r="0" g="0" b="0"/>
        </a:lnRef>
        <a:fillRef idx="1">
          <a:scrgbClr r="0" g="0" b="0"/>
        </a:fillRef>
        <a:effectRef idx="0">
          <a:scrgbClr r="0" g="0" b="0"/>
        </a:effectRef>
        <a:fontRef idx="minor"/>
      </dsp:style>
    </dsp:sp>
    <dsp:sp modelId="{83428643-F16C-41D8-9D69-6E7E9ABD63F8}">
      <dsp:nvSpPr>
        <dsp:cNvPr id="0" name=""/>
        <dsp:cNvSpPr/>
      </dsp:nvSpPr>
      <dsp:spPr>
        <a:xfrm>
          <a:off x="429815" y="2000118"/>
          <a:ext cx="6017418" cy="649440"/>
        </a:xfrm>
        <a:prstGeom prst="roundRect">
          <a:avLst/>
        </a:prstGeom>
        <a:solidFill>
          <a:schemeClr val="accent5">
            <a:hueOff val="-455330"/>
            <a:satOff val="-39621"/>
            <a:lumOff val="-392"/>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7444" tIns="0" rIns="227444" bIns="0" numCol="1" spcCol="1270" anchor="ctr" anchorCtr="0">
          <a:noAutofit/>
        </a:bodyPr>
        <a:lstStyle/>
        <a:p>
          <a:pPr marL="0" lvl="0" indent="0" algn="l" defTabSz="977900">
            <a:lnSpc>
              <a:spcPct val="90000"/>
            </a:lnSpc>
            <a:spcBef>
              <a:spcPct val="0"/>
            </a:spcBef>
            <a:spcAft>
              <a:spcPct val="35000"/>
            </a:spcAft>
            <a:buNone/>
          </a:pPr>
          <a:r>
            <a:rPr lang="en-US" sz="2200" kern="1200"/>
            <a:t>Licensure Boards</a:t>
          </a:r>
        </a:p>
      </dsp:txBody>
      <dsp:txXfrm>
        <a:off x="461518" y="2031821"/>
        <a:ext cx="5954012" cy="586034"/>
      </dsp:txXfrm>
    </dsp:sp>
    <dsp:sp modelId="{B16740B0-3DE6-4A19-92F4-554E78A657A0}">
      <dsp:nvSpPr>
        <dsp:cNvPr id="0" name=""/>
        <dsp:cNvSpPr/>
      </dsp:nvSpPr>
      <dsp:spPr>
        <a:xfrm>
          <a:off x="0" y="3322758"/>
          <a:ext cx="8596312" cy="554400"/>
        </a:xfrm>
        <a:prstGeom prst="rect">
          <a:avLst/>
        </a:prstGeom>
        <a:solidFill>
          <a:schemeClr val="lt1">
            <a:alpha val="90000"/>
            <a:hueOff val="0"/>
            <a:satOff val="0"/>
            <a:lumOff val="0"/>
            <a:alphaOff val="0"/>
          </a:schemeClr>
        </a:solidFill>
        <a:ln w="19050" cap="rnd" cmpd="sng" algn="ctr">
          <a:solidFill>
            <a:schemeClr val="accent5">
              <a:hueOff val="-682995"/>
              <a:satOff val="-59431"/>
              <a:lumOff val="-588"/>
              <a:alphaOff val="0"/>
            </a:schemeClr>
          </a:solidFill>
          <a:prstDash val="solid"/>
        </a:ln>
        <a:effectLst/>
      </dsp:spPr>
      <dsp:style>
        <a:lnRef idx="2">
          <a:scrgbClr r="0" g="0" b="0"/>
        </a:lnRef>
        <a:fillRef idx="1">
          <a:scrgbClr r="0" g="0" b="0"/>
        </a:fillRef>
        <a:effectRef idx="0">
          <a:scrgbClr r="0" g="0" b="0"/>
        </a:effectRef>
        <a:fontRef idx="minor"/>
      </dsp:style>
    </dsp:sp>
    <dsp:sp modelId="{7430FEF0-0E7E-4518-BB75-E712CBFB907B}">
      <dsp:nvSpPr>
        <dsp:cNvPr id="0" name=""/>
        <dsp:cNvSpPr/>
      </dsp:nvSpPr>
      <dsp:spPr>
        <a:xfrm>
          <a:off x="429815" y="2998038"/>
          <a:ext cx="6017418" cy="649440"/>
        </a:xfrm>
        <a:prstGeom prst="roundRect">
          <a:avLst/>
        </a:prstGeom>
        <a:solidFill>
          <a:schemeClr val="accent5">
            <a:hueOff val="-682995"/>
            <a:satOff val="-59431"/>
            <a:lumOff val="-588"/>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7444" tIns="0" rIns="227444" bIns="0" numCol="1" spcCol="1270" anchor="ctr" anchorCtr="0">
          <a:noAutofit/>
        </a:bodyPr>
        <a:lstStyle/>
        <a:p>
          <a:pPr marL="0" lvl="0" indent="0" algn="l" defTabSz="977900">
            <a:lnSpc>
              <a:spcPct val="90000"/>
            </a:lnSpc>
            <a:spcBef>
              <a:spcPct val="0"/>
            </a:spcBef>
            <a:spcAft>
              <a:spcPct val="35000"/>
            </a:spcAft>
            <a:buNone/>
          </a:pPr>
          <a:r>
            <a:rPr lang="en-US" sz="2200" kern="1200"/>
            <a:t>Businesses and Agencies</a:t>
          </a:r>
        </a:p>
      </dsp:txBody>
      <dsp:txXfrm>
        <a:off x="461518" y="3029741"/>
        <a:ext cx="5954012" cy="586034"/>
      </dsp:txXfrm>
    </dsp:sp>
  </dsp:spTree>
</dsp:drawing>
</file>

<file path=ppt/diagrams/drawing4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CD43B96-EC3A-4235-9327-8C4FB9C8AD2A}">
      <dsp:nvSpPr>
        <dsp:cNvPr id="0" name=""/>
        <dsp:cNvSpPr/>
      </dsp:nvSpPr>
      <dsp:spPr>
        <a:xfrm>
          <a:off x="0" y="83895"/>
          <a:ext cx="8901656" cy="874575"/>
        </a:xfrm>
        <a:prstGeom prst="roundRect">
          <a:avLst/>
        </a:prstGeom>
        <a:solidFill>
          <a:schemeClr val="accent2">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87630" rIns="87630" bIns="87630" numCol="1" spcCol="1270" anchor="ctr" anchorCtr="0">
          <a:noAutofit/>
        </a:bodyPr>
        <a:lstStyle/>
        <a:p>
          <a:pPr marL="0" lvl="0" indent="0" algn="l" defTabSz="1022350">
            <a:lnSpc>
              <a:spcPct val="90000"/>
            </a:lnSpc>
            <a:spcBef>
              <a:spcPct val="0"/>
            </a:spcBef>
            <a:spcAft>
              <a:spcPct val="35000"/>
            </a:spcAft>
            <a:buNone/>
          </a:pPr>
          <a:r>
            <a:rPr lang="en-US" sz="2300" b="1" kern="1200"/>
            <a:t>Law </a:t>
          </a:r>
          <a:endParaRPr lang="en-US" sz="2300" kern="1200"/>
        </a:p>
      </dsp:txBody>
      <dsp:txXfrm>
        <a:off x="42693" y="126588"/>
        <a:ext cx="8816270" cy="789189"/>
      </dsp:txXfrm>
    </dsp:sp>
    <dsp:sp modelId="{894CF41B-37EA-42A5-BB5B-0179C085A95E}">
      <dsp:nvSpPr>
        <dsp:cNvPr id="0" name=""/>
        <dsp:cNvSpPr/>
      </dsp:nvSpPr>
      <dsp:spPr>
        <a:xfrm>
          <a:off x="0" y="1024710"/>
          <a:ext cx="8901656" cy="874575"/>
        </a:xfrm>
        <a:prstGeom prst="roundRect">
          <a:avLst/>
        </a:prstGeom>
        <a:solidFill>
          <a:schemeClr val="accent3">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87630" rIns="87630" bIns="87630" numCol="1" spcCol="1270" anchor="ctr" anchorCtr="0">
          <a:noAutofit/>
        </a:bodyPr>
        <a:lstStyle/>
        <a:p>
          <a:pPr marL="0" lvl="0" indent="0" algn="l" defTabSz="1022350">
            <a:lnSpc>
              <a:spcPct val="90000"/>
            </a:lnSpc>
            <a:spcBef>
              <a:spcPct val="0"/>
            </a:spcBef>
            <a:spcAft>
              <a:spcPct val="35000"/>
            </a:spcAft>
            <a:buNone/>
          </a:pPr>
          <a:r>
            <a:rPr lang="en-US" sz="2300" kern="1200"/>
            <a:t>All behavioral health services are governed by laws.</a:t>
          </a:r>
        </a:p>
      </dsp:txBody>
      <dsp:txXfrm>
        <a:off x="42693" y="1067403"/>
        <a:ext cx="8816270" cy="789189"/>
      </dsp:txXfrm>
    </dsp:sp>
    <dsp:sp modelId="{95C542AD-8B6F-4566-9D00-AE0EAAC4279B}">
      <dsp:nvSpPr>
        <dsp:cNvPr id="0" name=""/>
        <dsp:cNvSpPr/>
      </dsp:nvSpPr>
      <dsp:spPr>
        <a:xfrm>
          <a:off x="0" y="1965525"/>
          <a:ext cx="8901656" cy="874575"/>
        </a:xfrm>
        <a:prstGeom prst="roundRect">
          <a:avLst/>
        </a:prstGeom>
        <a:solidFill>
          <a:schemeClr val="accent4">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87630" rIns="87630" bIns="87630" numCol="1" spcCol="1270" anchor="ctr" anchorCtr="0">
          <a:noAutofit/>
        </a:bodyPr>
        <a:lstStyle/>
        <a:p>
          <a:pPr marL="0" lvl="0" indent="0" algn="l" defTabSz="1022350">
            <a:lnSpc>
              <a:spcPct val="90000"/>
            </a:lnSpc>
            <a:spcBef>
              <a:spcPct val="0"/>
            </a:spcBef>
            <a:spcAft>
              <a:spcPct val="35000"/>
            </a:spcAft>
            <a:buNone/>
          </a:pPr>
          <a:r>
            <a:rPr lang="en-US" sz="2300" u="sng" kern="1200"/>
            <a:t>Examples:</a:t>
          </a:r>
          <a:r>
            <a:rPr lang="en-US" sz="2300" kern="1200"/>
            <a:t> </a:t>
          </a:r>
        </a:p>
      </dsp:txBody>
      <dsp:txXfrm>
        <a:off x="42693" y="2008218"/>
        <a:ext cx="8816270" cy="789189"/>
      </dsp:txXfrm>
    </dsp:sp>
    <dsp:sp modelId="{A64DA70E-E6F3-423B-B99F-0C84B243D567}">
      <dsp:nvSpPr>
        <dsp:cNvPr id="0" name=""/>
        <dsp:cNvSpPr/>
      </dsp:nvSpPr>
      <dsp:spPr>
        <a:xfrm>
          <a:off x="0" y="2906341"/>
          <a:ext cx="8901656" cy="874575"/>
        </a:xfrm>
        <a:prstGeom prst="roundRect">
          <a:avLst/>
        </a:prstGeom>
        <a:solidFill>
          <a:schemeClr val="accent5">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87630" rIns="87630" bIns="87630" numCol="1" spcCol="1270" anchor="ctr" anchorCtr="0">
          <a:noAutofit/>
        </a:bodyPr>
        <a:lstStyle/>
        <a:p>
          <a:pPr marL="0" lvl="0" indent="0" algn="l" defTabSz="1022350">
            <a:lnSpc>
              <a:spcPct val="90000"/>
            </a:lnSpc>
            <a:spcBef>
              <a:spcPct val="0"/>
            </a:spcBef>
            <a:spcAft>
              <a:spcPct val="35000"/>
            </a:spcAft>
            <a:buNone/>
          </a:pPr>
          <a:r>
            <a:rPr lang="en-US" sz="2300" kern="1200"/>
            <a:t>The Americans with Disabilities Act of 1990 (ADA)</a:t>
          </a:r>
        </a:p>
      </dsp:txBody>
      <dsp:txXfrm>
        <a:off x="42693" y="2949034"/>
        <a:ext cx="8816270" cy="789189"/>
      </dsp:txXfrm>
    </dsp:sp>
    <dsp:sp modelId="{E3A0E1D0-B71A-4699-9105-375792D94063}">
      <dsp:nvSpPr>
        <dsp:cNvPr id="0" name=""/>
        <dsp:cNvSpPr/>
      </dsp:nvSpPr>
      <dsp:spPr>
        <a:xfrm>
          <a:off x="0" y="3780916"/>
          <a:ext cx="8901656" cy="38088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82628" tIns="29210" rIns="163576" bIns="29210" numCol="1" spcCol="1270" anchor="t" anchorCtr="0">
          <a:noAutofit/>
        </a:bodyPr>
        <a:lstStyle/>
        <a:p>
          <a:pPr marL="171450" lvl="1" indent="-171450" algn="l" defTabSz="800100">
            <a:lnSpc>
              <a:spcPct val="90000"/>
            </a:lnSpc>
            <a:spcBef>
              <a:spcPct val="0"/>
            </a:spcBef>
            <a:spcAft>
              <a:spcPct val="20000"/>
            </a:spcAft>
            <a:buChar char="•"/>
          </a:pPr>
          <a:r>
            <a:rPr lang="en-US" sz="1800" kern="1200" dirty="0">
              <a:hlinkClick xmlns:r="http://schemas.openxmlformats.org/officeDocument/2006/relationships" r:id="rId1"/>
            </a:rPr>
            <a:t>http://askjan.org/links/adasummary.htm</a:t>
          </a:r>
          <a:endParaRPr lang="en-US" sz="1800" kern="1200" dirty="0"/>
        </a:p>
      </dsp:txBody>
      <dsp:txXfrm>
        <a:off x="0" y="3780916"/>
        <a:ext cx="8901656" cy="380880"/>
      </dsp:txXfrm>
    </dsp:sp>
    <dsp:sp modelId="{BA0DE692-E771-42AB-82A2-455BFB1F79AF}">
      <dsp:nvSpPr>
        <dsp:cNvPr id="0" name=""/>
        <dsp:cNvSpPr/>
      </dsp:nvSpPr>
      <dsp:spPr>
        <a:xfrm>
          <a:off x="0" y="4161796"/>
          <a:ext cx="8901656" cy="874575"/>
        </a:xfrm>
        <a:prstGeom prst="roundRect">
          <a:avLst/>
        </a:prstGeom>
        <a:solidFill>
          <a:schemeClr val="accent6">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87630" rIns="87630" bIns="87630" numCol="1" spcCol="1270" anchor="ctr" anchorCtr="0">
          <a:noAutofit/>
        </a:bodyPr>
        <a:lstStyle/>
        <a:p>
          <a:pPr marL="0" lvl="0" indent="0" algn="l" defTabSz="1022350">
            <a:lnSpc>
              <a:spcPct val="90000"/>
            </a:lnSpc>
            <a:spcBef>
              <a:spcPct val="0"/>
            </a:spcBef>
            <a:spcAft>
              <a:spcPct val="35000"/>
            </a:spcAft>
            <a:buNone/>
          </a:pPr>
          <a:r>
            <a:rPr lang="en-US" sz="2300" kern="1200" dirty="0"/>
            <a:t>The Health Insurance Portability &amp; Accountability Act of 1996 (Public Health Law 104-191- HIPAA)</a:t>
          </a:r>
        </a:p>
      </dsp:txBody>
      <dsp:txXfrm>
        <a:off x="42693" y="4204489"/>
        <a:ext cx="8816270" cy="789189"/>
      </dsp:txXfrm>
    </dsp:sp>
    <dsp:sp modelId="{BB0BF103-6BD6-495E-9260-15F467E9E0A8}">
      <dsp:nvSpPr>
        <dsp:cNvPr id="0" name=""/>
        <dsp:cNvSpPr/>
      </dsp:nvSpPr>
      <dsp:spPr>
        <a:xfrm>
          <a:off x="0" y="5036371"/>
          <a:ext cx="8901656" cy="38088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82628" tIns="29210" rIns="163576" bIns="29210" numCol="1" spcCol="1270" anchor="t" anchorCtr="0">
          <a:noAutofit/>
        </a:bodyPr>
        <a:lstStyle/>
        <a:p>
          <a:pPr marL="171450" lvl="1" indent="-171450" algn="l" defTabSz="800100">
            <a:lnSpc>
              <a:spcPct val="90000"/>
            </a:lnSpc>
            <a:spcBef>
              <a:spcPct val="0"/>
            </a:spcBef>
            <a:spcAft>
              <a:spcPct val="20000"/>
            </a:spcAft>
            <a:buChar char="•"/>
          </a:pPr>
          <a:r>
            <a:rPr lang="en-US" sz="1800" kern="1200">
              <a:hlinkClick xmlns:r="http://schemas.openxmlformats.org/officeDocument/2006/relationships" r:id="rId2"/>
            </a:rPr>
            <a:t>http://www.hipaa.co/hipaa-rules</a:t>
          </a:r>
          <a:endParaRPr lang="en-US" sz="1800" kern="1200"/>
        </a:p>
      </dsp:txBody>
      <dsp:txXfrm>
        <a:off x="0" y="5036371"/>
        <a:ext cx="8901656" cy="380880"/>
      </dsp:txXfrm>
    </dsp:sp>
  </dsp:spTree>
</dsp:drawing>
</file>

<file path=ppt/diagrams/drawing4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57615E7-6ECC-44E1-BC28-44939DAC89E6}">
      <dsp:nvSpPr>
        <dsp:cNvPr id="0" name=""/>
        <dsp:cNvSpPr/>
      </dsp:nvSpPr>
      <dsp:spPr>
        <a:xfrm>
          <a:off x="0" y="31909"/>
          <a:ext cx="8797123" cy="1026675"/>
        </a:xfrm>
        <a:prstGeom prst="roundRect">
          <a:avLst/>
        </a:prstGeom>
        <a:solidFill>
          <a:schemeClr val="accent5">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l" defTabSz="1200150">
            <a:lnSpc>
              <a:spcPct val="90000"/>
            </a:lnSpc>
            <a:spcBef>
              <a:spcPct val="0"/>
            </a:spcBef>
            <a:spcAft>
              <a:spcPct val="35000"/>
            </a:spcAft>
            <a:buNone/>
          </a:pPr>
          <a:r>
            <a:rPr lang="en-US" sz="2700" b="1" kern="1200"/>
            <a:t>Licensure Boards </a:t>
          </a:r>
          <a:endParaRPr lang="en-US" sz="2700" kern="1200"/>
        </a:p>
      </dsp:txBody>
      <dsp:txXfrm>
        <a:off x="50118" y="82027"/>
        <a:ext cx="8696887" cy="926439"/>
      </dsp:txXfrm>
    </dsp:sp>
    <dsp:sp modelId="{C906078E-BB10-4C47-93F3-6946C150269A}">
      <dsp:nvSpPr>
        <dsp:cNvPr id="0" name=""/>
        <dsp:cNvSpPr/>
      </dsp:nvSpPr>
      <dsp:spPr>
        <a:xfrm>
          <a:off x="0" y="1136344"/>
          <a:ext cx="8797123" cy="1026675"/>
        </a:xfrm>
        <a:prstGeom prst="roundRect">
          <a:avLst/>
        </a:prstGeom>
        <a:solidFill>
          <a:schemeClr val="accent5">
            <a:hueOff val="-227665"/>
            <a:satOff val="-19810"/>
            <a:lumOff val="-196"/>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l" defTabSz="1200150">
            <a:lnSpc>
              <a:spcPct val="90000"/>
            </a:lnSpc>
            <a:spcBef>
              <a:spcPct val="0"/>
            </a:spcBef>
            <a:spcAft>
              <a:spcPct val="35000"/>
            </a:spcAft>
            <a:buNone/>
          </a:pPr>
          <a:r>
            <a:rPr lang="en-US" sz="2700" kern="1200"/>
            <a:t>Licensing Boards regulate the licensing &amp; conduct of various service providers. </a:t>
          </a:r>
        </a:p>
      </dsp:txBody>
      <dsp:txXfrm>
        <a:off x="50118" y="1186462"/>
        <a:ext cx="8696887" cy="926439"/>
      </dsp:txXfrm>
    </dsp:sp>
    <dsp:sp modelId="{7FA8C820-8EF8-4433-996F-1E6C9CCFBA5E}">
      <dsp:nvSpPr>
        <dsp:cNvPr id="0" name=""/>
        <dsp:cNvSpPr/>
      </dsp:nvSpPr>
      <dsp:spPr>
        <a:xfrm>
          <a:off x="0" y="2163019"/>
          <a:ext cx="8797123" cy="44712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79309" tIns="34290" rIns="192024" bIns="34290" numCol="1" spcCol="1270" anchor="t" anchorCtr="0">
          <a:noAutofit/>
        </a:bodyPr>
        <a:lstStyle/>
        <a:p>
          <a:pPr marL="228600" lvl="1" indent="-228600" algn="l" defTabSz="933450">
            <a:lnSpc>
              <a:spcPct val="90000"/>
            </a:lnSpc>
            <a:spcBef>
              <a:spcPct val="0"/>
            </a:spcBef>
            <a:spcAft>
              <a:spcPct val="20000"/>
            </a:spcAft>
            <a:buChar char="•"/>
          </a:pPr>
          <a:r>
            <a:rPr lang="en-US" sz="2100" u="sng" kern="1200" dirty="0">
              <a:solidFill>
                <a:schemeClr val="accent2">
                  <a:lumMod val="50000"/>
                </a:schemeClr>
              </a:solidFill>
            </a:rPr>
            <a:t>Examples:</a:t>
          </a:r>
          <a:r>
            <a:rPr lang="en-US" sz="2100" kern="1200" dirty="0">
              <a:solidFill>
                <a:schemeClr val="accent2">
                  <a:lumMod val="50000"/>
                </a:schemeClr>
              </a:solidFill>
            </a:rPr>
            <a:t> </a:t>
          </a:r>
        </a:p>
      </dsp:txBody>
      <dsp:txXfrm>
        <a:off x="0" y="2163019"/>
        <a:ext cx="8797123" cy="447120"/>
      </dsp:txXfrm>
    </dsp:sp>
    <dsp:sp modelId="{69BF7BFA-E741-458C-AD80-1A0C96B3F35D}">
      <dsp:nvSpPr>
        <dsp:cNvPr id="0" name=""/>
        <dsp:cNvSpPr/>
      </dsp:nvSpPr>
      <dsp:spPr>
        <a:xfrm>
          <a:off x="0" y="2610139"/>
          <a:ext cx="8797123" cy="1026675"/>
        </a:xfrm>
        <a:prstGeom prst="roundRect">
          <a:avLst/>
        </a:prstGeom>
        <a:solidFill>
          <a:schemeClr val="accent5">
            <a:hueOff val="-455330"/>
            <a:satOff val="-39621"/>
            <a:lumOff val="-392"/>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l" defTabSz="1200150">
            <a:lnSpc>
              <a:spcPct val="90000"/>
            </a:lnSpc>
            <a:spcBef>
              <a:spcPct val="0"/>
            </a:spcBef>
            <a:spcAft>
              <a:spcPct val="35000"/>
            </a:spcAft>
            <a:buNone/>
          </a:pPr>
          <a:r>
            <a:rPr lang="en-US" sz="2700" kern="1200"/>
            <a:t>State Board of Licensed Social Workers</a:t>
          </a:r>
        </a:p>
      </dsp:txBody>
      <dsp:txXfrm>
        <a:off x="50118" y="2660257"/>
        <a:ext cx="8696887" cy="926439"/>
      </dsp:txXfrm>
    </dsp:sp>
    <dsp:sp modelId="{4069C85E-3CD9-4EF2-A72E-DEF32855167A}">
      <dsp:nvSpPr>
        <dsp:cNvPr id="0" name=""/>
        <dsp:cNvSpPr/>
      </dsp:nvSpPr>
      <dsp:spPr>
        <a:xfrm>
          <a:off x="0" y="3636814"/>
          <a:ext cx="8797123" cy="44712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79309" tIns="34290" rIns="192024" bIns="34290" numCol="1" spcCol="1270" anchor="t" anchorCtr="0">
          <a:noAutofit/>
        </a:bodyPr>
        <a:lstStyle/>
        <a:p>
          <a:pPr marL="228600" lvl="1" indent="-228600" algn="l" defTabSz="933450">
            <a:lnSpc>
              <a:spcPct val="90000"/>
            </a:lnSpc>
            <a:spcBef>
              <a:spcPct val="0"/>
            </a:spcBef>
            <a:spcAft>
              <a:spcPct val="20000"/>
            </a:spcAft>
            <a:buChar char="•"/>
          </a:pPr>
          <a:endParaRPr lang="en-US" sz="2100" kern="1200" dirty="0">
            <a:solidFill>
              <a:schemeClr val="accent2">
                <a:lumMod val="50000"/>
              </a:schemeClr>
            </a:solidFill>
          </a:endParaRPr>
        </a:p>
      </dsp:txBody>
      <dsp:txXfrm>
        <a:off x="0" y="3636814"/>
        <a:ext cx="8797123" cy="447120"/>
      </dsp:txXfrm>
    </dsp:sp>
    <dsp:sp modelId="{FE8CA46A-E426-45B2-8772-CC03097303EA}">
      <dsp:nvSpPr>
        <dsp:cNvPr id="0" name=""/>
        <dsp:cNvSpPr/>
      </dsp:nvSpPr>
      <dsp:spPr>
        <a:xfrm>
          <a:off x="0" y="4083934"/>
          <a:ext cx="8797123" cy="1026675"/>
        </a:xfrm>
        <a:prstGeom prst="roundRect">
          <a:avLst/>
        </a:prstGeom>
        <a:solidFill>
          <a:schemeClr val="accent5">
            <a:hueOff val="-682995"/>
            <a:satOff val="-59431"/>
            <a:lumOff val="-588"/>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l" defTabSz="1200150">
            <a:lnSpc>
              <a:spcPct val="90000"/>
            </a:lnSpc>
            <a:spcBef>
              <a:spcPct val="0"/>
            </a:spcBef>
            <a:spcAft>
              <a:spcPct val="35000"/>
            </a:spcAft>
            <a:buNone/>
          </a:pPr>
          <a:r>
            <a:rPr lang="en-US" sz="2700" kern="1200" dirty="0"/>
            <a:t>State Board of Licensed Alcohol &amp; Drug Counselors</a:t>
          </a:r>
        </a:p>
      </dsp:txBody>
      <dsp:txXfrm>
        <a:off x="50118" y="4134052"/>
        <a:ext cx="8696887" cy="926439"/>
      </dsp:txXfrm>
    </dsp:sp>
    <dsp:sp modelId="{A6E90B49-1779-4700-807F-C49BA3FFFB13}">
      <dsp:nvSpPr>
        <dsp:cNvPr id="0" name=""/>
        <dsp:cNvSpPr/>
      </dsp:nvSpPr>
      <dsp:spPr>
        <a:xfrm>
          <a:off x="0" y="5110609"/>
          <a:ext cx="8797123" cy="44712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79309" tIns="34290" rIns="192024" bIns="34290" numCol="1" spcCol="1270" anchor="t" anchorCtr="0">
          <a:noAutofit/>
        </a:bodyPr>
        <a:lstStyle/>
        <a:p>
          <a:pPr marL="228600" lvl="1" indent="-228600" algn="l" defTabSz="933450">
            <a:lnSpc>
              <a:spcPct val="90000"/>
            </a:lnSpc>
            <a:spcBef>
              <a:spcPct val="0"/>
            </a:spcBef>
            <a:spcAft>
              <a:spcPct val="20000"/>
            </a:spcAft>
            <a:buChar char="•"/>
          </a:pPr>
          <a:endParaRPr lang="en-US" sz="2100" kern="1200" dirty="0">
            <a:solidFill>
              <a:schemeClr val="accent2">
                <a:lumMod val="50000"/>
              </a:schemeClr>
            </a:solidFill>
          </a:endParaRPr>
        </a:p>
      </dsp:txBody>
      <dsp:txXfrm>
        <a:off x="0" y="5110609"/>
        <a:ext cx="8797123" cy="447120"/>
      </dsp:txXfrm>
    </dsp:sp>
  </dsp:spTree>
</dsp:drawing>
</file>

<file path=ppt/diagrams/drawing4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A9B9546-C0D5-49F1-BB93-9054BB3431F6}">
      <dsp:nvSpPr>
        <dsp:cNvPr id="0" name=""/>
        <dsp:cNvSpPr/>
      </dsp:nvSpPr>
      <dsp:spPr>
        <a:xfrm>
          <a:off x="0" y="1895"/>
          <a:ext cx="8596312" cy="0"/>
        </a:xfrm>
        <a:prstGeom prst="line">
          <a:avLst/>
        </a:prstGeom>
        <a:solidFill>
          <a:schemeClr val="accent4">
            <a:hueOff val="0"/>
            <a:satOff val="0"/>
            <a:lumOff val="0"/>
            <a:alphaOff val="0"/>
          </a:schemeClr>
        </a:solidFill>
        <a:ln w="19050" cap="rnd"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DA7BE122-A618-45EE-8B74-CC490BB6DD9A}">
      <dsp:nvSpPr>
        <dsp:cNvPr id="0" name=""/>
        <dsp:cNvSpPr/>
      </dsp:nvSpPr>
      <dsp:spPr>
        <a:xfrm>
          <a:off x="0" y="1895"/>
          <a:ext cx="8596312" cy="129254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2870" tIns="102870" rIns="102870" bIns="102870" numCol="1" spcCol="1270" anchor="t" anchorCtr="0">
          <a:noAutofit/>
        </a:bodyPr>
        <a:lstStyle/>
        <a:p>
          <a:pPr marL="0" lvl="0" indent="0" algn="l" defTabSz="1200150">
            <a:lnSpc>
              <a:spcPct val="90000"/>
            </a:lnSpc>
            <a:spcBef>
              <a:spcPct val="0"/>
            </a:spcBef>
            <a:spcAft>
              <a:spcPct val="35000"/>
            </a:spcAft>
            <a:buNone/>
          </a:pPr>
          <a:r>
            <a:rPr lang="en-US" sz="2700" b="1" kern="1200" dirty="0">
              <a:solidFill>
                <a:schemeClr val="accent2">
                  <a:lumMod val="50000"/>
                </a:schemeClr>
              </a:solidFill>
            </a:rPr>
            <a:t>Business and Agencies</a:t>
          </a:r>
          <a:endParaRPr lang="en-US" sz="2700" kern="1200" dirty="0">
            <a:solidFill>
              <a:schemeClr val="accent2">
                <a:lumMod val="50000"/>
              </a:schemeClr>
            </a:solidFill>
          </a:endParaRPr>
        </a:p>
      </dsp:txBody>
      <dsp:txXfrm>
        <a:off x="0" y="1895"/>
        <a:ext cx="8596312" cy="1292548"/>
      </dsp:txXfrm>
    </dsp:sp>
    <dsp:sp modelId="{45A7AD69-2622-48D4-975E-5AC9C488E10A}">
      <dsp:nvSpPr>
        <dsp:cNvPr id="0" name=""/>
        <dsp:cNvSpPr/>
      </dsp:nvSpPr>
      <dsp:spPr>
        <a:xfrm>
          <a:off x="0" y="1294444"/>
          <a:ext cx="8596312" cy="0"/>
        </a:xfrm>
        <a:prstGeom prst="line">
          <a:avLst/>
        </a:prstGeom>
        <a:solidFill>
          <a:schemeClr val="accent4">
            <a:hueOff val="0"/>
            <a:satOff val="0"/>
            <a:lumOff val="0"/>
            <a:alphaOff val="0"/>
          </a:schemeClr>
        </a:solidFill>
        <a:ln w="19050" cap="rnd"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385B1907-610F-4C5B-82E6-77EA13610BA1}">
      <dsp:nvSpPr>
        <dsp:cNvPr id="0" name=""/>
        <dsp:cNvSpPr/>
      </dsp:nvSpPr>
      <dsp:spPr>
        <a:xfrm>
          <a:off x="0" y="1294444"/>
          <a:ext cx="8596312" cy="129254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2870" tIns="102870" rIns="102870" bIns="102870" numCol="1" spcCol="1270" anchor="t" anchorCtr="0">
          <a:noAutofit/>
        </a:bodyPr>
        <a:lstStyle/>
        <a:p>
          <a:pPr marL="0" lvl="0" indent="0" algn="l" defTabSz="1200150">
            <a:lnSpc>
              <a:spcPct val="90000"/>
            </a:lnSpc>
            <a:spcBef>
              <a:spcPct val="0"/>
            </a:spcBef>
            <a:spcAft>
              <a:spcPct val="35000"/>
            </a:spcAft>
            <a:buNone/>
          </a:pPr>
          <a:r>
            <a:rPr lang="en-US" sz="2700" kern="1200" dirty="0">
              <a:solidFill>
                <a:schemeClr val="accent2">
                  <a:lumMod val="50000"/>
                </a:schemeClr>
              </a:solidFill>
            </a:rPr>
            <a:t>Businesses and agencies establish ethics/guiding principles/values that their employees and/or people they do business with must follow.</a:t>
          </a:r>
        </a:p>
      </dsp:txBody>
      <dsp:txXfrm>
        <a:off x="0" y="1294444"/>
        <a:ext cx="8596312" cy="1292548"/>
      </dsp:txXfrm>
    </dsp:sp>
    <dsp:sp modelId="{F29F0C47-F9A4-481B-9B2D-941EB7B37C95}">
      <dsp:nvSpPr>
        <dsp:cNvPr id="0" name=""/>
        <dsp:cNvSpPr/>
      </dsp:nvSpPr>
      <dsp:spPr>
        <a:xfrm>
          <a:off x="0" y="2586992"/>
          <a:ext cx="8596312" cy="0"/>
        </a:xfrm>
        <a:prstGeom prst="line">
          <a:avLst/>
        </a:prstGeom>
        <a:solidFill>
          <a:schemeClr val="accent4">
            <a:hueOff val="0"/>
            <a:satOff val="0"/>
            <a:lumOff val="0"/>
            <a:alphaOff val="0"/>
          </a:schemeClr>
        </a:solidFill>
        <a:ln w="19050" cap="rnd"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035B8AFD-AB69-4ABF-9DE5-3CF4B84DDC35}">
      <dsp:nvSpPr>
        <dsp:cNvPr id="0" name=""/>
        <dsp:cNvSpPr/>
      </dsp:nvSpPr>
      <dsp:spPr>
        <a:xfrm>
          <a:off x="0" y="2586992"/>
          <a:ext cx="8596312" cy="129254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2870" tIns="102870" rIns="102870" bIns="102870" numCol="1" spcCol="1270" anchor="t" anchorCtr="0">
          <a:noAutofit/>
        </a:bodyPr>
        <a:lstStyle/>
        <a:p>
          <a:pPr marL="0" lvl="0" indent="0" algn="l" defTabSz="1200150">
            <a:lnSpc>
              <a:spcPct val="90000"/>
            </a:lnSpc>
            <a:spcBef>
              <a:spcPct val="0"/>
            </a:spcBef>
            <a:spcAft>
              <a:spcPct val="35000"/>
            </a:spcAft>
            <a:buNone/>
          </a:pPr>
          <a:r>
            <a:rPr lang="en-US" sz="2700" kern="1200" dirty="0">
              <a:solidFill>
                <a:schemeClr val="accent2">
                  <a:lumMod val="50000"/>
                </a:schemeClr>
              </a:solidFill>
            </a:rPr>
            <a:t>In Oklahoma, some agencies are also responsible for formulating rules and regulations with regard to specific service providers.</a:t>
          </a:r>
        </a:p>
      </dsp:txBody>
      <dsp:txXfrm>
        <a:off x="0" y="2586992"/>
        <a:ext cx="8596312" cy="1292548"/>
      </dsp:txXfrm>
    </dsp:sp>
  </dsp:spTree>
</dsp:drawing>
</file>

<file path=ppt/diagrams/drawing4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D02517A-BF6B-45C8-9676-017C496B5DBA}">
      <dsp:nvSpPr>
        <dsp:cNvPr id="0" name=""/>
        <dsp:cNvSpPr/>
      </dsp:nvSpPr>
      <dsp:spPr>
        <a:xfrm>
          <a:off x="0" y="340588"/>
          <a:ext cx="9618133" cy="478800"/>
        </a:xfrm>
        <a:prstGeom prst="rect">
          <a:avLst/>
        </a:prstGeom>
        <a:solidFill>
          <a:schemeClr val="lt1">
            <a:alpha val="90000"/>
            <a:hueOff val="0"/>
            <a:satOff val="0"/>
            <a:lumOff val="0"/>
            <a:alphaOff val="0"/>
          </a:schemeClr>
        </a:solidFill>
        <a:ln w="19050" cap="rnd"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3840890-CD9D-43BC-A01A-23906E19EC11}">
      <dsp:nvSpPr>
        <dsp:cNvPr id="0" name=""/>
        <dsp:cNvSpPr/>
      </dsp:nvSpPr>
      <dsp:spPr>
        <a:xfrm>
          <a:off x="480906" y="60148"/>
          <a:ext cx="6732693" cy="560880"/>
        </a:xfrm>
        <a:prstGeom prst="roundRect">
          <a:avLst/>
        </a:prstGeom>
        <a:solidFill>
          <a:schemeClr val="accent2">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54480" tIns="0" rIns="254480" bIns="0" numCol="1" spcCol="1270" anchor="ctr" anchorCtr="0">
          <a:noAutofit/>
        </a:bodyPr>
        <a:lstStyle/>
        <a:p>
          <a:pPr marL="0" lvl="0" indent="0" algn="l" defTabSz="844550">
            <a:lnSpc>
              <a:spcPct val="90000"/>
            </a:lnSpc>
            <a:spcBef>
              <a:spcPct val="0"/>
            </a:spcBef>
            <a:spcAft>
              <a:spcPct val="35000"/>
            </a:spcAft>
            <a:buNone/>
          </a:pPr>
          <a:r>
            <a:rPr lang="en-US" sz="1900" b="1" kern="1200"/>
            <a:t>Business &amp; Agencies</a:t>
          </a:r>
          <a:endParaRPr lang="en-US" sz="1900" kern="1200"/>
        </a:p>
      </dsp:txBody>
      <dsp:txXfrm>
        <a:off x="508286" y="87528"/>
        <a:ext cx="6677933" cy="506120"/>
      </dsp:txXfrm>
    </dsp:sp>
    <dsp:sp modelId="{78AC73DB-99A4-486B-94AD-49ECB3AD4226}">
      <dsp:nvSpPr>
        <dsp:cNvPr id="0" name=""/>
        <dsp:cNvSpPr/>
      </dsp:nvSpPr>
      <dsp:spPr>
        <a:xfrm>
          <a:off x="0" y="1202428"/>
          <a:ext cx="9618133" cy="793012"/>
        </a:xfrm>
        <a:prstGeom prst="rect">
          <a:avLst/>
        </a:prstGeom>
        <a:solidFill>
          <a:schemeClr val="lt1">
            <a:alpha val="90000"/>
            <a:hueOff val="0"/>
            <a:satOff val="0"/>
            <a:lumOff val="0"/>
            <a:alphaOff val="0"/>
          </a:schemeClr>
        </a:solidFill>
        <a:ln w="19050" cap="rnd"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746474" tIns="395732" rIns="746474" bIns="135128" numCol="1" spcCol="1270" anchor="t" anchorCtr="0">
          <a:noAutofit/>
        </a:bodyPr>
        <a:lstStyle/>
        <a:p>
          <a:pPr marL="171450" lvl="1" indent="-171450" algn="l" defTabSz="844550">
            <a:lnSpc>
              <a:spcPct val="90000"/>
            </a:lnSpc>
            <a:spcBef>
              <a:spcPct val="0"/>
            </a:spcBef>
            <a:spcAft>
              <a:spcPct val="15000"/>
            </a:spcAft>
            <a:buChar char="•"/>
          </a:pPr>
          <a:r>
            <a:rPr lang="en-US" sz="1900" kern="1200" dirty="0">
              <a:solidFill>
                <a:schemeClr val="accent2">
                  <a:lumMod val="50000"/>
                </a:schemeClr>
              </a:solidFill>
            </a:rPr>
            <a:t>State Health Department </a:t>
          </a:r>
        </a:p>
      </dsp:txBody>
      <dsp:txXfrm>
        <a:off x="0" y="1202428"/>
        <a:ext cx="9618133" cy="793012"/>
      </dsp:txXfrm>
    </dsp:sp>
    <dsp:sp modelId="{E9F9A378-908C-4F8A-BE24-CBF08AB2E92A}">
      <dsp:nvSpPr>
        <dsp:cNvPr id="0" name=""/>
        <dsp:cNvSpPr/>
      </dsp:nvSpPr>
      <dsp:spPr>
        <a:xfrm>
          <a:off x="480906" y="921988"/>
          <a:ext cx="6732693" cy="560880"/>
        </a:xfrm>
        <a:prstGeom prst="roundRect">
          <a:avLst/>
        </a:prstGeom>
        <a:solidFill>
          <a:schemeClr val="accent3">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54480" tIns="0" rIns="254480" bIns="0" numCol="1" spcCol="1270" anchor="ctr" anchorCtr="0">
          <a:noAutofit/>
        </a:bodyPr>
        <a:lstStyle/>
        <a:p>
          <a:pPr marL="0" lvl="0" indent="0" algn="l" defTabSz="844550">
            <a:lnSpc>
              <a:spcPct val="90000"/>
            </a:lnSpc>
            <a:spcBef>
              <a:spcPct val="0"/>
            </a:spcBef>
            <a:spcAft>
              <a:spcPct val="35000"/>
            </a:spcAft>
            <a:buNone/>
          </a:pPr>
          <a:r>
            <a:rPr lang="en-US" sz="1900" u="sng" kern="1200"/>
            <a:t>Examples: </a:t>
          </a:r>
          <a:endParaRPr lang="en-US" sz="1900" kern="1200"/>
        </a:p>
      </dsp:txBody>
      <dsp:txXfrm>
        <a:off x="508286" y="949368"/>
        <a:ext cx="6677933" cy="506120"/>
      </dsp:txXfrm>
    </dsp:sp>
    <dsp:sp modelId="{36567641-7E2E-4081-9271-02E0E800441F}">
      <dsp:nvSpPr>
        <dsp:cNvPr id="0" name=""/>
        <dsp:cNvSpPr/>
      </dsp:nvSpPr>
      <dsp:spPr>
        <a:xfrm>
          <a:off x="0" y="2378481"/>
          <a:ext cx="9618133" cy="478800"/>
        </a:xfrm>
        <a:prstGeom prst="rect">
          <a:avLst/>
        </a:prstGeom>
        <a:solidFill>
          <a:schemeClr val="lt1">
            <a:alpha val="90000"/>
            <a:hueOff val="0"/>
            <a:satOff val="0"/>
            <a:lumOff val="0"/>
            <a:alphaOff val="0"/>
          </a:schemeClr>
        </a:solidFill>
        <a:ln w="19050" cap="rnd"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3CA1B5A-40CF-4F2B-8FCF-C13A01748F9B}">
      <dsp:nvSpPr>
        <dsp:cNvPr id="0" name=""/>
        <dsp:cNvSpPr/>
      </dsp:nvSpPr>
      <dsp:spPr>
        <a:xfrm>
          <a:off x="480906" y="2098041"/>
          <a:ext cx="6732693" cy="560880"/>
        </a:xfrm>
        <a:prstGeom prst="roundRect">
          <a:avLst/>
        </a:prstGeom>
        <a:solidFill>
          <a:schemeClr val="accent4">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54480" tIns="0" rIns="254480" bIns="0" numCol="1" spcCol="1270" anchor="ctr" anchorCtr="0">
          <a:noAutofit/>
        </a:bodyPr>
        <a:lstStyle/>
        <a:p>
          <a:pPr marL="0" lvl="0" indent="0" algn="l" defTabSz="844550">
            <a:lnSpc>
              <a:spcPct val="90000"/>
            </a:lnSpc>
            <a:spcBef>
              <a:spcPct val="0"/>
            </a:spcBef>
            <a:spcAft>
              <a:spcPct val="35000"/>
            </a:spcAft>
            <a:buNone/>
          </a:pPr>
          <a:r>
            <a:rPr lang="en-US" sz="1900" kern="1200" dirty="0"/>
            <a:t>Licensed Professional Counselor (LPC)      </a:t>
          </a:r>
        </a:p>
      </dsp:txBody>
      <dsp:txXfrm>
        <a:off x="508286" y="2125421"/>
        <a:ext cx="6677933" cy="506120"/>
      </dsp:txXfrm>
    </dsp:sp>
    <dsp:sp modelId="{56493086-870A-4A13-9257-2E2A75BDA378}">
      <dsp:nvSpPr>
        <dsp:cNvPr id="0" name=""/>
        <dsp:cNvSpPr/>
      </dsp:nvSpPr>
      <dsp:spPr>
        <a:xfrm>
          <a:off x="0" y="3240321"/>
          <a:ext cx="9618133" cy="793012"/>
        </a:xfrm>
        <a:prstGeom prst="rect">
          <a:avLst/>
        </a:prstGeom>
        <a:solidFill>
          <a:schemeClr val="lt1">
            <a:alpha val="90000"/>
            <a:hueOff val="0"/>
            <a:satOff val="0"/>
            <a:lumOff val="0"/>
            <a:alphaOff val="0"/>
          </a:schemeClr>
        </a:solidFill>
        <a:ln w="19050" cap="rnd"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746474" tIns="395732" rIns="746474" bIns="135128" numCol="1" spcCol="1270" anchor="t" anchorCtr="0">
          <a:noAutofit/>
        </a:bodyPr>
        <a:lstStyle/>
        <a:p>
          <a:pPr marL="171450" lvl="1" indent="-171450" algn="l" defTabSz="844550">
            <a:lnSpc>
              <a:spcPct val="90000"/>
            </a:lnSpc>
            <a:spcBef>
              <a:spcPct val="0"/>
            </a:spcBef>
            <a:spcAft>
              <a:spcPct val="15000"/>
            </a:spcAft>
            <a:buChar char="•"/>
          </a:pPr>
          <a:r>
            <a:rPr lang="en-US" sz="1900" kern="1200" dirty="0">
              <a:solidFill>
                <a:schemeClr val="accent2">
                  <a:lumMod val="50000"/>
                </a:schemeClr>
              </a:solidFill>
            </a:rPr>
            <a:t>Certified Behavioral Health Case Manager</a:t>
          </a:r>
        </a:p>
      </dsp:txBody>
      <dsp:txXfrm>
        <a:off x="0" y="3240321"/>
        <a:ext cx="9618133" cy="793012"/>
      </dsp:txXfrm>
    </dsp:sp>
    <dsp:sp modelId="{696F7AA3-540D-43D4-9F91-EF576DA58FC0}">
      <dsp:nvSpPr>
        <dsp:cNvPr id="0" name=""/>
        <dsp:cNvSpPr/>
      </dsp:nvSpPr>
      <dsp:spPr>
        <a:xfrm>
          <a:off x="480906" y="2959881"/>
          <a:ext cx="6732693" cy="560880"/>
        </a:xfrm>
        <a:prstGeom prst="roundRect">
          <a:avLst/>
        </a:prstGeom>
        <a:solidFill>
          <a:schemeClr val="accent5">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54480" tIns="0" rIns="254480" bIns="0" numCol="1" spcCol="1270" anchor="ctr" anchorCtr="0">
          <a:noAutofit/>
        </a:bodyPr>
        <a:lstStyle/>
        <a:p>
          <a:pPr marL="0" lvl="0" indent="0" algn="l" defTabSz="844550">
            <a:lnSpc>
              <a:spcPct val="90000"/>
            </a:lnSpc>
            <a:spcBef>
              <a:spcPct val="0"/>
            </a:spcBef>
            <a:spcAft>
              <a:spcPct val="35000"/>
            </a:spcAft>
            <a:buNone/>
          </a:pPr>
          <a:r>
            <a:rPr lang="en-US" sz="1900" kern="1200"/>
            <a:t>Department of Mental Health and Substance Abuse Services</a:t>
          </a:r>
        </a:p>
      </dsp:txBody>
      <dsp:txXfrm>
        <a:off x="508286" y="2987261"/>
        <a:ext cx="6677933" cy="506120"/>
      </dsp:txXfrm>
    </dsp:sp>
  </dsp:spTree>
</dsp:drawing>
</file>

<file path=ppt/diagrams/drawing4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AD3FB27-AD9B-44A7-9671-7E50B974C268}">
      <dsp:nvSpPr>
        <dsp:cNvPr id="0" name=""/>
        <dsp:cNvSpPr/>
      </dsp:nvSpPr>
      <dsp:spPr>
        <a:xfrm>
          <a:off x="46" y="1860776"/>
          <a:ext cx="4494410" cy="1728779"/>
        </a:xfrm>
        <a:prstGeom prst="rect">
          <a:avLst/>
        </a:prstGeom>
        <a:solidFill>
          <a:schemeClr val="accent2">
            <a:hueOff val="0"/>
            <a:satOff val="0"/>
            <a:lumOff val="0"/>
            <a:alphaOff val="0"/>
          </a:schemeClr>
        </a:solidFill>
        <a:ln w="19050" cap="rnd"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7584" tIns="130048" rIns="227584" bIns="130048" numCol="1" spcCol="1270" anchor="ctr" anchorCtr="0">
          <a:noAutofit/>
        </a:bodyPr>
        <a:lstStyle/>
        <a:p>
          <a:pPr marL="0" lvl="0" indent="0" algn="ctr" defTabSz="1422400">
            <a:lnSpc>
              <a:spcPct val="90000"/>
            </a:lnSpc>
            <a:spcBef>
              <a:spcPct val="0"/>
            </a:spcBef>
            <a:spcAft>
              <a:spcPct val="35000"/>
            </a:spcAft>
            <a:buNone/>
          </a:pPr>
          <a:r>
            <a:rPr lang="en-US" sz="3200" b="1" kern="1200" dirty="0"/>
            <a:t>Core Considerations</a:t>
          </a:r>
          <a:endParaRPr lang="en-US" sz="3200" kern="1200" dirty="0"/>
        </a:p>
      </dsp:txBody>
      <dsp:txXfrm>
        <a:off x="46" y="1860776"/>
        <a:ext cx="4494410" cy="1728779"/>
      </dsp:txXfrm>
    </dsp:sp>
    <dsp:sp modelId="{F8E825AA-7CDC-40C7-B5D8-E783F3A86BF7}">
      <dsp:nvSpPr>
        <dsp:cNvPr id="0" name=""/>
        <dsp:cNvSpPr/>
      </dsp:nvSpPr>
      <dsp:spPr>
        <a:xfrm>
          <a:off x="46" y="3589555"/>
          <a:ext cx="4494410" cy="979965"/>
        </a:xfrm>
        <a:prstGeom prst="rect">
          <a:avLst/>
        </a:prstGeom>
        <a:solidFill>
          <a:schemeClr val="accent2">
            <a:tint val="40000"/>
            <a:alpha val="90000"/>
            <a:hueOff val="0"/>
            <a:satOff val="0"/>
            <a:lumOff val="0"/>
            <a:alphaOff val="0"/>
          </a:schemeClr>
        </a:solidFill>
        <a:ln w="19050" cap="rnd" cmpd="sng" algn="ctr">
          <a:solidFill>
            <a:schemeClr val="accent2">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1AA650C-D982-443D-8327-AEE5A8AC29B3}">
      <dsp:nvSpPr>
        <dsp:cNvPr id="0" name=""/>
        <dsp:cNvSpPr/>
      </dsp:nvSpPr>
      <dsp:spPr>
        <a:xfrm>
          <a:off x="5123675" y="1860776"/>
          <a:ext cx="4494410" cy="1728779"/>
        </a:xfrm>
        <a:prstGeom prst="rect">
          <a:avLst/>
        </a:prstGeom>
        <a:solidFill>
          <a:schemeClr val="accent3">
            <a:hueOff val="0"/>
            <a:satOff val="0"/>
            <a:lumOff val="0"/>
            <a:alphaOff val="0"/>
          </a:schemeClr>
        </a:solidFill>
        <a:ln w="19050" cap="rnd"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0904" tIns="69088" rIns="120904" bIns="69088" numCol="1" spcCol="1270" anchor="ctr" anchorCtr="0">
          <a:noAutofit/>
        </a:bodyPr>
        <a:lstStyle/>
        <a:p>
          <a:pPr marL="0" lvl="0" indent="0" algn="l" defTabSz="755650">
            <a:lnSpc>
              <a:spcPct val="90000"/>
            </a:lnSpc>
            <a:spcBef>
              <a:spcPct val="0"/>
            </a:spcBef>
            <a:spcAft>
              <a:spcPct val="35000"/>
            </a:spcAft>
            <a:buNone/>
          </a:pPr>
          <a:r>
            <a:rPr lang="en-US" sz="1700" kern="1200" dirty="0"/>
            <a:t>There are many things to keep in mind when providing services that follow basic ethical principles. However, there are three core areas that must be emphasized with the provision of behavioral health case management and behavioral health rehabilitation services: </a:t>
          </a:r>
        </a:p>
      </dsp:txBody>
      <dsp:txXfrm>
        <a:off x="5123675" y="1860776"/>
        <a:ext cx="4494410" cy="1728779"/>
      </dsp:txXfrm>
    </dsp:sp>
    <dsp:sp modelId="{5742B62C-83A4-4A6C-A891-9C177292350E}">
      <dsp:nvSpPr>
        <dsp:cNvPr id="0" name=""/>
        <dsp:cNvSpPr/>
      </dsp:nvSpPr>
      <dsp:spPr>
        <a:xfrm>
          <a:off x="5123675" y="3589555"/>
          <a:ext cx="4494410" cy="979965"/>
        </a:xfrm>
        <a:prstGeom prst="rect">
          <a:avLst/>
        </a:prstGeom>
        <a:solidFill>
          <a:schemeClr val="accent3">
            <a:tint val="40000"/>
            <a:alpha val="90000"/>
            <a:hueOff val="0"/>
            <a:satOff val="0"/>
            <a:lumOff val="0"/>
            <a:alphaOff val="0"/>
          </a:schemeClr>
        </a:solidFill>
        <a:ln w="19050" cap="rnd" cmpd="sng" algn="ctr">
          <a:solidFill>
            <a:schemeClr val="accent3">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0678" tIns="90678" rIns="120904" bIns="136017" numCol="1" spcCol="1270" anchor="t" anchorCtr="0">
          <a:noAutofit/>
        </a:bodyPr>
        <a:lstStyle/>
        <a:p>
          <a:pPr marL="171450" lvl="1" indent="-171450" algn="l" defTabSz="755650">
            <a:lnSpc>
              <a:spcPct val="90000"/>
            </a:lnSpc>
            <a:spcBef>
              <a:spcPct val="0"/>
            </a:spcBef>
            <a:spcAft>
              <a:spcPct val="15000"/>
            </a:spcAft>
            <a:buChar char="•"/>
          </a:pPr>
          <a:r>
            <a:rPr lang="en-US" sz="1700" kern="1200" dirty="0">
              <a:solidFill>
                <a:schemeClr val="accent2">
                  <a:lumMod val="50000"/>
                </a:schemeClr>
              </a:solidFill>
            </a:rPr>
            <a:t>Competence</a:t>
          </a:r>
        </a:p>
        <a:p>
          <a:pPr marL="171450" lvl="1" indent="-171450" algn="l" defTabSz="755650">
            <a:lnSpc>
              <a:spcPct val="90000"/>
            </a:lnSpc>
            <a:spcBef>
              <a:spcPct val="0"/>
            </a:spcBef>
            <a:spcAft>
              <a:spcPct val="15000"/>
            </a:spcAft>
            <a:buChar char="•"/>
          </a:pPr>
          <a:r>
            <a:rPr lang="en-US" sz="1700" kern="1200">
              <a:solidFill>
                <a:schemeClr val="accent2">
                  <a:lumMod val="50000"/>
                </a:schemeClr>
              </a:solidFill>
            </a:rPr>
            <a:t>Confidentiality</a:t>
          </a:r>
        </a:p>
        <a:p>
          <a:pPr marL="171450" lvl="1" indent="-171450" algn="l" defTabSz="755650">
            <a:lnSpc>
              <a:spcPct val="90000"/>
            </a:lnSpc>
            <a:spcBef>
              <a:spcPct val="0"/>
            </a:spcBef>
            <a:spcAft>
              <a:spcPct val="15000"/>
            </a:spcAft>
            <a:buChar char="•"/>
          </a:pPr>
          <a:r>
            <a:rPr lang="en-US" sz="1700" kern="1200" dirty="0">
              <a:solidFill>
                <a:schemeClr val="accent2">
                  <a:lumMod val="50000"/>
                </a:schemeClr>
              </a:solidFill>
            </a:rPr>
            <a:t>Professional Boundaries</a:t>
          </a:r>
        </a:p>
      </dsp:txBody>
      <dsp:txXfrm>
        <a:off x="5123675" y="3589555"/>
        <a:ext cx="4494410" cy="979965"/>
      </dsp:txXfrm>
    </dsp:sp>
  </dsp:spTree>
</dsp:drawing>
</file>

<file path=ppt/diagrams/drawing4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C894B72-C82F-4C58-B8AF-6B711F6E0439}">
      <dsp:nvSpPr>
        <dsp:cNvPr id="0" name=""/>
        <dsp:cNvSpPr/>
      </dsp:nvSpPr>
      <dsp:spPr>
        <a:xfrm>
          <a:off x="0" y="0"/>
          <a:ext cx="8596312" cy="0"/>
        </a:xfrm>
        <a:prstGeom prst="line">
          <a:avLst/>
        </a:prstGeom>
        <a:solidFill>
          <a:schemeClr val="accent2">
            <a:hueOff val="0"/>
            <a:satOff val="0"/>
            <a:lumOff val="0"/>
            <a:alphaOff val="0"/>
          </a:schemeClr>
        </a:solidFill>
        <a:ln w="19050" cap="rnd"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C39A0A1B-C5CA-4C4A-8BC0-C69D06D22FFC}">
      <dsp:nvSpPr>
        <dsp:cNvPr id="0" name=""/>
        <dsp:cNvSpPr/>
      </dsp:nvSpPr>
      <dsp:spPr>
        <a:xfrm>
          <a:off x="0" y="0"/>
          <a:ext cx="8596312" cy="194071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2870" tIns="102870" rIns="102870" bIns="102870" numCol="1" spcCol="1270" anchor="t" anchorCtr="0">
          <a:noAutofit/>
        </a:bodyPr>
        <a:lstStyle/>
        <a:p>
          <a:pPr marL="0" lvl="0" indent="0" algn="l" defTabSz="1200150">
            <a:lnSpc>
              <a:spcPct val="90000"/>
            </a:lnSpc>
            <a:spcBef>
              <a:spcPct val="0"/>
            </a:spcBef>
            <a:spcAft>
              <a:spcPct val="35000"/>
            </a:spcAft>
            <a:buNone/>
          </a:pPr>
          <a:r>
            <a:rPr lang="en-US" sz="2700" b="1" kern="1200" dirty="0">
              <a:solidFill>
                <a:schemeClr val="accent2">
                  <a:lumMod val="50000"/>
                </a:schemeClr>
              </a:solidFill>
            </a:rPr>
            <a:t>Competence</a:t>
          </a:r>
          <a:endParaRPr lang="en-US" sz="2700" kern="1200" dirty="0">
            <a:solidFill>
              <a:schemeClr val="accent2">
                <a:lumMod val="50000"/>
              </a:schemeClr>
            </a:solidFill>
          </a:endParaRPr>
        </a:p>
      </dsp:txBody>
      <dsp:txXfrm>
        <a:off x="0" y="0"/>
        <a:ext cx="8596312" cy="1940718"/>
      </dsp:txXfrm>
    </dsp:sp>
    <dsp:sp modelId="{75B4A57A-85B8-42A4-98EB-195D0F9DDE35}">
      <dsp:nvSpPr>
        <dsp:cNvPr id="0" name=""/>
        <dsp:cNvSpPr/>
      </dsp:nvSpPr>
      <dsp:spPr>
        <a:xfrm>
          <a:off x="0" y="1940718"/>
          <a:ext cx="8596312" cy="0"/>
        </a:xfrm>
        <a:prstGeom prst="line">
          <a:avLst/>
        </a:prstGeom>
        <a:solidFill>
          <a:schemeClr val="accent3">
            <a:hueOff val="0"/>
            <a:satOff val="0"/>
            <a:lumOff val="0"/>
            <a:alphaOff val="0"/>
          </a:schemeClr>
        </a:solidFill>
        <a:ln w="19050" cap="rnd"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C5E1BD60-CC15-43FC-BD73-88F5BD8F9F42}">
      <dsp:nvSpPr>
        <dsp:cNvPr id="0" name=""/>
        <dsp:cNvSpPr/>
      </dsp:nvSpPr>
      <dsp:spPr>
        <a:xfrm>
          <a:off x="0" y="1940718"/>
          <a:ext cx="8596312" cy="194071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2870" tIns="102870" rIns="102870" bIns="102870" numCol="1" spcCol="1270" anchor="t" anchorCtr="0">
          <a:noAutofit/>
        </a:bodyPr>
        <a:lstStyle/>
        <a:p>
          <a:pPr marL="0" lvl="0" indent="0" algn="l" defTabSz="1200150">
            <a:lnSpc>
              <a:spcPct val="90000"/>
            </a:lnSpc>
            <a:spcBef>
              <a:spcPct val="0"/>
            </a:spcBef>
            <a:spcAft>
              <a:spcPct val="35000"/>
            </a:spcAft>
            <a:buNone/>
          </a:pPr>
          <a:r>
            <a:rPr lang="en-US" sz="2700" kern="1200" dirty="0">
              <a:solidFill>
                <a:schemeClr val="accent2">
                  <a:lumMod val="50000"/>
                </a:schemeClr>
              </a:solidFill>
            </a:rPr>
            <a:t>One of the important things you can do to help ensure that you are utilizing basic ethical principles in your practice, especially non-maleficence, is to practice within the range of your skill, knowledge, and ability. </a:t>
          </a:r>
        </a:p>
      </dsp:txBody>
      <dsp:txXfrm>
        <a:off x="0" y="1940718"/>
        <a:ext cx="8596312" cy="1940718"/>
      </dsp:txXfrm>
    </dsp:sp>
  </dsp:spTree>
</dsp:drawing>
</file>

<file path=ppt/diagrams/drawing4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BE4CC1A-16A8-4E86-AE19-815E2629CC63}">
      <dsp:nvSpPr>
        <dsp:cNvPr id="0" name=""/>
        <dsp:cNvSpPr/>
      </dsp:nvSpPr>
      <dsp:spPr>
        <a:xfrm>
          <a:off x="1391863" y="3190"/>
          <a:ext cx="2421910" cy="1453146"/>
        </a:xfrm>
        <a:prstGeom prst="roundRect">
          <a:avLst>
            <a:gd name="adj" fmla="val 10000"/>
          </a:avLst>
        </a:prstGeom>
        <a:solidFill>
          <a:schemeClr val="accent5">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ctr" defTabSz="1244600">
            <a:lnSpc>
              <a:spcPct val="90000"/>
            </a:lnSpc>
            <a:spcBef>
              <a:spcPct val="0"/>
            </a:spcBef>
            <a:spcAft>
              <a:spcPct val="35000"/>
            </a:spcAft>
            <a:buNone/>
          </a:pPr>
          <a:r>
            <a:rPr lang="en-US" sz="2800" kern="1200" dirty="0"/>
            <a:t>Rule of Thumb</a:t>
          </a:r>
        </a:p>
      </dsp:txBody>
      <dsp:txXfrm>
        <a:off x="1434424" y="45751"/>
        <a:ext cx="2336788" cy="1368024"/>
      </dsp:txXfrm>
    </dsp:sp>
    <dsp:sp modelId="{3FD98753-2C61-4D30-A6A8-79E0A421DC54}">
      <dsp:nvSpPr>
        <dsp:cNvPr id="0" name=""/>
        <dsp:cNvSpPr/>
      </dsp:nvSpPr>
      <dsp:spPr>
        <a:xfrm>
          <a:off x="4026902" y="429446"/>
          <a:ext cx="513444" cy="600633"/>
        </a:xfrm>
        <a:prstGeom prst="rightArrow">
          <a:avLst>
            <a:gd name="adj1" fmla="val 60000"/>
            <a:gd name="adj2" fmla="val 50000"/>
          </a:avLst>
        </a:prstGeom>
        <a:solidFill>
          <a:schemeClr val="accent5">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1022350">
            <a:lnSpc>
              <a:spcPct val="90000"/>
            </a:lnSpc>
            <a:spcBef>
              <a:spcPct val="0"/>
            </a:spcBef>
            <a:spcAft>
              <a:spcPct val="35000"/>
            </a:spcAft>
            <a:buNone/>
          </a:pPr>
          <a:endParaRPr lang="en-US" sz="2300" kern="1200"/>
        </a:p>
      </dsp:txBody>
      <dsp:txXfrm>
        <a:off x="4026902" y="549573"/>
        <a:ext cx="359411" cy="360379"/>
      </dsp:txXfrm>
    </dsp:sp>
    <dsp:sp modelId="{149DA6F2-4D0A-4B53-A074-3888E6BF29CF}">
      <dsp:nvSpPr>
        <dsp:cNvPr id="0" name=""/>
        <dsp:cNvSpPr/>
      </dsp:nvSpPr>
      <dsp:spPr>
        <a:xfrm>
          <a:off x="4782538" y="3190"/>
          <a:ext cx="2421910" cy="1453146"/>
        </a:xfrm>
        <a:prstGeom prst="roundRect">
          <a:avLst>
            <a:gd name="adj" fmla="val 10000"/>
          </a:avLst>
        </a:prstGeom>
        <a:solidFill>
          <a:schemeClr val="accent5">
            <a:hueOff val="-227665"/>
            <a:satOff val="-19810"/>
            <a:lumOff val="-196"/>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ctr" defTabSz="1244600">
            <a:lnSpc>
              <a:spcPct val="90000"/>
            </a:lnSpc>
            <a:spcBef>
              <a:spcPct val="0"/>
            </a:spcBef>
            <a:spcAft>
              <a:spcPct val="35000"/>
            </a:spcAft>
            <a:buNone/>
          </a:pPr>
          <a:r>
            <a:rPr lang="en-US" sz="2800" kern="1200"/>
            <a:t>Consult, Consult, Consult!</a:t>
          </a:r>
        </a:p>
      </dsp:txBody>
      <dsp:txXfrm>
        <a:off x="4825099" y="45751"/>
        <a:ext cx="2336788" cy="1368024"/>
      </dsp:txXfrm>
    </dsp:sp>
    <dsp:sp modelId="{3077FB58-143D-4CBA-A6AD-A8C679F036E9}">
      <dsp:nvSpPr>
        <dsp:cNvPr id="0" name=""/>
        <dsp:cNvSpPr/>
      </dsp:nvSpPr>
      <dsp:spPr>
        <a:xfrm rot="5400000">
          <a:off x="5736770" y="1625870"/>
          <a:ext cx="513444" cy="600633"/>
        </a:xfrm>
        <a:prstGeom prst="rightArrow">
          <a:avLst>
            <a:gd name="adj1" fmla="val 60000"/>
            <a:gd name="adj2" fmla="val 50000"/>
          </a:avLst>
        </a:prstGeom>
        <a:solidFill>
          <a:schemeClr val="accent5">
            <a:hueOff val="-341498"/>
            <a:satOff val="-29716"/>
            <a:lumOff val="-294"/>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1022350">
            <a:lnSpc>
              <a:spcPct val="90000"/>
            </a:lnSpc>
            <a:spcBef>
              <a:spcPct val="0"/>
            </a:spcBef>
            <a:spcAft>
              <a:spcPct val="35000"/>
            </a:spcAft>
            <a:buNone/>
          </a:pPr>
          <a:endParaRPr lang="en-US" sz="2300" kern="1200"/>
        </a:p>
      </dsp:txBody>
      <dsp:txXfrm rot="-5400000">
        <a:off x="5813303" y="1669465"/>
        <a:ext cx="360379" cy="359411"/>
      </dsp:txXfrm>
    </dsp:sp>
    <dsp:sp modelId="{A676464A-E712-4E47-A23E-61D9D881355D}">
      <dsp:nvSpPr>
        <dsp:cNvPr id="0" name=""/>
        <dsp:cNvSpPr/>
      </dsp:nvSpPr>
      <dsp:spPr>
        <a:xfrm>
          <a:off x="4782538" y="2425100"/>
          <a:ext cx="2421910" cy="1453146"/>
        </a:xfrm>
        <a:prstGeom prst="roundRect">
          <a:avLst>
            <a:gd name="adj" fmla="val 10000"/>
          </a:avLst>
        </a:prstGeom>
        <a:solidFill>
          <a:schemeClr val="accent5">
            <a:hueOff val="-455330"/>
            <a:satOff val="-39621"/>
            <a:lumOff val="-392"/>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ctr" defTabSz="1244600">
            <a:lnSpc>
              <a:spcPct val="90000"/>
            </a:lnSpc>
            <a:spcBef>
              <a:spcPct val="0"/>
            </a:spcBef>
            <a:spcAft>
              <a:spcPct val="35000"/>
            </a:spcAft>
            <a:buNone/>
          </a:pPr>
          <a:r>
            <a:rPr lang="en-US" sz="2800" kern="1200"/>
            <a:t>When in doubt, </a:t>
          </a:r>
        </a:p>
      </dsp:txBody>
      <dsp:txXfrm>
        <a:off x="4825099" y="2467661"/>
        <a:ext cx="2336788" cy="1368024"/>
      </dsp:txXfrm>
    </dsp:sp>
    <dsp:sp modelId="{7B1A403E-48EC-4306-8CCC-2489EAC4A534}">
      <dsp:nvSpPr>
        <dsp:cNvPr id="0" name=""/>
        <dsp:cNvSpPr/>
      </dsp:nvSpPr>
      <dsp:spPr>
        <a:xfrm rot="10800000">
          <a:off x="4055964" y="2851356"/>
          <a:ext cx="513444" cy="600633"/>
        </a:xfrm>
        <a:prstGeom prst="rightArrow">
          <a:avLst>
            <a:gd name="adj1" fmla="val 60000"/>
            <a:gd name="adj2" fmla="val 50000"/>
          </a:avLst>
        </a:prstGeom>
        <a:solidFill>
          <a:schemeClr val="accent5">
            <a:hueOff val="-682995"/>
            <a:satOff val="-59431"/>
            <a:lumOff val="-588"/>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1022350">
            <a:lnSpc>
              <a:spcPct val="90000"/>
            </a:lnSpc>
            <a:spcBef>
              <a:spcPct val="0"/>
            </a:spcBef>
            <a:spcAft>
              <a:spcPct val="35000"/>
            </a:spcAft>
            <a:buNone/>
          </a:pPr>
          <a:endParaRPr lang="en-US" sz="2300" kern="1200"/>
        </a:p>
      </dsp:txBody>
      <dsp:txXfrm rot="10800000">
        <a:off x="4209997" y="2971483"/>
        <a:ext cx="359411" cy="360379"/>
      </dsp:txXfrm>
    </dsp:sp>
    <dsp:sp modelId="{46AFF6D0-87B6-4AAC-B599-EFC0F279B837}">
      <dsp:nvSpPr>
        <dsp:cNvPr id="0" name=""/>
        <dsp:cNvSpPr/>
      </dsp:nvSpPr>
      <dsp:spPr>
        <a:xfrm>
          <a:off x="1391863" y="2425100"/>
          <a:ext cx="2421910" cy="1453146"/>
        </a:xfrm>
        <a:prstGeom prst="roundRect">
          <a:avLst>
            <a:gd name="adj" fmla="val 10000"/>
          </a:avLst>
        </a:prstGeom>
        <a:solidFill>
          <a:schemeClr val="accent5">
            <a:hueOff val="-682995"/>
            <a:satOff val="-59431"/>
            <a:lumOff val="-588"/>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ctr" defTabSz="1244600">
            <a:lnSpc>
              <a:spcPct val="90000"/>
            </a:lnSpc>
            <a:spcBef>
              <a:spcPct val="0"/>
            </a:spcBef>
            <a:spcAft>
              <a:spcPct val="35000"/>
            </a:spcAft>
            <a:buNone/>
          </a:pPr>
          <a:r>
            <a:rPr lang="en-US" sz="2800" kern="1200"/>
            <a:t>Talk it out.</a:t>
          </a:r>
        </a:p>
      </dsp:txBody>
      <dsp:txXfrm>
        <a:off x="1434424" y="2467661"/>
        <a:ext cx="2336788" cy="1368024"/>
      </dsp:txXfrm>
    </dsp:sp>
  </dsp:spTree>
</dsp:drawing>
</file>

<file path=ppt/diagrams/drawing4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A33FBD4-C65C-4D9C-99FA-F4255171D4E4}">
      <dsp:nvSpPr>
        <dsp:cNvPr id="0" name=""/>
        <dsp:cNvSpPr/>
      </dsp:nvSpPr>
      <dsp:spPr>
        <a:xfrm>
          <a:off x="0" y="27647"/>
          <a:ext cx="8082115" cy="1456211"/>
        </a:xfrm>
        <a:prstGeom prst="rect">
          <a:avLst/>
        </a:prstGeom>
        <a:solidFill>
          <a:schemeClr val="accent1">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13360" tIns="121920" rIns="213360" bIns="121920" numCol="1" spcCol="1270" anchor="ctr" anchorCtr="0">
          <a:noAutofit/>
        </a:bodyPr>
        <a:lstStyle/>
        <a:p>
          <a:pPr marL="0" lvl="0" indent="0" algn="l" defTabSz="1333500">
            <a:lnSpc>
              <a:spcPct val="90000"/>
            </a:lnSpc>
            <a:spcBef>
              <a:spcPct val="0"/>
            </a:spcBef>
            <a:spcAft>
              <a:spcPct val="35000"/>
            </a:spcAft>
            <a:buNone/>
          </a:pPr>
          <a:r>
            <a:rPr lang="en-US" sz="3000" kern="1200" dirty="0">
              <a:solidFill>
                <a:schemeClr val="accent2">
                  <a:lumMod val="50000"/>
                </a:schemeClr>
              </a:solidFill>
            </a:rPr>
            <a:t>Fatigue, stress, hurt, etc. can impair a provider's ability to honestly or objectively address the client’s issue. </a:t>
          </a:r>
        </a:p>
      </dsp:txBody>
      <dsp:txXfrm>
        <a:off x="0" y="27647"/>
        <a:ext cx="8082115" cy="1456211"/>
      </dsp:txXfrm>
    </dsp:sp>
    <dsp:sp modelId="{BD014100-7D5D-4647-AA71-0B7EA4FCC8CF}">
      <dsp:nvSpPr>
        <dsp:cNvPr id="0" name=""/>
        <dsp:cNvSpPr/>
      </dsp:nvSpPr>
      <dsp:spPr>
        <a:xfrm>
          <a:off x="0" y="1483859"/>
          <a:ext cx="8082115" cy="3458700"/>
        </a:xfrm>
        <a:prstGeom prst="rect">
          <a:avLst/>
        </a:prstGeom>
        <a:solidFill>
          <a:schemeClr val="accent1">
            <a:alpha val="90000"/>
            <a:tint val="40000"/>
            <a:hueOff val="0"/>
            <a:satOff val="0"/>
            <a:lumOff val="0"/>
            <a:alphaOff val="0"/>
          </a:schemeClr>
        </a:solidFill>
        <a:ln w="19050" cap="rnd"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60020" tIns="160020" rIns="213360" bIns="240030" numCol="1" spcCol="1270" anchor="t" anchorCtr="0">
          <a:noAutofit/>
        </a:bodyPr>
        <a:lstStyle/>
        <a:p>
          <a:pPr marL="285750" lvl="1" indent="-285750" algn="l" defTabSz="1333500">
            <a:lnSpc>
              <a:spcPct val="90000"/>
            </a:lnSpc>
            <a:spcBef>
              <a:spcPct val="0"/>
            </a:spcBef>
            <a:spcAft>
              <a:spcPct val="15000"/>
            </a:spcAft>
            <a:buChar char="•"/>
          </a:pPr>
          <a:r>
            <a:rPr lang="en-US" sz="3000" kern="1200" dirty="0">
              <a:solidFill>
                <a:schemeClr val="accent2">
                  <a:lumMod val="50000"/>
                </a:schemeClr>
              </a:solidFill>
            </a:rPr>
            <a:t>Lack of attention to self-care can create potential for:</a:t>
          </a:r>
        </a:p>
        <a:p>
          <a:pPr marL="571500" lvl="2" indent="-285750" algn="l" defTabSz="1333500">
            <a:lnSpc>
              <a:spcPct val="90000"/>
            </a:lnSpc>
            <a:spcBef>
              <a:spcPct val="0"/>
            </a:spcBef>
            <a:spcAft>
              <a:spcPct val="15000"/>
            </a:spcAft>
            <a:buChar char="•"/>
          </a:pPr>
          <a:r>
            <a:rPr lang="en-US" sz="3000" kern="1200" dirty="0">
              <a:solidFill>
                <a:schemeClr val="accent2">
                  <a:lumMod val="50000"/>
                </a:schemeClr>
              </a:solidFill>
            </a:rPr>
            <a:t>Compromised service</a:t>
          </a:r>
        </a:p>
        <a:p>
          <a:pPr marL="571500" lvl="2" indent="-285750" algn="l" defTabSz="1333500">
            <a:lnSpc>
              <a:spcPct val="90000"/>
            </a:lnSpc>
            <a:spcBef>
              <a:spcPct val="0"/>
            </a:spcBef>
            <a:spcAft>
              <a:spcPct val="15000"/>
            </a:spcAft>
            <a:buChar char="•"/>
          </a:pPr>
          <a:r>
            <a:rPr lang="en-US" sz="3000" kern="1200" dirty="0">
              <a:solidFill>
                <a:schemeClr val="accent2">
                  <a:lumMod val="50000"/>
                </a:schemeClr>
              </a:solidFill>
            </a:rPr>
            <a:t>Poor decision making</a:t>
          </a:r>
        </a:p>
        <a:p>
          <a:pPr marL="571500" lvl="2" indent="-285750" algn="l" defTabSz="1333500">
            <a:lnSpc>
              <a:spcPct val="90000"/>
            </a:lnSpc>
            <a:spcBef>
              <a:spcPct val="0"/>
            </a:spcBef>
            <a:spcAft>
              <a:spcPct val="15000"/>
            </a:spcAft>
            <a:buChar char="•"/>
          </a:pPr>
          <a:r>
            <a:rPr lang="en-US" sz="3000" kern="1200" dirty="0">
              <a:solidFill>
                <a:schemeClr val="accent2">
                  <a:lumMod val="50000"/>
                </a:schemeClr>
              </a:solidFill>
            </a:rPr>
            <a:t>Inappropriate boundaries</a:t>
          </a:r>
        </a:p>
        <a:p>
          <a:pPr marL="571500" lvl="2" indent="-285750" algn="l" defTabSz="1333500">
            <a:lnSpc>
              <a:spcPct val="90000"/>
            </a:lnSpc>
            <a:spcBef>
              <a:spcPct val="0"/>
            </a:spcBef>
            <a:spcAft>
              <a:spcPct val="15000"/>
            </a:spcAft>
            <a:buChar char="•"/>
          </a:pPr>
          <a:r>
            <a:rPr lang="en-US" sz="3000" kern="1200" dirty="0">
              <a:solidFill>
                <a:schemeClr val="accent2">
                  <a:lumMod val="50000"/>
                </a:schemeClr>
              </a:solidFill>
            </a:rPr>
            <a:t>Over- identification (counter transference)</a:t>
          </a:r>
        </a:p>
      </dsp:txBody>
      <dsp:txXfrm>
        <a:off x="0" y="1483859"/>
        <a:ext cx="8082115" cy="3458700"/>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554926C-9C2B-4775-A979-35848DCE8D5F}">
      <dsp:nvSpPr>
        <dsp:cNvPr id="0" name=""/>
        <dsp:cNvSpPr/>
      </dsp:nvSpPr>
      <dsp:spPr>
        <a:xfrm>
          <a:off x="0" y="22340"/>
          <a:ext cx="9618133" cy="0"/>
        </a:xfrm>
        <a:prstGeom prst="line">
          <a:avLst/>
        </a:prstGeom>
        <a:solidFill>
          <a:schemeClr val="accent2">
            <a:hueOff val="0"/>
            <a:satOff val="0"/>
            <a:lumOff val="0"/>
            <a:alphaOff val="0"/>
          </a:schemeClr>
        </a:solidFill>
        <a:ln w="19050" cap="rnd"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98F6BDAD-65A1-4ECA-ABC4-3D43EA9A3832}">
      <dsp:nvSpPr>
        <dsp:cNvPr id="0" name=""/>
        <dsp:cNvSpPr/>
      </dsp:nvSpPr>
      <dsp:spPr>
        <a:xfrm>
          <a:off x="0" y="2161"/>
          <a:ext cx="9618133" cy="73700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3350" tIns="133350" rIns="133350" bIns="133350" numCol="1" spcCol="1270" anchor="t" anchorCtr="0">
          <a:noAutofit/>
        </a:bodyPr>
        <a:lstStyle/>
        <a:p>
          <a:pPr marL="0" lvl="0" indent="0" algn="l" defTabSz="1555750">
            <a:lnSpc>
              <a:spcPct val="90000"/>
            </a:lnSpc>
            <a:spcBef>
              <a:spcPct val="0"/>
            </a:spcBef>
            <a:spcAft>
              <a:spcPct val="35000"/>
            </a:spcAft>
            <a:buNone/>
          </a:pPr>
          <a:r>
            <a:rPr lang="en-US" sz="3500" kern="1200" dirty="0">
              <a:solidFill>
                <a:schemeClr val="accent2">
                  <a:lumMod val="50000"/>
                </a:schemeClr>
              </a:solidFill>
            </a:rPr>
            <a:t>2. A strategy to reduce public stigma  is…</a:t>
          </a:r>
        </a:p>
      </dsp:txBody>
      <dsp:txXfrm>
        <a:off x="0" y="2161"/>
        <a:ext cx="9618133" cy="737008"/>
      </dsp:txXfrm>
    </dsp:sp>
    <dsp:sp modelId="{4E62FD07-8539-4BCA-9326-D2B3A9114E0A}">
      <dsp:nvSpPr>
        <dsp:cNvPr id="0" name=""/>
        <dsp:cNvSpPr/>
      </dsp:nvSpPr>
      <dsp:spPr>
        <a:xfrm>
          <a:off x="0" y="739169"/>
          <a:ext cx="9618133" cy="0"/>
        </a:xfrm>
        <a:prstGeom prst="line">
          <a:avLst/>
        </a:prstGeom>
        <a:solidFill>
          <a:schemeClr val="accent3">
            <a:hueOff val="0"/>
            <a:satOff val="0"/>
            <a:lumOff val="0"/>
            <a:alphaOff val="0"/>
          </a:schemeClr>
        </a:solidFill>
        <a:ln w="19050" cap="rnd"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298C55A4-D499-48D7-8DC1-7741F066DFF8}">
      <dsp:nvSpPr>
        <dsp:cNvPr id="0" name=""/>
        <dsp:cNvSpPr/>
      </dsp:nvSpPr>
      <dsp:spPr>
        <a:xfrm>
          <a:off x="0" y="739169"/>
          <a:ext cx="9618133" cy="73700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3350" tIns="133350" rIns="133350" bIns="133350" numCol="1" spcCol="1270" anchor="t" anchorCtr="0">
          <a:noAutofit/>
        </a:bodyPr>
        <a:lstStyle/>
        <a:p>
          <a:pPr marL="0" lvl="0" indent="0" algn="l" defTabSz="1555750">
            <a:lnSpc>
              <a:spcPct val="90000"/>
            </a:lnSpc>
            <a:spcBef>
              <a:spcPct val="0"/>
            </a:spcBef>
            <a:spcAft>
              <a:spcPct val="35000"/>
            </a:spcAft>
            <a:buNone/>
          </a:pPr>
          <a:r>
            <a:rPr lang="en-US" sz="3500" kern="1200" dirty="0">
              <a:solidFill>
                <a:schemeClr val="accent2">
                  <a:lumMod val="50000"/>
                </a:schemeClr>
              </a:solidFill>
            </a:rPr>
            <a:t>A. Education</a:t>
          </a:r>
        </a:p>
      </dsp:txBody>
      <dsp:txXfrm>
        <a:off x="0" y="739169"/>
        <a:ext cx="9618133" cy="737008"/>
      </dsp:txXfrm>
    </dsp:sp>
    <dsp:sp modelId="{9F2F1C86-9A56-4503-B81F-57B543E39891}">
      <dsp:nvSpPr>
        <dsp:cNvPr id="0" name=""/>
        <dsp:cNvSpPr/>
      </dsp:nvSpPr>
      <dsp:spPr>
        <a:xfrm>
          <a:off x="0" y="1476178"/>
          <a:ext cx="9618133" cy="0"/>
        </a:xfrm>
        <a:prstGeom prst="line">
          <a:avLst/>
        </a:prstGeom>
        <a:solidFill>
          <a:schemeClr val="accent4">
            <a:hueOff val="0"/>
            <a:satOff val="0"/>
            <a:lumOff val="0"/>
            <a:alphaOff val="0"/>
          </a:schemeClr>
        </a:solidFill>
        <a:ln w="19050" cap="rnd"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4B555BDE-BB07-4A17-AB98-BD5480B67C31}">
      <dsp:nvSpPr>
        <dsp:cNvPr id="0" name=""/>
        <dsp:cNvSpPr/>
      </dsp:nvSpPr>
      <dsp:spPr>
        <a:xfrm>
          <a:off x="0" y="1476178"/>
          <a:ext cx="9618133" cy="73700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3350" tIns="133350" rIns="133350" bIns="133350" numCol="1" spcCol="1270" anchor="t" anchorCtr="0">
          <a:noAutofit/>
        </a:bodyPr>
        <a:lstStyle/>
        <a:p>
          <a:pPr marL="0" lvl="0" indent="0" algn="l" defTabSz="1555750">
            <a:lnSpc>
              <a:spcPct val="90000"/>
            </a:lnSpc>
            <a:spcBef>
              <a:spcPct val="0"/>
            </a:spcBef>
            <a:spcAft>
              <a:spcPct val="35000"/>
            </a:spcAft>
            <a:buNone/>
          </a:pPr>
          <a:r>
            <a:rPr lang="en-US" sz="3500" kern="1200" dirty="0">
              <a:solidFill>
                <a:schemeClr val="accent2">
                  <a:lumMod val="50000"/>
                </a:schemeClr>
              </a:solidFill>
            </a:rPr>
            <a:t>B. Changing cognitive schemas </a:t>
          </a:r>
        </a:p>
      </dsp:txBody>
      <dsp:txXfrm>
        <a:off x="0" y="1476178"/>
        <a:ext cx="9618133" cy="737008"/>
      </dsp:txXfrm>
    </dsp:sp>
    <dsp:sp modelId="{5736F09A-32B5-4B83-B223-157B00BDF709}">
      <dsp:nvSpPr>
        <dsp:cNvPr id="0" name=""/>
        <dsp:cNvSpPr/>
      </dsp:nvSpPr>
      <dsp:spPr>
        <a:xfrm>
          <a:off x="0" y="2213186"/>
          <a:ext cx="9618133" cy="0"/>
        </a:xfrm>
        <a:prstGeom prst="line">
          <a:avLst/>
        </a:prstGeom>
        <a:solidFill>
          <a:schemeClr val="accent5">
            <a:hueOff val="0"/>
            <a:satOff val="0"/>
            <a:lumOff val="0"/>
            <a:alphaOff val="0"/>
          </a:schemeClr>
        </a:solidFill>
        <a:ln w="19050" cap="rnd"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8777AEA4-F45D-4FAC-B60F-729B38613EDC}">
      <dsp:nvSpPr>
        <dsp:cNvPr id="0" name=""/>
        <dsp:cNvSpPr/>
      </dsp:nvSpPr>
      <dsp:spPr>
        <a:xfrm>
          <a:off x="0" y="2213186"/>
          <a:ext cx="9618133" cy="73700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3350" tIns="133350" rIns="133350" bIns="133350" numCol="1" spcCol="1270" anchor="t" anchorCtr="0">
          <a:noAutofit/>
        </a:bodyPr>
        <a:lstStyle/>
        <a:p>
          <a:pPr marL="0" lvl="0" indent="0" algn="l" defTabSz="1555750">
            <a:lnSpc>
              <a:spcPct val="90000"/>
            </a:lnSpc>
            <a:spcBef>
              <a:spcPct val="0"/>
            </a:spcBef>
            <a:spcAft>
              <a:spcPct val="35000"/>
            </a:spcAft>
            <a:buNone/>
          </a:pPr>
          <a:r>
            <a:rPr lang="en-US" sz="3500" kern="1200" dirty="0">
              <a:solidFill>
                <a:schemeClr val="accent2">
                  <a:lumMod val="50000"/>
                </a:schemeClr>
              </a:solidFill>
            </a:rPr>
            <a:t>C. Disclosure</a:t>
          </a:r>
        </a:p>
      </dsp:txBody>
      <dsp:txXfrm>
        <a:off x="0" y="2213186"/>
        <a:ext cx="9618133" cy="737008"/>
      </dsp:txXfrm>
    </dsp:sp>
    <dsp:sp modelId="{63DF4BFC-A53B-487C-A461-50B4750BD370}">
      <dsp:nvSpPr>
        <dsp:cNvPr id="0" name=""/>
        <dsp:cNvSpPr/>
      </dsp:nvSpPr>
      <dsp:spPr>
        <a:xfrm>
          <a:off x="0" y="2950194"/>
          <a:ext cx="9618133" cy="0"/>
        </a:xfrm>
        <a:prstGeom prst="line">
          <a:avLst/>
        </a:prstGeom>
        <a:solidFill>
          <a:schemeClr val="accent6">
            <a:hueOff val="0"/>
            <a:satOff val="0"/>
            <a:lumOff val="0"/>
            <a:alphaOff val="0"/>
          </a:schemeClr>
        </a:solidFill>
        <a:ln w="19050" cap="rnd" cmpd="sng" algn="ctr">
          <a:solidFill>
            <a:schemeClr val="accent6">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ED719CAC-DEEE-44B8-A5E9-B9E32A78F384}">
      <dsp:nvSpPr>
        <dsp:cNvPr id="0" name=""/>
        <dsp:cNvSpPr/>
      </dsp:nvSpPr>
      <dsp:spPr>
        <a:xfrm>
          <a:off x="0" y="2950194"/>
          <a:ext cx="9618133" cy="73700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3350" tIns="133350" rIns="133350" bIns="133350" numCol="1" spcCol="1270" anchor="t" anchorCtr="0">
          <a:noAutofit/>
        </a:bodyPr>
        <a:lstStyle/>
        <a:p>
          <a:pPr marL="0" lvl="0" indent="0" algn="l" defTabSz="1555750">
            <a:lnSpc>
              <a:spcPct val="90000"/>
            </a:lnSpc>
            <a:spcBef>
              <a:spcPct val="0"/>
            </a:spcBef>
            <a:spcAft>
              <a:spcPct val="35000"/>
            </a:spcAft>
            <a:buNone/>
          </a:pPr>
          <a:r>
            <a:rPr lang="en-US" sz="3500" kern="1200" dirty="0">
              <a:solidFill>
                <a:schemeClr val="accent2">
                  <a:lumMod val="50000"/>
                </a:schemeClr>
              </a:solidFill>
            </a:rPr>
            <a:t>D. All of the above</a:t>
          </a:r>
        </a:p>
      </dsp:txBody>
      <dsp:txXfrm>
        <a:off x="0" y="2950194"/>
        <a:ext cx="9618133" cy="737008"/>
      </dsp:txXfrm>
    </dsp:sp>
    <dsp:sp modelId="{6AFB62E2-B4F5-4378-A0F8-F73476D47690}">
      <dsp:nvSpPr>
        <dsp:cNvPr id="0" name=""/>
        <dsp:cNvSpPr/>
      </dsp:nvSpPr>
      <dsp:spPr>
        <a:xfrm>
          <a:off x="0" y="3687203"/>
          <a:ext cx="9618133" cy="0"/>
        </a:xfrm>
        <a:prstGeom prst="line">
          <a:avLst/>
        </a:prstGeom>
        <a:solidFill>
          <a:schemeClr val="accent2">
            <a:hueOff val="0"/>
            <a:satOff val="0"/>
            <a:lumOff val="0"/>
            <a:alphaOff val="0"/>
          </a:schemeClr>
        </a:solidFill>
        <a:ln w="19050" cap="rnd"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79C37069-102D-4478-A9E8-66DD4910A1B8}">
      <dsp:nvSpPr>
        <dsp:cNvPr id="0" name=""/>
        <dsp:cNvSpPr/>
      </dsp:nvSpPr>
      <dsp:spPr>
        <a:xfrm>
          <a:off x="0" y="3687203"/>
          <a:ext cx="9618133" cy="73700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3350" tIns="133350" rIns="133350" bIns="133350" numCol="1" spcCol="1270" anchor="t" anchorCtr="0">
          <a:noAutofit/>
        </a:bodyPr>
        <a:lstStyle/>
        <a:p>
          <a:pPr marL="0" lvl="0" indent="0" algn="l" defTabSz="1555750">
            <a:lnSpc>
              <a:spcPct val="90000"/>
            </a:lnSpc>
            <a:spcBef>
              <a:spcPct val="0"/>
            </a:spcBef>
            <a:spcAft>
              <a:spcPct val="35000"/>
            </a:spcAft>
            <a:buNone/>
          </a:pPr>
          <a:r>
            <a:rPr lang="en-US" sz="3500" kern="1200" dirty="0">
              <a:solidFill>
                <a:schemeClr val="accent2">
                  <a:lumMod val="50000"/>
                </a:schemeClr>
              </a:solidFill>
            </a:rPr>
            <a:t>E. None of the above</a:t>
          </a:r>
        </a:p>
      </dsp:txBody>
      <dsp:txXfrm>
        <a:off x="0" y="3687203"/>
        <a:ext cx="9618133" cy="737008"/>
      </dsp:txXfrm>
    </dsp:sp>
  </dsp:spTree>
</dsp:drawing>
</file>

<file path=ppt/diagrams/drawing5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057FEF9-6CCD-40E7-9A36-27E7CBE357A9}">
      <dsp:nvSpPr>
        <dsp:cNvPr id="0" name=""/>
        <dsp:cNvSpPr/>
      </dsp:nvSpPr>
      <dsp:spPr>
        <a:xfrm>
          <a:off x="1345958" y="220"/>
          <a:ext cx="3285683" cy="3285683"/>
        </a:xfrm>
        <a:prstGeom prst="ellipse">
          <a:avLst/>
        </a:prstGeom>
        <a:solidFill>
          <a:schemeClr val="accent3">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5560" tIns="35560" rIns="35560" bIns="35560" numCol="1" spcCol="1270" anchor="ctr" anchorCtr="0">
          <a:noAutofit/>
        </a:bodyPr>
        <a:lstStyle/>
        <a:p>
          <a:pPr marL="0" lvl="0" indent="0" algn="ctr" defTabSz="1244600">
            <a:lnSpc>
              <a:spcPct val="90000"/>
            </a:lnSpc>
            <a:spcBef>
              <a:spcPct val="0"/>
            </a:spcBef>
            <a:spcAft>
              <a:spcPct val="35000"/>
            </a:spcAft>
            <a:buNone/>
          </a:pPr>
          <a:r>
            <a:rPr lang="en-US" sz="2800" b="1" kern="1200" dirty="0"/>
            <a:t>Competence Regulations</a:t>
          </a:r>
          <a:endParaRPr lang="en-US" sz="2800" kern="1200" dirty="0"/>
        </a:p>
      </dsp:txBody>
      <dsp:txXfrm>
        <a:off x="1827135" y="481397"/>
        <a:ext cx="2323329" cy="2323329"/>
      </dsp:txXfrm>
    </dsp:sp>
    <dsp:sp modelId="{22614555-E339-4095-AAB2-CACAAA865E84}">
      <dsp:nvSpPr>
        <dsp:cNvPr id="0" name=""/>
        <dsp:cNvSpPr/>
      </dsp:nvSpPr>
      <dsp:spPr>
        <a:xfrm rot="5400000">
          <a:off x="4902710" y="1207709"/>
          <a:ext cx="1149989" cy="870706"/>
        </a:xfrm>
        <a:prstGeom prst="triangle">
          <a:avLst/>
        </a:prstGeom>
        <a:solidFill>
          <a:schemeClr val="accent3">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7DBB52AD-B61B-45E2-A1EC-BA4B7A0EE6D1}">
      <dsp:nvSpPr>
        <dsp:cNvPr id="0" name=""/>
        <dsp:cNvSpPr/>
      </dsp:nvSpPr>
      <dsp:spPr>
        <a:xfrm>
          <a:off x="6274483" y="220"/>
          <a:ext cx="3285683" cy="3285683"/>
        </a:xfrm>
        <a:prstGeom prst="ellipse">
          <a:avLst/>
        </a:prstGeom>
        <a:solidFill>
          <a:schemeClr val="accent3">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l" defTabSz="711200">
            <a:lnSpc>
              <a:spcPct val="90000"/>
            </a:lnSpc>
            <a:spcBef>
              <a:spcPct val="0"/>
            </a:spcBef>
            <a:spcAft>
              <a:spcPct val="35000"/>
            </a:spcAft>
            <a:buNone/>
          </a:pPr>
          <a:r>
            <a:rPr lang="en-US" sz="1600" kern="1200" dirty="0"/>
            <a:t>To assist with increased understanding of competence expectations, please review the following examples of existing competence regulations for other behavioral health professionals: </a:t>
          </a:r>
        </a:p>
      </dsp:txBody>
      <dsp:txXfrm>
        <a:off x="6755660" y="481397"/>
        <a:ext cx="2323329" cy="2323329"/>
      </dsp:txXfrm>
    </dsp:sp>
  </dsp:spTree>
</dsp:drawing>
</file>

<file path=ppt/diagrams/drawing5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4309417-B704-426A-98FB-049C284125E0}">
      <dsp:nvSpPr>
        <dsp:cNvPr id="0" name=""/>
        <dsp:cNvSpPr/>
      </dsp:nvSpPr>
      <dsp:spPr>
        <a:xfrm>
          <a:off x="0" y="517732"/>
          <a:ext cx="6628804" cy="1278225"/>
        </a:xfrm>
        <a:prstGeom prst="roundRect">
          <a:avLst/>
        </a:prstGeom>
        <a:gradFill rotWithShape="0">
          <a:gsLst>
            <a:gs pos="0">
              <a:schemeClr val="accent2">
                <a:hueOff val="0"/>
                <a:satOff val="0"/>
                <a:lumOff val="0"/>
                <a:alphaOff val="0"/>
                <a:tint val="96000"/>
                <a:lumMod val="100000"/>
              </a:schemeClr>
            </a:gs>
            <a:gs pos="78000">
              <a:schemeClr val="accent2">
                <a:hueOff val="0"/>
                <a:satOff val="0"/>
                <a:lumOff val="0"/>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l" defTabSz="844550">
            <a:lnSpc>
              <a:spcPct val="90000"/>
            </a:lnSpc>
            <a:spcBef>
              <a:spcPct val="0"/>
            </a:spcBef>
            <a:spcAft>
              <a:spcPct val="35000"/>
            </a:spcAft>
            <a:buNone/>
          </a:pPr>
          <a:r>
            <a:rPr lang="en-US" sz="1900" b="1" u="sng" kern="1200" dirty="0"/>
            <a:t>Certified Behavioral Health Case Manager (CBHCM)</a:t>
          </a:r>
          <a:endParaRPr lang="en-US" sz="1900" kern="1200" dirty="0"/>
        </a:p>
      </dsp:txBody>
      <dsp:txXfrm>
        <a:off x="62398" y="580130"/>
        <a:ext cx="6504008" cy="1153429"/>
      </dsp:txXfrm>
    </dsp:sp>
    <dsp:sp modelId="{E8B63313-D407-4918-BBE0-952BD53F8EBE}">
      <dsp:nvSpPr>
        <dsp:cNvPr id="0" name=""/>
        <dsp:cNvSpPr/>
      </dsp:nvSpPr>
      <dsp:spPr>
        <a:xfrm>
          <a:off x="0" y="1850678"/>
          <a:ext cx="6628804" cy="1278225"/>
        </a:xfrm>
        <a:prstGeom prst="roundRect">
          <a:avLst/>
        </a:prstGeom>
        <a:gradFill rotWithShape="0">
          <a:gsLst>
            <a:gs pos="0">
              <a:schemeClr val="accent2">
                <a:hueOff val="17677"/>
                <a:satOff val="-17244"/>
                <a:lumOff val="-883"/>
                <a:alphaOff val="0"/>
                <a:tint val="96000"/>
                <a:lumMod val="100000"/>
              </a:schemeClr>
            </a:gs>
            <a:gs pos="78000">
              <a:schemeClr val="accent2">
                <a:hueOff val="17677"/>
                <a:satOff val="-17244"/>
                <a:lumOff val="-883"/>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l" defTabSz="844550">
            <a:lnSpc>
              <a:spcPct val="90000"/>
            </a:lnSpc>
            <a:spcBef>
              <a:spcPct val="0"/>
            </a:spcBef>
            <a:spcAft>
              <a:spcPct val="35000"/>
            </a:spcAft>
            <a:buNone/>
          </a:pPr>
          <a:r>
            <a:rPr lang="en-US" sz="1900" b="1" kern="1200" dirty="0"/>
            <a:t>450:50-7-1.  Responsibility and scope of practice</a:t>
          </a:r>
          <a:endParaRPr lang="en-US" sz="1900" kern="1200" dirty="0"/>
        </a:p>
      </dsp:txBody>
      <dsp:txXfrm>
        <a:off x="62398" y="1913076"/>
        <a:ext cx="6504008" cy="1153429"/>
      </dsp:txXfrm>
    </dsp:sp>
    <dsp:sp modelId="{22E4471C-2308-4E38-BC08-DC6818459D6A}">
      <dsp:nvSpPr>
        <dsp:cNvPr id="0" name=""/>
        <dsp:cNvSpPr/>
      </dsp:nvSpPr>
      <dsp:spPr>
        <a:xfrm>
          <a:off x="0" y="3183622"/>
          <a:ext cx="6628804" cy="1278225"/>
        </a:xfrm>
        <a:prstGeom prst="roundRect">
          <a:avLst/>
        </a:prstGeom>
        <a:gradFill rotWithShape="0">
          <a:gsLst>
            <a:gs pos="0">
              <a:schemeClr val="accent2">
                <a:hueOff val="35353"/>
                <a:satOff val="-34487"/>
                <a:lumOff val="-1766"/>
                <a:alphaOff val="0"/>
                <a:tint val="96000"/>
                <a:lumMod val="100000"/>
              </a:schemeClr>
            </a:gs>
            <a:gs pos="78000">
              <a:schemeClr val="accent2">
                <a:hueOff val="35353"/>
                <a:satOff val="-34487"/>
                <a:lumOff val="-1766"/>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l" defTabSz="844550">
            <a:lnSpc>
              <a:spcPct val="90000"/>
            </a:lnSpc>
            <a:spcBef>
              <a:spcPct val="0"/>
            </a:spcBef>
            <a:spcAft>
              <a:spcPct val="35000"/>
            </a:spcAft>
            <a:buNone/>
          </a:pPr>
          <a:r>
            <a:rPr lang="en-US" sz="1900" kern="1200"/>
            <a:t>(b)       Certified behavioral health case managers shall practice within the boundaries of their competence based on their education, training supervised experience, state and national accreditation and licenses.  </a:t>
          </a:r>
        </a:p>
      </dsp:txBody>
      <dsp:txXfrm>
        <a:off x="62398" y="3246020"/>
        <a:ext cx="6504008" cy="1153429"/>
      </dsp:txXfrm>
    </dsp:sp>
  </dsp:spTree>
</dsp:drawing>
</file>

<file path=ppt/diagrams/drawing5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5C0111A-70EC-47C2-946C-54C80225785D}">
      <dsp:nvSpPr>
        <dsp:cNvPr id="0" name=""/>
        <dsp:cNvSpPr/>
      </dsp:nvSpPr>
      <dsp:spPr>
        <a:xfrm>
          <a:off x="44" y="30988"/>
          <a:ext cx="4222032" cy="604800"/>
        </a:xfrm>
        <a:prstGeom prst="rect">
          <a:avLst/>
        </a:prstGeom>
        <a:solidFill>
          <a:schemeClr val="accent2">
            <a:hueOff val="0"/>
            <a:satOff val="0"/>
            <a:lumOff val="0"/>
            <a:alphaOff val="0"/>
          </a:schemeClr>
        </a:solidFill>
        <a:ln w="19050" cap="rnd"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49352" tIns="85344" rIns="149352" bIns="85344" numCol="1" spcCol="1270" anchor="ctr" anchorCtr="0">
          <a:noAutofit/>
        </a:bodyPr>
        <a:lstStyle/>
        <a:p>
          <a:pPr marL="0" lvl="0" indent="0" algn="ctr" defTabSz="933450">
            <a:lnSpc>
              <a:spcPct val="90000"/>
            </a:lnSpc>
            <a:spcBef>
              <a:spcPct val="0"/>
            </a:spcBef>
            <a:spcAft>
              <a:spcPct val="35000"/>
            </a:spcAft>
            <a:buNone/>
          </a:pPr>
          <a:r>
            <a:rPr lang="en-US" sz="2100" b="1" kern="1200" dirty="0"/>
            <a:t>Confidentiality</a:t>
          </a:r>
          <a:endParaRPr lang="en-US" sz="2100" kern="1200" dirty="0"/>
        </a:p>
      </dsp:txBody>
      <dsp:txXfrm>
        <a:off x="44" y="30988"/>
        <a:ext cx="4222032" cy="604800"/>
      </dsp:txXfrm>
    </dsp:sp>
    <dsp:sp modelId="{3F383CAB-629D-486E-A8B4-745226CE3C11}">
      <dsp:nvSpPr>
        <dsp:cNvPr id="0" name=""/>
        <dsp:cNvSpPr/>
      </dsp:nvSpPr>
      <dsp:spPr>
        <a:xfrm>
          <a:off x="44" y="635788"/>
          <a:ext cx="4222032" cy="3170474"/>
        </a:xfrm>
        <a:prstGeom prst="rect">
          <a:avLst/>
        </a:prstGeom>
        <a:solidFill>
          <a:schemeClr val="accent2">
            <a:tint val="40000"/>
            <a:alpha val="90000"/>
            <a:hueOff val="0"/>
            <a:satOff val="0"/>
            <a:lumOff val="0"/>
            <a:alphaOff val="0"/>
          </a:schemeClr>
        </a:solidFill>
        <a:ln w="19050" cap="rnd" cmpd="sng" algn="ctr">
          <a:solidFill>
            <a:schemeClr val="accent2">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149778A3-6A61-409F-A5CA-EF28CE16099B}">
      <dsp:nvSpPr>
        <dsp:cNvPr id="0" name=""/>
        <dsp:cNvSpPr/>
      </dsp:nvSpPr>
      <dsp:spPr>
        <a:xfrm>
          <a:off x="4813161" y="30988"/>
          <a:ext cx="4222032" cy="604800"/>
        </a:xfrm>
        <a:prstGeom prst="rect">
          <a:avLst/>
        </a:prstGeom>
        <a:solidFill>
          <a:schemeClr val="accent3">
            <a:hueOff val="0"/>
            <a:satOff val="0"/>
            <a:lumOff val="0"/>
            <a:alphaOff val="0"/>
          </a:schemeClr>
        </a:solidFill>
        <a:ln w="19050" cap="rnd"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49352" tIns="85344" rIns="149352" bIns="85344" numCol="1" spcCol="1270" anchor="ctr" anchorCtr="0">
          <a:noAutofit/>
        </a:bodyPr>
        <a:lstStyle/>
        <a:p>
          <a:pPr marL="0" lvl="0" indent="0" algn="ctr" defTabSz="933450">
            <a:lnSpc>
              <a:spcPct val="90000"/>
            </a:lnSpc>
            <a:spcBef>
              <a:spcPct val="0"/>
            </a:spcBef>
            <a:spcAft>
              <a:spcPct val="35000"/>
            </a:spcAft>
            <a:buNone/>
          </a:pPr>
          <a:r>
            <a:rPr lang="en-US" sz="2100" kern="1200" dirty="0"/>
            <a:t>What is confidentiality?</a:t>
          </a:r>
        </a:p>
      </dsp:txBody>
      <dsp:txXfrm>
        <a:off x="4813161" y="30988"/>
        <a:ext cx="4222032" cy="604800"/>
      </dsp:txXfrm>
    </dsp:sp>
    <dsp:sp modelId="{D25C5A58-24AD-4BF9-9345-0FA79A6C7B45}">
      <dsp:nvSpPr>
        <dsp:cNvPr id="0" name=""/>
        <dsp:cNvSpPr/>
      </dsp:nvSpPr>
      <dsp:spPr>
        <a:xfrm>
          <a:off x="4813161" y="635788"/>
          <a:ext cx="4222032" cy="3170474"/>
        </a:xfrm>
        <a:prstGeom prst="rect">
          <a:avLst/>
        </a:prstGeom>
        <a:solidFill>
          <a:schemeClr val="accent3">
            <a:tint val="40000"/>
            <a:alpha val="90000"/>
            <a:hueOff val="0"/>
            <a:satOff val="0"/>
            <a:lumOff val="0"/>
            <a:alphaOff val="0"/>
          </a:schemeClr>
        </a:solidFill>
        <a:ln w="19050" cap="rnd" cmpd="sng" algn="ctr">
          <a:solidFill>
            <a:schemeClr val="accent3">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12014" tIns="112014" rIns="149352" bIns="168021" numCol="1" spcCol="1270" anchor="t" anchorCtr="0">
          <a:noAutofit/>
        </a:bodyPr>
        <a:lstStyle/>
        <a:p>
          <a:pPr marL="228600" lvl="1" indent="-228600" algn="l" defTabSz="933450">
            <a:lnSpc>
              <a:spcPct val="90000"/>
            </a:lnSpc>
            <a:spcBef>
              <a:spcPct val="0"/>
            </a:spcBef>
            <a:spcAft>
              <a:spcPct val="15000"/>
            </a:spcAft>
            <a:buChar char="•"/>
          </a:pPr>
          <a:r>
            <a:rPr lang="en-US" sz="2100" kern="1200" dirty="0">
              <a:solidFill>
                <a:schemeClr val="accent2">
                  <a:lumMod val="50000"/>
                </a:schemeClr>
              </a:solidFill>
            </a:rPr>
            <a:t>According to </a:t>
          </a:r>
          <a:r>
            <a:rPr lang="en-US" sz="2100" i="1" kern="1200" dirty="0">
              <a:solidFill>
                <a:schemeClr val="accent2">
                  <a:lumMod val="50000"/>
                </a:schemeClr>
              </a:solidFill>
            </a:rPr>
            <a:t>Dictionary.com, </a:t>
          </a:r>
          <a:r>
            <a:rPr lang="en-US" sz="2100" kern="1200" dirty="0">
              <a:solidFill>
                <a:schemeClr val="accent2">
                  <a:lumMod val="50000"/>
                </a:schemeClr>
              </a:solidFill>
            </a:rPr>
            <a:t>confidentiality is:</a:t>
          </a:r>
        </a:p>
        <a:p>
          <a:pPr marL="457200" lvl="2" indent="-228600" algn="l" defTabSz="933450">
            <a:lnSpc>
              <a:spcPct val="90000"/>
            </a:lnSpc>
            <a:spcBef>
              <a:spcPct val="0"/>
            </a:spcBef>
            <a:spcAft>
              <a:spcPct val="15000"/>
            </a:spcAft>
            <a:buChar char="•"/>
          </a:pPr>
          <a:r>
            <a:rPr lang="en-US" sz="2100" kern="1200" dirty="0">
              <a:solidFill>
                <a:schemeClr val="accent2">
                  <a:lumMod val="50000"/>
                </a:schemeClr>
              </a:solidFill>
            </a:rPr>
            <a:t>The ethical principle or legal right that a physician or other health professional will hold to keep secret all information relating to a patient; unless the patient gives consent permitting disclosure.</a:t>
          </a:r>
        </a:p>
      </dsp:txBody>
      <dsp:txXfrm>
        <a:off x="4813161" y="635788"/>
        <a:ext cx="4222032" cy="3170474"/>
      </dsp:txXfrm>
    </dsp:sp>
  </dsp:spTree>
</dsp:drawing>
</file>

<file path=ppt/diagrams/drawing5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2D71E90-EFE8-42C2-9CCF-CF1E9C05B27C}">
      <dsp:nvSpPr>
        <dsp:cNvPr id="0" name=""/>
        <dsp:cNvSpPr/>
      </dsp:nvSpPr>
      <dsp:spPr>
        <a:xfrm>
          <a:off x="0" y="76227"/>
          <a:ext cx="6098344" cy="1563046"/>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l" defTabSz="844550">
            <a:lnSpc>
              <a:spcPct val="90000"/>
            </a:lnSpc>
            <a:spcBef>
              <a:spcPct val="0"/>
            </a:spcBef>
            <a:spcAft>
              <a:spcPct val="35000"/>
            </a:spcAft>
            <a:buNone/>
          </a:pPr>
          <a:r>
            <a:rPr lang="en-US" sz="1900" kern="1200" dirty="0"/>
            <a:t>Duty to warn originated from two rulings (1974 &amp; 1976) of the California Supreme Court in the case of </a:t>
          </a:r>
          <a:r>
            <a:rPr lang="en-US" sz="1900" kern="1200" dirty="0" err="1"/>
            <a:t>Tarasoff</a:t>
          </a:r>
          <a:r>
            <a:rPr lang="en-US" sz="1900" kern="1200" dirty="0"/>
            <a:t> v. Regents of the University of California. </a:t>
          </a:r>
        </a:p>
      </dsp:txBody>
      <dsp:txXfrm>
        <a:off x="76302" y="152529"/>
        <a:ext cx="5945740" cy="1410442"/>
      </dsp:txXfrm>
    </dsp:sp>
    <dsp:sp modelId="{67B4816F-4371-41B1-9C90-5220D8A421AD}">
      <dsp:nvSpPr>
        <dsp:cNvPr id="0" name=""/>
        <dsp:cNvSpPr/>
      </dsp:nvSpPr>
      <dsp:spPr>
        <a:xfrm>
          <a:off x="0" y="1693994"/>
          <a:ext cx="6098344" cy="1563046"/>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l" defTabSz="844550">
            <a:lnSpc>
              <a:spcPct val="90000"/>
            </a:lnSpc>
            <a:spcBef>
              <a:spcPct val="0"/>
            </a:spcBef>
            <a:spcAft>
              <a:spcPct val="35000"/>
            </a:spcAft>
            <a:buNone/>
          </a:pPr>
          <a:r>
            <a:rPr lang="en-US" sz="1900" kern="1200"/>
            <a:t>The legal case was brought by the Tarasoff family after their daughter , Tatiana Tarasoff, was murdered by Prosenjit Poddar who was under psychological care in the university counseling center. </a:t>
          </a:r>
        </a:p>
      </dsp:txBody>
      <dsp:txXfrm>
        <a:off x="76302" y="1770296"/>
        <a:ext cx="5945740" cy="1410442"/>
      </dsp:txXfrm>
    </dsp:sp>
    <dsp:sp modelId="{3B3E4242-EF88-4CC9-84A3-6E7B0BA85393}">
      <dsp:nvSpPr>
        <dsp:cNvPr id="0" name=""/>
        <dsp:cNvSpPr/>
      </dsp:nvSpPr>
      <dsp:spPr>
        <a:xfrm>
          <a:off x="0" y="3311760"/>
          <a:ext cx="6098344" cy="1563046"/>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l" defTabSz="844550">
            <a:lnSpc>
              <a:spcPct val="90000"/>
            </a:lnSpc>
            <a:spcBef>
              <a:spcPct val="0"/>
            </a:spcBef>
            <a:spcAft>
              <a:spcPct val="35000"/>
            </a:spcAft>
            <a:buNone/>
          </a:pPr>
          <a:r>
            <a:rPr lang="en-US" sz="1900" kern="1200"/>
            <a:t>Jablonski by Pahls v. United States extended this responsibility to include the review of previous records, which may contain history of previous violent behavior, a predictor of potential for future violence. </a:t>
          </a:r>
        </a:p>
      </dsp:txBody>
      <dsp:txXfrm>
        <a:off x="76302" y="3388062"/>
        <a:ext cx="5945740" cy="1410442"/>
      </dsp:txXfrm>
    </dsp:sp>
  </dsp:spTree>
</dsp:drawing>
</file>

<file path=ppt/diagrams/drawing5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CD540F7-2BB1-4B39-84F4-884BE4F5051A}">
      <dsp:nvSpPr>
        <dsp:cNvPr id="0" name=""/>
        <dsp:cNvSpPr/>
      </dsp:nvSpPr>
      <dsp:spPr>
        <a:xfrm>
          <a:off x="174108" y="1511601"/>
          <a:ext cx="4433358" cy="2852376"/>
        </a:xfrm>
        <a:prstGeom prst="roundRect">
          <a:avLst/>
        </a:prstGeom>
        <a:solidFill>
          <a:schemeClr val="accent2">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en-US" sz="3200" b="1" kern="1200" dirty="0"/>
            <a:t>Important to Note</a:t>
          </a:r>
          <a:endParaRPr lang="en-US" sz="3200" kern="1200" dirty="0"/>
        </a:p>
      </dsp:txBody>
      <dsp:txXfrm>
        <a:off x="313350" y="1650843"/>
        <a:ext cx="4154874" cy="2573892"/>
      </dsp:txXfrm>
    </dsp:sp>
    <dsp:sp modelId="{435D6B78-1C26-45C1-A6FF-1DA0F693B5A6}">
      <dsp:nvSpPr>
        <dsp:cNvPr id="0" name=""/>
        <dsp:cNvSpPr/>
      </dsp:nvSpPr>
      <dsp:spPr>
        <a:xfrm>
          <a:off x="2378849" y="559145"/>
          <a:ext cx="4895575" cy="4895575"/>
        </a:xfrm>
        <a:custGeom>
          <a:avLst/>
          <a:gdLst/>
          <a:ahLst/>
          <a:cxnLst/>
          <a:rect l="0" t="0" r="0" b="0"/>
          <a:pathLst>
            <a:path>
              <a:moveTo>
                <a:pt x="1080794" y="417271"/>
              </a:moveTo>
              <a:arcTo wR="2447787" hR="2447787" stAng="14163035" swAng="4199097"/>
            </a:path>
          </a:pathLst>
        </a:custGeom>
        <a:noFill/>
        <a:ln w="12700" cap="rnd" cmpd="sng" algn="ctr">
          <a:solidFill>
            <a:schemeClr val="accent2">
              <a:hueOff val="0"/>
              <a:satOff val="0"/>
              <a:lumOff val="0"/>
              <a:alphaOff val="0"/>
            </a:schemeClr>
          </a:solidFill>
          <a:prstDash val="solid"/>
          <a:tailEnd type="arrow"/>
        </a:ln>
        <a:effectLst/>
      </dsp:spPr>
      <dsp:style>
        <a:lnRef idx="1">
          <a:scrgbClr r="0" g="0" b="0"/>
        </a:lnRef>
        <a:fillRef idx="0">
          <a:scrgbClr r="0" g="0" b="0"/>
        </a:fillRef>
        <a:effectRef idx="0">
          <a:scrgbClr r="0" g="0" b="0"/>
        </a:effectRef>
        <a:fontRef idx="minor"/>
      </dsp:style>
    </dsp:sp>
    <dsp:sp modelId="{1C5A7CDD-B5A6-46FE-958B-CFDF7AC61917}">
      <dsp:nvSpPr>
        <dsp:cNvPr id="0" name=""/>
        <dsp:cNvSpPr/>
      </dsp:nvSpPr>
      <dsp:spPr>
        <a:xfrm>
          <a:off x="5040175" y="1583137"/>
          <a:ext cx="4433358" cy="2797797"/>
        </a:xfrm>
        <a:prstGeom prst="roundRect">
          <a:avLst/>
        </a:prstGeom>
        <a:solidFill>
          <a:schemeClr val="accent3">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l" defTabSz="844550">
            <a:lnSpc>
              <a:spcPct val="90000"/>
            </a:lnSpc>
            <a:spcBef>
              <a:spcPct val="0"/>
            </a:spcBef>
            <a:spcAft>
              <a:spcPct val="35000"/>
            </a:spcAft>
            <a:buNone/>
          </a:pPr>
          <a:r>
            <a:rPr lang="en-US" sz="1900" kern="1200" dirty="0"/>
            <a:t>It is outside the scope of practice a Behavioral Health Case Manager to assess an individual regarding harm to self or others and to provide crisis intervention services. If you suspect that a consumer is at risk of harm to self or others, you will want to consult your supervisor and a licensed clinician. </a:t>
          </a:r>
        </a:p>
      </dsp:txBody>
      <dsp:txXfrm>
        <a:off x="5176752" y="1719714"/>
        <a:ext cx="4160204" cy="2524643"/>
      </dsp:txXfrm>
    </dsp:sp>
    <dsp:sp modelId="{931604E9-AE62-4E18-9C67-6752EBE7E7E8}">
      <dsp:nvSpPr>
        <dsp:cNvPr id="0" name=""/>
        <dsp:cNvSpPr/>
      </dsp:nvSpPr>
      <dsp:spPr>
        <a:xfrm>
          <a:off x="2379118" y="508974"/>
          <a:ext cx="4895575" cy="4895575"/>
        </a:xfrm>
        <a:custGeom>
          <a:avLst/>
          <a:gdLst/>
          <a:ahLst/>
          <a:cxnLst/>
          <a:rect l="0" t="0" r="0" b="0"/>
          <a:pathLst>
            <a:path>
              <a:moveTo>
                <a:pt x="3877040" y="4434971"/>
              </a:moveTo>
              <a:arcTo wR="2447787" hR="2447787" stAng="3256499" swAng="4316195"/>
            </a:path>
          </a:pathLst>
        </a:custGeom>
        <a:noFill/>
        <a:ln w="12700" cap="rnd" cmpd="sng" algn="ctr">
          <a:solidFill>
            <a:schemeClr val="accent3">
              <a:hueOff val="0"/>
              <a:satOff val="0"/>
              <a:lumOff val="0"/>
              <a:alphaOff val="0"/>
            </a:schemeClr>
          </a:solidFill>
          <a:prstDash val="solid"/>
          <a:tailEnd type="arrow"/>
        </a:ln>
        <a:effectLst/>
      </dsp:spPr>
      <dsp:style>
        <a:lnRef idx="1">
          <a:scrgbClr r="0" g="0" b="0"/>
        </a:lnRef>
        <a:fillRef idx="0">
          <a:scrgbClr r="0" g="0" b="0"/>
        </a:fillRef>
        <a:effectRef idx="0">
          <a:scrgbClr r="0" g="0" b="0"/>
        </a:effectRef>
        <a:fontRef idx="minor"/>
      </dsp:style>
    </dsp:sp>
  </dsp:spTree>
</dsp:drawing>
</file>

<file path=ppt/diagrams/drawing5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71A8017-4DE3-4395-AD08-97CA2AA145C6}">
      <dsp:nvSpPr>
        <dsp:cNvPr id="0" name=""/>
        <dsp:cNvSpPr/>
      </dsp:nvSpPr>
      <dsp:spPr>
        <a:xfrm>
          <a:off x="0" y="12772"/>
          <a:ext cx="8596312" cy="871211"/>
        </a:xfrm>
        <a:prstGeom prst="roundRect">
          <a:avLst/>
        </a:prstGeom>
        <a:solidFill>
          <a:schemeClr val="accent2">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l" defTabSz="1422400">
            <a:lnSpc>
              <a:spcPct val="90000"/>
            </a:lnSpc>
            <a:spcBef>
              <a:spcPct val="0"/>
            </a:spcBef>
            <a:spcAft>
              <a:spcPct val="35000"/>
            </a:spcAft>
            <a:buNone/>
          </a:pPr>
          <a:r>
            <a:rPr lang="en-US" sz="3200" b="1" kern="1200" dirty="0"/>
            <a:t>Other  Considerations</a:t>
          </a:r>
          <a:endParaRPr lang="en-US" sz="3200" kern="1200" dirty="0"/>
        </a:p>
      </dsp:txBody>
      <dsp:txXfrm>
        <a:off x="42529" y="55301"/>
        <a:ext cx="8511254" cy="786153"/>
      </dsp:txXfrm>
    </dsp:sp>
    <dsp:sp modelId="{5B9ECBFF-0B32-4FF4-9DB0-2BA59264EA6B}">
      <dsp:nvSpPr>
        <dsp:cNvPr id="0" name=""/>
        <dsp:cNvSpPr/>
      </dsp:nvSpPr>
      <dsp:spPr>
        <a:xfrm>
          <a:off x="0" y="950223"/>
          <a:ext cx="8596312" cy="871211"/>
        </a:xfrm>
        <a:prstGeom prst="roundRect">
          <a:avLst/>
        </a:prstGeom>
        <a:solidFill>
          <a:schemeClr val="accent3">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87630" rIns="87630" bIns="87630" numCol="1" spcCol="1270" anchor="ctr" anchorCtr="0">
          <a:noAutofit/>
        </a:bodyPr>
        <a:lstStyle/>
        <a:p>
          <a:pPr marL="0" lvl="0" indent="0" algn="l" defTabSz="1022350">
            <a:lnSpc>
              <a:spcPct val="90000"/>
            </a:lnSpc>
            <a:spcBef>
              <a:spcPct val="0"/>
            </a:spcBef>
            <a:spcAft>
              <a:spcPct val="35000"/>
            </a:spcAft>
            <a:buNone/>
          </a:pPr>
          <a:r>
            <a:rPr lang="en-US" sz="2300" kern="1200"/>
            <a:t>In the provision of rehabilitation services, there are a couple of unique confidentiality and privacy considerations:</a:t>
          </a:r>
        </a:p>
      </dsp:txBody>
      <dsp:txXfrm>
        <a:off x="42529" y="992752"/>
        <a:ext cx="8511254" cy="786153"/>
      </dsp:txXfrm>
    </dsp:sp>
    <dsp:sp modelId="{4DA58700-B151-4E4C-B4AA-D0C5D4CD24CE}">
      <dsp:nvSpPr>
        <dsp:cNvPr id="0" name=""/>
        <dsp:cNvSpPr/>
      </dsp:nvSpPr>
      <dsp:spPr>
        <a:xfrm>
          <a:off x="0" y="1821434"/>
          <a:ext cx="8596312" cy="204723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72933" tIns="22860" rIns="128016" bIns="22860" numCol="1" spcCol="1270" anchor="t" anchorCtr="0">
          <a:noAutofit/>
        </a:bodyPr>
        <a:lstStyle/>
        <a:p>
          <a:pPr marL="171450" lvl="1" indent="-171450" algn="l" defTabSz="755650">
            <a:lnSpc>
              <a:spcPct val="90000"/>
            </a:lnSpc>
            <a:spcBef>
              <a:spcPct val="0"/>
            </a:spcBef>
            <a:spcAft>
              <a:spcPct val="20000"/>
            </a:spcAft>
            <a:buChar char="•"/>
          </a:pPr>
          <a:endParaRPr lang="en-US" sz="1700" kern="1200" dirty="0">
            <a:solidFill>
              <a:schemeClr val="accent2">
                <a:lumMod val="50000"/>
              </a:schemeClr>
            </a:solidFill>
          </a:endParaRPr>
        </a:p>
        <a:p>
          <a:pPr marL="171450" lvl="1" indent="-171450" algn="l" defTabSz="800100">
            <a:lnSpc>
              <a:spcPct val="90000"/>
            </a:lnSpc>
            <a:spcBef>
              <a:spcPct val="0"/>
            </a:spcBef>
            <a:spcAft>
              <a:spcPct val="20000"/>
            </a:spcAft>
            <a:buChar char="•"/>
          </a:pPr>
          <a:r>
            <a:rPr lang="en-US" sz="1800" b="1" u="sng" kern="1200" dirty="0">
              <a:solidFill>
                <a:schemeClr val="accent2">
                  <a:lumMod val="50000"/>
                </a:schemeClr>
              </a:solidFill>
            </a:rPr>
            <a:t>Group services</a:t>
          </a:r>
          <a:r>
            <a:rPr lang="en-US" sz="1800" kern="1200" dirty="0">
              <a:solidFill>
                <a:schemeClr val="accent2">
                  <a:lumMod val="50000"/>
                </a:schemeClr>
              </a:solidFill>
            </a:rPr>
            <a:t> – When services are provided in a group setting, it is important to orient all group members to the concepts of confidentiality and privacy and emphasize that information shared in the group should be kept confidential. </a:t>
          </a:r>
        </a:p>
        <a:p>
          <a:pPr marL="171450" lvl="1" indent="-171450" algn="l" defTabSz="800100">
            <a:lnSpc>
              <a:spcPct val="90000"/>
            </a:lnSpc>
            <a:spcBef>
              <a:spcPct val="0"/>
            </a:spcBef>
            <a:spcAft>
              <a:spcPct val="20000"/>
            </a:spcAft>
            <a:buChar char="•"/>
          </a:pPr>
          <a:r>
            <a:rPr lang="en-US" sz="1800" b="1" u="sng" kern="1200" dirty="0">
              <a:solidFill>
                <a:schemeClr val="accent2">
                  <a:lumMod val="50000"/>
                </a:schemeClr>
              </a:solidFill>
            </a:rPr>
            <a:t>Community Based Services</a:t>
          </a:r>
          <a:r>
            <a:rPr lang="en-US" sz="1800" kern="1200" dirty="0">
              <a:solidFill>
                <a:schemeClr val="accent2">
                  <a:lumMod val="50000"/>
                </a:schemeClr>
              </a:solidFill>
            </a:rPr>
            <a:t> – When providing services in the community, you will want to be sure that dialog is not within hearing distance of others, and that group activities do not identify the health concerns of the group.</a:t>
          </a:r>
          <a:r>
            <a:rPr lang="en-US" sz="1800" kern="1200" dirty="0"/>
            <a:t> </a:t>
          </a:r>
        </a:p>
      </dsp:txBody>
      <dsp:txXfrm>
        <a:off x="0" y="1821434"/>
        <a:ext cx="8596312" cy="2047230"/>
      </dsp:txXfrm>
    </dsp:sp>
  </dsp:spTree>
</dsp:drawing>
</file>

<file path=ppt/diagrams/drawing5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B0FDE95-2187-430F-9900-88A55A892771}">
      <dsp:nvSpPr>
        <dsp:cNvPr id="0" name=""/>
        <dsp:cNvSpPr/>
      </dsp:nvSpPr>
      <dsp:spPr>
        <a:xfrm>
          <a:off x="908740" y="1679"/>
          <a:ext cx="6778830" cy="2067543"/>
        </a:xfrm>
        <a:prstGeom prst="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1422400">
            <a:lnSpc>
              <a:spcPct val="90000"/>
            </a:lnSpc>
            <a:spcBef>
              <a:spcPct val="0"/>
            </a:spcBef>
            <a:spcAft>
              <a:spcPct val="35000"/>
            </a:spcAft>
            <a:buNone/>
          </a:pPr>
          <a:r>
            <a:rPr lang="en-US" sz="3200" b="1" kern="1200" dirty="0"/>
            <a:t>Confidentiality Regulations</a:t>
          </a:r>
          <a:endParaRPr lang="en-US" sz="3200" kern="1200" dirty="0"/>
        </a:p>
      </dsp:txBody>
      <dsp:txXfrm>
        <a:off x="908740" y="1679"/>
        <a:ext cx="6778830" cy="2067543"/>
      </dsp:txXfrm>
    </dsp:sp>
    <dsp:sp modelId="{2C4006A3-DD8F-4647-8814-3C5C841D1E02}">
      <dsp:nvSpPr>
        <dsp:cNvPr id="0" name=""/>
        <dsp:cNvSpPr/>
      </dsp:nvSpPr>
      <dsp:spPr>
        <a:xfrm>
          <a:off x="908740" y="2916576"/>
          <a:ext cx="6778830" cy="2067543"/>
        </a:xfrm>
        <a:prstGeom prst="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875" tIns="15875" rIns="15875" bIns="15875" numCol="1" spcCol="1270" anchor="ctr" anchorCtr="0">
          <a:noAutofit/>
        </a:bodyPr>
        <a:lstStyle/>
        <a:p>
          <a:pPr marL="0" lvl="0" indent="0" algn="l" defTabSz="1111250">
            <a:lnSpc>
              <a:spcPct val="90000"/>
            </a:lnSpc>
            <a:spcBef>
              <a:spcPct val="0"/>
            </a:spcBef>
            <a:spcAft>
              <a:spcPct val="35000"/>
            </a:spcAft>
            <a:buNone/>
          </a:pPr>
          <a:r>
            <a:rPr lang="en-US" sz="2500" kern="1200" dirty="0"/>
            <a:t>To assist with increased understanding of confidentiality expectations, please review the following examples of existing confidentiality regulations for other behavioral health providers. you will want to be sure that dialog is not within hearing distance of others.</a:t>
          </a:r>
        </a:p>
      </dsp:txBody>
      <dsp:txXfrm>
        <a:off x="908740" y="2916576"/>
        <a:ext cx="6778830" cy="2067543"/>
      </dsp:txXfrm>
    </dsp:sp>
  </dsp:spTree>
</dsp:drawing>
</file>

<file path=ppt/diagrams/drawing5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7850091-B8A9-4526-A4E5-A84ECACDAE61}">
      <dsp:nvSpPr>
        <dsp:cNvPr id="0" name=""/>
        <dsp:cNvSpPr/>
      </dsp:nvSpPr>
      <dsp:spPr>
        <a:xfrm>
          <a:off x="0" y="299253"/>
          <a:ext cx="8596312" cy="1042470"/>
        </a:xfrm>
        <a:prstGeom prst="roundRect">
          <a:avLst/>
        </a:prstGeom>
        <a:solidFill>
          <a:schemeClr val="accent2">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l" defTabSz="1200150">
            <a:lnSpc>
              <a:spcPct val="90000"/>
            </a:lnSpc>
            <a:spcBef>
              <a:spcPct val="0"/>
            </a:spcBef>
            <a:spcAft>
              <a:spcPct val="35000"/>
            </a:spcAft>
            <a:buNone/>
          </a:pPr>
          <a:r>
            <a:rPr lang="en-US" sz="2700" kern="1200"/>
            <a:t>5. HIPAA was established to protect individuals from losing health coverage when changing employees:</a:t>
          </a:r>
        </a:p>
      </dsp:txBody>
      <dsp:txXfrm>
        <a:off x="50889" y="350142"/>
        <a:ext cx="8494534" cy="940692"/>
      </dsp:txXfrm>
    </dsp:sp>
    <dsp:sp modelId="{87DB3CE2-43AE-4DC1-B838-50902F41C6F9}">
      <dsp:nvSpPr>
        <dsp:cNvPr id="0" name=""/>
        <dsp:cNvSpPr/>
      </dsp:nvSpPr>
      <dsp:spPr>
        <a:xfrm>
          <a:off x="0" y="1419483"/>
          <a:ext cx="8596312" cy="1042470"/>
        </a:xfrm>
        <a:prstGeom prst="roundRect">
          <a:avLst/>
        </a:prstGeom>
        <a:solidFill>
          <a:schemeClr val="accent3">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l" defTabSz="1200150">
            <a:lnSpc>
              <a:spcPct val="90000"/>
            </a:lnSpc>
            <a:spcBef>
              <a:spcPct val="0"/>
            </a:spcBef>
            <a:spcAft>
              <a:spcPct val="35000"/>
            </a:spcAft>
            <a:buNone/>
          </a:pPr>
          <a:r>
            <a:rPr lang="en-US" sz="2700" kern="1200" dirty="0"/>
            <a:t>a) True</a:t>
          </a:r>
        </a:p>
      </dsp:txBody>
      <dsp:txXfrm>
        <a:off x="50889" y="1470372"/>
        <a:ext cx="8494534" cy="940692"/>
      </dsp:txXfrm>
    </dsp:sp>
    <dsp:sp modelId="{1A609772-416E-4804-8BE4-0A9C8F7741D9}">
      <dsp:nvSpPr>
        <dsp:cNvPr id="0" name=""/>
        <dsp:cNvSpPr/>
      </dsp:nvSpPr>
      <dsp:spPr>
        <a:xfrm>
          <a:off x="0" y="2539713"/>
          <a:ext cx="8596312" cy="1042470"/>
        </a:xfrm>
        <a:prstGeom prst="roundRect">
          <a:avLst/>
        </a:prstGeom>
        <a:solidFill>
          <a:schemeClr val="accent4">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a:lnSpc>
              <a:spcPct val="90000"/>
            </a:lnSpc>
            <a:spcBef>
              <a:spcPct val="0"/>
            </a:spcBef>
            <a:spcAft>
              <a:spcPct val="35000"/>
            </a:spcAft>
            <a:buNone/>
          </a:pPr>
          <a:r>
            <a:rPr lang="en-US" sz="2800" u="none" kern="1200" dirty="0"/>
            <a:t>b) False</a:t>
          </a:r>
        </a:p>
      </dsp:txBody>
      <dsp:txXfrm>
        <a:off x="50889" y="2590602"/>
        <a:ext cx="8494534" cy="940692"/>
      </dsp:txXfrm>
    </dsp:sp>
  </dsp:spTree>
</dsp:drawing>
</file>

<file path=ppt/diagrams/drawing5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7850091-B8A9-4526-A4E5-A84ECACDAE61}">
      <dsp:nvSpPr>
        <dsp:cNvPr id="0" name=""/>
        <dsp:cNvSpPr/>
      </dsp:nvSpPr>
      <dsp:spPr>
        <a:xfrm>
          <a:off x="0" y="299253"/>
          <a:ext cx="8596312" cy="1042470"/>
        </a:xfrm>
        <a:prstGeom prst="roundRect">
          <a:avLst/>
        </a:prstGeom>
        <a:solidFill>
          <a:schemeClr val="accent2">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l" defTabSz="1200150">
            <a:lnSpc>
              <a:spcPct val="90000"/>
            </a:lnSpc>
            <a:spcBef>
              <a:spcPct val="0"/>
            </a:spcBef>
            <a:spcAft>
              <a:spcPct val="35000"/>
            </a:spcAft>
            <a:buNone/>
          </a:pPr>
          <a:r>
            <a:rPr lang="en-US" sz="2700" kern="1200" dirty="0"/>
            <a:t>5. HIPAA was established to protect individuals from losing health coverage when </a:t>
          </a:r>
          <a:r>
            <a:rPr lang="en-US" sz="2700" kern="1200"/>
            <a:t>changing employers</a:t>
          </a:r>
          <a:r>
            <a:rPr lang="en-US" sz="2700" kern="1200" dirty="0"/>
            <a:t>:</a:t>
          </a:r>
        </a:p>
      </dsp:txBody>
      <dsp:txXfrm>
        <a:off x="50889" y="350142"/>
        <a:ext cx="8494534" cy="940692"/>
      </dsp:txXfrm>
    </dsp:sp>
    <dsp:sp modelId="{87DB3CE2-43AE-4DC1-B838-50902F41C6F9}">
      <dsp:nvSpPr>
        <dsp:cNvPr id="0" name=""/>
        <dsp:cNvSpPr/>
      </dsp:nvSpPr>
      <dsp:spPr>
        <a:xfrm>
          <a:off x="0" y="1419483"/>
          <a:ext cx="8596312" cy="1042470"/>
        </a:xfrm>
        <a:prstGeom prst="roundRect">
          <a:avLst/>
        </a:prstGeom>
        <a:solidFill>
          <a:schemeClr val="accent3">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l" defTabSz="1600200">
            <a:lnSpc>
              <a:spcPct val="90000"/>
            </a:lnSpc>
            <a:spcBef>
              <a:spcPct val="0"/>
            </a:spcBef>
            <a:spcAft>
              <a:spcPct val="35000"/>
            </a:spcAft>
            <a:buNone/>
          </a:pPr>
          <a:r>
            <a:rPr lang="en-US" sz="3600" kern="1200" dirty="0"/>
            <a:t>a) </a:t>
          </a:r>
          <a:r>
            <a:rPr lang="en-US" sz="3600" u="sng" kern="1200" dirty="0"/>
            <a:t>True</a:t>
          </a:r>
        </a:p>
      </dsp:txBody>
      <dsp:txXfrm>
        <a:off x="50889" y="1470372"/>
        <a:ext cx="8494534" cy="940692"/>
      </dsp:txXfrm>
    </dsp:sp>
    <dsp:sp modelId="{1A609772-416E-4804-8BE4-0A9C8F7741D9}">
      <dsp:nvSpPr>
        <dsp:cNvPr id="0" name=""/>
        <dsp:cNvSpPr/>
      </dsp:nvSpPr>
      <dsp:spPr>
        <a:xfrm>
          <a:off x="0" y="2539713"/>
          <a:ext cx="8596312" cy="1042470"/>
        </a:xfrm>
        <a:prstGeom prst="roundRect">
          <a:avLst/>
        </a:prstGeom>
        <a:solidFill>
          <a:schemeClr val="accent4">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a:lnSpc>
              <a:spcPct val="90000"/>
            </a:lnSpc>
            <a:spcBef>
              <a:spcPct val="0"/>
            </a:spcBef>
            <a:spcAft>
              <a:spcPct val="35000"/>
            </a:spcAft>
            <a:buNone/>
          </a:pPr>
          <a:r>
            <a:rPr lang="en-US" sz="2800" kern="1200" dirty="0"/>
            <a:t>b) </a:t>
          </a:r>
          <a:r>
            <a:rPr lang="en-US" sz="2800" u="none" kern="1200" dirty="0"/>
            <a:t>False</a:t>
          </a:r>
        </a:p>
      </dsp:txBody>
      <dsp:txXfrm>
        <a:off x="50889" y="2590602"/>
        <a:ext cx="8494534" cy="940692"/>
      </dsp:txXfrm>
    </dsp:sp>
  </dsp:spTree>
</dsp:drawing>
</file>

<file path=ppt/diagrams/drawing5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6CD8658-C800-4A85-A567-78C60E172C12}">
      <dsp:nvSpPr>
        <dsp:cNvPr id="0" name=""/>
        <dsp:cNvSpPr/>
      </dsp:nvSpPr>
      <dsp:spPr>
        <a:xfrm>
          <a:off x="0" y="197377"/>
          <a:ext cx="6628804" cy="2375099"/>
        </a:xfrm>
        <a:prstGeom prst="roundRect">
          <a:avLst/>
        </a:prstGeom>
        <a:gradFill rotWithShape="0">
          <a:gsLst>
            <a:gs pos="0">
              <a:schemeClr val="accent5">
                <a:hueOff val="0"/>
                <a:satOff val="0"/>
                <a:lumOff val="0"/>
                <a:alphaOff val="0"/>
                <a:tint val="96000"/>
                <a:lumMod val="100000"/>
              </a:schemeClr>
            </a:gs>
            <a:gs pos="78000">
              <a:schemeClr val="accent5">
                <a:hueOff val="0"/>
                <a:satOff val="0"/>
                <a:lumOff val="0"/>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133350" tIns="133350" rIns="133350" bIns="133350" numCol="1" spcCol="1270" anchor="ctr" anchorCtr="0">
          <a:noAutofit/>
        </a:bodyPr>
        <a:lstStyle/>
        <a:p>
          <a:pPr marL="0" lvl="0" indent="0" algn="l" defTabSz="1555750">
            <a:lnSpc>
              <a:spcPct val="90000"/>
            </a:lnSpc>
            <a:spcBef>
              <a:spcPct val="0"/>
            </a:spcBef>
            <a:spcAft>
              <a:spcPct val="35000"/>
            </a:spcAft>
            <a:buNone/>
          </a:pPr>
          <a:r>
            <a:rPr lang="en-US" sz="3500" b="0" i="0" kern="1200" baseline="0" dirty="0">
              <a:solidFill>
                <a:schemeClr val="accent1"/>
              </a:solidFill>
            </a:rPr>
            <a:t>6.  The American Disability Act (ADA) 	is divided into five (5) titles. Which 	of the following are included? </a:t>
          </a:r>
          <a:endParaRPr lang="en-US" sz="3500" kern="1200" dirty="0">
            <a:solidFill>
              <a:schemeClr val="accent1"/>
            </a:solidFill>
          </a:endParaRPr>
        </a:p>
      </dsp:txBody>
      <dsp:txXfrm>
        <a:off x="115943" y="313320"/>
        <a:ext cx="6396918" cy="2143213"/>
      </dsp:txXfrm>
    </dsp:sp>
    <dsp:sp modelId="{20BEA836-3FFA-454C-B1CE-FBCF8B12284A}">
      <dsp:nvSpPr>
        <dsp:cNvPr id="0" name=""/>
        <dsp:cNvSpPr/>
      </dsp:nvSpPr>
      <dsp:spPr>
        <a:xfrm>
          <a:off x="0" y="2572477"/>
          <a:ext cx="6628804" cy="220972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10465" tIns="44450" rIns="248920" bIns="44450" numCol="1" spcCol="1270" anchor="t" anchorCtr="0">
          <a:noAutofit/>
        </a:bodyPr>
        <a:lstStyle/>
        <a:p>
          <a:pPr marL="228600" lvl="1" indent="-228600" algn="l" defTabSz="1200150">
            <a:lnSpc>
              <a:spcPct val="90000"/>
            </a:lnSpc>
            <a:spcBef>
              <a:spcPct val="0"/>
            </a:spcBef>
            <a:spcAft>
              <a:spcPct val="20000"/>
            </a:spcAft>
            <a:buChar char="•"/>
          </a:pPr>
          <a:r>
            <a:rPr lang="en-US" sz="2700" b="0" i="0" kern="1200" baseline="0" dirty="0">
              <a:solidFill>
                <a:schemeClr val="accent2">
                  <a:lumMod val="50000"/>
                </a:schemeClr>
              </a:solidFill>
            </a:rPr>
            <a:t>a) Employment</a:t>
          </a:r>
          <a:endParaRPr lang="en-US" sz="2700" kern="1200" dirty="0">
            <a:solidFill>
              <a:schemeClr val="accent2">
                <a:lumMod val="50000"/>
              </a:schemeClr>
            </a:solidFill>
          </a:endParaRPr>
        </a:p>
        <a:p>
          <a:pPr marL="228600" lvl="1" indent="-228600" algn="l" defTabSz="1200150">
            <a:lnSpc>
              <a:spcPct val="90000"/>
            </a:lnSpc>
            <a:spcBef>
              <a:spcPct val="0"/>
            </a:spcBef>
            <a:spcAft>
              <a:spcPct val="20000"/>
            </a:spcAft>
            <a:buChar char="•"/>
          </a:pPr>
          <a:r>
            <a:rPr lang="en-US" sz="2700" b="0" i="0" kern="1200" baseline="0" dirty="0">
              <a:solidFill>
                <a:schemeClr val="accent2">
                  <a:lumMod val="50000"/>
                </a:schemeClr>
              </a:solidFill>
            </a:rPr>
            <a:t>b) Telecommunications</a:t>
          </a:r>
          <a:endParaRPr lang="en-US" sz="2700" kern="1200" dirty="0">
            <a:solidFill>
              <a:schemeClr val="accent2">
                <a:lumMod val="50000"/>
              </a:schemeClr>
            </a:solidFill>
          </a:endParaRPr>
        </a:p>
        <a:p>
          <a:pPr marL="228600" lvl="1" indent="-228600" algn="l" defTabSz="1200150">
            <a:lnSpc>
              <a:spcPct val="90000"/>
            </a:lnSpc>
            <a:spcBef>
              <a:spcPct val="0"/>
            </a:spcBef>
            <a:spcAft>
              <a:spcPct val="20000"/>
            </a:spcAft>
            <a:buChar char="•"/>
          </a:pPr>
          <a:r>
            <a:rPr lang="en-US" sz="2700" b="0" i="0" kern="1200" baseline="0" dirty="0">
              <a:solidFill>
                <a:schemeClr val="accent2">
                  <a:lumMod val="50000"/>
                </a:schemeClr>
              </a:solidFill>
            </a:rPr>
            <a:t>c) Public Accommodations</a:t>
          </a:r>
          <a:endParaRPr lang="en-US" sz="2700" kern="1200" dirty="0">
            <a:solidFill>
              <a:schemeClr val="accent2">
                <a:lumMod val="50000"/>
              </a:schemeClr>
            </a:solidFill>
          </a:endParaRPr>
        </a:p>
        <a:p>
          <a:pPr marL="228600" lvl="1" indent="-228600" algn="l" defTabSz="1200150">
            <a:lnSpc>
              <a:spcPct val="90000"/>
            </a:lnSpc>
            <a:spcBef>
              <a:spcPct val="0"/>
            </a:spcBef>
            <a:spcAft>
              <a:spcPct val="20000"/>
            </a:spcAft>
            <a:buChar char="•"/>
          </a:pPr>
          <a:r>
            <a:rPr lang="en-US" sz="2700" i="0" kern="1200" baseline="0" dirty="0">
              <a:solidFill>
                <a:schemeClr val="accent2">
                  <a:lumMod val="50000"/>
                </a:schemeClr>
              </a:solidFill>
            </a:rPr>
            <a:t>d) All of the above</a:t>
          </a:r>
          <a:endParaRPr lang="en-US" sz="2700" kern="1200" dirty="0">
            <a:solidFill>
              <a:schemeClr val="accent2">
                <a:lumMod val="50000"/>
              </a:schemeClr>
            </a:solidFill>
          </a:endParaRPr>
        </a:p>
        <a:p>
          <a:pPr marL="228600" lvl="1" indent="-228600" algn="l" defTabSz="1200150">
            <a:lnSpc>
              <a:spcPct val="90000"/>
            </a:lnSpc>
            <a:spcBef>
              <a:spcPct val="0"/>
            </a:spcBef>
            <a:spcAft>
              <a:spcPct val="20000"/>
            </a:spcAft>
            <a:buChar char="•"/>
          </a:pPr>
          <a:r>
            <a:rPr lang="en-US" sz="2700" b="0" i="0" kern="1200" baseline="0" dirty="0">
              <a:solidFill>
                <a:schemeClr val="accent2">
                  <a:lumMod val="50000"/>
                </a:schemeClr>
              </a:solidFill>
            </a:rPr>
            <a:t>e) None of the above</a:t>
          </a:r>
          <a:endParaRPr lang="en-US" sz="2700" kern="1200" dirty="0">
            <a:solidFill>
              <a:schemeClr val="accent2">
                <a:lumMod val="50000"/>
              </a:schemeClr>
            </a:solidFill>
          </a:endParaRPr>
        </a:p>
      </dsp:txBody>
      <dsp:txXfrm>
        <a:off x="0" y="2572477"/>
        <a:ext cx="6628804" cy="2209725"/>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F3B61D5-F0DD-414A-B6BC-F52463EC9180}">
      <dsp:nvSpPr>
        <dsp:cNvPr id="0" name=""/>
        <dsp:cNvSpPr/>
      </dsp:nvSpPr>
      <dsp:spPr>
        <a:xfrm>
          <a:off x="0" y="1998"/>
          <a:ext cx="9618133" cy="0"/>
        </a:xfrm>
        <a:prstGeom prst="line">
          <a:avLst/>
        </a:prstGeom>
        <a:solidFill>
          <a:schemeClr val="accent2">
            <a:hueOff val="0"/>
            <a:satOff val="0"/>
            <a:lumOff val="0"/>
            <a:alphaOff val="0"/>
          </a:schemeClr>
        </a:solidFill>
        <a:ln w="19050" cap="rnd"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EBA932A8-F5D1-44E5-A94F-293C6D652D11}">
      <dsp:nvSpPr>
        <dsp:cNvPr id="0" name=""/>
        <dsp:cNvSpPr/>
      </dsp:nvSpPr>
      <dsp:spPr>
        <a:xfrm>
          <a:off x="0" y="1998"/>
          <a:ext cx="9618133" cy="68158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1920" tIns="121920" rIns="121920" bIns="121920" numCol="1" spcCol="1270" anchor="t" anchorCtr="0">
          <a:noAutofit/>
        </a:bodyPr>
        <a:lstStyle/>
        <a:p>
          <a:pPr marL="0" lvl="0" indent="0" algn="l" defTabSz="1422400">
            <a:lnSpc>
              <a:spcPct val="90000"/>
            </a:lnSpc>
            <a:spcBef>
              <a:spcPct val="0"/>
            </a:spcBef>
            <a:spcAft>
              <a:spcPct val="35000"/>
            </a:spcAft>
            <a:buNone/>
          </a:pPr>
          <a:r>
            <a:rPr lang="en-US" sz="3200" kern="1200" dirty="0">
              <a:solidFill>
                <a:schemeClr val="accent2">
                  <a:lumMod val="50000"/>
                </a:schemeClr>
              </a:solidFill>
            </a:rPr>
            <a:t>2. A strategy to reduce public stigma  is…</a:t>
          </a:r>
        </a:p>
      </dsp:txBody>
      <dsp:txXfrm>
        <a:off x="0" y="1998"/>
        <a:ext cx="9618133" cy="681580"/>
      </dsp:txXfrm>
    </dsp:sp>
    <dsp:sp modelId="{6BE70A50-2E93-4E94-8D1C-7C3AC1B1D806}">
      <dsp:nvSpPr>
        <dsp:cNvPr id="0" name=""/>
        <dsp:cNvSpPr/>
      </dsp:nvSpPr>
      <dsp:spPr>
        <a:xfrm>
          <a:off x="0" y="683579"/>
          <a:ext cx="9618133" cy="0"/>
        </a:xfrm>
        <a:prstGeom prst="line">
          <a:avLst/>
        </a:prstGeom>
        <a:solidFill>
          <a:schemeClr val="accent3">
            <a:hueOff val="0"/>
            <a:satOff val="0"/>
            <a:lumOff val="0"/>
            <a:alphaOff val="0"/>
          </a:schemeClr>
        </a:solidFill>
        <a:ln w="19050" cap="rnd"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B9DAA912-F49F-4936-B4BB-BA407745ACD5}">
      <dsp:nvSpPr>
        <dsp:cNvPr id="0" name=""/>
        <dsp:cNvSpPr/>
      </dsp:nvSpPr>
      <dsp:spPr>
        <a:xfrm>
          <a:off x="0" y="683579"/>
          <a:ext cx="9618133" cy="68158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7160" tIns="137160" rIns="137160" bIns="137160" numCol="1" spcCol="1270" anchor="t" anchorCtr="0">
          <a:noAutofit/>
        </a:bodyPr>
        <a:lstStyle/>
        <a:p>
          <a:pPr marL="0" lvl="0" indent="0" algn="l" defTabSz="1600200">
            <a:lnSpc>
              <a:spcPct val="90000"/>
            </a:lnSpc>
            <a:spcBef>
              <a:spcPct val="0"/>
            </a:spcBef>
            <a:spcAft>
              <a:spcPct val="35000"/>
            </a:spcAft>
            <a:buNone/>
          </a:pPr>
          <a:r>
            <a:rPr lang="en-US" sz="3600" b="1" kern="1200" dirty="0">
              <a:solidFill>
                <a:schemeClr val="accent2">
                  <a:lumMod val="50000"/>
                </a:schemeClr>
              </a:solidFill>
            </a:rPr>
            <a:t>A. Education</a:t>
          </a:r>
          <a:endParaRPr lang="en-US" sz="3600" kern="1200" dirty="0">
            <a:solidFill>
              <a:schemeClr val="accent2">
                <a:lumMod val="50000"/>
              </a:schemeClr>
            </a:solidFill>
          </a:endParaRPr>
        </a:p>
      </dsp:txBody>
      <dsp:txXfrm>
        <a:off x="0" y="683579"/>
        <a:ext cx="9618133" cy="681580"/>
      </dsp:txXfrm>
    </dsp:sp>
    <dsp:sp modelId="{33F81162-D179-451E-8F21-A79EE29487BE}">
      <dsp:nvSpPr>
        <dsp:cNvPr id="0" name=""/>
        <dsp:cNvSpPr/>
      </dsp:nvSpPr>
      <dsp:spPr>
        <a:xfrm>
          <a:off x="0" y="1365160"/>
          <a:ext cx="9618133" cy="0"/>
        </a:xfrm>
        <a:prstGeom prst="line">
          <a:avLst/>
        </a:prstGeom>
        <a:solidFill>
          <a:schemeClr val="accent4">
            <a:hueOff val="0"/>
            <a:satOff val="0"/>
            <a:lumOff val="0"/>
            <a:alphaOff val="0"/>
          </a:schemeClr>
        </a:solidFill>
        <a:ln w="19050" cap="rnd"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C42140A9-8E28-4205-8425-EDB359BC1AED}">
      <dsp:nvSpPr>
        <dsp:cNvPr id="0" name=""/>
        <dsp:cNvSpPr/>
      </dsp:nvSpPr>
      <dsp:spPr>
        <a:xfrm>
          <a:off x="0" y="1365160"/>
          <a:ext cx="9618133" cy="68158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1920" tIns="121920" rIns="121920" bIns="121920" numCol="1" spcCol="1270" anchor="t" anchorCtr="0">
          <a:noAutofit/>
        </a:bodyPr>
        <a:lstStyle/>
        <a:p>
          <a:pPr marL="0" lvl="0" indent="0" algn="l" defTabSz="1422400">
            <a:lnSpc>
              <a:spcPct val="90000"/>
            </a:lnSpc>
            <a:spcBef>
              <a:spcPct val="0"/>
            </a:spcBef>
            <a:spcAft>
              <a:spcPct val="35000"/>
            </a:spcAft>
            <a:buNone/>
          </a:pPr>
          <a:r>
            <a:rPr lang="en-US" sz="3200" kern="1200" dirty="0">
              <a:solidFill>
                <a:schemeClr val="accent2">
                  <a:lumMod val="50000"/>
                </a:schemeClr>
              </a:solidFill>
            </a:rPr>
            <a:t>B. Changing cognitive schemas</a:t>
          </a:r>
          <a:r>
            <a:rPr lang="en-US" sz="3200" kern="1200" dirty="0"/>
            <a:t> </a:t>
          </a:r>
        </a:p>
      </dsp:txBody>
      <dsp:txXfrm>
        <a:off x="0" y="1365160"/>
        <a:ext cx="9618133" cy="681580"/>
      </dsp:txXfrm>
    </dsp:sp>
    <dsp:sp modelId="{9CDBDB5E-90D5-4590-B22E-EC28E3137BA4}">
      <dsp:nvSpPr>
        <dsp:cNvPr id="0" name=""/>
        <dsp:cNvSpPr/>
      </dsp:nvSpPr>
      <dsp:spPr>
        <a:xfrm>
          <a:off x="0" y="2046740"/>
          <a:ext cx="9618133" cy="0"/>
        </a:xfrm>
        <a:prstGeom prst="line">
          <a:avLst/>
        </a:prstGeom>
        <a:solidFill>
          <a:schemeClr val="accent5">
            <a:hueOff val="0"/>
            <a:satOff val="0"/>
            <a:lumOff val="0"/>
            <a:alphaOff val="0"/>
          </a:schemeClr>
        </a:solidFill>
        <a:ln w="19050" cap="rnd"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1A40C8FC-145C-44DF-8134-534851D91F99}">
      <dsp:nvSpPr>
        <dsp:cNvPr id="0" name=""/>
        <dsp:cNvSpPr/>
      </dsp:nvSpPr>
      <dsp:spPr>
        <a:xfrm>
          <a:off x="0" y="2046741"/>
          <a:ext cx="9618133" cy="68158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1920" tIns="121920" rIns="121920" bIns="121920" numCol="1" spcCol="1270" anchor="t" anchorCtr="0">
          <a:noAutofit/>
        </a:bodyPr>
        <a:lstStyle/>
        <a:p>
          <a:pPr marL="0" lvl="0" indent="0" algn="l" defTabSz="1422400">
            <a:lnSpc>
              <a:spcPct val="90000"/>
            </a:lnSpc>
            <a:spcBef>
              <a:spcPct val="0"/>
            </a:spcBef>
            <a:spcAft>
              <a:spcPct val="35000"/>
            </a:spcAft>
            <a:buNone/>
          </a:pPr>
          <a:r>
            <a:rPr lang="en-US" sz="3200" kern="1200" dirty="0">
              <a:solidFill>
                <a:schemeClr val="accent2">
                  <a:lumMod val="50000"/>
                </a:schemeClr>
              </a:solidFill>
            </a:rPr>
            <a:t>C. Disclosure</a:t>
          </a:r>
        </a:p>
      </dsp:txBody>
      <dsp:txXfrm>
        <a:off x="0" y="2046741"/>
        <a:ext cx="9618133" cy="681580"/>
      </dsp:txXfrm>
    </dsp:sp>
    <dsp:sp modelId="{E482FAA1-D218-413B-989D-3F9043108F64}">
      <dsp:nvSpPr>
        <dsp:cNvPr id="0" name=""/>
        <dsp:cNvSpPr/>
      </dsp:nvSpPr>
      <dsp:spPr>
        <a:xfrm>
          <a:off x="0" y="2728321"/>
          <a:ext cx="9618133" cy="0"/>
        </a:xfrm>
        <a:prstGeom prst="line">
          <a:avLst/>
        </a:prstGeom>
        <a:solidFill>
          <a:schemeClr val="accent6">
            <a:hueOff val="0"/>
            <a:satOff val="0"/>
            <a:lumOff val="0"/>
            <a:alphaOff val="0"/>
          </a:schemeClr>
        </a:solidFill>
        <a:ln w="19050" cap="rnd" cmpd="sng" algn="ctr">
          <a:solidFill>
            <a:schemeClr val="accent6">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00671560-A127-481D-A9E9-31412940039B}">
      <dsp:nvSpPr>
        <dsp:cNvPr id="0" name=""/>
        <dsp:cNvSpPr/>
      </dsp:nvSpPr>
      <dsp:spPr>
        <a:xfrm>
          <a:off x="0" y="2728321"/>
          <a:ext cx="9618133" cy="68158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1920" tIns="121920" rIns="121920" bIns="121920" numCol="1" spcCol="1270" anchor="t" anchorCtr="0">
          <a:noAutofit/>
        </a:bodyPr>
        <a:lstStyle/>
        <a:p>
          <a:pPr marL="0" lvl="0" indent="0" algn="l" defTabSz="1422400">
            <a:lnSpc>
              <a:spcPct val="90000"/>
            </a:lnSpc>
            <a:spcBef>
              <a:spcPct val="0"/>
            </a:spcBef>
            <a:spcAft>
              <a:spcPct val="35000"/>
            </a:spcAft>
            <a:buNone/>
          </a:pPr>
          <a:r>
            <a:rPr lang="en-US" sz="3200" kern="1200" dirty="0">
              <a:solidFill>
                <a:schemeClr val="accent2">
                  <a:lumMod val="50000"/>
                </a:schemeClr>
              </a:solidFill>
            </a:rPr>
            <a:t>D. All of the above</a:t>
          </a:r>
        </a:p>
      </dsp:txBody>
      <dsp:txXfrm>
        <a:off x="0" y="2728321"/>
        <a:ext cx="9618133" cy="681580"/>
      </dsp:txXfrm>
    </dsp:sp>
    <dsp:sp modelId="{D7044FAD-B9D1-426C-8046-2F581383249E}">
      <dsp:nvSpPr>
        <dsp:cNvPr id="0" name=""/>
        <dsp:cNvSpPr/>
      </dsp:nvSpPr>
      <dsp:spPr>
        <a:xfrm>
          <a:off x="0" y="3409902"/>
          <a:ext cx="9618133" cy="0"/>
        </a:xfrm>
        <a:prstGeom prst="line">
          <a:avLst/>
        </a:prstGeom>
        <a:solidFill>
          <a:schemeClr val="accent2">
            <a:hueOff val="0"/>
            <a:satOff val="0"/>
            <a:lumOff val="0"/>
            <a:alphaOff val="0"/>
          </a:schemeClr>
        </a:solidFill>
        <a:ln w="19050" cap="rnd"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09881897-1B3B-454A-A29C-C08DBDCB43F1}">
      <dsp:nvSpPr>
        <dsp:cNvPr id="0" name=""/>
        <dsp:cNvSpPr/>
      </dsp:nvSpPr>
      <dsp:spPr>
        <a:xfrm>
          <a:off x="0" y="3409902"/>
          <a:ext cx="9618133" cy="68158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1920" tIns="121920" rIns="121920" bIns="121920" numCol="1" spcCol="1270" anchor="t" anchorCtr="0">
          <a:noAutofit/>
        </a:bodyPr>
        <a:lstStyle/>
        <a:p>
          <a:pPr marL="0" lvl="0" indent="0" algn="l" defTabSz="1422400">
            <a:lnSpc>
              <a:spcPct val="90000"/>
            </a:lnSpc>
            <a:spcBef>
              <a:spcPct val="0"/>
            </a:spcBef>
            <a:spcAft>
              <a:spcPct val="35000"/>
            </a:spcAft>
            <a:buNone/>
          </a:pPr>
          <a:r>
            <a:rPr lang="en-US" sz="3200" kern="1200" dirty="0">
              <a:solidFill>
                <a:schemeClr val="accent2">
                  <a:lumMod val="50000"/>
                </a:schemeClr>
              </a:solidFill>
            </a:rPr>
            <a:t>E. None of the above</a:t>
          </a:r>
        </a:p>
      </dsp:txBody>
      <dsp:txXfrm>
        <a:off x="0" y="3409902"/>
        <a:ext cx="9618133" cy="681580"/>
      </dsp:txXfrm>
    </dsp:sp>
  </dsp:spTree>
</dsp:drawing>
</file>

<file path=ppt/diagrams/drawing6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6CD8658-C800-4A85-A567-78C60E172C12}">
      <dsp:nvSpPr>
        <dsp:cNvPr id="0" name=""/>
        <dsp:cNvSpPr/>
      </dsp:nvSpPr>
      <dsp:spPr>
        <a:xfrm>
          <a:off x="0" y="197377"/>
          <a:ext cx="6628804" cy="2375099"/>
        </a:xfrm>
        <a:prstGeom prst="roundRect">
          <a:avLst/>
        </a:prstGeom>
        <a:gradFill rotWithShape="0">
          <a:gsLst>
            <a:gs pos="0">
              <a:schemeClr val="accent5">
                <a:hueOff val="0"/>
                <a:satOff val="0"/>
                <a:lumOff val="0"/>
                <a:alphaOff val="0"/>
                <a:tint val="96000"/>
                <a:lumMod val="100000"/>
              </a:schemeClr>
            </a:gs>
            <a:gs pos="78000">
              <a:schemeClr val="accent5">
                <a:hueOff val="0"/>
                <a:satOff val="0"/>
                <a:lumOff val="0"/>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133350" tIns="133350" rIns="133350" bIns="133350" numCol="1" spcCol="1270" anchor="ctr" anchorCtr="0">
          <a:noAutofit/>
        </a:bodyPr>
        <a:lstStyle/>
        <a:p>
          <a:pPr marL="0" lvl="0" indent="0" algn="l" defTabSz="1555750">
            <a:lnSpc>
              <a:spcPct val="90000"/>
            </a:lnSpc>
            <a:spcBef>
              <a:spcPct val="0"/>
            </a:spcBef>
            <a:spcAft>
              <a:spcPct val="35000"/>
            </a:spcAft>
            <a:buNone/>
          </a:pPr>
          <a:r>
            <a:rPr lang="en-US" sz="3500" b="0" i="0" kern="1200" baseline="0" dirty="0">
              <a:solidFill>
                <a:schemeClr val="accent1"/>
              </a:solidFill>
            </a:rPr>
            <a:t>6.  The American Disability Act (ADA) 	is divided into five (5) titles. Which 	of the following are included? </a:t>
          </a:r>
          <a:endParaRPr lang="en-US" sz="3500" kern="1200" dirty="0">
            <a:solidFill>
              <a:schemeClr val="accent1"/>
            </a:solidFill>
          </a:endParaRPr>
        </a:p>
      </dsp:txBody>
      <dsp:txXfrm>
        <a:off x="115943" y="313320"/>
        <a:ext cx="6396918" cy="2143213"/>
      </dsp:txXfrm>
    </dsp:sp>
    <dsp:sp modelId="{20BEA836-3FFA-454C-B1CE-FBCF8B12284A}">
      <dsp:nvSpPr>
        <dsp:cNvPr id="0" name=""/>
        <dsp:cNvSpPr/>
      </dsp:nvSpPr>
      <dsp:spPr>
        <a:xfrm>
          <a:off x="0" y="2572477"/>
          <a:ext cx="6628804" cy="220972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10465" tIns="44450" rIns="248920" bIns="44450" numCol="1" spcCol="1270" anchor="t" anchorCtr="0">
          <a:noAutofit/>
        </a:bodyPr>
        <a:lstStyle/>
        <a:p>
          <a:pPr marL="228600" lvl="1" indent="-228600" algn="l" defTabSz="1200150">
            <a:lnSpc>
              <a:spcPct val="90000"/>
            </a:lnSpc>
            <a:spcBef>
              <a:spcPct val="0"/>
            </a:spcBef>
            <a:spcAft>
              <a:spcPct val="20000"/>
            </a:spcAft>
            <a:buChar char="•"/>
          </a:pPr>
          <a:r>
            <a:rPr lang="en-US" sz="2700" b="0" i="0" kern="1200" baseline="0" dirty="0">
              <a:solidFill>
                <a:schemeClr val="accent2">
                  <a:lumMod val="50000"/>
                </a:schemeClr>
              </a:solidFill>
            </a:rPr>
            <a:t>a) Employment</a:t>
          </a:r>
          <a:endParaRPr lang="en-US" sz="2700" kern="1200" dirty="0">
            <a:solidFill>
              <a:schemeClr val="accent2">
                <a:lumMod val="50000"/>
              </a:schemeClr>
            </a:solidFill>
          </a:endParaRPr>
        </a:p>
        <a:p>
          <a:pPr marL="228600" lvl="1" indent="-228600" algn="l" defTabSz="1200150">
            <a:lnSpc>
              <a:spcPct val="90000"/>
            </a:lnSpc>
            <a:spcBef>
              <a:spcPct val="0"/>
            </a:spcBef>
            <a:spcAft>
              <a:spcPct val="20000"/>
            </a:spcAft>
            <a:buChar char="•"/>
          </a:pPr>
          <a:r>
            <a:rPr lang="en-US" sz="2700" b="0" i="0" kern="1200" baseline="0" dirty="0">
              <a:solidFill>
                <a:schemeClr val="accent2">
                  <a:lumMod val="50000"/>
                </a:schemeClr>
              </a:solidFill>
            </a:rPr>
            <a:t>b) Telecommunications</a:t>
          </a:r>
          <a:endParaRPr lang="en-US" sz="2700" kern="1200" dirty="0">
            <a:solidFill>
              <a:schemeClr val="accent2">
                <a:lumMod val="50000"/>
              </a:schemeClr>
            </a:solidFill>
          </a:endParaRPr>
        </a:p>
        <a:p>
          <a:pPr marL="228600" lvl="1" indent="-228600" algn="l" defTabSz="1200150">
            <a:lnSpc>
              <a:spcPct val="90000"/>
            </a:lnSpc>
            <a:spcBef>
              <a:spcPct val="0"/>
            </a:spcBef>
            <a:spcAft>
              <a:spcPct val="20000"/>
            </a:spcAft>
            <a:buChar char="•"/>
          </a:pPr>
          <a:r>
            <a:rPr lang="en-US" sz="2700" b="0" i="0" kern="1200" baseline="0" dirty="0">
              <a:solidFill>
                <a:schemeClr val="accent2">
                  <a:lumMod val="50000"/>
                </a:schemeClr>
              </a:solidFill>
            </a:rPr>
            <a:t>c) Public Accommodations</a:t>
          </a:r>
          <a:endParaRPr lang="en-US" sz="2700" kern="1200" dirty="0">
            <a:solidFill>
              <a:schemeClr val="accent2">
                <a:lumMod val="50000"/>
              </a:schemeClr>
            </a:solidFill>
          </a:endParaRPr>
        </a:p>
        <a:p>
          <a:pPr marL="228600" lvl="1" indent="-228600" algn="l" defTabSz="1200150">
            <a:lnSpc>
              <a:spcPct val="90000"/>
            </a:lnSpc>
            <a:spcBef>
              <a:spcPct val="0"/>
            </a:spcBef>
            <a:spcAft>
              <a:spcPct val="20000"/>
            </a:spcAft>
            <a:buChar char="•"/>
          </a:pPr>
          <a:r>
            <a:rPr lang="en-US" sz="2700" b="1" i="0" u="none" kern="1200" baseline="0" dirty="0">
              <a:solidFill>
                <a:schemeClr val="accent2">
                  <a:lumMod val="50000"/>
                </a:schemeClr>
              </a:solidFill>
            </a:rPr>
            <a:t>d) </a:t>
          </a:r>
          <a:r>
            <a:rPr lang="en-US" sz="2700" b="1" i="0" u="sng" kern="1200" baseline="0" dirty="0">
              <a:solidFill>
                <a:schemeClr val="accent2">
                  <a:lumMod val="50000"/>
                </a:schemeClr>
              </a:solidFill>
            </a:rPr>
            <a:t>All of the above</a:t>
          </a:r>
          <a:endParaRPr lang="en-US" sz="2700" b="1" u="sng" kern="1200" dirty="0">
            <a:solidFill>
              <a:schemeClr val="accent2">
                <a:lumMod val="50000"/>
              </a:schemeClr>
            </a:solidFill>
          </a:endParaRPr>
        </a:p>
        <a:p>
          <a:pPr marL="228600" lvl="1" indent="-228600" algn="l" defTabSz="1200150">
            <a:lnSpc>
              <a:spcPct val="90000"/>
            </a:lnSpc>
            <a:spcBef>
              <a:spcPct val="0"/>
            </a:spcBef>
            <a:spcAft>
              <a:spcPct val="20000"/>
            </a:spcAft>
            <a:buChar char="•"/>
          </a:pPr>
          <a:r>
            <a:rPr lang="en-US" sz="2700" b="0" i="0" kern="1200" baseline="0" dirty="0">
              <a:solidFill>
                <a:schemeClr val="accent2">
                  <a:lumMod val="50000"/>
                </a:schemeClr>
              </a:solidFill>
            </a:rPr>
            <a:t>e) None of the above</a:t>
          </a:r>
          <a:endParaRPr lang="en-US" sz="2700" kern="1200" dirty="0">
            <a:solidFill>
              <a:schemeClr val="accent2">
                <a:lumMod val="50000"/>
              </a:schemeClr>
            </a:solidFill>
          </a:endParaRPr>
        </a:p>
      </dsp:txBody>
      <dsp:txXfrm>
        <a:off x="0" y="2572477"/>
        <a:ext cx="6628804" cy="2209725"/>
      </dsp:txXfrm>
    </dsp:sp>
  </dsp:spTree>
</dsp:drawing>
</file>

<file path=ppt/diagrams/drawing6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7BF9226-84BA-4689-AD92-18513EE54610}">
      <dsp:nvSpPr>
        <dsp:cNvPr id="0" name=""/>
        <dsp:cNvSpPr/>
      </dsp:nvSpPr>
      <dsp:spPr>
        <a:xfrm>
          <a:off x="0" y="125752"/>
          <a:ext cx="6692813" cy="2063880"/>
        </a:xfrm>
        <a:prstGeom prst="roundRect">
          <a:avLst/>
        </a:prstGeom>
        <a:gradFill rotWithShape="0">
          <a:gsLst>
            <a:gs pos="0">
              <a:schemeClr val="accent2">
                <a:hueOff val="0"/>
                <a:satOff val="0"/>
                <a:lumOff val="0"/>
                <a:alphaOff val="0"/>
                <a:tint val="96000"/>
                <a:lumMod val="100000"/>
              </a:schemeClr>
            </a:gs>
            <a:gs pos="78000">
              <a:schemeClr val="accent2">
                <a:hueOff val="0"/>
                <a:satOff val="0"/>
                <a:lumOff val="0"/>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l" defTabSz="933450">
            <a:lnSpc>
              <a:spcPct val="90000"/>
            </a:lnSpc>
            <a:spcBef>
              <a:spcPct val="0"/>
            </a:spcBef>
            <a:spcAft>
              <a:spcPct val="35000"/>
            </a:spcAft>
            <a:buNone/>
          </a:pPr>
          <a:r>
            <a:rPr lang="en-US" sz="2100" kern="1200" dirty="0"/>
            <a:t>In any professional relationship a power imbalance is characteristic. The service provider’s power comes from the client’s trust that the provider has the ability to help with the problems, and through the client’s disclosure of personal information that would not normally be shared.</a:t>
          </a:r>
        </a:p>
      </dsp:txBody>
      <dsp:txXfrm>
        <a:off x="100750" y="226502"/>
        <a:ext cx="6491313" cy="1862380"/>
      </dsp:txXfrm>
    </dsp:sp>
    <dsp:sp modelId="{C8526B1D-D2C1-4AF3-87A0-B53CD7E21429}">
      <dsp:nvSpPr>
        <dsp:cNvPr id="0" name=""/>
        <dsp:cNvSpPr/>
      </dsp:nvSpPr>
      <dsp:spPr>
        <a:xfrm>
          <a:off x="0" y="2441834"/>
          <a:ext cx="6692813" cy="2063880"/>
        </a:xfrm>
        <a:prstGeom prst="roundRect">
          <a:avLst/>
        </a:prstGeom>
        <a:gradFill rotWithShape="0">
          <a:gsLst>
            <a:gs pos="0">
              <a:schemeClr val="accent2">
                <a:hueOff val="-2712450"/>
                <a:satOff val="-1656"/>
                <a:lumOff val="6471"/>
                <a:alphaOff val="0"/>
                <a:tint val="96000"/>
                <a:lumMod val="100000"/>
              </a:schemeClr>
            </a:gs>
            <a:gs pos="78000">
              <a:schemeClr val="accent2">
                <a:hueOff val="-2712450"/>
                <a:satOff val="-1656"/>
                <a:lumOff val="6471"/>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l" defTabSz="933450">
            <a:lnSpc>
              <a:spcPct val="90000"/>
            </a:lnSpc>
            <a:spcBef>
              <a:spcPct val="0"/>
            </a:spcBef>
            <a:spcAft>
              <a:spcPct val="35000"/>
            </a:spcAft>
            <a:buNone/>
          </a:pPr>
          <a:r>
            <a:rPr lang="en-US" sz="2100" kern="1200"/>
            <a:t>Because  of this power, the service provider has a duty to act in the best interests of the client, and is responsible for managing issues of boundaries, even if the client seems to encourage boundary violations.</a:t>
          </a:r>
        </a:p>
      </dsp:txBody>
      <dsp:txXfrm>
        <a:off x="100750" y="2542584"/>
        <a:ext cx="6491313" cy="1862380"/>
      </dsp:txXfrm>
    </dsp:sp>
  </dsp:spTree>
</dsp:drawing>
</file>

<file path=ppt/diagrams/drawing6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DCE79D3-B828-4FB7-B502-8758F070315D}">
      <dsp:nvSpPr>
        <dsp:cNvPr id="0" name=""/>
        <dsp:cNvSpPr/>
      </dsp:nvSpPr>
      <dsp:spPr>
        <a:xfrm>
          <a:off x="0" y="40860"/>
          <a:ext cx="6692813" cy="1148647"/>
        </a:xfrm>
        <a:prstGeom prst="roundRect">
          <a:avLst/>
        </a:prstGeom>
        <a:gradFill rotWithShape="0">
          <a:gsLst>
            <a:gs pos="0">
              <a:schemeClr val="accent2">
                <a:hueOff val="0"/>
                <a:satOff val="0"/>
                <a:lumOff val="0"/>
                <a:alphaOff val="0"/>
                <a:tint val="96000"/>
                <a:lumMod val="100000"/>
              </a:schemeClr>
            </a:gs>
            <a:gs pos="78000">
              <a:schemeClr val="accent2">
                <a:hueOff val="0"/>
                <a:satOff val="0"/>
                <a:lumOff val="0"/>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en-US" sz="2400" b="1" kern="1200" dirty="0"/>
            <a:t>Dual or Overlapping Relationships</a:t>
          </a:r>
          <a:endParaRPr lang="en-US" sz="2400" kern="1200" dirty="0"/>
        </a:p>
      </dsp:txBody>
      <dsp:txXfrm>
        <a:off x="56072" y="96932"/>
        <a:ext cx="6580669" cy="1036503"/>
      </dsp:txXfrm>
    </dsp:sp>
    <dsp:sp modelId="{2005088F-C3D3-4C22-AFF8-98916AE96909}">
      <dsp:nvSpPr>
        <dsp:cNvPr id="0" name=""/>
        <dsp:cNvSpPr/>
      </dsp:nvSpPr>
      <dsp:spPr>
        <a:xfrm>
          <a:off x="0" y="1238467"/>
          <a:ext cx="6692813" cy="1148647"/>
        </a:xfrm>
        <a:prstGeom prst="roundRect">
          <a:avLst/>
        </a:prstGeom>
        <a:gradFill rotWithShape="0">
          <a:gsLst>
            <a:gs pos="0">
              <a:schemeClr val="accent2">
                <a:hueOff val="-904150"/>
                <a:satOff val="-552"/>
                <a:lumOff val="2157"/>
                <a:alphaOff val="0"/>
                <a:tint val="96000"/>
                <a:lumMod val="100000"/>
              </a:schemeClr>
            </a:gs>
            <a:gs pos="78000">
              <a:schemeClr val="accent2">
                <a:hueOff val="-904150"/>
                <a:satOff val="-552"/>
                <a:lumOff val="2157"/>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l" defTabSz="755650">
            <a:lnSpc>
              <a:spcPct val="90000"/>
            </a:lnSpc>
            <a:spcBef>
              <a:spcPct val="0"/>
            </a:spcBef>
            <a:spcAft>
              <a:spcPct val="35000"/>
            </a:spcAft>
            <a:buNone/>
          </a:pPr>
          <a:r>
            <a:rPr lang="en-US" sz="1700" b="1" kern="1200"/>
            <a:t>Dual relationships</a:t>
          </a:r>
          <a:r>
            <a:rPr lang="en-US" sz="1700" kern="1200"/>
            <a:t> should be avoided. These occur when in addition to the role of a service provider, the provider has a position of significant authority or emotional relationship with their client. </a:t>
          </a:r>
        </a:p>
      </dsp:txBody>
      <dsp:txXfrm>
        <a:off x="56072" y="1294539"/>
        <a:ext cx="6580669" cy="1036503"/>
      </dsp:txXfrm>
    </dsp:sp>
    <dsp:sp modelId="{04480D67-05A6-4D47-BE76-513615101300}">
      <dsp:nvSpPr>
        <dsp:cNvPr id="0" name=""/>
        <dsp:cNvSpPr/>
      </dsp:nvSpPr>
      <dsp:spPr>
        <a:xfrm>
          <a:off x="0" y="2436075"/>
          <a:ext cx="6692813" cy="1148647"/>
        </a:xfrm>
        <a:prstGeom prst="roundRect">
          <a:avLst/>
        </a:prstGeom>
        <a:gradFill rotWithShape="0">
          <a:gsLst>
            <a:gs pos="0">
              <a:schemeClr val="accent2">
                <a:hueOff val="-1808300"/>
                <a:satOff val="-1104"/>
                <a:lumOff val="4314"/>
                <a:alphaOff val="0"/>
                <a:tint val="96000"/>
                <a:lumMod val="100000"/>
              </a:schemeClr>
            </a:gs>
            <a:gs pos="78000">
              <a:schemeClr val="accent2">
                <a:hueOff val="-1808300"/>
                <a:satOff val="-1104"/>
                <a:lumOff val="4314"/>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l" defTabSz="755650">
            <a:lnSpc>
              <a:spcPct val="90000"/>
            </a:lnSpc>
            <a:spcBef>
              <a:spcPct val="0"/>
            </a:spcBef>
            <a:spcAft>
              <a:spcPct val="35000"/>
            </a:spcAft>
            <a:buNone/>
          </a:pPr>
          <a:r>
            <a:rPr lang="en-US" sz="1700" kern="1200"/>
            <a:t>Some examples of dual relationships include course instructor, work place supervisor, or family member. </a:t>
          </a:r>
        </a:p>
      </dsp:txBody>
      <dsp:txXfrm>
        <a:off x="56072" y="2492147"/>
        <a:ext cx="6580669" cy="1036503"/>
      </dsp:txXfrm>
    </dsp:sp>
    <dsp:sp modelId="{4F2AB0BD-D10E-4332-B787-3E5038A35DBC}">
      <dsp:nvSpPr>
        <dsp:cNvPr id="0" name=""/>
        <dsp:cNvSpPr/>
      </dsp:nvSpPr>
      <dsp:spPr>
        <a:xfrm>
          <a:off x="0" y="3633682"/>
          <a:ext cx="6692813" cy="1148647"/>
        </a:xfrm>
        <a:prstGeom prst="roundRect">
          <a:avLst/>
        </a:prstGeom>
        <a:gradFill rotWithShape="0">
          <a:gsLst>
            <a:gs pos="0">
              <a:schemeClr val="accent2">
                <a:hueOff val="-2712450"/>
                <a:satOff val="-1656"/>
                <a:lumOff val="6471"/>
                <a:alphaOff val="0"/>
                <a:tint val="96000"/>
                <a:lumMod val="100000"/>
              </a:schemeClr>
            </a:gs>
            <a:gs pos="78000">
              <a:schemeClr val="accent2">
                <a:hueOff val="-2712450"/>
                <a:satOff val="-1656"/>
                <a:lumOff val="6471"/>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l" defTabSz="755650">
            <a:lnSpc>
              <a:spcPct val="90000"/>
            </a:lnSpc>
            <a:spcBef>
              <a:spcPct val="0"/>
            </a:spcBef>
            <a:spcAft>
              <a:spcPct val="35000"/>
            </a:spcAft>
            <a:buNone/>
          </a:pPr>
          <a:r>
            <a:rPr lang="en-US" sz="1700" kern="1200"/>
            <a:t>It is important to remember that the purpose of avoiding dual relationship exploiting the inherent power imbalance in the therapeutic relationship. </a:t>
          </a:r>
        </a:p>
      </dsp:txBody>
      <dsp:txXfrm>
        <a:off x="56072" y="3689754"/>
        <a:ext cx="6580669" cy="1036503"/>
      </dsp:txXfrm>
    </dsp:sp>
  </dsp:spTree>
</dsp:drawing>
</file>

<file path=ppt/diagrams/drawing6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64B2D2F-8FE5-49F2-A780-518E00B129FE}">
      <dsp:nvSpPr>
        <dsp:cNvPr id="0" name=""/>
        <dsp:cNvSpPr/>
      </dsp:nvSpPr>
      <dsp:spPr>
        <a:xfrm>
          <a:off x="0" y="494598"/>
          <a:ext cx="8596313" cy="3276000"/>
        </a:xfrm>
        <a:prstGeom prst="rect">
          <a:avLst/>
        </a:prstGeom>
        <a:solidFill>
          <a:schemeClr val="lt1">
            <a:alpha val="90000"/>
            <a:hueOff val="0"/>
            <a:satOff val="0"/>
            <a:lumOff val="0"/>
            <a:alphaOff val="0"/>
          </a:schemeClr>
        </a:solidFill>
        <a:ln w="19050" cap="rnd"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67169" tIns="541528" rIns="667169" bIns="184912" numCol="1" spcCol="1270" anchor="t" anchorCtr="0">
          <a:noAutofit/>
        </a:bodyPr>
        <a:lstStyle/>
        <a:p>
          <a:pPr marL="228600" lvl="1" indent="-228600" algn="l" defTabSz="1155700">
            <a:lnSpc>
              <a:spcPct val="90000"/>
            </a:lnSpc>
            <a:spcBef>
              <a:spcPct val="0"/>
            </a:spcBef>
            <a:spcAft>
              <a:spcPct val="15000"/>
            </a:spcAft>
            <a:buChar char="•"/>
          </a:pPr>
          <a:r>
            <a:rPr lang="en-US" sz="2600" kern="1200" dirty="0">
              <a:solidFill>
                <a:schemeClr val="accent2">
                  <a:lumMod val="50000"/>
                </a:schemeClr>
              </a:solidFill>
            </a:rPr>
            <a:t>It is strongly recommended that service providers do not  become friends with their clients, and important to note that regulations for many practitioners prohibit it.</a:t>
          </a:r>
        </a:p>
        <a:p>
          <a:pPr marL="228600" lvl="1" indent="-228600" algn="l" defTabSz="1155700">
            <a:lnSpc>
              <a:spcPct val="90000"/>
            </a:lnSpc>
            <a:spcBef>
              <a:spcPct val="0"/>
            </a:spcBef>
            <a:spcAft>
              <a:spcPct val="15000"/>
            </a:spcAft>
            <a:buChar char="•"/>
          </a:pPr>
          <a:r>
            <a:rPr lang="en-US" sz="2600" kern="1200" dirty="0">
              <a:solidFill>
                <a:schemeClr val="accent2">
                  <a:lumMod val="50000"/>
                </a:schemeClr>
              </a:solidFill>
            </a:rPr>
            <a:t>This is because the power imbalance from therapeutic relationship may still influence the client even after treatment. </a:t>
          </a:r>
        </a:p>
      </dsp:txBody>
      <dsp:txXfrm>
        <a:off x="0" y="494598"/>
        <a:ext cx="8596313" cy="3276000"/>
      </dsp:txXfrm>
    </dsp:sp>
    <dsp:sp modelId="{FB3A966C-B7D5-4F1D-8F52-34FBDD7709A9}">
      <dsp:nvSpPr>
        <dsp:cNvPr id="0" name=""/>
        <dsp:cNvSpPr/>
      </dsp:nvSpPr>
      <dsp:spPr>
        <a:xfrm>
          <a:off x="429815" y="110838"/>
          <a:ext cx="6017419" cy="767520"/>
        </a:xfrm>
        <a:prstGeom prst="roundRect">
          <a:avLst/>
        </a:prstGeom>
        <a:solidFill>
          <a:schemeClr val="accent5">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7444" tIns="0" rIns="227444" bIns="0" numCol="1" spcCol="1270" anchor="ctr" anchorCtr="0">
          <a:noAutofit/>
        </a:bodyPr>
        <a:lstStyle/>
        <a:p>
          <a:pPr marL="0" lvl="0" indent="0" algn="l" defTabSz="1155700">
            <a:lnSpc>
              <a:spcPct val="90000"/>
            </a:lnSpc>
            <a:spcBef>
              <a:spcPct val="0"/>
            </a:spcBef>
            <a:spcAft>
              <a:spcPct val="35000"/>
            </a:spcAft>
            <a:buNone/>
          </a:pPr>
          <a:r>
            <a:rPr lang="en-US" sz="2600" b="1" kern="1200"/>
            <a:t>Becoming Friends</a:t>
          </a:r>
          <a:endParaRPr lang="en-US" sz="2600" kern="1200"/>
        </a:p>
      </dsp:txBody>
      <dsp:txXfrm>
        <a:off x="467282" y="148305"/>
        <a:ext cx="5942485" cy="692586"/>
      </dsp:txXfrm>
    </dsp:sp>
  </dsp:spTree>
</dsp:drawing>
</file>

<file path=ppt/diagrams/drawing6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D97C5F1-BA5C-4929-8536-B49EFD73D017}">
      <dsp:nvSpPr>
        <dsp:cNvPr id="0" name=""/>
        <dsp:cNvSpPr/>
      </dsp:nvSpPr>
      <dsp:spPr>
        <a:xfrm>
          <a:off x="0" y="12304"/>
          <a:ext cx="6692813" cy="1563046"/>
        </a:xfrm>
        <a:prstGeom prst="roundRect">
          <a:avLst/>
        </a:prstGeom>
        <a:gradFill rotWithShape="0">
          <a:gsLst>
            <a:gs pos="0">
              <a:schemeClr val="accent2">
                <a:hueOff val="0"/>
                <a:satOff val="0"/>
                <a:lumOff val="0"/>
                <a:alphaOff val="0"/>
                <a:tint val="96000"/>
                <a:lumMod val="100000"/>
              </a:schemeClr>
            </a:gs>
            <a:gs pos="78000">
              <a:schemeClr val="accent2">
                <a:hueOff val="0"/>
                <a:satOff val="0"/>
                <a:lumOff val="0"/>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l" defTabSz="844550">
            <a:lnSpc>
              <a:spcPct val="90000"/>
            </a:lnSpc>
            <a:spcBef>
              <a:spcPct val="0"/>
            </a:spcBef>
            <a:spcAft>
              <a:spcPct val="35000"/>
            </a:spcAft>
            <a:buNone/>
          </a:pPr>
          <a:r>
            <a:rPr lang="en-US" sz="1900" kern="1200"/>
            <a:t>Examples of such relationships include, but are not limited to, familial, social, financial, business, professional or close personal relationships with consumers. </a:t>
          </a:r>
        </a:p>
      </dsp:txBody>
      <dsp:txXfrm>
        <a:off x="76302" y="88606"/>
        <a:ext cx="6540209" cy="1410442"/>
      </dsp:txXfrm>
    </dsp:sp>
    <dsp:sp modelId="{51205330-690D-4B8E-81E4-D62C55A886F0}">
      <dsp:nvSpPr>
        <dsp:cNvPr id="0" name=""/>
        <dsp:cNvSpPr/>
      </dsp:nvSpPr>
      <dsp:spPr>
        <a:xfrm>
          <a:off x="0" y="1630071"/>
          <a:ext cx="6692813" cy="1563046"/>
        </a:xfrm>
        <a:prstGeom prst="roundRect">
          <a:avLst/>
        </a:prstGeom>
        <a:gradFill rotWithShape="0">
          <a:gsLst>
            <a:gs pos="0">
              <a:schemeClr val="accent2">
                <a:hueOff val="-1356225"/>
                <a:satOff val="-828"/>
                <a:lumOff val="3235"/>
                <a:alphaOff val="0"/>
                <a:tint val="96000"/>
                <a:lumMod val="100000"/>
              </a:schemeClr>
            </a:gs>
            <a:gs pos="78000">
              <a:schemeClr val="accent2">
                <a:hueOff val="-1356225"/>
                <a:satOff val="-828"/>
                <a:lumOff val="3235"/>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l" defTabSz="844550">
            <a:lnSpc>
              <a:spcPct val="90000"/>
            </a:lnSpc>
            <a:spcBef>
              <a:spcPct val="0"/>
            </a:spcBef>
            <a:spcAft>
              <a:spcPct val="35000"/>
            </a:spcAft>
            <a:buNone/>
          </a:pPr>
          <a:r>
            <a:rPr lang="en-US" sz="1900" kern="1200" dirty="0"/>
            <a:t>(1)  Certified Behavioral Health Case   Managers shall not have any type 		of sexual contact with consumers and shall not provide case 			      management services to persons with whom they have had a sexual 		relationship with. </a:t>
          </a:r>
        </a:p>
      </dsp:txBody>
      <dsp:txXfrm>
        <a:off x="76302" y="1706373"/>
        <a:ext cx="6540209" cy="1410442"/>
      </dsp:txXfrm>
    </dsp:sp>
    <dsp:sp modelId="{4EC183E6-D95B-4B81-A358-EEE9C8EF2AFE}">
      <dsp:nvSpPr>
        <dsp:cNvPr id="0" name=""/>
        <dsp:cNvSpPr/>
      </dsp:nvSpPr>
      <dsp:spPr>
        <a:xfrm>
          <a:off x="0" y="3247838"/>
          <a:ext cx="6692813" cy="1563046"/>
        </a:xfrm>
        <a:prstGeom prst="roundRect">
          <a:avLst/>
        </a:prstGeom>
        <a:gradFill rotWithShape="0">
          <a:gsLst>
            <a:gs pos="0">
              <a:schemeClr val="accent2">
                <a:hueOff val="-2712450"/>
                <a:satOff val="-1656"/>
                <a:lumOff val="6471"/>
                <a:alphaOff val="0"/>
                <a:tint val="96000"/>
                <a:lumMod val="100000"/>
              </a:schemeClr>
            </a:gs>
            <a:gs pos="78000">
              <a:schemeClr val="accent2">
                <a:hueOff val="-2712450"/>
                <a:satOff val="-1656"/>
                <a:lumOff val="6471"/>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l" defTabSz="844550">
            <a:lnSpc>
              <a:spcPct val="90000"/>
            </a:lnSpc>
            <a:spcBef>
              <a:spcPct val="0"/>
            </a:spcBef>
            <a:spcAft>
              <a:spcPct val="35000"/>
            </a:spcAft>
            <a:buNone/>
          </a:pPr>
          <a:r>
            <a:rPr lang="en-US" sz="1900" kern="1200"/>
            <a:t>(2)  Certified behavioral health case managers shall not engage in sexual 		contact with former consumers for at least two (2) years after 			      terminating the professional relationship</a:t>
          </a:r>
        </a:p>
      </dsp:txBody>
      <dsp:txXfrm>
        <a:off x="76302" y="3324140"/>
        <a:ext cx="6540209" cy="1410442"/>
      </dsp:txXfrm>
    </dsp:sp>
  </dsp:spTree>
</dsp:drawing>
</file>

<file path=ppt/diagrams/drawing6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77DC861-B0A3-4CEF-BBDE-23CD851618AC}">
      <dsp:nvSpPr>
        <dsp:cNvPr id="0" name=""/>
        <dsp:cNvSpPr/>
      </dsp:nvSpPr>
      <dsp:spPr>
        <a:xfrm>
          <a:off x="0" y="1045559"/>
          <a:ext cx="7239000" cy="1930263"/>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7CD0D6F3-C328-4A75-A059-5929F63D84B6}">
      <dsp:nvSpPr>
        <dsp:cNvPr id="0" name=""/>
        <dsp:cNvSpPr/>
      </dsp:nvSpPr>
      <dsp:spPr>
        <a:xfrm>
          <a:off x="583904" y="1479868"/>
          <a:ext cx="1061644" cy="1061644"/>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F6807009-8891-42E6-ACC7-1ED1C2D762C2}">
      <dsp:nvSpPr>
        <dsp:cNvPr id="0" name=""/>
        <dsp:cNvSpPr/>
      </dsp:nvSpPr>
      <dsp:spPr>
        <a:xfrm>
          <a:off x="2229454" y="1045559"/>
          <a:ext cx="5009545" cy="193026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4286" tIns="204286" rIns="204286" bIns="204286" numCol="1" spcCol="1270" anchor="ctr" anchorCtr="0">
          <a:noAutofit/>
        </a:bodyPr>
        <a:lstStyle/>
        <a:p>
          <a:pPr marL="0" lvl="0" indent="0" algn="l" defTabSz="889000">
            <a:lnSpc>
              <a:spcPct val="100000"/>
            </a:lnSpc>
            <a:spcBef>
              <a:spcPct val="0"/>
            </a:spcBef>
            <a:spcAft>
              <a:spcPct val="35000"/>
            </a:spcAft>
            <a:buNone/>
          </a:pPr>
          <a:r>
            <a:rPr lang="en-US" sz="2000" kern="1200" dirty="0">
              <a:solidFill>
                <a:schemeClr val="accent2">
                  <a:lumMod val="50000"/>
                </a:schemeClr>
              </a:solidFill>
            </a:rPr>
            <a:t>It is important to emphasize some of the things that came along with working in the behavioral health field and the importance of personal </a:t>
          </a:r>
          <a:r>
            <a:rPr lang="en-US" sz="2000" i="1" kern="1200" dirty="0">
              <a:solidFill>
                <a:schemeClr val="accent2">
                  <a:lumMod val="50000"/>
                </a:schemeClr>
              </a:solidFill>
            </a:rPr>
            <a:t>self-care </a:t>
          </a:r>
          <a:r>
            <a:rPr lang="en-US" sz="2000" kern="1200" dirty="0">
              <a:solidFill>
                <a:schemeClr val="accent2">
                  <a:lumMod val="50000"/>
                </a:schemeClr>
              </a:solidFill>
            </a:rPr>
            <a:t>and </a:t>
          </a:r>
          <a:r>
            <a:rPr lang="en-US" sz="2000" i="1" kern="1200" dirty="0">
              <a:solidFill>
                <a:schemeClr val="accent2">
                  <a:lumMod val="50000"/>
                </a:schemeClr>
              </a:solidFill>
            </a:rPr>
            <a:t>wellness.</a:t>
          </a:r>
          <a:endParaRPr lang="en-US" sz="2000" kern="1200" dirty="0">
            <a:solidFill>
              <a:schemeClr val="accent2">
                <a:lumMod val="50000"/>
              </a:schemeClr>
            </a:solidFill>
          </a:endParaRPr>
        </a:p>
      </dsp:txBody>
      <dsp:txXfrm>
        <a:off x="2229454" y="1045559"/>
        <a:ext cx="5009545" cy="1930263"/>
      </dsp:txXfrm>
    </dsp:sp>
    <dsp:sp modelId="{1C10BA6D-E350-4BB8-981F-24CB83C73F6F}">
      <dsp:nvSpPr>
        <dsp:cNvPr id="0" name=""/>
        <dsp:cNvSpPr/>
      </dsp:nvSpPr>
      <dsp:spPr>
        <a:xfrm>
          <a:off x="0" y="3458388"/>
          <a:ext cx="7239000" cy="1930263"/>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02B5B9E3-35DF-49C3-8A9E-A47C54F83EBF}">
      <dsp:nvSpPr>
        <dsp:cNvPr id="0" name=""/>
        <dsp:cNvSpPr/>
      </dsp:nvSpPr>
      <dsp:spPr>
        <a:xfrm>
          <a:off x="583904" y="3892697"/>
          <a:ext cx="1061644" cy="1061644"/>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ECA2BB3B-12EF-449F-9B60-6292EED0984D}">
      <dsp:nvSpPr>
        <dsp:cNvPr id="0" name=""/>
        <dsp:cNvSpPr/>
      </dsp:nvSpPr>
      <dsp:spPr>
        <a:xfrm>
          <a:off x="2229454" y="3458388"/>
          <a:ext cx="5009545" cy="193026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4286" tIns="204286" rIns="204286" bIns="204286" numCol="1" spcCol="1270" anchor="ctr" anchorCtr="0">
          <a:noAutofit/>
        </a:bodyPr>
        <a:lstStyle/>
        <a:p>
          <a:pPr marL="0" lvl="0" indent="0" algn="l" defTabSz="889000">
            <a:lnSpc>
              <a:spcPct val="100000"/>
            </a:lnSpc>
            <a:spcBef>
              <a:spcPct val="0"/>
            </a:spcBef>
            <a:spcAft>
              <a:spcPct val="35000"/>
            </a:spcAft>
            <a:buNone/>
          </a:pPr>
          <a:r>
            <a:rPr lang="en-US" sz="2000" kern="1200" dirty="0">
              <a:solidFill>
                <a:schemeClr val="accent2">
                  <a:lumMod val="50000"/>
                </a:schemeClr>
              </a:solidFill>
            </a:rPr>
            <a:t>This module will help you to understand some of the challenges that come along with this field of work, potential warning signs of stress, and ways to help manage that stress. </a:t>
          </a:r>
        </a:p>
      </dsp:txBody>
      <dsp:txXfrm>
        <a:off x="2229454" y="3458388"/>
        <a:ext cx="5009545" cy="1930263"/>
      </dsp:txXfrm>
    </dsp:sp>
  </dsp:spTree>
</dsp:drawing>
</file>

<file path=ppt/diagrams/drawing6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82F7117-A2D7-48B3-BCEC-DB8F2AE8D6D1}">
      <dsp:nvSpPr>
        <dsp:cNvPr id="0" name=""/>
        <dsp:cNvSpPr/>
      </dsp:nvSpPr>
      <dsp:spPr>
        <a:xfrm>
          <a:off x="0" y="375726"/>
          <a:ext cx="6628804" cy="1950975"/>
        </a:xfrm>
        <a:prstGeom prst="roundRect">
          <a:avLst/>
        </a:prstGeom>
        <a:gradFill rotWithShape="0">
          <a:gsLst>
            <a:gs pos="0">
              <a:schemeClr val="accent2">
                <a:hueOff val="0"/>
                <a:satOff val="0"/>
                <a:lumOff val="0"/>
                <a:alphaOff val="0"/>
                <a:tint val="96000"/>
                <a:lumMod val="100000"/>
              </a:schemeClr>
            </a:gs>
            <a:gs pos="78000">
              <a:schemeClr val="accent2">
                <a:hueOff val="0"/>
                <a:satOff val="0"/>
                <a:lumOff val="0"/>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dirty="0"/>
            <a:t>Exhaustion of physical, mental, or emotional strength or motivation, usually as a result of </a:t>
          </a:r>
          <a:r>
            <a:rPr lang="en-US" sz="2000" u="sng" kern="1200" dirty="0"/>
            <a:t>prolonged</a:t>
          </a:r>
          <a:r>
            <a:rPr lang="en-US" sz="2000" kern="1200" dirty="0"/>
            <a:t> involvement in a stressful, frustrating, or emotionally demanding situation. </a:t>
          </a:r>
        </a:p>
      </dsp:txBody>
      <dsp:txXfrm>
        <a:off x="95239" y="470965"/>
        <a:ext cx="6438326" cy="1760497"/>
      </dsp:txXfrm>
    </dsp:sp>
    <dsp:sp modelId="{51EA3073-D32F-468F-9DF0-5EBAAE1B6FA4}">
      <dsp:nvSpPr>
        <dsp:cNvPr id="0" name=""/>
        <dsp:cNvSpPr/>
      </dsp:nvSpPr>
      <dsp:spPr>
        <a:xfrm>
          <a:off x="0" y="2384301"/>
          <a:ext cx="6628804" cy="1950975"/>
        </a:xfrm>
        <a:prstGeom prst="roundRect">
          <a:avLst/>
        </a:prstGeom>
        <a:gradFill rotWithShape="0">
          <a:gsLst>
            <a:gs pos="0">
              <a:schemeClr val="accent2">
                <a:hueOff val="35353"/>
                <a:satOff val="-34487"/>
                <a:lumOff val="-1766"/>
                <a:alphaOff val="0"/>
                <a:tint val="96000"/>
                <a:lumMod val="100000"/>
              </a:schemeClr>
            </a:gs>
            <a:gs pos="78000">
              <a:schemeClr val="accent2">
                <a:hueOff val="35353"/>
                <a:satOff val="-34487"/>
                <a:lumOff val="-1766"/>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a:t>Gradually builds up to a breaking point (takes longer than compassion fatigue or vicarious trauma) and the stress and frustration comes from all types of work-related stressors (paperwork, bureaucratic issues, home &amp; work situations, colleagues, workload, complications, red-tape, frustrations, etc…)</a:t>
          </a:r>
        </a:p>
      </dsp:txBody>
      <dsp:txXfrm>
        <a:off x="95239" y="2479540"/>
        <a:ext cx="6438326" cy="1760497"/>
      </dsp:txXfrm>
    </dsp:sp>
    <dsp:sp modelId="{304DA60E-9391-4A67-928F-03DA9EF2ECED}">
      <dsp:nvSpPr>
        <dsp:cNvPr id="0" name=""/>
        <dsp:cNvSpPr/>
      </dsp:nvSpPr>
      <dsp:spPr>
        <a:xfrm>
          <a:off x="0" y="4711003"/>
          <a:ext cx="6628804" cy="9315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10465" tIns="40640" rIns="227584" bIns="40640" numCol="1" spcCol="1270" anchor="t" anchorCtr="0">
          <a:noAutofit/>
        </a:bodyPr>
        <a:lstStyle/>
        <a:p>
          <a:pPr marL="285750" lvl="1" indent="-285750" algn="ctr" defTabSz="1422400">
            <a:lnSpc>
              <a:spcPct val="90000"/>
            </a:lnSpc>
            <a:spcBef>
              <a:spcPct val="0"/>
            </a:spcBef>
            <a:spcAft>
              <a:spcPct val="20000"/>
            </a:spcAft>
            <a:buChar char="•"/>
          </a:pPr>
          <a:r>
            <a:rPr lang="en-US" sz="3200" b="1" kern="1200" dirty="0">
              <a:solidFill>
                <a:schemeClr val="accent2">
                  <a:lumMod val="50000"/>
                </a:schemeClr>
              </a:solidFill>
            </a:rPr>
            <a:t>Burnout can occur in ANY profession</a:t>
          </a:r>
          <a:endParaRPr lang="en-US" sz="3200" kern="1200" dirty="0">
            <a:solidFill>
              <a:schemeClr val="accent2">
                <a:lumMod val="50000"/>
              </a:schemeClr>
            </a:solidFill>
          </a:endParaRPr>
        </a:p>
      </dsp:txBody>
      <dsp:txXfrm>
        <a:off x="0" y="4711003"/>
        <a:ext cx="6628804" cy="931500"/>
      </dsp:txXfrm>
    </dsp:sp>
  </dsp:spTree>
</dsp:drawing>
</file>

<file path=ppt/diagrams/drawing6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C430BF2-E85F-435D-9282-1C458AB1A84F}">
      <dsp:nvSpPr>
        <dsp:cNvPr id="0" name=""/>
        <dsp:cNvSpPr/>
      </dsp:nvSpPr>
      <dsp:spPr>
        <a:xfrm>
          <a:off x="0" y="1424842"/>
          <a:ext cx="6934200" cy="2130266"/>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97934141-6195-4B7E-B2F2-0DF972602AFC}">
      <dsp:nvSpPr>
        <dsp:cNvPr id="0" name=""/>
        <dsp:cNvSpPr/>
      </dsp:nvSpPr>
      <dsp:spPr>
        <a:xfrm>
          <a:off x="644405" y="1633204"/>
          <a:ext cx="1171646" cy="1171646"/>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4F671954-B244-435E-91DE-8E289C185776}">
      <dsp:nvSpPr>
        <dsp:cNvPr id="0" name=""/>
        <dsp:cNvSpPr/>
      </dsp:nvSpPr>
      <dsp:spPr>
        <a:xfrm>
          <a:off x="2460457" y="1153894"/>
          <a:ext cx="4473742" cy="213026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5453" tIns="225453" rIns="225453" bIns="225453" numCol="1" spcCol="1270" anchor="ctr" anchorCtr="0">
          <a:noAutofit/>
        </a:bodyPr>
        <a:lstStyle/>
        <a:p>
          <a:pPr marL="0" lvl="0" indent="0" algn="l" defTabSz="1111250">
            <a:lnSpc>
              <a:spcPct val="100000"/>
            </a:lnSpc>
            <a:spcBef>
              <a:spcPct val="0"/>
            </a:spcBef>
            <a:spcAft>
              <a:spcPct val="35000"/>
            </a:spcAft>
            <a:buNone/>
          </a:pPr>
          <a:r>
            <a:rPr lang="en-US" sz="2500" b="1" kern="1200" dirty="0">
              <a:solidFill>
                <a:schemeClr val="accent2">
                  <a:lumMod val="50000"/>
                </a:schemeClr>
              </a:solidFill>
            </a:rPr>
            <a:t>Wellness: Prevention is Key</a:t>
          </a:r>
          <a:endParaRPr lang="en-US" sz="2500" kern="1200" dirty="0">
            <a:solidFill>
              <a:schemeClr val="accent2">
                <a:lumMod val="50000"/>
              </a:schemeClr>
            </a:solidFill>
          </a:endParaRPr>
        </a:p>
      </dsp:txBody>
      <dsp:txXfrm>
        <a:off x="2460457" y="1153894"/>
        <a:ext cx="4473742" cy="2130266"/>
      </dsp:txXfrm>
    </dsp:sp>
    <dsp:sp modelId="{28CA3F6A-144C-468A-9C66-050EF35A68D6}">
      <dsp:nvSpPr>
        <dsp:cNvPr id="0" name=""/>
        <dsp:cNvSpPr/>
      </dsp:nvSpPr>
      <dsp:spPr>
        <a:xfrm>
          <a:off x="0" y="3816727"/>
          <a:ext cx="6934200" cy="2130266"/>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5060B23F-4435-4935-BC5D-CF8D6830FA03}">
      <dsp:nvSpPr>
        <dsp:cNvPr id="0" name=""/>
        <dsp:cNvSpPr/>
      </dsp:nvSpPr>
      <dsp:spPr>
        <a:xfrm>
          <a:off x="644405" y="4296037"/>
          <a:ext cx="1171646" cy="1171646"/>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7DA5FF33-E706-46E6-B3E7-D6A7590DDFE5}">
      <dsp:nvSpPr>
        <dsp:cNvPr id="0" name=""/>
        <dsp:cNvSpPr/>
      </dsp:nvSpPr>
      <dsp:spPr>
        <a:xfrm>
          <a:off x="2460457" y="3816727"/>
          <a:ext cx="4473742" cy="213026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5453" tIns="225453" rIns="225453" bIns="225453" numCol="1" spcCol="1270" anchor="ctr" anchorCtr="0">
          <a:noAutofit/>
        </a:bodyPr>
        <a:lstStyle/>
        <a:p>
          <a:pPr marL="0" lvl="0" indent="0" algn="l" defTabSz="1111250">
            <a:lnSpc>
              <a:spcPct val="100000"/>
            </a:lnSpc>
            <a:spcBef>
              <a:spcPct val="0"/>
            </a:spcBef>
            <a:spcAft>
              <a:spcPct val="35000"/>
            </a:spcAft>
            <a:buNone/>
          </a:pPr>
          <a:r>
            <a:rPr lang="en-US" sz="2500" kern="1200" dirty="0">
              <a:solidFill>
                <a:schemeClr val="accent2">
                  <a:lumMod val="50000"/>
                </a:schemeClr>
              </a:solidFill>
            </a:rPr>
            <a:t>How to provider burnout or compassion fatigue by focusing on </a:t>
          </a:r>
          <a:r>
            <a:rPr lang="en-US" sz="2500" i="1" kern="1200" dirty="0">
              <a:solidFill>
                <a:schemeClr val="accent2">
                  <a:lumMod val="50000"/>
                </a:schemeClr>
              </a:solidFill>
            </a:rPr>
            <a:t>wellness </a:t>
          </a:r>
          <a:r>
            <a:rPr lang="en-US" sz="2500" kern="1200" dirty="0">
              <a:solidFill>
                <a:schemeClr val="accent2">
                  <a:lumMod val="50000"/>
                </a:schemeClr>
              </a:solidFill>
            </a:rPr>
            <a:t>&amp; </a:t>
          </a:r>
          <a:r>
            <a:rPr lang="en-US" sz="2500" i="1" kern="1200" dirty="0">
              <a:solidFill>
                <a:schemeClr val="accent2">
                  <a:lumMod val="50000"/>
                </a:schemeClr>
              </a:solidFill>
            </a:rPr>
            <a:t>self-care…….</a:t>
          </a:r>
          <a:endParaRPr lang="en-US" sz="2500" kern="1200" dirty="0">
            <a:solidFill>
              <a:schemeClr val="accent2">
                <a:lumMod val="50000"/>
              </a:schemeClr>
            </a:solidFill>
          </a:endParaRPr>
        </a:p>
      </dsp:txBody>
      <dsp:txXfrm>
        <a:off x="2460457" y="3816727"/>
        <a:ext cx="4473742" cy="2130266"/>
      </dsp:txXfrm>
    </dsp:sp>
  </dsp:spTree>
</dsp:drawing>
</file>

<file path=ppt/diagrams/drawing6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0443BF5-D108-4F8F-912D-1216CCD091C6}">
      <dsp:nvSpPr>
        <dsp:cNvPr id="0" name=""/>
        <dsp:cNvSpPr/>
      </dsp:nvSpPr>
      <dsp:spPr>
        <a:xfrm>
          <a:off x="0" y="1391182"/>
          <a:ext cx="2153774" cy="3090177"/>
        </a:xfrm>
        <a:prstGeom prst="roundRect">
          <a:avLst>
            <a:gd name="adj" fmla="val 10000"/>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n-US" sz="1800" kern="1200" dirty="0"/>
            <a:t>Adding wellness and self-care to the top of your to-do-list may sound like a strange concept, however it is essential to your well being as oxygen. </a:t>
          </a:r>
        </a:p>
      </dsp:txBody>
      <dsp:txXfrm>
        <a:off x="63082" y="1454264"/>
        <a:ext cx="2027610" cy="2964013"/>
      </dsp:txXfrm>
    </dsp:sp>
    <dsp:sp modelId="{321B14B4-2A9F-4987-B8C6-69A40E2AC507}">
      <dsp:nvSpPr>
        <dsp:cNvPr id="0" name=""/>
        <dsp:cNvSpPr/>
      </dsp:nvSpPr>
      <dsp:spPr>
        <a:xfrm>
          <a:off x="2681983" y="1027715"/>
          <a:ext cx="2105104" cy="4135108"/>
        </a:xfrm>
        <a:prstGeom prst="roundRect">
          <a:avLst>
            <a:gd name="adj" fmla="val 10000"/>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n-US" sz="1800" kern="1200" dirty="0"/>
            <a:t>You can’t give to others from an empty place. Taking time for self-care allows you to be replenished and energized instead of irritable, angry and overwhelmed</a:t>
          </a:r>
          <a:r>
            <a:rPr lang="en-US" sz="1300" kern="1200" dirty="0"/>
            <a:t>.</a:t>
          </a:r>
        </a:p>
      </dsp:txBody>
      <dsp:txXfrm>
        <a:off x="2743639" y="1089371"/>
        <a:ext cx="1981792" cy="4011796"/>
      </dsp:txXfrm>
    </dsp:sp>
    <dsp:sp modelId="{91312194-F6BD-494C-9F44-3F6D35709764}">
      <dsp:nvSpPr>
        <dsp:cNvPr id="0" name=""/>
        <dsp:cNvSpPr/>
      </dsp:nvSpPr>
      <dsp:spPr>
        <a:xfrm>
          <a:off x="5313364" y="1027715"/>
          <a:ext cx="2105104" cy="2563322"/>
        </a:xfrm>
        <a:prstGeom prst="roundRect">
          <a:avLst>
            <a:gd name="adj" fmla="val 10000"/>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27940" rIns="41910" bIns="27940" numCol="1" spcCol="1270" anchor="ctr" anchorCtr="0">
          <a:noAutofit/>
        </a:bodyPr>
        <a:lstStyle/>
        <a:p>
          <a:pPr marL="0" lvl="0" indent="0" algn="ctr" defTabSz="977900">
            <a:lnSpc>
              <a:spcPct val="90000"/>
            </a:lnSpc>
            <a:spcBef>
              <a:spcPct val="0"/>
            </a:spcBef>
            <a:spcAft>
              <a:spcPct val="35000"/>
            </a:spcAft>
            <a:buNone/>
          </a:pPr>
          <a:r>
            <a:rPr lang="en-US" sz="2200" kern="1200" dirty="0"/>
            <a:t>If you nurture, love and appreciate yourself, you will be able to do the same for others. </a:t>
          </a:r>
        </a:p>
      </dsp:txBody>
      <dsp:txXfrm>
        <a:off x="5375020" y="1089371"/>
        <a:ext cx="1981792" cy="2440010"/>
      </dsp:txXfrm>
    </dsp:sp>
    <dsp:sp modelId="{55E2B002-EC4C-43C7-9C47-BDB20BA1E4D8}">
      <dsp:nvSpPr>
        <dsp:cNvPr id="0" name=""/>
        <dsp:cNvSpPr/>
      </dsp:nvSpPr>
      <dsp:spPr>
        <a:xfrm>
          <a:off x="5523874" y="3591037"/>
          <a:ext cx="212443" cy="1833082"/>
        </a:xfrm>
        <a:custGeom>
          <a:avLst/>
          <a:gdLst/>
          <a:ahLst/>
          <a:cxnLst/>
          <a:rect l="0" t="0" r="0" b="0"/>
          <a:pathLst>
            <a:path>
              <a:moveTo>
                <a:pt x="0" y="0"/>
              </a:moveTo>
              <a:lnTo>
                <a:pt x="0" y="1833082"/>
              </a:lnTo>
              <a:lnTo>
                <a:pt x="212443" y="1833082"/>
              </a:lnTo>
            </a:path>
          </a:pathLst>
        </a:custGeom>
        <a:noFill/>
        <a:ln w="19050" cap="rnd"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6A4B3B9E-F6D5-4C9F-918F-4DD6894BCA4A}">
      <dsp:nvSpPr>
        <dsp:cNvPr id="0" name=""/>
        <dsp:cNvSpPr/>
      </dsp:nvSpPr>
      <dsp:spPr>
        <a:xfrm>
          <a:off x="5736318" y="4897843"/>
          <a:ext cx="1684083" cy="1052552"/>
        </a:xfrm>
        <a:prstGeom prst="roundRect">
          <a:avLst>
            <a:gd name="adj" fmla="val 10000"/>
          </a:avLst>
        </a:prstGeom>
        <a:solidFill>
          <a:schemeClr val="lt1">
            <a:alpha val="90000"/>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6195" tIns="24130" rIns="36195" bIns="24130" numCol="1" spcCol="1270" anchor="ctr" anchorCtr="0">
          <a:noAutofit/>
        </a:bodyPr>
        <a:lstStyle/>
        <a:p>
          <a:pPr marL="0" lvl="0" indent="0" algn="ctr" defTabSz="844550">
            <a:lnSpc>
              <a:spcPct val="90000"/>
            </a:lnSpc>
            <a:spcBef>
              <a:spcPct val="0"/>
            </a:spcBef>
            <a:spcAft>
              <a:spcPct val="35000"/>
            </a:spcAft>
            <a:buNone/>
          </a:pPr>
          <a:r>
            <a:rPr lang="en-US" sz="1900" i="1" kern="1200" dirty="0">
              <a:solidFill>
                <a:schemeClr val="accent2">
                  <a:lumMod val="50000"/>
                </a:schemeClr>
              </a:solidFill>
            </a:rPr>
            <a:t>Importance of Self-Care </a:t>
          </a:r>
          <a:r>
            <a:rPr lang="en-US" sz="1900" kern="1200" dirty="0">
              <a:solidFill>
                <a:schemeClr val="accent2">
                  <a:lumMod val="50000"/>
                </a:schemeClr>
              </a:solidFill>
            </a:rPr>
            <a:t>by Cindy Ricardo</a:t>
          </a:r>
        </a:p>
      </dsp:txBody>
      <dsp:txXfrm>
        <a:off x="5767146" y="4928671"/>
        <a:ext cx="1622427" cy="990896"/>
      </dsp:txXfrm>
    </dsp:sp>
  </dsp:spTree>
</dsp:drawing>
</file>

<file path=ppt/diagrams/drawing6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CCCF71-A347-4600-B8C2-BC3125DE3CE9}">
      <dsp:nvSpPr>
        <dsp:cNvPr id="0" name=""/>
        <dsp:cNvSpPr/>
      </dsp:nvSpPr>
      <dsp:spPr>
        <a:xfrm>
          <a:off x="0" y="95254"/>
          <a:ext cx="8785795" cy="1763725"/>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9313EBF4-A359-4CB2-A1BC-F19DAC02592D}">
      <dsp:nvSpPr>
        <dsp:cNvPr id="0" name=""/>
        <dsp:cNvSpPr/>
      </dsp:nvSpPr>
      <dsp:spPr>
        <a:xfrm>
          <a:off x="533526" y="397591"/>
          <a:ext cx="970048" cy="970048"/>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360E7CA2-8A65-47E1-B9B8-DA8F3F73C19B}">
      <dsp:nvSpPr>
        <dsp:cNvPr id="0" name=""/>
        <dsp:cNvSpPr/>
      </dsp:nvSpPr>
      <dsp:spPr>
        <a:xfrm>
          <a:off x="2037102" y="753"/>
          <a:ext cx="6748692" cy="176372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86661" tIns="186661" rIns="186661" bIns="186661" numCol="1" spcCol="1270" anchor="ctr" anchorCtr="0">
          <a:noAutofit/>
        </a:bodyPr>
        <a:lstStyle/>
        <a:p>
          <a:pPr marL="0" lvl="0" indent="0" algn="l" defTabSz="1244600">
            <a:lnSpc>
              <a:spcPct val="100000"/>
            </a:lnSpc>
            <a:spcBef>
              <a:spcPct val="0"/>
            </a:spcBef>
            <a:spcAft>
              <a:spcPct val="35000"/>
            </a:spcAft>
            <a:buNone/>
          </a:pPr>
          <a:r>
            <a:rPr lang="en-US" sz="2800" b="1" i="1" u="sng" kern="1200" dirty="0">
              <a:solidFill>
                <a:schemeClr val="accent2">
                  <a:lumMod val="50000"/>
                </a:schemeClr>
              </a:solidFill>
            </a:rPr>
            <a:t>Occupational Wellness</a:t>
          </a:r>
          <a:endParaRPr lang="en-US" sz="2800" kern="1200" dirty="0">
            <a:solidFill>
              <a:schemeClr val="accent2">
                <a:lumMod val="50000"/>
              </a:schemeClr>
            </a:solidFill>
          </a:endParaRPr>
        </a:p>
      </dsp:txBody>
      <dsp:txXfrm>
        <a:off x="2037102" y="753"/>
        <a:ext cx="6748692" cy="1763725"/>
      </dsp:txXfrm>
    </dsp:sp>
    <dsp:sp modelId="{B1EBE922-BEA2-4EC3-92EF-682F9F9886CB}">
      <dsp:nvSpPr>
        <dsp:cNvPr id="0" name=""/>
        <dsp:cNvSpPr/>
      </dsp:nvSpPr>
      <dsp:spPr>
        <a:xfrm>
          <a:off x="0" y="2205409"/>
          <a:ext cx="8785795" cy="1763725"/>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E9B819FF-720B-4F77-AFFC-9B4B66109016}">
      <dsp:nvSpPr>
        <dsp:cNvPr id="0" name=""/>
        <dsp:cNvSpPr/>
      </dsp:nvSpPr>
      <dsp:spPr>
        <a:xfrm>
          <a:off x="533526" y="2602248"/>
          <a:ext cx="970048" cy="970048"/>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48469B67-6E7C-4430-8B6F-C55689FC36E4}">
      <dsp:nvSpPr>
        <dsp:cNvPr id="0" name=""/>
        <dsp:cNvSpPr/>
      </dsp:nvSpPr>
      <dsp:spPr>
        <a:xfrm>
          <a:off x="2037102" y="2205409"/>
          <a:ext cx="6748692" cy="176372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86661" tIns="186661" rIns="186661" bIns="186661" numCol="1" spcCol="1270" anchor="ctr" anchorCtr="0">
          <a:noAutofit/>
        </a:bodyPr>
        <a:lstStyle/>
        <a:p>
          <a:pPr marL="0" lvl="0" indent="0" algn="l" defTabSz="800100">
            <a:lnSpc>
              <a:spcPct val="100000"/>
            </a:lnSpc>
            <a:spcBef>
              <a:spcPct val="0"/>
            </a:spcBef>
            <a:spcAft>
              <a:spcPct val="35000"/>
            </a:spcAft>
            <a:buNone/>
          </a:pPr>
          <a:r>
            <a:rPr lang="en-US" sz="1800" b="1" kern="1200" dirty="0">
              <a:solidFill>
                <a:schemeClr val="accent2">
                  <a:lumMod val="50000"/>
                </a:schemeClr>
              </a:solidFill>
            </a:rPr>
            <a:t>The ability to get personal fulfillment from our jobs or our chosen career fields while still maintaining balance in our lives. </a:t>
          </a:r>
          <a:r>
            <a:rPr lang="en-US" sz="1800" kern="1200" dirty="0">
              <a:solidFill>
                <a:schemeClr val="accent2">
                  <a:lumMod val="50000"/>
                </a:schemeClr>
              </a:solidFill>
            </a:rPr>
            <a:t>Our desire to contribute in our careers to make a positive impact on the organizations we work in and to society as a whole leads to Occupational Wellness.</a:t>
          </a:r>
        </a:p>
      </dsp:txBody>
      <dsp:txXfrm>
        <a:off x="2037102" y="2205409"/>
        <a:ext cx="6748692" cy="1763725"/>
      </dsp:txXfrm>
    </dsp:sp>
    <dsp:sp modelId="{3FCCB729-EFE3-477D-86DD-359A38DF7F0E}">
      <dsp:nvSpPr>
        <dsp:cNvPr id="0" name=""/>
        <dsp:cNvSpPr/>
      </dsp:nvSpPr>
      <dsp:spPr>
        <a:xfrm>
          <a:off x="0" y="4410066"/>
          <a:ext cx="8785795" cy="1763725"/>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41B72585-D3FD-489C-8770-1161EB0837BF}">
      <dsp:nvSpPr>
        <dsp:cNvPr id="0" name=""/>
        <dsp:cNvSpPr/>
      </dsp:nvSpPr>
      <dsp:spPr>
        <a:xfrm>
          <a:off x="533526" y="4806904"/>
          <a:ext cx="970048" cy="970048"/>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43588E2F-D410-4477-A351-4CD5B369FDEE}">
      <dsp:nvSpPr>
        <dsp:cNvPr id="0" name=""/>
        <dsp:cNvSpPr/>
      </dsp:nvSpPr>
      <dsp:spPr>
        <a:xfrm>
          <a:off x="2037102" y="4410066"/>
          <a:ext cx="6748692" cy="176372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86661" tIns="186661" rIns="186661" bIns="186661" numCol="1" spcCol="1270" anchor="ctr" anchorCtr="0">
          <a:noAutofit/>
        </a:bodyPr>
        <a:lstStyle/>
        <a:p>
          <a:pPr marL="0" lvl="0" indent="0" algn="l" defTabSz="800100">
            <a:lnSpc>
              <a:spcPct val="100000"/>
            </a:lnSpc>
            <a:spcBef>
              <a:spcPct val="0"/>
            </a:spcBef>
            <a:spcAft>
              <a:spcPct val="35000"/>
            </a:spcAft>
            <a:buNone/>
          </a:pPr>
          <a:r>
            <a:rPr lang="en-US" sz="1800" b="1" kern="1200" dirty="0">
              <a:solidFill>
                <a:schemeClr val="accent2">
                  <a:lumMod val="50000"/>
                </a:schemeClr>
              </a:solidFill>
            </a:rPr>
            <a:t>When we feel a sense of participation and contribution as a result of our doing a good job</a:t>
          </a:r>
          <a:r>
            <a:rPr lang="en-US" sz="1800" kern="1200" dirty="0">
              <a:solidFill>
                <a:schemeClr val="accent2">
                  <a:lumMod val="50000"/>
                </a:schemeClr>
              </a:solidFill>
            </a:rPr>
            <a:t>. We’re more eager to greet each day with at least some amount of enthusiasm and look forward to going to work because we like what we do or gain some satisfaction from our efforts</a:t>
          </a:r>
          <a:r>
            <a:rPr lang="en-US" sz="1800" kern="1200" dirty="0"/>
            <a:t>. </a:t>
          </a:r>
        </a:p>
      </dsp:txBody>
      <dsp:txXfrm>
        <a:off x="2037102" y="4410066"/>
        <a:ext cx="6748692" cy="1763725"/>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719C7D2-99D0-4E13-9216-DBFA3150926E}">
      <dsp:nvSpPr>
        <dsp:cNvPr id="0" name=""/>
        <dsp:cNvSpPr/>
      </dsp:nvSpPr>
      <dsp:spPr>
        <a:xfrm>
          <a:off x="0" y="0"/>
          <a:ext cx="9504071" cy="0"/>
        </a:xfrm>
        <a:prstGeom prst="line">
          <a:avLst/>
        </a:prstGeom>
        <a:solidFill>
          <a:schemeClr val="accent4">
            <a:hueOff val="0"/>
            <a:satOff val="0"/>
            <a:lumOff val="0"/>
            <a:alphaOff val="0"/>
          </a:schemeClr>
        </a:solidFill>
        <a:ln w="19050" cap="rnd"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6B959892-4C0A-4868-AD20-C6DF6F6FEE59}">
      <dsp:nvSpPr>
        <dsp:cNvPr id="0" name=""/>
        <dsp:cNvSpPr/>
      </dsp:nvSpPr>
      <dsp:spPr>
        <a:xfrm>
          <a:off x="0" y="2015"/>
          <a:ext cx="9504071" cy="68713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1920" tIns="121920" rIns="121920" bIns="121920" numCol="1" spcCol="1270" anchor="t" anchorCtr="0">
          <a:noAutofit/>
        </a:bodyPr>
        <a:lstStyle/>
        <a:p>
          <a:pPr marL="0" lvl="0" indent="0" algn="l" defTabSz="1422400">
            <a:lnSpc>
              <a:spcPct val="90000"/>
            </a:lnSpc>
            <a:spcBef>
              <a:spcPct val="0"/>
            </a:spcBef>
            <a:spcAft>
              <a:spcPct val="35000"/>
            </a:spcAft>
            <a:buNone/>
          </a:pPr>
          <a:r>
            <a:rPr lang="en-US" sz="3200" kern="1200" dirty="0">
              <a:solidFill>
                <a:schemeClr val="accent2">
                  <a:lumMod val="50000"/>
                </a:schemeClr>
              </a:solidFill>
            </a:rPr>
            <a:t>3. The negative impacts of stigma may include…</a:t>
          </a:r>
        </a:p>
      </dsp:txBody>
      <dsp:txXfrm>
        <a:off x="0" y="2015"/>
        <a:ext cx="9504071" cy="687135"/>
      </dsp:txXfrm>
    </dsp:sp>
    <dsp:sp modelId="{73F586E4-F695-4447-AD49-3173D8504B99}">
      <dsp:nvSpPr>
        <dsp:cNvPr id="0" name=""/>
        <dsp:cNvSpPr/>
      </dsp:nvSpPr>
      <dsp:spPr>
        <a:xfrm>
          <a:off x="0" y="689150"/>
          <a:ext cx="9504071" cy="0"/>
        </a:xfrm>
        <a:prstGeom prst="line">
          <a:avLst/>
        </a:prstGeom>
        <a:solidFill>
          <a:schemeClr val="accent4">
            <a:hueOff val="0"/>
            <a:satOff val="0"/>
            <a:lumOff val="0"/>
            <a:alphaOff val="0"/>
          </a:schemeClr>
        </a:solidFill>
        <a:ln w="19050" cap="rnd"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CB22EF42-B736-4230-8C53-31064AB78B11}">
      <dsp:nvSpPr>
        <dsp:cNvPr id="0" name=""/>
        <dsp:cNvSpPr/>
      </dsp:nvSpPr>
      <dsp:spPr>
        <a:xfrm>
          <a:off x="0" y="689150"/>
          <a:ext cx="9504071" cy="68713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1920" tIns="121920" rIns="121920" bIns="121920" numCol="1" spcCol="1270" anchor="t" anchorCtr="0">
          <a:noAutofit/>
        </a:bodyPr>
        <a:lstStyle/>
        <a:p>
          <a:pPr marL="0" lvl="0" indent="0" algn="l" defTabSz="1422400">
            <a:lnSpc>
              <a:spcPct val="90000"/>
            </a:lnSpc>
            <a:spcBef>
              <a:spcPct val="0"/>
            </a:spcBef>
            <a:spcAft>
              <a:spcPct val="35000"/>
            </a:spcAft>
            <a:buNone/>
          </a:pPr>
          <a:r>
            <a:rPr lang="en-US" sz="3200" kern="1200" dirty="0">
              <a:solidFill>
                <a:schemeClr val="accent2">
                  <a:lumMod val="50000"/>
                </a:schemeClr>
              </a:solidFill>
            </a:rPr>
            <a:t>A. Difficulty accessing safe and affordable housing</a:t>
          </a:r>
        </a:p>
      </dsp:txBody>
      <dsp:txXfrm>
        <a:off x="0" y="689150"/>
        <a:ext cx="9504071" cy="687135"/>
      </dsp:txXfrm>
    </dsp:sp>
    <dsp:sp modelId="{FB49BDFA-83D0-48A6-A9F7-8F93A8E9B523}">
      <dsp:nvSpPr>
        <dsp:cNvPr id="0" name=""/>
        <dsp:cNvSpPr/>
      </dsp:nvSpPr>
      <dsp:spPr>
        <a:xfrm>
          <a:off x="0" y="1376286"/>
          <a:ext cx="9504071" cy="0"/>
        </a:xfrm>
        <a:prstGeom prst="line">
          <a:avLst/>
        </a:prstGeom>
        <a:solidFill>
          <a:schemeClr val="accent4">
            <a:hueOff val="0"/>
            <a:satOff val="0"/>
            <a:lumOff val="0"/>
            <a:alphaOff val="0"/>
          </a:schemeClr>
        </a:solidFill>
        <a:ln w="19050" cap="rnd"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00788D61-B8D5-4088-96A2-5174B5627F7F}">
      <dsp:nvSpPr>
        <dsp:cNvPr id="0" name=""/>
        <dsp:cNvSpPr/>
      </dsp:nvSpPr>
      <dsp:spPr>
        <a:xfrm>
          <a:off x="0" y="1376286"/>
          <a:ext cx="9504071" cy="68713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1920" tIns="121920" rIns="121920" bIns="121920" numCol="1" spcCol="1270" anchor="t" anchorCtr="0">
          <a:noAutofit/>
        </a:bodyPr>
        <a:lstStyle/>
        <a:p>
          <a:pPr marL="0" lvl="0" indent="0" algn="l" defTabSz="1422400">
            <a:lnSpc>
              <a:spcPct val="90000"/>
            </a:lnSpc>
            <a:spcBef>
              <a:spcPct val="0"/>
            </a:spcBef>
            <a:spcAft>
              <a:spcPct val="35000"/>
            </a:spcAft>
            <a:buNone/>
          </a:pPr>
          <a:r>
            <a:rPr lang="en-US" sz="3200" kern="1200" dirty="0">
              <a:solidFill>
                <a:schemeClr val="accent2">
                  <a:lumMod val="50000"/>
                </a:schemeClr>
              </a:solidFill>
            </a:rPr>
            <a:t>B. Diminished belief in one’s ability</a:t>
          </a:r>
        </a:p>
      </dsp:txBody>
      <dsp:txXfrm>
        <a:off x="0" y="1376286"/>
        <a:ext cx="9504071" cy="687135"/>
      </dsp:txXfrm>
    </dsp:sp>
    <dsp:sp modelId="{1BBCCD45-1176-4443-A6AC-399442773CC0}">
      <dsp:nvSpPr>
        <dsp:cNvPr id="0" name=""/>
        <dsp:cNvSpPr/>
      </dsp:nvSpPr>
      <dsp:spPr>
        <a:xfrm>
          <a:off x="0" y="2063421"/>
          <a:ext cx="9504071" cy="0"/>
        </a:xfrm>
        <a:prstGeom prst="line">
          <a:avLst/>
        </a:prstGeom>
        <a:solidFill>
          <a:schemeClr val="accent4">
            <a:hueOff val="0"/>
            <a:satOff val="0"/>
            <a:lumOff val="0"/>
            <a:alphaOff val="0"/>
          </a:schemeClr>
        </a:solidFill>
        <a:ln w="19050" cap="rnd"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179D601A-4826-4669-B5E1-5971F63B2887}">
      <dsp:nvSpPr>
        <dsp:cNvPr id="0" name=""/>
        <dsp:cNvSpPr/>
      </dsp:nvSpPr>
      <dsp:spPr>
        <a:xfrm>
          <a:off x="0" y="2063421"/>
          <a:ext cx="9504071" cy="68713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1920" tIns="121920" rIns="121920" bIns="121920" numCol="1" spcCol="1270" anchor="t" anchorCtr="0">
          <a:noAutofit/>
        </a:bodyPr>
        <a:lstStyle/>
        <a:p>
          <a:pPr marL="0" lvl="0" indent="0" algn="l" defTabSz="1422400">
            <a:lnSpc>
              <a:spcPct val="90000"/>
            </a:lnSpc>
            <a:spcBef>
              <a:spcPct val="0"/>
            </a:spcBef>
            <a:spcAft>
              <a:spcPct val="35000"/>
            </a:spcAft>
            <a:buNone/>
          </a:pPr>
          <a:r>
            <a:rPr lang="en-US" sz="3200" kern="1200" dirty="0">
              <a:solidFill>
                <a:schemeClr val="accent2">
                  <a:lumMod val="50000"/>
                </a:schemeClr>
              </a:solidFill>
            </a:rPr>
            <a:t>C. Involvement in the criminal justice system</a:t>
          </a:r>
        </a:p>
      </dsp:txBody>
      <dsp:txXfrm>
        <a:off x="0" y="2063421"/>
        <a:ext cx="9504071" cy="687135"/>
      </dsp:txXfrm>
    </dsp:sp>
    <dsp:sp modelId="{FA5A4936-6DF6-4BF0-B643-BD2266ECB49D}">
      <dsp:nvSpPr>
        <dsp:cNvPr id="0" name=""/>
        <dsp:cNvSpPr/>
      </dsp:nvSpPr>
      <dsp:spPr>
        <a:xfrm>
          <a:off x="0" y="2750556"/>
          <a:ext cx="9504071" cy="0"/>
        </a:xfrm>
        <a:prstGeom prst="line">
          <a:avLst/>
        </a:prstGeom>
        <a:solidFill>
          <a:schemeClr val="accent4">
            <a:hueOff val="0"/>
            <a:satOff val="0"/>
            <a:lumOff val="0"/>
            <a:alphaOff val="0"/>
          </a:schemeClr>
        </a:solidFill>
        <a:ln w="19050" cap="rnd"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882E9ACD-D312-4D60-B003-781FD901B82F}">
      <dsp:nvSpPr>
        <dsp:cNvPr id="0" name=""/>
        <dsp:cNvSpPr/>
      </dsp:nvSpPr>
      <dsp:spPr>
        <a:xfrm>
          <a:off x="0" y="2750556"/>
          <a:ext cx="9504071" cy="68713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1920" tIns="121920" rIns="121920" bIns="121920" numCol="1" spcCol="1270" anchor="t" anchorCtr="0">
          <a:noAutofit/>
        </a:bodyPr>
        <a:lstStyle/>
        <a:p>
          <a:pPr marL="0" lvl="0" indent="0" algn="l" defTabSz="1422400">
            <a:lnSpc>
              <a:spcPct val="90000"/>
            </a:lnSpc>
            <a:spcBef>
              <a:spcPct val="0"/>
            </a:spcBef>
            <a:spcAft>
              <a:spcPct val="35000"/>
            </a:spcAft>
            <a:buNone/>
          </a:pPr>
          <a:r>
            <a:rPr lang="en-US" sz="3200" kern="1200" dirty="0">
              <a:solidFill>
                <a:schemeClr val="accent2">
                  <a:lumMod val="50000"/>
                </a:schemeClr>
              </a:solidFill>
            </a:rPr>
            <a:t>D. All of the above</a:t>
          </a:r>
        </a:p>
      </dsp:txBody>
      <dsp:txXfrm>
        <a:off x="0" y="2750556"/>
        <a:ext cx="9504071" cy="687135"/>
      </dsp:txXfrm>
    </dsp:sp>
    <dsp:sp modelId="{CBDBE84E-FD9D-4DA4-A9F8-180FE381E01E}">
      <dsp:nvSpPr>
        <dsp:cNvPr id="0" name=""/>
        <dsp:cNvSpPr/>
      </dsp:nvSpPr>
      <dsp:spPr>
        <a:xfrm>
          <a:off x="0" y="3437692"/>
          <a:ext cx="9504071" cy="0"/>
        </a:xfrm>
        <a:prstGeom prst="line">
          <a:avLst/>
        </a:prstGeom>
        <a:solidFill>
          <a:schemeClr val="accent4">
            <a:hueOff val="0"/>
            <a:satOff val="0"/>
            <a:lumOff val="0"/>
            <a:alphaOff val="0"/>
          </a:schemeClr>
        </a:solidFill>
        <a:ln w="19050" cap="rnd"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76DD8E53-6412-46BF-AA8D-37948F257E7D}">
      <dsp:nvSpPr>
        <dsp:cNvPr id="0" name=""/>
        <dsp:cNvSpPr/>
      </dsp:nvSpPr>
      <dsp:spPr>
        <a:xfrm>
          <a:off x="0" y="3437692"/>
          <a:ext cx="9504071" cy="68713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1920" tIns="121920" rIns="121920" bIns="121920" numCol="1" spcCol="1270" anchor="t" anchorCtr="0">
          <a:noAutofit/>
        </a:bodyPr>
        <a:lstStyle/>
        <a:p>
          <a:pPr marL="0" lvl="0" indent="0" algn="l" defTabSz="1422400">
            <a:lnSpc>
              <a:spcPct val="90000"/>
            </a:lnSpc>
            <a:spcBef>
              <a:spcPct val="0"/>
            </a:spcBef>
            <a:spcAft>
              <a:spcPct val="35000"/>
            </a:spcAft>
            <a:buNone/>
          </a:pPr>
          <a:r>
            <a:rPr lang="en-US" sz="3200" kern="1200" dirty="0">
              <a:solidFill>
                <a:schemeClr val="accent2">
                  <a:lumMod val="50000"/>
                </a:schemeClr>
              </a:solidFill>
            </a:rPr>
            <a:t>E. None of the above</a:t>
          </a:r>
        </a:p>
      </dsp:txBody>
      <dsp:txXfrm>
        <a:off x="0" y="3437692"/>
        <a:ext cx="9504071" cy="687135"/>
      </dsp:txXfrm>
    </dsp:sp>
  </dsp:spTree>
</dsp:drawing>
</file>

<file path=ppt/diagrams/drawing7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D448526-AD63-4CE0-94B4-E6B4E2E6F4C8}">
      <dsp:nvSpPr>
        <dsp:cNvPr id="0" name=""/>
        <dsp:cNvSpPr/>
      </dsp:nvSpPr>
      <dsp:spPr>
        <a:xfrm>
          <a:off x="0" y="585"/>
          <a:ext cx="9100881" cy="1371016"/>
        </a:xfrm>
        <a:prstGeom prst="roundRect">
          <a:avLst>
            <a:gd name="adj" fmla="val 10000"/>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1CD38AB2-7EDA-4CFF-A931-5FC741579080}">
      <dsp:nvSpPr>
        <dsp:cNvPr id="0" name=""/>
        <dsp:cNvSpPr/>
      </dsp:nvSpPr>
      <dsp:spPr>
        <a:xfrm>
          <a:off x="414732" y="309064"/>
          <a:ext cx="754058" cy="754058"/>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9050" cap="rnd" cmpd="sng" algn="ctr">
          <a:noFill/>
          <a:prstDash val="solid"/>
        </a:ln>
        <a:effectLst/>
      </dsp:spPr>
      <dsp:style>
        <a:lnRef idx="2">
          <a:scrgbClr r="0" g="0" b="0"/>
        </a:lnRef>
        <a:fillRef idx="1">
          <a:scrgbClr r="0" g="0" b="0"/>
        </a:fillRef>
        <a:effectRef idx="0">
          <a:scrgbClr r="0" g="0" b="0"/>
        </a:effectRef>
        <a:fontRef idx="minor">
          <a:schemeClr val="lt1"/>
        </a:fontRef>
      </dsp:style>
    </dsp:sp>
    <dsp:sp modelId="{05B18C89-A6B2-418B-840D-4A8BF8ECBC37}">
      <dsp:nvSpPr>
        <dsp:cNvPr id="0" name=""/>
        <dsp:cNvSpPr/>
      </dsp:nvSpPr>
      <dsp:spPr>
        <a:xfrm>
          <a:off x="1583523" y="585"/>
          <a:ext cx="7517357" cy="137101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45099" tIns="145099" rIns="145099" bIns="145099" numCol="1" spcCol="1270" anchor="ctr" anchorCtr="0">
          <a:noAutofit/>
        </a:bodyPr>
        <a:lstStyle/>
        <a:p>
          <a:pPr marL="0" lvl="0" indent="0" algn="l" defTabSz="1422400">
            <a:lnSpc>
              <a:spcPct val="90000"/>
            </a:lnSpc>
            <a:spcBef>
              <a:spcPct val="0"/>
            </a:spcBef>
            <a:spcAft>
              <a:spcPct val="35000"/>
            </a:spcAft>
            <a:buNone/>
          </a:pPr>
          <a:r>
            <a:rPr lang="en-US" sz="3200" b="1" i="1" u="sng" kern="1200" dirty="0"/>
            <a:t>Social Wellness</a:t>
          </a:r>
          <a:endParaRPr lang="en-US" sz="3200" kern="1200" dirty="0"/>
        </a:p>
      </dsp:txBody>
      <dsp:txXfrm>
        <a:off x="1583523" y="585"/>
        <a:ext cx="7517357" cy="1371016"/>
      </dsp:txXfrm>
    </dsp:sp>
    <dsp:sp modelId="{A795D334-996E-4D62-8A08-FDDBF3FA56DA}">
      <dsp:nvSpPr>
        <dsp:cNvPr id="0" name=""/>
        <dsp:cNvSpPr/>
      </dsp:nvSpPr>
      <dsp:spPr>
        <a:xfrm>
          <a:off x="0" y="1714356"/>
          <a:ext cx="9100881" cy="1371016"/>
        </a:xfrm>
        <a:prstGeom prst="roundRect">
          <a:avLst>
            <a:gd name="adj" fmla="val 10000"/>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8E998C08-EB3B-41B8-8C8C-9F22DBCA84A4}">
      <dsp:nvSpPr>
        <dsp:cNvPr id="0" name=""/>
        <dsp:cNvSpPr/>
      </dsp:nvSpPr>
      <dsp:spPr>
        <a:xfrm>
          <a:off x="414732" y="2022835"/>
          <a:ext cx="754058" cy="754058"/>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9050" cap="rnd" cmpd="sng" algn="ctr">
          <a:noFill/>
          <a:prstDash val="solid"/>
        </a:ln>
        <a:effectLst/>
      </dsp:spPr>
      <dsp:style>
        <a:lnRef idx="2">
          <a:scrgbClr r="0" g="0" b="0"/>
        </a:lnRef>
        <a:fillRef idx="1">
          <a:scrgbClr r="0" g="0" b="0"/>
        </a:fillRef>
        <a:effectRef idx="0">
          <a:scrgbClr r="0" g="0" b="0"/>
        </a:effectRef>
        <a:fontRef idx="minor">
          <a:schemeClr val="lt1"/>
        </a:fontRef>
      </dsp:style>
    </dsp:sp>
    <dsp:sp modelId="{02F78337-BC4D-4486-B610-679FFD374B78}">
      <dsp:nvSpPr>
        <dsp:cNvPr id="0" name=""/>
        <dsp:cNvSpPr/>
      </dsp:nvSpPr>
      <dsp:spPr>
        <a:xfrm>
          <a:off x="1583523" y="1714356"/>
          <a:ext cx="7517357" cy="137101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45099" tIns="145099" rIns="145099" bIns="145099" numCol="1" spcCol="1270" anchor="ctr" anchorCtr="0">
          <a:noAutofit/>
        </a:bodyPr>
        <a:lstStyle/>
        <a:p>
          <a:pPr marL="0" lvl="0" indent="0" algn="l" defTabSz="889000">
            <a:lnSpc>
              <a:spcPct val="90000"/>
            </a:lnSpc>
            <a:spcBef>
              <a:spcPct val="0"/>
            </a:spcBef>
            <a:spcAft>
              <a:spcPct val="35000"/>
            </a:spcAft>
            <a:buNone/>
          </a:pPr>
          <a:r>
            <a:rPr lang="en-US" sz="2000" kern="1200" dirty="0"/>
            <a:t>The ability to relate to and connect with other people in our world. Our ability to establish and maintain positive relationships with family, friends and co-workers contributes to our Social Wellness.</a:t>
          </a:r>
        </a:p>
      </dsp:txBody>
      <dsp:txXfrm>
        <a:off x="1583523" y="1714356"/>
        <a:ext cx="7517357" cy="1371016"/>
      </dsp:txXfrm>
    </dsp:sp>
    <dsp:sp modelId="{59B4AF27-9255-4CF0-84E0-E1E0B55408FA}">
      <dsp:nvSpPr>
        <dsp:cNvPr id="0" name=""/>
        <dsp:cNvSpPr/>
      </dsp:nvSpPr>
      <dsp:spPr>
        <a:xfrm>
          <a:off x="0" y="3428126"/>
          <a:ext cx="9100881" cy="1371016"/>
        </a:xfrm>
        <a:prstGeom prst="roundRect">
          <a:avLst>
            <a:gd name="adj" fmla="val 10000"/>
          </a:avLst>
        </a:prstGeom>
        <a:solidFill>
          <a:schemeClr val="accent4">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855418DD-B9B2-4211-AB5F-5528D0108E54}">
      <dsp:nvSpPr>
        <dsp:cNvPr id="0" name=""/>
        <dsp:cNvSpPr/>
      </dsp:nvSpPr>
      <dsp:spPr>
        <a:xfrm>
          <a:off x="414732" y="3736605"/>
          <a:ext cx="754058" cy="754058"/>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9050" cap="rnd" cmpd="sng" algn="ctr">
          <a:noFill/>
          <a:prstDash val="solid"/>
        </a:ln>
        <a:effectLst/>
      </dsp:spPr>
      <dsp:style>
        <a:lnRef idx="2">
          <a:scrgbClr r="0" g="0" b="0"/>
        </a:lnRef>
        <a:fillRef idx="1">
          <a:scrgbClr r="0" g="0" b="0"/>
        </a:fillRef>
        <a:effectRef idx="0">
          <a:scrgbClr r="0" g="0" b="0"/>
        </a:effectRef>
        <a:fontRef idx="minor">
          <a:schemeClr val="lt1"/>
        </a:fontRef>
      </dsp:style>
    </dsp:sp>
    <dsp:sp modelId="{398BC1FC-B4A7-4282-96AA-EB5C1CEDA410}">
      <dsp:nvSpPr>
        <dsp:cNvPr id="0" name=""/>
        <dsp:cNvSpPr/>
      </dsp:nvSpPr>
      <dsp:spPr>
        <a:xfrm>
          <a:off x="1583523" y="3428126"/>
          <a:ext cx="7517357" cy="137101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45099" tIns="145099" rIns="145099" bIns="145099" numCol="1" spcCol="1270" anchor="ctr" anchorCtr="0">
          <a:noAutofit/>
        </a:bodyPr>
        <a:lstStyle/>
        <a:p>
          <a:pPr marL="0" lvl="0" indent="0" algn="l" defTabSz="889000">
            <a:lnSpc>
              <a:spcPct val="90000"/>
            </a:lnSpc>
            <a:spcBef>
              <a:spcPct val="0"/>
            </a:spcBef>
            <a:spcAft>
              <a:spcPct val="35000"/>
            </a:spcAft>
            <a:buNone/>
          </a:pPr>
          <a:r>
            <a:rPr lang="en-US" sz="2000" kern="1200" dirty="0"/>
            <a:t>Most human beings want and need to be with others in order to share experiences, conversation and to broaden their circle of acquaintances. It gives them a sense of belonging and helps them develop a functional and helpful support system.</a:t>
          </a:r>
        </a:p>
      </dsp:txBody>
      <dsp:txXfrm>
        <a:off x="1583523" y="3428126"/>
        <a:ext cx="7517357" cy="1371016"/>
      </dsp:txXfrm>
    </dsp:sp>
  </dsp:spTree>
</dsp:drawing>
</file>

<file path=ppt/diagrams/drawing7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9AFFB31-96A4-4A31-96CD-574C6B1A2FB8}">
      <dsp:nvSpPr>
        <dsp:cNvPr id="0" name=""/>
        <dsp:cNvSpPr/>
      </dsp:nvSpPr>
      <dsp:spPr>
        <a:xfrm>
          <a:off x="0" y="119055"/>
          <a:ext cx="6628804" cy="1148647"/>
        </a:xfrm>
        <a:prstGeom prst="roundRect">
          <a:avLst/>
        </a:prstGeom>
        <a:gradFill rotWithShape="0">
          <a:gsLst>
            <a:gs pos="0">
              <a:schemeClr val="accent2">
                <a:hueOff val="0"/>
                <a:satOff val="0"/>
                <a:lumOff val="0"/>
                <a:alphaOff val="0"/>
                <a:tint val="96000"/>
                <a:lumMod val="100000"/>
              </a:schemeClr>
            </a:gs>
            <a:gs pos="78000">
              <a:schemeClr val="accent2">
                <a:hueOff val="0"/>
                <a:satOff val="0"/>
                <a:lumOff val="0"/>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a:lnSpc>
              <a:spcPct val="90000"/>
            </a:lnSpc>
            <a:spcBef>
              <a:spcPct val="0"/>
            </a:spcBef>
            <a:spcAft>
              <a:spcPct val="35000"/>
            </a:spcAft>
            <a:buNone/>
          </a:pPr>
          <a:r>
            <a:rPr lang="en-US" sz="2800" b="1" i="1" u="sng" kern="1200" dirty="0"/>
            <a:t>Spiritual Wellness</a:t>
          </a:r>
          <a:endParaRPr lang="en-US" sz="2800" b="1" kern="1200" dirty="0"/>
        </a:p>
      </dsp:txBody>
      <dsp:txXfrm>
        <a:off x="56072" y="175127"/>
        <a:ext cx="6516660" cy="1036503"/>
      </dsp:txXfrm>
    </dsp:sp>
    <dsp:sp modelId="{C3F30370-2C75-484E-BF0C-130F76A60675}">
      <dsp:nvSpPr>
        <dsp:cNvPr id="0" name=""/>
        <dsp:cNvSpPr/>
      </dsp:nvSpPr>
      <dsp:spPr>
        <a:xfrm>
          <a:off x="0" y="1316662"/>
          <a:ext cx="6628804" cy="1148647"/>
        </a:xfrm>
        <a:prstGeom prst="roundRect">
          <a:avLst/>
        </a:prstGeom>
        <a:gradFill rotWithShape="0">
          <a:gsLst>
            <a:gs pos="0">
              <a:schemeClr val="accent2">
                <a:hueOff val="11784"/>
                <a:satOff val="-11496"/>
                <a:lumOff val="-589"/>
                <a:alphaOff val="0"/>
                <a:tint val="96000"/>
                <a:lumMod val="100000"/>
              </a:schemeClr>
            </a:gs>
            <a:gs pos="78000">
              <a:schemeClr val="accent2">
                <a:hueOff val="11784"/>
                <a:satOff val="-11496"/>
                <a:lumOff val="-589"/>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l" defTabSz="755650">
            <a:lnSpc>
              <a:spcPct val="90000"/>
            </a:lnSpc>
            <a:spcBef>
              <a:spcPct val="0"/>
            </a:spcBef>
            <a:spcAft>
              <a:spcPct val="35000"/>
            </a:spcAft>
            <a:buNone/>
          </a:pPr>
          <a:r>
            <a:rPr lang="en-US" sz="1700" b="1" kern="1200"/>
            <a:t>The ability to establish peace and harmony in our lives. </a:t>
          </a:r>
          <a:r>
            <a:rPr lang="en-US" sz="1700" kern="1200"/>
            <a:t>The ability to develop congruency between values and actions and to realize a common purpose that binds creation together contributes to our Spiritual Wellness.</a:t>
          </a:r>
        </a:p>
      </dsp:txBody>
      <dsp:txXfrm>
        <a:off x="56072" y="1372734"/>
        <a:ext cx="6516660" cy="1036503"/>
      </dsp:txXfrm>
    </dsp:sp>
    <dsp:sp modelId="{5D896694-2DF2-4F21-90D3-C4A7029359CD}">
      <dsp:nvSpPr>
        <dsp:cNvPr id="0" name=""/>
        <dsp:cNvSpPr/>
      </dsp:nvSpPr>
      <dsp:spPr>
        <a:xfrm>
          <a:off x="0" y="2514270"/>
          <a:ext cx="6628804" cy="1148647"/>
        </a:xfrm>
        <a:prstGeom prst="roundRect">
          <a:avLst/>
        </a:prstGeom>
        <a:gradFill rotWithShape="0">
          <a:gsLst>
            <a:gs pos="0">
              <a:schemeClr val="accent2">
                <a:hueOff val="23569"/>
                <a:satOff val="-22991"/>
                <a:lumOff val="-1177"/>
                <a:alphaOff val="0"/>
                <a:tint val="96000"/>
                <a:lumMod val="100000"/>
              </a:schemeClr>
            </a:gs>
            <a:gs pos="78000">
              <a:schemeClr val="accent2">
                <a:hueOff val="23569"/>
                <a:satOff val="-22991"/>
                <a:lumOff val="-1177"/>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l" defTabSz="755650">
            <a:lnSpc>
              <a:spcPct val="90000"/>
            </a:lnSpc>
            <a:spcBef>
              <a:spcPct val="0"/>
            </a:spcBef>
            <a:spcAft>
              <a:spcPct val="35000"/>
            </a:spcAft>
            <a:buNone/>
          </a:pPr>
          <a:r>
            <a:rPr lang="en-US" sz="1700" kern="1200"/>
            <a:t>Whether we believe in a Higher Power, or God as we know Him, or believe in the spirit of nature or mankind in general, we know instinctively that there is something beyond ourselves at work in the universe.</a:t>
          </a:r>
        </a:p>
      </dsp:txBody>
      <dsp:txXfrm>
        <a:off x="56072" y="2570342"/>
        <a:ext cx="6516660" cy="1036503"/>
      </dsp:txXfrm>
    </dsp:sp>
    <dsp:sp modelId="{C958AA76-64F5-4960-9EED-818588949BF6}">
      <dsp:nvSpPr>
        <dsp:cNvPr id="0" name=""/>
        <dsp:cNvSpPr/>
      </dsp:nvSpPr>
      <dsp:spPr>
        <a:xfrm>
          <a:off x="0" y="3711878"/>
          <a:ext cx="6628804" cy="1148647"/>
        </a:xfrm>
        <a:prstGeom prst="roundRect">
          <a:avLst/>
        </a:prstGeom>
        <a:gradFill rotWithShape="0">
          <a:gsLst>
            <a:gs pos="0">
              <a:schemeClr val="accent2">
                <a:hueOff val="35353"/>
                <a:satOff val="-34487"/>
                <a:lumOff val="-1766"/>
                <a:alphaOff val="0"/>
                <a:tint val="96000"/>
                <a:lumMod val="100000"/>
              </a:schemeClr>
            </a:gs>
            <a:gs pos="78000">
              <a:schemeClr val="accent2">
                <a:hueOff val="35353"/>
                <a:satOff val="-34487"/>
                <a:lumOff val="-1766"/>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l" defTabSz="755650">
            <a:lnSpc>
              <a:spcPct val="90000"/>
            </a:lnSpc>
            <a:spcBef>
              <a:spcPct val="0"/>
            </a:spcBef>
            <a:spcAft>
              <a:spcPct val="35000"/>
            </a:spcAft>
            <a:buNone/>
          </a:pPr>
          <a:r>
            <a:rPr lang="en-US" sz="1700" kern="1200"/>
            <a:t>Being able to tap into our spiritual side, to derive comfort and peace from our meditation or prayer helps us expand our sense of purpose and meaning in life.</a:t>
          </a:r>
        </a:p>
      </dsp:txBody>
      <dsp:txXfrm>
        <a:off x="56072" y="3767950"/>
        <a:ext cx="6516660" cy="1036503"/>
      </dsp:txXfrm>
    </dsp:sp>
  </dsp:spTree>
</dsp:drawing>
</file>

<file path=ppt/diagrams/drawing7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195DBB1-DBCD-4BD3-A6BF-D911B2535E53}">
      <dsp:nvSpPr>
        <dsp:cNvPr id="0" name=""/>
        <dsp:cNvSpPr/>
      </dsp:nvSpPr>
      <dsp:spPr>
        <a:xfrm>
          <a:off x="0" y="408456"/>
          <a:ext cx="6628804" cy="1349156"/>
        </a:xfrm>
        <a:prstGeom prst="roundRect">
          <a:avLst/>
        </a:prstGeom>
        <a:gradFill rotWithShape="0">
          <a:gsLst>
            <a:gs pos="0">
              <a:schemeClr val="accent2">
                <a:hueOff val="0"/>
                <a:satOff val="0"/>
                <a:lumOff val="0"/>
                <a:alphaOff val="0"/>
                <a:tint val="96000"/>
                <a:lumMod val="100000"/>
              </a:schemeClr>
            </a:gs>
            <a:gs pos="78000">
              <a:schemeClr val="accent2">
                <a:hueOff val="0"/>
                <a:satOff val="0"/>
                <a:lumOff val="0"/>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b="1" kern="1200" dirty="0"/>
            <a:t>Examine your values.  </a:t>
          </a:r>
          <a:r>
            <a:rPr lang="en-US" sz="2000" kern="1200" dirty="0"/>
            <a:t>Do what's important to you. Don't sweat the small stuff. Get the leisure time you need to avoid burnout. Use goals for daily living.</a:t>
          </a:r>
        </a:p>
      </dsp:txBody>
      <dsp:txXfrm>
        <a:off x="65860" y="474316"/>
        <a:ext cx="6497084" cy="1217436"/>
      </dsp:txXfrm>
    </dsp:sp>
    <dsp:sp modelId="{88289FE3-A372-4AAA-9D61-E3A89D16CA73}">
      <dsp:nvSpPr>
        <dsp:cNvPr id="0" name=""/>
        <dsp:cNvSpPr/>
      </dsp:nvSpPr>
      <dsp:spPr>
        <a:xfrm>
          <a:off x="0" y="1815212"/>
          <a:ext cx="6628804" cy="1349156"/>
        </a:xfrm>
        <a:prstGeom prst="roundRect">
          <a:avLst/>
        </a:prstGeom>
        <a:gradFill rotWithShape="0">
          <a:gsLst>
            <a:gs pos="0">
              <a:schemeClr val="accent2">
                <a:hueOff val="17677"/>
                <a:satOff val="-17244"/>
                <a:lumOff val="-883"/>
                <a:alphaOff val="0"/>
                <a:tint val="96000"/>
                <a:lumMod val="100000"/>
              </a:schemeClr>
            </a:gs>
            <a:gs pos="78000">
              <a:schemeClr val="accent2">
                <a:hueOff val="17677"/>
                <a:satOff val="-17244"/>
                <a:lumOff val="-883"/>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b="1" kern="1200" dirty="0"/>
            <a:t>Build yourself up. </a:t>
          </a:r>
          <a:r>
            <a:rPr lang="en-US" sz="2000" kern="1200" dirty="0"/>
            <a:t> Have positive 'self-talks.' Discipline yourself not to overreact emotionally to stressful situations. Anticipate life change events and plan for them in advance if possible. Affirm your value.</a:t>
          </a:r>
        </a:p>
      </dsp:txBody>
      <dsp:txXfrm>
        <a:off x="65860" y="1881072"/>
        <a:ext cx="6497084" cy="1217436"/>
      </dsp:txXfrm>
    </dsp:sp>
    <dsp:sp modelId="{13A6FE31-A966-4FE0-8031-7112314DEC58}">
      <dsp:nvSpPr>
        <dsp:cNvPr id="0" name=""/>
        <dsp:cNvSpPr/>
      </dsp:nvSpPr>
      <dsp:spPr>
        <a:xfrm>
          <a:off x="0" y="3221968"/>
          <a:ext cx="6628804" cy="1349156"/>
        </a:xfrm>
        <a:prstGeom prst="roundRect">
          <a:avLst/>
        </a:prstGeom>
        <a:gradFill rotWithShape="0">
          <a:gsLst>
            <a:gs pos="0">
              <a:schemeClr val="accent2">
                <a:hueOff val="35353"/>
                <a:satOff val="-34487"/>
                <a:lumOff val="-1766"/>
                <a:alphaOff val="0"/>
                <a:tint val="96000"/>
                <a:lumMod val="100000"/>
              </a:schemeClr>
            </a:gs>
            <a:gs pos="78000">
              <a:schemeClr val="accent2">
                <a:hueOff val="35353"/>
                <a:satOff val="-34487"/>
                <a:lumOff val="-1766"/>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a:t>Eastern Washington University                                                                                                           Counseling &amp; Psychological Services</a:t>
          </a:r>
        </a:p>
      </dsp:txBody>
      <dsp:txXfrm>
        <a:off x="65860" y="3287828"/>
        <a:ext cx="6497084" cy="1217436"/>
      </dsp:txXfrm>
    </dsp:sp>
  </dsp:spTree>
</dsp:drawing>
</file>

<file path=ppt/diagrams/drawing7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E324F92-E4E9-43E8-943B-E940ED99D392}">
      <dsp:nvSpPr>
        <dsp:cNvPr id="0" name=""/>
        <dsp:cNvSpPr/>
      </dsp:nvSpPr>
      <dsp:spPr>
        <a:xfrm>
          <a:off x="0" y="516630"/>
          <a:ext cx="6628804" cy="947699"/>
        </a:xfrm>
        <a:prstGeom prst="roundRect">
          <a:avLst/>
        </a:prstGeom>
        <a:gradFill rotWithShape="0">
          <a:gsLst>
            <a:gs pos="0">
              <a:schemeClr val="accent2">
                <a:hueOff val="0"/>
                <a:satOff val="0"/>
                <a:lumOff val="0"/>
                <a:alphaOff val="0"/>
                <a:tint val="96000"/>
                <a:lumMod val="100000"/>
              </a:schemeClr>
            </a:gs>
            <a:gs pos="78000">
              <a:schemeClr val="accent2">
                <a:hueOff val="0"/>
                <a:satOff val="0"/>
                <a:lumOff val="0"/>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en-US" sz="1800" b="1" kern="1200" dirty="0"/>
            <a:t>Learn to relax.</a:t>
          </a:r>
          <a:r>
            <a:rPr lang="en-US" sz="1800" kern="1200" dirty="0"/>
            <a:t>  Meditate. Listen to soothing music. Breathe deeply and block out the world twice a day for 15 minutes or so. Pace yourself and give yourself time to recharge.</a:t>
          </a:r>
        </a:p>
      </dsp:txBody>
      <dsp:txXfrm>
        <a:off x="46263" y="562893"/>
        <a:ext cx="6536278" cy="855173"/>
      </dsp:txXfrm>
    </dsp:sp>
    <dsp:sp modelId="{9AB044F2-85AA-445B-8FDA-4F6B08E97E76}">
      <dsp:nvSpPr>
        <dsp:cNvPr id="0" name=""/>
        <dsp:cNvSpPr/>
      </dsp:nvSpPr>
      <dsp:spPr>
        <a:xfrm>
          <a:off x="0" y="1516170"/>
          <a:ext cx="6628804" cy="947699"/>
        </a:xfrm>
        <a:prstGeom prst="roundRect">
          <a:avLst/>
        </a:prstGeom>
        <a:gradFill rotWithShape="0">
          <a:gsLst>
            <a:gs pos="0">
              <a:schemeClr val="accent2">
                <a:hueOff val="11784"/>
                <a:satOff val="-11496"/>
                <a:lumOff val="-589"/>
                <a:alphaOff val="0"/>
                <a:tint val="96000"/>
                <a:lumMod val="100000"/>
              </a:schemeClr>
            </a:gs>
            <a:gs pos="78000">
              <a:schemeClr val="accent2">
                <a:hueOff val="11784"/>
                <a:satOff val="-11496"/>
                <a:lumOff val="-589"/>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en-US" sz="1800" b="1" kern="1200" dirty="0"/>
            <a:t>Exercise regularly.</a:t>
          </a:r>
          <a:r>
            <a:rPr lang="en-US" sz="1800" kern="1200" dirty="0"/>
            <a:t>  Three to four times a week for 30-60 minutes a session.</a:t>
          </a:r>
        </a:p>
      </dsp:txBody>
      <dsp:txXfrm>
        <a:off x="46263" y="1562433"/>
        <a:ext cx="6536278" cy="855173"/>
      </dsp:txXfrm>
    </dsp:sp>
    <dsp:sp modelId="{27948D7C-9B1B-4A61-A4C4-85FD9022D1E4}">
      <dsp:nvSpPr>
        <dsp:cNvPr id="0" name=""/>
        <dsp:cNvSpPr/>
      </dsp:nvSpPr>
      <dsp:spPr>
        <a:xfrm>
          <a:off x="0" y="2515710"/>
          <a:ext cx="6628804" cy="947699"/>
        </a:xfrm>
        <a:prstGeom prst="roundRect">
          <a:avLst/>
        </a:prstGeom>
        <a:gradFill rotWithShape="0">
          <a:gsLst>
            <a:gs pos="0">
              <a:schemeClr val="accent2">
                <a:hueOff val="23569"/>
                <a:satOff val="-22991"/>
                <a:lumOff val="-1177"/>
                <a:alphaOff val="0"/>
                <a:tint val="96000"/>
                <a:lumMod val="100000"/>
              </a:schemeClr>
            </a:gs>
            <a:gs pos="78000">
              <a:schemeClr val="accent2">
                <a:hueOff val="23569"/>
                <a:satOff val="-22991"/>
                <a:lumOff val="-1177"/>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en-US" sz="1800" b="1" kern="1200"/>
            <a:t>Eat sensibly.</a:t>
          </a:r>
          <a:r>
            <a:rPr lang="en-US" sz="1800" kern="1200"/>
            <a:t>  Maintain your normal weight with a low-fat, high carbohydrate diet (or follow the most recent recommendations of health professionals)</a:t>
          </a:r>
        </a:p>
      </dsp:txBody>
      <dsp:txXfrm>
        <a:off x="46263" y="2561973"/>
        <a:ext cx="6536278" cy="855173"/>
      </dsp:txXfrm>
    </dsp:sp>
    <dsp:sp modelId="{F45414D2-A088-407E-8C8D-DD6381DF1E8E}">
      <dsp:nvSpPr>
        <dsp:cNvPr id="0" name=""/>
        <dsp:cNvSpPr/>
      </dsp:nvSpPr>
      <dsp:spPr>
        <a:xfrm>
          <a:off x="0" y="3515250"/>
          <a:ext cx="6628804" cy="947699"/>
        </a:xfrm>
        <a:prstGeom prst="roundRect">
          <a:avLst/>
        </a:prstGeom>
        <a:gradFill rotWithShape="0">
          <a:gsLst>
            <a:gs pos="0">
              <a:schemeClr val="accent2">
                <a:hueOff val="35353"/>
                <a:satOff val="-34487"/>
                <a:lumOff val="-1766"/>
                <a:alphaOff val="0"/>
                <a:tint val="96000"/>
                <a:lumMod val="100000"/>
              </a:schemeClr>
            </a:gs>
            <a:gs pos="78000">
              <a:schemeClr val="accent2">
                <a:hueOff val="35353"/>
                <a:satOff val="-34487"/>
                <a:lumOff val="-1766"/>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en-US" sz="1800" kern="1200"/>
            <a:t>Eastern Washington University                                                                                                           Counseling &amp; Psychological Services</a:t>
          </a:r>
        </a:p>
      </dsp:txBody>
      <dsp:txXfrm>
        <a:off x="46263" y="3561513"/>
        <a:ext cx="6536278" cy="855173"/>
      </dsp:txXfrm>
    </dsp:sp>
  </dsp:spTree>
</dsp:drawing>
</file>

<file path=ppt/diagrams/drawing7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D494645-2EC6-4804-9977-582B9F097244}">
      <dsp:nvSpPr>
        <dsp:cNvPr id="0" name=""/>
        <dsp:cNvSpPr/>
      </dsp:nvSpPr>
      <dsp:spPr>
        <a:xfrm>
          <a:off x="0" y="331868"/>
          <a:ext cx="6628804" cy="1405974"/>
        </a:xfrm>
        <a:prstGeom prst="roundRect">
          <a:avLst/>
        </a:prstGeom>
        <a:gradFill rotWithShape="0">
          <a:gsLst>
            <a:gs pos="0">
              <a:schemeClr val="accent2">
                <a:hueOff val="0"/>
                <a:satOff val="0"/>
                <a:lumOff val="0"/>
                <a:alphaOff val="0"/>
                <a:tint val="96000"/>
                <a:lumMod val="100000"/>
              </a:schemeClr>
            </a:gs>
            <a:gs pos="78000">
              <a:schemeClr val="accent2">
                <a:hueOff val="0"/>
                <a:satOff val="0"/>
                <a:lumOff val="0"/>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b="1" kern="1200" dirty="0"/>
            <a:t>Avoid chemical solutions. </a:t>
          </a:r>
          <a:r>
            <a:rPr lang="en-US" sz="2000" kern="1200" dirty="0"/>
            <a:t> Stop smoking. Avoid caffeine. Limit your alcohol and avoid other drugs.</a:t>
          </a:r>
        </a:p>
      </dsp:txBody>
      <dsp:txXfrm>
        <a:off x="68634" y="400502"/>
        <a:ext cx="6491536" cy="1268706"/>
      </dsp:txXfrm>
    </dsp:sp>
    <dsp:sp modelId="{CF98C4D0-F2E8-46E8-9296-858F5BFC46CD}">
      <dsp:nvSpPr>
        <dsp:cNvPr id="0" name=""/>
        <dsp:cNvSpPr/>
      </dsp:nvSpPr>
      <dsp:spPr>
        <a:xfrm>
          <a:off x="0" y="1786803"/>
          <a:ext cx="6628804" cy="1405974"/>
        </a:xfrm>
        <a:prstGeom prst="roundRect">
          <a:avLst/>
        </a:prstGeom>
        <a:gradFill rotWithShape="0">
          <a:gsLst>
            <a:gs pos="0">
              <a:schemeClr val="accent2">
                <a:hueOff val="17677"/>
                <a:satOff val="-17244"/>
                <a:lumOff val="-883"/>
                <a:alphaOff val="0"/>
                <a:tint val="96000"/>
                <a:lumMod val="100000"/>
              </a:schemeClr>
            </a:gs>
            <a:gs pos="78000">
              <a:schemeClr val="accent2">
                <a:hueOff val="17677"/>
                <a:satOff val="-17244"/>
                <a:lumOff val="-883"/>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l" defTabSz="755650">
            <a:lnSpc>
              <a:spcPct val="90000"/>
            </a:lnSpc>
            <a:spcBef>
              <a:spcPct val="0"/>
            </a:spcBef>
            <a:spcAft>
              <a:spcPct val="35000"/>
            </a:spcAft>
            <a:buNone/>
          </a:pPr>
          <a:r>
            <a:rPr lang="en-US" sz="1700" b="1" kern="1200" dirty="0"/>
            <a:t>Take control of your life.</a:t>
          </a:r>
          <a:r>
            <a:rPr lang="en-US" sz="1700" kern="1200" dirty="0"/>
            <a:t>  Maintain a sense of humor. Delegate responsibility and combat perfectionism. Resist unreasonable demands on your time. Spend time with your family. Nurture your friendships and do things you enjoy. Always keep one foot in something comfortable. Live through your values. </a:t>
          </a:r>
        </a:p>
      </dsp:txBody>
      <dsp:txXfrm>
        <a:off x="68634" y="1855437"/>
        <a:ext cx="6491536" cy="1268706"/>
      </dsp:txXfrm>
    </dsp:sp>
    <dsp:sp modelId="{6BC7337D-5F00-401A-A27E-61B4DD68111F}">
      <dsp:nvSpPr>
        <dsp:cNvPr id="0" name=""/>
        <dsp:cNvSpPr/>
      </dsp:nvSpPr>
      <dsp:spPr>
        <a:xfrm>
          <a:off x="0" y="3241737"/>
          <a:ext cx="6628804" cy="1405974"/>
        </a:xfrm>
        <a:prstGeom prst="roundRect">
          <a:avLst/>
        </a:prstGeom>
        <a:gradFill rotWithShape="0">
          <a:gsLst>
            <a:gs pos="0">
              <a:schemeClr val="accent2">
                <a:hueOff val="35353"/>
                <a:satOff val="-34487"/>
                <a:lumOff val="-1766"/>
                <a:alphaOff val="0"/>
                <a:tint val="96000"/>
                <a:lumMod val="100000"/>
              </a:schemeClr>
            </a:gs>
            <a:gs pos="78000">
              <a:schemeClr val="accent2">
                <a:hueOff val="35353"/>
                <a:satOff val="-34487"/>
                <a:lumOff val="-1766"/>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dirty="0"/>
            <a:t>Eastern Washington University                                                                                                           Counseling &amp; Psychological Services</a:t>
          </a:r>
        </a:p>
      </dsp:txBody>
      <dsp:txXfrm>
        <a:off x="68634" y="3310371"/>
        <a:ext cx="6491536" cy="1268706"/>
      </dsp:txXfrm>
    </dsp:sp>
  </dsp:spTree>
</dsp:drawing>
</file>

<file path=ppt/diagrams/drawing7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3A64B79-68D6-4640-8F5F-80C14B766E21}">
      <dsp:nvSpPr>
        <dsp:cNvPr id="0" name=""/>
        <dsp:cNvSpPr/>
      </dsp:nvSpPr>
      <dsp:spPr>
        <a:xfrm>
          <a:off x="1346616" y="314525"/>
          <a:ext cx="1944000" cy="1944000"/>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D8850FE-7B9C-4AC0-841E-112E74F48EAC}">
      <dsp:nvSpPr>
        <dsp:cNvPr id="0" name=""/>
        <dsp:cNvSpPr/>
      </dsp:nvSpPr>
      <dsp:spPr>
        <a:xfrm>
          <a:off x="0" y="2592362"/>
          <a:ext cx="4320000" cy="720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1422400">
            <a:lnSpc>
              <a:spcPct val="100000"/>
            </a:lnSpc>
            <a:spcBef>
              <a:spcPct val="0"/>
            </a:spcBef>
            <a:spcAft>
              <a:spcPct val="35000"/>
            </a:spcAft>
            <a:buNone/>
          </a:pPr>
          <a:r>
            <a:rPr lang="en-US" sz="3200" b="0" kern="1200" dirty="0">
              <a:solidFill>
                <a:schemeClr val="accent2">
                  <a:lumMod val="75000"/>
                </a:schemeClr>
              </a:solidFill>
            </a:rPr>
            <a:t>Just Remember</a:t>
          </a:r>
        </a:p>
      </dsp:txBody>
      <dsp:txXfrm>
        <a:off x="0" y="2592362"/>
        <a:ext cx="4320000" cy="720000"/>
      </dsp:txXfrm>
    </dsp:sp>
    <dsp:sp modelId="{F64FF5F6-4622-406D-83DA-760EE5517820}">
      <dsp:nvSpPr>
        <dsp:cNvPr id="0" name=""/>
        <dsp:cNvSpPr/>
      </dsp:nvSpPr>
      <dsp:spPr>
        <a:xfrm>
          <a:off x="5696241" y="373083"/>
          <a:ext cx="1944000" cy="1944000"/>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6D835AA3-0CF0-48F4-8DC9-7C290C7EED3B}">
      <dsp:nvSpPr>
        <dsp:cNvPr id="0" name=""/>
        <dsp:cNvSpPr/>
      </dsp:nvSpPr>
      <dsp:spPr>
        <a:xfrm>
          <a:off x="4606838" y="2343304"/>
          <a:ext cx="4320000" cy="245729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l" defTabSz="889000">
            <a:lnSpc>
              <a:spcPct val="100000"/>
            </a:lnSpc>
            <a:spcBef>
              <a:spcPct val="0"/>
            </a:spcBef>
            <a:spcAft>
              <a:spcPct val="35000"/>
            </a:spcAft>
            <a:buNone/>
          </a:pPr>
          <a:r>
            <a:rPr lang="en-US" sz="2000" kern="1200" dirty="0">
              <a:solidFill>
                <a:schemeClr val="accent2">
                  <a:lumMod val="75000"/>
                </a:schemeClr>
              </a:solidFill>
            </a:rPr>
            <a:t>When you’re caring</a:t>
          </a:r>
          <a:r>
            <a:rPr lang="en-US" sz="2000" b="1" kern="1200" dirty="0">
              <a:solidFill>
                <a:schemeClr val="accent2">
                  <a:lumMod val="75000"/>
                </a:schemeClr>
              </a:solidFill>
            </a:rPr>
            <a:t> </a:t>
          </a:r>
          <a:r>
            <a:rPr lang="en-US" sz="2000" kern="1200" dirty="0">
              <a:solidFill>
                <a:schemeClr val="accent2">
                  <a:lumMod val="75000"/>
                </a:schemeClr>
              </a:solidFill>
            </a:rPr>
            <a:t>for someone, practicing self-awareness and self-care can help you maintain your boundaries; this, in turn, allows you to be fully compassionate without being consumed by the other person’s pain.</a:t>
          </a:r>
        </a:p>
      </dsp:txBody>
      <dsp:txXfrm>
        <a:off x="4606838" y="2343304"/>
        <a:ext cx="4320000" cy="2457295"/>
      </dsp:txXfrm>
    </dsp:sp>
  </dsp:spTree>
</dsp:drawing>
</file>

<file path=ppt/diagrams/drawing7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1AE96CE-88D1-4644-8B90-1F697930E2B2}">
      <dsp:nvSpPr>
        <dsp:cNvPr id="0" name=""/>
        <dsp:cNvSpPr/>
      </dsp:nvSpPr>
      <dsp:spPr>
        <a:xfrm>
          <a:off x="0" y="457611"/>
          <a:ext cx="7805584" cy="810809"/>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l" defTabSz="933450">
            <a:lnSpc>
              <a:spcPct val="90000"/>
            </a:lnSpc>
            <a:spcBef>
              <a:spcPct val="0"/>
            </a:spcBef>
            <a:spcAft>
              <a:spcPct val="35000"/>
            </a:spcAft>
            <a:buNone/>
          </a:pPr>
          <a:r>
            <a:rPr lang="en-US" sz="2100" kern="1200"/>
            <a:t>1. </a:t>
          </a:r>
          <a:r>
            <a:rPr lang="en-US" sz="2100" b="0" i="0" kern="1200" baseline="0"/>
            <a:t>Research from the past few decades indicates that turnover rates per year in mental health agencies are as high as:</a:t>
          </a:r>
          <a:endParaRPr lang="en-US" sz="2100" kern="1200"/>
        </a:p>
      </dsp:txBody>
      <dsp:txXfrm>
        <a:off x="39580" y="497191"/>
        <a:ext cx="7726424" cy="731649"/>
      </dsp:txXfrm>
    </dsp:sp>
    <dsp:sp modelId="{E0F7DB01-9B8F-4637-8EDE-A2DEC062D514}">
      <dsp:nvSpPr>
        <dsp:cNvPr id="0" name=""/>
        <dsp:cNvSpPr/>
      </dsp:nvSpPr>
      <dsp:spPr>
        <a:xfrm>
          <a:off x="0" y="1328901"/>
          <a:ext cx="7805584" cy="810809"/>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l" defTabSz="933450">
            <a:lnSpc>
              <a:spcPct val="90000"/>
            </a:lnSpc>
            <a:spcBef>
              <a:spcPct val="0"/>
            </a:spcBef>
            <a:spcAft>
              <a:spcPct val="35000"/>
            </a:spcAft>
            <a:buNone/>
          </a:pPr>
          <a:r>
            <a:rPr lang="en-US" sz="2100" b="0" i="0" kern="1200" baseline="0"/>
            <a:t>a) 25%-50%</a:t>
          </a:r>
          <a:endParaRPr lang="en-US" sz="2100" kern="1200"/>
        </a:p>
      </dsp:txBody>
      <dsp:txXfrm>
        <a:off x="39580" y="1368481"/>
        <a:ext cx="7726424" cy="731649"/>
      </dsp:txXfrm>
    </dsp:sp>
    <dsp:sp modelId="{01C0BFB3-1642-4911-BB52-E53E4EA6DF57}">
      <dsp:nvSpPr>
        <dsp:cNvPr id="0" name=""/>
        <dsp:cNvSpPr/>
      </dsp:nvSpPr>
      <dsp:spPr>
        <a:xfrm>
          <a:off x="0" y="2200191"/>
          <a:ext cx="7805584" cy="810809"/>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l" defTabSz="933450">
            <a:lnSpc>
              <a:spcPct val="90000"/>
            </a:lnSpc>
            <a:spcBef>
              <a:spcPct val="0"/>
            </a:spcBef>
            <a:spcAft>
              <a:spcPct val="35000"/>
            </a:spcAft>
            <a:buNone/>
          </a:pPr>
          <a:r>
            <a:rPr lang="en-US" sz="2100" b="0" i="0" kern="1200" baseline="0"/>
            <a:t>b) 60%- 85%</a:t>
          </a:r>
          <a:endParaRPr lang="en-US" sz="2100" kern="1200"/>
        </a:p>
      </dsp:txBody>
      <dsp:txXfrm>
        <a:off x="39580" y="2239771"/>
        <a:ext cx="7726424" cy="731649"/>
      </dsp:txXfrm>
    </dsp:sp>
    <dsp:sp modelId="{C733B388-A2CD-443A-ABE7-C11169E64E7E}">
      <dsp:nvSpPr>
        <dsp:cNvPr id="0" name=""/>
        <dsp:cNvSpPr/>
      </dsp:nvSpPr>
      <dsp:spPr>
        <a:xfrm>
          <a:off x="0" y="3071481"/>
          <a:ext cx="7805584" cy="810809"/>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l" defTabSz="933450">
            <a:lnSpc>
              <a:spcPct val="90000"/>
            </a:lnSpc>
            <a:spcBef>
              <a:spcPct val="0"/>
            </a:spcBef>
            <a:spcAft>
              <a:spcPct val="35000"/>
            </a:spcAft>
            <a:buNone/>
          </a:pPr>
          <a:r>
            <a:rPr lang="en-US" sz="2100" b="0" i="0" kern="1200" baseline="0"/>
            <a:t>c) 70%- 90%</a:t>
          </a:r>
          <a:endParaRPr lang="en-US" sz="2100" kern="1200"/>
        </a:p>
      </dsp:txBody>
      <dsp:txXfrm>
        <a:off x="39580" y="3111061"/>
        <a:ext cx="7726424" cy="731649"/>
      </dsp:txXfrm>
    </dsp:sp>
    <dsp:sp modelId="{84BCAD68-4F86-484F-8596-F058A7585104}">
      <dsp:nvSpPr>
        <dsp:cNvPr id="0" name=""/>
        <dsp:cNvSpPr/>
      </dsp:nvSpPr>
      <dsp:spPr>
        <a:xfrm>
          <a:off x="0" y="3942771"/>
          <a:ext cx="7805584" cy="810809"/>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l" defTabSz="933450">
            <a:lnSpc>
              <a:spcPct val="90000"/>
            </a:lnSpc>
            <a:spcBef>
              <a:spcPct val="0"/>
            </a:spcBef>
            <a:spcAft>
              <a:spcPct val="35000"/>
            </a:spcAft>
            <a:buNone/>
          </a:pPr>
          <a:r>
            <a:rPr lang="en-US" sz="2100" b="0" i="0" kern="1200" baseline="0"/>
            <a:t>d) 10%-25%</a:t>
          </a:r>
          <a:endParaRPr lang="en-US" sz="2100" kern="1200"/>
        </a:p>
      </dsp:txBody>
      <dsp:txXfrm>
        <a:off x="39580" y="3982351"/>
        <a:ext cx="7726424" cy="731649"/>
      </dsp:txXfrm>
    </dsp:sp>
  </dsp:spTree>
</dsp:drawing>
</file>

<file path=ppt/diagrams/drawing7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1AE96CE-88D1-4644-8B90-1F697930E2B2}">
      <dsp:nvSpPr>
        <dsp:cNvPr id="0" name=""/>
        <dsp:cNvSpPr/>
      </dsp:nvSpPr>
      <dsp:spPr>
        <a:xfrm>
          <a:off x="0" y="457611"/>
          <a:ext cx="7805584" cy="810809"/>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l" defTabSz="933450">
            <a:lnSpc>
              <a:spcPct val="90000"/>
            </a:lnSpc>
            <a:spcBef>
              <a:spcPct val="0"/>
            </a:spcBef>
            <a:spcAft>
              <a:spcPct val="35000"/>
            </a:spcAft>
            <a:buNone/>
          </a:pPr>
          <a:r>
            <a:rPr lang="en-US" sz="2100" kern="1200"/>
            <a:t>1. </a:t>
          </a:r>
          <a:r>
            <a:rPr lang="en-US" sz="2100" b="0" i="0" kern="1200" baseline="0"/>
            <a:t>Research from the past few decades indicates that turnover rates per year in mental health agencies are as high as:</a:t>
          </a:r>
          <a:endParaRPr lang="en-US" sz="2100" kern="1200"/>
        </a:p>
      </dsp:txBody>
      <dsp:txXfrm>
        <a:off x="39580" y="497191"/>
        <a:ext cx="7726424" cy="731649"/>
      </dsp:txXfrm>
    </dsp:sp>
    <dsp:sp modelId="{E0F7DB01-9B8F-4637-8EDE-A2DEC062D514}">
      <dsp:nvSpPr>
        <dsp:cNvPr id="0" name=""/>
        <dsp:cNvSpPr/>
      </dsp:nvSpPr>
      <dsp:spPr>
        <a:xfrm>
          <a:off x="0" y="1328901"/>
          <a:ext cx="7805584" cy="810809"/>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l" defTabSz="933450">
            <a:lnSpc>
              <a:spcPct val="90000"/>
            </a:lnSpc>
            <a:spcBef>
              <a:spcPct val="0"/>
            </a:spcBef>
            <a:spcAft>
              <a:spcPct val="35000"/>
            </a:spcAft>
            <a:buNone/>
          </a:pPr>
          <a:r>
            <a:rPr lang="en-US" sz="2100" b="0" i="0" kern="1200" baseline="0" dirty="0"/>
            <a:t>a) </a:t>
          </a:r>
          <a:r>
            <a:rPr lang="en-US" sz="2100" b="1" i="0" u="sng" kern="1200" baseline="0" dirty="0"/>
            <a:t>25%-50%</a:t>
          </a:r>
          <a:endParaRPr lang="en-US" sz="2100" b="1" u="sng" kern="1200" dirty="0"/>
        </a:p>
      </dsp:txBody>
      <dsp:txXfrm>
        <a:off x="39580" y="1368481"/>
        <a:ext cx="7726424" cy="731649"/>
      </dsp:txXfrm>
    </dsp:sp>
    <dsp:sp modelId="{01C0BFB3-1642-4911-BB52-E53E4EA6DF57}">
      <dsp:nvSpPr>
        <dsp:cNvPr id="0" name=""/>
        <dsp:cNvSpPr/>
      </dsp:nvSpPr>
      <dsp:spPr>
        <a:xfrm>
          <a:off x="0" y="2200191"/>
          <a:ext cx="7805584" cy="810809"/>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l" defTabSz="933450">
            <a:lnSpc>
              <a:spcPct val="90000"/>
            </a:lnSpc>
            <a:spcBef>
              <a:spcPct val="0"/>
            </a:spcBef>
            <a:spcAft>
              <a:spcPct val="35000"/>
            </a:spcAft>
            <a:buNone/>
          </a:pPr>
          <a:r>
            <a:rPr lang="en-US" sz="2100" b="0" i="0" kern="1200" baseline="0"/>
            <a:t>b) 60%- 85%</a:t>
          </a:r>
          <a:endParaRPr lang="en-US" sz="2100" kern="1200"/>
        </a:p>
      </dsp:txBody>
      <dsp:txXfrm>
        <a:off x="39580" y="2239771"/>
        <a:ext cx="7726424" cy="731649"/>
      </dsp:txXfrm>
    </dsp:sp>
    <dsp:sp modelId="{C733B388-A2CD-443A-ABE7-C11169E64E7E}">
      <dsp:nvSpPr>
        <dsp:cNvPr id="0" name=""/>
        <dsp:cNvSpPr/>
      </dsp:nvSpPr>
      <dsp:spPr>
        <a:xfrm>
          <a:off x="0" y="3071481"/>
          <a:ext cx="7805584" cy="810809"/>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l" defTabSz="933450">
            <a:lnSpc>
              <a:spcPct val="90000"/>
            </a:lnSpc>
            <a:spcBef>
              <a:spcPct val="0"/>
            </a:spcBef>
            <a:spcAft>
              <a:spcPct val="35000"/>
            </a:spcAft>
            <a:buNone/>
          </a:pPr>
          <a:r>
            <a:rPr lang="en-US" sz="2100" b="0" i="0" kern="1200" baseline="0"/>
            <a:t>c) 70%- 90%</a:t>
          </a:r>
          <a:endParaRPr lang="en-US" sz="2100" kern="1200"/>
        </a:p>
      </dsp:txBody>
      <dsp:txXfrm>
        <a:off x="39580" y="3111061"/>
        <a:ext cx="7726424" cy="731649"/>
      </dsp:txXfrm>
    </dsp:sp>
    <dsp:sp modelId="{84BCAD68-4F86-484F-8596-F058A7585104}">
      <dsp:nvSpPr>
        <dsp:cNvPr id="0" name=""/>
        <dsp:cNvSpPr/>
      </dsp:nvSpPr>
      <dsp:spPr>
        <a:xfrm>
          <a:off x="0" y="3942771"/>
          <a:ext cx="7805584" cy="810809"/>
        </a:xfrm>
        <a:prstGeom prst="round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l" defTabSz="933450">
            <a:lnSpc>
              <a:spcPct val="90000"/>
            </a:lnSpc>
            <a:spcBef>
              <a:spcPct val="0"/>
            </a:spcBef>
            <a:spcAft>
              <a:spcPct val="35000"/>
            </a:spcAft>
            <a:buNone/>
          </a:pPr>
          <a:r>
            <a:rPr lang="en-US" sz="2100" b="0" i="0" kern="1200" baseline="0"/>
            <a:t>d) 10%-25%</a:t>
          </a:r>
          <a:endParaRPr lang="en-US" sz="2100" kern="1200"/>
        </a:p>
      </dsp:txBody>
      <dsp:txXfrm>
        <a:off x="39580" y="3982351"/>
        <a:ext cx="7726424" cy="731649"/>
      </dsp:txXfrm>
    </dsp:sp>
  </dsp:spTree>
</dsp:drawing>
</file>

<file path=ppt/diagrams/drawing7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0C0294F-4354-4F78-BD96-D5AE8C5A273F}">
      <dsp:nvSpPr>
        <dsp:cNvPr id="0" name=""/>
        <dsp:cNvSpPr/>
      </dsp:nvSpPr>
      <dsp:spPr>
        <a:xfrm>
          <a:off x="0" y="791827"/>
          <a:ext cx="6628804" cy="2319525"/>
        </a:xfrm>
        <a:prstGeom prst="roundRect">
          <a:avLst/>
        </a:prstGeom>
        <a:gradFill rotWithShape="0">
          <a:gsLst>
            <a:gs pos="0">
              <a:schemeClr val="accent2">
                <a:hueOff val="0"/>
                <a:satOff val="0"/>
                <a:lumOff val="0"/>
                <a:alphaOff val="0"/>
                <a:tint val="96000"/>
                <a:lumMod val="100000"/>
              </a:schemeClr>
            </a:gs>
            <a:gs pos="78000">
              <a:schemeClr val="accent2">
                <a:hueOff val="0"/>
                <a:satOff val="0"/>
                <a:lumOff val="0"/>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a:lnSpc>
              <a:spcPct val="90000"/>
            </a:lnSpc>
            <a:spcBef>
              <a:spcPct val="0"/>
            </a:spcBef>
            <a:spcAft>
              <a:spcPct val="35000"/>
            </a:spcAft>
            <a:buNone/>
          </a:pPr>
          <a:r>
            <a:rPr lang="en-US" sz="2800" b="0" i="0" kern="1200" baseline="0" dirty="0">
              <a:solidFill>
                <a:schemeClr val="accent1">
                  <a:lumMod val="60000"/>
                  <a:lumOff val="40000"/>
                </a:schemeClr>
              </a:solidFill>
            </a:rPr>
            <a:t>2. Studies show that those employed in private practice are more dissatisfied and prone to occupational stress and burnout than those in public settings. </a:t>
          </a:r>
          <a:endParaRPr lang="en-US" sz="2800" kern="1200" dirty="0">
            <a:solidFill>
              <a:schemeClr val="accent1">
                <a:lumMod val="60000"/>
                <a:lumOff val="40000"/>
              </a:schemeClr>
            </a:solidFill>
          </a:endParaRPr>
        </a:p>
      </dsp:txBody>
      <dsp:txXfrm>
        <a:off x="113230" y="905057"/>
        <a:ext cx="6402344" cy="2093065"/>
      </dsp:txXfrm>
    </dsp:sp>
    <dsp:sp modelId="{3A129072-B624-4842-89FB-770FB30170F0}">
      <dsp:nvSpPr>
        <dsp:cNvPr id="0" name=""/>
        <dsp:cNvSpPr/>
      </dsp:nvSpPr>
      <dsp:spPr>
        <a:xfrm>
          <a:off x="0" y="3111352"/>
          <a:ext cx="6628804" cy="10764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10465" tIns="35560" rIns="199136" bIns="35560" numCol="1" spcCol="1270" anchor="t" anchorCtr="0">
          <a:noAutofit/>
        </a:bodyPr>
        <a:lstStyle/>
        <a:p>
          <a:pPr marL="285750" lvl="1" indent="-285750" algn="l" defTabSz="1244600">
            <a:lnSpc>
              <a:spcPct val="90000"/>
            </a:lnSpc>
            <a:spcBef>
              <a:spcPct val="0"/>
            </a:spcBef>
            <a:spcAft>
              <a:spcPct val="20000"/>
            </a:spcAft>
            <a:buChar char="•"/>
          </a:pPr>
          <a:r>
            <a:rPr lang="en-US" sz="2800" b="0" i="0" kern="1200" baseline="0" dirty="0">
              <a:solidFill>
                <a:schemeClr val="accent2">
                  <a:lumMod val="50000"/>
                </a:schemeClr>
              </a:solidFill>
            </a:rPr>
            <a:t>True</a:t>
          </a:r>
          <a:endParaRPr lang="en-US" sz="2800" kern="1200" dirty="0">
            <a:solidFill>
              <a:schemeClr val="accent2">
                <a:lumMod val="50000"/>
              </a:schemeClr>
            </a:solidFill>
          </a:endParaRPr>
        </a:p>
        <a:p>
          <a:pPr marL="285750" lvl="1" indent="-285750" algn="l" defTabSz="1244600">
            <a:lnSpc>
              <a:spcPct val="90000"/>
            </a:lnSpc>
            <a:spcBef>
              <a:spcPct val="0"/>
            </a:spcBef>
            <a:spcAft>
              <a:spcPct val="20000"/>
            </a:spcAft>
            <a:buChar char="•"/>
          </a:pPr>
          <a:r>
            <a:rPr lang="en-US" sz="2800" kern="1200" dirty="0">
              <a:solidFill>
                <a:schemeClr val="accent2">
                  <a:lumMod val="50000"/>
                </a:schemeClr>
              </a:solidFill>
            </a:rPr>
            <a:t>False</a:t>
          </a:r>
        </a:p>
      </dsp:txBody>
      <dsp:txXfrm>
        <a:off x="0" y="3111352"/>
        <a:ext cx="6628804" cy="1076400"/>
      </dsp:txXfrm>
    </dsp:sp>
  </dsp:spTree>
</dsp:drawing>
</file>

<file path=ppt/diagrams/drawing7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0C0294F-4354-4F78-BD96-D5AE8C5A273F}">
      <dsp:nvSpPr>
        <dsp:cNvPr id="0" name=""/>
        <dsp:cNvSpPr/>
      </dsp:nvSpPr>
      <dsp:spPr>
        <a:xfrm>
          <a:off x="0" y="734790"/>
          <a:ext cx="6628804" cy="2433600"/>
        </a:xfrm>
        <a:prstGeom prst="roundRect">
          <a:avLst/>
        </a:prstGeom>
        <a:gradFill rotWithShape="0">
          <a:gsLst>
            <a:gs pos="0">
              <a:schemeClr val="accent2">
                <a:hueOff val="0"/>
                <a:satOff val="0"/>
                <a:lumOff val="0"/>
                <a:alphaOff val="0"/>
                <a:tint val="96000"/>
                <a:lumMod val="100000"/>
              </a:schemeClr>
            </a:gs>
            <a:gs pos="78000">
              <a:schemeClr val="accent2">
                <a:hueOff val="0"/>
                <a:satOff val="0"/>
                <a:lumOff val="0"/>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a:lnSpc>
              <a:spcPct val="90000"/>
            </a:lnSpc>
            <a:spcBef>
              <a:spcPct val="0"/>
            </a:spcBef>
            <a:spcAft>
              <a:spcPct val="35000"/>
            </a:spcAft>
            <a:buNone/>
          </a:pPr>
          <a:r>
            <a:rPr lang="en-US" sz="2800" b="0" i="0" kern="1200" baseline="0" dirty="0">
              <a:solidFill>
                <a:schemeClr val="accent1">
                  <a:lumMod val="60000"/>
                  <a:lumOff val="40000"/>
                </a:schemeClr>
              </a:solidFill>
            </a:rPr>
            <a:t>2. Studies show that those employed in private practice are more dissatisfied and prone to occupational stress and burnout than those in public settings.</a:t>
          </a:r>
          <a:r>
            <a:rPr lang="en-US" sz="3600" b="0" i="0" kern="1200" baseline="0" dirty="0">
              <a:solidFill>
                <a:schemeClr val="accent1">
                  <a:lumMod val="60000"/>
                  <a:lumOff val="40000"/>
                </a:schemeClr>
              </a:solidFill>
            </a:rPr>
            <a:t> </a:t>
          </a:r>
          <a:endParaRPr lang="en-US" sz="3600" kern="1200" dirty="0">
            <a:solidFill>
              <a:schemeClr val="accent1">
                <a:lumMod val="60000"/>
                <a:lumOff val="40000"/>
              </a:schemeClr>
            </a:solidFill>
          </a:endParaRPr>
        </a:p>
      </dsp:txBody>
      <dsp:txXfrm>
        <a:off x="118799" y="853589"/>
        <a:ext cx="6391206" cy="2196002"/>
      </dsp:txXfrm>
    </dsp:sp>
    <dsp:sp modelId="{3A129072-B624-4842-89FB-770FB30170F0}">
      <dsp:nvSpPr>
        <dsp:cNvPr id="0" name=""/>
        <dsp:cNvSpPr/>
      </dsp:nvSpPr>
      <dsp:spPr>
        <a:xfrm>
          <a:off x="0" y="3168390"/>
          <a:ext cx="6628804" cy="10764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10465" tIns="40640" rIns="227584" bIns="40640" numCol="1" spcCol="1270" anchor="t" anchorCtr="0">
          <a:noAutofit/>
        </a:bodyPr>
        <a:lstStyle/>
        <a:p>
          <a:pPr marL="285750" lvl="1" indent="-285750" algn="l" defTabSz="1244600">
            <a:lnSpc>
              <a:spcPct val="90000"/>
            </a:lnSpc>
            <a:spcBef>
              <a:spcPct val="0"/>
            </a:spcBef>
            <a:spcAft>
              <a:spcPct val="20000"/>
            </a:spcAft>
            <a:buChar char="•"/>
          </a:pPr>
          <a:r>
            <a:rPr lang="en-US" sz="2800" b="0" i="0" kern="1200" baseline="0" dirty="0">
              <a:solidFill>
                <a:schemeClr val="accent2">
                  <a:lumMod val="50000"/>
                </a:schemeClr>
              </a:solidFill>
            </a:rPr>
            <a:t>True</a:t>
          </a:r>
          <a:endParaRPr lang="en-US" sz="2800" kern="1200" dirty="0">
            <a:solidFill>
              <a:schemeClr val="accent2">
                <a:lumMod val="50000"/>
              </a:schemeClr>
            </a:solidFill>
          </a:endParaRPr>
        </a:p>
        <a:p>
          <a:pPr marL="285750" lvl="1" indent="-285750" algn="l" defTabSz="1422400">
            <a:lnSpc>
              <a:spcPct val="90000"/>
            </a:lnSpc>
            <a:spcBef>
              <a:spcPct val="0"/>
            </a:spcBef>
            <a:spcAft>
              <a:spcPct val="20000"/>
            </a:spcAft>
            <a:buChar char="•"/>
          </a:pPr>
          <a:r>
            <a:rPr lang="en-US" sz="3200" b="1" u="sng" kern="1200" dirty="0">
              <a:solidFill>
                <a:schemeClr val="accent2">
                  <a:lumMod val="50000"/>
                </a:schemeClr>
              </a:solidFill>
            </a:rPr>
            <a:t>False</a:t>
          </a:r>
        </a:p>
      </dsp:txBody>
      <dsp:txXfrm>
        <a:off x="0" y="3168390"/>
        <a:ext cx="6628804" cy="1076400"/>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719C7D2-99D0-4E13-9216-DBFA3150926E}">
      <dsp:nvSpPr>
        <dsp:cNvPr id="0" name=""/>
        <dsp:cNvSpPr/>
      </dsp:nvSpPr>
      <dsp:spPr>
        <a:xfrm>
          <a:off x="0" y="0"/>
          <a:ext cx="9504071" cy="0"/>
        </a:xfrm>
        <a:prstGeom prst="line">
          <a:avLst/>
        </a:prstGeom>
        <a:solidFill>
          <a:schemeClr val="accent4">
            <a:hueOff val="0"/>
            <a:satOff val="0"/>
            <a:lumOff val="0"/>
            <a:alphaOff val="0"/>
          </a:schemeClr>
        </a:solidFill>
        <a:ln w="19050" cap="rnd"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6B959892-4C0A-4868-AD20-C6DF6F6FEE59}">
      <dsp:nvSpPr>
        <dsp:cNvPr id="0" name=""/>
        <dsp:cNvSpPr/>
      </dsp:nvSpPr>
      <dsp:spPr>
        <a:xfrm>
          <a:off x="0" y="2015"/>
          <a:ext cx="9504071" cy="68713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1920" tIns="121920" rIns="121920" bIns="121920" numCol="1" spcCol="1270" anchor="t" anchorCtr="0">
          <a:noAutofit/>
        </a:bodyPr>
        <a:lstStyle/>
        <a:p>
          <a:pPr marL="0" lvl="0" indent="0" algn="l" defTabSz="1422400">
            <a:lnSpc>
              <a:spcPct val="90000"/>
            </a:lnSpc>
            <a:spcBef>
              <a:spcPct val="0"/>
            </a:spcBef>
            <a:spcAft>
              <a:spcPct val="35000"/>
            </a:spcAft>
            <a:buNone/>
          </a:pPr>
          <a:r>
            <a:rPr lang="en-US" sz="3200" kern="1200" dirty="0">
              <a:solidFill>
                <a:schemeClr val="accent2">
                  <a:lumMod val="50000"/>
                </a:schemeClr>
              </a:solidFill>
            </a:rPr>
            <a:t>3. The negative impacts of stigma may include…</a:t>
          </a:r>
        </a:p>
      </dsp:txBody>
      <dsp:txXfrm>
        <a:off x="0" y="2015"/>
        <a:ext cx="9504071" cy="687135"/>
      </dsp:txXfrm>
    </dsp:sp>
    <dsp:sp modelId="{73F586E4-F695-4447-AD49-3173D8504B99}">
      <dsp:nvSpPr>
        <dsp:cNvPr id="0" name=""/>
        <dsp:cNvSpPr/>
      </dsp:nvSpPr>
      <dsp:spPr>
        <a:xfrm>
          <a:off x="0" y="689150"/>
          <a:ext cx="9504071" cy="0"/>
        </a:xfrm>
        <a:prstGeom prst="line">
          <a:avLst/>
        </a:prstGeom>
        <a:solidFill>
          <a:schemeClr val="accent4">
            <a:hueOff val="0"/>
            <a:satOff val="0"/>
            <a:lumOff val="0"/>
            <a:alphaOff val="0"/>
          </a:schemeClr>
        </a:solidFill>
        <a:ln w="19050" cap="rnd"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CB22EF42-B736-4230-8C53-31064AB78B11}">
      <dsp:nvSpPr>
        <dsp:cNvPr id="0" name=""/>
        <dsp:cNvSpPr/>
      </dsp:nvSpPr>
      <dsp:spPr>
        <a:xfrm>
          <a:off x="0" y="689150"/>
          <a:ext cx="9504071" cy="68713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1920" tIns="121920" rIns="121920" bIns="121920" numCol="1" spcCol="1270" anchor="t" anchorCtr="0">
          <a:noAutofit/>
        </a:bodyPr>
        <a:lstStyle/>
        <a:p>
          <a:pPr marL="0" lvl="0" indent="0" algn="l" defTabSz="1422400">
            <a:lnSpc>
              <a:spcPct val="90000"/>
            </a:lnSpc>
            <a:spcBef>
              <a:spcPct val="0"/>
            </a:spcBef>
            <a:spcAft>
              <a:spcPct val="35000"/>
            </a:spcAft>
            <a:buNone/>
          </a:pPr>
          <a:r>
            <a:rPr lang="en-US" sz="3200" kern="1200" dirty="0">
              <a:solidFill>
                <a:schemeClr val="accent2">
                  <a:lumMod val="50000"/>
                </a:schemeClr>
              </a:solidFill>
            </a:rPr>
            <a:t>A. Difficulty accessing safe and affordable housing</a:t>
          </a:r>
        </a:p>
      </dsp:txBody>
      <dsp:txXfrm>
        <a:off x="0" y="689150"/>
        <a:ext cx="9504071" cy="687135"/>
      </dsp:txXfrm>
    </dsp:sp>
    <dsp:sp modelId="{FB49BDFA-83D0-48A6-A9F7-8F93A8E9B523}">
      <dsp:nvSpPr>
        <dsp:cNvPr id="0" name=""/>
        <dsp:cNvSpPr/>
      </dsp:nvSpPr>
      <dsp:spPr>
        <a:xfrm>
          <a:off x="0" y="1376286"/>
          <a:ext cx="9504071" cy="0"/>
        </a:xfrm>
        <a:prstGeom prst="line">
          <a:avLst/>
        </a:prstGeom>
        <a:solidFill>
          <a:schemeClr val="accent4">
            <a:hueOff val="0"/>
            <a:satOff val="0"/>
            <a:lumOff val="0"/>
            <a:alphaOff val="0"/>
          </a:schemeClr>
        </a:solidFill>
        <a:ln w="19050" cap="rnd"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00788D61-B8D5-4088-96A2-5174B5627F7F}">
      <dsp:nvSpPr>
        <dsp:cNvPr id="0" name=""/>
        <dsp:cNvSpPr/>
      </dsp:nvSpPr>
      <dsp:spPr>
        <a:xfrm>
          <a:off x="0" y="1376286"/>
          <a:ext cx="9504071" cy="68713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1920" tIns="121920" rIns="121920" bIns="121920" numCol="1" spcCol="1270" anchor="t" anchorCtr="0">
          <a:noAutofit/>
        </a:bodyPr>
        <a:lstStyle/>
        <a:p>
          <a:pPr marL="0" lvl="0" indent="0" algn="l" defTabSz="1422400">
            <a:lnSpc>
              <a:spcPct val="90000"/>
            </a:lnSpc>
            <a:spcBef>
              <a:spcPct val="0"/>
            </a:spcBef>
            <a:spcAft>
              <a:spcPct val="35000"/>
            </a:spcAft>
            <a:buNone/>
          </a:pPr>
          <a:r>
            <a:rPr lang="en-US" sz="3200" kern="1200" dirty="0">
              <a:solidFill>
                <a:schemeClr val="accent2">
                  <a:lumMod val="50000"/>
                </a:schemeClr>
              </a:solidFill>
            </a:rPr>
            <a:t>B. Diminished belief in one’s ability</a:t>
          </a:r>
        </a:p>
      </dsp:txBody>
      <dsp:txXfrm>
        <a:off x="0" y="1376286"/>
        <a:ext cx="9504071" cy="687135"/>
      </dsp:txXfrm>
    </dsp:sp>
    <dsp:sp modelId="{1BBCCD45-1176-4443-A6AC-399442773CC0}">
      <dsp:nvSpPr>
        <dsp:cNvPr id="0" name=""/>
        <dsp:cNvSpPr/>
      </dsp:nvSpPr>
      <dsp:spPr>
        <a:xfrm>
          <a:off x="0" y="2063421"/>
          <a:ext cx="9504071" cy="0"/>
        </a:xfrm>
        <a:prstGeom prst="line">
          <a:avLst/>
        </a:prstGeom>
        <a:solidFill>
          <a:schemeClr val="accent4">
            <a:hueOff val="0"/>
            <a:satOff val="0"/>
            <a:lumOff val="0"/>
            <a:alphaOff val="0"/>
          </a:schemeClr>
        </a:solidFill>
        <a:ln w="19050" cap="rnd"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179D601A-4826-4669-B5E1-5971F63B2887}">
      <dsp:nvSpPr>
        <dsp:cNvPr id="0" name=""/>
        <dsp:cNvSpPr/>
      </dsp:nvSpPr>
      <dsp:spPr>
        <a:xfrm>
          <a:off x="0" y="2063421"/>
          <a:ext cx="9504071" cy="68713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1920" tIns="121920" rIns="121920" bIns="121920" numCol="1" spcCol="1270" anchor="t" anchorCtr="0">
          <a:noAutofit/>
        </a:bodyPr>
        <a:lstStyle/>
        <a:p>
          <a:pPr marL="0" lvl="0" indent="0" algn="l" defTabSz="1422400">
            <a:lnSpc>
              <a:spcPct val="90000"/>
            </a:lnSpc>
            <a:spcBef>
              <a:spcPct val="0"/>
            </a:spcBef>
            <a:spcAft>
              <a:spcPct val="35000"/>
            </a:spcAft>
            <a:buNone/>
          </a:pPr>
          <a:r>
            <a:rPr lang="en-US" sz="3200" kern="1200" dirty="0">
              <a:solidFill>
                <a:schemeClr val="accent2">
                  <a:lumMod val="50000"/>
                </a:schemeClr>
              </a:solidFill>
            </a:rPr>
            <a:t>C. Involvement in the criminal justice system</a:t>
          </a:r>
        </a:p>
      </dsp:txBody>
      <dsp:txXfrm>
        <a:off x="0" y="2063421"/>
        <a:ext cx="9504071" cy="687135"/>
      </dsp:txXfrm>
    </dsp:sp>
    <dsp:sp modelId="{FA5A4936-6DF6-4BF0-B643-BD2266ECB49D}">
      <dsp:nvSpPr>
        <dsp:cNvPr id="0" name=""/>
        <dsp:cNvSpPr/>
      </dsp:nvSpPr>
      <dsp:spPr>
        <a:xfrm>
          <a:off x="0" y="2750556"/>
          <a:ext cx="9504071" cy="0"/>
        </a:xfrm>
        <a:prstGeom prst="line">
          <a:avLst/>
        </a:prstGeom>
        <a:solidFill>
          <a:schemeClr val="accent4">
            <a:hueOff val="0"/>
            <a:satOff val="0"/>
            <a:lumOff val="0"/>
            <a:alphaOff val="0"/>
          </a:schemeClr>
        </a:solidFill>
        <a:ln w="19050" cap="rnd"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882E9ACD-D312-4D60-B003-781FD901B82F}">
      <dsp:nvSpPr>
        <dsp:cNvPr id="0" name=""/>
        <dsp:cNvSpPr/>
      </dsp:nvSpPr>
      <dsp:spPr>
        <a:xfrm>
          <a:off x="0" y="2750556"/>
          <a:ext cx="9504071" cy="68713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7160" tIns="137160" rIns="137160" bIns="137160" numCol="1" spcCol="1270" anchor="t" anchorCtr="0">
          <a:noAutofit/>
        </a:bodyPr>
        <a:lstStyle/>
        <a:p>
          <a:pPr marL="0" lvl="0" indent="0" algn="l" defTabSz="1600200">
            <a:lnSpc>
              <a:spcPct val="90000"/>
            </a:lnSpc>
            <a:spcBef>
              <a:spcPct val="0"/>
            </a:spcBef>
            <a:spcAft>
              <a:spcPct val="35000"/>
            </a:spcAft>
            <a:buNone/>
          </a:pPr>
          <a:r>
            <a:rPr lang="en-US" sz="3600" b="1" kern="1200" dirty="0">
              <a:solidFill>
                <a:schemeClr val="accent2">
                  <a:lumMod val="50000"/>
                </a:schemeClr>
              </a:solidFill>
            </a:rPr>
            <a:t>D. </a:t>
          </a:r>
          <a:r>
            <a:rPr lang="en-US" sz="3600" b="1" u="sng" kern="1200" dirty="0">
              <a:solidFill>
                <a:schemeClr val="accent2">
                  <a:lumMod val="50000"/>
                </a:schemeClr>
              </a:solidFill>
            </a:rPr>
            <a:t>All of the above</a:t>
          </a:r>
        </a:p>
      </dsp:txBody>
      <dsp:txXfrm>
        <a:off x="0" y="2750556"/>
        <a:ext cx="9504071" cy="687135"/>
      </dsp:txXfrm>
    </dsp:sp>
    <dsp:sp modelId="{CBDBE84E-FD9D-4DA4-A9F8-180FE381E01E}">
      <dsp:nvSpPr>
        <dsp:cNvPr id="0" name=""/>
        <dsp:cNvSpPr/>
      </dsp:nvSpPr>
      <dsp:spPr>
        <a:xfrm>
          <a:off x="0" y="3437692"/>
          <a:ext cx="9504071" cy="0"/>
        </a:xfrm>
        <a:prstGeom prst="line">
          <a:avLst/>
        </a:prstGeom>
        <a:solidFill>
          <a:schemeClr val="accent4">
            <a:hueOff val="0"/>
            <a:satOff val="0"/>
            <a:lumOff val="0"/>
            <a:alphaOff val="0"/>
          </a:schemeClr>
        </a:solidFill>
        <a:ln w="19050" cap="rnd"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76DD8E53-6412-46BF-AA8D-37948F257E7D}">
      <dsp:nvSpPr>
        <dsp:cNvPr id="0" name=""/>
        <dsp:cNvSpPr/>
      </dsp:nvSpPr>
      <dsp:spPr>
        <a:xfrm>
          <a:off x="0" y="3437692"/>
          <a:ext cx="9504071" cy="68713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1920" tIns="121920" rIns="121920" bIns="121920" numCol="1" spcCol="1270" anchor="t" anchorCtr="0">
          <a:noAutofit/>
        </a:bodyPr>
        <a:lstStyle/>
        <a:p>
          <a:pPr marL="0" lvl="0" indent="0" algn="l" defTabSz="1422400">
            <a:lnSpc>
              <a:spcPct val="90000"/>
            </a:lnSpc>
            <a:spcBef>
              <a:spcPct val="0"/>
            </a:spcBef>
            <a:spcAft>
              <a:spcPct val="35000"/>
            </a:spcAft>
            <a:buNone/>
          </a:pPr>
          <a:r>
            <a:rPr lang="en-US" sz="3200" kern="1200" dirty="0">
              <a:solidFill>
                <a:schemeClr val="accent2">
                  <a:lumMod val="50000"/>
                </a:schemeClr>
              </a:solidFill>
            </a:rPr>
            <a:t>E. None of the above</a:t>
          </a:r>
        </a:p>
      </dsp:txBody>
      <dsp:txXfrm>
        <a:off x="0" y="3437692"/>
        <a:ext cx="9504071" cy="687135"/>
      </dsp:txXfrm>
    </dsp:sp>
  </dsp:spTree>
</dsp:drawing>
</file>

<file path=ppt/diagrams/drawing8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65714D6-D6B6-4CC7-80A1-ADACB0308A98}">
      <dsp:nvSpPr>
        <dsp:cNvPr id="0" name=""/>
        <dsp:cNvSpPr/>
      </dsp:nvSpPr>
      <dsp:spPr>
        <a:xfrm>
          <a:off x="0" y="0"/>
          <a:ext cx="6619434" cy="698539"/>
        </a:xfrm>
        <a:prstGeom prst="roundRect">
          <a:avLst>
            <a:gd name="adj" fmla="val 10000"/>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l" defTabSz="844550">
            <a:lnSpc>
              <a:spcPct val="90000"/>
            </a:lnSpc>
            <a:spcBef>
              <a:spcPct val="0"/>
            </a:spcBef>
            <a:spcAft>
              <a:spcPct val="35000"/>
            </a:spcAft>
            <a:buNone/>
          </a:pPr>
          <a:r>
            <a:rPr lang="en-US" sz="1900" kern="1200" dirty="0"/>
            <a:t>3. According to </a:t>
          </a:r>
          <a:r>
            <a:rPr lang="en-US" sz="1900" kern="1200" dirty="0" err="1"/>
            <a:t>Saakvitne</a:t>
          </a:r>
          <a:r>
            <a:rPr lang="en-US" sz="1900" kern="1200" dirty="0"/>
            <a:t> and Pearlman (1996) the  ABC’s of Support and Self Care Strategies: </a:t>
          </a:r>
        </a:p>
      </dsp:txBody>
      <dsp:txXfrm>
        <a:off x="20460" y="20460"/>
        <a:ext cx="5783926" cy="657619"/>
      </dsp:txXfrm>
    </dsp:sp>
    <dsp:sp modelId="{29806F6A-3442-4DFC-81B6-044240F19B8D}">
      <dsp:nvSpPr>
        <dsp:cNvPr id="0" name=""/>
        <dsp:cNvSpPr/>
      </dsp:nvSpPr>
      <dsp:spPr>
        <a:xfrm>
          <a:off x="494308" y="795558"/>
          <a:ext cx="6619434" cy="698539"/>
        </a:xfrm>
        <a:prstGeom prst="roundRect">
          <a:avLst>
            <a:gd name="adj" fmla="val 10000"/>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l" defTabSz="844550">
            <a:lnSpc>
              <a:spcPct val="90000"/>
            </a:lnSpc>
            <a:spcBef>
              <a:spcPct val="0"/>
            </a:spcBef>
            <a:spcAft>
              <a:spcPct val="35000"/>
            </a:spcAft>
            <a:buNone/>
          </a:pPr>
          <a:r>
            <a:rPr lang="en-US" sz="1900" kern="1200" dirty="0"/>
            <a:t>a) Awareness, Balance, and Connection</a:t>
          </a:r>
        </a:p>
      </dsp:txBody>
      <dsp:txXfrm>
        <a:off x="514768" y="816018"/>
        <a:ext cx="5630155" cy="657619"/>
      </dsp:txXfrm>
    </dsp:sp>
    <dsp:sp modelId="{DC437D0B-01A6-465B-8827-78B245B5B2BA}">
      <dsp:nvSpPr>
        <dsp:cNvPr id="0" name=""/>
        <dsp:cNvSpPr/>
      </dsp:nvSpPr>
      <dsp:spPr>
        <a:xfrm>
          <a:off x="988616" y="1591116"/>
          <a:ext cx="6619434" cy="698539"/>
        </a:xfrm>
        <a:prstGeom prst="roundRect">
          <a:avLst>
            <a:gd name="adj" fmla="val 10000"/>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l" defTabSz="844550">
            <a:lnSpc>
              <a:spcPct val="90000"/>
            </a:lnSpc>
            <a:spcBef>
              <a:spcPct val="0"/>
            </a:spcBef>
            <a:spcAft>
              <a:spcPct val="35000"/>
            </a:spcAft>
            <a:buNone/>
          </a:pPr>
          <a:r>
            <a:rPr lang="en-US" sz="1900" kern="1200" dirty="0"/>
            <a:t>b) Availability, Background, and Collaboration</a:t>
          </a:r>
        </a:p>
      </dsp:txBody>
      <dsp:txXfrm>
        <a:off x="1009076" y="1611576"/>
        <a:ext cx="5630155" cy="657619"/>
      </dsp:txXfrm>
    </dsp:sp>
    <dsp:sp modelId="{3DF4C3F1-5528-4669-BD20-A48F414DD8C4}">
      <dsp:nvSpPr>
        <dsp:cNvPr id="0" name=""/>
        <dsp:cNvSpPr/>
      </dsp:nvSpPr>
      <dsp:spPr>
        <a:xfrm>
          <a:off x="1482925" y="2386675"/>
          <a:ext cx="6619434" cy="698539"/>
        </a:xfrm>
        <a:prstGeom prst="roundRect">
          <a:avLst>
            <a:gd name="adj" fmla="val 10000"/>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l" defTabSz="844550">
            <a:lnSpc>
              <a:spcPct val="90000"/>
            </a:lnSpc>
            <a:spcBef>
              <a:spcPct val="0"/>
            </a:spcBef>
            <a:spcAft>
              <a:spcPct val="35000"/>
            </a:spcAft>
            <a:buNone/>
          </a:pPr>
          <a:r>
            <a:rPr lang="en-US" sz="1900" kern="1200" dirty="0"/>
            <a:t>c) Alertness, Belonging, and Caring</a:t>
          </a:r>
        </a:p>
      </dsp:txBody>
      <dsp:txXfrm>
        <a:off x="1503385" y="2407135"/>
        <a:ext cx="5630155" cy="657619"/>
      </dsp:txXfrm>
    </dsp:sp>
    <dsp:sp modelId="{4EC874D1-C149-4954-A963-5652DD2D8A2E}">
      <dsp:nvSpPr>
        <dsp:cNvPr id="0" name=""/>
        <dsp:cNvSpPr/>
      </dsp:nvSpPr>
      <dsp:spPr>
        <a:xfrm>
          <a:off x="1977233" y="3182233"/>
          <a:ext cx="6619434" cy="698539"/>
        </a:xfrm>
        <a:prstGeom prst="roundRect">
          <a:avLst>
            <a:gd name="adj" fmla="val 10000"/>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l" defTabSz="844550">
            <a:lnSpc>
              <a:spcPct val="90000"/>
            </a:lnSpc>
            <a:spcBef>
              <a:spcPct val="0"/>
            </a:spcBef>
            <a:spcAft>
              <a:spcPct val="35000"/>
            </a:spcAft>
            <a:buNone/>
          </a:pPr>
          <a:r>
            <a:rPr lang="en-US" sz="1900" kern="1200" dirty="0"/>
            <a:t>d) Affirmations, Behaviors, and Communication</a:t>
          </a:r>
        </a:p>
      </dsp:txBody>
      <dsp:txXfrm>
        <a:off x="1997693" y="3202693"/>
        <a:ext cx="5630155" cy="657619"/>
      </dsp:txXfrm>
    </dsp:sp>
    <dsp:sp modelId="{BE365A14-9D2E-484B-8899-0046F227E2E8}">
      <dsp:nvSpPr>
        <dsp:cNvPr id="0" name=""/>
        <dsp:cNvSpPr/>
      </dsp:nvSpPr>
      <dsp:spPr>
        <a:xfrm>
          <a:off x="6165383" y="510321"/>
          <a:ext cx="454050" cy="454050"/>
        </a:xfrm>
        <a:prstGeom prst="downArrow">
          <a:avLst>
            <a:gd name="adj1" fmla="val 55000"/>
            <a:gd name="adj2" fmla="val 45000"/>
          </a:avLst>
        </a:prstGeom>
        <a:solidFill>
          <a:schemeClr val="accent1">
            <a:alpha val="90000"/>
            <a:tint val="40000"/>
            <a:hueOff val="0"/>
            <a:satOff val="0"/>
            <a:lumOff val="0"/>
            <a:alphaOff val="0"/>
          </a:schemeClr>
        </a:solidFill>
        <a:ln w="19050" cap="rnd"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6670" tIns="26670" rIns="26670" bIns="26670" numCol="1" spcCol="1270" anchor="ctr" anchorCtr="0">
          <a:noAutofit/>
        </a:bodyPr>
        <a:lstStyle/>
        <a:p>
          <a:pPr marL="0" lvl="0" indent="0" algn="ctr" defTabSz="933450">
            <a:lnSpc>
              <a:spcPct val="90000"/>
            </a:lnSpc>
            <a:spcBef>
              <a:spcPct val="0"/>
            </a:spcBef>
            <a:spcAft>
              <a:spcPct val="35000"/>
            </a:spcAft>
            <a:buNone/>
          </a:pPr>
          <a:endParaRPr lang="en-US" sz="2100" kern="1200"/>
        </a:p>
      </dsp:txBody>
      <dsp:txXfrm>
        <a:off x="6267544" y="510321"/>
        <a:ext cx="249728" cy="341673"/>
      </dsp:txXfrm>
    </dsp:sp>
    <dsp:sp modelId="{8D3ADC46-4085-44A1-B503-9834DDFB886C}">
      <dsp:nvSpPr>
        <dsp:cNvPr id="0" name=""/>
        <dsp:cNvSpPr/>
      </dsp:nvSpPr>
      <dsp:spPr>
        <a:xfrm>
          <a:off x="6659692" y="1305880"/>
          <a:ext cx="454050" cy="454050"/>
        </a:xfrm>
        <a:prstGeom prst="downArrow">
          <a:avLst>
            <a:gd name="adj1" fmla="val 55000"/>
            <a:gd name="adj2" fmla="val 45000"/>
          </a:avLst>
        </a:prstGeom>
        <a:solidFill>
          <a:schemeClr val="accent1">
            <a:alpha val="90000"/>
            <a:tint val="40000"/>
            <a:hueOff val="0"/>
            <a:satOff val="0"/>
            <a:lumOff val="0"/>
            <a:alphaOff val="0"/>
          </a:schemeClr>
        </a:solidFill>
        <a:ln w="19050" cap="rnd"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6670" tIns="26670" rIns="26670" bIns="26670" numCol="1" spcCol="1270" anchor="ctr" anchorCtr="0">
          <a:noAutofit/>
        </a:bodyPr>
        <a:lstStyle/>
        <a:p>
          <a:pPr marL="0" lvl="0" indent="0" algn="ctr" defTabSz="933450">
            <a:lnSpc>
              <a:spcPct val="90000"/>
            </a:lnSpc>
            <a:spcBef>
              <a:spcPct val="0"/>
            </a:spcBef>
            <a:spcAft>
              <a:spcPct val="35000"/>
            </a:spcAft>
            <a:buNone/>
          </a:pPr>
          <a:endParaRPr lang="en-US" sz="2100" kern="1200"/>
        </a:p>
      </dsp:txBody>
      <dsp:txXfrm>
        <a:off x="6761853" y="1305880"/>
        <a:ext cx="249728" cy="341673"/>
      </dsp:txXfrm>
    </dsp:sp>
    <dsp:sp modelId="{C88478F2-AF4F-49D8-86AF-EBB7DEA580C7}">
      <dsp:nvSpPr>
        <dsp:cNvPr id="0" name=""/>
        <dsp:cNvSpPr/>
      </dsp:nvSpPr>
      <dsp:spPr>
        <a:xfrm>
          <a:off x="7154000" y="2089796"/>
          <a:ext cx="454050" cy="454050"/>
        </a:xfrm>
        <a:prstGeom prst="downArrow">
          <a:avLst>
            <a:gd name="adj1" fmla="val 55000"/>
            <a:gd name="adj2" fmla="val 45000"/>
          </a:avLst>
        </a:prstGeom>
        <a:solidFill>
          <a:schemeClr val="accent1">
            <a:alpha val="90000"/>
            <a:tint val="40000"/>
            <a:hueOff val="0"/>
            <a:satOff val="0"/>
            <a:lumOff val="0"/>
            <a:alphaOff val="0"/>
          </a:schemeClr>
        </a:solidFill>
        <a:ln w="19050" cap="rnd"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6670" tIns="26670" rIns="26670" bIns="26670" numCol="1" spcCol="1270" anchor="ctr" anchorCtr="0">
          <a:noAutofit/>
        </a:bodyPr>
        <a:lstStyle/>
        <a:p>
          <a:pPr marL="0" lvl="0" indent="0" algn="ctr" defTabSz="933450">
            <a:lnSpc>
              <a:spcPct val="90000"/>
            </a:lnSpc>
            <a:spcBef>
              <a:spcPct val="0"/>
            </a:spcBef>
            <a:spcAft>
              <a:spcPct val="35000"/>
            </a:spcAft>
            <a:buNone/>
          </a:pPr>
          <a:endParaRPr lang="en-US" sz="2100" kern="1200"/>
        </a:p>
      </dsp:txBody>
      <dsp:txXfrm>
        <a:off x="7256161" y="2089796"/>
        <a:ext cx="249728" cy="341673"/>
      </dsp:txXfrm>
    </dsp:sp>
    <dsp:sp modelId="{5FCD6271-6B4C-4E82-8B36-D3C3F3E7980C}">
      <dsp:nvSpPr>
        <dsp:cNvPr id="0" name=""/>
        <dsp:cNvSpPr/>
      </dsp:nvSpPr>
      <dsp:spPr>
        <a:xfrm>
          <a:off x="7648309" y="2893116"/>
          <a:ext cx="454050" cy="454050"/>
        </a:xfrm>
        <a:prstGeom prst="downArrow">
          <a:avLst>
            <a:gd name="adj1" fmla="val 55000"/>
            <a:gd name="adj2" fmla="val 45000"/>
          </a:avLst>
        </a:prstGeom>
        <a:solidFill>
          <a:schemeClr val="accent1">
            <a:alpha val="90000"/>
            <a:tint val="40000"/>
            <a:hueOff val="0"/>
            <a:satOff val="0"/>
            <a:lumOff val="0"/>
            <a:alphaOff val="0"/>
          </a:schemeClr>
        </a:solidFill>
        <a:ln w="19050" cap="rnd"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6670" tIns="26670" rIns="26670" bIns="26670" numCol="1" spcCol="1270" anchor="ctr" anchorCtr="0">
          <a:noAutofit/>
        </a:bodyPr>
        <a:lstStyle/>
        <a:p>
          <a:pPr marL="0" lvl="0" indent="0" algn="ctr" defTabSz="933450">
            <a:lnSpc>
              <a:spcPct val="90000"/>
            </a:lnSpc>
            <a:spcBef>
              <a:spcPct val="0"/>
            </a:spcBef>
            <a:spcAft>
              <a:spcPct val="35000"/>
            </a:spcAft>
            <a:buNone/>
          </a:pPr>
          <a:endParaRPr lang="en-US" sz="2100" kern="1200"/>
        </a:p>
      </dsp:txBody>
      <dsp:txXfrm>
        <a:off x="7750470" y="2893116"/>
        <a:ext cx="249728" cy="341673"/>
      </dsp:txXfrm>
    </dsp:sp>
  </dsp:spTree>
</dsp:drawing>
</file>

<file path=ppt/diagrams/drawing8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65714D6-D6B6-4CC7-80A1-ADACB0308A98}">
      <dsp:nvSpPr>
        <dsp:cNvPr id="0" name=""/>
        <dsp:cNvSpPr/>
      </dsp:nvSpPr>
      <dsp:spPr>
        <a:xfrm>
          <a:off x="0" y="0"/>
          <a:ext cx="6619434" cy="698539"/>
        </a:xfrm>
        <a:prstGeom prst="roundRect">
          <a:avLst>
            <a:gd name="adj" fmla="val 10000"/>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l" defTabSz="844550">
            <a:lnSpc>
              <a:spcPct val="90000"/>
            </a:lnSpc>
            <a:spcBef>
              <a:spcPct val="0"/>
            </a:spcBef>
            <a:spcAft>
              <a:spcPct val="35000"/>
            </a:spcAft>
            <a:buNone/>
          </a:pPr>
          <a:r>
            <a:rPr lang="en-US" sz="1900" kern="1200" dirty="0"/>
            <a:t>3. According to </a:t>
          </a:r>
          <a:r>
            <a:rPr lang="en-US" sz="1900" kern="1200" dirty="0" err="1"/>
            <a:t>Saakvitne</a:t>
          </a:r>
          <a:r>
            <a:rPr lang="en-US" sz="1900" kern="1200" dirty="0"/>
            <a:t> and Pearlman (1996) the  ABC’s of Support and Self Care Strategies: </a:t>
          </a:r>
        </a:p>
      </dsp:txBody>
      <dsp:txXfrm>
        <a:off x="20460" y="20460"/>
        <a:ext cx="5783926" cy="657619"/>
      </dsp:txXfrm>
    </dsp:sp>
    <dsp:sp modelId="{29806F6A-3442-4DFC-81B6-044240F19B8D}">
      <dsp:nvSpPr>
        <dsp:cNvPr id="0" name=""/>
        <dsp:cNvSpPr/>
      </dsp:nvSpPr>
      <dsp:spPr>
        <a:xfrm>
          <a:off x="494308" y="795558"/>
          <a:ext cx="6619434" cy="698539"/>
        </a:xfrm>
        <a:prstGeom prst="roundRect">
          <a:avLst>
            <a:gd name="adj" fmla="val 10000"/>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l" defTabSz="844550">
            <a:lnSpc>
              <a:spcPct val="90000"/>
            </a:lnSpc>
            <a:spcBef>
              <a:spcPct val="0"/>
            </a:spcBef>
            <a:spcAft>
              <a:spcPct val="35000"/>
            </a:spcAft>
            <a:buNone/>
          </a:pPr>
          <a:r>
            <a:rPr lang="en-US" sz="1900" b="1" u="none" kern="1200" dirty="0"/>
            <a:t>a) </a:t>
          </a:r>
          <a:r>
            <a:rPr lang="en-US" sz="1900" b="1" u="sng" kern="1200" dirty="0"/>
            <a:t>Awareness, Balance, and Connection</a:t>
          </a:r>
        </a:p>
      </dsp:txBody>
      <dsp:txXfrm>
        <a:off x="514768" y="816018"/>
        <a:ext cx="5630155" cy="657619"/>
      </dsp:txXfrm>
    </dsp:sp>
    <dsp:sp modelId="{DC437D0B-01A6-465B-8827-78B245B5B2BA}">
      <dsp:nvSpPr>
        <dsp:cNvPr id="0" name=""/>
        <dsp:cNvSpPr/>
      </dsp:nvSpPr>
      <dsp:spPr>
        <a:xfrm>
          <a:off x="988616" y="1591116"/>
          <a:ext cx="6619434" cy="698539"/>
        </a:xfrm>
        <a:prstGeom prst="roundRect">
          <a:avLst>
            <a:gd name="adj" fmla="val 10000"/>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l" defTabSz="844550">
            <a:lnSpc>
              <a:spcPct val="90000"/>
            </a:lnSpc>
            <a:spcBef>
              <a:spcPct val="0"/>
            </a:spcBef>
            <a:spcAft>
              <a:spcPct val="35000"/>
            </a:spcAft>
            <a:buNone/>
          </a:pPr>
          <a:r>
            <a:rPr lang="en-US" sz="1900" kern="1200" dirty="0"/>
            <a:t>b) Availability, Background, and Collaboration</a:t>
          </a:r>
        </a:p>
      </dsp:txBody>
      <dsp:txXfrm>
        <a:off x="1009076" y="1611576"/>
        <a:ext cx="5630155" cy="657619"/>
      </dsp:txXfrm>
    </dsp:sp>
    <dsp:sp modelId="{3DF4C3F1-5528-4669-BD20-A48F414DD8C4}">
      <dsp:nvSpPr>
        <dsp:cNvPr id="0" name=""/>
        <dsp:cNvSpPr/>
      </dsp:nvSpPr>
      <dsp:spPr>
        <a:xfrm>
          <a:off x="1482925" y="2386675"/>
          <a:ext cx="6619434" cy="698539"/>
        </a:xfrm>
        <a:prstGeom prst="roundRect">
          <a:avLst>
            <a:gd name="adj" fmla="val 10000"/>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l" defTabSz="844550">
            <a:lnSpc>
              <a:spcPct val="90000"/>
            </a:lnSpc>
            <a:spcBef>
              <a:spcPct val="0"/>
            </a:spcBef>
            <a:spcAft>
              <a:spcPct val="35000"/>
            </a:spcAft>
            <a:buNone/>
          </a:pPr>
          <a:r>
            <a:rPr lang="en-US" sz="1900" kern="1200" dirty="0"/>
            <a:t>c) Alertness, Belonging, and Caring</a:t>
          </a:r>
        </a:p>
      </dsp:txBody>
      <dsp:txXfrm>
        <a:off x="1503385" y="2407135"/>
        <a:ext cx="5630155" cy="657619"/>
      </dsp:txXfrm>
    </dsp:sp>
    <dsp:sp modelId="{4EC874D1-C149-4954-A963-5652DD2D8A2E}">
      <dsp:nvSpPr>
        <dsp:cNvPr id="0" name=""/>
        <dsp:cNvSpPr/>
      </dsp:nvSpPr>
      <dsp:spPr>
        <a:xfrm>
          <a:off x="1977233" y="3182233"/>
          <a:ext cx="6619434" cy="698539"/>
        </a:xfrm>
        <a:prstGeom prst="roundRect">
          <a:avLst>
            <a:gd name="adj" fmla="val 10000"/>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l" defTabSz="844550">
            <a:lnSpc>
              <a:spcPct val="90000"/>
            </a:lnSpc>
            <a:spcBef>
              <a:spcPct val="0"/>
            </a:spcBef>
            <a:spcAft>
              <a:spcPct val="35000"/>
            </a:spcAft>
            <a:buNone/>
          </a:pPr>
          <a:r>
            <a:rPr lang="en-US" sz="1900" kern="1200" dirty="0"/>
            <a:t>d) Affirmations, Behaviors, and Communication</a:t>
          </a:r>
        </a:p>
      </dsp:txBody>
      <dsp:txXfrm>
        <a:off x="1997693" y="3202693"/>
        <a:ext cx="5630155" cy="657619"/>
      </dsp:txXfrm>
    </dsp:sp>
    <dsp:sp modelId="{BE365A14-9D2E-484B-8899-0046F227E2E8}">
      <dsp:nvSpPr>
        <dsp:cNvPr id="0" name=""/>
        <dsp:cNvSpPr/>
      </dsp:nvSpPr>
      <dsp:spPr>
        <a:xfrm>
          <a:off x="6165383" y="510321"/>
          <a:ext cx="454050" cy="454050"/>
        </a:xfrm>
        <a:prstGeom prst="downArrow">
          <a:avLst>
            <a:gd name="adj1" fmla="val 55000"/>
            <a:gd name="adj2" fmla="val 45000"/>
          </a:avLst>
        </a:prstGeom>
        <a:solidFill>
          <a:schemeClr val="accent1">
            <a:alpha val="90000"/>
            <a:tint val="40000"/>
            <a:hueOff val="0"/>
            <a:satOff val="0"/>
            <a:lumOff val="0"/>
            <a:alphaOff val="0"/>
          </a:schemeClr>
        </a:solidFill>
        <a:ln w="19050" cap="rnd"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6670" tIns="26670" rIns="26670" bIns="26670" numCol="1" spcCol="1270" anchor="ctr" anchorCtr="0">
          <a:noAutofit/>
        </a:bodyPr>
        <a:lstStyle/>
        <a:p>
          <a:pPr marL="0" lvl="0" indent="0" algn="ctr" defTabSz="933450">
            <a:lnSpc>
              <a:spcPct val="90000"/>
            </a:lnSpc>
            <a:spcBef>
              <a:spcPct val="0"/>
            </a:spcBef>
            <a:spcAft>
              <a:spcPct val="35000"/>
            </a:spcAft>
            <a:buNone/>
          </a:pPr>
          <a:endParaRPr lang="en-US" sz="2100" kern="1200"/>
        </a:p>
      </dsp:txBody>
      <dsp:txXfrm>
        <a:off x="6267544" y="510321"/>
        <a:ext cx="249728" cy="341673"/>
      </dsp:txXfrm>
    </dsp:sp>
    <dsp:sp modelId="{8D3ADC46-4085-44A1-B503-9834DDFB886C}">
      <dsp:nvSpPr>
        <dsp:cNvPr id="0" name=""/>
        <dsp:cNvSpPr/>
      </dsp:nvSpPr>
      <dsp:spPr>
        <a:xfrm>
          <a:off x="6659692" y="1305880"/>
          <a:ext cx="454050" cy="454050"/>
        </a:xfrm>
        <a:prstGeom prst="downArrow">
          <a:avLst>
            <a:gd name="adj1" fmla="val 55000"/>
            <a:gd name="adj2" fmla="val 45000"/>
          </a:avLst>
        </a:prstGeom>
        <a:solidFill>
          <a:schemeClr val="accent1">
            <a:alpha val="90000"/>
            <a:tint val="40000"/>
            <a:hueOff val="0"/>
            <a:satOff val="0"/>
            <a:lumOff val="0"/>
            <a:alphaOff val="0"/>
          </a:schemeClr>
        </a:solidFill>
        <a:ln w="19050" cap="rnd"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6670" tIns="26670" rIns="26670" bIns="26670" numCol="1" spcCol="1270" anchor="ctr" anchorCtr="0">
          <a:noAutofit/>
        </a:bodyPr>
        <a:lstStyle/>
        <a:p>
          <a:pPr marL="0" lvl="0" indent="0" algn="ctr" defTabSz="933450">
            <a:lnSpc>
              <a:spcPct val="90000"/>
            </a:lnSpc>
            <a:spcBef>
              <a:spcPct val="0"/>
            </a:spcBef>
            <a:spcAft>
              <a:spcPct val="35000"/>
            </a:spcAft>
            <a:buNone/>
          </a:pPr>
          <a:endParaRPr lang="en-US" sz="2100" kern="1200"/>
        </a:p>
      </dsp:txBody>
      <dsp:txXfrm>
        <a:off x="6761853" y="1305880"/>
        <a:ext cx="249728" cy="341673"/>
      </dsp:txXfrm>
    </dsp:sp>
    <dsp:sp modelId="{C88478F2-AF4F-49D8-86AF-EBB7DEA580C7}">
      <dsp:nvSpPr>
        <dsp:cNvPr id="0" name=""/>
        <dsp:cNvSpPr/>
      </dsp:nvSpPr>
      <dsp:spPr>
        <a:xfrm>
          <a:off x="7154000" y="2089796"/>
          <a:ext cx="454050" cy="454050"/>
        </a:xfrm>
        <a:prstGeom prst="downArrow">
          <a:avLst>
            <a:gd name="adj1" fmla="val 55000"/>
            <a:gd name="adj2" fmla="val 45000"/>
          </a:avLst>
        </a:prstGeom>
        <a:solidFill>
          <a:schemeClr val="accent1">
            <a:alpha val="90000"/>
            <a:tint val="40000"/>
            <a:hueOff val="0"/>
            <a:satOff val="0"/>
            <a:lumOff val="0"/>
            <a:alphaOff val="0"/>
          </a:schemeClr>
        </a:solidFill>
        <a:ln w="19050" cap="rnd"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6670" tIns="26670" rIns="26670" bIns="26670" numCol="1" spcCol="1270" anchor="ctr" anchorCtr="0">
          <a:noAutofit/>
        </a:bodyPr>
        <a:lstStyle/>
        <a:p>
          <a:pPr marL="0" lvl="0" indent="0" algn="ctr" defTabSz="933450">
            <a:lnSpc>
              <a:spcPct val="90000"/>
            </a:lnSpc>
            <a:spcBef>
              <a:spcPct val="0"/>
            </a:spcBef>
            <a:spcAft>
              <a:spcPct val="35000"/>
            </a:spcAft>
            <a:buNone/>
          </a:pPr>
          <a:endParaRPr lang="en-US" sz="2100" kern="1200"/>
        </a:p>
      </dsp:txBody>
      <dsp:txXfrm>
        <a:off x="7256161" y="2089796"/>
        <a:ext cx="249728" cy="341673"/>
      </dsp:txXfrm>
    </dsp:sp>
    <dsp:sp modelId="{5FCD6271-6B4C-4E82-8B36-D3C3F3E7980C}">
      <dsp:nvSpPr>
        <dsp:cNvPr id="0" name=""/>
        <dsp:cNvSpPr/>
      </dsp:nvSpPr>
      <dsp:spPr>
        <a:xfrm>
          <a:off x="7648309" y="2893116"/>
          <a:ext cx="454050" cy="454050"/>
        </a:xfrm>
        <a:prstGeom prst="downArrow">
          <a:avLst>
            <a:gd name="adj1" fmla="val 55000"/>
            <a:gd name="adj2" fmla="val 45000"/>
          </a:avLst>
        </a:prstGeom>
        <a:solidFill>
          <a:schemeClr val="accent1">
            <a:alpha val="90000"/>
            <a:tint val="40000"/>
            <a:hueOff val="0"/>
            <a:satOff val="0"/>
            <a:lumOff val="0"/>
            <a:alphaOff val="0"/>
          </a:schemeClr>
        </a:solidFill>
        <a:ln w="19050" cap="rnd"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6670" tIns="26670" rIns="26670" bIns="26670" numCol="1" spcCol="1270" anchor="ctr" anchorCtr="0">
          <a:noAutofit/>
        </a:bodyPr>
        <a:lstStyle/>
        <a:p>
          <a:pPr marL="0" lvl="0" indent="0" algn="ctr" defTabSz="933450">
            <a:lnSpc>
              <a:spcPct val="90000"/>
            </a:lnSpc>
            <a:spcBef>
              <a:spcPct val="0"/>
            </a:spcBef>
            <a:spcAft>
              <a:spcPct val="35000"/>
            </a:spcAft>
            <a:buNone/>
          </a:pPr>
          <a:endParaRPr lang="en-US" sz="2100" kern="1200"/>
        </a:p>
      </dsp:txBody>
      <dsp:txXfrm>
        <a:off x="7750470" y="2893116"/>
        <a:ext cx="249728" cy="341673"/>
      </dsp:txXfrm>
    </dsp:sp>
  </dsp:spTree>
</dsp:drawing>
</file>

<file path=ppt/diagrams/drawing8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4609BCB-8A80-43FE-8130-B9079417F1F1}">
      <dsp:nvSpPr>
        <dsp:cNvPr id="0" name=""/>
        <dsp:cNvSpPr/>
      </dsp:nvSpPr>
      <dsp:spPr>
        <a:xfrm>
          <a:off x="0" y="809181"/>
          <a:ext cx="6628804" cy="1493874"/>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376C43E2-94F9-4A05-9DB1-79943DDFE4EE}">
      <dsp:nvSpPr>
        <dsp:cNvPr id="0" name=""/>
        <dsp:cNvSpPr/>
      </dsp:nvSpPr>
      <dsp:spPr>
        <a:xfrm>
          <a:off x="451896" y="1145303"/>
          <a:ext cx="821630" cy="821630"/>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9050" cap="rnd" cmpd="sng" algn="ctr">
          <a:noFill/>
          <a:prstDash val="solid"/>
        </a:ln>
        <a:effectLst/>
      </dsp:spPr>
      <dsp:style>
        <a:lnRef idx="2">
          <a:scrgbClr r="0" g="0" b="0"/>
        </a:lnRef>
        <a:fillRef idx="1">
          <a:scrgbClr r="0" g="0" b="0"/>
        </a:fillRef>
        <a:effectRef idx="0">
          <a:scrgbClr r="0" g="0" b="0"/>
        </a:effectRef>
        <a:fontRef idx="minor">
          <a:schemeClr val="lt1"/>
        </a:fontRef>
      </dsp:style>
    </dsp:sp>
    <dsp:sp modelId="{B71077FD-B96A-4077-B81D-8414044C3F74}">
      <dsp:nvSpPr>
        <dsp:cNvPr id="0" name=""/>
        <dsp:cNvSpPr/>
      </dsp:nvSpPr>
      <dsp:spPr>
        <a:xfrm>
          <a:off x="1725424" y="809181"/>
          <a:ext cx="4903379" cy="149387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8102" tIns="158102" rIns="158102" bIns="158102" numCol="1" spcCol="1270" anchor="ctr" anchorCtr="0">
          <a:noAutofit/>
        </a:bodyPr>
        <a:lstStyle/>
        <a:p>
          <a:pPr marL="0" lvl="0" indent="0" algn="l" defTabSz="977900">
            <a:lnSpc>
              <a:spcPct val="90000"/>
            </a:lnSpc>
            <a:spcBef>
              <a:spcPct val="0"/>
            </a:spcBef>
            <a:spcAft>
              <a:spcPct val="35000"/>
            </a:spcAft>
            <a:buNone/>
          </a:pPr>
          <a:r>
            <a:rPr lang="en-US" sz="2200" kern="1200" dirty="0">
              <a:solidFill>
                <a:schemeClr val="accent1">
                  <a:lumMod val="75000"/>
                </a:schemeClr>
              </a:solidFill>
            </a:rPr>
            <a:t>The most important aspect of being a case manager is the </a:t>
          </a:r>
          <a:r>
            <a:rPr lang="en-US" sz="2200" i="1" u="sng" kern="1200" dirty="0">
              <a:solidFill>
                <a:schemeClr val="accent1">
                  <a:lumMod val="75000"/>
                </a:schemeClr>
              </a:solidFill>
            </a:rPr>
            <a:t>helping relationship</a:t>
          </a:r>
          <a:r>
            <a:rPr lang="en-US" sz="2200" kern="1200" dirty="0">
              <a:solidFill>
                <a:schemeClr val="accent1">
                  <a:lumMod val="75000"/>
                </a:schemeClr>
              </a:solidFill>
            </a:rPr>
            <a:t> between you and the person you serve. </a:t>
          </a:r>
        </a:p>
      </dsp:txBody>
      <dsp:txXfrm>
        <a:off x="1725424" y="809181"/>
        <a:ext cx="4903379" cy="1493874"/>
      </dsp:txXfrm>
    </dsp:sp>
    <dsp:sp modelId="{D2FE2E45-E3BE-49EB-86FE-F26328493BE2}">
      <dsp:nvSpPr>
        <dsp:cNvPr id="0" name=""/>
        <dsp:cNvSpPr/>
      </dsp:nvSpPr>
      <dsp:spPr>
        <a:xfrm>
          <a:off x="0" y="2676524"/>
          <a:ext cx="6628804" cy="1493874"/>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ED92AF2F-F704-4F30-815F-45C76CB43795}">
      <dsp:nvSpPr>
        <dsp:cNvPr id="0" name=""/>
        <dsp:cNvSpPr/>
      </dsp:nvSpPr>
      <dsp:spPr>
        <a:xfrm>
          <a:off x="451896" y="3012646"/>
          <a:ext cx="821630" cy="821630"/>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9050" cap="rnd" cmpd="sng" algn="ctr">
          <a:noFill/>
          <a:prstDash val="solid"/>
        </a:ln>
        <a:effectLst/>
      </dsp:spPr>
      <dsp:style>
        <a:lnRef idx="2">
          <a:scrgbClr r="0" g="0" b="0"/>
        </a:lnRef>
        <a:fillRef idx="1">
          <a:scrgbClr r="0" g="0" b="0"/>
        </a:fillRef>
        <a:effectRef idx="0">
          <a:scrgbClr r="0" g="0" b="0"/>
        </a:effectRef>
        <a:fontRef idx="minor">
          <a:schemeClr val="lt1"/>
        </a:fontRef>
      </dsp:style>
    </dsp:sp>
    <dsp:sp modelId="{2B3C7572-BEC3-417A-9F68-0789C0AC214D}">
      <dsp:nvSpPr>
        <dsp:cNvPr id="0" name=""/>
        <dsp:cNvSpPr/>
      </dsp:nvSpPr>
      <dsp:spPr>
        <a:xfrm>
          <a:off x="1725424" y="2676524"/>
          <a:ext cx="4903379" cy="149387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8102" tIns="158102" rIns="158102" bIns="158102" numCol="1" spcCol="1270" anchor="ctr" anchorCtr="0">
          <a:noAutofit/>
        </a:bodyPr>
        <a:lstStyle/>
        <a:p>
          <a:pPr marL="0" lvl="0" indent="0" algn="l" defTabSz="977900">
            <a:lnSpc>
              <a:spcPct val="90000"/>
            </a:lnSpc>
            <a:spcBef>
              <a:spcPct val="0"/>
            </a:spcBef>
            <a:spcAft>
              <a:spcPct val="35000"/>
            </a:spcAft>
            <a:buNone/>
          </a:pPr>
          <a:r>
            <a:rPr lang="en-US" sz="2200" kern="1200" dirty="0">
              <a:solidFill>
                <a:schemeClr val="accent1">
                  <a:lumMod val="75000"/>
                </a:schemeClr>
              </a:solidFill>
            </a:rPr>
            <a:t>We want relationships that contribute to their recovery journey rather that serve an obstacle.</a:t>
          </a:r>
        </a:p>
      </dsp:txBody>
      <dsp:txXfrm>
        <a:off x="1725424" y="2676524"/>
        <a:ext cx="4903379" cy="1493874"/>
      </dsp:txXfrm>
    </dsp:sp>
  </dsp:spTree>
</dsp:drawing>
</file>

<file path=ppt/diagrams/drawing8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D62E930-D3B3-4FA3-880D-90A1F6149A51}">
      <dsp:nvSpPr>
        <dsp:cNvPr id="0" name=""/>
        <dsp:cNvSpPr/>
      </dsp:nvSpPr>
      <dsp:spPr>
        <a:xfrm>
          <a:off x="0" y="499"/>
          <a:ext cx="9618133" cy="1169280"/>
        </a:xfrm>
        <a:prstGeom prst="roundRect">
          <a:avLst>
            <a:gd name="adj" fmla="val 10000"/>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A5A4FE9B-BBE9-4489-9F35-11EC0B1F2ED6}">
      <dsp:nvSpPr>
        <dsp:cNvPr id="0" name=""/>
        <dsp:cNvSpPr/>
      </dsp:nvSpPr>
      <dsp:spPr>
        <a:xfrm>
          <a:off x="353707" y="263587"/>
          <a:ext cx="643104" cy="643104"/>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9050" cap="rnd" cmpd="sng" algn="ctr">
          <a:noFill/>
          <a:prstDash val="solid"/>
        </a:ln>
        <a:effectLst/>
      </dsp:spPr>
      <dsp:style>
        <a:lnRef idx="2">
          <a:scrgbClr r="0" g="0" b="0"/>
        </a:lnRef>
        <a:fillRef idx="1">
          <a:scrgbClr r="0" g="0" b="0"/>
        </a:fillRef>
        <a:effectRef idx="0">
          <a:scrgbClr r="0" g="0" b="0"/>
        </a:effectRef>
        <a:fontRef idx="minor">
          <a:schemeClr val="lt1"/>
        </a:fontRef>
      </dsp:style>
    </dsp:sp>
    <dsp:sp modelId="{083C727B-7263-4861-9A8D-DE22175675B1}">
      <dsp:nvSpPr>
        <dsp:cNvPr id="0" name=""/>
        <dsp:cNvSpPr/>
      </dsp:nvSpPr>
      <dsp:spPr>
        <a:xfrm>
          <a:off x="1350519" y="499"/>
          <a:ext cx="8267613" cy="116928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3749" tIns="123749" rIns="123749" bIns="123749" numCol="1" spcCol="1270" anchor="ctr" anchorCtr="0">
          <a:noAutofit/>
        </a:bodyPr>
        <a:lstStyle/>
        <a:p>
          <a:pPr marL="0" lvl="0" indent="0" algn="l" defTabSz="1111250">
            <a:lnSpc>
              <a:spcPct val="90000"/>
            </a:lnSpc>
            <a:spcBef>
              <a:spcPct val="0"/>
            </a:spcBef>
            <a:spcAft>
              <a:spcPct val="35000"/>
            </a:spcAft>
            <a:buNone/>
          </a:pPr>
          <a:r>
            <a:rPr lang="en-US" sz="2500" kern="1200"/>
            <a:t>Making sure that the resources the consumer has or their desires meets their needs:</a:t>
          </a:r>
        </a:p>
      </dsp:txBody>
      <dsp:txXfrm>
        <a:off x="1350519" y="499"/>
        <a:ext cx="8267613" cy="1169280"/>
      </dsp:txXfrm>
    </dsp:sp>
    <dsp:sp modelId="{0EB4AB16-B1AD-4F9D-A340-46C6E9066BF7}">
      <dsp:nvSpPr>
        <dsp:cNvPr id="0" name=""/>
        <dsp:cNvSpPr/>
      </dsp:nvSpPr>
      <dsp:spPr>
        <a:xfrm>
          <a:off x="0" y="1462100"/>
          <a:ext cx="9618133" cy="1169280"/>
        </a:xfrm>
        <a:prstGeom prst="roundRect">
          <a:avLst>
            <a:gd name="adj" fmla="val 10000"/>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C12A307F-966B-4247-8BBA-35742588B0E9}">
      <dsp:nvSpPr>
        <dsp:cNvPr id="0" name=""/>
        <dsp:cNvSpPr/>
      </dsp:nvSpPr>
      <dsp:spPr>
        <a:xfrm>
          <a:off x="353707" y="1725188"/>
          <a:ext cx="643104" cy="643104"/>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9050" cap="rnd" cmpd="sng" algn="ctr">
          <a:noFill/>
          <a:prstDash val="solid"/>
        </a:ln>
        <a:effectLst/>
      </dsp:spPr>
      <dsp:style>
        <a:lnRef idx="2">
          <a:scrgbClr r="0" g="0" b="0"/>
        </a:lnRef>
        <a:fillRef idx="1">
          <a:scrgbClr r="0" g="0" b="0"/>
        </a:fillRef>
        <a:effectRef idx="0">
          <a:scrgbClr r="0" g="0" b="0"/>
        </a:effectRef>
        <a:fontRef idx="minor">
          <a:schemeClr val="lt1"/>
        </a:fontRef>
      </dsp:style>
    </dsp:sp>
    <dsp:sp modelId="{7156D50F-F10F-4789-8DF6-2B0B703D0A5F}">
      <dsp:nvSpPr>
        <dsp:cNvPr id="0" name=""/>
        <dsp:cNvSpPr/>
      </dsp:nvSpPr>
      <dsp:spPr>
        <a:xfrm>
          <a:off x="1350519" y="1462100"/>
          <a:ext cx="8267613" cy="116928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3749" tIns="123749" rIns="123749" bIns="123749" numCol="1" spcCol="1270" anchor="ctr" anchorCtr="0">
          <a:noAutofit/>
        </a:bodyPr>
        <a:lstStyle/>
        <a:p>
          <a:pPr marL="0" lvl="0" indent="0" algn="l" defTabSz="1111250">
            <a:lnSpc>
              <a:spcPct val="90000"/>
            </a:lnSpc>
            <a:spcBef>
              <a:spcPct val="0"/>
            </a:spcBef>
            <a:spcAft>
              <a:spcPct val="35000"/>
            </a:spcAft>
            <a:buNone/>
          </a:pPr>
          <a:r>
            <a:rPr lang="en-US" sz="2500" kern="1200" dirty="0"/>
            <a:t>Giving the person a sense of personal fulfillment &amp; 		 		    	satisfaction</a:t>
          </a:r>
        </a:p>
      </dsp:txBody>
      <dsp:txXfrm>
        <a:off x="1350519" y="1462100"/>
        <a:ext cx="8267613" cy="1169280"/>
      </dsp:txXfrm>
    </dsp:sp>
    <dsp:sp modelId="{345BBCD9-8B06-49BA-8AB9-77B7980487D5}">
      <dsp:nvSpPr>
        <dsp:cNvPr id="0" name=""/>
        <dsp:cNvSpPr/>
      </dsp:nvSpPr>
      <dsp:spPr>
        <a:xfrm>
          <a:off x="0" y="2923701"/>
          <a:ext cx="9618133" cy="1169280"/>
        </a:xfrm>
        <a:prstGeom prst="roundRect">
          <a:avLst>
            <a:gd name="adj" fmla="val 10000"/>
          </a:avLst>
        </a:prstGeom>
        <a:solidFill>
          <a:schemeClr val="accent4">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8E66DE0C-A618-466B-88B7-98863C131C20}">
      <dsp:nvSpPr>
        <dsp:cNvPr id="0" name=""/>
        <dsp:cNvSpPr/>
      </dsp:nvSpPr>
      <dsp:spPr>
        <a:xfrm>
          <a:off x="353707" y="3186789"/>
          <a:ext cx="643104" cy="643104"/>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9050" cap="rnd" cmpd="sng" algn="ctr">
          <a:noFill/>
          <a:prstDash val="solid"/>
        </a:ln>
        <a:effectLst/>
      </dsp:spPr>
      <dsp:style>
        <a:lnRef idx="2">
          <a:scrgbClr r="0" g="0" b="0"/>
        </a:lnRef>
        <a:fillRef idx="1">
          <a:scrgbClr r="0" g="0" b="0"/>
        </a:fillRef>
        <a:effectRef idx="0">
          <a:scrgbClr r="0" g="0" b="0"/>
        </a:effectRef>
        <a:fontRef idx="minor">
          <a:schemeClr val="lt1"/>
        </a:fontRef>
      </dsp:style>
    </dsp:sp>
    <dsp:sp modelId="{413FAB58-7644-4526-918F-CF58F6C81DEF}">
      <dsp:nvSpPr>
        <dsp:cNvPr id="0" name=""/>
        <dsp:cNvSpPr/>
      </dsp:nvSpPr>
      <dsp:spPr>
        <a:xfrm>
          <a:off x="1350519" y="2923701"/>
          <a:ext cx="8267613" cy="116928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3749" tIns="123749" rIns="123749" bIns="123749" numCol="1" spcCol="1270" anchor="ctr" anchorCtr="0">
          <a:noAutofit/>
        </a:bodyPr>
        <a:lstStyle/>
        <a:p>
          <a:pPr marL="0" lvl="0" indent="0" algn="l" defTabSz="1111250">
            <a:lnSpc>
              <a:spcPct val="90000"/>
            </a:lnSpc>
            <a:spcBef>
              <a:spcPct val="0"/>
            </a:spcBef>
            <a:spcAft>
              <a:spcPct val="35000"/>
            </a:spcAft>
            <a:buNone/>
          </a:pPr>
          <a:r>
            <a:rPr lang="en-US" sz="2500" kern="1200"/>
            <a:t>Affords decent and safe opportunities</a:t>
          </a:r>
        </a:p>
      </dsp:txBody>
      <dsp:txXfrm>
        <a:off x="1350519" y="2923701"/>
        <a:ext cx="8267613" cy="1169280"/>
      </dsp:txXfrm>
    </dsp:sp>
  </dsp:spTree>
</dsp:drawing>
</file>

<file path=ppt/diagrams/drawing8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75AB12B-945B-4535-BDFB-24C6D96E4144}">
      <dsp:nvSpPr>
        <dsp:cNvPr id="0" name=""/>
        <dsp:cNvSpPr/>
      </dsp:nvSpPr>
      <dsp:spPr>
        <a:xfrm>
          <a:off x="0" y="2066"/>
          <a:ext cx="6628804" cy="1047462"/>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61FE7762-E34D-4C4B-A29D-86BE9746692E}">
      <dsp:nvSpPr>
        <dsp:cNvPr id="0" name=""/>
        <dsp:cNvSpPr/>
      </dsp:nvSpPr>
      <dsp:spPr>
        <a:xfrm>
          <a:off x="316857" y="237745"/>
          <a:ext cx="576104" cy="576104"/>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9050" cap="rnd" cmpd="sng" algn="ctr">
          <a:noFill/>
          <a:prstDash val="solid"/>
        </a:ln>
        <a:effectLst/>
      </dsp:spPr>
      <dsp:style>
        <a:lnRef idx="2">
          <a:scrgbClr r="0" g="0" b="0"/>
        </a:lnRef>
        <a:fillRef idx="1">
          <a:scrgbClr r="0" g="0" b="0"/>
        </a:fillRef>
        <a:effectRef idx="0">
          <a:scrgbClr r="0" g="0" b="0"/>
        </a:effectRef>
        <a:fontRef idx="minor">
          <a:schemeClr val="lt1"/>
        </a:fontRef>
      </dsp:style>
    </dsp:sp>
    <dsp:sp modelId="{5BBC1875-9252-4858-8AC6-F49DFC9D3303}">
      <dsp:nvSpPr>
        <dsp:cNvPr id="0" name=""/>
        <dsp:cNvSpPr/>
      </dsp:nvSpPr>
      <dsp:spPr>
        <a:xfrm>
          <a:off x="1209819" y="2066"/>
          <a:ext cx="5418984" cy="104746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10856" tIns="110856" rIns="110856" bIns="110856" numCol="1" spcCol="1270" anchor="ctr" anchorCtr="0">
          <a:noAutofit/>
        </a:bodyPr>
        <a:lstStyle/>
        <a:p>
          <a:pPr marL="0" lvl="0" indent="0" algn="l" defTabSz="977900">
            <a:lnSpc>
              <a:spcPct val="90000"/>
            </a:lnSpc>
            <a:spcBef>
              <a:spcPct val="0"/>
            </a:spcBef>
            <a:spcAft>
              <a:spcPct val="35000"/>
            </a:spcAft>
            <a:buNone/>
          </a:pPr>
          <a:r>
            <a:rPr lang="en-US" sz="2200" kern="1200" dirty="0">
              <a:solidFill>
                <a:schemeClr val="accent1">
                  <a:lumMod val="75000"/>
                </a:schemeClr>
              </a:solidFill>
            </a:rPr>
            <a:t>The availability of opportunities is the first step:</a:t>
          </a:r>
        </a:p>
      </dsp:txBody>
      <dsp:txXfrm>
        <a:off x="1209819" y="2066"/>
        <a:ext cx="5418984" cy="1047462"/>
      </dsp:txXfrm>
    </dsp:sp>
    <dsp:sp modelId="{2D4A2D87-86FB-45FE-905F-BB4D3F33567E}">
      <dsp:nvSpPr>
        <dsp:cNvPr id="0" name=""/>
        <dsp:cNvSpPr/>
      </dsp:nvSpPr>
      <dsp:spPr>
        <a:xfrm>
          <a:off x="0" y="1311395"/>
          <a:ext cx="6628804" cy="1047462"/>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DA9D4230-F5E5-43F0-8E92-F88ABFFAB45C}">
      <dsp:nvSpPr>
        <dsp:cNvPr id="0" name=""/>
        <dsp:cNvSpPr/>
      </dsp:nvSpPr>
      <dsp:spPr>
        <a:xfrm>
          <a:off x="316857" y="1547074"/>
          <a:ext cx="576104" cy="576104"/>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9050" cap="rnd" cmpd="sng" algn="ctr">
          <a:noFill/>
          <a:prstDash val="solid"/>
        </a:ln>
        <a:effectLst/>
      </dsp:spPr>
      <dsp:style>
        <a:lnRef idx="2">
          <a:scrgbClr r="0" g="0" b="0"/>
        </a:lnRef>
        <a:fillRef idx="1">
          <a:scrgbClr r="0" g="0" b="0"/>
        </a:fillRef>
        <a:effectRef idx="0">
          <a:scrgbClr r="0" g="0" b="0"/>
        </a:effectRef>
        <a:fontRef idx="minor">
          <a:schemeClr val="lt1"/>
        </a:fontRef>
      </dsp:style>
    </dsp:sp>
    <dsp:sp modelId="{66F66FFB-9379-463F-B7AA-85C2714D02A3}">
      <dsp:nvSpPr>
        <dsp:cNvPr id="0" name=""/>
        <dsp:cNvSpPr/>
      </dsp:nvSpPr>
      <dsp:spPr>
        <a:xfrm>
          <a:off x="1209819" y="1311395"/>
          <a:ext cx="5418984" cy="104746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10856" tIns="110856" rIns="110856" bIns="110856" numCol="1" spcCol="1270" anchor="ctr" anchorCtr="0">
          <a:noAutofit/>
        </a:bodyPr>
        <a:lstStyle/>
        <a:p>
          <a:pPr marL="0" lvl="0" indent="0" algn="l" defTabSz="977900">
            <a:lnSpc>
              <a:spcPct val="90000"/>
            </a:lnSpc>
            <a:spcBef>
              <a:spcPct val="0"/>
            </a:spcBef>
            <a:spcAft>
              <a:spcPct val="35000"/>
            </a:spcAft>
            <a:buNone/>
          </a:pPr>
          <a:r>
            <a:rPr lang="en-US" sz="2200" kern="1200" dirty="0">
              <a:solidFill>
                <a:schemeClr val="accent1">
                  <a:lumMod val="75000"/>
                </a:schemeClr>
              </a:solidFill>
            </a:rPr>
            <a:t>Places for consumer to gather training or information</a:t>
          </a:r>
        </a:p>
      </dsp:txBody>
      <dsp:txXfrm>
        <a:off x="1209819" y="1311395"/>
        <a:ext cx="5418984" cy="1047462"/>
      </dsp:txXfrm>
    </dsp:sp>
    <dsp:sp modelId="{3DAA5F30-3E86-41DE-8E1E-30A4845191FD}">
      <dsp:nvSpPr>
        <dsp:cNvPr id="0" name=""/>
        <dsp:cNvSpPr/>
      </dsp:nvSpPr>
      <dsp:spPr>
        <a:xfrm>
          <a:off x="0" y="2620723"/>
          <a:ext cx="6628804" cy="1047462"/>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4917716C-CB16-4611-9D48-23EA78749692}">
      <dsp:nvSpPr>
        <dsp:cNvPr id="0" name=""/>
        <dsp:cNvSpPr/>
      </dsp:nvSpPr>
      <dsp:spPr>
        <a:xfrm>
          <a:off x="316857" y="2856402"/>
          <a:ext cx="576104" cy="576104"/>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9050" cap="rnd" cmpd="sng" algn="ctr">
          <a:noFill/>
          <a:prstDash val="solid"/>
        </a:ln>
        <a:effectLst/>
      </dsp:spPr>
      <dsp:style>
        <a:lnRef idx="2">
          <a:scrgbClr r="0" g="0" b="0"/>
        </a:lnRef>
        <a:fillRef idx="1">
          <a:scrgbClr r="0" g="0" b="0"/>
        </a:fillRef>
        <a:effectRef idx="0">
          <a:scrgbClr r="0" g="0" b="0"/>
        </a:effectRef>
        <a:fontRef idx="minor">
          <a:schemeClr val="lt1"/>
        </a:fontRef>
      </dsp:style>
    </dsp:sp>
    <dsp:sp modelId="{9FA714DB-2833-41FA-B870-8E722CF60E61}">
      <dsp:nvSpPr>
        <dsp:cNvPr id="0" name=""/>
        <dsp:cNvSpPr/>
      </dsp:nvSpPr>
      <dsp:spPr>
        <a:xfrm>
          <a:off x="1209819" y="2620723"/>
          <a:ext cx="5418984" cy="104746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10856" tIns="110856" rIns="110856" bIns="110856" numCol="1" spcCol="1270" anchor="ctr" anchorCtr="0">
          <a:noAutofit/>
        </a:bodyPr>
        <a:lstStyle/>
        <a:p>
          <a:pPr marL="0" lvl="0" indent="0" algn="l" defTabSz="977900">
            <a:lnSpc>
              <a:spcPct val="90000"/>
            </a:lnSpc>
            <a:spcBef>
              <a:spcPct val="0"/>
            </a:spcBef>
            <a:spcAft>
              <a:spcPct val="35000"/>
            </a:spcAft>
            <a:buNone/>
          </a:pPr>
          <a:r>
            <a:rPr lang="en-US" sz="2200" kern="1200" dirty="0">
              <a:solidFill>
                <a:schemeClr val="accent1">
                  <a:lumMod val="75000"/>
                </a:schemeClr>
              </a:solidFill>
            </a:rPr>
            <a:t>Locations to use this training</a:t>
          </a:r>
        </a:p>
      </dsp:txBody>
      <dsp:txXfrm>
        <a:off x="1209819" y="2620723"/>
        <a:ext cx="5418984" cy="1047462"/>
      </dsp:txXfrm>
    </dsp:sp>
    <dsp:sp modelId="{46C8F51F-92E7-497F-91C9-1FCD88EEB0DF}">
      <dsp:nvSpPr>
        <dsp:cNvPr id="0" name=""/>
        <dsp:cNvSpPr/>
      </dsp:nvSpPr>
      <dsp:spPr>
        <a:xfrm>
          <a:off x="0" y="3900555"/>
          <a:ext cx="6628804" cy="1047462"/>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A8C1A394-3BAC-484C-812B-BF2F50B6D9D8}">
      <dsp:nvSpPr>
        <dsp:cNvPr id="0" name=""/>
        <dsp:cNvSpPr/>
      </dsp:nvSpPr>
      <dsp:spPr>
        <a:xfrm>
          <a:off x="316857" y="4165730"/>
          <a:ext cx="576104" cy="576104"/>
        </a:xfrm>
        <a:prstGeom prst="rect">
          <a:avLst/>
        </a:prstGeom>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w="19050" cap="rnd" cmpd="sng" algn="ctr">
          <a:noFill/>
          <a:prstDash val="solid"/>
        </a:ln>
        <a:effectLst/>
      </dsp:spPr>
      <dsp:style>
        <a:lnRef idx="2">
          <a:scrgbClr r="0" g="0" b="0"/>
        </a:lnRef>
        <a:fillRef idx="1">
          <a:scrgbClr r="0" g="0" b="0"/>
        </a:fillRef>
        <a:effectRef idx="0">
          <a:scrgbClr r="0" g="0" b="0"/>
        </a:effectRef>
        <a:fontRef idx="minor">
          <a:schemeClr val="lt1"/>
        </a:fontRef>
      </dsp:style>
    </dsp:sp>
    <dsp:sp modelId="{F595183F-1126-40BC-8418-6543DAC7F00D}">
      <dsp:nvSpPr>
        <dsp:cNvPr id="0" name=""/>
        <dsp:cNvSpPr/>
      </dsp:nvSpPr>
      <dsp:spPr>
        <a:xfrm>
          <a:off x="1209819" y="3930051"/>
          <a:ext cx="5418984" cy="104746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10856" tIns="110856" rIns="110856" bIns="110856" numCol="1" spcCol="1270" anchor="ctr" anchorCtr="0">
          <a:noAutofit/>
        </a:bodyPr>
        <a:lstStyle/>
        <a:p>
          <a:pPr marL="0" lvl="0" indent="0" algn="l" defTabSz="977900">
            <a:lnSpc>
              <a:spcPct val="90000"/>
            </a:lnSpc>
            <a:spcBef>
              <a:spcPct val="0"/>
            </a:spcBef>
            <a:spcAft>
              <a:spcPct val="35000"/>
            </a:spcAft>
            <a:buNone/>
          </a:pPr>
          <a:r>
            <a:rPr lang="en-US" sz="2200" kern="1200" dirty="0">
              <a:solidFill>
                <a:schemeClr val="accent1">
                  <a:lumMod val="75000"/>
                </a:schemeClr>
              </a:solidFill>
            </a:rPr>
            <a:t>Locations in the community to offer chances to practice skill</a:t>
          </a:r>
        </a:p>
      </dsp:txBody>
      <dsp:txXfrm>
        <a:off x="1209819" y="3930051"/>
        <a:ext cx="5418984" cy="1047462"/>
      </dsp:txXfrm>
    </dsp:sp>
  </dsp:spTree>
</dsp:drawing>
</file>

<file path=ppt/diagrams/drawing8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806AAB9-7AAF-43D4-842E-F51A4E1DCA1B}">
      <dsp:nvSpPr>
        <dsp:cNvPr id="0" name=""/>
        <dsp:cNvSpPr/>
      </dsp:nvSpPr>
      <dsp:spPr>
        <a:xfrm>
          <a:off x="0" y="0"/>
          <a:ext cx="9262532" cy="3733800"/>
        </a:xfrm>
        <a:prstGeom prst="rect">
          <a:avLst/>
        </a:prstGeom>
        <a:solidFill>
          <a:schemeClr val="accent1">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48488" tIns="348488" rIns="348488" bIns="348488" numCol="1" spcCol="1270" anchor="ctr" anchorCtr="0">
          <a:noAutofit/>
        </a:bodyPr>
        <a:lstStyle/>
        <a:p>
          <a:pPr marL="0" lvl="0" indent="0" algn="ctr" defTabSz="2178050">
            <a:lnSpc>
              <a:spcPct val="90000"/>
            </a:lnSpc>
            <a:spcBef>
              <a:spcPct val="0"/>
            </a:spcBef>
            <a:spcAft>
              <a:spcPct val="35000"/>
            </a:spcAft>
            <a:buNone/>
          </a:pPr>
          <a:r>
            <a:rPr lang="en-US" sz="4900" kern="1200"/>
            <a:t>Willingness to identify Obstacles and expectations:</a:t>
          </a:r>
        </a:p>
      </dsp:txBody>
      <dsp:txXfrm>
        <a:off x="0" y="0"/>
        <a:ext cx="9262532" cy="2016252"/>
      </dsp:txXfrm>
    </dsp:sp>
    <dsp:sp modelId="{92DFB982-ABDC-4A45-9D7F-03EC44A3FF2B}">
      <dsp:nvSpPr>
        <dsp:cNvPr id="0" name=""/>
        <dsp:cNvSpPr/>
      </dsp:nvSpPr>
      <dsp:spPr>
        <a:xfrm>
          <a:off x="4522" y="1941576"/>
          <a:ext cx="3084495" cy="1717548"/>
        </a:xfrm>
        <a:prstGeom prst="rect">
          <a:avLst/>
        </a:prstGeom>
        <a:solidFill>
          <a:schemeClr val="accent1">
            <a:alpha val="90000"/>
            <a:tint val="40000"/>
            <a:hueOff val="0"/>
            <a:satOff val="0"/>
            <a:lumOff val="0"/>
            <a:alphaOff val="0"/>
          </a:schemeClr>
        </a:solidFill>
        <a:ln w="19050" cap="rnd"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70688" tIns="30480" rIns="170688" bIns="30480" numCol="1" spcCol="1270" anchor="ctr" anchorCtr="0">
          <a:noAutofit/>
        </a:bodyPr>
        <a:lstStyle/>
        <a:p>
          <a:pPr marL="0" lvl="0" indent="0" algn="l" defTabSz="1066800">
            <a:lnSpc>
              <a:spcPct val="90000"/>
            </a:lnSpc>
            <a:spcBef>
              <a:spcPct val="0"/>
            </a:spcBef>
            <a:spcAft>
              <a:spcPct val="35000"/>
            </a:spcAft>
            <a:buNone/>
          </a:pPr>
          <a:r>
            <a:rPr lang="en-US" sz="2400" kern="1200" dirty="0">
              <a:solidFill>
                <a:schemeClr val="accent2">
                  <a:lumMod val="50000"/>
                </a:schemeClr>
              </a:solidFill>
            </a:rPr>
            <a:t>More help in the initial phase to help person receive   services or training</a:t>
          </a:r>
        </a:p>
      </dsp:txBody>
      <dsp:txXfrm>
        <a:off x="4522" y="1941576"/>
        <a:ext cx="3084495" cy="1717548"/>
      </dsp:txXfrm>
    </dsp:sp>
    <dsp:sp modelId="{230BE96D-71FA-499D-BB2F-B29BCAC08994}">
      <dsp:nvSpPr>
        <dsp:cNvPr id="0" name=""/>
        <dsp:cNvSpPr/>
      </dsp:nvSpPr>
      <dsp:spPr>
        <a:xfrm>
          <a:off x="3089018" y="1941576"/>
          <a:ext cx="3084495" cy="1717548"/>
        </a:xfrm>
        <a:prstGeom prst="rect">
          <a:avLst/>
        </a:prstGeom>
        <a:solidFill>
          <a:schemeClr val="accent1">
            <a:alpha val="90000"/>
            <a:tint val="40000"/>
            <a:hueOff val="0"/>
            <a:satOff val="0"/>
            <a:lumOff val="0"/>
            <a:alphaOff val="0"/>
          </a:schemeClr>
        </a:solidFill>
        <a:ln w="19050" cap="rnd"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70688" tIns="30480" rIns="170688" bIns="30480" numCol="1" spcCol="1270" anchor="ctr" anchorCtr="0">
          <a:noAutofit/>
        </a:bodyPr>
        <a:lstStyle/>
        <a:p>
          <a:pPr marL="0" lvl="0" indent="0" algn="l" defTabSz="1066800">
            <a:lnSpc>
              <a:spcPct val="90000"/>
            </a:lnSpc>
            <a:spcBef>
              <a:spcPct val="0"/>
            </a:spcBef>
            <a:spcAft>
              <a:spcPct val="35000"/>
            </a:spcAft>
            <a:buNone/>
          </a:pPr>
          <a:r>
            <a:rPr lang="en-US" sz="2400" kern="1200" dirty="0">
              <a:solidFill>
                <a:schemeClr val="accent2">
                  <a:lumMod val="50000"/>
                </a:schemeClr>
              </a:solidFill>
            </a:rPr>
            <a:t>Recruiting non-formal systems to help consumer</a:t>
          </a:r>
        </a:p>
      </dsp:txBody>
      <dsp:txXfrm>
        <a:off x="3089018" y="1941576"/>
        <a:ext cx="3084495" cy="1717548"/>
      </dsp:txXfrm>
    </dsp:sp>
    <dsp:sp modelId="{5ED4BA8E-3A79-4922-8F8E-E290AA2DE6F3}">
      <dsp:nvSpPr>
        <dsp:cNvPr id="0" name=""/>
        <dsp:cNvSpPr/>
      </dsp:nvSpPr>
      <dsp:spPr>
        <a:xfrm>
          <a:off x="6173514" y="1941576"/>
          <a:ext cx="3084495" cy="1717548"/>
        </a:xfrm>
        <a:prstGeom prst="rect">
          <a:avLst/>
        </a:prstGeom>
        <a:solidFill>
          <a:schemeClr val="accent1">
            <a:alpha val="90000"/>
            <a:tint val="40000"/>
            <a:hueOff val="0"/>
            <a:satOff val="0"/>
            <a:lumOff val="0"/>
            <a:alphaOff val="0"/>
          </a:schemeClr>
        </a:solidFill>
        <a:ln w="19050" cap="rnd"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70688" tIns="30480" rIns="170688" bIns="30480" numCol="1" spcCol="1270" anchor="ctr" anchorCtr="0">
          <a:noAutofit/>
        </a:bodyPr>
        <a:lstStyle/>
        <a:p>
          <a:pPr marL="0" lvl="0" indent="0" algn="l" defTabSz="1066800">
            <a:lnSpc>
              <a:spcPct val="90000"/>
            </a:lnSpc>
            <a:spcBef>
              <a:spcPct val="0"/>
            </a:spcBef>
            <a:spcAft>
              <a:spcPct val="35000"/>
            </a:spcAft>
            <a:buNone/>
          </a:pPr>
          <a:r>
            <a:rPr lang="en-US" sz="2400" kern="1200" dirty="0">
              <a:solidFill>
                <a:schemeClr val="accent2">
                  <a:lumMod val="50000"/>
                </a:schemeClr>
              </a:solidFill>
            </a:rPr>
            <a:t>Be responsive and supportive to consumers plan for help</a:t>
          </a:r>
        </a:p>
      </dsp:txBody>
      <dsp:txXfrm>
        <a:off x="6173514" y="1941576"/>
        <a:ext cx="3084495" cy="1717548"/>
      </dsp:txXfrm>
    </dsp:sp>
  </dsp:spTree>
</dsp:drawing>
</file>

<file path=ppt/diagrams/drawing8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A7DCB2D-3FFF-4F11-8897-AB8F8A16F8C9}">
      <dsp:nvSpPr>
        <dsp:cNvPr id="0" name=""/>
        <dsp:cNvSpPr/>
      </dsp:nvSpPr>
      <dsp:spPr>
        <a:xfrm>
          <a:off x="14749" y="-4"/>
          <a:ext cx="2071501" cy="4979590"/>
        </a:xfrm>
        <a:prstGeom prst="rect">
          <a:avLst/>
        </a:prstGeom>
        <a:solidFill>
          <a:schemeClr val="accent5">
            <a:tint val="40000"/>
            <a:alpha val="90000"/>
            <a:hueOff val="0"/>
            <a:satOff val="0"/>
            <a:lumOff val="0"/>
            <a:alphaOff val="0"/>
          </a:schemeClr>
        </a:solidFill>
        <a:ln w="12700" cap="rnd" cmpd="sng" algn="ctr">
          <a:solidFill>
            <a:schemeClr val="accent5">
              <a:tint val="40000"/>
              <a:alpha val="9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61502" tIns="330200" rIns="161502" bIns="330200" numCol="1" spcCol="1270" anchor="t" anchorCtr="0">
          <a:noAutofit/>
        </a:bodyPr>
        <a:lstStyle/>
        <a:p>
          <a:pPr marL="0" lvl="0" indent="0" algn="l" defTabSz="711200">
            <a:lnSpc>
              <a:spcPct val="90000"/>
            </a:lnSpc>
            <a:spcBef>
              <a:spcPct val="0"/>
            </a:spcBef>
            <a:spcAft>
              <a:spcPct val="35000"/>
            </a:spcAft>
            <a:buNone/>
          </a:pPr>
          <a:endParaRPr lang="en-US" sz="1600" kern="1200" dirty="0">
            <a:solidFill>
              <a:schemeClr val="accent2">
                <a:lumMod val="50000"/>
              </a:schemeClr>
            </a:solidFill>
          </a:endParaRPr>
        </a:p>
        <a:p>
          <a:pPr marL="0" lvl="0" indent="0" algn="l" defTabSz="711200">
            <a:lnSpc>
              <a:spcPct val="90000"/>
            </a:lnSpc>
            <a:spcBef>
              <a:spcPct val="0"/>
            </a:spcBef>
            <a:spcAft>
              <a:spcPct val="35000"/>
            </a:spcAft>
            <a:buNone/>
          </a:pPr>
          <a:r>
            <a:rPr lang="en-US" sz="1600" kern="1200" dirty="0">
              <a:solidFill>
                <a:schemeClr val="bg1"/>
              </a:solidFill>
            </a:rPr>
            <a:t>Consider the interaction and communication that the consumer will experience in using a new resource or skill</a:t>
          </a:r>
        </a:p>
      </dsp:txBody>
      <dsp:txXfrm>
        <a:off x="14749" y="1892239"/>
        <a:ext cx="2071501" cy="2987754"/>
      </dsp:txXfrm>
    </dsp:sp>
    <dsp:sp modelId="{051A3B0A-29C0-4B11-B611-EE63AC65C439}">
      <dsp:nvSpPr>
        <dsp:cNvPr id="0" name=""/>
        <dsp:cNvSpPr/>
      </dsp:nvSpPr>
      <dsp:spPr>
        <a:xfrm>
          <a:off x="600735" y="1329749"/>
          <a:ext cx="870030" cy="870030"/>
        </a:xfrm>
        <a:prstGeom prst="ellipse">
          <a:avLst/>
        </a:prstGeom>
        <a:gradFill rotWithShape="0">
          <a:gsLst>
            <a:gs pos="0">
              <a:schemeClr val="accent5">
                <a:hueOff val="0"/>
                <a:satOff val="0"/>
                <a:lumOff val="0"/>
                <a:alphaOff val="0"/>
                <a:tint val="96000"/>
                <a:lumMod val="100000"/>
              </a:schemeClr>
            </a:gs>
            <a:gs pos="78000">
              <a:schemeClr val="accent5">
                <a:hueOff val="0"/>
                <a:satOff val="0"/>
                <a:lumOff val="0"/>
                <a:alphaOff val="0"/>
                <a:shade val="94000"/>
                <a:lumMod val="94000"/>
              </a:schemeClr>
            </a:gs>
          </a:gsLst>
          <a:lin ang="5400000" scaled="0"/>
        </a:gradFill>
        <a:ln w="12700" cap="rnd" cmpd="sng" algn="ctr">
          <a:solidFill>
            <a:schemeClr val="accent5">
              <a:hueOff val="0"/>
              <a:satOff val="0"/>
              <a:lumOff val="0"/>
              <a:alphaOff val="0"/>
            </a:schemeClr>
          </a:solidFill>
          <a:prstDash val="solid"/>
        </a:ln>
        <a:effectLst>
          <a:outerShdw blurRad="38100" dist="25400" dir="5400000" rotWithShape="0">
            <a:srgbClr val="000000">
              <a:alpha val="35000"/>
            </a:srgbClr>
          </a:outerShdw>
        </a:effectLst>
      </dsp:spPr>
      <dsp:style>
        <a:lnRef idx="1">
          <a:scrgbClr r="0" g="0" b="0"/>
        </a:lnRef>
        <a:fillRef idx="3">
          <a:scrgbClr r="0" g="0" b="0"/>
        </a:fillRef>
        <a:effectRef idx="2">
          <a:scrgbClr r="0" g="0" b="0"/>
        </a:effectRef>
        <a:fontRef idx="minor">
          <a:schemeClr val="lt1"/>
        </a:fontRef>
      </dsp:style>
      <dsp:txBody>
        <a:bodyPr spcFirstLastPara="0" vert="horz" wrap="square" lIns="67831" tIns="12700" rIns="67831" bIns="12700" numCol="1" spcCol="1270" anchor="ctr" anchorCtr="0">
          <a:noAutofit/>
        </a:bodyPr>
        <a:lstStyle/>
        <a:p>
          <a:pPr marL="0" lvl="0" indent="0" algn="ctr" defTabSz="1955800">
            <a:lnSpc>
              <a:spcPct val="90000"/>
            </a:lnSpc>
            <a:spcBef>
              <a:spcPct val="0"/>
            </a:spcBef>
            <a:spcAft>
              <a:spcPct val="35000"/>
            </a:spcAft>
            <a:buNone/>
          </a:pPr>
          <a:r>
            <a:rPr lang="en-US" sz="4400" kern="1200"/>
            <a:t>1</a:t>
          </a:r>
        </a:p>
      </dsp:txBody>
      <dsp:txXfrm>
        <a:off x="728148" y="1457162"/>
        <a:ext cx="615204" cy="615204"/>
      </dsp:txXfrm>
    </dsp:sp>
    <dsp:sp modelId="{A52668A4-983E-4FEE-970A-5B39A2E83AD6}">
      <dsp:nvSpPr>
        <dsp:cNvPr id="0" name=""/>
        <dsp:cNvSpPr/>
      </dsp:nvSpPr>
      <dsp:spPr>
        <a:xfrm>
          <a:off x="14749" y="4979509"/>
          <a:ext cx="2071501" cy="72"/>
        </a:xfrm>
        <a:prstGeom prst="rect">
          <a:avLst/>
        </a:prstGeom>
        <a:gradFill rotWithShape="0">
          <a:gsLst>
            <a:gs pos="0">
              <a:schemeClr val="accent5">
                <a:hueOff val="499051"/>
                <a:satOff val="-10098"/>
                <a:lumOff val="314"/>
                <a:alphaOff val="0"/>
                <a:tint val="96000"/>
                <a:lumMod val="100000"/>
              </a:schemeClr>
            </a:gs>
            <a:gs pos="78000">
              <a:schemeClr val="accent5">
                <a:hueOff val="499051"/>
                <a:satOff val="-10098"/>
                <a:lumOff val="314"/>
                <a:alphaOff val="0"/>
                <a:shade val="94000"/>
                <a:lumMod val="94000"/>
              </a:schemeClr>
            </a:gs>
          </a:gsLst>
          <a:lin ang="5400000" scaled="0"/>
        </a:gradFill>
        <a:ln w="12700" cap="rnd" cmpd="sng" algn="ctr">
          <a:solidFill>
            <a:schemeClr val="accent5">
              <a:hueOff val="499051"/>
              <a:satOff val="-10098"/>
              <a:lumOff val="314"/>
              <a:alphaOff val="0"/>
            </a:schemeClr>
          </a:solidFill>
          <a:prstDash val="solid"/>
        </a:ln>
        <a:effectLst>
          <a:outerShdw blurRad="38100" dist="25400" dir="5400000" rotWithShape="0">
            <a:srgbClr val="000000">
              <a:alpha val="35000"/>
            </a:srgbClr>
          </a:outerShdw>
        </a:effectLst>
      </dsp:spPr>
      <dsp:style>
        <a:lnRef idx="1">
          <a:scrgbClr r="0" g="0" b="0"/>
        </a:lnRef>
        <a:fillRef idx="3">
          <a:scrgbClr r="0" g="0" b="0"/>
        </a:fillRef>
        <a:effectRef idx="2">
          <a:scrgbClr r="0" g="0" b="0"/>
        </a:effectRef>
        <a:fontRef idx="minor">
          <a:schemeClr val="lt1"/>
        </a:fontRef>
      </dsp:style>
    </dsp:sp>
    <dsp:sp modelId="{6294F198-AFA0-4588-9AAE-669B7AC38F03}">
      <dsp:nvSpPr>
        <dsp:cNvPr id="0" name=""/>
        <dsp:cNvSpPr/>
      </dsp:nvSpPr>
      <dsp:spPr>
        <a:xfrm>
          <a:off x="2322898" y="-4"/>
          <a:ext cx="2071501" cy="4979590"/>
        </a:xfrm>
        <a:prstGeom prst="rect">
          <a:avLst/>
        </a:prstGeom>
        <a:solidFill>
          <a:schemeClr val="accent5">
            <a:tint val="40000"/>
            <a:alpha val="90000"/>
            <a:hueOff val="1325892"/>
            <a:satOff val="-13914"/>
            <a:lumOff val="-912"/>
            <a:alphaOff val="0"/>
          </a:schemeClr>
        </a:solidFill>
        <a:ln w="12700" cap="rnd" cmpd="sng" algn="ctr">
          <a:solidFill>
            <a:schemeClr val="accent5">
              <a:tint val="40000"/>
              <a:alpha val="90000"/>
              <a:hueOff val="1325892"/>
              <a:satOff val="-13914"/>
              <a:lumOff val="-912"/>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61502" tIns="330200" rIns="161502" bIns="330200" numCol="1" spcCol="1270" anchor="t" anchorCtr="0">
          <a:noAutofit/>
        </a:bodyPr>
        <a:lstStyle/>
        <a:p>
          <a:pPr marL="0" lvl="0" indent="0" algn="l" defTabSz="711200">
            <a:lnSpc>
              <a:spcPct val="90000"/>
            </a:lnSpc>
            <a:spcBef>
              <a:spcPct val="0"/>
            </a:spcBef>
            <a:spcAft>
              <a:spcPct val="35000"/>
            </a:spcAft>
            <a:buNone/>
          </a:pPr>
          <a:endParaRPr lang="en-US" sz="1600" kern="1200" dirty="0">
            <a:solidFill>
              <a:schemeClr val="accent2">
                <a:lumMod val="50000"/>
              </a:schemeClr>
            </a:solidFill>
          </a:endParaRPr>
        </a:p>
        <a:p>
          <a:pPr marL="0" lvl="0" indent="0" algn="l" defTabSz="711200">
            <a:lnSpc>
              <a:spcPct val="90000"/>
            </a:lnSpc>
            <a:spcBef>
              <a:spcPct val="0"/>
            </a:spcBef>
            <a:spcAft>
              <a:spcPct val="35000"/>
            </a:spcAft>
            <a:buNone/>
          </a:pPr>
          <a:r>
            <a:rPr lang="en-US" sz="1600" kern="1200" dirty="0">
              <a:solidFill>
                <a:schemeClr val="bg1"/>
              </a:solidFill>
            </a:rPr>
            <a:t>Assist consumer in talking with persons where he/she will use his/her skill</a:t>
          </a:r>
        </a:p>
      </dsp:txBody>
      <dsp:txXfrm>
        <a:off x="2322898" y="1892239"/>
        <a:ext cx="2071501" cy="2987754"/>
      </dsp:txXfrm>
    </dsp:sp>
    <dsp:sp modelId="{BAECBA3D-0C01-4170-A4D4-3DDC85CE8964}">
      <dsp:nvSpPr>
        <dsp:cNvPr id="0" name=""/>
        <dsp:cNvSpPr/>
      </dsp:nvSpPr>
      <dsp:spPr>
        <a:xfrm>
          <a:off x="2879386" y="1329749"/>
          <a:ext cx="870030" cy="870030"/>
        </a:xfrm>
        <a:prstGeom prst="ellipse">
          <a:avLst/>
        </a:prstGeom>
        <a:gradFill rotWithShape="0">
          <a:gsLst>
            <a:gs pos="0">
              <a:schemeClr val="accent5">
                <a:hueOff val="998102"/>
                <a:satOff val="-20196"/>
                <a:lumOff val="628"/>
                <a:alphaOff val="0"/>
                <a:tint val="96000"/>
                <a:lumMod val="100000"/>
              </a:schemeClr>
            </a:gs>
            <a:gs pos="78000">
              <a:schemeClr val="accent5">
                <a:hueOff val="998102"/>
                <a:satOff val="-20196"/>
                <a:lumOff val="628"/>
                <a:alphaOff val="0"/>
                <a:shade val="94000"/>
                <a:lumMod val="94000"/>
              </a:schemeClr>
            </a:gs>
          </a:gsLst>
          <a:lin ang="5400000" scaled="0"/>
        </a:gradFill>
        <a:ln w="12700" cap="rnd" cmpd="sng" algn="ctr">
          <a:solidFill>
            <a:schemeClr val="accent5">
              <a:hueOff val="998102"/>
              <a:satOff val="-20196"/>
              <a:lumOff val="628"/>
              <a:alphaOff val="0"/>
            </a:schemeClr>
          </a:solidFill>
          <a:prstDash val="solid"/>
        </a:ln>
        <a:effectLst>
          <a:outerShdw blurRad="38100" dist="25400" dir="5400000" rotWithShape="0">
            <a:srgbClr val="000000">
              <a:alpha val="35000"/>
            </a:srgbClr>
          </a:outerShdw>
        </a:effectLst>
      </dsp:spPr>
      <dsp:style>
        <a:lnRef idx="1">
          <a:scrgbClr r="0" g="0" b="0"/>
        </a:lnRef>
        <a:fillRef idx="3">
          <a:scrgbClr r="0" g="0" b="0"/>
        </a:fillRef>
        <a:effectRef idx="2">
          <a:scrgbClr r="0" g="0" b="0"/>
        </a:effectRef>
        <a:fontRef idx="minor">
          <a:schemeClr val="lt1"/>
        </a:fontRef>
      </dsp:style>
      <dsp:txBody>
        <a:bodyPr spcFirstLastPara="0" vert="horz" wrap="square" lIns="67831" tIns="12700" rIns="67831" bIns="12700" numCol="1" spcCol="1270" anchor="ctr" anchorCtr="0">
          <a:noAutofit/>
        </a:bodyPr>
        <a:lstStyle/>
        <a:p>
          <a:pPr marL="0" lvl="0" indent="0" algn="ctr" defTabSz="1955800">
            <a:lnSpc>
              <a:spcPct val="90000"/>
            </a:lnSpc>
            <a:spcBef>
              <a:spcPct val="0"/>
            </a:spcBef>
            <a:spcAft>
              <a:spcPct val="35000"/>
            </a:spcAft>
            <a:buNone/>
          </a:pPr>
          <a:r>
            <a:rPr lang="en-US" sz="4400" kern="1200"/>
            <a:t>2</a:t>
          </a:r>
        </a:p>
      </dsp:txBody>
      <dsp:txXfrm>
        <a:off x="3006799" y="1457162"/>
        <a:ext cx="615204" cy="615204"/>
      </dsp:txXfrm>
    </dsp:sp>
    <dsp:sp modelId="{C61D64DB-217D-44B6-96F8-5D470FD6B57E}">
      <dsp:nvSpPr>
        <dsp:cNvPr id="0" name=""/>
        <dsp:cNvSpPr/>
      </dsp:nvSpPr>
      <dsp:spPr>
        <a:xfrm>
          <a:off x="2352396" y="4979509"/>
          <a:ext cx="2071501" cy="72"/>
        </a:xfrm>
        <a:prstGeom prst="rect">
          <a:avLst/>
        </a:prstGeom>
        <a:gradFill rotWithShape="0">
          <a:gsLst>
            <a:gs pos="0">
              <a:schemeClr val="accent5">
                <a:hueOff val="1497154"/>
                <a:satOff val="-30293"/>
                <a:lumOff val="941"/>
                <a:alphaOff val="0"/>
                <a:tint val="96000"/>
                <a:lumMod val="100000"/>
              </a:schemeClr>
            </a:gs>
            <a:gs pos="78000">
              <a:schemeClr val="accent5">
                <a:hueOff val="1497154"/>
                <a:satOff val="-30293"/>
                <a:lumOff val="941"/>
                <a:alphaOff val="0"/>
                <a:shade val="94000"/>
                <a:lumMod val="94000"/>
              </a:schemeClr>
            </a:gs>
          </a:gsLst>
          <a:lin ang="5400000" scaled="0"/>
        </a:gradFill>
        <a:ln w="12700" cap="rnd" cmpd="sng" algn="ctr">
          <a:solidFill>
            <a:schemeClr val="accent5">
              <a:hueOff val="1497154"/>
              <a:satOff val="-30293"/>
              <a:lumOff val="941"/>
              <a:alphaOff val="0"/>
            </a:schemeClr>
          </a:solidFill>
          <a:prstDash val="solid"/>
        </a:ln>
        <a:effectLst>
          <a:outerShdw blurRad="38100" dist="25400" dir="5400000" rotWithShape="0">
            <a:srgbClr val="000000">
              <a:alpha val="35000"/>
            </a:srgbClr>
          </a:outerShdw>
        </a:effectLst>
      </dsp:spPr>
      <dsp:style>
        <a:lnRef idx="1">
          <a:scrgbClr r="0" g="0" b="0"/>
        </a:lnRef>
        <a:fillRef idx="3">
          <a:scrgbClr r="0" g="0" b="0"/>
        </a:fillRef>
        <a:effectRef idx="2">
          <a:scrgbClr r="0" g="0" b="0"/>
        </a:effectRef>
        <a:fontRef idx="minor">
          <a:schemeClr val="lt1"/>
        </a:fontRef>
      </dsp:style>
    </dsp:sp>
    <dsp:sp modelId="{E112C0EF-ADC7-450A-BA90-4100096C4C12}">
      <dsp:nvSpPr>
        <dsp:cNvPr id="0" name=""/>
        <dsp:cNvSpPr/>
      </dsp:nvSpPr>
      <dsp:spPr>
        <a:xfrm>
          <a:off x="4557302" y="-4"/>
          <a:ext cx="2071501" cy="4979590"/>
        </a:xfrm>
        <a:prstGeom prst="rect">
          <a:avLst/>
        </a:prstGeom>
        <a:solidFill>
          <a:schemeClr val="accent5">
            <a:tint val="40000"/>
            <a:alpha val="90000"/>
            <a:hueOff val="2651784"/>
            <a:satOff val="-27828"/>
            <a:lumOff val="-1825"/>
            <a:alphaOff val="0"/>
          </a:schemeClr>
        </a:solidFill>
        <a:ln w="12700" cap="rnd" cmpd="sng" algn="ctr">
          <a:solidFill>
            <a:schemeClr val="accent5">
              <a:tint val="40000"/>
              <a:alpha val="90000"/>
              <a:hueOff val="2651784"/>
              <a:satOff val="-27828"/>
              <a:lumOff val="-1825"/>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61502" tIns="330200" rIns="161502" bIns="330200" numCol="1" spcCol="1270" anchor="t" anchorCtr="0">
          <a:noAutofit/>
        </a:bodyPr>
        <a:lstStyle/>
        <a:p>
          <a:pPr marL="0" lvl="0" indent="0" algn="l" defTabSz="711200">
            <a:lnSpc>
              <a:spcPct val="90000"/>
            </a:lnSpc>
            <a:spcBef>
              <a:spcPct val="0"/>
            </a:spcBef>
            <a:spcAft>
              <a:spcPct val="35000"/>
            </a:spcAft>
            <a:buNone/>
          </a:pPr>
          <a:endParaRPr lang="en-US" sz="1600" kern="1200" dirty="0">
            <a:solidFill>
              <a:schemeClr val="accent2">
                <a:lumMod val="50000"/>
              </a:schemeClr>
            </a:solidFill>
          </a:endParaRPr>
        </a:p>
        <a:p>
          <a:pPr marL="0" lvl="0" indent="0" algn="l" defTabSz="711200">
            <a:lnSpc>
              <a:spcPct val="90000"/>
            </a:lnSpc>
            <a:spcBef>
              <a:spcPct val="0"/>
            </a:spcBef>
            <a:spcAft>
              <a:spcPct val="35000"/>
            </a:spcAft>
            <a:buNone/>
          </a:pPr>
          <a:r>
            <a:rPr lang="en-US" sz="1600" kern="1200" dirty="0">
              <a:solidFill>
                <a:schemeClr val="bg1"/>
              </a:solidFill>
            </a:rPr>
            <a:t>Help identify special needs to make interaction most “normal” for consumer and those working with</a:t>
          </a:r>
        </a:p>
      </dsp:txBody>
      <dsp:txXfrm>
        <a:off x="4557302" y="1892239"/>
        <a:ext cx="2071501" cy="2987754"/>
      </dsp:txXfrm>
    </dsp:sp>
    <dsp:sp modelId="{AE54F369-4C9D-43AF-8ECB-58F4A7E67A3F}">
      <dsp:nvSpPr>
        <dsp:cNvPr id="0" name=""/>
        <dsp:cNvSpPr/>
      </dsp:nvSpPr>
      <dsp:spPr>
        <a:xfrm>
          <a:off x="5158038" y="1329749"/>
          <a:ext cx="870030" cy="870030"/>
        </a:xfrm>
        <a:prstGeom prst="ellipse">
          <a:avLst/>
        </a:prstGeom>
        <a:gradFill rotWithShape="0">
          <a:gsLst>
            <a:gs pos="0">
              <a:schemeClr val="accent5">
                <a:hueOff val="1996205"/>
                <a:satOff val="-40391"/>
                <a:lumOff val="1255"/>
                <a:alphaOff val="0"/>
                <a:tint val="96000"/>
                <a:lumMod val="100000"/>
              </a:schemeClr>
            </a:gs>
            <a:gs pos="78000">
              <a:schemeClr val="accent5">
                <a:hueOff val="1996205"/>
                <a:satOff val="-40391"/>
                <a:lumOff val="1255"/>
                <a:alphaOff val="0"/>
                <a:shade val="94000"/>
                <a:lumMod val="94000"/>
              </a:schemeClr>
            </a:gs>
          </a:gsLst>
          <a:lin ang="5400000" scaled="0"/>
        </a:gradFill>
        <a:ln w="12700" cap="rnd" cmpd="sng" algn="ctr">
          <a:solidFill>
            <a:schemeClr val="accent5">
              <a:hueOff val="1996205"/>
              <a:satOff val="-40391"/>
              <a:lumOff val="1255"/>
              <a:alphaOff val="0"/>
            </a:schemeClr>
          </a:solidFill>
          <a:prstDash val="solid"/>
        </a:ln>
        <a:effectLst>
          <a:outerShdw blurRad="38100" dist="25400" dir="5400000" rotWithShape="0">
            <a:srgbClr val="000000">
              <a:alpha val="35000"/>
            </a:srgbClr>
          </a:outerShdw>
        </a:effectLst>
      </dsp:spPr>
      <dsp:style>
        <a:lnRef idx="1">
          <a:scrgbClr r="0" g="0" b="0"/>
        </a:lnRef>
        <a:fillRef idx="3">
          <a:scrgbClr r="0" g="0" b="0"/>
        </a:fillRef>
        <a:effectRef idx="2">
          <a:scrgbClr r="0" g="0" b="0"/>
        </a:effectRef>
        <a:fontRef idx="minor">
          <a:schemeClr val="lt1"/>
        </a:fontRef>
      </dsp:style>
      <dsp:txBody>
        <a:bodyPr spcFirstLastPara="0" vert="horz" wrap="square" lIns="67831" tIns="12700" rIns="67831" bIns="12700" numCol="1" spcCol="1270" anchor="ctr" anchorCtr="0">
          <a:noAutofit/>
        </a:bodyPr>
        <a:lstStyle/>
        <a:p>
          <a:pPr marL="0" lvl="0" indent="0" algn="ctr" defTabSz="1955800">
            <a:lnSpc>
              <a:spcPct val="90000"/>
            </a:lnSpc>
            <a:spcBef>
              <a:spcPct val="0"/>
            </a:spcBef>
            <a:spcAft>
              <a:spcPct val="35000"/>
            </a:spcAft>
            <a:buNone/>
          </a:pPr>
          <a:r>
            <a:rPr lang="en-US" sz="4400" kern="1200"/>
            <a:t>3</a:t>
          </a:r>
        </a:p>
      </dsp:txBody>
      <dsp:txXfrm>
        <a:off x="5285451" y="1457162"/>
        <a:ext cx="615204" cy="615204"/>
      </dsp:txXfrm>
    </dsp:sp>
    <dsp:sp modelId="{CF6A124E-A240-4635-B6A0-FDA1953B7613}">
      <dsp:nvSpPr>
        <dsp:cNvPr id="0" name=""/>
        <dsp:cNvSpPr/>
      </dsp:nvSpPr>
      <dsp:spPr>
        <a:xfrm>
          <a:off x="4557302" y="4978141"/>
          <a:ext cx="2071501" cy="1440"/>
        </a:xfrm>
        <a:prstGeom prst="rect">
          <a:avLst/>
        </a:prstGeom>
        <a:gradFill rotWithShape="0">
          <a:gsLst>
            <a:gs pos="0">
              <a:schemeClr val="accent5">
                <a:hueOff val="2495256"/>
                <a:satOff val="-50489"/>
                <a:lumOff val="1569"/>
                <a:alphaOff val="0"/>
                <a:tint val="96000"/>
                <a:lumMod val="100000"/>
              </a:schemeClr>
            </a:gs>
            <a:gs pos="78000">
              <a:schemeClr val="accent5">
                <a:hueOff val="2495256"/>
                <a:satOff val="-50489"/>
                <a:lumOff val="1569"/>
                <a:alphaOff val="0"/>
                <a:shade val="94000"/>
                <a:lumMod val="94000"/>
              </a:schemeClr>
            </a:gs>
          </a:gsLst>
          <a:lin ang="5400000" scaled="0"/>
        </a:gradFill>
        <a:ln w="12700" cap="rnd" cmpd="sng" algn="ctr">
          <a:solidFill>
            <a:schemeClr val="accent5">
              <a:hueOff val="2495256"/>
              <a:satOff val="-50489"/>
              <a:lumOff val="1569"/>
              <a:alphaOff val="0"/>
            </a:schemeClr>
          </a:solidFill>
          <a:prstDash val="solid"/>
        </a:ln>
        <a:effectLst>
          <a:outerShdw blurRad="38100" dist="25400" dir="5400000" rotWithShape="0">
            <a:srgbClr val="000000">
              <a:alpha val="35000"/>
            </a:srgbClr>
          </a:outerShdw>
        </a:effectLst>
      </dsp:spPr>
      <dsp:style>
        <a:lnRef idx="1">
          <a:scrgbClr r="0" g="0" b="0"/>
        </a:lnRef>
        <a:fillRef idx="3">
          <a:scrgbClr r="0" g="0" b="0"/>
        </a:fillRef>
        <a:effectRef idx="2">
          <a:scrgbClr r="0" g="0" b="0"/>
        </a:effectRef>
        <a:fontRef idx="minor">
          <a:schemeClr val="lt1"/>
        </a:fontRef>
      </dsp:style>
    </dsp:sp>
  </dsp:spTree>
</dsp:drawing>
</file>

<file path=ppt/diagrams/drawing8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FF75E3A-9C05-411A-A0BD-2FFD092DDCF5}">
      <dsp:nvSpPr>
        <dsp:cNvPr id="0" name=""/>
        <dsp:cNvSpPr/>
      </dsp:nvSpPr>
      <dsp:spPr>
        <a:xfrm>
          <a:off x="0" y="78690"/>
          <a:ext cx="6628804" cy="1140750"/>
        </a:xfrm>
        <a:prstGeom prst="roundRect">
          <a:avLst/>
        </a:prstGeom>
        <a:gradFill rotWithShape="0">
          <a:gsLst>
            <a:gs pos="0">
              <a:schemeClr val="accent2">
                <a:hueOff val="0"/>
                <a:satOff val="0"/>
                <a:lumOff val="0"/>
                <a:alphaOff val="0"/>
                <a:tint val="96000"/>
                <a:lumMod val="100000"/>
              </a:schemeClr>
            </a:gs>
            <a:gs pos="78000">
              <a:schemeClr val="accent2">
                <a:hueOff val="0"/>
                <a:satOff val="0"/>
                <a:lumOff val="0"/>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114300" tIns="114300" rIns="114300" bIns="114300" numCol="1" spcCol="1270" anchor="ctr" anchorCtr="0">
          <a:noAutofit/>
        </a:bodyPr>
        <a:lstStyle/>
        <a:p>
          <a:pPr marL="0" lvl="0" indent="0" algn="l" defTabSz="1333500">
            <a:lnSpc>
              <a:spcPct val="90000"/>
            </a:lnSpc>
            <a:spcBef>
              <a:spcPct val="0"/>
            </a:spcBef>
            <a:spcAft>
              <a:spcPct val="35000"/>
            </a:spcAft>
            <a:buNone/>
          </a:pPr>
          <a:r>
            <a:rPr lang="en-US" sz="3000" kern="1200"/>
            <a:t>Motivation </a:t>
          </a:r>
        </a:p>
      </dsp:txBody>
      <dsp:txXfrm>
        <a:off x="55687" y="134377"/>
        <a:ext cx="6517430" cy="1029376"/>
      </dsp:txXfrm>
    </dsp:sp>
    <dsp:sp modelId="{72069A31-8DC7-4E3F-8559-A715B3AF1FD9}">
      <dsp:nvSpPr>
        <dsp:cNvPr id="0" name=""/>
        <dsp:cNvSpPr/>
      </dsp:nvSpPr>
      <dsp:spPr>
        <a:xfrm>
          <a:off x="0" y="1305840"/>
          <a:ext cx="6628804" cy="1140750"/>
        </a:xfrm>
        <a:prstGeom prst="roundRect">
          <a:avLst/>
        </a:prstGeom>
        <a:gradFill rotWithShape="0">
          <a:gsLst>
            <a:gs pos="0">
              <a:schemeClr val="accent2">
                <a:hueOff val="-988095"/>
                <a:satOff val="4733"/>
                <a:lumOff val="4379"/>
                <a:alphaOff val="0"/>
                <a:tint val="96000"/>
                <a:lumMod val="100000"/>
              </a:schemeClr>
            </a:gs>
            <a:gs pos="78000">
              <a:schemeClr val="accent2">
                <a:hueOff val="-988095"/>
                <a:satOff val="4733"/>
                <a:lumOff val="4379"/>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114300" tIns="114300" rIns="114300" bIns="114300" numCol="1" spcCol="1270" anchor="ctr" anchorCtr="0">
          <a:noAutofit/>
        </a:bodyPr>
        <a:lstStyle/>
        <a:p>
          <a:pPr marL="0" lvl="0" indent="0" algn="l" defTabSz="1333500">
            <a:lnSpc>
              <a:spcPct val="90000"/>
            </a:lnSpc>
            <a:spcBef>
              <a:spcPct val="0"/>
            </a:spcBef>
            <a:spcAft>
              <a:spcPct val="35000"/>
            </a:spcAft>
            <a:buNone/>
          </a:pPr>
          <a:r>
            <a:rPr lang="en-US" sz="3000" kern="1200"/>
            <a:t>Problem</a:t>
          </a:r>
        </a:p>
      </dsp:txBody>
      <dsp:txXfrm>
        <a:off x="55687" y="1361527"/>
        <a:ext cx="6517430" cy="1029376"/>
      </dsp:txXfrm>
    </dsp:sp>
    <dsp:sp modelId="{1E0FD1D6-4344-445B-A781-6905D867D812}">
      <dsp:nvSpPr>
        <dsp:cNvPr id="0" name=""/>
        <dsp:cNvSpPr/>
      </dsp:nvSpPr>
      <dsp:spPr>
        <a:xfrm>
          <a:off x="0" y="2532990"/>
          <a:ext cx="6628804" cy="1140750"/>
        </a:xfrm>
        <a:prstGeom prst="roundRect">
          <a:avLst/>
        </a:prstGeom>
        <a:gradFill rotWithShape="0">
          <a:gsLst>
            <a:gs pos="0">
              <a:schemeClr val="accent2">
                <a:hueOff val="-1976191"/>
                <a:satOff val="9467"/>
                <a:lumOff val="8758"/>
                <a:alphaOff val="0"/>
                <a:tint val="96000"/>
                <a:lumMod val="100000"/>
              </a:schemeClr>
            </a:gs>
            <a:gs pos="78000">
              <a:schemeClr val="accent2">
                <a:hueOff val="-1976191"/>
                <a:satOff val="9467"/>
                <a:lumOff val="8758"/>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114300" tIns="114300" rIns="114300" bIns="114300" numCol="1" spcCol="1270" anchor="ctr" anchorCtr="0">
          <a:noAutofit/>
        </a:bodyPr>
        <a:lstStyle/>
        <a:p>
          <a:pPr marL="0" lvl="0" indent="0" algn="l" defTabSz="1333500">
            <a:lnSpc>
              <a:spcPct val="90000"/>
            </a:lnSpc>
            <a:spcBef>
              <a:spcPct val="0"/>
            </a:spcBef>
            <a:spcAft>
              <a:spcPct val="35000"/>
            </a:spcAft>
            <a:buNone/>
          </a:pPr>
          <a:r>
            <a:rPr lang="en-US" sz="3000" kern="1200"/>
            <a:t>Change</a:t>
          </a:r>
        </a:p>
      </dsp:txBody>
      <dsp:txXfrm>
        <a:off x="55687" y="2588677"/>
        <a:ext cx="6517430" cy="1029376"/>
      </dsp:txXfrm>
    </dsp:sp>
    <dsp:sp modelId="{DC871C83-151D-42E9-8532-084EE13FDE75}">
      <dsp:nvSpPr>
        <dsp:cNvPr id="0" name=""/>
        <dsp:cNvSpPr/>
      </dsp:nvSpPr>
      <dsp:spPr>
        <a:xfrm>
          <a:off x="0" y="3760140"/>
          <a:ext cx="6628804" cy="1140750"/>
        </a:xfrm>
        <a:prstGeom prst="roundRect">
          <a:avLst/>
        </a:prstGeom>
        <a:gradFill rotWithShape="0">
          <a:gsLst>
            <a:gs pos="0">
              <a:schemeClr val="accent2">
                <a:hueOff val="-2964286"/>
                <a:satOff val="14200"/>
                <a:lumOff val="13137"/>
                <a:alphaOff val="0"/>
                <a:tint val="96000"/>
                <a:lumMod val="100000"/>
              </a:schemeClr>
            </a:gs>
            <a:gs pos="78000">
              <a:schemeClr val="accent2">
                <a:hueOff val="-2964286"/>
                <a:satOff val="14200"/>
                <a:lumOff val="13137"/>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114300" tIns="114300" rIns="114300" bIns="114300" numCol="1" spcCol="1270" anchor="ctr" anchorCtr="0">
          <a:noAutofit/>
        </a:bodyPr>
        <a:lstStyle/>
        <a:p>
          <a:pPr marL="0" lvl="0" indent="0" algn="l" defTabSz="1333500">
            <a:lnSpc>
              <a:spcPct val="90000"/>
            </a:lnSpc>
            <a:spcBef>
              <a:spcPct val="0"/>
            </a:spcBef>
            <a:spcAft>
              <a:spcPct val="35000"/>
            </a:spcAft>
            <a:buNone/>
          </a:pPr>
          <a:r>
            <a:rPr lang="en-US" sz="3000" kern="1200"/>
            <a:t>What do these three things mean to you ? </a:t>
          </a:r>
        </a:p>
      </dsp:txBody>
      <dsp:txXfrm>
        <a:off x="55687" y="3815827"/>
        <a:ext cx="6517430" cy="1029376"/>
      </dsp:txXfrm>
    </dsp:sp>
  </dsp:spTree>
</dsp:drawing>
</file>

<file path=ppt/diagrams/drawing8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505A333-1AB0-4C31-BC1A-39111BA34284}">
      <dsp:nvSpPr>
        <dsp:cNvPr id="0" name=""/>
        <dsp:cNvSpPr/>
      </dsp:nvSpPr>
      <dsp:spPr>
        <a:xfrm>
          <a:off x="0" y="607"/>
          <a:ext cx="6628804" cy="1422390"/>
        </a:xfrm>
        <a:prstGeom prst="roundRect">
          <a:avLst>
            <a:gd name="adj" fmla="val 10000"/>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0EB200BA-D2F3-449E-9758-CC5DB8138224}">
      <dsp:nvSpPr>
        <dsp:cNvPr id="0" name=""/>
        <dsp:cNvSpPr/>
      </dsp:nvSpPr>
      <dsp:spPr>
        <a:xfrm>
          <a:off x="430272" y="320645"/>
          <a:ext cx="782314" cy="782314"/>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9050" cap="rnd" cmpd="sng" algn="ctr">
          <a:noFill/>
          <a:prstDash val="solid"/>
        </a:ln>
        <a:effectLst/>
      </dsp:spPr>
      <dsp:style>
        <a:lnRef idx="2">
          <a:scrgbClr r="0" g="0" b="0"/>
        </a:lnRef>
        <a:fillRef idx="1">
          <a:scrgbClr r="0" g="0" b="0"/>
        </a:fillRef>
        <a:effectRef idx="0">
          <a:scrgbClr r="0" g="0" b="0"/>
        </a:effectRef>
        <a:fontRef idx="minor">
          <a:schemeClr val="lt1"/>
        </a:fontRef>
      </dsp:style>
    </dsp:sp>
    <dsp:sp modelId="{C0EA5B27-DB5B-4EDD-BF52-D66160FF56FA}">
      <dsp:nvSpPr>
        <dsp:cNvPr id="0" name=""/>
        <dsp:cNvSpPr/>
      </dsp:nvSpPr>
      <dsp:spPr>
        <a:xfrm>
          <a:off x="1642860" y="607"/>
          <a:ext cx="4985943" cy="142239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0536" tIns="150536" rIns="150536" bIns="150536" numCol="1" spcCol="1270" anchor="ctr" anchorCtr="0">
          <a:noAutofit/>
        </a:bodyPr>
        <a:lstStyle/>
        <a:p>
          <a:pPr marL="0" lvl="0" indent="0" algn="l" defTabSz="844550">
            <a:lnSpc>
              <a:spcPct val="90000"/>
            </a:lnSpc>
            <a:spcBef>
              <a:spcPct val="0"/>
            </a:spcBef>
            <a:spcAft>
              <a:spcPct val="35000"/>
            </a:spcAft>
            <a:buNone/>
          </a:pPr>
          <a:r>
            <a:rPr lang="en-US" sz="1900" kern="1200"/>
            <a:t>Regardless of method or orientation, the purpose of assessment is to collect information needed to establish the direction and means of intervention. </a:t>
          </a:r>
        </a:p>
      </dsp:txBody>
      <dsp:txXfrm>
        <a:off x="1642860" y="607"/>
        <a:ext cx="4985943" cy="1422390"/>
      </dsp:txXfrm>
    </dsp:sp>
    <dsp:sp modelId="{2EFAE371-EE9F-4E03-845C-4FB6B698E047}">
      <dsp:nvSpPr>
        <dsp:cNvPr id="0" name=""/>
        <dsp:cNvSpPr/>
      </dsp:nvSpPr>
      <dsp:spPr>
        <a:xfrm>
          <a:off x="0" y="1778595"/>
          <a:ext cx="6628804" cy="1422390"/>
        </a:xfrm>
        <a:prstGeom prst="roundRect">
          <a:avLst>
            <a:gd name="adj" fmla="val 10000"/>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43392C5A-6CFE-4F88-B360-C4EDAA896766}">
      <dsp:nvSpPr>
        <dsp:cNvPr id="0" name=""/>
        <dsp:cNvSpPr/>
      </dsp:nvSpPr>
      <dsp:spPr>
        <a:xfrm>
          <a:off x="430272" y="2098633"/>
          <a:ext cx="782314" cy="782314"/>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9050" cap="rnd" cmpd="sng" algn="ctr">
          <a:noFill/>
          <a:prstDash val="solid"/>
        </a:ln>
        <a:effectLst/>
      </dsp:spPr>
      <dsp:style>
        <a:lnRef idx="2">
          <a:scrgbClr r="0" g="0" b="0"/>
        </a:lnRef>
        <a:fillRef idx="1">
          <a:scrgbClr r="0" g="0" b="0"/>
        </a:fillRef>
        <a:effectRef idx="0">
          <a:scrgbClr r="0" g="0" b="0"/>
        </a:effectRef>
        <a:fontRef idx="minor">
          <a:schemeClr val="lt1"/>
        </a:fontRef>
      </dsp:style>
    </dsp:sp>
    <dsp:sp modelId="{7849BE7D-729E-424A-8F7C-4EDFF582724E}">
      <dsp:nvSpPr>
        <dsp:cNvPr id="0" name=""/>
        <dsp:cNvSpPr/>
      </dsp:nvSpPr>
      <dsp:spPr>
        <a:xfrm>
          <a:off x="1642860" y="1778595"/>
          <a:ext cx="4985943" cy="142239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0536" tIns="150536" rIns="150536" bIns="150536" numCol="1" spcCol="1270" anchor="ctr" anchorCtr="0">
          <a:noAutofit/>
        </a:bodyPr>
        <a:lstStyle/>
        <a:p>
          <a:pPr marL="0" lvl="0" indent="0" algn="l" defTabSz="844550">
            <a:lnSpc>
              <a:spcPct val="90000"/>
            </a:lnSpc>
            <a:spcBef>
              <a:spcPct val="0"/>
            </a:spcBef>
            <a:spcAft>
              <a:spcPct val="35000"/>
            </a:spcAft>
            <a:buNone/>
          </a:pPr>
          <a:r>
            <a:rPr lang="en-US" sz="1900" kern="1200" dirty="0"/>
            <a:t>Strengths based requires us to identify (for ourselves, others and consumers) the abilities a consumer possess which may not be obvious, even to themselves. </a:t>
          </a:r>
        </a:p>
      </dsp:txBody>
      <dsp:txXfrm>
        <a:off x="1642860" y="1778595"/>
        <a:ext cx="4985943" cy="1422390"/>
      </dsp:txXfrm>
    </dsp:sp>
    <dsp:sp modelId="{DEAA35DA-1C5B-4424-8359-E1855DDF9884}">
      <dsp:nvSpPr>
        <dsp:cNvPr id="0" name=""/>
        <dsp:cNvSpPr/>
      </dsp:nvSpPr>
      <dsp:spPr>
        <a:xfrm>
          <a:off x="0" y="3556583"/>
          <a:ext cx="6628804" cy="1422390"/>
        </a:xfrm>
        <a:prstGeom prst="roundRect">
          <a:avLst>
            <a:gd name="adj" fmla="val 10000"/>
          </a:avLst>
        </a:prstGeom>
        <a:solidFill>
          <a:schemeClr val="accent4">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A3676052-D678-43FF-9DAE-7487186F5490}">
      <dsp:nvSpPr>
        <dsp:cNvPr id="0" name=""/>
        <dsp:cNvSpPr/>
      </dsp:nvSpPr>
      <dsp:spPr>
        <a:xfrm>
          <a:off x="430272" y="3876620"/>
          <a:ext cx="782314" cy="782314"/>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9050" cap="rnd" cmpd="sng" algn="ctr">
          <a:noFill/>
          <a:prstDash val="solid"/>
        </a:ln>
        <a:effectLst/>
      </dsp:spPr>
      <dsp:style>
        <a:lnRef idx="2">
          <a:scrgbClr r="0" g="0" b="0"/>
        </a:lnRef>
        <a:fillRef idx="1">
          <a:scrgbClr r="0" g="0" b="0"/>
        </a:fillRef>
        <a:effectRef idx="0">
          <a:scrgbClr r="0" g="0" b="0"/>
        </a:effectRef>
        <a:fontRef idx="minor">
          <a:schemeClr val="lt1"/>
        </a:fontRef>
      </dsp:style>
    </dsp:sp>
    <dsp:sp modelId="{B414286F-097A-4B98-B1B0-00DCA13D1DFA}">
      <dsp:nvSpPr>
        <dsp:cNvPr id="0" name=""/>
        <dsp:cNvSpPr/>
      </dsp:nvSpPr>
      <dsp:spPr>
        <a:xfrm>
          <a:off x="1642860" y="3556583"/>
          <a:ext cx="4985943" cy="142239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0536" tIns="150536" rIns="150536" bIns="150536" numCol="1" spcCol="1270" anchor="ctr" anchorCtr="0">
          <a:noAutofit/>
        </a:bodyPr>
        <a:lstStyle/>
        <a:p>
          <a:pPr marL="0" lvl="0" indent="0" algn="l" defTabSz="844550">
            <a:lnSpc>
              <a:spcPct val="90000"/>
            </a:lnSpc>
            <a:spcBef>
              <a:spcPct val="0"/>
            </a:spcBef>
            <a:spcAft>
              <a:spcPct val="35000"/>
            </a:spcAft>
            <a:buNone/>
          </a:pPr>
          <a:r>
            <a:rPr lang="en-US" sz="1900" kern="1200"/>
            <a:t>Identify what is right with people and expand beyond what is wrong with them.</a:t>
          </a:r>
        </a:p>
      </dsp:txBody>
      <dsp:txXfrm>
        <a:off x="1642860" y="3556583"/>
        <a:ext cx="4985943" cy="1422390"/>
      </dsp:txXfrm>
    </dsp:sp>
  </dsp:spTree>
</dsp:drawing>
</file>

<file path=ppt/diagrams/drawing8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4969150-7098-47EC-A3F2-DABB22CEA0B4}">
      <dsp:nvSpPr>
        <dsp:cNvPr id="0" name=""/>
        <dsp:cNvSpPr/>
      </dsp:nvSpPr>
      <dsp:spPr>
        <a:xfrm>
          <a:off x="0" y="607440"/>
          <a:ext cx="6628804" cy="1814670"/>
        </a:xfrm>
        <a:prstGeom prst="roundRect">
          <a:avLst/>
        </a:prstGeom>
        <a:gradFill rotWithShape="0">
          <a:gsLst>
            <a:gs pos="0">
              <a:schemeClr val="accent2">
                <a:hueOff val="0"/>
                <a:satOff val="0"/>
                <a:lumOff val="0"/>
                <a:alphaOff val="0"/>
                <a:tint val="96000"/>
                <a:lumMod val="100000"/>
              </a:schemeClr>
            </a:gs>
            <a:gs pos="78000">
              <a:schemeClr val="accent2">
                <a:hueOff val="0"/>
                <a:satOff val="0"/>
                <a:lumOff val="0"/>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179070" tIns="179070" rIns="179070" bIns="179070" numCol="1" spcCol="1270" anchor="ctr" anchorCtr="0">
          <a:noAutofit/>
        </a:bodyPr>
        <a:lstStyle/>
        <a:p>
          <a:pPr marL="0" lvl="0" indent="0" algn="l" defTabSz="2089150">
            <a:lnSpc>
              <a:spcPct val="90000"/>
            </a:lnSpc>
            <a:spcBef>
              <a:spcPct val="0"/>
            </a:spcBef>
            <a:spcAft>
              <a:spcPct val="35000"/>
            </a:spcAft>
            <a:buNone/>
          </a:pPr>
          <a:r>
            <a:rPr lang="en-US" sz="4700" kern="1200"/>
            <a:t>The development of this should be unique. </a:t>
          </a:r>
        </a:p>
      </dsp:txBody>
      <dsp:txXfrm>
        <a:off x="88585" y="696025"/>
        <a:ext cx="6451634" cy="1637500"/>
      </dsp:txXfrm>
    </dsp:sp>
    <dsp:sp modelId="{F8BBD210-E4B0-4F64-B689-B9921C3586A8}">
      <dsp:nvSpPr>
        <dsp:cNvPr id="0" name=""/>
        <dsp:cNvSpPr/>
      </dsp:nvSpPr>
      <dsp:spPr>
        <a:xfrm>
          <a:off x="0" y="2557470"/>
          <a:ext cx="6628804" cy="1814670"/>
        </a:xfrm>
        <a:prstGeom prst="roundRect">
          <a:avLst/>
        </a:prstGeom>
        <a:gradFill rotWithShape="0">
          <a:gsLst>
            <a:gs pos="0">
              <a:schemeClr val="accent2">
                <a:hueOff val="-2964286"/>
                <a:satOff val="14200"/>
                <a:lumOff val="13137"/>
                <a:alphaOff val="0"/>
                <a:tint val="96000"/>
                <a:lumMod val="100000"/>
              </a:schemeClr>
            </a:gs>
            <a:gs pos="78000">
              <a:schemeClr val="accent2">
                <a:hueOff val="-2964286"/>
                <a:satOff val="14200"/>
                <a:lumOff val="13137"/>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179070" tIns="179070" rIns="179070" bIns="179070" numCol="1" spcCol="1270" anchor="ctr" anchorCtr="0">
          <a:noAutofit/>
        </a:bodyPr>
        <a:lstStyle/>
        <a:p>
          <a:pPr marL="0" lvl="0" indent="0" algn="l" defTabSz="2089150">
            <a:lnSpc>
              <a:spcPct val="90000"/>
            </a:lnSpc>
            <a:spcBef>
              <a:spcPct val="0"/>
            </a:spcBef>
            <a:spcAft>
              <a:spcPct val="35000"/>
            </a:spcAft>
            <a:buNone/>
          </a:pPr>
          <a:r>
            <a:rPr lang="en-US" sz="4700" kern="1200"/>
            <a:t>There are </a:t>
          </a:r>
          <a:r>
            <a:rPr lang="en-US" sz="4700" b="1" kern="1200"/>
            <a:t>six key issues to remember:</a:t>
          </a:r>
          <a:endParaRPr lang="en-US" sz="4700" kern="1200"/>
        </a:p>
      </dsp:txBody>
      <dsp:txXfrm>
        <a:off x="88585" y="2646055"/>
        <a:ext cx="6451634" cy="1637500"/>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B17FDFB-CFD1-4E20-B150-E3FBF24E7A28}">
      <dsp:nvSpPr>
        <dsp:cNvPr id="0" name=""/>
        <dsp:cNvSpPr/>
      </dsp:nvSpPr>
      <dsp:spPr>
        <a:xfrm>
          <a:off x="0" y="1998"/>
          <a:ext cx="9618133" cy="0"/>
        </a:xfrm>
        <a:prstGeom prst="line">
          <a:avLst/>
        </a:prstGeom>
        <a:solidFill>
          <a:schemeClr val="accent6">
            <a:hueOff val="0"/>
            <a:satOff val="0"/>
            <a:lumOff val="0"/>
            <a:alphaOff val="0"/>
          </a:schemeClr>
        </a:solidFill>
        <a:ln w="19050" cap="rnd" cmpd="sng" algn="ctr">
          <a:solidFill>
            <a:schemeClr val="accent6">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3EC7524C-B1F6-4934-978A-EE15142360B2}">
      <dsp:nvSpPr>
        <dsp:cNvPr id="0" name=""/>
        <dsp:cNvSpPr/>
      </dsp:nvSpPr>
      <dsp:spPr>
        <a:xfrm>
          <a:off x="0" y="1998"/>
          <a:ext cx="9618133" cy="136316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18110" tIns="118110" rIns="118110" bIns="118110" numCol="1" spcCol="1270" anchor="t" anchorCtr="0">
          <a:noAutofit/>
        </a:bodyPr>
        <a:lstStyle/>
        <a:p>
          <a:pPr marL="0" lvl="0" indent="0" algn="l" defTabSz="1377950">
            <a:lnSpc>
              <a:spcPct val="90000"/>
            </a:lnSpc>
            <a:spcBef>
              <a:spcPct val="0"/>
            </a:spcBef>
            <a:spcAft>
              <a:spcPct val="35000"/>
            </a:spcAft>
            <a:buNone/>
          </a:pPr>
          <a:r>
            <a:rPr lang="en-US" sz="3100" kern="1200" dirty="0">
              <a:solidFill>
                <a:schemeClr val="accent2">
                  <a:lumMod val="50000"/>
                </a:schemeClr>
              </a:solidFill>
            </a:rPr>
            <a:t>4. The three characteristics of public and self- stigma, are stereotype, prejudice, and acceptance.</a:t>
          </a:r>
          <a:r>
            <a:rPr lang="en-US" sz="3100" kern="1200" dirty="0"/>
            <a:t> </a:t>
          </a:r>
        </a:p>
      </dsp:txBody>
      <dsp:txXfrm>
        <a:off x="0" y="1998"/>
        <a:ext cx="9618133" cy="1363161"/>
      </dsp:txXfrm>
    </dsp:sp>
    <dsp:sp modelId="{5E35D507-5B1E-4772-A14E-71591FE974A5}">
      <dsp:nvSpPr>
        <dsp:cNvPr id="0" name=""/>
        <dsp:cNvSpPr/>
      </dsp:nvSpPr>
      <dsp:spPr>
        <a:xfrm>
          <a:off x="0" y="1365160"/>
          <a:ext cx="9618133" cy="0"/>
        </a:xfrm>
        <a:prstGeom prst="line">
          <a:avLst/>
        </a:prstGeom>
        <a:solidFill>
          <a:schemeClr val="accent6">
            <a:hueOff val="0"/>
            <a:satOff val="0"/>
            <a:lumOff val="0"/>
            <a:alphaOff val="0"/>
          </a:schemeClr>
        </a:solidFill>
        <a:ln w="19050" cap="rnd" cmpd="sng" algn="ctr">
          <a:solidFill>
            <a:schemeClr val="accent6">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1584CEC4-9086-4418-A20A-4BA3AEA5D5D6}">
      <dsp:nvSpPr>
        <dsp:cNvPr id="0" name=""/>
        <dsp:cNvSpPr/>
      </dsp:nvSpPr>
      <dsp:spPr>
        <a:xfrm>
          <a:off x="0" y="1365160"/>
          <a:ext cx="9618133" cy="136316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18110" tIns="118110" rIns="118110" bIns="118110" numCol="1" spcCol="1270" anchor="t" anchorCtr="0">
          <a:noAutofit/>
        </a:bodyPr>
        <a:lstStyle/>
        <a:p>
          <a:pPr marL="0" lvl="0" indent="0" algn="l" defTabSz="1377950">
            <a:lnSpc>
              <a:spcPct val="90000"/>
            </a:lnSpc>
            <a:spcBef>
              <a:spcPct val="0"/>
            </a:spcBef>
            <a:spcAft>
              <a:spcPct val="35000"/>
            </a:spcAft>
            <a:buNone/>
          </a:pPr>
          <a:r>
            <a:rPr lang="en-US" sz="3100" kern="1200" dirty="0">
              <a:solidFill>
                <a:schemeClr val="accent2">
                  <a:lumMod val="50000"/>
                </a:schemeClr>
              </a:solidFill>
            </a:rPr>
            <a:t>True</a:t>
          </a:r>
        </a:p>
      </dsp:txBody>
      <dsp:txXfrm>
        <a:off x="0" y="1365160"/>
        <a:ext cx="9618133" cy="1363161"/>
      </dsp:txXfrm>
    </dsp:sp>
    <dsp:sp modelId="{B886F62F-D549-4019-851D-88CEAA2088F8}">
      <dsp:nvSpPr>
        <dsp:cNvPr id="0" name=""/>
        <dsp:cNvSpPr/>
      </dsp:nvSpPr>
      <dsp:spPr>
        <a:xfrm>
          <a:off x="0" y="2728321"/>
          <a:ext cx="9618133" cy="0"/>
        </a:xfrm>
        <a:prstGeom prst="line">
          <a:avLst/>
        </a:prstGeom>
        <a:solidFill>
          <a:schemeClr val="accent6">
            <a:hueOff val="0"/>
            <a:satOff val="0"/>
            <a:lumOff val="0"/>
            <a:alphaOff val="0"/>
          </a:schemeClr>
        </a:solidFill>
        <a:ln w="19050" cap="rnd" cmpd="sng" algn="ctr">
          <a:solidFill>
            <a:schemeClr val="accent6">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02F50D2B-FC51-4510-B2C3-6387EDC31D1A}">
      <dsp:nvSpPr>
        <dsp:cNvPr id="0" name=""/>
        <dsp:cNvSpPr/>
      </dsp:nvSpPr>
      <dsp:spPr>
        <a:xfrm>
          <a:off x="0" y="2728321"/>
          <a:ext cx="9618133" cy="136316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18110" tIns="118110" rIns="118110" bIns="118110" numCol="1" spcCol="1270" anchor="t" anchorCtr="0">
          <a:noAutofit/>
        </a:bodyPr>
        <a:lstStyle/>
        <a:p>
          <a:pPr marL="0" lvl="0" indent="0" algn="l" defTabSz="1377950">
            <a:lnSpc>
              <a:spcPct val="90000"/>
            </a:lnSpc>
            <a:spcBef>
              <a:spcPct val="0"/>
            </a:spcBef>
            <a:spcAft>
              <a:spcPct val="35000"/>
            </a:spcAft>
            <a:buNone/>
          </a:pPr>
          <a:r>
            <a:rPr lang="en-US" sz="3100" kern="1200" dirty="0">
              <a:solidFill>
                <a:schemeClr val="accent2">
                  <a:lumMod val="50000"/>
                </a:schemeClr>
              </a:solidFill>
            </a:rPr>
            <a:t>False</a:t>
          </a:r>
        </a:p>
      </dsp:txBody>
      <dsp:txXfrm>
        <a:off x="0" y="2728321"/>
        <a:ext cx="9618133" cy="1363161"/>
      </dsp:txXfrm>
    </dsp:sp>
  </dsp:spTree>
</dsp:drawing>
</file>

<file path=ppt/diagrams/drawing9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CA4240A-1015-4F04-AA38-41A305A842C9}">
      <dsp:nvSpPr>
        <dsp:cNvPr id="0" name=""/>
        <dsp:cNvSpPr/>
      </dsp:nvSpPr>
      <dsp:spPr>
        <a:xfrm>
          <a:off x="1325760" y="1556"/>
          <a:ext cx="5303043" cy="1595022"/>
        </a:xfrm>
        <a:prstGeom prst="rect">
          <a:avLst/>
        </a:prstGeom>
        <a:solidFill>
          <a:schemeClr val="accent2">
            <a:tint val="40000"/>
            <a:alpha val="90000"/>
            <a:hueOff val="0"/>
            <a:satOff val="0"/>
            <a:lumOff val="0"/>
            <a:alphaOff val="0"/>
          </a:schemeClr>
        </a:solidFill>
        <a:ln w="12700" cap="rnd" cmpd="sng" algn="ctr">
          <a:solidFill>
            <a:schemeClr val="accent2">
              <a:tint val="40000"/>
              <a:alpha val="9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02894" tIns="405136" rIns="102894" bIns="405136" numCol="1" spcCol="1270" anchor="ctr" anchorCtr="0">
          <a:noAutofit/>
        </a:bodyPr>
        <a:lstStyle/>
        <a:p>
          <a:pPr marL="0" lvl="0" indent="0" algn="l" defTabSz="844550">
            <a:lnSpc>
              <a:spcPct val="90000"/>
            </a:lnSpc>
            <a:spcBef>
              <a:spcPct val="0"/>
            </a:spcBef>
            <a:spcAft>
              <a:spcPct val="35000"/>
            </a:spcAft>
            <a:buNone/>
          </a:pPr>
          <a:r>
            <a:rPr lang="en-US" sz="1900" kern="1200" dirty="0">
              <a:solidFill>
                <a:schemeClr val="accent2">
                  <a:lumMod val="50000"/>
                </a:schemeClr>
              </a:solidFill>
            </a:rPr>
            <a:t>Take into consideration that each person’s journey is unique and highlight the uniqueness of each person you are working with.</a:t>
          </a:r>
          <a:r>
            <a:rPr lang="en-US" sz="1900" kern="1200" dirty="0"/>
            <a:t> </a:t>
          </a:r>
        </a:p>
      </dsp:txBody>
      <dsp:txXfrm>
        <a:off x="1325760" y="1556"/>
        <a:ext cx="5303043" cy="1595022"/>
      </dsp:txXfrm>
    </dsp:sp>
    <dsp:sp modelId="{355A37E1-DEBD-4A79-AB74-A44BC4517AED}">
      <dsp:nvSpPr>
        <dsp:cNvPr id="0" name=""/>
        <dsp:cNvSpPr/>
      </dsp:nvSpPr>
      <dsp:spPr>
        <a:xfrm>
          <a:off x="0" y="1556"/>
          <a:ext cx="1325760" cy="1595022"/>
        </a:xfrm>
        <a:prstGeom prst="rect">
          <a:avLst/>
        </a:prstGeom>
        <a:gradFill rotWithShape="0">
          <a:gsLst>
            <a:gs pos="0">
              <a:schemeClr val="accent2">
                <a:hueOff val="0"/>
                <a:satOff val="0"/>
                <a:lumOff val="0"/>
                <a:alphaOff val="0"/>
                <a:tint val="96000"/>
                <a:lumMod val="100000"/>
              </a:schemeClr>
            </a:gs>
            <a:gs pos="78000">
              <a:schemeClr val="accent2">
                <a:hueOff val="0"/>
                <a:satOff val="0"/>
                <a:lumOff val="0"/>
                <a:alphaOff val="0"/>
                <a:shade val="94000"/>
                <a:lumMod val="94000"/>
              </a:schemeClr>
            </a:gs>
          </a:gsLst>
          <a:lin ang="5400000" scaled="0"/>
        </a:gradFill>
        <a:ln w="12700" cap="rnd" cmpd="sng" algn="ctr">
          <a:solidFill>
            <a:schemeClr val="accent2">
              <a:hueOff val="0"/>
              <a:satOff val="0"/>
              <a:lumOff val="0"/>
              <a:alphaOff val="0"/>
            </a:schemeClr>
          </a:solidFill>
          <a:prstDash val="solid"/>
        </a:ln>
        <a:effectLst>
          <a:outerShdw blurRad="38100" dist="25400" dir="5400000" rotWithShape="0">
            <a:srgbClr val="000000">
              <a:alpha val="35000"/>
            </a:srgbClr>
          </a:outerShdw>
        </a:effectLst>
      </dsp:spPr>
      <dsp:style>
        <a:lnRef idx="1">
          <a:scrgbClr r="0" g="0" b="0"/>
        </a:lnRef>
        <a:fillRef idx="3">
          <a:scrgbClr r="0" g="0" b="0"/>
        </a:fillRef>
        <a:effectRef idx="2">
          <a:scrgbClr r="0" g="0" b="0"/>
        </a:effectRef>
        <a:fontRef idx="minor">
          <a:schemeClr val="lt1"/>
        </a:fontRef>
      </dsp:style>
      <dsp:txBody>
        <a:bodyPr spcFirstLastPara="0" vert="horz" wrap="square" lIns="70155" tIns="157553" rIns="70155" bIns="157553" numCol="1" spcCol="1270" anchor="ctr" anchorCtr="0">
          <a:noAutofit/>
        </a:bodyPr>
        <a:lstStyle/>
        <a:p>
          <a:pPr marL="0" lvl="0" indent="0" algn="ctr" defTabSz="1066800">
            <a:lnSpc>
              <a:spcPct val="90000"/>
            </a:lnSpc>
            <a:spcBef>
              <a:spcPct val="0"/>
            </a:spcBef>
            <a:spcAft>
              <a:spcPct val="35000"/>
            </a:spcAft>
            <a:buNone/>
          </a:pPr>
          <a:r>
            <a:rPr lang="en-US" sz="2400" kern="1200"/>
            <a:t>Take</a:t>
          </a:r>
        </a:p>
      </dsp:txBody>
      <dsp:txXfrm>
        <a:off x="0" y="1556"/>
        <a:ext cx="1325760" cy="1595022"/>
      </dsp:txXfrm>
    </dsp:sp>
    <dsp:sp modelId="{6741A699-23AE-4703-A167-618A10ABF2C7}">
      <dsp:nvSpPr>
        <dsp:cNvPr id="0" name=""/>
        <dsp:cNvSpPr/>
      </dsp:nvSpPr>
      <dsp:spPr>
        <a:xfrm>
          <a:off x="1325760" y="1692279"/>
          <a:ext cx="5303043" cy="1595022"/>
        </a:xfrm>
        <a:prstGeom prst="rect">
          <a:avLst/>
        </a:prstGeom>
        <a:solidFill>
          <a:schemeClr val="accent2">
            <a:tint val="40000"/>
            <a:alpha val="90000"/>
            <a:hueOff val="-2045920"/>
            <a:satOff val="22554"/>
            <a:lumOff val="2148"/>
            <a:alphaOff val="0"/>
          </a:schemeClr>
        </a:solidFill>
        <a:ln w="12700" cap="rnd" cmpd="sng" algn="ctr">
          <a:solidFill>
            <a:schemeClr val="accent2">
              <a:tint val="40000"/>
              <a:alpha val="90000"/>
              <a:hueOff val="-2045920"/>
              <a:satOff val="22554"/>
              <a:lumOff val="2148"/>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02894" tIns="405136" rIns="102894" bIns="405136" numCol="1" spcCol="1270" anchor="ctr" anchorCtr="0">
          <a:noAutofit/>
        </a:bodyPr>
        <a:lstStyle/>
        <a:p>
          <a:pPr marL="0" lvl="0" indent="0" algn="l" defTabSz="844550">
            <a:lnSpc>
              <a:spcPct val="90000"/>
            </a:lnSpc>
            <a:spcBef>
              <a:spcPct val="0"/>
            </a:spcBef>
            <a:spcAft>
              <a:spcPct val="35000"/>
            </a:spcAft>
            <a:buNone/>
          </a:pPr>
          <a:r>
            <a:rPr lang="en-US" sz="1900" kern="1200" dirty="0">
              <a:solidFill>
                <a:schemeClr val="accent2">
                  <a:lumMod val="50000"/>
                </a:schemeClr>
              </a:solidFill>
            </a:rPr>
            <a:t>Get specific details and examples of interest or likes. </a:t>
          </a:r>
        </a:p>
      </dsp:txBody>
      <dsp:txXfrm>
        <a:off x="1325760" y="1692279"/>
        <a:ext cx="5303043" cy="1595022"/>
      </dsp:txXfrm>
    </dsp:sp>
    <dsp:sp modelId="{05E49A98-3635-42A8-A221-E2F59E022EB5}">
      <dsp:nvSpPr>
        <dsp:cNvPr id="0" name=""/>
        <dsp:cNvSpPr/>
      </dsp:nvSpPr>
      <dsp:spPr>
        <a:xfrm>
          <a:off x="0" y="1692279"/>
          <a:ext cx="1325760" cy="1595022"/>
        </a:xfrm>
        <a:prstGeom prst="rect">
          <a:avLst/>
        </a:prstGeom>
        <a:gradFill rotWithShape="0">
          <a:gsLst>
            <a:gs pos="0">
              <a:schemeClr val="accent2">
                <a:hueOff val="-1482143"/>
                <a:satOff val="7100"/>
                <a:lumOff val="6569"/>
                <a:alphaOff val="0"/>
                <a:tint val="96000"/>
                <a:lumMod val="100000"/>
              </a:schemeClr>
            </a:gs>
            <a:gs pos="78000">
              <a:schemeClr val="accent2">
                <a:hueOff val="-1482143"/>
                <a:satOff val="7100"/>
                <a:lumOff val="6569"/>
                <a:alphaOff val="0"/>
                <a:shade val="94000"/>
                <a:lumMod val="94000"/>
              </a:schemeClr>
            </a:gs>
          </a:gsLst>
          <a:lin ang="5400000" scaled="0"/>
        </a:gradFill>
        <a:ln w="12700" cap="rnd" cmpd="sng" algn="ctr">
          <a:solidFill>
            <a:schemeClr val="accent2">
              <a:hueOff val="-1482143"/>
              <a:satOff val="7100"/>
              <a:lumOff val="6569"/>
              <a:alphaOff val="0"/>
            </a:schemeClr>
          </a:solidFill>
          <a:prstDash val="solid"/>
        </a:ln>
        <a:effectLst>
          <a:outerShdw blurRad="38100" dist="25400" dir="5400000" rotWithShape="0">
            <a:srgbClr val="000000">
              <a:alpha val="35000"/>
            </a:srgbClr>
          </a:outerShdw>
        </a:effectLst>
      </dsp:spPr>
      <dsp:style>
        <a:lnRef idx="1">
          <a:scrgbClr r="0" g="0" b="0"/>
        </a:lnRef>
        <a:fillRef idx="3">
          <a:scrgbClr r="0" g="0" b="0"/>
        </a:fillRef>
        <a:effectRef idx="2">
          <a:scrgbClr r="0" g="0" b="0"/>
        </a:effectRef>
        <a:fontRef idx="minor">
          <a:schemeClr val="lt1"/>
        </a:fontRef>
      </dsp:style>
      <dsp:txBody>
        <a:bodyPr spcFirstLastPara="0" vert="horz" wrap="square" lIns="70155" tIns="157553" rIns="70155" bIns="157553" numCol="1" spcCol="1270" anchor="ctr" anchorCtr="0">
          <a:noAutofit/>
        </a:bodyPr>
        <a:lstStyle/>
        <a:p>
          <a:pPr marL="0" lvl="0" indent="0" algn="ctr" defTabSz="1066800">
            <a:lnSpc>
              <a:spcPct val="90000"/>
            </a:lnSpc>
            <a:spcBef>
              <a:spcPct val="0"/>
            </a:spcBef>
            <a:spcAft>
              <a:spcPct val="35000"/>
            </a:spcAft>
            <a:buNone/>
          </a:pPr>
          <a:r>
            <a:rPr lang="en-US" sz="2400" kern="1200"/>
            <a:t>Get</a:t>
          </a:r>
        </a:p>
      </dsp:txBody>
      <dsp:txXfrm>
        <a:off x="0" y="1692279"/>
        <a:ext cx="1325760" cy="1595022"/>
      </dsp:txXfrm>
    </dsp:sp>
    <dsp:sp modelId="{64C0ABC3-2DBD-4FE8-8352-E4553454B73B}">
      <dsp:nvSpPr>
        <dsp:cNvPr id="0" name=""/>
        <dsp:cNvSpPr/>
      </dsp:nvSpPr>
      <dsp:spPr>
        <a:xfrm>
          <a:off x="1325760" y="3383002"/>
          <a:ext cx="5303043" cy="1595022"/>
        </a:xfrm>
        <a:prstGeom prst="rect">
          <a:avLst/>
        </a:prstGeom>
        <a:solidFill>
          <a:schemeClr val="accent2">
            <a:tint val="40000"/>
            <a:alpha val="90000"/>
            <a:hueOff val="-4091839"/>
            <a:satOff val="45107"/>
            <a:lumOff val="4296"/>
            <a:alphaOff val="0"/>
          </a:schemeClr>
        </a:solidFill>
        <a:ln w="12700" cap="rnd" cmpd="sng" algn="ctr">
          <a:solidFill>
            <a:schemeClr val="accent2">
              <a:tint val="40000"/>
              <a:alpha val="90000"/>
              <a:hueOff val="-4091839"/>
              <a:satOff val="45107"/>
              <a:lumOff val="4296"/>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02894" tIns="405136" rIns="102894" bIns="405136" numCol="1" spcCol="1270" anchor="ctr" anchorCtr="0">
          <a:noAutofit/>
        </a:bodyPr>
        <a:lstStyle/>
        <a:p>
          <a:pPr marL="0" lvl="0" indent="0" algn="l" defTabSz="844550">
            <a:lnSpc>
              <a:spcPct val="90000"/>
            </a:lnSpc>
            <a:spcBef>
              <a:spcPct val="0"/>
            </a:spcBef>
            <a:spcAft>
              <a:spcPct val="35000"/>
            </a:spcAft>
            <a:buNone/>
          </a:pPr>
          <a:r>
            <a:rPr lang="en-US" sz="1900" kern="1200" dirty="0">
              <a:solidFill>
                <a:schemeClr val="accent2">
                  <a:lumMod val="50000"/>
                </a:schemeClr>
              </a:solidFill>
            </a:rPr>
            <a:t>Find information that is useful to that person’s journey.</a:t>
          </a:r>
        </a:p>
      </dsp:txBody>
      <dsp:txXfrm>
        <a:off x="1325760" y="3383002"/>
        <a:ext cx="5303043" cy="1595022"/>
      </dsp:txXfrm>
    </dsp:sp>
    <dsp:sp modelId="{1F961762-6F32-4C07-B780-7D35DEB47597}">
      <dsp:nvSpPr>
        <dsp:cNvPr id="0" name=""/>
        <dsp:cNvSpPr/>
      </dsp:nvSpPr>
      <dsp:spPr>
        <a:xfrm>
          <a:off x="0" y="3383002"/>
          <a:ext cx="1325760" cy="1595022"/>
        </a:xfrm>
        <a:prstGeom prst="rect">
          <a:avLst/>
        </a:prstGeom>
        <a:gradFill rotWithShape="0">
          <a:gsLst>
            <a:gs pos="0">
              <a:schemeClr val="accent2">
                <a:hueOff val="-2964286"/>
                <a:satOff val="14200"/>
                <a:lumOff val="13137"/>
                <a:alphaOff val="0"/>
                <a:tint val="96000"/>
                <a:lumMod val="100000"/>
              </a:schemeClr>
            </a:gs>
            <a:gs pos="78000">
              <a:schemeClr val="accent2">
                <a:hueOff val="-2964286"/>
                <a:satOff val="14200"/>
                <a:lumOff val="13137"/>
                <a:alphaOff val="0"/>
                <a:shade val="94000"/>
                <a:lumMod val="94000"/>
              </a:schemeClr>
            </a:gs>
          </a:gsLst>
          <a:lin ang="5400000" scaled="0"/>
        </a:gradFill>
        <a:ln w="12700" cap="rnd" cmpd="sng" algn="ctr">
          <a:solidFill>
            <a:schemeClr val="accent2">
              <a:hueOff val="-2964286"/>
              <a:satOff val="14200"/>
              <a:lumOff val="13137"/>
              <a:alphaOff val="0"/>
            </a:schemeClr>
          </a:solidFill>
          <a:prstDash val="solid"/>
        </a:ln>
        <a:effectLst>
          <a:outerShdw blurRad="38100" dist="25400" dir="5400000" rotWithShape="0">
            <a:srgbClr val="000000">
              <a:alpha val="35000"/>
            </a:srgbClr>
          </a:outerShdw>
        </a:effectLst>
      </dsp:spPr>
      <dsp:style>
        <a:lnRef idx="1">
          <a:scrgbClr r="0" g="0" b="0"/>
        </a:lnRef>
        <a:fillRef idx="3">
          <a:scrgbClr r="0" g="0" b="0"/>
        </a:fillRef>
        <a:effectRef idx="2">
          <a:scrgbClr r="0" g="0" b="0"/>
        </a:effectRef>
        <a:fontRef idx="minor">
          <a:schemeClr val="lt1"/>
        </a:fontRef>
      </dsp:style>
      <dsp:txBody>
        <a:bodyPr spcFirstLastPara="0" vert="horz" wrap="square" lIns="70155" tIns="157553" rIns="70155" bIns="157553" numCol="1" spcCol="1270" anchor="ctr" anchorCtr="0">
          <a:noAutofit/>
        </a:bodyPr>
        <a:lstStyle/>
        <a:p>
          <a:pPr marL="0" lvl="0" indent="0" algn="ctr" defTabSz="1066800">
            <a:lnSpc>
              <a:spcPct val="90000"/>
            </a:lnSpc>
            <a:spcBef>
              <a:spcPct val="0"/>
            </a:spcBef>
            <a:spcAft>
              <a:spcPct val="35000"/>
            </a:spcAft>
            <a:buNone/>
          </a:pPr>
          <a:r>
            <a:rPr lang="en-US" sz="2400" kern="1200"/>
            <a:t>Find</a:t>
          </a:r>
        </a:p>
      </dsp:txBody>
      <dsp:txXfrm>
        <a:off x="0" y="3383002"/>
        <a:ext cx="1325760" cy="1595022"/>
      </dsp:txXfrm>
    </dsp:sp>
  </dsp:spTree>
</dsp:drawing>
</file>

<file path=ppt/diagrams/drawing9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386DEDA-F5DD-46F1-ACC8-92ED12F0B233}">
      <dsp:nvSpPr>
        <dsp:cNvPr id="0" name=""/>
        <dsp:cNvSpPr/>
      </dsp:nvSpPr>
      <dsp:spPr>
        <a:xfrm>
          <a:off x="0" y="15358"/>
          <a:ext cx="6628804" cy="1422390"/>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57A9BE74-E641-429F-B499-66FB282B4B41}">
      <dsp:nvSpPr>
        <dsp:cNvPr id="0" name=""/>
        <dsp:cNvSpPr/>
      </dsp:nvSpPr>
      <dsp:spPr>
        <a:xfrm>
          <a:off x="430272" y="320645"/>
          <a:ext cx="782314" cy="782314"/>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9050" cap="rnd" cmpd="sng" algn="ctr">
          <a:noFill/>
          <a:prstDash val="solid"/>
        </a:ln>
        <a:effectLst/>
      </dsp:spPr>
      <dsp:style>
        <a:lnRef idx="2">
          <a:scrgbClr r="0" g="0" b="0"/>
        </a:lnRef>
        <a:fillRef idx="1">
          <a:scrgbClr r="0" g="0" b="0"/>
        </a:fillRef>
        <a:effectRef idx="0">
          <a:scrgbClr r="0" g="0" b="0"/>
        </a:effectRef>
        <a:fontRef idx="minor">
          <a:schemeClr val="lt1"/>
        </a:fontRef>
      </dsp:style>
    </dsp:sp>
    <dsp:sp modelId="{4839AF15-4729-4105-B74D-10147C4CF474}">
      <dsp:nvSpPr>
        <dsp:cNvPr id="0" name=""/>
        <dsp:cNvSpPr/>
      </dsp:nvSpPr>
      <dsp:spPr>
        <a:xfrm>
          <a:off x="1642860" y="607"/>
          <a:ext cx="4985943" cy="142239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0536" tIns="150536" rIns="150536" bIns="150536" numCol="1" spcCol="1270" anchor="ctr" anchorCtr="0">
          <a:noAutofit/>
        </a:bodyPr>
        <a:lstStyle/>
        <a:p>
          <a:pPr marL="0" lvl="0" indent="0" algn="l" defTabSz="711200">
            <a:lnSpc>
              <a:spcPct val="90000"/>
            </a:lnSpc>
            <a:spcBef>
              <a:spcPct val="0"/>
            </a:spcBef>
            <a:spcAft>
              <a:spcPct val="35000"/>
            </a:spcAft>
            <a:buNone/>
          </a:pPr>
          <a:r>
            <a:rPr lang="en-US" sz="1600" kern="1200" dirty="0">
              <a:solidFill>
                <a:schemeClr val="accent2">
                  <a:lumMod val="50000"/>
                </a:schemeClr>
              </a:solidFill>
            </a:rPr>
            <a:t>Information should be updated on a regular basis. Always learn something new about the person you are working with. </a:t>
          </a:r>
        </a:p>
      </dsp:txBody>
      <dsp:txXfrm>
        <a:off x="1642860" y="607"/>
        <a:ext cx="4985943" cy="1422390"/>
      </dsp:txXfrm>
    </dsp:sp>
    <dsp:sp modelId="{B161A37F-5B72-418F-B84D-7DFEBDF03240}">
      <dsp:nvSpPr>
        <dsp:cNvPr id="0" name=""/>
        <dsp:cNvSpPr/>
      </dsp:nvSpPr>
      <dsp:spPr>
        <a:xfrm>
          <a:off x="0" y="1778595"/>
          <a:ext cx="6628804" cy="1422390"/>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7EFD0EF1-8315-4181-97A2-0817AB87C7F9}">
      <dsp:nvSpPr>
        <dsp:cNvPr id="0" name=""/>
        <dsp:cNvSpPr/>
      </dsp:nvSpPr>
      <dsp:spPr>
        <a:xfrm>
          <a:off x="430272" y="2098633"/>
          <a:ext cx="782314" cy="782314"/>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9050" cap="rnd" cmpd="sng" algn="ctr">
          <a:noFill/>
          <a:prstDash val="solid"/>
        </a:ln>
        <a:effectLst/>
      </dsp:spPr>
      <dsp:style>
        <a:lnRef idx="2">
          <a:scrgbClr r="0" g="0" b="0"/>
        </a:lnRef>
        <a:fillRef idx="1">
          <a:scrgbClr r="0" g="0" b="0"/>
        </a:fillRef>
        <a:effectRef idx="0">
          <a:scrgbClr r="0" g="0" b="0"/>
        </a:effectRef>
        <a:fontRef idx="minor">
          <a:schemeClr val="lt1"/>
        </a:fontRef>
      </dsp:style>
    </dsp:sp>
    <dsp:sp modelId="{ED61FB9E-1D12-4054-B8C4-A0CFED175DE7}">
      <dsp:nvSpPr>
        <dsp:cNvPr id="0" name=""/>
        <dsp:cNvSpPr/>
      </dsp:nvSpPr>
      <dsp:spPr>
        <a:xfrm>
          <a:off x="1642860" y="1778595"/>
          <a:ext cx="4985943" cy="142239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0536" tIns="150536" rIns="150536" bIns="150536" numCol="1" spcCol="1270" anchor="ctr" anchorCtr="0">
          <a:noAutofit/>
        </a:bodyPr>
        <a:lstStyle/>
        <a:p>
          <a:pPr marL="0" lvl="0" indent="0" algn="l" defTabSz="711200">
            <a:lnSpc>
              <a:spcPct val="90000"/>
            </a:lnSpc>
            <a:spcBef>
              <a:spcPct val="0"/>
            </a:spcBef>
            <a:spcAft>
              <a:spcPct val="35000"/>
            </a:spcAft>
            <a:buNone/>
          </a:pPr>
          <a:r>
            <a:rPr lang="en-US" sz="1600" kern="1200" dirty="0">
              <a:solidFill>
                <a:schemeClr val="accent2">
                  <a:lumMod val="50000"/>
                </a:schemeClr>
              </a:solidFill>
            </a:rPr>
            <a:t>Take into account the people and experiences that you encounter in different settings with the person you are working with. </a:t>
          </a:r>
        </a:p>
      </dsp:txBody>
      <dsp:txXfrm>
        <a:off x="1642860" y="1778595"/>
        <a:ext cx="4985943" cy="1422390"/>
      </dsp:txXfrm>
    </dsp:sp>
    <dsp:sp modelId="{B117477F-1AB4-40B3-8444-6859335666C2}">
      <dsp:nvSpPr>
        <dsp:cNvPr id="0" name=""/>
        <dsp:cNvSpPr/>
      </dsp:nvSpPr>
      <dsp:spPr>
        <a:xfrm>
          <a:off x="0" y="3556583"/>
          <a:ext cx="6628804" cy="1422390"/>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7644728D-D5F4-4918-A006-0DFF2C428494}">
      <dsp:nvSpPr>
        <dsp:cNvPr id="0" name=""/>
        <dsp:cNvSpPr/>
      </dsp:nvSpPr>
      <dsp:spPr>
        <a:xfrm>
          <a:off x="430272" y="3876620"/>
          <a:ext cx="782314" cy="782314"/>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9050" cap="rnd" cmpd="sng" algn="ctr">
          <a:noFill/>
          <a:prstDash val="solid"/>
        </a:ln>
        <a:effectLst/>
      </dsp:spPr>
      <dsp:style>
        <a:lnRef idx="2">
          <a:scrgbClr r="0" g="0" b="0"/>
        </a:lnRef>
        <a:fillRef idx="1">
          <a:scrgbClr r="0" g="0" b="0"/>
        </a:fillRef>
        <a:effectRef idx="0">
          <a:scrgbClr r="0" g="0" b="0"/>
        </a:effectRef>
        <a:fontRef idx="minor">
          <a:schemeClr val="lt1"/>
        </a:fontRef>
      </dsp:style>
    </dsp:sp>
    <dsp:sp modelId="{44769091-9328-4A2D-9E39-7767498F8302}">
      <dsp:nvSpPr>
        <dsp:cNvPr id="0" name=""/>
        <dsp:cNvSpPr/>
      </dsp:nvSpPr>
      <dsp:spPr>
        <a:xfrm>
          <a:off x="1642860" y="3556583"/>
          <a:ext cx="4985943" cy="142239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0536" tIns="150536" rIns="150536" bIns="150536" numCol="1" spcCol="1270" anchor="ctr" anchorCtr="0">
          <a:noAutofit/>
        </a:bodyPr>
        <a:lstStyle/>
        <a:p>
          <a:pPr marL="0" lvl="0" indent="0" algn="l" defTabSz="711200">
            <a:lnSpc>
              <a:spcPct val="90000"/>
            </a:lnSpc>
            <a:spcBef>
              <a:spcPct val="0"/>
            </a:spcBef>
            <a:spcAft>
              <a:spcPct val="35000"/>
            </a:spcAft>
            <a:buNone/>
          </a:pPr>
          <a:r>
            <a:rPr lang="en-US" sz="1600" kern="1200" dirty="0">
              <a:solidFill>
                <a:schemeClr val="accent2">
                  <a:lumMod val="50000"/>
                </a:schemeClr>
              </a:solidFill>
            </a:rPr>
            <a:t>This is not just a piece of paper that you fill out in one session and file away in a chart, but and ongoing information gathering source that shares information that you learn about the consumer.</a:t>
          </a:r>
        </a:p>
      </dsp:txBody>
      <dsp:txXfrm>
        <a:off x="1642860" y="3556583"/>
        <a:ext cx="4985943" cy="1422390"/>
      </dsp:txXfrm>
    </dsp:sp>
  </dsp:spTree>
</dsp:drawing>
</file>

<file path=ppt/diagrams/drawing9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5B7F19E-A9D3-4E55-8A62-94F9845E4EF2}">
      <dsp:nvSpPr>
        <dsp:cNvPr id="0" name=""/>
        <dsp:cNvSpPr/>
      </dsp:nvSpPr>
      <dsp:spPr>
        <a:xfrm>
          <a:off x="0" y="344449"/>
          <a:ext cx="6628804" cy="1380307"/>
        </a:xfrm>
        <a:prstGeom prst="roundRect">
          <a:avLst/>
        </a:prstGeom>
        <a:gradFill rotWithShape="0">
          <a:gsLst>
            <a:gs pos="0">
              <a:schemeClr val="accent2">
                <a:hueOff val="0"/>
                <a:satOff val="0"/>
                <a:lumOff val="0"/>
                <a:alphaOff val="0"/>
                <a:tint val="96000"/>
                <a:lumMod val="100000"/>
              </a:schemeClr>
            </a:gs>
            <a:gs pos="78000">
              <a:schemeClr val="accent2">
                <a:hueOff val="0"/>
                <a:satOff val="0"/>
                <a:lumOff val="0"/>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a:lnSpc>
              <a:spcPct val="90000"/>
            </a:lnSpc>
            <a:spcBef>
              <a:spcPct val="0"/>
            </a:spcBef>
            <a:spcAft>
              <a:spcPct val="35000"/>
            </a:spcAft>
            <a:buNone/>
          </a:pPr>
          <a:r>
            <a:rPr lang="en-US" sz="2600" kern="1200" dirty="0"/>
            <a:t>Recovery is viewed as a journey and people travel at different paces. </a:t>
          </a:r>
        </a:p>
      </dsp:txBody>
      <dsp:txXfrm>
        <a:off x="67381" y="411830"/>
        <a:ext cx="6494042" cy="1245545"/>
      </dsp:txXfrm>
    </dsp:sp>
    <dsp:sp modelId="{53D0DE79-D554-4E7D-BC8D-6C8CF80DB0E0}">
      <dsp:nvSpPr>
        <dsp:cNvPr id="0" name=""/>
        <dsp:cNvSpPr/>
      </dsp:nvSpPr>
      <dsp:spPr>
        <a:xfrm>
          <a:off x="0" y="1799636"/>
          <a:ext cx="6628804" cy="1380307"/>
        </a:xfrm>
        <a:prstGeom prst="roundRect">
          <a:avLst/>
        </a:prstGeom>
        <a:gradFill rotWithShape="0">
          <a:gsLst>
            <a:gs pos="0">
              <a:schemeClr val="accent2">
                <a:hueOff val="-1482143"/>
                <a:satOff val="7100"/>
                <a:lumOff val="6569"/>
                <a:alphaOff val="0"/>
                <a:tint val="96000"/>
                <a:lumMod val="100000"/>
              </a:schemeClr>
            </a:gs>
            <a:gs pos="78000">
              <a:schemeClr val="accent2">
                <a:hueOff val="-1482143"/>
                <a:satOff val="7100"/>
                <a:lumOff val="6569"/>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a:lnSpc>
              <a:spcPct val="90000"/>
            </a:lnSpc>
            <a:spcBef>
              <a:spcPct val="0"/>
            </a:spcBef>
            <a:spcAft>
              <a:spcPct val="35000"/>
            </a:spcAft>
            <a:buNone/>
          </a:pPr>
          <a:r>
            <a:rPr lang="en-US" sz="2600" kern="1200" dirty="0"/>
            <a:t>Make sure that the timing is appropriate to document things said and comfortable for the 	consumer. </a:t>
          </a:r>
        </a:p>
      </dsp:txBody>
      <dsp:txXfrm>
        <a:off x="67381" y="1867017"/>
        <a:ext cx="6494042" cy="1245545"/>
      </dsp:txXfrm>
    </dsp:sp>
    <dsp:sp modelId="{E7181048-E55D-4E43-932C-DE917F75D888}">
      <dsp:nvSpPr>
        <dsp:cNvPr id="0" name=""/>
        <dsp:cNvSpPr/>
      </dsp:nvSpPr>
      <dsp:spPr>
        <a:xfrm>
          <a:off x="0" y="3254824"/>
          <a:ext cx="6628804" cy="1380307"/>
        </a:xfrm>
        <a:prstGeom prst="roundRect">
          <a:avLst/>
        </a:prstGeom>
        <a:gradFill rotWithShape="0">
          <a:gsLst>
            <a:gs pos="0">
              <a:schemeClr val="accent2">
                <a:hueOff val="-2964286"/>
                <a:satOff val="14200"/>
                <a:lumOff val="13137"/>
                <a:alphaOff val="0"/>
                <a:tint val="96000"/>
                <a:lumMod val="100000"/>
              </a:schemeClr>
            </a:gs>
            <a:gs pos="78000">
              <a:schemeClr val="accent2">
                <a:hueOff val="-2964286"/>
                <a:satOff val="14200"/>
                <a:lumOff val="13137"/>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a:lnSpc>
              <a:spcPct val="90000"/>
            </a:lnSpc>
            <a:spcBef>
              <a:spcPct val="0"/>
            </a:spcBef>
            <a:spcAft>
              <a:spcPct val="35000"/>
            </a:spcAft>
            <a:buNone/>
          </a:pPr>
          <a:r>
            <a:rPr lang="en-US" sz="2600" kern="1200" dirty="0"/>
            <a:t>Never allowing writing things down to be more important than the development of the relationship with the consumer.</a:t>
          </a:r>
        </a:p>
      </dsp:txBody>
      <dsp:txXfrm>
        <a:off x="67381" y="3322205"/>
        <a:ext cx="6494042" cy="1245545"/>
      </dsp:txXfrm>
    </dsp:sp>
  </dsp:spTree>
</dsp:drawing>
</file>

<file path=ppt/diagrams/drawing9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80370C3-123D-49BE-AC78-FF51FD48FB09}">
      <dsp:nvSpPr>
        <dsp:cNvPr id="0" name=""/>
        <dsp:cNvSpPr/>
      </dsp:nvSpPr>
      <dsp:spPr>
        <a:xfrm>
          <a:off x="0" y="262110"/>
          <a:ext cx="6628804" cy="2190240"/>
        </a:xfrm>
        <a:prstGeom prst="roundRect">
          <a:avLst/>
        </a:prstGeom>
        <a:gradFill rotWithShape="0">
          <a:gsLst>
            <a:gs pos="0">
              <a:schemeClr val="accent2">
                <a:hueOff val="0"/>
                <a:satOff val="0"/>
                <a:lumOff val="0"/>
                <a:alphaOff val="0"/>
                <a:tint val="96000"/>
                <a:lumMod val="100000"/>
              </a:schemeClr>
            </a:gs>
            <a:gs pos="78000">
              <a:schemeClr val="accent2">
                <a:hueOff val="0"/>
                <a:satOff val="0"/>
                <a:lumOff val="0"/>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a:lnSpc>
              <a:spcPct val="90000"/>
            </a:lnSpc>
            <a:spcBef>
              <a:spcPct val="0"/>
            </a:spcBef>
            <a:spcAft>
              <a:spcPct val="35000"/>
            </a:spcAft>
            <a:buNone/>
          </a:pPr>
          <a:r>
            <a:rPr lang="en-US" sz="2600" kern="1200" dirty="0"/>
            <a:t>Gathering information in the person’s natural environment provides for possibilities to acknowledge things around the person that may never be brought to attention in an office setting. </a:t>
          </a:r>
        </a:p>
      </dsp:txBody>
      <dsp:txXfrm>
        <a:off x="106919" y="369029"/>
        <a:ext cx="6414966" cy="1976402"/>
      </dsp:txXfrm>
    </dsp:sp>
    <dsp:sp modelId="{F554B4B3-F63C-478C-83C3-8FF108C8711C}">
      <dsp:nvSpPr>
        <dsp:cNvPr id="0" name=""/>
        <dsp:cNvSpPr/>
      </dsp:nvSpPr>
      <dsp:spPr>
        <a:xfrm>
          <a:off x="0" y="2527230"/>
          <a:ext cx="6628804" cy="2190240"/>
        </a:xfrm>
        <a:prstGeom prst="roundRect">
          <a:avLst/>
        </a:prstGeom>
        <a:gradFill rotWithShape="0">
          <a:gsLst>
            <a:gs pos="0">
              <a:schemeClr val="accent2">
                <a:hueOff val="-2964286"/>
                <a:satOff val="14200"/>
                <a:lumOff val="13137"/>
                <a:alphaOff val="0"/>
                <a:tint val="96000"/>
                <a:lumMod val="100000"/>
              </a:schemeClr>
            </a:gs>
            <a:gs pos="78000">
              <a:schemeClr val="accent2">
                <a:hueOff val="-2964286"/>
                <a:satOff val="14200"/>
                <a:lumOff val="13137"/>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a:lnSpc>
              <a:spcPct val="90000"/>
            </a:lnSpc>
            <a:spcBef>
              <a:spcPct val="0"/>
            </a:spcBef>
            <a:spcAft>
              <a:spcPct val="35000"/>
            </a:spcAft>
            <a:buNone/>
          </a:pPr>
          <a:r>
            <a:rPr lang="en-US" sz="2600" kern="1200" dirty="0"/>
            <a:t>It may also foster an opportunity to meet neighbors, friends &amp; family that will be part of 	the person’s recovery.</a:t>
          </a:r>
        </a:p>
      </dsp:txBody>
      <dsp:txXfrm>
        <a:off x="106919" y="2634149"/>
        <a:ext cx="6414966" cy="1976402"/>
      </dsp:txXfrm>
    </dsp:sp>
  </dsp:spTree>
</dsp:drawing>
</file>

<file path=ppt/diagrams/drawing9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30E46CE-5BF8-4B60-B5C4-19B9AE45EA0E}">
      <dsp:nvSpPr>
        <dsp:cNvPr id="0" name=""/>
        <dsp:cNvSpPr/>
      </dsp:nvSpPr>
      <dsp:spPr>
        <a:xfrm>
          <a:off x="5874" y="395470"/>
          <a:ext cx="3576901" cy="4661149"/>
        </a:xfrm>
        <a:prstGeom prst="roundRect">
          <a:avLst>
            <a:gd name="adj" fmla="val 10000"/>
          </a:avLst>
        </a:prstGeom>
        <a:solidFill>
          <a:schemeClr val="accent2">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13360" tIns="213360" rIns="213360" bIns="213360" numCol="1" spcCol="1270" anchor="ctr" anchorCtr="0">
          <a:noAutofit/>
        </a:bodyPr>
        <a:lstStyle/>
        <a:p>
          <a:pPr marL="0" lvl="0" indent="0" algn="ctr" defTabSz="2489200">
            <a:lnSpc>
              <a:spcPct val="90000"/>
            </a:lnSpc>
            <a:spcBef>
              <a:spcPct val="0"/>
            </a:spcBef>
            <a:spcAft>
              <a:spcPct val="35000"/>
            </a:spcAft>
            <a:buNone/>
          </a:pPr>
          <a:r>
            <a:rPr lang="en-US" sz="5600" b="1" i="1" u="sng" kern="1200" dirty="0"/>
            <a:t>Personal Planning</a:t>
          </a:r>
          <a:endParaRPr lang="en-US" sz="5600" kern="1200" dirty="0"/>
        </a:p>
      </dsp:txBody>
      <dsp:txXfrm>
        <a:off x="110638" y="500234"/>
        <a:ext cx="3367373" cy="4451621"/>
      </dsp:txXfrm>
    </dsp:sp>
    <dsp:sp modelId="{26E2A18A-6D7E-4123-8C9A-E4CA79CF37AC}">
      <dsp:nvSpPr>
        <dsp:cNvPr id="0" name=""/>
        <dsp:cNvSpPr/>
      </dsp:nvSpPr>
      <dsp:spPr>
        <a:xfrm>
          <a:off x="3940465" y="2282509"/>
          <a:ext cx="758303" cy="887071"/>
        </a:xfrm>
        <a:prstGeom prst="rightArrow">
          <a:avLst>
            <a:gd name="adj1" fmla="val 60000"/>
            <a:gd name="adj2" fmla="val 50000"/>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1778000">
            <a:lnSpc>
              <a:spcPct val="90000"/>
            </a:lnSpc>
            <a:spcBef>
              <a:spcPct val="0"/>
            </a:spcBef>
            <a:spcAft>
              <a:spcPct val="35000"/>
            </a:spcAft>
            <a:buNone/>
          </a:pPr>
          <a:endParaRPr lang="en-US" sz="4000" kern="1200" dirty="0"/>
        </a:p>
      </dsp:txBody>
      <dsp:txXfrm>
        <a:off x="3940465" y="2459923"/>
        <a:ext cx="530812" cy="532243"/>
      </dsp:txXfrm>
    </dsp:sp>
    <dsp:sp modelId="{1A3E63DB-862E-40CA-AE7C-DDBDDB379BDC}">
      <dsp:nvSpPr>
        <dsp:cNvPr id="0" name=""/>
        <dsp:cNvSpPr/>
      </dsp:nvSpPr>
      <dsp:spPr>
        <a:xfrm>
          <a:off x="5013536" y="-4"/>
          <a:ext cx="3576901" cy="5452099"/>
        </a:xfrm>
        <a:prstGeom prst="roundRect">
          <a:avLst>
            <a:gd name="adj" fmla="val 10000"/>
          </a:avLst>
        </a:prstGeom>
        <a:solidFill>
          <a:schemeClr val="accent3">
            <a:hueOff val="0"/>
            <a:satOff val="0"/>
            <a:lumOff val="0"/>
            <a:alphaOff val="0"/>
          </a:schemeClr>
        </a:solidFill>
        <a:ln w="19050"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kern="1200" dirty="0"/>
            <a:t>The creation of a </a:t>
          </a:r>
          <a:r>
            <a:rPr lang="en-US" sz="2000" b="1" kern="1200" dirty="0"/>
            <a:t>mutual agenda </a:t>
          </a:r>
          <a:r>
            <a:rPr lang="en-US" sz="2000" kern="1200" dirty="0"/>
            <a:t>for work between the person and the case manager focused on achieving the </a:t>
          </a:r>
          <a:r>
            <a:rPr lang="en-US" sz="2000" b="1" kern="1200" dirty="0"/>
            <a:t>goals that the person has set</a:t>
          </a:r>
          <a:r>
            <a:rPr lang="en-US" sz="2000" kern="1200" dirty="0"/>
            <a:t>. It requires discussion, negotiation and agreement on </a:t>
          </a:r>
          <a:r>
            <a:rPr lang="en-US" sz="2000" b="1" kern="1200" dirty="0"/>
            <a:t>long- and short-term goals or tasks</a:t>
          </a:r>
          <a:r>
            <a:rPr lang="en-US" sz="2000" kern="1200" dirty="0"/>
            <a:t>; assignment of responsibility and target dates for accomplishment. The </a:t>
          </a:r>
          <a:r>
            <a:rPr lang="en-US" sz="2000" b="1" kern="1200" dirty="0"/>
            <a:t>strengths-based assessment is used as the primary source for information a</a:t>
          </a:r>
          <a:r>
            <a:rPr lang="en-US" sz="2000" kern="1200" dirty="0"/>
            <a:t>nd guidance.</a:t>
          </a:r>
        </a:p>
      </dsp:txBody>
      <dsp:txXfrm>
        <a:off x="5118300" y="104760"/>
        <a:ext cx="3367373" cy="5242571"/>
      </dsp:txXfrm>
    </dsp:sp>
  </dsp:spTree>
</dsp:drawing>
</file>

<file path=ppt/diagrams/drawing9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A398221-46C4-48D4-9144-C0D23C59667E}">
      <dsp:nvSpPr>
        <dsp:cNvPr id="0" name=""/>
        <dsp:cNvSpPr/>
      </dsp:nvSpPr>
      <dsp:spPr>
        <a:xfrm>
          <a:off x="0" y="189390"/>
          <a:ext cx="6628804" cy="2274479"/>
        </a:xfrm>
        <a:prstGeom prst="roundRect">
          <a:avLst/>
        </a:prstGeom>
        <a:gradFill rotWithShape="0">
          <a:gsLst>
            <a:gs pos="0">
              <a:schemeClr val="accent2">
                <a:hueOff val="0"/>
                <a:satOff val="0"/>
                <a:lumOff val="0"/>
                <a:alphaOff val="0"/>
                <a:tint val="96000"/>
                <a:lumMod val="100000"/>
              </a:schemeClr>
            </a:gs>
            <a:gs pos="78000">
              <a:schemeClr val="accent2">
                <a:hueOff val="0"/>
                <a:satOff val="0"/>
                <a:lumOff val="0"/>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en-US" sz="3200" b="1" i="1" u="sng" kern="1200" dirty="0"/>
            <a:t>Resource Acquisition</a:t>
          </a:r>
          <a:endParaRPr lang="en-US" sz="3200" kern="1200" dirty="0"/>
        </a:p>
      </dsp:txBody>
      <dsp:txXfrm>
        <a:off x="111031" y="300421"/>
        <a:ext cx="6406742" cy="2052417"/>
      </dsp:txXfrm>
    </dsp:sp>
    <dsp:sp modelId="{8A300F00-AC9B-4627-80DC-B8DA3441611E}">
      <dsp:nvSpPr>
        <dsp:cNvPr id="0" name=""/>
        <dsp:cNvSpPr/>
      </dsp:nvSpPr>
      <dsp:spPr>
        <a:xfrm>
          <a:off x="0" y="2515710"/>
          <a:ext cx="6628804" cy="2274479"/>
        </a:xfrm>
        <a:prstGeom prst="roundRect">
          <a:avLst/>
        </a:prstGeom>
        <a:gradFill rotWithShape="0">
          <a:gsLst>
            <a:gs pos="0">
              <a:schemeClr val="accent2">
                <a:hueOff val="-2964286"/>
                <a:satOff val="14200"/>
                <a:lumOff val="13137"/>
                <a:alphaOff val="0"/>
                <a:tint val="96000"/>
                <a:lumMod val="100000"/>
              </a:schemeClr>
            </a:gs>
            <a:gs pos="78000">
              <a:schemeClr val="accent2">
                <a:hueOff val="-2964286"/>
                <a:satOff val="14200"/>
                <a:lumOff val="13137"/>
                <a:alphaOff val="0"/>
                <a:shade val="94000"/>
                <a:lumMod val="94000"/>
              </a:schemeClr>
            </a:gs>
          </a:gsLst>
          <a:lin ang="5400000" scaled="0"/>
        </a:gradFill>
        <a:ln>
          <a:noFill/>
        </a:ln>
        <a:effectLst>
          <a:outerShdw blurRad="38100" dist="254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en-US" sz="1800" kern="1200" dirty="0"/>
            <a:t>The purpose is to acquire the </a:t>
          </a:r>
          <a:r>
            <a:rPr lang="en-US" sz="1800" b="1" kern="1200" dirty="0"/>
            <a:t>environmental resources </a:t>
          </a:r>
          <a:r>
            <a:rPr lang="en-US" sz="1800" kern="1200" dirty="0"/>
            <a:t>desires by individuals to achieve their goals and ensure their rights, to </a:t>
          </a:r>
          <a:r>
            <a:rPr lang="en-US" sz="1800" b="1" kern="1200" dirty="0"/>
            <a:t>increase each individual’s assets</a:t>
          </a:r>
          <a:r>
            <a:rPr lang="en-US" sz="1800" kern="1200" dirty="0"/>
            <a:t>. A primary focus is to </a:t>
          </a:r>
          <a:r>
            <a:rPr lang="en-US" sz="1800" b="1" kern="1200" dirty="0"/>
            <a:t>break down the walls </a:t>
          </a:r>
          <a:r>
            <a:rPr lang="en-US" sz="1800" kern="1200" dirty="0"/>
            <a:t>separating them from the community, to </a:t>
          </a:r>
          <a:r>
            <a:rPr lang="en-US" sz="1800" b="1" i="1" u="sng" kern="1200" dirty="0"/>
            <a:t>replace segregation with true community integration.</a:t>
          </a:r>
          <a:r>
            <a:rPr lang="en-US" sz="1800" kern="1200" dirty="0"/>
            <a:t> To be successful, practitioners require new perspectives concerning “community” and a wide variety of interpersonal and strategic plans.</a:t>
          </a:r>
        </a:p>
      </dsp:txBody>
      <dsp:txXfrm>
        <a:off x="111031" y="2626741"/>
        <a:ext cx="6406742" cy="2052417"/>
      </dsp:txXfrm>
    </dsp:sp>
  </dsp:spTree>
</dsp:drawing>
</file>

<file path=ppt/diagrams/drawing9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B620777-EAC9-44D8-B4D9-A9517D0A7192}">
      <dsp:nvSpPr>
        <dsp:cNvPr id="0" name=""/>
        <dsp:cNvSpPr/>
      </dsp:nvSpPr>
      <dsp:spPr>
        <a:xfrm>
          <a:off x="0" y="809181"/>
          <a:ext cx="6628804" cy="1493874"/>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742C84D9-B4FA-4FEC-9614-86DC10504AB1}">
      <dsp:nvSpPr>
        <dsp:cNvPr id="0" name=""/>
        <dsp:cNvSpPr/>
      </dsp:nvSpPr>
      <dsp:spPr>
        <a:xfrm>
          <a:off x="451896" y="1145303"/>
          <a:ext cx="821630" cy="821630"/>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9050" cap="rnd" cmpd="sng" algn="ctr">
          <a:noFill/>
          <a:prstDash val="solid"/>
        </a:ln>
        <a:effectLst/>
      </dsp:spPr>
      <dsp:style>
        <a:lnRef idx="2">
          <a:scrgbClr r="0" g="0" b="0"/>
        </a:lnRef>
        <a:fillRef idx="1">
          <a:scrgbClr r="0" g="0" b="0"/>
        </a:fillRef>
        <a:effectRef idx="0">
          <a:scrgbClr r="0" g="0" b="0"/>
        </a:effectRef>
        <a:fontRef idx="minor">
          <a:schemeClr val="lt1"/>
        </a:fontRef>
      </dsp:style>
    </dsp:sp>
    <dsp:sp modelId="{2D685646-F602-4FFC-937A-192AF3E43E54}">
      <dsp:nvSpPr>
        <dsp:cNvPr id="0" name=""/>
        <dsp:cNvSpPr/>
      </dsp:nvSpPr>
      <dsp:spPr>
        <a:xfrm>
          <a:off x="1725424" y="809181"/>
          <a:ext cx="4903379" cy="149387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8102" tIns="158102" rIns="158102" bIns="158102" numCol="1" spcCol="1270" anchor="ctr" anchorCtr="0">
          <a:noAutofit/>
        </a:bodyPr>
        <a:lstStyle/>
        <a:p>
          <a:pPr marL="0" lvl="0" indent="0" algn="l" defTabSz="933450">
            <a:lnSpc>
              <a:spcPct val="90000"/>
            </a:lnSpc>
            <a:spcBef>
              <a:spcPct val="0"/>
            </a:spcBef>
            <a:spcAft>
              <a:spcPct val="35000"/>
            </a:spcAft>
            <a:buNone/>
          </a:pPr>
          <a:r>
            <a:rPr lang="en-US" sz="2100" b="1" u="sng" kern="1200" dirty="0">
              <a:solidFill>
                <a:schemeClr val="accent1">
                  <a:lumMod val="50000"/>
                </a:schemeClr>
              </a:solidFill>
            </a:rPr>
            <a:t>Collective Continuous Collaboration </a:t>
          </a:r>
          <a:r>
            <a:rPr lang="en-US" sz="2100" u="sng" kern="1200" dirty="0">
              <a:solidFill>
                <a:schemeClr val="accent1">
                  <a:lumMod val="50000"/>
                </a:schemeClr>
              </a:solidFill>
            </a:rPr>
            <a:t>and</a:t>
          </a:r>
          <a:r>
            <a:rPr lang="en-US" sz="2100" b="1" u="sng" kern="1200" dirty="0">
              <a:solidFill>
                <a:schemeClr val="accent1">
                  <a:lumMod val="50000"/>
                </a:schemeClr>
              </a:solidFill>
            </a:rPr>
            <a:t> Graduated Disengagement (cont.)</a:t>
          </a:r>
          <a:endParaRPr lang="en-US" sz="2100" kern="1200" dirty="0">
            <a:solidFill>
              <a:schemeClr val="accent1">
                <a:lumMod val="50000"/>
              </a:schemeClr>
            </a:solidFill>
          </a:endParaRPr>
        </a:p>
      </dsp:txBody>
      <dsp:txXfrm>
        <a:off x="1725424" y="809181"/>
        <a:ext cx="4903379" cy="1493874"/>
      </dsp:txXfrm>
    </dsp:sp>
    <dsp:sp modelId="{F0A14D56-F9BC-48F1-BCD9-E5B23825C39E}">
      <dsp:nvSpPr>
        <dsp:cNvPr id="0" name=""/>
        <dsp:cNvSpPr/>
      </dsp:nvSpPr>
      <dsp:spPr>
        <a:xfrm>
          <a:off x="0" y="2676524"/>
          <a:ext cx="6628804" cy="1493874"/>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616CBB8A-F3DA-4A5E-9AB4-236B63305AB7}">
      <dsp:nvSpPr>
        <dsp:cNvPr id="0" name=""/>
        <dsp:cNvSpPr/>
      </dsp:nvSpPr>
      <dsp:spPr>
        <a:xfrm>
          <a:off x="451896" y="3012646"/>
          <a:ext cx="821630" cy="821630"/>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9050" cap="rnd" cmpd="sng" algn="ctr">
          <a:noFill/>
          <a:prstDash val="solid"/>
        </a:ln>
        <a:effectLst/>
      </dsp:spPr>
      <dsp:style>
        <a:lnRef idx="2">
          <a:scrgbClr r="0" g="0" b="0"/>
        </a:lnRef>
        <a:fillRef idx="1">
          <a:scrgbClr r="0" g="0" b="0"/>
        </a:fillRef>
        <a:effectRef idx="0">
          <a:scrgbClr r="0" g="0" b="0"/>
        </a:effectRef>
        <a:fontRef idx="minor">
          <a:schemeClr val="lt1"/>
        </a:fontRef>
      </dsp:style>
    </dsp:sp>
    <dsp:sp modelId="{D0EC68E3-5506-4004-9868-B04B3E1869FC}">
      <dsp:nvSpPr>
        <dsp:cNvPr id="0" name=""/>
        <dsp:cNvSpPr/>
      </dsp:nvSpPr>
      <dsp:spPr>
        <a:xfrm>
          <a:off x="1725424" y="2676524"/>
          <a:ext cx="4903379" cy="149387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8102" tIns="158102" rIns="158102" bIns="158102" numCol="1" spcCol="1270" anchor="ctr" anchorCtr="0">
          <a:noAutofit/>
        </a:bodyPr>
        <a:lstStyle/>
        <a:p>
          <a:pPr marL="0" lvl="0" indent="0" algn="l" defTabSz="933450">
            <a:lnSpc>
              <a:spcPct val="90000"/>
            </a:lnSpc>
            <a:spcBef>
              <a:spcPct val="0"/>
            </a:spcBef>
            <a:spcAft>
              <a:spcPct val="35000"/>
            </a:spcAft>
            <a:buNone/>
          </a:pPr>
          <a:r>
            <a:rPr lang="en-US" sz="2100" kern="1200" dirty="0">
              <a:solidFill>
                <a:schemeClr val="accent1">
                  <a:lumMod val="50000"/>
                </a:schemeClr>
              </a:solidFill>
            </a:rPr>
            <a:t>Refers to the helping behavior that is </a:t>
          </a:r>
          <a:r>
            <a:rPr lang="en-US" sz="2100" b="1" kern="1200" dirty="0">
              <a:solidFill>
                <a:schemeClr val="accent1">
                  <a:lumMod val="50000"/>
                </a:schemeClr>
              </a:solidFill>
            </a:rPr>
            <a:t>consciously designed to replace the case manager or program staff </a:t>
          </a:r>
          <a:r>
            <a:rPr lang="en-US" sz="2100" kern="1200" dirty="0">
              <a:solidFill>
                <a:schemeClr val="accent1">
                  <a:lumMod val="50000"/>
                </a:schemeClr>
              </a:solidFill>
            </a:rPr>
            <a:t>in something with or for an individual.</a:t>
          </a:r>
        </a:p>
      </dsp:txBody>
      <dsp:txXfrm>
        <a:off x="1725424" y="2676524"/>
        <a:ext cx="4903379" cy="1493874"/>
      </dsp:txXfrm>
    </dsp:sp>
  </dsp:spTree>
</dsp:drawing>
</file>

<file path=ppt/diagrams/drawing9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612990D-8142-4256-B930-1A49D782D674}">
      <dsp:nvSpPr>
        <dsp:cNvPr id="0" name=""/>
        <dsp:cNvSpPr/>
      </dsp:nvSpPr>
      <dsp:spPr>
        <a:xfrm>
          <a:off x="0" y="828228"/>
          <a:ext cx="6628804" cy="1493874"/>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242CF142-1801-41B1-94D7-6E39A7636806}">
      <dsp:nvSpPr>
        <dsp:cNvPr id="0" name=""/>
        <dsp:cNvSpPr/>
      </dsp:nvSpPr>
      <dsp:spPr>
        <a:xfrm>
          <a:off x="451896" y="1145303"/>
          <a:ext cx="821630" cy="821630"/>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9050" cap="rnd" cmpd="sng" algn="ctr">
          <a:noFill/>
          <a:prstDash val="solid"/>
        </a:ln>
        <a:effectLst/>
      </dsp:spPr>
      <dsp:style>
        <a:lnRef idx="2">
          <a:scrgbClr r="0" g="0" b="0"/>
        </a:lnRef>
        <a:fillRef idx="1">
          <a:scrgbClr r="0" g="0" b="0"/>
        </a:fillRef>
        <a:effectRef idx="0">
          <a:scrgbClr r="0" g="0" b="0"/>
        </a:effectRef>
        <a:fontRef idx="minor">
          <a:schemeClr val="lt1"/>
        </a:fontRef>
      </dsp:style>
    </dsp:sp>
    <dsp:sp modelId="{71D4602B-6EAD-4F1C-AC63-CA1CE128F894}">
      <dsp:nvSpPr>
        <dsp:cNvPr id="0" name=""/>
        <dsp:cNvSpPr/>
      </dsp:nvSpPr>
      <dsp:spPr>
        <a:xfrm>
          <a:off x="1725424" y="809181"/>
          <a:ext cx="4903379" cy="149387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8102" tIns="158102" rIns="158102" bIns="158102" numCol="1" spcCol="1270" anchor="ctr" anchorCtr="0">
          <a:noAutofit/>
        </a:bodyPr>
        <a:lstStyle/>
        <a:p>
          <a:pPr marL="0" lvl="0" indent="0" algn="l" defTabSz="2400300">
            <a:lnSpc>
              <a:spcPct val="90000"/>
            </a:lnSpc>
            <a:spcBef>
              <a:spcPct val="0"/>
            </a:spcBef>
            <a:spcAft>
              <a:spcPct val="35000"/>
            </a:spcAft>
            <a:buNone/>
          </a:pPr>
          <a:r>
            <a:rPr lang="en-US" sz="5400" kern="1200" dirty="0">
              <a:solidFill>
                <a:schemeClr val="accent1">
                  <a:lumMod val="50000"/>
                </a:schemeClr>
              </a:solidFill>
            </a:rPr>
            <a:t>Module Nine </a:t>
          </a:r>
        </a:p>
      </dsp:txBody>
      <dsp:txXfrm>
        <a:off x="1725424" y="809181"/>
        <a:ext cx="4903379" cy="1493874"/>
      </dsp:txXfrm>
    </dsp:sp>
    <dsp:sp modelId="{46731706-9BEB-499E-9D53-78251A478FBC}">
      <dsp:nvSpPr>
        <dsp:cNvPr id="0" name=""/>
        <dsp:cNvSpPr/>
      </dsp:nvSpPr>
      <dsp:spPr>
        <a:xfrm>
          <a:off x="0" y="2691269"/>
          <a:ext cx="6628804" cy="1493874"/>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6C00FDFA-04D2-426E-AEAA-C9797EC4C37B}">
      <dsp:nvSpPr>
        <dsp:cNvPr id="0" name=""/>
        <dsp:cNvSpPr/>
      </dsp:nvSpPr>
      <dsp:spPr>
        <a:xfrm>
          <a:off x="451896" y="3012646"/>
          <a:ext cx="821630" cy="821630"/>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9050" cap="rnd" cmpd="sng" algn="ctr">
          <a:noFill/>
          <a:prstDash val="solid"/>
        </a:ln>
        <a:effectLst/>
      </dsp:spPr>
      <dsp:style>
        <a:lnRef idx="2">
          <a:scrgbClr r="0" g="0" b="0"/>
        </a:lnRef>
        <a:fillRef idx="1">
          <a:scrgbClr r="0" g="0" b="0"/>
        </a:fillRef>
        <a:effectRef idx="0">
          <a:scrgbClr r="0" g="0" b="0"/>
        </a:effectRef>
        <a:fontRef idx="minor">
          <a:schemeClr val="lt1"/>
        </a:fontRef>
      </dsp:style>
    </dsp:sp>
    <dsp:sp modelId="{38287176-C815-4BD1-86E3-93A19FCD93BD}">
      <dsp:nvSpPr>
        <dsp:cNvPr id="0" name=""/>
        <dsp:cNvSpPr/>
      </dsp:nvSpPr>
      <dsp:spPr>
        <a:xfrm>
          <a:off x="1725424" y="2676524"/>
          <a:ext cx="4903379" cy="149387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8102" tIns="158102" rIns="158102" bIns="158102" numCol="1" spcCol="1270" anchor="ctr" anchorCtr="0">
          <a:noAutofit/>
        </a:bodyPr>
        <a:lstStyle/>
        <a:p>
          <a:pPr marL="0" lvl="0" indent="0" algn="l" defTabSz="2400300">
            <a:lnSpc>
              <a:spcPct val="90000"/>
            </a:lnSpc>
            <a:spcBef>
              <a:spcPct val="0"/>
            </a:spcBef>
            <a:spcAft>
              <a:spcPct val="35000"/>
            </a:spcAft>
            <a:buNone/>
          </a:pPr>
          <a:r>
            <a:rPr lang="en-US" sz="5400" kern="1200" dirty="0">
              <a:solidFill>
                <a:schemeClr val="accent1">
                  <a:lumMod val="50000"/>
                </a:schemeClr>
              </a:solidFill>
            </a:rPr>
            <a:t>Quiz</a:t>
          </a:r>
        </a:p>
      </dsp:txBody>
      <dsp:txXfrm>
        <a:off x="1725424" y="2676524"/>
        <a:ext cx="4903379" cy="1493874"/>
      </dsp:txXfrm>
    </dsp:sp>
  </dsp:spTree>
</dsp:drawing>
</file>

<file path=ppt/diagrams/drawing9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D1ACFCD-E7FD-4E70-B2C7-B1D5DB3FF3EC}">
      <dsp:nvSpPr>
        <dsp:cNvPr id="0" name=""/>
        <dsp:cNvSpPr/>
      </dsp:nvSpPr>
      <dsp:spPr>
        <a:xfrm>
          <a:off x="0" y="2381"/>
          <a:ext cx="9372599" cy="0"/>
        </a:xfrm>
        <a:prstGeom prst="line">
          <a:avLst/>
        </a:prstGeom>
        <a:solidFill>
          <a:schemeClr val="accent1">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4E1D2447-42B1-4206-814E-5113AF77EB03}">
      <dsp:nvSpPr>
        <dsp:cNvPr id="0" name=""/>
        <dsp:cNvSpPr/>
      </dsp:nvSpPr>
      <dsp:spPr>
        <a:xfrm>
          <a:off x="0" y="2381"/>
          <a:ext cx="9372599" cy="162401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9540" tIns="129540" rIns="129540" bIns="129540" numCol="1" spcCol="1270" anchor="t" anchorCtr="0">
          <a:noAutofit/>
        </a:bodyPr>
        <a:lstStyle/>
        <a:p>
          <a:pPr marL="0" lvl="0" indent="0" algn="l" defTabSz="1511300">
            <a:lnSpc>
              <a:spcPct val="90000"/>
            </a:lnSpc>
            <a:spcBef>
              <a:spcPct val="0"/>
            </a:spcBef>
            <a:spcAft>
              <a:spcPct val="35000"/>
            </a:spcAft>
            <a:buNone/>
          </a:pPr>
          <a:r>
            <a:rPr lang="en-US" sz="3400" kern="1200" dirty="0">
              <a:solidFill>
                <a:schemeClr val="accent1">
                  <a:lumMod val="50000"/>
                </a:schemeClr>
              </a:solidFill>
            </a:rPr>
            <a:t>4. The goal of resource acquisition is to acquire environmental resources to keep the consumer segregated in their community. </a:t>
          </a:r>
          <a:r>
            <a:rPr lang="en-US" sz="3400" kern="1200" dirty="0"/>
            <a:t> </a:t>
          </a:r>
        </a:p>
      </dsp:txBody>
      <dsp:txXfrm>
        <a:off x="0" y="2381"/>
        <a:ext cx="9372599" cy="1624012"/>
      </dsp:txXfrm>
    </dsp:sp>
    <dsp:sp modelId="{2E46B385-7846-4C78-B5E0-A29C8DA408D7}">
      <dsp:nvSpPr>
        <dsp:cNvPr id="0" name=""/>
        <dsp:cNvSpPr/>
      </dsp:nvSpPr>
      <dsp:spPr>
        <a:xfrm>
          <a:off x="0" y="1626393"/>
          <a:ext cx="9372599" cy="0"/>
        </a:xfrm>
        <a:prstGeom prst="line">
          <a:avLst/>
        </a:prstGeom>
        <a:solidFill>
          <a:schemeClr val="accent1">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4B26BF93-22F8-42D9-8390-A3285E2AA195}">
      <dsp:nvSpPr>
        <dsp:cNvPr id="0" name=""/>
        <dsp:cNvSpPr/>
      </dsp:nvSpPr>
      <dsp:spPr>
        <a:xfrm>
          <a:off x="0" y="1626393"/>
          <a:ext cx="9372599" cy="162401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9540" tIns="129540" rIns="129540" bIns="129540" numCol="1" spcCol="1270" anchor="t" anchorCtr="0">
          <a:noAutofit/>
        </a:bodyPr>
        <a:lstStyle/>
        <a:p>
          <a:pPr marL="0" lvl="0" indent="0" algn="l" defTabSz="1511300">
            <a:lnSpc>
              <a:spcPct val="90000"/>
            </a:lnSpc>
            <a:spcBef>
              <a:spcPct val="0"/>
            </a:spcBef>
            <a:spcAft>
              <a:spcPct val="35000"/>
            </a:spcAft>
            <a:buNone/>
          </a:pPr>
          <a:r>
            <a:rPr lang="en-US" sz="3400" kern="1200" dirty="0">
              <a:solidFill>
                <a:schemeClr val="accent1">
                  <a:lumMod val="50000"/>
                </a:schemeClr>
              </a:solidFill>
            </a:rPr>
            <a:t>a) True</a:t>
          </a:r>
        </a:p>
      </dsp:txBody>
      <dsp:txXfrm>
        <a:off x="0" y="1626393"/>
        <a:ext cx="9372599" cy="1624012"/>
      </dsp:txXfrm>
    </dsp:sp>
    <dsp:sp modelId="{2F5E76C9-7338-4D02-9114-6B0B8EAD85A4}">
      <dsp:nvSpPr>
        <dsp:cNvPr id="0" name=""/>
        <dsp:cNvSpPr/>
      </dsp:nvSpPr>
      <dsp:spPr>
        <a:xfrm>
          <a:off x="0" y="3250406"/>
          <a:ext cx="9372599" cy="0"/>
        </a:xfrm>
        <a:prstGeom prst="line">
          <a:avLst/>
        </a:prstGeom>
        <a:solidFill>
          <a:schemeClr val="accent1">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613619BC-564C-4DFF-B821-02E95251F84D}">
      <dsp:nvSpPr>
        <dsp:cNvPr id="0" name=""/>
        <dsp:cNvSpPr/>
      </dsp:nvSpPr>
      <dsp:spPr>
        <a:xfrm>
          <a:off x="0" y="3250406"/>
          <a:ext cx="9372599" cy="162401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9540" tIns="129540" rIns="129540" bIns="129540" numCol="1" spcCol="1270" anchor="t" anchorCtr="0">
          <a:noAutofit/>
        </a:bodyPr>
        <a:lstStyle/>
        <a:p>
          <a:pPr marL="0" lvl="0" indent="0" algn="l" defTabSz="1511300">
            <a:lnSpc>
              <a:spcPct val="90000"/>
            </a:lnSpc>
            <a:spcBef>
              <a:spcPct val="0"/>
            </a:spcBef>
            <a:spcAft>
              <a:spcPct val="35000"/>
            </a:spcAft>
            <a:buNone/>
          </a:pPr>
          <a:r>
            <a:rPr lang="en-US" sz="3400" kern="1200" dirty="0">
              <a:solidFill>
                <a:schemeClr val="accent1">
                  <a:lumMod val="50000"/>
                </a:schemeClr>
              </a:solidFill>
            </a:rPr>
            <a:t>b) False</a:t>
          </a:r>
          <a:r>
            <a:rPr lang="en-US" sz="3400" b="1" kern="1200" dirty="0">
              <a:solidFill>
                <a:schemeClr val="accent1">
                  <a:lumMod val="50000"/>
                </a:schemeClr>
              </a:solidFill>
            </a:rPr>
            <a:t>  </a:t>
          </a:r>
          <a:endParaRPr lang="en-US" sz="3400" kern="1200" dirty="0">
            <a:solidFill>
              <a:schemeClr val="accent1">
                <a:lumMod val="50000"/>
              </a:schemeClr>
            </a:solidFill>
          </a:endParaRPr>
        </a:p>
      </dsp:txBody>
      <dsp:txXfrm>
        <a:off x="0" y="3250406"/>
        <a:ext cx="9372599" cy="1624012"/>
      </dsp:txXfrm>
    </dsp:sp>
  </dsp:spTree>
</dsp:drawing>
</file>

<file path=ppt/diagrams/drawing9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7A5EE6B-C4F7-483C-8A67-8D71A010BEFB}">
      <dsp:nvSpPr>
        <dsp:cNvPr id="0" name=""/>
        <dsp:cNvSpPr/>
      </dsp:nvSpPr>
      <dsp:spPr>
        <a:xfrm>
          <a:off x="0" y="2381"/>
          <a:ext cx="9372599" cy="0"/>
        </a:xfrm>
        <a:prstGeom prst="line">
          <a:avLst/>
        </a:prstGeom>
        <a:solidFill>
          <a:schemeClr val="accent1">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C086E3F0-1934-45F3-AA7C-CA8831FDA3DB}">
      <dsp:nvSpPr>
        <dsp:cNvPr id="0" name=""/>
        <dsp:cNvSpPr/>
      </dsp:nvSpPr>
      <dsp:spPr>
        <a:xfrm>
          <a:off x="0" y="2381"/>
          <a:ext cx="9372599" cy="162401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9540" tIns="129540" rIns="129540" bIns="129540" numCol="1" spcCol="1270" anchor="t" anchorCtr="0">
          <a:noAutofit/>
        </a:bodyPr>
        <a:lstStyle/>
        <a:p>
          <a:pPr marL="0" lvl="0" indent="0" algn="l" defTabSz="1511300">
            <a:lnSpc>
              <a:spcPct val="90000"/>
            </a:lnSpc>
            <a:spcBef>
              <a:spcPct val="0"/>
            </a:spcBef>
            <a:spcAft>
              <a:spcPct val="35000"/>
            </a:spcAft>
            <a:buNone/>
          </a:pPr>
          <a:r>
            <a:rPr lang="en-US" sz="3400" kern="1200" dirty="0">
              <a:solidFill>
                <a:schemeClr val="accent1">
                  <a:lumMod val="50000"/>
                </a:schemeClr>
              </a:solidFill>
            </a:rPr>
            <a:t>4. The goal of resource acquisition is to acquire environmental resources to keep the consumer segregated in their community.</a:t>
          </a:r>
          <a:r>
            <a:rPr lang="en-US" sz="3400" kern="1200" dirty="0"/>
            <a:t>  </a:t>
          </a:r>
        </a:p>
      </dsp:txBody>
      <dsp:txXfrm>
        <a:off x="0" y="2381"/>
        <a:ext cx="9372599" cy="1624012"/>
      </dsp:txXfrm>
    </dsp:sp>
    <dsp:sp modelId="{EBD07802-7C42-474E-BF56-F1F9D86C74B6}">
      <dsp:nvSpPr>
        <dsp:cNvPr id="0" name=""/>
        <dsp:cNvSpPr/>
      </dsp:nvSpPr>
      <dsp:spPr>
        <a:xfrm>
          <a:off x="0" y="1626393"/>
          <a:ext cx="9372599" cy="0"/>
        </a:xfrm>
        <a:prstGeom prst="line">
          <a:avLst/>
        </a:prstGeom>
        <a:solidFill>
          <a:schemeClr val="accent1">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F979CF42-5F78-4FC9-A0BF-56ADC0C85D9A}">
      <dsp:nvSpPr>
        <dsp:cNvPr id="0" name=""/>
        <dsp:cNvSpPr/>
      </dsp:nvSpPr>
      <dsp:spPr>
        <a:xfrm>
          <a:off x="0" y="1626393"/>
          <a:ext cx="9372599" cy="162401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9540" tIns="129540" rIns="129540" bIns="129540" numCol="1" spcCol="1270" anchor="t" anchorCtr="0">
          <a:noAutofit/>
        </a:bodyPr>
        <a:lstStyle/>
        <a:p>
          <a:pPr marL="0" lvl="0" indent="0" algn="l" defTabSz="1511300">
            <a:lnSpc>
              <a:spcPct val="90000"/>
            </a:lnSpc>
            <a:spcBef>
              <a:spcPct val="0"/>
            </a:spcBef>
            <a:spcAft>
              <a:spcPct val="35000"/>
            </a:spcAft>
            <a:buNone/>
          </a:pPr>
          <a:r>
            <a:rPr lang="en-US" sz="3400" kern="1200" dirty="0">
              <a:solidFill>
                <a:schemeClr val="accent1">
                  <a:lumMod val="50000"/>
                </a:schemeClr>
              </a:solidFill>
            </a:rPr>
            <a:t>a) True</a:t>
          </a:r>
        </a:p>
      </dsp:txBody>
      <dsp:txXfrm>
        <a:off x="0" y="1626393"/>
        <a:ext cx="9372599" cy="1624012"/>
      </dsp:txXfrm>
    </dsp:sp>
    <dsp:sp modelId="{C51D5AC2-F93E-47AB-83A1-6E6F4B80E10F}">
      <dsp:nvSpPr>
        <dsp:cNvPr id="0" name=""/>
        <dsp:cNvSpPr/>
      </dsp:nvSpPr>
      <dsp:spPr>
        <a:xfrm>
          <a:off x="0" y="3250406"/>
          <a:ext cx="9372599" cy="0"/>
        </a:xfrm>
        <a:prstGeom prst="line">
          <a:avLst/>
        </a:prstGeom>
        <a:solidFill>
          <a:schemeClr val="accent1">
            <a:hueOff val="0"/>
            <a:satOff val="0"/>
            <a:lumOff val="0"/>
            <a:alphaOff val="0"/>
          </a:schemeClr>
        </a:solidFill>
        <a:ln w="19050" cap="rnd"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DC39CEDA-971D-48D8-BC07-1C7AB191181B}">
      <dsp:nvSpPr>
        <dsp:cNvPr id="0" name=""/>
        <dsp:cNvSpPr/>
      </dsp:nvSpPr>
      <dsp:spPr>
        <a:xfrm>
          <a:off x="0" y="3250406"/>
          <a:ext cx="9372599" cy="162401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0" tIns="152400" rIns="152400" bIns="152400" numCol="1" spcCol="1270" anchor="t" anchorCtr="0">
          <a:noAutofit/>
        </a:bodyPr>
        <a:lstStyle/>
        <a:p>
          <a:pPr marL="0" lvl="0" indent="0" algn="l" defTabSz="1778000">
            <a:lnSpc>
              <a:spcPct val="90000"/>
            </a:lnSpc>
            <a:spcBef>
              <a:spcPct val="0"/>
            </a:spcBef>
            <a:spcAft>
              <a:spcPct val="35000"/>
            </a:spcAft>
            <a:buNone/>
          </a:pPr>
          <a:r>
            <a:rPr lang="en-US" sz="4000" b="1" u="none" kern="1200" dirty="0">
              <a:solidFill>
                <a:schemeClr val="accent1">
                  <a:lumMod val="50000"/>
                </a:schemeClr>
              </a:solidFill>
            </a:rPr>
            <a:t>b) </a:t>
          </a:r>
          <a:r>
            <a:rPr lang="en-US" sz="4000" b="1" u="sng" kern="1200" dirty="0">
              <a:solidFill>
                <a:schemeClr val="accent1">
                  <a:lumMod val="50000"/>
                </a:schemeClr>
              </a:solidFill>
            </a:rPr>
            <a:t>False  </a:t>
          </a:r>
          <a:endParaRPr lang="en-US" sz="4000" u="sng" kern="1200" dirty="0">
            <a:solidFill>
              <a:schemeClr val="accent1">
                <a:lumMod val="50000"/>
              </a:schemeClr>
            </a:solidFill>
          </a:endParaRPr>
        </a:p>
      </dsp:txBody>
      <dsp:txXfrm>
        <a:off x="0" y="3250406"/>
        <a:ext cx="9372599" cy="1624012"/>
      </dsp:txXfrm>
    </dsp:sp>
  </dsp:spTree>
</dsp:drawing>
</file>

<file path=ppt/diagrams/layout1.xml><?xml version="1.0" encoding="utf-8"?>
<dgm:layoutDef xmlns:dgm="http://schemas.openxmlformats.org/drawingml/2006/diagram" xmlns:a="http://schemas.openxmlformats.org/drawingml/2006/main" uniqueId="urn:microsoft.com/office/officeart/2005/8/layout/matrix3">
  <dgm:title val=""/>
  <dgm:desc val=""/>
  <dgm:catLst>
    <dgm:cat type="matrix" pri="1000"/>
    <dgm:cat type="convert" pri="18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0" destOrd="0"/>
        <dgm:cxn modelId="8" srcId="0" destId="4" srcOrd="1" destOrd="0"/>
      </dgm:cxnLst>
      <dgm:bg/>
      <dgm:whole/>
    </dgm:dataModel>
  </dgm:sampData>
  <dgm:styleData useDef="1">
    <dgm:dataModel>
      <dgm:ptLst/>
      <dgm:bg/>
      <dgm:whole/>
    </dgm:dataModel>
  </dgm:styleData>
  <dgm:clrData useDef="1">
    <dgm:dataModel>
      <dgm:ptLst/>
      <dgm:bg/>
      <dgm:whole/>
    </dgm:dataModel>
  </dgm:clrData>
  <dgm:layoutNode name="matrix">
    <dgm:varLst>
      <dgm:chMax val="1"/>
      <dgm:dir/>
      <dgm:resizeHandles val="exact"/>
    </dgm:varLst>
    <dgm:alg type="composite">
      <dgm:param type="ar" val="1"/>
    </dgm:alg>
    <dgm:shape xmlns:r="http://schemas.openxmlformats.org/officeDocument/2006/relationships" r:blip="">
      <dgm:adjLst/>
    </dgm:shape>
    <dgm:presOf/>
    <dgm:choose name="Name0">
      <dgm:if name="Name1" func="var" arg="dir" op="equ" val="norm">
        <dgm:constrLst>
          <dgm:constr type="w" for="ch" forName="diamond" refType="w"/>
          <dgm:constr type="h" for="ch" forName="diamond" refType="h"/>
          <dgm:constr type="w" for="ch" forName="quad1" refType="w" fact="0.39"/>
          <dgm:constr type="h" for="ch" forName="quad1" refType="h" fact="0.39"/>
          <dgm:constr type="ctrX" for="ch" forName="quad1" refType="w" fact="0.29"/>
          <dgm:constr type="ctrY" for="ch" forName="quad1" refType="h" fact="0.29"/>
          <dgm:constr type="w" for="ch" forName="quad2" refType="w" fact="0.39"/>
          <dgm:constr type="h" for="ch" forName="quad2" refType="h" fact="0.39"/>
          <dgm:constr type="ctrX" for="ch" forName="quad2" refType="w" fact="0.71"/>
          <dgm:constr type="ctrY" for="ch" forName="quad2" refType="h" fact="0.29"/>
          <dgm:constr type="w" for="ch" forName="quad3" refType="w" fact="0.39"/>
          <dgm:constr type="h" for="ch" forName="quad3" refType="h" fact="0.39"/>
          <dgm:constr type="ctrX" for="ch" forName="quad3" refType="w" fact="0.29"/>
          <dgm:constr type="ctrY" for="ch" forName="quad3" refType="h" fact="0.71"/>
          <dgm:constr type="w" for="ch" forName="quad4" refType="w" fact="0.39"/>
          <dgm:constr type="h" for="ch" forName="quad4" refType="h" fact="0.39"/>
          <dgm:constr type="ctrX" for="ch" forName="quad4" refType="w" fact="0.71"/>
          <dgm:constr type="ctrY" for="ch" forName="quad4" refType="h" fact="0.71"/>
          <dgm:constr type="primFontSz" for="des" ptType="node" op="equ" val="65"/>
        </dgm:constrLst>
      </dgm:if>
      <dgm:else name="Name2">
        <dgm:constrLst>
          <dgm:constr type="w" for="ch" forName="diamond" refType="w"/>
          <dgm:constr type="h" for="ch" forName="diamond" refType="h"/>
          <dgm:constr type="w" for="ch" forName="quad1" refType="w" fact="0.39"/>
          <dgm:constr type="h" for="ch" forName="quad1" refType="h" fact="0.39"/>
          <dgm:constr type="ctrX" for="ch" forName="quad1" refType="w" fact="0.71"/>
          <dgm:constr type="ctrY" for="ch" forName="quad1" refType="h" fact="0.29"/>
          <dgm:constr type="w" for="ch" forName="quad2" refType="w" fact="0.39"/>
          <dgm:constr type="h" for="ch" forName="quad2" refType="h" fact="0.39"/>
          <dgm:constr type="ctrX" for="ch" forName="quad2" refType="w" fact="0.29"/>
          <dgm:constr type="ctrY" for="ch" forName="quad2" refType="h" fact="0.29"/>
          <dgm:constr type="w" for="ch" forName="quad3" refType="w" fact="0.39"/>
          <dgm:constr type="h" for="ch" forName="quad3" refType="h" fact="0.39"/>
          <dgm:constr type="ctrX" for="ch" forName="quad3" refType="w" fact="0.71"/>
          <dgm:constr type="ctrY" for="ch" forName="quad3" refType="h" fact="0.71"/>
          <dgm:constr type="w" for="ch" forName="quad4" refType="w" fact="0.39"/>
          <dgm:constr type="h" for="ch" forName="quad4" refType="h" fact="0.39"/>
          <dgm:constr type="ctrX" for="ch" forName="quad4" refType="w" fact="0.29"/>
          <dgm:constr type="ctrY" for="ch" forName="quad4" refType="h" fact="0.71"/>
          <dgm:constr type="primFontSz" for="des" ptType="node" op="equ" val="65"/>
        </dgm:constrLst>
      </dgm:else>
    </dgm:choose>
    <dgm:ruleLst/>
    <dgm:choose name="Name3">
      <dgm:if name="Name4" axis="ch" ptType="node" func="cnt" op="gte" val="1">
        <dgm:layoutNode name="diamond" styleLbl="bgShp">
          <dgm:alg type="sp"/>
          <dgm:shape xmlns:r="http://schemas.openxmlformats.org/officeDocument/2006/relationships" type="diamond" r:blip="">
            <dgm:adjLst/>
          </dgm:shape>
          <dgm:presOf/>
          <dgm:constrLst>
            <dgm:constr type="w" refType="h" op="equ"/>
          </dgm:constrLst>
          <dgm:ruleLst/>
        </dgm:layoutNode>
        <dgm:layoutNode name="quad1">
          <dgm:varLst>
            <dgm:chMax val="0"/>
            <dgm:chPref val="0"/>
            <dgm:bulletEnabled val="1"/>
          </dgm:varLst>
          <dgm:alg type="tx"/>
          <dgm:shape xmlns:r="http://schemas.openxmlformats.org/officeDocument/2006/relationships" type="roundRect" r:blip="">
            <dgm:adjLst/>
          </dgm:shape>
          <dgm:presOf axis="ch desOrSelf" ptType="node node" st="1 1" cnt="1 0"/>
          <dgm:constrLst>
            <dgm:constr type="w" refType="h" op="equ"/>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quad2">
          <dgm:varLst>
            <dgm:chMax val="0"/>
            <dgm:chPref val="0"/>
            <dgm:bulletEnabled val="1"/>
          </dgm:varLst>
          <dgm:alg type="tx"/>
          <dgm:shape xmlns:r="http://schemas.openxmlformats.org/officeDocument/2006/relationships" type="roundRect" r:blip="">
            <dgm:adjLst/>
          </dgm:shape>
          <dgm:presOf axis="ch desOrSelf" ptType="node node" st="2 1" cnt="1 0"/>
          <dgm:constrLst>
            <dgm:constr type="w" refType="h" op="equ"/>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quad3">
          <dgm:varLst>
            <dgm:chMax val="0"/>
            <dgm:chPref val="0"/>
            <dgm:bulletEnabled val="1"/>
          </dgm:varLst>
          <dgm:alg type="tx"/>
          <dgm:shape xmlns:r="http://schemas.openxmlformats.org/officeDocument/2006/relationships" type="roundRect" r:blip="">
            <dgm:adjLst/>
          </dgm:shape>
          <dgm:presOf axis="ch desOrSelf" ptType="node node" st="3 1" cnt="1 0"/>
          <dgm:constrLst>
            <dgm:constr type="w" refType="h" op="equ"/>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quad4">
          <dgm:varLst>
            <dgm:chMax val="0"/>
            <dgm:chPref val="0"/>
            <dgm:bulletEnabled val="1"/>
          </dgm:varLst>
          <dgm:alg type="tx"/>
          <dgm:shape xmlns:r="http://schemas.openxmlformats.org/officeDocument/2006/relationships" type="roundRect" r:blip="">
            <dgm:adjLst/>
          </dgm:shape>
          <dgm:presOf axis="ch desOrSelf" ptType="node node" st="4 1" cnt="1 0"/>
          <dgm:constrLst>
            <dgm:constr type="w" refType="h" op="equ"/>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5"/>
    </dgm:choose>
  </dgm:layoutNode>
</dgm:layoutDef>
</file>

<file path=ppt/diagrams/layout10.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00.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01.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10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0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04.xml><?xml version="1.0" encoding="utf-8"?>
<dgm:layoutDef xmlns:dgm="http://schemas.openxmlformats.org/drawingml/2006/diagram" xmlns:a="http://schemas.openxmlformats.org/drawingml/2006/main" uniqueId="urn:microsoft.com/office/officeart/2005/8/layout/process4">
  <dgm:title val=""/>
  <dgm:desc val=""/>
  <dgm:catLst>
    <dgm:cat type="process" pri="16000"/>
    <dgm:cat type="list" pri="2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lin">
      <dgm:param type="linDir" val="fromB"/>
    </dgm:alg>
    <dgm:shape xmlns:r="http://schemas.openxmlformats.org/officeDocument/2006/relationships" r:blip="">
      <dgm:adjLst/>
    </dgm:shape>
    <dgm:presOf/>
    <dgm:constrLst>
      <dgm:constr type="h" for="ch" forName="boxAndChildren" refType="h"/>
      <dgm:constr type="h" for="ch" forName="arrowAndChildren" refType="h" refFor="ch" refForName="boxAndChildren" op="equ" fact="1.538"/>
      <dgm:constr type="w" for="ch" forName="arrowAndChildren" refType="w"/>
      <dgm:constr type="w" for="ch" forName="boxAndChildren" refType="w"/>
      <dgm:constr type="h" for="ch" forName="sp" refType="h" fact="-0.015"/>
      <dgm:constr type="primFontSz" for="des" forName="parentTextBox" val="65"/>
      <dgm:constr type="primFontSz" for="des" forName="parentTextArrow" refType="primFontSz" refFor="des" refForName="parentTextBox" op="equ"/>
      <dgm:constr type="primFontSz" for="des" forName="childTextArrow" val="65"/>
      <dgm:constr type="primFontSz" for="des" forName="childTextBox" refType="primFontSz" refFor="des" refForName="childTextArrow" op="equ"/>
    </dgm:constrLst>
    <dgm:ruleLst/>
    <dgm:forEach name="Name1" axis="ch" ptType="node" st="-1" step="-1">
      <dgm:choose name="Name2">
        <dgm:if name="Name3" axis="self" ptType="node" func="revPos" op="equ" val="1">
          <dgm:layoutNode name="boxAndChildren">
            <dgm:alg type="composite"/>
            <dgm:shape xmlns:r="http://schemas.openxmlformats.org/officeDocument/2006/relationships" r:blip="">
              <dgm:adjLst/>
            </dgm:shape>
            <dgm:presOf/>
            <dgm:choose name="Name4">
              <dgm:if name="Name5" axis="ch" ptType="node" func="cnt" op="gte" val="1">
                <dgm:constrLst>
                  <dgm:constr type="w" for="ch" forName="parentTextBox" refType="w"/>
                  <dgm:constr type="h" for="ch" forName="parentTextBox" refType="h" fact="0.54"/>
                  <dgm:constr type="t" for="ch" forName="parentTextBox"/>
                  <dgm:constr type="w" for="ch" forName="entireBox" refType="w"/>
                  <dgm:constr type="h" for="ch" forName="entireBox" refType="h"/>
                  <dgm:constr type="w" for="ch" forName="descendantBox" refType="w"/>
                  <dgm:constr type="b" for="ch" forName="descendantBox" refType="h" fact="0.98"/>
                  <dgm:constr type="h" for="ch" forName="descendantBox" refType="h" fact="0.46"/>
                </dgm:constrLst>
              </dgm:if>
              <dgm:else name="Name6">
                <dgm:constrLst>
                  <dgm:constr type="w" for="ch" forName="parentTextBox" refType="w"/>
                  <dgm:constr type="h" for="ch" forName="parentTextBox" refType="h"/>
                </dgm:constrLst>
              </dgm:else>
            </dgm:choose>
            <dgm:ruleLst/>
            <dgm:layoutNode name="parentTextBox">
              <dgm:alg type="tx"/>
              <dgm:choose name="Name7">
                <dgm:if name="Name8" axis="ch" ptType="node" func="cnt" op="gte" val="1">
                  <dgm:shape xmlns:r="http://schemas.openxmlformats.org/officeDocument/2006/relationships" type="rect" r:blip="" zOrderOff="1" hideGeom="1">
                    <dgm:adjLst/>
                  </dgm:shape>
                </dgm:if>
                <dgm:else name="Name9">
                  <dgm:shape xmlns:r="http://schemas.openxmlformats.org/officeDocument/2006/relationships" type="rect" r:blip="">
                    <dgm:adjLst/>
                  </dgm:shape>
                </dgm:else>
              </dgm:choose>
              <dgm:presOf axis="self"/>
              <dgm:constrLst/>
              <dgm:ruleLst>
                <dgm:rule type="primFontSz" val="5" fact="NaN" max="NaN"/>
              </dgm:ruleLst>
            </dgm:layoutNode>
            <dgm:choose name="Name10">
              <dgm:if name="Name11" axis="ch" ptType="node" func="cnt" op="gte" val="1">
                <dgm:layoutNode name="entireBox">
                  <dgm:alg type="sp"/>
                  <dgm:shape xmlns:r="http://schemas.openxmlformats.org/officeDocument/2006/relationships" type="rect" r:blip="">
                    <dgm:adjLst/>
                  </dgm:shape>
                  <dgm:presOf axis="self"/>
                  <dgm:constrLst/>
                  <dgm:ruleLst/>
                </dgm:layoutNode>
                <dgm:layoutNode name="descendantBox" styleLbl="fgAccFollowNode1">
                  <dgm:choose name="Name12">
                    <dgm:if name="Name13" func="var" arg="dir" op="equ" val="norm">
                      <dgm:alg type="lin"/>
                    </dgm:if>
                    <dgm:else name="Name14">
                      <dgm:alg type="lin">
                        <dgm:param type="linDir" val="fromR"/>
                      </dgm:alg>
                    </dgm:else>
                  </dgm:choose>
                  <dgm:shape xmlns:r="http://schemas.openxmlformats.org/officeDocument/2006/relationships" r:blip="">
                    <dgm:adjLst/>
                  </dgm:shape>
                  <dgm:presOf/>
                  <dgm:constrLst>
                    <dgm:constr type="w" for="ch" forName="childTextBox" refType="w"/>
                    <dgm:constr type="h" for="ch" forName="childTextBox" refType="h"/>
                  </dgm:constrLst>
                  <dgm:ruleLst/>
                  <dgm:forEach name="Name15" axis="ch" ptType="node">
                    <dgm:layoutNode name="childTextBox"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16"/>
            </dgm:choose>
          </dgm:layoutNode>
        </dgm:if>
        <dgm:else name="Name17">
          <dgm:layoutNode name="arrowAndChildren">
            <dgm:alg type="composite"/>
            <dgm:shape xmlns:r="http://schemas.openxmlformats.org/officeDocument/2006/relationships" r:blip="">
              <dgm:adjLst/>
            </dgm:shape>
            <dgm:presOf/>
            <dgm:choose name="Name18">
              <dgm:if name="Name19" axis="ch" ptType="node" func="cnt" op="gte" val="1">
                <dgm:constrLst>
                  <dgm:constr type="w" for="ch" forName="parentTextArrow" refType="w"/>
                  <dgm:constr type="t" for="ch" forName="parentTextArrow"/>
                  <dgm:constr type="h" for="ch" forName="parentTextArrow" refType="h" fact="0.351"/>
                  <dgm:constr type="w" for="ch" forName="arrow" refType="w"/>
                  <dgm:constr type="h" for="ch" forName="arrow" refType="h"/>
                  <dgm:constr type="w" for="ch" forName="descendantArrow" refType="w"/>
                  <dgm:constr type="b" for="ch" forName="descendantArrow" refType="h" fact="0.65"/>
                  <dgm:constr type="h" for="ch" forName="descendantArrow" refType="h" fact="0.299"/>
                </dgm:constrLst>
              </dgm:if>
              <dgm:else name="Name20">
                <dgm:constrLst>
                  <dgm:constr type="w" for="ch" forName="parentTextArrow" refType="w"/>
                  <dgm:constr type="h" for="ch" forName="parentTextArrow" refType="h"/>
                </dgm:constrLst>
              </dgm:else>
            </dgm:choose>
            <dgm:ruleLst/>
            <dgm:layoutNode name="parentTextArrow">
              <dgm:alg type="tx"/>
              <dgm:choose name="Name21">
                <dgm:if name="Name22" axis="ch" ptType="node" func="cnt" op="gte" val="1">
                  <dgm:shape xmlns:r="http://schemas.openxmlformats.org/officeDocument/2006/relationships" type="rect" r:blip="" zOrderOff="1" hideGeom="1">
                    <dgm:adjLst/>
                  </dgm:shape>
                </dgm:if>
                <dgm:else name="Name23">
                  <dgm:shape xmlns:r="http://schemas.openxmlformats.org/officeDocument/2006/relationships" rot="180" type="upArrowCallout" r:blip="">
                    <dgm:adjLst/>
                  </dgm:shape>
                </dgm:else>
              </dgm:choose>
              <dgm:presOf axis="self"/>
              <dgm:constrLst/>
              <dgm:ruleLst>
                <dgm:rule type="primFontSz" val="5" fact="NaN" max="NaN"/>
              </dgm:ruleLst>
            </dgm:layoutNode>
            <dgm:choose name="Name24">
              <dgm:if name="Name25" axis="ch" ptType="node" func="cnt" op="gte" val="1">
                <dgm:layoutNode name="arrow">
                  <dgm:alg type="sp"/>
                  <dgm:shape xmlns:r="http://schemas.openxmlformats.org/officeDocument/2006/relationships" rot="180" type="upArrowCallout" r:blip="">
                    <dgm:adjLst/>
                  </dgm:shape>
                  <dgm:presOf axis="self"/>
                  <dgm:constrLst/>
                  <dgm:ruleLst/>
                </dgm:layoutNode>
                <dgm:layoutNode name="descendantArrow">
                  <dgm:choose name="Name26">
                    <dgm:if name="Name27" func="var" arg="dir" op="equ" val="norm">
                      <dgm:alg type="lin"/>
                    </dgm:if>
                    <dgm:else name="Name28">
                      <dgm:alg type="lin">
                        <dgm:param type="linDir" val="fromR"/>
                      </dgm:alg>
                    </dgm:else>
                  </dgm:choose>
                  <dgm:shape xmlns:r="http://schemas.openxmlformats.org/officeDocument/2006/relationships" r:blip="">
                    <dgm:adjLst/>
                  </dgm:shape>
                  <dgm:presOf/>
                  <dgm:constrLst>
                    <dgm:constr type="w" for="ch" forName="childTextArrow" refType="w"/>
                    <dgm:constr type="h" for="ch" forName="childTextArrow" refType="h"/>
                  </dgm:constrLst>
                  <dgm:ruleLst/>
                  <dgm:forEach name="Name29" axis="ch" ptType="node">
                    <dgm:layoutNode name="childTextArrow"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30"/>
            </dgm:choose>
          </dgm:layoutNode>
        </dgm:else>
      </dgm:choose>
      <dgm:forEach name="Name31" axis="precedSib" ptType="sibTrans" st="-1" cnt="1">
        <dgm:layoutNode name="sp">
          <dgm:alg type="sp"/>
          <dgm:shape xmlns:r="http://schemas.openxmlformats.org/officeDocument/2006/relationships" r:blip="">
            <dgm:adjLst/>
          </dgm:shape>
          <dgm:presOf axis="self"/>
          <dgm:constrLst/>
          <dgm:ruleLst/>
        </dgm:layoutNode>
      </dgm:forEach>
    </dgm:forEach>
  </dgm:layoutNode>
</dgm:layoutDef>
</file>

<file path=ppt/diagrams/layout105.xml><?xml version="1.0" encoding="utf-8"?>
<dgm:layoutDef xmlns:dgm="http://schemas.openxmlformats.org/drawingml/2006/diagram" xmlns:a="http://schemas.openxmlformats.org/drawingml/2006/main" uniqueId="urn:microsoft.com/office/officeart/2005/8/layout/process4">
  <dgm:title val=""/>
  <dgm:desc val=""/>
  <dgm:catLst>
    <dgm:cat type="process" pri="16000"/>
    <dgm:cat type="list" pri="2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lin">
      <dgm:param type="linDir" val="fromB"/>
    </dgm:alg>
    <dgm:shape xmlns:r="http://schemas.openxmlformats.org/officeDocument/2006/relationships" r:blip="">
      <dgm:adjLst/>
    </dgm:shape>
    <dgm:presOf/>
    <dgm:constrLst>
      <dgm:constr type="h" for="ch" forName="boxAndChildren" refType="h"/>
      <dgm:constr type="h" for="ch" forName="arrowAndChildren" refType="h" refFor="ch" refForName="boxAndChildren" op="equ" fact="1.538"/>
      <dgm:constr type="w" for="ch" forName="arrowAndChildren" refType="w"/>
      <dgm:constr type="w" for="ch" forName="boxAndChildren" refType="w"/>
      <dgm:constr type="h" for="ch" forName="sp" refType="h" fact="-0.015"/>
      <dgm:constr type="primFontSz" for="des" forName="parentTextBox" val="65"/>
      <dgm:constr type="primFontSz" for="des" forName="parentTextArrow" refType="primFontSz" refFor="des" refForName="parentTextBox" op="equ"/>
      <dgm:constr type="primFontSz" for="des" forName="childTextArrow" val="65"/>
      <dgm:constr type="primFontSz" for="des" forName="childTextBox" refType="primFontSz" refFor="des" refForName="childTextArrow" op="equ"/>
    </dgm:constrLst>
    <dgm:ruleLst/>
    <dgm:forEach name="Name1" axis="ch" ptType="node" st="-1" step="-1">
      <dgm:choose name="Name2">
        <dgm:if name="Name3" axis="self" ptType="node" func="revPos" op="equ" val="1">
          <dgm:layoutNode name="boxAndChildren">
            <dgm:alg type="composite"/>
            <dgm:shape xmlns:r="http://schemas.openxmlformats.org/officeDocument/2006/relationships" r:blip="">
              <dgm:adjLst/>
            </dgm:shape>
            <dgm:presOf/>
            <dgm:choose name="Name4">
              <dgm:if name="Name5" axis="ch" ptType="node" func="cnt" op="gte" val="1">
                <dgm:constrLst>
                  <dgm:constr type="w" for="ch" forName="parentTextBox" refType="w"/>
                  <dgm:constr type="h" for="ch" forName="parentTextBox" refType="h" fact="0.54"/>
                  <dgm:constr type="t" for="ch" forName="parentTextBox"/>
                  <dgm:constr type="w" for="ch" forName="entireBox" refType="w"/>
                  <dgm:constr type="h" for="ch" forName="entireBox" refType="h"/>
                  <dgm:constr type="w" for="ch" forName="descendantBox" refType="w"/>
                  <dgm:constr type="b" for="ch" forName="descendantBox" refType="h" fact="0.98"/>
                  <dgm:constr type="h" for="ch" forName="descendantBox" refType="h" fact="0.46"/>
                </dgm:constrLst>
              </dgm:if>
              <dgm:else name="Name6">
                <dgm:constrLst>
                  <dgm:constr type="w" for="ch" forName="parentTextBox" refType="w"/>
                  <dgm:constr type="h" for="ch" forName="parentTextBox" refType="h"/>
                </dgm:constrLst>
              </dgm:else>
            </dgm:choose>
            <dgm:ruleLst/>
            <dgm:layoutNode name="parentTextBox">
              <dgm:alg type="tx"/>
              <dgm:choose name="Name7">
                <dgm:if name="Name8" axis="ch" ptType="node" func="cnt" op="gte" val="1">
                  <dgm:shape xmlns:r="http://schemas.openxmlformats.org/officeDocument/2006/relationships" type="rect" r:blip="" zOrderOff="1" hideGeom="1">
                    <dgm:adjLst/>
                  </dgm:shape>
                </dgm:if>
                <dgm:else name="Name9">
                  <dgm:shape xmlns:r="http://schemas.openxmlformats.org/officeDocument/2006/relationships" type="rect" r:blip="">
                    <dgm:adjLst/>
                  </dgm:shape>
                </dgm:else>
              </dgm:choose>
              <dgm:presOf axis="self"/>
              <dgm:constrLst/>
              <dgm:ruleLst>
                <dgm:rule type="primFontSz" val="5" fact="NaN" max="NaN"/>
              </dgm:ruleLst>
            </dgm:layoutNode>
            <dgm:choose name="Name10">
              <dgm:if name="Name11" axis="ch" ptType="node" func="cnt" op="gte" val="1">
                <dgm:layoutNode name="entireBox">
                  <dgm:alg type="sp"/>
                  <dgm:shape xmlns:r="http://schemas.openxmlformats.org/officeDocument/2006/relationships" type="rect" r:blip="">
                    <dgm:adjLst/>
                  </dgm:shape>
                  <dgm:presOf axis="self"/>
                  <dgm:constrLst/>
                  <dgm:ruleLst/>
                </dgm:layoutNode>
                <dgm:layoutNode name="descendantBox" styleLbl="fgAccFollowNode1">
                  <dgm:choose name="Name12">
                    <dgm:if name="Name13" func="var" arg="dir" op="equ" val="norm">
                      <dgm:alg type="lin"/>
                    </dgm:if>
                    <dgm:else name="Name14">
                      <dgm:alg type="lin">
                        <dgm:param type="linDir" val="fromR"/>
                      </dgm:alg>
                    </dgm:else>
                  </dgm:choose>
                  <dgm:shape xmlns:r="http://schemas.openxmlformats.org/officeDocument/2006/relationships" r:blip="">
                    <dgm:adjLst/>
                  </dgm:shape>
                  <dgm:presOf/>
                  <dgm:constrLst>
                    <dgm:constr type="w" for="ch" forName="childTextBox" refType="w"/>
                    <dgm:constr type="h" for="ch" forName="childTextBox" refType="h"/>
                  </dgm:constrLst>
                  <dgm:ruleLst/>
                  <dgm:forEach name="Name15" axis="ch" ptType="node">
                    <dgm:layoutNode name="childTextBox"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16"/>
            </dgm:choose>
          </dgm:layoutNode>
        </dgm:if>
        <dgm:else name="Name17">
          <dgm:layoutNode name="arrowAndChildren">
            <dgm:alg type="composite"/>
            <dgm:shape xmlns:r="http://schemas.openxmlformats.org/officeDocument/2006/relationships" r:blip="">
              <dgm:adjLst/>
            </dgm:shape>
            <dgm:presOf/>
            <dgm:choose name="Name18">
              <dgm:if name="Name19" axis="ch" ptType="node" func="cnt" op="gte" val="1">
                <dgm:constrLst>
                  <dgm:constr type="w" for="ch" forName="parentTextArrow" refType="w"/>
                  <dgm:constr type="t" for="ch" forName="parentTextArrow"/>
                  <dgm:constr type="h" for="ch" forName="parentTextArrow" refType="h" fact="0.351"/>
                  <dgm:constr type="w" for="ch" forName="arrow" refType="w"/>
                  <dgm:constr type="h" for="ch" forName="arrow" refType="h"/>
                  <dgm:constr type="w" for="ch" forName="descendantArrow" refType="w"/>
                  <dgm:constr type="b" for="ch" forName="descendantArrow" refType="h" fact="0.65"/>
                  <dgm:constr type="h" for="ch" forName="descendantArrow" refType="h" fact="0.299"/>
                </dgm:constrLst>
              </dgm:if>
              <dgm:else name="Name20">
                <dgm:constrLst>
                  <dgm:constr type="w" for="ch" forName="parentTextArrow" refType="w"/>
                  <dgm:constr type="h" for="ch" forName="parentTextArrow" refType="h"/>
                </dgm:constrLst>
              </dgm:else>
            </dgm:choose>
            <dgm:ruleLst/>
            <dgm:layoutNode name="parentTextArrow">
              <dgm:alg type="tx"/>
              <dgm:choose name="Name21">
                <dgm:if name="Name22" axis="ch" ptType="node" func="cnt" op="gte" val="1">
                  <dgm:shape xmlns:r="http://schemas.openxmlformats.org/officeDocument/2006/relationships" type="rect" r:blip="" zOrderOff="1" hideGeom="1">
                    <dgm:adjLst/>
                  </dgm:shape>
                </dgm:if>
                <dgm:else name="Name23">
                  <dgm:shape xmlns:r="http://schemas.openxmlformats.org/officeDocument/2006/relationships" rot="180" type="upArrowCallout" r:blip="">
                    <dgm:adjLst/>
                  </dgm:shape>
                </dgm:else>
              </dgm:choose>
              <dgm:presOf axis="self"/>
              <dgm:constrLst/>
              <dgm:ruleLst>
                <dgm:rule type="primFontSz" val="5" fact="NaN" max="NaN"/>
              </dgm:ruleLst>
            </dgm:layoutNode>
            <dgm:choose name="Name24">
              <dgm:if name="Name25" axis="ch" ptType="node" func="cnt" op="gte" val="1">
                <dgm:layoutNode name="arrow">
                  <dgm:alg type="sp"/>
                  <dgm:shape xmlns:r="http://schemas.openxmlformats.org/officeDocument/2006/relationships" rot="180" type="upArrowCallout" r:blip="">
                    <dgm:adjLst/>
                  </dgm:shape>
                  <dgm:presOf axis="self"/>
                  <dgm:constrLst/>
                  <dgm:ruleLst/>
                </dgm:layoutNode>
                <dgm:layoutNode name="descendantArrow">
                  <dgm:choose name="Name26">
                    <dgm:if name="Name27" func="var" arg="dir" op="equ" val="norm">
                      <dgm:alg type="lin"/>
                    </dgm:if>
                    <dgm:else name="Name28">
                      <dgm:alg type="lin">
                        <dgm:param type="linDir" val="fromR"/>
                      </dgm:alg>
                    </dgm:else>
                  </dgm:choose>
                  <dgm:shape xmlns:r="http://schemas.openxmlformats.org/officeDocument/2006/relationships" r:blip="">
                    <dgm:adjLst/>
                  </dgm:shape>
                  <dgm:presOf/>
                  <dgm:constrLst>
                    <dgm:constr type="w" for="ch" forName="childTextArrow" refType="w"/>
                    <dgm:constr type="h" for="ch" forName="childTextArrow" refType="h"/>
                  </dgm:constrLst>
                  <dgm:ruleLst/>
                  <dgm:forEach name="Name29" axis="ch" ptType="node">
                    <dgm:layoutNode name="childTextArrow"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30"/>
            </dgm:choose>
          </dgm:layoutNode>
        </dgm:else>
      </dgm:choose>
      <dgm:forEach name="Name31" axis="precedSib" ptType="sibTrans" st="-1" cnt="1">
        <dgm:layoutNode name="sp">
          <dgm:alg type="sp"/>
          <dgm:shape xmlns:r="http://schemas.openxmlformats.org/officeDocument/2006/relationships" r:blip="">
            <dgm:adjLst/>
          </dgm:shape>
          <dgm:presOf axis="self"/>
          <dgm:constrLst/>
          <dgm:ruleLst/>
        </dgm:layoutNode>
      </dgm:forEach>
    </dgm:forEach>
  </dgm:layoutNode>
</dgm:layoutDef>
</file>

<file path=ppt/diagrams/layout106.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07.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08.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109.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11.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110.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11.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12.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13.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114.xml><?xml version="1.0" encoding="utf-8"?>
<dgm:layoutDef xmlns:dgm="http://schemas.openxmlformats.org/drawingml/2006/diagram" xmlns:a="http://schemas.openxmlformats.org/drawingml/2006/main" uniqueId="urn:microsoft.com/office/officeart/2016/7/layout/RepeatingBendingProcessNew">
  <dgm:title val="Repeating Bending Process New"/>
  <dgm:desc val=""/>
  <dgm:catLst>
    <dgm:cat type="process" pri="5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7" srcId="0" destId="1" srcOrd="0" destOrd="0"/>
        <dgm:cxn modelId="8" srcId="0" destId="2" srcOrd="1" destOrd="0"/>
        <dgm:cxn modelId="9" srcId="0" destId="3" srcOrd="2" destOrd="0"/>
        <dgm:cxn modelId="10" srcId="0" destId="4" srcOrd="3" destOrd="0"/>
        <dgm:cxn modelId="11"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axis="self" func="var" arg="dir" op="equ" val="norm">
        <dgm:alg type="snake">
          <dgm:param type="grDir" val="tL"/>
          <dgm:param type="flowDir" val="row"/>
          <dgm:param type="contDir" val="sameDir"/>
          <dgm:param type="bkpt" val="endCnv"/>
        </dgm:alg>
      </dgm:if>
      <dgm:else name="Name3">
        <dgm:alg type="snake">
          <dgm:param type="grDir" val="tR"/>
          <dgm:param type="flowDir" val="row"/>
          <dgm:param type="contDir" val="sameDir"/>
          <dgm:param type="bkpt" val="endCnv"/>
        </dgm:alg>
      </dgm:else>
    </dgm:choose>
    <dgm:shape xmlns:r="http://schemas.openxmlformats.org/officeDocument/2006/relationships" r:blip="">
      <dgm:adjLst/>
    </dgm:shape>
    <dgm:presOf/>
    <dgm:constrLst>
      <dgm:constr type="w" for="ch" ptType="node" refType="w"/>
      <dgm:constr type="w" for="ch" forName="sibTrans" refType="w" refFor="ch" refPtType="node" op="equ" fact="0.23"/>
      <dgm:constr type="sp" refType="w" refFor="ch" refForName="sibTrans" op="equ"/>
      <dgm:constr type="userB" for="des" forName="connectorText" refType="sp"/>
      <dgm:constr type="primFontSz" for="ch" ptType="node" op="equ" val="65"/>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ect" r:blip="">
          <dgm:adjLst/>
        </dgm:shape>
        <dgm:presOf axis="desOrSelf" ptType="node"/>
        <dgm:constrLst>
          <dgm:constr type="h" refType="w" fact="0.6"/>
          <dgm:constr type="tMarg" refType="h" fact="0.243"/>
          <dgm:constr type="bMarg" refType="h" fact="0.243"/>
          <dgm:constr type="lMarg" refType="w" fact="0.1389"/>
          <dgm:constr type="rMarg" refType="w" fact="0.1389"/>
        </dgm:constrLst>
        <dgm:ruleLst>
          <dgm:rule type="primFontSz" val="12" fact="NaN" max="NaN"/>
        </dgm:ruleLst>
      </dgm:layoutNode>
      <dgm:forEach name="sibTransForEach" axis="followSib" ptType="sibTrans" cnt="1">
        <dgm:layoutNode name="sibTrans">
          <dgm:choose name="Name4">
            <dgm:if name="Name5" axis="self" func="var" arg="dir" op="equ" val="norm">
              <dgm:alg type="conn">
                <dgm:param type="connRout" val="bend"/>
                <dgm:param type="dim" val="1D"/>
                <dgm:param type="begPts" val="midR bCtr"/>
                <dgm:param type="endPts" val="midL tCtr"/>
              </dgm:alg>
            </dgm:if>
            <dgm:else name="Name6">
              <dgm:alg type="conn">
                <dgm:param type="connRout" val="bend"/>
                <dgm:param type="dim" val="1D"/>
                <dgm:param type="begPts" val="midL bCtr"/>
                <dgm:param type="endPts" val="midR tCtr"/>
              </dgm:alg>
            </dgm:else>
          </dgm:choose>
          <dgm:shape xmlns:r="http://schemas.openxmlformats.org/officeDocument/2006/relationships" type="conn" r:blip="" zOrderOff="-2">
            <dgm:adjLst/>
          </dgm:shape>
          <dgm:presOf axis="self"/>
          <dgm:constrLst>
            <dgm:constr type="begPad" val="-0.05"/>
            <dgm:constr type="endPad" val="0.9"/>
            <dgm:constr type="userA" for="ch" refType="connDist"/>
          </dgm:constrLst>
          <dgm:ruleLst/>
          <dgm:layoutNode name="connectorText">
            <dgm:alg type="tx">
              <dgm:param type="autoTxRot" val="upr"/>
            </dgm:alg>
            <dgm:shape xmlns:r="http://schemas.openxmlformats.org/officeDocument/2006/relationships" type="rect" r:blip="" hideGeom="1">
              <dgm:adjLst/>
            </dgm:shape>
            <dgm:presOf axis="self"/>
            <dgm:constrLst>
              <dgm:constr type="userA"/>
              <dgm:constr type="userB"/>
              <dgm:constr type="w" refType="userA" fact="0.05"/>
              <dgm:constr type="h" refType="userB" fact="0.01"/>
              <dgm:constr type="lMarg" val="1"/>
              <dgm:constr type="rMarg" val="1"/>
              <dgm:constr type="tMarg"/>
              <dgm:constr type="bMarg"/>
            </dgm:constrLst>
            <dgm:ruleLst>
              <dgm:rule type="w" val="NaN" fact="0.6" max="NaN"/>
              <dgm:rule type="h" val="NaN" fact="0.6" max="NaN"/>
              <dgm:rule type="primFontSz" val="5" fact="NaN" max="NaN"/>
            </dgm:ruleLst>
          </dgm:layoutNode>
        </dgm:layoutNode>
      </dgm:forEach>
    </dgm:forEach>
  </dgm:layoutNode>
</dgm:layoutDef>
</file>

<file path=ppt/diagrams/layout11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16.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117.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11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19.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1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20.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2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2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23.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12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2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26.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127.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128.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29.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30.xml><?xml version="1.0" encoding="utf-8"?>
<dgm:layoutDef xmlns:dgm="http://schemas.openxmlformats.org/drawingml/2006/diagram" xmlns:a="http://schemas.openxmlformats.org/drawingml/2006/main" uniqueId="urn:microsoft.com/office/officeart/2018/2/layout/IconLabelList">
  <dgm:title val="Icon Label List"/>
  <dgm:desc val="Use to show non-sequential or grouped chunks of information accompanied by a related visuals. Works best with icons or small pictures with short text ca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snake">
          <dgm:param type="grDir" val="tL"/>
          <dgm:param type="flowDir" val="row"/>
          <dgm:param type="contDir" val="sameDir"/>
          <dgm:param type="off" val="ctr"/>
          <dgm:param type="vertAlign" val="mid"/>
          <dgm:param type="horzAlign" val="ctr"/>
        </dgm:alg>
      </dgm:if>
      <dgm:else name="Name2">
        <dgm:alg type="snake">
          <dgm:param type="grDir" val="tR"/>
          <dgm:param type="flowDir" val="row"/>
          <dgm:param type="contDir" val="sameDir"/>
          <dgm:param type="off" val="ctr"/>
          <dgm:param type="vertAlign" val="mid"/>
          <dgm:param type="horzAlign" val="ctr"/>
        </dgm:alg>
      </dgm:else>
    </dgm:choose>
    <dgm:shape xmlns:r="http://schemas.openxmlformats.org/officeDocument/2006/relationships" r:blip="">
      <dgm:adjLst/>
    </dgm:shape>
    <dgm:presOf/>
    <dgm:choose name="Name3">
      <dgm:if name="Name4" axis="ch" ptType="node" func="cnt" op="lte" val="2">
        <dgm:constrLst>
          <dgm:constr type="h" for="ch" forName="compNode" refType="h" fact="0.4"/>
          <dgm:constr type="w" for="ch" forName="compNode" val="120"/>
          <dgm:constr type="w" for="ch" forName="sibTrans" refType="w" refFor="ch" refForName="compNode" fact="0.175"/>
          <dgm:constr type="sp" refType="w" refFor="ch" refForName="compNode" op="equ" fact="0.25"/>
          <dgm:constr type="primFontSz" for="des" ptType="node" op="equ" val="50"/>
          <dgm:constr type="h" for="des" forName="compNode" op="equ"/>
          <dgm:constr type="h" for="des" forName="textRect" op="equ"/>
        </dgm:constrLst>
      </dgm:if>
      <dgm:if name="Name5" axis="ch" ptType="node" func="cnt" op="lte" val="4">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36"/>
          <dgm:constr type="h" for="des" forName="compNode" op="equ"/>
          <dgm:constr type="h" for="des" forName="textRect" op="equ"/>
        </dgm:constrLst>
      </dgm:if>
      <dgm:else name="Name6">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24"/>
          <dgm:constr type="h" for="des" forName="compNode" op="equ"/>
          <dgm:constr type="h" for="des" forName="textRect" op="equ"/>
        </dgm:constrLst>
      </dgm:else>
    </dgm:choose>
    <dgm:ruleLst>
      <dgm:rule type="w" for="ch" forName="compNode" val="50" fact="NaN" max="NaN"/>
    </dgm:ruleLst>
    <dgm:forEach name="Name7" axis="ch" ptType="node">
      <dgm:layoutNode name="compNode">
        <dgm:alg type="composite"/>
        <dgm:shape xmlns:r="http://schemas.openxmlformats.org/officeDocument/2006/relationships" r:blip="">
          <dgm:adjLst/>
        </dgm:shape>
        <dgm:presOf axis="self"/>
        <dgm:constrLst>
          <dgm:constr type="w" for="ch" forName="iconRect" refType="w" fact="0.45"/>
          <dgm:constr type="h" for="ch" forName="iconRect" refType="w" refFor="ch" refForName="iconRect"/>
          <dgm:constr type="ctrX" for="ch" forName="iconRect" refType="w" fact="0.5"/>
          <dgm:constr type="t" for="ch" forName="iconRect"/>
          <dgm:constr type="h" for="ch" forName="spaceRect" refType="h" fact="0.15"/>
          <dgm:constr type="w" for="ch" forName="spaceRect" refType="w"/>
          <dgm:constr type="l" for="ch" forName="spaceRect"/>
          <dgm:constr type="t" for="ch" forName="spaceRect" refType="b" refFor="ch" refForName="iconRect"/>
          <dgm:constr type="h" for="ch" forName="textRect" val="20"/>
          <dgm:constr type="w" for="ch" forName="textRect" refType="w"/>
          <dgm:constr type="l" for="ch" forName="textRect"/>
          <dgm:constr type="t" for="ch" forName="textRect" refType="b" refFor="ch" refForName="spaceRect"/>
        </dgm:constrLst>
        <dgm:ruleLst>
          <dgm:rule type="h" val="INF" fact="NaN" max="NaN"/>
        </dgm:ruleLst>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textRect" styleLbl="revTx">
          <dgm:varLst>
            <dgm:chMax val="1"/>
            <dgm:chPref val="1"/>
          </dgm:varLst>
          <dgm:alg type="tx">
            <dgm:param type="txAnchorVert" val="t"/>
          </dgm:alg>
          <dgm:shape xmlns:r="http://schemas.openxmlformats.org/officeDocument/2006/relationships" type="rect" r:blip="">
            <dgm:adjLst/>
          </dgm:shape>
          <dgm:presOf axis="self" ptType="node"/>
          <dgm:constrLst>
            <dgm:constr type="lMarg"/>
            <dgm:constr type="rMarg"/>
            <dgm:constr type="tMarg"/>
            <dgm:constr type="bMarg"/>
          </dgm:constrLst>
          <dgm:ruleLst>
            <dgm:rule type="primFontSz" val="11" fact="NaN" max="NaN"/>
            <dgm:rule type="h" val="INF" fact="NaN" max="NaN"/>
          </dgm:ruleLst>
        </dgm:layoutNode>
      </dgm:layoutNode>
      <dgm:forEach name="Name8"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dgm1612:lstStyle>
    </a:ext>
  </dgm:extLst>
</dgm:layoutDef>
</file>

<file path=ppt/diagrams/layout13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3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33.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34.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3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3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37.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38.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39.xml><?xml version="1.0" encoding="utf-8"?>
<dgm:layoutDef xmlns:dgm="http://schemas.openxmlformats.org/drawingml/2006/diagram" xmlns:a="http://schemas.openxmlformats.org/drawingml/2006/main" uniqueId="urn:microsoft.com/office/officeart/2018/5/layout/IconLeafLabelList">
  <dgm:title val="Icon Leaf Label List"/>
  <dgm:desc val="Use to show non-sequential or grouped chunks of information accompanied by a related visuals. Works best with icons or small pictures with short text ca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snake">
          <dgm:param type="grDir" val="tL"/>
          <dgm:param type="flowDir" val="row"/>
          <dgm:param type="contDir" val="sameDir"/>
          <dgm:param type="off" val="ctr"/>
          <dgm:param type="vertAlign" val="mid"/>
          <dgm:param type="horzAlign" val="ctr"/>
        </dgm:alg>
      </dgm:if>
      <dgm:else name="Name2">
        <dgm:alg type="snake">
          <dgm:param type="grDir" val="tR"/>
          <dgm:param type="flowDir" val="row"/>
          <dgm:param type="contDir" val="sameDir"/>
          <dgm:param type="off" val="ctr"/>
          <dgm:param type="vertAlign" val="mid"/>
          <dgm:param type="horzAlign" val="ctr"/>
        </dgm:alg>
      </dgm:else>
    </dgm:choose>
    <dgm:shape xmlns:r="http://schemas.openxmlformats.org/officeDocument/2006/relationships" r:blip="">
      <dgm:adjLst/>
    </dgm:shape>
    <dgm:presOf/>
    <dgm:choose name="Name3">
      <dgm:if name="Name4" axis="ch" ptType="node" func="cnt" op="lte" val="2">
        <dgm:constrLst>
          <dgm:constr type="h" for="ch" forName="compNode" refType="h" fact="0.4"/>
          <dgm:constr type="w" for="ch" forName="compNode" val="100"/>
          <dgm:constr type="w" for="ch" forName="sibTrans" refType="w" refFor="ch" refForName="compNode" fact="0.175"/>
          <dgm:constr type="sp" refType="w" refFor="ch" refForName="compNode" op="equ" fact="0.25"/>
          <dgm:constr type="primFontSz" for="des" ptType="node" op="equ" val="44"/>
          <dgm:constr type="h" for="des" forName="compNode" op="equ"/>
          <dgm:constr type="h" for="des" forName="textRect" op="equ"/>
        </dgm:constrLst>
      </dgm:if>
      <dgm:if name="Name5" axis="ch" ptType="node" func="cnt" op="lte" val="3">
        <dgm:constrLst>
          <dgm:constr type="h" for="ch" forName="compNode" refType="h" fact="0.4"/>
          <dgm:constr type="w" for="ch" forName="compNode" val="100"/>
          <dgm:constr type="w" for="ch" forName="sibTrans" refType="w" refFor="ch" refForName="compNode" fact="0.175"/>
          <dgm:constr type="sp" refType="w" refFor="ch" refForName="compNode" op="equ" fact="0.25"/>
          <dgm:constr type="primFontSz" for="des" ptType="node" op="equ" val="40"/>
          <dgm:constr type="h" for="des" forName="compNode" op="equ"/>
          <dgm:constr type="h" for="des" forName="textRect" op="equ"/>
        </dgm:constrLst>
      </dgm:if>
      <dgm:if name="Name6" axis="ch" ptType="node" func="cnt" op="lte" val="4">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32"/>
          <dgm:constr type="h" for="des" forName="compNode" op="equ"/>
          <dgm:constr type="h" for="des" forName="textRect" op="equ"/>
        </dgm:constrLst>
      </dgm:if>
      <dgm:else name="Name7">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24"/>
          <dgm:constr type="h" for="des" forName="compNode" op="equ"/>
          <dgm:constr type="h" for="des" forName="textRect" op="equ"/>
        </dgm:constrLst>
      </dgm:else>
    </dgm:choose>
    <dgm:ruleLst>
      <dgm:rule type="w" for="ch" forName="compNode" val="50" fact="NaN" max="NaN"/>
    </dgm:ruleLst>
    <dgm:forEach name="Name8" axis="ch" ptType="node">
      <dgm:layoutNode name="compNode">
        <dgm:alg type="composite"/>
        <dgm:shape xmlns:r="http://schemas.openxmlformats.org/officeDocument/2006/relationships" r:blip="">
          <dgm:adjLst/>
        </dgm:shape>
        <dgm:presOf axis="self"/>
        <dgm:constrLst>
          <dgm:constr type="w" for="ch" forName="iconBgRect" refType="w" fact="0.61"/>
          <dgm:constr type="h" for="ch" forName="iconBgRect" refType="w" refFor="ch" refForName="iconBgRect"/>
          <dgm:constr type="t" for="ch" forName="iconBgRect"/>
          <dgm:constr type="ctrX" for="ch" forName="iconBgRect" refType="w" fact="0.5"/>
          <dgm:constr type="w" for="ch" forName="iconRect" refType="w" fact="0.35"/>
          <dgm:constr type="h" for="ch" forName="iconRect" refType="w" refFor="ch" refForName="iconRect"/>
          <dgm:constr type="ctrX" for="ch" forName="iconRect" refType="ctrX" refFor="ch" refForName="iconBgRect"/>
          <dgm:constr type="ctrY" for="ch" forName="iconRect" refType="ctrY" refFor="ch" refForName="iconBgRect"/>
          <dgm:constr type="h" for="ch" forName="spaceRect" refType="w" fact="0.19"/>
          <dgm:constr type="w" for="ch" forName="spaceRect" refType="w"/>
          <dgm:constr type="l" for="ch" forName="spaceRect"/>
          <dgm:constr type="t" for="ch" forName="spaceRect" refType="b" refFor="ch" refForName="iconBgRect"/>
          <dgm:constr type="h" for="ch" forName="textRect" val="20"/>
          <dgm:constr type="w" for="ch" forName="textRect" refType="w"/>
          <dgm:constr type="l" for="ch" forName="textRect"/>
          <dgm:constr type="t" for="ch" forName="textRect" refType="b" refFor="ch" refForName="spaceRect"/>
        </dgm:constrLst>
        <dgm:ruleLst>
          <dgm:rule type="h" val="INF" fact="NaN" max="NaN"/>
        </dgm:ruleLst>
        <dgm:layoutNode name="iconBgRect" styleLbl="bgShp">
          <dgm:alg type="sp"/>
          <dgm:shape xmlns:r="http://schemas.openxmlformats.org/officeDocument/2006/relationships" type="round2DiagRect" r:blip="">
            <dgm:adjLst/>
            <dgm:extLst>
              <a:ext uri="{B698B0E9-8C71-41B9-8309-B3DCBF30829C}">
                <dgm1612:spPr xmlns:dgm1612="http://schemas.microsoft.com/office/drawing/2016/12/diagram">
                  <a:prstGeom prst="round2DiagRect">
                    <a:avLst>
                      <a:gd name="adj1" fmla="val 29727"/>
                      <a:gd name="adj2" fmla="val 0"/>
                    </a:avLst>
                  </a:prstGeom>
                </dgm1612:spPr>
              </a:ext>
            </dgm:ext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textRect" styleLbl="revTx">
          <dgm:varLst>
            <dgm:chMax val="1"/>
            <dgm:chPref val="1"/>
          </dgm:varLst>
          <dgm:alg type="tx">
            <dgm:param type="txAnchorVert" val="t"/>
          </dgm:alg>
          <dgm:shape xmlns:r="http://schemas.openxmlformats.org/officeDocument/2006/relationships" type="rect" r:blip="">
            <dgm:adjLst/>
          </dgm:shape>
          <dgm:presOf axis="self" ptType="node"/>
          <dgm:constrLst>
            <dgm:constr type="lMarg"/>
            <dgm:constr type="rMarg"/>
            <dgm:constr type="tMarg"/>
            <dgm:constr type="bMarg"/>
          </dgm:constrLst>
          <dgm:ruleLst>
            <dgm:rule type="primFontSz" val="11" fact="NaN" max="NaN"/>
            <dgm:rule type="h" val="INF" fact="NaN" max="NaN"/>
          </dgm:ruleLst>
        </dgm:layoutNode>
      </dgm:layoutNode>
      <dgm:forEach name="Name9"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defRPr cap="all"/>
        </a:lvl1pPr>
      </dgm1612:lstStyle>
    </a:ext>
  </dgm:extLst>
</dgm:layoutDef>
</file>

<file path=ppt/diagrams/layout14.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40.xml><?xml version="1.0" encoding="utf-8"?>
<dgm:layoutDef xmlns:dgm="http://schemas.openxmlformats.org/drawingml/2006/diagram" xmlns:a="http://schemas.openxmlformats.org/drawingml/2006/main" uniqueId="urn:microsoft.com/office/officeart/2005/8/layout/process4">
  <dgm:title val=""/>
  <dgm:desc val=""/>
  <dgm:catLst>
    <dgm:cat type="process" pri="16000"/>
    <dgm:cat type="list" pri="2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lin">
      <dgm:param type="linDir" val="fromB"/>
    </dgm:alg>
    <dgm:shape xmlns:r="http://schemas.openxmlformats.org/officeDocument/2006/relationships" r:blip="">
      <dgm:adjLst/>
    </dgm:shape>
    <dgm:presOf/>
    <dgm:constrLst>
      <dgm:constr type="h" for="ch" forName="boxAndChildren" refType="h"/>
      <dgm:constr type="h" for="ch" forName="arrowAndChildren" refType="h" refFor="ch" refForName="boxAndChildren" op="equ" fact="1.538"/>
      <dgm:constr type="w" for="ch" forName="arrowAndChildren" refType="w"/>
      <dgm:constr type="w" for="ch" forName="boxAndChildren" refType="w"/>
      <dgm:constr type="h" for="ch" forName="sp" refType="h" fact="-0.015"/>
      <dgm:constr type="primFontSz" for="des" forName="parentTextBox" val="65"/>
      <dgm:constr type="primFontSz" for="des" forName="parentTextArrow" refType="primFontSz" refFor="des" refForName="parentTextBox" op="equ"/>
      <dgm:constr type="primFontSz" for="des" forName="childTextArrow" val="65"/>
      <dgm:constr type="primFontSz" for="des" forName="childTextBox" refType="primFontSz" refFor="des" refForName="childTextArrow" op="equ"/>
    </dgm:constrLst>
    <dgm:ruleLst/>
    <dgm:forEach name="Name1" axis="ch" ptType="node" st="-1" step="-1">
      <dgm:choose name="Name2">
        <dgm:if name="Name3" axis="self" ptType="node" func="revPos" op="equ" val="1">
          <dgm:layoutNode name="boxAndChildren">
            <dgm:alg type="composite"/>
            <dgm:shape xmlns:r="http://schemas.openxmlformats.org/officeDocument/2006/relationships" r:blip="">
              <dgm:adjLst/>
            </dgm:shape>
            <dgm:presOf/>
            <dgm:choose name="Name4">
              <dgm:if name="Name5" axis="ch" ptType="node" func="cnt" op="gte" val="1">
                <dgm:constrLst>
                  <dgm:constr type="w" for="ch" forName="parentTextBox" refType="w"/>
                  <dgm:constr type="h" for="ch" forName="parentTextBox" refType="h" fact="0.54"/>
                  <dgm:constr type="t" for="ch" forName="parentTextBox"/>
                  <dgm:constr type="w" for="ch" forName="entireBox" refType="w"/>
                  <dgm:constr type="h" for="ch" forName="entireBox" refType="h"/>
                  <dgm:constr type="w" for="ch" forName="descendantBox" refType="w"/>
                  <dgm:constr type="b" for="ch" forName="descendantBox" refType="h" fact="0.98"/>
                  <dgm:constr type="h" for="ch" forName="descendantBox" refType="h" fact="0.46"/>
                </dgm:constrLst>
              </dgm:if>
              <dgm:else name="Name6">
                <dgm:constrLst>
                  <dgm:constr type="w" for="ch" forName="parentTextBox" refType="w"/>
                  <dgm:constr type="h" for="ch" forName="parentTextBox" refType="h"/>
                </dgm:constrLst>
              </dgm:else>
            </dgm:choose>
            <dgm:ruleLst/>
            <dgm:layoutNode name="parentTextBox">
              <dgm:alg type="tx"/>
              <dgm:choose name="Name7">
                <dgm:if name="Name8" axis="ch" ptType="node" func="cnt" op="gte" val="1">
                  <dgm:shape xmlns:r="http://schemas.openxmlformats.org/officeDocument/2006/relationships" type="rect" r:blip="" zOrderOff="1" hideGeom="1">
                    <dgm:adjLst/>
                  </dgm:shape>
                </dgm:if>
                <dgm:else name="Name9">
                  <dgm:shape xmlns:r="http://schemas.openxmlformats.org/officeDocument/2006/relationships" type="rect" r:blip="">
                    <dgm:adjLst/>
                  </dgm:shape>
                </dgm:else>
              </dgm:choose>
              <dgm:presOf axis="self"/>
              <dgm:constrLst/>
              <dgm:ruleLst>
                <dgm:rule type="primFontSz" val="5" fact="NaN" max="NaN"/>
              </dgm:ruleLst>
            </dgm:layoutNode>
            <dgm:choose name="Name10">
              <dgm:if name="Name11" axis="ch" ptType="node" func="cnt" op="gte" val="1">
                <dgm:layoutNode name="entireBox">
                  <dgm:alg type="sp"/>
                  <dgm:shape xmlns:r="http://schemas.openxmlformats.org/officeDocument/2006/relationships" type="rect" r:blip="">
                    <dgm:adjLst/>
                  </dgm:shape>
                  <dgm:presOf axis="self"/>
                  <dgm:constrLst/>
                  <dgm:ruleLst/>
                </dgm:layoutNode>
                <dgm:layoutNode name="descendantBox" styleLbl="fgAccFollowNode1">
                  <dgm:choose name="Name12">
                    <dgm:if name="Name13" func="var" arg="dir" op="equ" val="norm">
                      <dgm:alg type="lin"/>
                    </dgm:if>
                    <dgm:else name="Name14">
                      <dgm:alg type="lin">
                        <dgm:param type="linDir" val="fromR"/>
                      </dgm:alg>
                    </dgm:else>
                  </dgm:choose>
                  <dgm:shape xmlns:r="http://schemas.openxmlformats.org/officeDocument/2006/relationships" r:blip="">
                    <dgm:adjLst/>
                  </dgm:shape>
                  <dgm:presOf/>
                  <dgm:constrLst>
                    <dgm:constr type="w" for="ch" forName="childTextBox" refType="w"/>
                    <dgm:constr type="h" for="ch" forName="childTextBox" refType="h"/>
                  </dgm:constrLst>
                  <dgm:ruleLst/>
                  <dgm:forEach name="Name15" axis="ch" ptType="node">
                    <dgm:layoutNode name="childTextBox"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16"/>
            </dgm:choose>
          </dgm:layoutNode>
        </dgm:if>
        <dgm:else name="Name17">
          <dgm:layoutNode name="arrowAndChildren">
            <dgm:alg type="composite"/>
            <dgm:shape xmlns:r="http://schemas.openxmlformats.org/officeDocument/2006/relationships" r:blip="">
              <dgm:adjLst/>
            </dgm:shape>
            <dgm:presOf/>
            <dgm:choose name="Name18">
              <dgm:if name="Name19" axis="ch" ptType="node" func="cnt" op="gte" val="1">
                <dgm:constrLst>
                  <dgm:constr type="w" for="ch" forName="parentTextArrow" refType="w"/>
                  <dgm:constr type="t" for="ch" forName="parentTextArrow"/>
                  <dgm:constr type="h" for="ch" forName="parentTextArrow" refType="h" fact="0.351"/>
                  <dgm:constr type="w" for="ch" forName="arrow" refType="w"/>
                  <dgm:constr type="h" for="ch" forName="arrow" refType="h"/>
                  <dgm:constr type="w" for="ch" forName="descendantArrow" refType="w"/>
                  <dgm:constr type="b" for="ch" forName="descendantArrow" refType="h" fact="0.65"/>
                  <dgm:constr type="h" for="ch" forName="descendantArrow" refType="h" fact="0.299"/>
                </dgm:constrLst>
              </dgm:if>
              <dgm:else name="Name20">
                <dgm:constrLst>
                  <dgm:constr type="w" for="ch" forName="parentTextArrow" refType="w"/>
                  <dgm:constr type="h" for="ch" forName="parentTextArrow" refType="h"/>
                </dgm:constrLst>
              </dgm:else>
            </dgm:choose>
            <dgm:ruleLst/>
            <dgm:layoutNode name="parentTextArrow">
              <dgm:alg type="tx"/>
              <dgm:choose name="Name21">
                <dgm:if name="Name22" axis="ch" ptType="node" func="cnt" op="gte" val="1">
                  <dgm:shape xmlns:r="http://schemas.openxmlformats.org/officeDocument/2006/relationships" type="rect" r:blip="" zOrderOff="1" hideGeom="1">
                    <dgm:adjLst/>
                  </dgm:shape>
                </dgm:if>
                <dgm:else name="Name23">
                  <dgm:shape xmlns:r="http://schemas.openxmlformats.org/officeDocument/2006/relationships" rot="180" type="upArrowCallout" r:blip="">
                    <dgm:adjLst/>
                  </dgm:shape>
                </dgm:else>
              </dgm:choose>
              <dgm:presOf axis="self"/>
              <dgm:constrLst/>
              <dgm:ruleLst>
                <dgm:rule type="primFontSz" val="5" fact="NaN" max="NaN"/>
              </dgm:ruleLst>
            </dgm:layoutNode>
            <dgm:choose name="Name24">
              <dgm:if name="Name25" axis="ch" ptType="node" func="cnt" op="gte" val="1">
                <dgm:layoutNode name="arrow">
                  <dgm:alg type="sp"/>
                  <dgm:shape xmlns:r="http://schemas.openxmlformats.org/officeDocument/2006/relationships" rot="180" type="upArrowCallout" r:blip="">
                    <dgm:adjLst/>
                  </dgm:shape>
                  <dgm:presOf axis="self"/>
                  <dgm:constrLst/>
                  <dgm:ruleLst/>
                </dgm:layoutNode>
                <dgm:layoutNode name="descendantArrow">
                  <dgm:choose name="Name26">
                    <dgm:if name="Name27" func="var" arg="dir" op="equ" val="norm">
                      <dgm:alg type="lin"/>
                    </dgm:if>
                    <dgm:else name="Name28">
                      <dgm:alg type="lin">
                        <dgm:param type="linDir" val="fromR"/>
                      </dgm:alg>
                    </dgm:else>
                  </dgm:choose>
                  <dgm:shape xmlns:r="http://schemas.openxmlformats.org/officeDocument/2006/relationships" r:blip="">
                    <dgm:adjLst/>
                  </dgm:shape>
                  <dgm:presOf/>
                  <dgm:constrLst>
                    <dgm:constr type="w" for="ch" forName="childTextArrow" refType="w"/>
                    <dgm:constr type="h" for="ch" forName="childTextArrow" refType="h"/>
                  </dgm:constrLst>
                  <dgm:ruleLst/>
                  <dgm:forEach name="Name29" axis="ch" ptType="node">
                    <dgm:layoutNode name="childTextArrow"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30"/>
            </dgm:choose>
          </dgm:layoutNode>
        </dgm:else>
      </dgm:choose>
      <dgm:forEach name="Name31" axis="precedSib" ptType="sibTrans" st="-1" cnt="1">
        <dgm:layoutNode name="sp">
          <dgm:alg type="sp"/>
          <dgm:shape xmlns:r="http://schemas.openxmlformats.org/officeDocument/2006/relationships" r:blip="">
            <dgm:adjLst/>
          </dgm:shape>
          <dgm:presOf axis="self"/>
          <dgm:constrLst/>
          <dgm:ruleLst/>
        </dgm:layoutNode>
      </dgm:forEach>
    </dgm:forEach>
  </dgm:layoutNode>
</dgm:layoutDef>
</file>

<file path=ppt/diagrams/layout141.xml><?xml version="1.0" encoding="utf-8"?>
<dgm:layoutDef xmlns:dgm="http://schemas.openxmlformats.org/drawingml/2006/diagram" xmlns:a="http://schemas.openxmlformats.org/drawingml/2006/main" uniqueId="urn:microsoft.com/office/officeart/2005/8/layout/process4">
  <dgm:title val=""/>
  <dgm:desc val=""/>
  <dgm:catLst>
    <dgm:cat type="process" pri="16000"/>
    <dgm:cat type="list" pri="2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lin">
      <dgm:param type="linDir" val="fromB"/>
    </dgm:alg>
    <dgm:shape xmlns:r="http://schemas.openxmlformats.org/officeDocument/2006/relationships" r:blip="">
      <dgm:adjLst/>
    </dgm:shape>
    <dgm:presOf/>
    <dgm:constrLst>
      <dgm:constr type="h" for="ch" forName="boxAndChildren" refType="h"/>
      <dgm:constr type="h" for="ch" forName="arrowAndChildren" refType="h" refFor="ch" refForName="boxAndChildren" op="equ" fact="1.538"/>
      <dgm:constr type="w" for="ch" forName="arrowAndChildren" refType="w"/>
      <dgm:constr type="w" for="ch" forName="boxAndChildren" refType="w"/>
      <dgm:constr type="h" for="ch" forName="sp" refType="h" fact="-0.015"/>
      <dgm:constr type="primFontSz" for="des" forName="parentTextBox" val="65"/>
      <dgm:constr type="primFontSz" for="des" forName="parentTextArrow" refType="primFontSz" refFor="des" refForName="parentTextBox" op="equ"/>
      <dgm:constr type="primFontSz" for="des" forName="childTextArrow" val="65"/>
      <dgm:constr type="primFontSz" for="des" forName="childTextBox" refType="primFontSz" refFor="des" refForName="childTextArrow" op="equ"/>
    </dgm:constrLst>
    <dgm:ruleLst/>
    <dgm:forEach name="Name1" axis="ch" ptType="node" st="-1" step="-1">
      <dgm:choose name="Name2">
        <dgm:if name="Name3" axis="self" ptType="node" func="revPos" op="equ" val="1">
          <dgm:layoutNode name="boxAndChildren">
            <dgm:alg type="composite"/>
            <dgm:shape xmlns:r="http://schemas.openxmlformats.org/officeDocument/2006/relationships" r:blip="">
              <dgm:adjLst/>
            </dgm:shape>
            <dgm:presOf/>
            <dgm:choose name="Name4">
              <dgm:if name="Name5" axis="ch" ptType="node" func="cnt" op="gte" val="1">
                <dgm:constrLst>
                  <dgm:constr type="w" for="ch" forName="parentTextBox" refType="w"/>
                  <dgm:constr type="h" for="ch" forName="parentTextBox" refType="h" fact="0.54"/>
                  <dgm:constr type="t" for="ch" forName="parentTextBox"/>
                  <dgm:constr type="w" for="ch" forName="entireBox" refType="w"/>
                  <dgm:constr type="h" for="ch" forName="entireBox" refType="h"/>
                  <dgm:constr type="w" for="ch" forName="descendantBox" refType="w"/>
                  <dgm:constr type="b" for="ch" forName="descendantBox" refType="h" fact="0.98"/>
                  <dgm:constr type="h" for="ch" forName="descendantBox" refType="h" fact="0.46"/>
                </dgm:constrLst>
              </dgm:if>
              <dgm:else name="Name6">
                <dgm:constrLst>
                  <dgm:constr type="w" for="ch" forName="parentTextBox" refType="w"/>
                  <dgm:constr type="h" for="ch" forName="parentTextBox" refType="h"/>
                </dgm:constrLst>
              </dgm:else>
            </dgm:choose>
            <dgm:ruleLst/>
            <dgm:layoutNode name="parentTextBox">
              <dgm:alg type="tx"/>
              <dgm:choose name="Name7">
                <dgm:if name="Name8" axis="ch" ptType="node" func="cnt" op="gte" val="1">
                  <dgm:shape xmlns:r="http://schemas.openxmlformats.org/officeDocument/2006/relationships" type="rect" r:blip="" zOrderOff="1" hideGeom="1">
                    <dgm:adjLst/>
                  </dgm:shape>
                </dgm:if>
                <dgm:else name="Name9">
                  <dgm:shape xmlns:r="http://schemas.openxmlformats.org/officeDocument/2006/relationships" type="rect" r:blip="">
                    <dgm:adjLst/>
                  </dgm:shape>
                </dgm:else>
              </dgm:choose>
              <dgm:presOf axis="self"/>
              <dgm:constrLst/>
              <dgm:ruleLst>
                <dgm:rule type="primFontSz" val="5" fact="NaN" max="NaN"/>
              </dgm:ruleLst>
            </dgm:layoutNode>
            <dgm:choose name="Name10">
              <dgm:if name="Name11" axis="ch" ptType="node" func="cnt" op="gte" val="1">
                <dgm:layoutNode name="entireBox">
                  <dgm:alg type="sp"/>
                  <dgm:shape xmlns:r="http://schemas.openxmlformats.org/officeDocument/2006/relationships" type="rect" r:blip="">
                    <dgm:adjLst/>
                  </dgm:shape>
                  <dgm:presOf axis="self"/>
                  <dgm:constrLst/>
                  <dgm:ruleLst/>
                </dgm:layoutNode>
                <dgm:layoutNode name="descendantBox" styleLbl="fgAccFollowNode1">
                  <dgm:choose name="Name12">
                    <dgm:if name="Name13" func="var" arg="dir" op="equ" val="norm">
                      <dgm:alg type="lin"/>
                    </dgm:if>
                    <dgm:else name="Name14">
                      <dgm:alg type="lin">
                        <dgm:param type="linDir" val="fromR"/>
                      </dgm:alg>
                    </dgm:else>
                  </dgm:choose>
                  <dgm:shape xmlns:r="http://schemas.openxmlformats.org/officeDocument/2006/relationships" r:blip="">
                    <dgm:adjLst/>
                  </dgm:shape>
                  <dgm:presOf/>
                  <dgm:constrLst>
                    <dgm:constr type="w" for="ch" forName="childTextBox" refType="w"/>
                    <dgm:constr type="h" for="ch" forName="childTextBox" refType="h"/>
                  </dgm:constrLst>
                  <dgm:ruleLst/>
                  <dgm:forEach name="Name15" axis="ch" ptType="node">
                    <dgm:layoutNode name="childTextBox"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16"/>
            </dgm:choose>
          </dgm:layoutNode>
        </dgm:if>
        <dgm:else name="Name17">
          <dgm:layoutNode name="arrowAndChildren">
            <dgm:alg type="composite"/>
            <dgm:shape xmlns:r="http://schemas.openxmlformats.org/officeDocument/2006/relationships" r:blip="">
              <dgm:adjLst/>
            </dgm:shape>
            <dgm:presOf/>
            <dgm:choose name="Name18">
              <dgm:if name="Name19" axis="ch" ptType="node" func="cnt" op="gte" val="1">
                <dgm:constrLst>
                  <dgm:constr type="w" for="ch" forName="parentTextArrow" refType="w"/>
                  <dgm:constr type="t" for="ch" forName="parentTextArrow"/>
                  <dgm:constr type="h" for="ch" forName="parentTextArrow" refType="h" fact="0.351"/>
                  <dgm:constr type="w" for="ch" forName="arrow" refType="w"/>
                  <dgm:constr type="h" for="ch" forName="arrow" refType="h"/>
                  <dgm:constr type="w" for="ch" forName="descendantArrow" refType="w"/>
                  <dgm:constr type="b" for="ch" forName="descendantArrow" refType="h" fact="0.65"/>
                  <dgm:constr type="h" for="ch" forName="descendantArrow" refType="h" fact="0.299"/>
                </dgm:constrLst>
              </dgm:if>
              <dgm:else name="Name20">
                <dgm:constrLst>
                  <dgm:constr type="w" for="ch" forName="parentTextArrow" refType="w"/>
                  <dgm:constr type="h" for="ch" forName="parentTextArrow" refType="h"/>
                </dgm:constrLst>
              </dgm:else>
            </dgm:choose>
            <dgm:ruleLst/>
            <dgm:layoutNode name="parentTextArrow">
              <dgm:alg type="tx"/>
              <dgm:choose name="Name21">
                <dgm:if name="Name22" axis="ch" ptType="node" func="cnt" op="gte" val="1">
                  <dgm:shape xmlns:r="http://schemas.openxmlformats.org/officeDocument/2006/relationships" type="rect" r:blip="" zOrderOff="1" hideGeom="1">
                    <dgm:adjLst/>
                  </dgm:shape>
                </dgm:if>
                <dgm:else name="Name23">
                  <dgm:shape xmlns:r="http://schemas.openxmlformats.org/officeDocument/2006/relationships" rot="180" type="upArrowCallout" r:blip="">
                    <dgm:adjLst/>
                  </dgm:shape>
                </dgm:else>
              </dgm:choose>
              <dgm:presOf axis="self"/>
              <dgm:constrLst/>
              <dgm:ruleLst>
                <dgm:rule type="primFontSz" val="5" fact="NaN" max="NaN"/>
              </dgm:ruleLst>
            </dgm:layoutNode>
            <dgm:choose name="Name24">
              <dgm:if name="Name25" axis="ch" ptType="node" func="cnt" op="gte" val="1">
                <dgm:layoutNode name="arrow">
                  <dgm:alg type="sp"/>
                  <dgm:shape xmlns:r="http://schemas.openxmlformats.org/officeDocument/2006/relationships" rot="180" type="upArrowCallout" r:blip="">
                    <dgm:adjLst/>
                  </dgm:shape>
                  <dgm:presOf axis="self"/>
                  <dgm:constrLst/>
                  <dgm:ruleLst/>
                </dgm:layoutNode>
                <dgm:layoutNode name="descendantArrow">
                  <dgm:choose name="Name26">
                    <dgm:if name="Name27" func="var" arg="dir" op="equ" val="norm">
                      <dgm:alg type="lin"/>
                    </dgm:if>
                    <dgm:else name="Name28">
                      <dgm:alg type="lin">
                        <dgm:param type="linDir" val="fromR"/>
                      </dgm:alg>
                    </dgm:else>
                  </dgm:choose>
                  <dgm:shape xmlns:r="http://schemas.openxmlformats.org/officeDocument/2006/relationships" r:blip="">
                    <dgm:adjLst/>
                  </dgm:shape>
                  <dgm:presOf/>
                  <dgm:constrLst>
                    <dgm:constr type="w" for="ch" forName="childTextArrow" refType="w"/>
                    <dgm:constr type="h" for="ch" forName="childTextArrow" refType="h"/>
                  </dgm:constrLst>
                  <dgm:ruleLst/>
                  <dgm:forEach name="Name29" axis="ch" ptType="node">
                    <dgm:layoutNode name="childTextArrow"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30"/>
            </dgm:choose>
          </dgm:layoutNode>
        </dgm:else>
      </dgm:choose>
      <dgm:forEach name="Name31" axis="precedSib" ptType="sibTrans" st="-1" cnt="1">
        <dgm:layoutNode name="sp">
          <dgm:alg type="sp"/>
          <dgm:shape xmlns:r="http://schemas.openxmlformats.org/officeDocument/2006/relationships" r:blip="">
            <dgm:adjLst/>
          </dgm:shape>
          <dgm:presOf axis="self"/>
          <dgm:constrLst/>
          <dgm:ruleLst/>
        </dgm:layoutNode>
      </dgm:forEach>
    </dgm:forEach>
  </dgm:layoutNode>
</dgm:layoutDef>
</file>

<file path=ppt/diagrams/layout14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4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5.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6.xml><?xml version="1.0" encoding="utf-8"?>
<dgm:layoutDef xmlns:dgm="http://schemas.openxmlformats.org/drawingml/2006/diagram" xmlns:a="http://schemas.openxmlformats.org/drawingml/2006/main" uniqueId="urn:microsoft.com/office/officeart/2009/3/layout/HorizontalOrganizationChart">
  <dgm:title val=""/>
  <dgm:desc val=""/>
  <dgm:catLst>
    <dgm:cat type="hierarchy" pri="43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305"/>
      <dgm:constr type="w" for="des" forName="rootComposite" refType="w" fact="10"/>
      <dgm:constr type="h" for="des" forName="rootComposite" refType="w" refFor="des" refForName="rootComposite1" fact="0.305"/>
      <dgm:constr type="w" for="des" forName="rootComposite3" refType="w" fact="10"/>
      <dgm:constr type="h" for="des" forName="rootComposite3" refType="w" refFor="des" refForName="rootComposite1" fact="0.305"/>
      <dgm:constr type="primFontSz" for="des" ptType="node" op="equ"/>
      <dgm:constr type="sp" for="des" op="equ"/>
      <dgm:constr type="sp" for="des" forName="hierRoot1" refType="w" refFor="des" refForName="rootComposite1" fact="0.2"/>
      <dgm:constr type="sp" for="des" forName="hierRoot2" refType="sp" refFor="des" refForName="hierRoot1"/>
      <dgm:constr type="sp" for="des" forName="hierRoot3" refType="sp" refFor="des" refForName="hierRoot1"/>
      <dgm:constr type="sibSp" refType="w" refFor="des" refForName="rootComposite1" fact="0.125"/>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125"/>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func="var" arg="dir" op="equ" val="norm">
                  <dgm:alg type="hierRoot">
                    <dgm:param type="hierAlign" val="lT"/>
                  </dgm:alg>
                  <dgm:constrLst>
                    <dgm:constr type="alignOff" val="0.75"/>
                  </dgm:constrLst>
                </dgm:if>
                <dgm:else name="Name9">
                  <dgm:alg type="hierRoot">
                    <dgm:param type="hierAlign" val="rT"/>
                  </dgm:alg>
                  <dgm:constrLst>
                    <dgm:constr type="alignOff" val="0.75"/>
                  </dgm:constrLst>
                </dgm:else>
              </dgm:choose>
            </dgm:if>
            <dgm:if name="Name10" func="var" arg="hierBranch" op="equ" val="r">
              <dgm:choose name="Name11">
                <dgm:if name="Name12" func="var" arg="dir" op="equ" val="norm">
                  <dgm:alg type="hierRoot">
                    <dgm:param type="hierAlign" val="lB"/>
                  </dgm:alg>
                  <dgm:constrLst>
                    <dgm:constr type="alignOff" val="0.75"/>
                  </dgm:constrLst>
                </dgm:if>
                <dgm:else name="Name13">
                  <dgm:alg type="hierRoot">
                    <dgm:param type="hierAlign" val="rB"/>
                  </dgm:alg>
                  <dgm:constrLst>
                    <dgm:constr type="alignOff" val="0.75"/>
                  </dgm:constrLst>
                </dgm:else>
              </dgm:choose>
            </dgm:if>
            <dgm:if name="Name14" func="var" arg="hierBranch" op="equ" val="hang">
              <dgm:choose name="Name15">
                <dgm:if name="Name16" func="var" arg="dir" op="equ" val="norm">
                  <dgm:alg type="hierRoot">
                    <dgm:param type="hierAlign" val="lCtrCh"/>
                  </dgm:alg>
                  <dgm:constrLst>
                    <dgm:constr type="alignOff" val="0.65"/>
                  </dgm:constrLst>
                </dgm:if>
                <dgm:else name="Name17">
                  <dgm:alg type="hierRoot">
                    <dgm:param type="hierAlign" val="rCtrCh"/>
                  </dgm:alg>
                  <dgm:constrLst>
                    <dgm:constr type="alignOff" val="0.65"/>
                  </dgm:constrLst>
                </dgm:else>
              </dgm:choose>
            </dgm:if>
            <dgm:else name="Name18">
              <dgm:choose name="Name19">
                <dgm:if name="Name20" func="var" arg="dir" op="equ" val="norm">
                  <dgm:alg type="hierRoot">
                    <dgm:param type="hierAlign" val="lCtrCh"/>
                  </dgm:alg>
                  <dgm:constrLst>
                    <dgm:constr type="alignOff"/>
                    <dgm:constr type="bendDist" for="des" ptType="parTrans" refType="sp" fact="0.5"/>
                  </dgm:constrLst>
                </dgm:if>
                <dgm:else name="Name21">
                  <dgm:alg type="hierRoot">
                    <dgm:param type="hierAlign" val="rCtrCh"/>
                  </dgm:alg>
                  <dgm:constrLst>
                    <dgm:constr type="alignOff"/>
                    <dgm:constr type="bendDist" for="des" ptType="parTrans" refType="sp" fact="0.5"/>
                  </dgm:constrLst>
                </dgm:else>
              </dgm:choose>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22">
              <dgm:if name="Name23"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24"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25"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6">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7">
              <dgm:if name="Name28" func="var" arg="hierBranch" op="equ" val="l">
                <dgm:choose name="Name29">
                  <dgm:if name="Name30" func="var" arg="dir" op="equ" val="norm">
                    <dgm:alg type="hierChild">
                      <dgm:param type="chAlign" val="t"/>
                      <dgm:param type="linDir" val="fromL"/>
                    </dgm:alg>
                  </dgm:if>
                  <dgm:else name="Name31">
                    <dgm:alg type="hierChild">
                      <dgm:param type="chAlign" val="t"/>
                      <dgm:param type="linDir" val="fromR"/>
                    </dgm:alg>
                  </dgm:else>
                </dgm:choose>
              </dgm:if>
              <dgm:if name="Name32" func="var" arg="hierBranch" op="equ" val="r">
                <dgm:choose name="Name33">
                  <dgm:if name="Name34" func="var" arg="dir" op="equ" val="norm">
                    <dgm:alg type="hierChild">
                      <dgm:param type="chAlign" val="b"/>
                      <dgm:param type="linDir" val="fromL"/>
                    </dgm:alg>
                  </dgm:if>
                  <dgm:else name="Name35">
                    <dgm:alg type="hierChild">
                      <dgm:param type="chAlign" val="b"/>
                      <dgm:param type="linDir" val="fromR"/>
                    </dgm:alg>
                  </dgm:else>
                </dgm:choose>
              </dgm:if>
              <dgm:if name="Name36" func="var" arg="hierBranch" op="equ" val="hang">
                <dgm:choose name="Name37">
                  <dgm:if name="Name38" func="var" arg="dir" op="equ" val="norm">
                    <dgm:alg type="hierChild">
                      <dgm:param type="chAlign" val="l"/>
                      <dgm:param type="linDir" val="fromT"/>
                      <dgm:param type="secChAlign" val="t"/>
                      <dgm:param type="secLinDir" val="fromL"/>
                    </dgm:alg>
                  </dgm:if>
                  <dgm:else name="Name39">
                    <dgm:alg type="hierChild">
                      <dgm:param type="chAlign" val="r"/>
                      <dgm:param type="linDir" val="fromT"/>
                      <dgm:param type="secChAlign" val="t"/>
                      <dgm:param type="secLinDir" val="fromR"/>
                    </dgm:alg>
                  </dgm:else>
                </dgm:choose>
              </dgm:if>
              <dgm:else name="Name40">
                <dgm:choose name="Name41">
                  <dgm:if name="Name42" func="var" arg="dir" op="equ" val="norm">
                    <dgm:alg type="hierChild">
                      <dgm:param type="linDir" val="fromT"/>
                      <dgm:param type="chAlign" val="l"/>
                    </dgm:alg>
                  </dgm:if>
                  <dgm:else name="Name43">
                    <dgm:alg type="hierChild">
                      <dgm:param type="linDir" val="fromT"/>
                      <dgm:param type="chAlign" val="r"/>
                    </dgm:alg>
                  </dgm:else>
                </dgm:choose>
              </dgm:else>
            </dgm:choose>
            <dgm:shape xmlns:r="http://schemas.openxmlformats.org/officeDocument/2006/relationships" r:blip="">
              <dgm:adjLst/>
            </dgm:shape>
            <dgm:presOf/>
            <dgm:constrLst/>
            <dgm:ruleLst/>
            <dgm:forEach name="rep2a" axis="ch" ptType="nonAsst">
              <dgm:forEach name="Name44" axis="precedSib" ptType="parTrans" st="-1" cnt="1">
                <dgm:choose name="Name45">
                  <dgm:if name="Name46" func="var" arg="hierBranch" op="equ" val="hang">
                    <dgm:layoutNode name="Name47">
                      <dgm:choose name="Name48">
                        <dgm:if name="Name49" func="var" arg="dir" op="equ" val="norm">
                          <dgm:alg type="conn">
                            <dgm:param type="connRout" val="bend"/>
                            <dgm:param type="dim" val="1D"/>
                            <dgm:param type="endSty" val="noArr"/>
                            <dgm:param type="begPts" val="midR"/>
                            <dgm:param type="endPts" val="bCtr tCtr"/>
                          </dgm:alg>
                        </dgm:if>
                        <dgm:else name="Name50">
                          <dgm:alg type="conn">
                            <dgm:param type="connRout" val="bend"/>
                            <dgm:param type="dim" val="1D"/>
                            <dgm:param type="endSty" val="noArr"/>
                            <dgm:param type="begPts" val="midL"/>
                            <dgm:param type="endPts" val="bCtr tCtr"/>
                          </dgm:alg>
                        </dgm:else>
                      </dgm:choose>
                      <dgm:shape xmlns:r="http://schemas.openxmlformats.org/officeDocument/2006/relationships" type="conn" r:blip="" zOrderOff="-99999">
                        <dgm:adjLst/>
                      </dgm:shape>
                      <dgm:presOf axis="self"/>
                      <dgm:constrLst>
                        <dgm:constr type="begPad"/>
                        <dgm:constr type="endPad"/>
                      </dgm:constrLst>
                      <dgm:ruleLst/>
                    </dgm:layoutNode>
                  </dgm:if>
                  <dgm:if name="Name51" func="var" arg="hierBranch" op="equ" val="l">
                    <dgm:layoutNode name="Name52">
                      <dgm:choose name="Name53">
                        <dgm:if name="Name54" func="var" arg="dir" op="equ" val="norm">
                          <dgm:alg type="conn">
                            <dgm:param type="connRout" val="bend"/>
                            <dgm:param type="dim" val="1D"/>
                            <dgm:param type="endSty" val="noArr"/>
                            <dgm:param type="begPts" val="midR"/>
                            <dgm:param type="endPts" val="tCtr"/>
                          </dgm:alg>
                        </dgm:if>
                        <dgm:else name="Name55">
                          <dgm:alg type="conn">
                            <dgm:param type="connRout" val="bend"/>
                            <dgm:param type="dim" val="1D"/>
                            <dgm:param type="endSty" val="noArr"/>
                            <dgm:param type="begPts" val="midL"/>
                            <dgm:param type="endPts" val="tCtr"/>
                          </dgm:alg>
                        </dgm:else>
                      </dgm:choose>
                      <dgm:shape xmlns:r="http://schemas.openxmlformats.org/officeDocument/2006/relationships" type="conn" r:blip="" zOrderOff="-99999">
                        <dgm:adjLst/>
                      </dgm:shape>
                      <dgm:presOf axis="self"/>
                      <dgm:constrLst>
                        <dgm:constr type="begPad"/>
                        <dgm:constr type="endPad"/>
                      </dgm:constrLst>
                      <dgm:ruleLst/>
                    </dgm:layoutNode>
                  </dgm:if>
                  <dgm:if name="Name56" func="var" arg="hierBranch" op="equ" val="r">
                    <dgm:layoutNode name="Name57">
                      <dgm:choose name="Name58">
                        <dgm:if name="Name59" func="var" arg="dir" op="equ" val="norm">
                          <dgm:alg type="conn">
                            <dgm:param type="connRout" val="bend"/>
                            <dgm:param type="dim" val="1D"/>
                            <dgm:param type="endSty" val="noArr"/>
                            <dgm:param type="begPts" val="midR"/>
                            <dgm:param type="endPts" val="bCtr"/>
                          </dgm:alg>
                        </dgm:if>
                        <dgm:else name="Name60">
                          <dgm:alg type="conn">
                            <dgm:param type="connRout" val="bend"/>
                            <dgm:param type="dim" val="1D"/>
                            <dgm:param type="endSty" val="noArr"/>
                            <dgm:param type="begPts" val="midL"/>
                            <dgm:param type="endPts" val="bCtr"/>
                          </dgm:alg>
                        </dgm:else>
                      </dgm:choose>
                      <dgm:shape xmlns:r="http://schemas.openxmlformats.org/officeDocument/2006/relationships" type="conn" r:blip="" zOrderOff="-99999">
                        <dgm:adjLst/>
                      </dgm:shape>
                      <dgm:presOf axis="self"/>
                      <dgm:constrLst>
                        <dgm:constr type="begPad"/>
                        <dgm:constr type="endPad"/>
                      </dgm:constrLst>
                      <dgm:ruleLst/>
                    </dgm:layoutNode>
                  </dgm:if>
                  <dgm:else name="Name61">
                    <dgm:choose name="Name62">
                      <dgm:if name="Name63" func="var" arg="dir" op="equ" val="norm">
                        <dgm:layoutNode name="Name64">
                          <dgm:alg type="conn">
                            <dgm:param type="connRout" val="bend"/>
                            <dgm:param type="dim" val="1D"/>
                            <dgm:param type="endSty" val="noArr"/>
                            <dgm:param type="begPts" val="midR"/>
                            <dgm:param type="endPts" val="midL"/>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else name="Name65">
                        <dgm:layoutNode name="Name66">
                          <dgm:alg type="conn">
                            <dgm:param type="connRout" val="bend"/>
                            <dgm:param type="dim" val="1D"/>
                            <dgm:param type="endSty" val="noArr"/>
                            <dgm:param type="begPts" val="midL"/>
                            <dgm:param type="endPts" val="midR"/>
                            <dgm:param type="bendPt" val="end"/>
                          </dgm:alg>
                          <dgm:shape xmlns:r="http://schemas.openxmlformats.org/officeDocument/2006/relationships" type="conn" r:blip="" zOrderOff="-99999">
                            <dgm:adjLst/>
                          </dgm:shape>
                          <dgm:presOf axis="self"/>
                          <dgm:constrLst>
                            <dgm:constr type="begPad"/>
                            <dgm:constr type="endPad"/>
                          </dgm:constrLst>
                          <dgm:ruleLst/>
                        </dgm:layoutNode>
                      </dgm:else>
                    </dgm:choose>
                  </dgm:else>
                </dgm:choose>
              </dgm:forEach>
              <dgm:layoutNode name="hierRoot2">
                <dgm:varLst>
                  <dgm:hierBranch val="init"/>
                </dgm:varLst>
                <dgm:choose name="Name67">
                  <dgm:if name="Name68" func="var" arg="hierBranch" op="equ" val="l">
                    <dgm:choose name="Name69">
                      <dgm:if name="Name70" func="var" arg="dir" op="equ" val="norm">
                        <dgm:alg type="hierRoot">
                          <dgm:param type="hierAlign" val="lT"/>
                        </dgm:alg>
                        <dgm:constrLst>
                          <dgm:constr type="alignOff" val="0.75"/>
                        </dgm:constrLst>
                      </dgm:if>
                      <dgm:else name="Name71">
                        <dgm:alg type="hierRoot">
                          <dgm:param type="hierAlign" val="rT"/>
                        </dgm:alg>
                        <dgm:constrLst>
                          <dgm:constr type="alignOff" val="0.75"/>
                        </dgm:constrLst>
                      </dgm:else>
                    </dgm:choose>
                  </dgm:if>
                  <dgm:if name="Name72" func="var" arg="hierBranch" op="equ" val="r">
                    <dgm:choose name="Name73">
                      <dgm:if name="Name74" func="var" arg="dir" op="equ" val="norm">
                        <dgm:alg type="hierRoot">
                          <dgm:param type="hierAlign" val="lB"/>
                        </dgm:alg>
                        <dgm:constrLst>
                          <dgm:constr type="alignOff" val="0.75"/>
                        </dgm:constrLst>
                      </dgm:if>
                      <dgm:else name="Name75">
                        <dgm:alg type="hierRoot">
                          <dgm:param type="hierAlign" val="rB"/>
                        </dgm:alg>
                        <dgm:constrLst>
                          <dgm:constr type="alignOff" val="0.75"/>
                        </dgm:constrLst>
                      </dgm:else>
                    </dgm:choose>
                  </dgm:if>
                  <dgm:if name="Name76" func="var" arg="hierBranch" op="equ" val="hang">
                    <dgm:choose name="Name77">
                      <dgm:if name="Name78" func="var" arg="dir" op="equ" val="norm">
                        <dgm:alg type="hierRoot">
                          <dgm:param type="hierAlign" val="lCtrCh"/>
                        </dgm:alg>
                        <dgm:constrLst>
                          <dgm:constr type="alignOff" val="0.65"/>
                        </dgm:constrLst>
                      </dgm:if>
                      <dgm:else name="Name79">
                        <dgm:alg type="hierRoot">
                          <dgm:param type="hierAlign" val="rCtrCh"/>
                        </dgm:alg>
                        <dgm:constrLst>
                          <dgm:constr type="alignOff" val="0.65"/>
                        </dgm:constrLst>
                      </dgm:else>
                    </dgm:choose>
                  </dgm:if>
                  <dgm:else name="Name80">
                    <dgm:choose name="Name81">
                      <dgm:if name="Name82" func="var" arg="dir" op="equ" val="norm">
                        <dgm:alg type="hierRoot">
                          <dgm:param type="hierAlign" val="lCtrCh"/>
                        </dgm:alg>
                        <dgm:constrLst>
                          <dgm:constr type="alignOff"/>
                          <dgm:constr type="bendDist" for="des" ptType="parTrans" refType="sp" fact="0.5"/>
                        </dgm:constrLst>
                      </dgm:if>
                      <dgm:else name="Name83">
                        <dgm:alg type="hierRoot">
                          <dgm:param type="hierAlign" val="rCtrCh"/>
                        </dgm:alg>
                        <dgm:constrLst>
                          <dgm:constr type="alignOff"/>
                          <dgm:constr type="bendDist" for="des" ptType="parTrans" refType="sp" fact="0.5"/>
                        </dgm:constrLst>
                      </dgm:else>
                    </dgm:choose>
                  </dgm:else>
                </dgm:choose>
                <dgm:shape xmlns:r="http://schemas.openxmlformats.org/officeDocument/2006/relationships" r:blip="">
                  <dgm:adjLst/>
                </dgm:shape>
                <dgm:presOf/>
                <dgm:ruleLst/>
                <dgm:layoutNode name="rootComposite">
                  <dgm:alg type="composite"/>
                  <dgm:shape xmlns:r="http://schemas.openxmlformats.org/officeDocument/2006/relationships" r:blip="">
                    <dgm:adjLst/>
                  </dgm:shape>
                  <dgm:presOf axis="self" ptType="node" cnt="1"/>
                  <dgm:choose name="Name84">
                    <dgm:if name="Name85"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6"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7"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8">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9">
                    <dgm:if name="Name90" func="var" arg="hierBranch" op="equ" val="l">
                      <dgm:choose name="Name91">
                        <dgm:if name="Name92" func="var" arg="dir" op="equ" val="norm">
                          <dgm:alg type="hierChild">
                            <dgm:param type="chAlign" val="t"/>
                            <dgm:param type="linDir" val="fromL"/>
                          </dgm:alg>
                        </dgm:if>
                        <dgm:else name="Name93">
                          <dgm:alg type="hierChild">
                            <dgm:param type="chAlign" val="t"/>
                            <dgm:param type="linDir" val="fromR"/>
                          </dgm:alg>
                        </dgm:else>
                      </dgm:choose>
                    </dgm:if>
                    <dgm:if name="Name94" func="var" arg="hierBranch" op="equ" val="r">
                      <dgm:choose name="Name95">
                        <dgm:if name="Name96" func="var" arg="dir" op="equ" val="norm">
                          <dgm:alg type="hierChild">
                            <dgm:param type="chAlign" val="b"/>
                            <dgm:param type="linDir" val="fromL"/>
                          </dgm:alg>
                        </dgm:if>
                        <dgm:else name="Name97">
                          <dgm:alg type="hierChild">
                            <dgm:param type="chAlign" val="b"/>
                            <dgm:param type="linDir" val="fromR"/>
                          </dgm:alg>
                        </dgm:else>
                      </dgm:choose>
                    </dgm:if>
                    <dgm:if name="Name98" func="var" arg="hierBranch" op="equ" val="hang">
                      <dgm:choose name="Name99">
                        <dgm:if name="Name100" func="var" arg="dir" op="equ" val="norm">
                          <dgm:alg type="hierChild">
                            <dgm:param type="chAlign" val="l"/>
                            <dgm:param type="linDir" val="fromT"/>
                            <dgm:param type="secChAlign" val="t"/>
                            <dgm:param type="secLinDir" val="fromL"/>
                          </dgm:alg>
                        </dgm:if>
                        <dgm:else name="Name101">
                          <dgm:alg type="hierChild">
                            <dgm:param type="chAlign" val="r"/>
                            <dgm:param type="linDir" val="fromT"/>
                            <dgm:param type="secChAlign" val="t"/>
                            <dgm:param type="secLinDir" val="fromR"/>
                          </dgm:alg>
                        </dgm:else>
                      </dgm:choose>
                    </dgm:if>
                    <dgm:else name="Name102">
                      <dgm:choose name="Name103">
                        <dgm:if name="Name104" func="var" arg="dir" op="equ" val="norm">
                          <dgm:alg type="hierChild">
                            <dgm:param type="linDir" val="fromT"/>
                            <dgm:param type="chAlign" val="l"/>
                          </dgm:alg>
                        </dgm:if>
                        <dgm:else name="Name105">
                          <dgm:alg type="hierChild">
                            <dgm:param type="linDir" val="fromT"/>
                            <dgm:param type="chAlign" val="r"/>
                          </dgm:alg>
                        </dgm:else>
                      </dgm:choose>
                    </dgm:else>
                  </dgm:choose>
                  <dgm:shape xmlns:r="http://schemas.openxmlformats.org/officeDocument/2006/relationships" r:blip="">
                    <dgm:adjLst/>
                  </dgm:shape>
                  <dgm:presOf/>
                  <dgm:constrLst/>
                  <dgm:ruleLst/>
                  <dgm:forEach name="Name106" ref="rep2a"/>
                </dgm:layoutNode>
                <dgm:layoutNode name="hierChild5">
                  <dgm:choose name="Name107">
                    <dgm:if name="Name108" func="var" arg="dir" op="equ" val="norm">
                      <dgm:alg type="hierChild">
                        <dgm:param type="chAlign" val="l"/>
                        <dgm:param type="linDir" val="fromT"/>
                        <dgm:param type="secChAlign" val="t"/>
                        <dgm:param type="secLinDir" val="fromL"/>
                      </dgm:alg>
                    </dgm:if>
                    <dgm:else name="Name109">
                      <dgm:alg type="hierChild">
                        <dgm:param type="chAlign" val="r"/>
                        <dgm:param type="linDir" val="fromT"/>
                        <dgm:param type="secChAlign" val="t"/>
                        <dgm:param type="secLinDir" val="fromR"/>
                      </dgm:alg>
                    </dgm:else>
                  </dgm:choose>
                  <dgm:shape xmlns:r="http://schemas.openxmlformats.org/officeDocument/2006/relationships" r:blip="">
                    <dgm:adjLst/>
                  </dgm:shape>
                  <dgm:presOf/>
                  <dgm:constrLst/>
                  <dgm:ruleLst/>
                  <dgm:forEach name="Name110" ref="rep2b"/>
                </dgm:layoutNode>
              </dgm:layoutNode>
            </dgm:forEach>
          </dgm:layoutNode>
          <dgm:layoutNode name="hierChild3">
            <dgm:choose name="Name111">
              <dgm:if name="Name112" func="var" arg="dir" op="equ" val="norm">
                <dgm:alg type="hierChild">
                  <dgm:param type="chAlign" val="l"/>
                  <dgm:param type="linDir" val="fromT"/>
                  <dgm:param type="secChAlign" val="t"/>
                  <dgm:param type="secLinDir" val="fromL"/>
                </dgm:alg>
              </dgm:if>
              <dgm:else name="Name113">
                <dgm:alg type="hierChild">
                  <dgm:param type="chAlign" val="r"/>
                  <dgm:param type="linDir" val="fromT"/>
                  <dgm:param type="secChAlign" val="t"/>
                  <dgm:param type="secLinDir" val="fromR"/>
                </dgm:alg>
              </dgm:else>
            </dgm:choose>
            <dgm:shape xmlns:r="http://schemas.openxmlformats.org/officeDocument/2006/relationships" r:blip="">
              <dgm:adjLst/>
            </dgm:shape>
            <dgm:presOf/>
            <dgm:constrLst/>
            <dgm:ruleLst/>
            <dgm:forEach name="rep2b" axis="ch" ptType="asst">
              <dgm:forEach name="Name114" axis="precedSib" ptType="parTrans" st="-1" cnt="1">
                <dgm:layoutNode name="Name115">
                  <dgm:choose name="Name116">
                    <dgm:if name="Name117" func="var" arg="dir" op="equ" val="norm">
                      <dgm:alg type="conn">
                        <dgm:param type="connRout" val="bend"/>
                        <dgm:param type="dim" val="1D"/>
                        <dgm:param type="endSty" val="noArr"/>
                        <dgm:param type="begPts" val="midR"/>
                        <dgm:param type="endPts" val="bCtr tCtr"/>
                      </dgm:alg>
                    </dgm:if>
                    <dgm:else name="Name118">
                      <dgm:alg type="conn">
                        <dgm:param type="connRout" val="bend"/>
                        <dgm:param type="dim" val="1D"/>
                        <dgm:param type="endSty" val="noArr"/>
                        <dgm:param type="begPts" val="midL"/>
                        <dgm:param type="endPts" val="bCtr tCtr"/>
                      </dgm:alg>
                    </dgm:else>
                  </dgm:choose>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9">
                  <dgm:if name="Name120" func="var" arg="hierBranch" op="equ" val="l">
                    <dgm:choose name="Name121">
                      <dgm:if name="Name122" func="var" arg="dir" op="equ" val="norm">
                        <dgm:alg type="hierRoot">
                          <dgm:param type="hierAlign" val="lT"/>
                        </dgm:alg>
                        <dgm:constrLst>
                          <dgm:constr type="alignOff" val="0.75"/>
                        </dgm:constrLst>
                      </dgm:if>
                      <dgm:else name="Name123">
                        <dgm:alg type="hierRoot">
                          <dgm:param type="hierAlign" val="rT"/>
                        </dgm:alg>
                        <dgm:constrLst>
                          <dgm:constr type="alignOff" val="0.75"/>
                        </dgm:constrLst>
                      </dgm:else>
                    </dgm:choose>
                  </dgm:if>
                  <dgm:if name="Name124" func="var" arg="hierBranch" op="equ" val="r">
                    <dgm:choose name="Name125">
                      <dgm:if name="Name126" func="var" arg="dir" op="equ" val="norm">
                        <dgm:alg type="hierRoot">
                          <dgm:param type="hierAlign" val="lB"/>
                        </dgm:alg>
                        <dgm:constrLst>
                          <dgm:constr type="alignOff" val="0.75"/>
                        </dgm:constrLst>
                      </dgm:if>
                      <dgm:else name="Name127">
                        <dgm:alg type="hierRoot">
                          <dgm:param type="hierAlign" val="rB"/>
                        </dgm:alg>
                        <dgm:constrLst>
                          <dgm:constr type="alignOff" val="0.75"/>
                        </dgm:constrLst>
                      </dgm:else>
                    </dgm:choose>
                  </dgm:if>
                  <dgm:if name="Name128" func="var" arg="hierBranch" op="equ" val="hang">
                    <dgm:choose name="Name129">
                      <dgm:if name="Name130" func="var" arg="dir" op="equ" val="norm">
                        <dgm:alg type="hierRoot">
                          <dgm:param type="hierAlign" val="lCtrCh"/>
                        </dgm:alg>
                        <dgm:constrLst>
                          <dgm:constr type="alignOff" val="0.65"/>
                        </dgm:constrLst>
                      </dgm:if>
                      <dgm:else name="Name131">
                        <dgm:alg type="hierRoot">
                          <dgm:param type="hierAlign" val="rCtrCh"/>
                        </dgm:alg>
                        <dgm:constrLst>
                          <dgm:constr type="alignOff" val="0.65"/>
                        </dgm:constrLst>
                      </dgm:else>
                    </dgm:choose>
                  </dgm:if>
                  <dgm:else name="Name132">
                    <dgm:choose name="Name133">
                      <dgm:if name="Name134" func="var" arg="dir" op="equ" val="norm">
                        <dgm:alg type="hierRoot">
                          <dgm:param type="hierAlign" val="lCtrCh"/>
                        </dgm:alg>
                        <dgm:constrLst>
                          <dgm:constr type="alignOff"/>
                          <dgm:constr type="bendDist" for="des" ptType="parTrans" refType="sp" fact="0.5"/>
                        </dgm:constrLst>
                      </dgm:if>
                      <dgm:else name="Name135">
                        <dgm:alg type="hierRoot">
                          <dgm:param type="hierAlign" val="rCtrCh"/>
                        </dgm:alg>
                        <dgm:constrLst>
                          <dgm:constr type="alignOff"/>
                          <dgm:constr type="bendDist" for="des" ptType="parTrans" refType="sp" fact="0.5"/>
                        </dgm:constrLst>
                      </dgm:else>
                    </dgm:choose>
                  </dgm:else>
                </dgm:choose>
                <dgm:shape xmlns:r="http://schemas.openxmlformats.org/officeDocument/2006/relationships" r:blip="">
                  <dgm:adjLst/>
                </dgm:shape>
                <dgm:presOf/>
                <dgm:ruleLst/>
                <dgm:layoutNode name="rootComposite3">
                  <dgm:alg type="composite"/>
                  <dgm:shape xmlns:r="http://schemas.openxmlformats.org/officeDocument/2006/relationships" r:blip="">
                    <dgm:adjLst/>
                  </dgm:shape>
                  <dgm:presOf axis="self" ptType="node" cnt="1"/>
                  <dgm:choose name="Name136">
                    <dgm:if name="Name137"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38"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39"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40">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41">
                    <dgm:if name="Name142" func="var" arg="hierBranch" op="equ" val="l">
                      <dgm:choose name="Name143">
                        <dgm:if name="Name144" func="var" arg="dir" op="equ" val="norm">
                          <dgm:alg type="hierChild">
                            <dgm:param type="chAlign" val="t"/>
                            <dgm:param type="linDir" val="fromL"/>
                          </dgm:alg>
                        </dgm:if>
                        <dgm:else name="Name145">
                          <dgm:alg type="hierChild">
                            <dgm:param type="chAlign" val="t"/>
                            <dgm:param type="linDir" val="fromR"/>
                          </dgm:alg>
                        </dgm:else>
                      </dgm:choose>
                    </dgm:if>
                    <dgm:if name="Name146" func="var" arg="hierBranch" op="equ" val="r">
                      <dgm:choose name="Name147">
                        <dgm:if name="Name148" func="var" arg="dir" op="equ" val="norm">
                          <dgm:alg type="hierChild">
                            <dgm:param type="chAlign" val="b"/>
                            <dgm:param type="linDir" val="fromL"/>
                          </dgm:alg>
                        </dgm:if>
                        <dgm:else name="Name149">
                          <dgm:alg type="hierChild">
                            <dgm:param type="chAlign" val="b"/>
                            <dgm:param type="linDir" val="fromR"/>
                          </dgm:alg>
                        </dgm:else>
                      </dgm:choose>
                    </dgm:if>
                    <dgm:if name="Name150" func="var" arg="hierBranch" op="equ" val="hang">
                      <dgm:choose name="Name151">
                        <dgm:if name="Name152" func="var" arg="dir" op="equ" val="norm">
                          <dgm:alg type="hierChild">
                            <dgm:param type="chAlign" val="l"/>
                            <dgm:param type="linDir" val="fromT"/>
                            <dgm:param type="secChAlign" val="t"/>
                            <dgm:param type="secLinDir" val="fromL"/>
                          </dgm:alg>
                        </dgm:if>
                        <dgm:else name="Name153">
                          <dgm:alg type="hierChild">
                            <dgm:param type="chAlign" val="r"/>
                            <dgm:param type="linDir" val="fromT"/>
                            <dgm:param type="secChAlign" val="t"/>
                            <dgm:param type="secLinDir" val="fromR"/>
                          </dgm:alg>
                        </dgm:else>
                      </dgm:choose>
                    </dgm:if>
                    <dgm:else name="Name154">
                      <dgm:choose name="Name155">
                        <dgm:if name="Name156" func="var" arg="dir" op="equ" val="norm">
                          <dgm:alg type="hierChild">
                            <dgm:param type="linDir" val="fromT"/>
                            <dgm:param type="chAlign" val="l"/>
                          </dgm:alg>
                        </dgm:if>
                        <dgm:else name="Name157">
                          <dgm:alg type="hierChild">
                            <dgm:param type="linDir" val="fromT"/>
                            <dgm:param type="chAlign" val="r"/>
                          </dgm:alg>
                        </dgm:else>
                      </dgm:choose>
                    </dgm:else>
                  </dgm:choose>
                  <dgm:shape xmlns:r="http://schemas.openxmlformats.org/officeDocument/2006/relationships" r:blip="">
                    <dgm:adjLst/>
                  </dgm:shape>
                  <dgm:presOf/>
                  <dgm:constrLst/>
                  <dgm:ruleLst/>
                  <dgm:forEach name="Name158" ref="rep2a"/>
                </dgm:layoutNode>
                <dgm:layoutNode name="hierChild7">
                  <dgm:choose name="Name159">
                    <dgm:if name="Name160" func="var" arg="dir" op="equ" val="norm">
                      <dgm:alg type="hierChild">
                        <dgm:param type="chAlign" val="l"/>
                        <dgm:param type="linDir" val="fromT"/>
                        <dgm:param type="secChAlign" val="t"/>
                        <dgm:param type="secLinDir" val="fromL"/>
                      </dgm:alg>
                    </dgm:if>
                    <dgm:else name="Name161">
                      <dgm:alg type="hierChild">
                        <dgm:param type="chAlign" val="r"/>
                        <dgm:param type="linDir" val="fromT"/>
                        <dgm:param type="secChAlign" val="t"/>
                        <dgm:param type="secLinDir" val="fromR"/>
                      </dgm:alg>
                    </dgm:else>
                  </dgm:choose>
                  <dgm:shape xmlns:r="http://schemas.openxmlformats.org/officeDocument/2006/relationships" r:blip="">
                    <dgm:adjLst/>
                  </dgm:shape>
                  <dgm:presOf/>
                  <dgm:constrLst/>
                  <dgm:ruleLst/>
                  <dgm:forEach name="Name162" ref="rep2b"/>
                </dgm:layoutNode>
              </dgm:layoutNode>
            </dgm:forEach>
          </dgm:layoutNode>
        </dgm:layoutNode>
      </dgm:forEach>
    </dgm:forEach>
  </dgm:layoutNode>
</dgm:layoutDef>
</file>

<file path=ppt/diagrams/layout17.xml><?xml version="1.0" encoding="utf-8"?>
<dgm:layoutDef xmlns:dgm="http://schemas.openxmlformats.org/drawingml/2006/diagram" xmlns:a="http://schemas.openxmlformats.org/drawingml/2006/main" uniqueId="urn:microsoft.com/office/officeart/2009/3/layout/HorizontalOrganizationChart">
  <dgm:title val=""/>
  <dgm:desc val=""/>
  <dgm:catLst>
    <dgm:cat type="hierarchy" pri="43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305"/>
      <dgm:constr type="w" for="des" forName="rootComposite" refType="w" fact="10"/>
      <dgm:constr type="h" for="des" forName="rootComposite" refType="w" refFor="des" refForName="rootComposite1" fact="0.305"/>
      <dgm:constr type="w" for="des" forName="rootComposite3" refType="w" fact="10"/>
      <dgm:constr type="h" for="des" forName="rootComposite3" refType="w" refFor="des" refForName="rootComposite1" fact="0.305"/>
      <dgm:constr type="primFontSz" for="des" ptType="node" op="equ"/>
      <dgm:constr type="sp" for="des" op="equ"/>
      <dgm:constr type="sp" for="des" forName="hierRoot1" refType="w" refFor="des" refForName="rootComposite1" fact="0.2"/>
      <dgm:constr type="sp" for="des" forName="hierRoot2" refType="sp" refFor="des" refForName="hierRoot1"/>
      <dgm:constr type="sp" for="des" forName="hierRoot3" refType="sp" refFor="des" refForName="hierRoot1"/>
      <dgm:constr type="sibSp" refType="w" refFor="des" refForName="rootComposite1" fact="0.125"/>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125"/>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func="var" arg="dir" op="equ" val="norm">
                  <dgm:alg type="hierRoot">
                    <dgm:param type="hierAlign" val="lT"/>
                  </dgm:alg>
                  <dgm:constrLst>
                    <dgm:constr type="alignOff" val="0.75"/>
                  </dgm:constrLst>
                </dgm:if>
                <dgm:else name="Name9">
                  <dgm:alg type="hierRoot">
                    <dgm:param type="hierAlign" val="rT"/>
                  </dgm:alg>
                  <dgm:constrLst>
                    <dgm:constr type="alignOff" val="0.75"/>
                  </dgm:constrLst>
                </dgm:else>
              </dgm:choose>
            </dgm:if>
            <dgm:if name="Name10" func="var" arg="hierBranch" op="equ" val="r">
              <dgm:choose name="Name11">
                <dgm:if name="Name12" func="var" arg="dir" op="equ" val="norm">
                  <dgm:alg type="hierRoot">
                    <dgm:param type="hierAlign" val="lB"/>
                  </dgm:alg>
                  <dgm:constrLst>
                    <dgm:constr type="alignOff" val="0.75"/>
                  </dgm:constrLst>
                </dgm:if>
                <dgm:else name="Name13">
                  <dgm:alg type="hierRoot">
                    <dgm:param type="hierAlign" val="rB"/>
                  </dgm:alg>
                  <dgm:constrLst>
                    <dgm:constr type="alignOff" val="0.75"/>
                  </dgm:constrLst>
                </dgm:else>
              </dgm:choose>
            </dgm:if>
            <dgm:if name="Name14" func="var" arg="hierBranch" op="equ" val="hang">
              <dgm:choose name="Name15">
                <dgm:if name="Name16" func="var" arg="dir" op="equ" val="norm">
                  <dgm:alg type="hierRoot">
                    <dgm:param type="hierAlign" val="lCtrCh"/>
                  </dgm:alg>
                  <dgm:constrLst>
                    <dgm:constr type="alignOff" val="0.65"/>
                  </dgm:constrLst>
                </dgm:if>
                <dgm:else name="Name17">
                  <dgm:alg type="hierRoot">
                    <dgm:param type="hierAlign" val="rCtrCh"/>
                  </dgm:alg>
                  <dgm:constrLst>
                    <dgm:constr type="alignOff" val="0.65"/>
                  </dgm:constrLst>
                </dgm:else>
              </dgm:choose>
            </dgm:if>
            <dgm:else name="Name18">
              <dgm:choose name="Name19">
                <dgm:if name="Name20" func="var" arg="dir" op="equ" val="norm">
                  <dgm:alg type="hierRoot">
                    <dgm:param type="hierAlign" val="lCtrCh"/>
                  </dgm:alg>
                  <dgm:constrLst>
                    <dgm:constr type="alignOff"/>
                    <dgm:constr type="bendDist" for="des" ptType="parTrans" refType="sp" fact="0.5"/>
                  </dgm:constrLst>
                </dgm:if>
                <dgm:else name="Name21">
                  <dgm:alg type="hierRoot">
                    <dgm:param type="hierAlign" val="rCtrCh"/>
                  </dgm:alg>
                  <dgm:constrLst>
                    <dgm:constr type="alignOff"/>
                    <dgm:constr type="bendDist" for="des" ptType="parTrans" refType="sp" fact="0.5"/>
                  </dgm:constrLst>
                </dgm:else>
              </dgm:choose>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22">
              <dgm:if name="Name23"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24"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25"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6">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7">
              <dgm:if name="Name28" func="var" arg="hierBranch" op="equ" val="l">
                <dgm:choose name="Name29">
                  <dgm:if name="Name30" func="var" arg="dir" op="equ" val="norm">
                    <dgm:alg type="hierChild">
                      <dgm:param type="chAlign" val="t"/>
                      <dgm:param type="linDir" val="fromL"/>
                    </dgm:alg>
                  </dgm:if>
                  <dgm:else name="Name31">
                    <dgm:alg type="hierChild">
                      <dgm:param type="chAlign" val="t"/>
                      <dgm:param type="linDir" val="fromR"/>
                    </dgm:alg>
                  </dgm:else>
                </dgm:choose>
              </dgm:if>
              <dgm:if name="Name32" func="var" arg="hierBranch" op="equ" val="r">
                <dgm:choose name="Name33">
                  <dgm:if name="Name34" func="var" arg="dir" op="equ" val="norm">
                    <dgm:alg type="hierChild">
                      <dgm:param type="chAlign" val="b"/>
                      <dgm:param type="linDir" val="fromL"/>
                    </dgm:alg>
                  </dgm:if>
                  <dgm:else name="Name35">
                    <dgm:alg type="hierChild">
                      <dgm:param type="chAlign" val="b"/>
                      <dgm:param type="linDir" val="fromR"/>
                    </dgm:alg>
                  </dgm:else>
                </dgm:choose>
              </dgm:if>
              <dgm:if name="Name36" func="var" arg="hierBranch" op="equ" val="hang">
                <dgm:choose name="Name37">
                  <dgm:if name="Name38" func="var" arg="dir" op="equ" val="norm">
                    <dgm:alg type="hierChild">
                      <dgm:param type="chAlign" val="l"/>
                      <dgm:param type="linDir" val="fromT"/>
                      <dgm:param type="secChAlign" val="t"/>
                      <dgm:param type="secLinDir" val="fromL"/>
                    </dgm:alg>
                  </dgm:if>
                  <dgm:else name="Name39">
                    <dgm:alg type="hierChild">
                      <dgm:param type="chAlign" val="r"/>
                      <dgm:param type="linDir" val="fromT"/>
                      <dgm:param type="secChAlign" val="t"/>
                      <dgm:param type="secLinDir" val="fromR"/>
                    </dgm:alg>
                  </dgm:else>
                </dgm:choose>
              </dgm:if>
              <dgm:else name="Name40">
                <dgm:choose name="Name41">
                  <dgm:if name="Name42" func="var" arg="dir" op="equ" val="norm">
                    <dgm:alg type="hierChild">
                      <dgm:param type="linDir" val="fromT"/>
                      <dgm:param type="chAlign" val="l"/>
                    </dgm:alg>
                  </dgm:if>
                  <dgm:else name="Name43">
                    <dgm:alg type="hierChild">
                      <dgm:param type="linDir" val="fromT"/>
                      <dgm:param type="chAlign" val="r"/>
                    </dgm:alg>
                  </dgm:else>
                </dgm:choose>
              </dgm:else>
            </dgm:choose>
            <dgm:shape xmlns:r="http://schemas.openxmlformats.org/officeDocument/2006/relationships" r:blip="">
              <dgm:adjLst/>
            </dgm:shape>
            <dgm:presOf/>
            <dgm:constrLst/>
            <dgm:ruleLst/>
            <dgm:forEach name="rep2a" axis="ch" ptType="nonAsst">
              <dgm:forEach name="Name44" axis="precedSib" ptType="parTrans" st="-1" cnt="1">
                <dgm:choose name="Name45">
                  <dgm:if name="Name46" func="var" arg="hierBranch" op="equ" val="hang">
                    <dgm:layoutNode name="Name47">
                      <dgm:choose name="Name48">
                        <dgm:if name="Name49" func="var" arg="dir" op="equ" val="norm">
                          <dgm:alg type="conn">
                            <dgm:param type="connRout" val="bend"/>
                            <dgm:param type="dim" val="1D"/>
                            <dgm:param type="endSty" val="noArr"/>
                            <dgm:param type="begPts" val="midR"/>
                            <dgm:param type="endPts" val="bCtr tCtr"/>
                          </dgm:alg>
                        </dgm:if>
                        <dgm:else name="Name50">
                          <dgm:alg type="conn">
                            <dgm:param type="connRout" val="bend"/>
                            <dgm:param type="dim" val="1D"/>
                            <dgm:param type="endSty" val="noArr"/>
                            <dgm:param type="begPts" val="midL"/>
                            <dgm:param type="endPts" val="bCtr tCtr"/>
                          </dgm:alg>
                        </dgm:else>
                      </dgm:choose>
                      <dgm:shape xmlns:r="http://schemas.openxmlformats.org/officeDocument/2006/relationships" type="conn" r:blip="" zOrderOff="-99999">
                        <dgm:adjLst/>
                      </dgm:shape>
                      <dgm:presOf axis="self"/>
                      <dgm:constrLst>
                        <dgm:constr type="begPad"/>
                        <dgm:constr type="endPad"/>
                      </dgm:constrLst>
                      <dgm:ruleLst/>
                    </dgm:layoutNode>
                  </dgm:if>
                  <dgm:if name="Name51" func="var" arg="hierBranch" op="equ" val="l">
                    <dgm:layoutNode name="Name52">
                      <dgm:choose name="Name53">
                        <dgm:if name="Name54" func="var" arg="dir" op="equ" val="norm">
                          <dgm:alg type="conn">
                            <dgm:param type="connRout" val="bend"/>
                            <dgm:param type="dim" val="1D"/>
                            <dgm:param type="endSty" val="noArr"/>
                            <dgm:param type="begPts" val="midR"/>
                            <dgm:param type="endPts" val="tCtr"/>
                          </dgm:alg>
                        </dgm:if>
                        <dgm:else name="Name55">
                          <dgm:alg type="conn">
                            <dgm:param type="connRout" val="bend"/>
                            <dgm:param type="dim" val="1D"/>
                            <dgm:param type="endSty" val="noArr"/>
                            <dgm:param type="begPts" val="midL"/>
                            <dgm:param type="endPts" val="tCtr"/>
                          </dgm:alg>
                        </dgm:else>
                      </dgm:choose>
                      <dgm:shape xmlns:r="http://schemas.openxmlformats.org/officeDocument/2006/relationships" type="conn" r:blip="" zOrderOff="-99999">
                        <dgm:adjLst/>
                      </dgm:shape>
                      <dgm:presOf axis="self"/>
                      <dgm:constrLst>
                        <dgm:constr type="begPad"/>
                        <dgm:constr type="endPad"/>
                      </dgm:constrLst>
                      <dgm:ruleLst/>
                    </dgm:layoutNode>
                  </dgm:if>
                  <dgm:if name="Name56" func="var" arg="hierBranch" op="equ" val="r">
                    <dgm:layoutNode name="Name57">
                      <dgm:choose name="Name58">
                        <dgm:if name="Name59" func="var" arg="dir" op="equ" val="norm">
                          <dgm:alg type="conn">
                            <dgm:param type="connRout" val="bend"/>
                            <dgm:param type="dim" val="1D"/>
                            <dgm:param type="endSty" val="noArr"/>
                            <dgm:param type="begPts" val="midR"/>
                            <dgm:param type="endPts" val="bCtr"/>
                          </dgm:alg>
                        </dgm:if>
                        <dgm:else name="Name60">
                          <dgm:alg type="conn">
                            <dgm:param type="connRout" val="bend"/>
                            <dgm:param type="dim" val="1D"/>
                            <dgm:param type="endSty" val="noArr"/>
                            <dgm:param type="begPts" val="midL"/>
                            <dgm:param type="endPts" val="bCtr"/>
                          </dgm:alg>
                        </dgm:else>
                      </dgm:choose>
                      <dgm:shape xmlns:r="http://schemas.openxmlformats.org/officeDocument/2006/relationships" type="conn" r:blip="" zOrderOff="-99999">
                        <dgm:adjLst/>
                      </dgm:shape>
                      <dgm:presOf axis="self"/>
                      <dgm:constrLst>
                        <dgm:constr type="begPad"/>
                        <dgm:constr type="endPad"/>
                      </dgm:constrLst>
                      <dgm:ruleLst/>
                    </dgm:layoutNode>
                  </dgm:if>
                  <dgm:else name="Name61">
                    <dgm:choose name="Name62">
                      <dgm:if name="Name63" func="var" arg="dir" op="equ" val="norm">
                        <dgm:layoutNode name="Name64">
                          <dgm:alg type="conn">
                            <dgm:param type="connRout" val="bend"/>
                            <dgm:param type="dim" val="1D"/>
                            <dgm:param type="endSty" val="noArr"/>
                            <dgm:param type="begPts" val="midR"/>
                            <dgm:param type="endPts" val="midL"/>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else name="Name65">
                        <dgm:layoutNode name="Name66">
                          <dgm:alg type="conn">
                            <dgm:param type="connRout" val="bend"/>
                            <dgm:param type="dim" val="1D"/>
                            <dgm:param type="endSty" val="noArr"/>
                            <dgm:param type="begPts" val="midL"/>
                            <dgm:param type="endPts" val="midR"/>
                            <dgm:param type="bendPt" val="end"/>
                          </dgm:alg>
                          <dgm:shape xmlns:r="http://schemas.openxmlformats.org/officeDocument/2006/relationships" type="conn" r:blip="" zOrderOff="-99999">
                            <dgm:adjLst/>
                          </dgm:shape>
                          <dgm:presOf axis="self"/>
                          <dgm:constrLst>
                            <dgm:constr type="begPad"/>
                            <dgm:constr type="endPad"/>
                          </dgm:constrLst>
                          <dgm:ruleLst/>
                        </dgm:layoutNode>
                      </dgm:else>
                    </dgm:choose>
                  </dgm:else>
                </dgm:choose>
              </dgm:forEach>
              <dgm:layoutNode name="hierRoot2">
                <dgm:varLst>
                  <dgm:hierBranch val="init"/>
                </dgm:varLst>
                <dgm:choose name="Name67">
                  <dgm:if name="Name68" func="var" arg="hierBranch" op="equ" val="l">
                    <dgm:choose name="Name69">
                      <dgm:if name="Name70" func="var" arg="dir" op="equ" val="norm">
                        <dgm:alg type="hierRoot">
                          <dgm:param type="hierAlign" val="lT"/>
                        </dgm:alg>
                        <dgm:constrLst>
                          <dgm:constr type="alignOff" val="0.75"/>
                        </dgm:constrLst>
                      </dgm:if>
                      <dgm:else name="Name71">
                        <dgm:alg type="hierRoot">
                          <dgm:param type="hierAlign" val="rT"/>
                        </dgm:alg>
                        <dgm:constrLst>
                          <dgm:constr type="alignOff" val="0.75"/>
                        </dgm:constrLst>
                      </dgm:else>
                    </dgm:choose>
                  </dgm:if>
                  <dgm:if name="Name72" func="var" arg="hierBranch" op="equ" val="r">
                    <dgm:choose name="Name73">
                      <dgm:if name="Name74" func="var" arg="dir" op="equ" val="norm">
                        <dgm:alg type="hierRoot">
                          <dgm:param type="hierAlign" val="lB"/>
                        </dgm:alg>
                        <dgm:constrLst>
                          <dgm:constr type="alignOff" val="0.75"/>
                        </dgm:constrLst>
                      </dgm:if>
                      <dgm:else name="Name75">
                        <dgm:alg type="hierRoot">
                          <dgm:param type="hierAlign" val="rB"/>
                        </dgm:alg>
                        <dgm:constrLst>
                          <dgm:constr type="alignOff" val="0.75"/>
                        </dgm:constrLst>
                      </dgm:else>
                    </dgm:choose>
                  </dgm:if>
                  <dgm:if name="Name76" func="var" arg="hierBranch" op="equ" val="hang">
                    <dgm:choose name="Name77">
                      <dgm:if name="Name78" func="var" arg="dir" op="equ" val="norm">
                        <dgm:alg type="hierRoot">
                          <dgm:param type="hierAlign" val="lCtrCh"/>
                        </dgm:alg>
                        <dgm:constrLst>
                          <dgm:constr type="alignOff" val="0.65"/>
                        </dgm:constrLst>
                      </dgm:if>
                      <dgm:else name="Name79">
                        <dgm:alg type="hierRoot">
                          <dgm:param type="hierAlign" val="rCtrCh"/>
                        </dgm:alg>
                        <dgm:constrLst>
                          <dgm:constr type="alignOff" val="0.65"/>
                        </dgm:constrLst>
                      </dgm:else>
                    </dgm:choose>
                  </dgm:if>
                  <dgm:else name="Name80">
                    <dgm:choose name="Name81">
                      <dgm:if name="Name82" func="var" arg="dir" op="equ" val="norm">
                        <dgm:alg type="hierRoot">
                          <dgm:param type="hierAlign" val="lCtrCh"/>
                        </dgm:alg>
                        <dgm:constrLst>
                          <dgm:constr type="alignOff"/>
                          <dgm:constr type="bendDist" for="des" ptType="parTrans" refType="sp" fact="0.5"/>
                        </dgm:constrLst>
                      </dgm:if>
                      <dgm:else name="Name83">
                        <dgm:alg type="hierRoot">
                          <dgm:param type="hierAlign" val="rCtrCh"/>
                        </dgm:alg>
                        <dgm:constrLst>
                          <dgm:constr type="alignOff"/>
                          <dgm:constr type="bendDist" for="des" ptType="parTrans" refType="sp" fact="0.5"/>
                        </dgm:constrLst>
                      </dgm:else>
                    </dgm:choose>
                  </dgm:else>
                </dgm:choose>
                <dgm:shape xmlns:r="http://schemas.openxmlformats.org/officeDocument/2006/relationships" r:blip="">
                  <dgm:adjLst/>
                </dgm:shape>
                <dgm:presOf/>
                <dgm:ruleLst/>
                <dgm:layoutNode name="rootComposite">
                  <dgm:alg type="composite"/>
                  <dgm:shape xmlns:r="http://schemas.openxmlformats.org/officeDocument/2006/relationships" r:blip="">
                    <dgm:adjLst/>
                  </dgm:shape>
                  <dgm:presOf axis="self" ptType="node" cnt="1"/>
                  <dgm:choose name="Name84">
                    <dgm:if name="Name85"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6"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7"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8">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9">
                    <dgm:if name="Name90" func="var" arg="hierBranch" op="equ" val="l">
                      <dgm:choose name="Name91">
                        <dgm:if name="Name92" func="var" arg="dir" op="equ" val="norm">
                          <dgm:alg type="hierChild">
                            <dgm:param type="chAlign" val="t"/>
                            <dgm:param type="linDir" val="fromL"/>
                          </dgm:alg>
                        </dgm:if>
                        <dgm:else name="Name93">
                          <dgm:alg type="hierChild">
                            <dgm:param type="chAlign" val="t"/>
                            <dgm:param type="linDir" val="fromR"/>
                          </dgm:alg>
                        </dgm:else>
                      </dgm:choose>
                    </dgm:if>
                    <dgm:if name="Name94" func="var" arg="hierBranch" op="equ" val="r">
                      <dgm:choose name="Name95">
                        <dgm:if name="Name96" func="var" arg="dir" op="equ" val="norm">
                          <dgm:alg type="hierChild">
                            <dgm:param type="chAlign" val="b"/>
                            <dgm:param type="linDir" val="fromL"/>
                          </dgm:alg>
                        </dgm:if>
                        <dgm:else name="Name97">
                          <dgm:alg type="hierChild">
                            <dgm:param type="chAlign" val="b"/>
                            <dgm:param type="linDir" val="fromR"/>
                          </dgm:alg>
                        </dgm:else>
                      </dgm:choose>
                    </dgm:if>
                    <dgm:if name="Name98" func="var" arg="hierBranch" op="equ" val="hang">
                      <dgm:choose name="Name99">
                        <dgm:if name="Name100" func="var" arg="dir" op="equ" val="norm">
                          <dgm:alg type="hierChild">
                            <dgm:param type="chAlign" val="l"/>
                            <dgm:param type="linDir" val="fromT"/>
                            <dgm:param type="secChAlign" val="t"/>
                            <dgm:param type="secLinDir" val="fromL"/>
                          </dgm:alg>
                        </dgm:if>
                        <dgm:else name="Name101">
                          <dgm:alg type="hierChild">
                            <dgm:param type="chAlign" val="r"/>
                            <dgm:param type="linDir" val="fromT"/>
                            <dgm:param type="secChAlign" val="t"/>
                            <dgm:param type="secLinDir" val="fromR"/>
                          </dgm:alg>
                        </dgm:else>
                      </dgm:choose>
                    </dgm:if>
                    <dgm:else name="Name102">
                      <dgm:choose name="Name103">
                        <dgm:if name="Name104" func="var" arg="dir" op="equ" val="norm">
                          <dgm:alg type="hierChild">
                            <dgm:param type="linDir" val="fromT"/>
                            <dgm:param type="chAlign" val="l"/>
                          </dgm:alg>
                        </dgm:if>
                        <dgm:else name="Name105">
                          <dgm:alg type="hierChild">
                            <dgm:param type="linDir" val="fromT"/>
                            <dgm:param type="chAlign" val="r"/>
                          </dgm:alg>
                        </dgm:else>
                      </dgm:choose>
                    </dgm:else>
                  </dgm:choose>
                  <dgm:shape xmlns:r="http://schemas.openxmlformats.org/officeDocument/2006/relationships" r:blip="">
                    <dgm:adjLst/>
                  </dgm:shape>
                  <dgm:presOf/>
                  <dgm:constrLst/>
                  <dgm:ruleLst/>
                  <dgm:forEach name="Name106" ref="rep2a"/>
                </dgm:layoutNode>
                <dgm:layoutNode name="hierChild5">
                  <dgm:choose name="Name107">
                    <dgm:if name="Name108" func="var" arg="dir" op="equ" val="norm">
                      <dgm:alg type="hierChild">
                        <dgm:param type="chAlign" val="l"/>
                        <dgm:param type="linDir" val="fromT"/>
                        <dgm:param type="secChAlign" val="t"/>
                        <dgm:param type="secLinDir" val="fromL"/>
                      </dgm:alg>
                    </dgm:if>
                    <dgm:else name="Name109">
                      <dgm:alg type="hierChild">
                        <dgm:param type="chAlign" val="r"/>
                        <dgm:param type="linDir" val="fromT"/>
                        <dgm:param type="secChAlign" val="t"/>
                        <dgm:param type="secLinDir" val="fromR"/>
                      </dgm:alg>
                    </dgm:else>
                  </dgm:choose>
                  <dgm:shape xmlns:r="http://schemas.openxmlformats.org/officeDocument/2006/relationships" r:blip="">
                    <dgm:adjLst/>
                  </dgm:shape>
                  <dgm:presOf/>
                  <dgm:constrLst/>
                  <dgm:ruleLst/>
                  <dgm:forEach name="Name110" ref="rep2b"/>
                </dgm:layoutNode>
              </dgm:layoutNode>
            </dgm:forEach>
          </dgm:layoutNode>
          <dgm:layoutNode name="hierChild3">
            <dgm:choose name="Name111">
              <dgm:if name="Name112" func="var" arg="dir" op="equ" val="norm">
                <dgm:alg type="hierChild">
                  <dgm:param type="chAlign" val="l"/>
                  <dgm:param type="linDir" val="fromT"/>
                  <dgm:param type="secChAlign" val="t"/>
                  <dgm:param type="secLinDir" val="fromL"/>
                </dgm:alg>
              </dgm:if>
              <dgm:else name="Name113">
                <dgm:alg type="hierChild">
                  <dgm:param type="chAlign" val="r"/>
                  <dgm:param type="linDir" val="fromT"/>
                  <dgm:param type="secChAlign" val="t"/>
                  <dgm:param type="secLinDir" val="fromR"/>
                </dgm:alg>
              </dgm:else>
            </dgm:choose>
            <dgm:shape xmlns:r="http://schemas.openxmlformats.org/officeDocument/2006/relationships" r:blip="">
              <dgm:adjLst/>
            </dgm:shape>
            <dgm:presOf/>
            <dgm:constrLst/>
            <dgm:ruleLst/>
            <dgm:forEach name="rep2b" axis="ch" ptType="asst">
              <dgm:forEach name="Name114" axis="precedSib" ptType="parTrans" st="-1" cnt="1">
                <dgm:layoutNode name="Name115">
                  <dgm:choose name="Name116">
                    <dgm:if name="Name117" func="var" arg="dir" op="equ" val="norm">
                      <dgm:alg type="conn">
                        <dgm:param type="connRout" val="bend"/>
                        <dgm:param type="dim" val="1D"/>
                        <dgm:param type="endSty" val="noArr"/>
                        <dgm:param type="begPts" val="midR"/>
                        <dgm:param type="endPts" val="bCtr tCtr"/>
                      </dgm:alg>
                    </dgm:if>
                    <dgm:else name="Name118">
                      <dgm:alg type="conn">
                        <dgm:param type="connRout" val="bend"/>
                        <dgm:param type="dim" val="1D"/>
                        <dgm:param type="endSty" val="noArr"/>
                        <dgm:param type="begPts" val="midL"/>
                        <dgm:param type="endPts" val="bCtr tCtr"/>
                      </dgm:alg>
                    </dgm:else>
                  </dgm:choose>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9">
                  <dgm:if name="Name120" func="var" arg="hierBranch" op="equ" val="l">
                    <dgm:choose name="Name121">
                      <dgm:if name="Name122" func="var" arg="dir" op="equ" val="norm">
                        <dgm:alg type="hierRoot">
                          <dgm:param type="hierAlign" val="lT"/>
                        </dgm:alg>
                        <dgm:constrLst>
                          <dgm:constr type="alignOff" val="0.75"/>
                        </dgm:constrLst>
                      </dgm:if>
                      <dgm:else name="Name123">
                        <dgm:alg type="hierRoot">
                          <dgm:param type="hierAlign" val="rT"/>
                        </dgm:alg>
                        <dgm:constrLst>
                          <dgm:constr type="alignOff" val="0.75"/>
                        </dgm:constrLst>
                      </dgm:else>
                    </dgm:choose>
                  </dgm:if>
                  <dgm:if name="Name124" func="var" arg="hierBranch" op="equ" val="r">
                    <dgm:choose name="Name125">
                      <dgm:if name="Name126" func="var" arg="dir" op="equ" val="norm">
                        <dgm:alg type="hierRoot">
                          <dgm:param type="hierAlign" val="lB"/>
                        </dgm:alg>
                        <dgm:constrLst>
                          <dgm:constr type="alignOff" val="0.75"/>
                        </dgm:constrLst>
                      </dgm:if>
                      <dgm:else name="Name127">
                        <dgm:alg type="hierRoot">
                          <dgm:param type="hierAlign" val="rB"/>
                        </dgm:alg>
                        <dgm:constrLst>
                          <dgm:constr type="alignOff" val="0.75"/>
                        </dgm:constrLst>
                      </dgm:else>
                    </dgm:choose>
                  </dgm:if>
                  <dgm:if name="Name128" func="var" arg="hierBranch" op="equ" val="hang">
                    <dgm:choose name="Name129">
                      <dgm:if name="Name130" func="var" arg="dir" op="equ" val="norm">
                        <dgm:alg type="hierRoot">
                          <dgm:param type="hierAlign" val="lCtrCh"/>
                        </dgm:alg>
                        <dgm:constrLst>
                          <dgm:constr type="alignOff" val="0.65"/>
                        </dgm:constrLst>
                      </dgm:if>
                      <dgm:else name="Name131">
                        <dgm:alg type="hierRoot">
                          <dgm:param type="hierAlign" val="rCtrCh"/>
                        </dgm:alg>
                        <dgm:constrLst>
                          <dgm:constr type="alignOff" val="0.65"/>
                        </dgm:constrLst>
                      </dgm:else>
                    </dgm:choose>
                  </dgm:if>
                  <dgm:else name="Name132">
                    <dgm:choose name="Name133">
                      <dgm:if name="Name134" func="var" arg="dir" op="equ" val="norm">
                        <dgm:alg type="hierRoot">
                          <dgm:param type="hierAlign" val="lCtrCh"/>
                        </dgm:alg>
                        <dgm:constrLst>
                          <dgm:constr type="alignOff"/>
                          <dgm:constr type="bendDist" for="des" ptType="parTrans" refType="sp" fact="0.5"/>
                        </dgm:constrLst>
                      </dgm:if>
                      <dgm:else name="Name135">
                        <dgm:alg type="hierRoot">
                          <dgm:param type="hierAlign" val="rCtrCh"/>
                        </dgm:alg>
                        <dgm:constrLst>
                          <dgm:constr type="alignOff"/>
                          <dgm:constr type="bendDist" for="des" ptType="parTrans" refType="sp" fact="0.5"/>
                        </dgm:constrLst>
                      </dgm:else>
                    </dgm:choose>
                  </dgm:else>
                </dgm:choose>
                <dgm:shape xmlns:r="http://schemas.openxmlformats.org/officeDocument/2006/relationships" r:blip="">
                  <dgm:adjLst/>
                </dgm:shape>
                <dgm:presOf/>
                <dgm:ruleLst/>
                <dgm:layoutNode name="rootComposite3">
                  <dgm:alg type="composite"/>
                  <dgm:shape xmlns:r="http://schemas.openxmlformats.org/officeDocument/2006/relationships" r:blip="">
                    <dgm:adjLst/>
                  </dgm:shape>
                  <dgm:presOf axis="self" ptType="node" cnt="1"/>
                  <dgm:choose name="Name136">
                    <dgm:if name="Name137"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38"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39"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40">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41">
                    <dgm:if name="Name142" func="var" arg="hierBranch" op="equ" val="l">
                      <dgm:choose name="Name143">
                        <dgm:if name="Name144" func="var" arg="dir" op="equ" val="norm">
                          <dgm:alg type="hierChild">
                            <dgm:param type="chAlign" val="t"/>
                            <dgm:param type="linDir" val="fromL"/>
                          </dgm:alg>
                        </dgm:if>
                        <dgm:else name="Name145">
                          <dgm:alg type="hierChild">
                            <dgm:param type="chAlign" val="t"/>
                            <dgm:param type="linDir" val="fromR"/>
                          </dgm:alg>
                        </dgm:else>
                      </dgm:choose>
                    </dgm:if>
                    <dgm:if name="Name146" func="var" arg="hierBranch" op="equ" val="r">
                      <dgm:choose name="Name147">
                        <dgm:if name="Name148" func="var" arg="dir" op="equ" val="norm">
                          <dgm:alg type="hierChild">
                            <dgm:param type="chAlign" val="b"/>
                            <dgm:param type="linDir" val="fromL"/>
                          </dgm:alg>
                        </dgm:if>
                        <dgm:else name="Name149">
                          <dgm:alg type="hierChild">
                            <dgm:param type="chAlign" val="b"/>
                            <dgm:param type="linDir" val="fromR"/>
                          </dgm:alg>
                        </dgm:else>
                      </dgm:choose>
                    </dgm:if>
                    <dgm:if name="Name150" func="var" arg="hierBranch" op="equ" val="hang">
                      <dgm:choose name="Name151">
                        <dgm:if name="Name152" func="var" arg="dir" op="equ" val="norm">
                          <dgm:alg type="hierChild">
                            <dgm:param type="chAlign" val="l"/>
                            <dgm:param type="linDir" val="fromT"/>
                            <dgm:param type="secChAlign" val="t"/>
                            <dgm:param type="secLinDir" val="fromL"/>
                          </dgm:alg>
                        </dgm:if>
                        <dgm:else name="Name153">
                          <dgm:alg type="hierChild">
                            <dgm:param type="chAlign" val="r"/>
                            <dgm:param type="linDir" val="fromT"/>
                            <dgm:param type="secChAlign" val="t"/>
                            <dgm:param type="secLinDir" val="fromR"/>
                          </dgm:alg>
                        </dgm:else>
                      </dgm:choose>
                    </dgm:if>
                    <dgm:else name="Name154">
                      <dgm:choose name="Name155">
                        <dgm:if name="Name156" func="var" arg="dir" op="equ" val="norm">
                          <dgm:alg type="hierChild">
                            <dgm:param type="linDir" val="fromT"/>
                            <dgm:param type="chAlign" val="l"/>
                          </dgm:alg>
                        </dgm:if>
                        <dgm:else name="Name157">
                          <dgm:alg type="hierChild">
                            <dgm:param type="linDir" val="fromT"/>
                            <dgm:param type="chAlign" val="r"/>
                          </dgm:alg>
                        </dgm:else>
                      </dgm:choose>
                    </dgm:else>
                  </dgm:choose>
                  <dgm:shape xmlns:r="http://schemas.openxmlformats.org/officeDocument/2006/relationships" r:blip="">
                    <dgm:adjLst/>
                  </dgm:shape>
                  <dgm:presOf/>
                  <dgm:constrLst/>
                  <dgm:ruleLst/>
                  <dgm:forEach name="Name158" ref="rep2a"/>
                </dgm:layoutNode>
                <dgm:layoutNode name="hierChild7">
                  <dgm:choose name="Name159">
                    <dgm:if name="Name160" func="var" arg="dir" op="equ" val="norm">
                      <dgm:alg type="hierChild">
                        <dgm:param type="chAlign" val="l"/>
                        <dgm:param type="linDir" val="fromT"/>
                        <dgm:param type="secChAlign" val="t"/>
                        <dgm:param type="secLinDir" val="fromL"/>
                      </dgm:alg>
                    </dgm:if>
                    <dgm:else name="Name161">
                      <dgm:alg type="hierChild">
                        <dgm:param type="chAlign" val="r"/>
                        <dgm:param type="linDir" val="fromT"/>
                        <dgm:param type="secChAlign" val="t"/>
                        <dgm:param type="secLinDir" val="fromR"/>
                      </dgm:alg>
                    </dgm:else>
                  </dgm:choose>
                  <dgm:shape xmlns:r="http://schemas.openxmlformats.org/officeDocument/2006/relationships" r:blip="">
                    <dgm:adjLst/>
                  </dgm:shape>
                  <dgm:presOf/>
                  <dgm:constrLst/>
                  <dgm:ruleLst/>
                  <dgm:forEach name="Name162" ref="rep2b"/>
                </dgm:layoutNode>
              </dgm:layoutNode>
            </dgm:forEach>
          </dgm:layoutNode>
        </dgm:layoutNode>
      </dgm:forEach>
    </dgm:forEach>
  </dgm:layoutNode>
</dgm:layoutDef>
</file>

<file path=ppt/diagrams/layout18.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19.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2.xml><?xml version="1.0" encoding="utf-8"?>
<dgm:layoutDef xmlns:dgm="http://schemas.openxmlformats.org/drawingml/2006/diagram" xmlns:a="http://schemas.openxmlformats.org/drawingml/2006/main" uniqueId="urn:microsoft.com/office/officeart/2018/5/layout/IconCircleLabelList">
  <dgm:title val="Icon Circle Label List"/>
  <dgm:desc val="Use to show non-sequential or grouped chunks of information accompanied by a related visuals. Works best with icons or small pictures with short text ca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snake">
          <dgm:param type="grDir" val="tL"/>
          <dgm:param type="flowDir" val="row"/>
          <dgm:param type="contDir" val="sameDir"/>
          <dgm:param type="off" val="ctr"/>
          <dgm:param type="vertAlign" val="mid"/>
          <dgm:param type="horzAlign" val="ctr"/>
        </dgm:alg>
      </dgm:if>
      <dgm:else name="Name2">
        <dgm:alg type="snake">
          <dgm:param type="grDir" val="tR"/>
          <dgm:param type="flowDir" val="row"/>
          <dgm:param type="contDir" val="sameDir"/>
          <dgm:param type="off" val="ctr"/>
          <dgm:param type="vertAlign" val="mid"/>
          <dgm:param type="horzAlign" val="ctr"/>
        </dgm:alg>
      </dgm:else>
    </dgm:choose>
    <dgm:shape xmlns:r="http://schemas.openxmlformats.org/officeDocument/2006/relationships" r:blip="">
      <dgm:adjLst/>
    </dgm:shape>
    <dgm:presOf/>
    <dgm:choose name="Name3">
      <dgm:if name="Name4" axis="ch" ptType="node" func="cnt" op="lte" val="2">
        <dgm:constrLst>
          <dgm:constr type="h" for="ch" forName="compNode" refType="h" fact="0.4"/>
          <dgm:constr type="w" for="ch" forName="compNode" val="100"/>
          <dgm:constr type="w" for="ch" forName="sibTrans" refType="w" refFor="ch" refForName="compNode" fact="0.175"/>
          <dgm:constr type="sp" refType="w" refFor="ch" refForName="compNode" op="equ" fact="0.25"/>
          <dgm:constr type="primFontSz" for="des" ptType="node" op="equ" val="44"/>
          <dgm:constr type="h" for="des" forName="compNode" op="equ"/>
          <dgm:constr type="h" for="des" forName="textRect" op="equ"/>
        </dgm:constrLst>
      </dgm:if>
      <dgm:if name="Name5" axis="ch" ptType="node" func="cnt" op="lte" val="3">
        <dgm:constrLst>
          <dgm:constr type="h" for="ch" forName="compNode" refType="h" fact="0.4"/>
          <dgm:constr type="w" for="ch" forName="compNode" val="100"/>
          <dgm:constr type="w" for="ch" forName="sibTrans" refType="w" refFor="ch" refForName="compNode" fact="0.175"/>
          <dgm:constr type="sp" refType="w" refFor="ch" refForName="compNode" op="equ" fact="0.25"/>
          <dgm:constr type="primFontSz" for="des" ptType="node" op="equ" val="40"/>
          <dgm:constr type="h" for="des" forName="compNode" op="equ"/>
          <dgm:constr type="h" for="des" forName="textRect" op="equ"/>
        </dgm:constrLst>
      </dgm:if>
      <dgm:if name="Name6" axis="ch" ptType="node" func="cnt" op="lte" val="4">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32"/>
          <dgm:constr type="h" for="des" forName="compNode" op="equ"/>
          <dgm:constr type="h" for="des" forName="textRect" op="equ"/>
        </dgm:constrLst>
      </dgm:if>
      <dgm:else name="Name7">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24"/>
          <dgm:constr type="h" for="des" forName="compNode" op="equ"/>
          <dgm:constr type="h" for="des" forName="textRect" op="equ"/>
        </dgm:constrLst>
      </dgm:else>
    </dgm:choose>
    <dgm:ruleLst>
      <dgm:rule type="w" for="ch" forName="compNode" val="50" fact="NaN" max="NaN"/>
    </dgm:ruleLst>
    <dgm:forEach name="Name8" axis="ch" ptType="node">
      <dgm:layoutNode name="compNode">
        <dgm:alg type="composite"/>
        <dgm:shape xmlns:r="http://schemas.openxmlformats.org/officeDocument/2006/relationships" r:blip="">
          <dgm:adjLst/>
        </dgm:shape>
        <dgm:presOf axis="self"/>
        <dgm:constrLst>
          <dgm:constr type="w" for="ch" forName="iconBgRect" refType="w" fact="0.61"/>
          <dgm:constr type="h" for="ch" forName="iconBgRect" refType="w" refFor="ch" refForName="iconBgRect"/>
          <dgm:constr type="t" for="ch" forName="iconBgRect"/>
          <dgm:constr type="ctrX" for="ch" forName="iconBgRect" refType="w" fact="0.5"/>
          <dgm:constr type="w" for="ch" forName="iconRect" refType="w" fact="0.35"/>
          <dgm:constr type="h" for="ch" forName="iconRect" refType="w" refFor="ch" refForName="iconRect"/>
          <dgm:constr type="ctrX" for="ch" forName="iconRect" refType="ctrX" refFor="ch" refForName="iconBgRect"/>
          <dgm:constr type="ctrY" for="ch" forName="iconRect" refType="ctrY" refFor="ch" refForName="iconBgRect"/>
          <dgm:constr type="h" for="ch" forName="spaceRect" refType="w" fact="0.19"/>
          <dgm:constr type="w" for="ch" forName="spaceRect" refType="w"/>
          <dgm:constr type="l" for="ch" forName="spaceRect"/>
          <dgm:constr type="t" for="ch" forName="spaceRect" refType="b" refFor="ch" refForName="iconBgRect"/>
          <dgm:constr type="h" for="ch" forName="textRect" val="20"/>
          <dgm:constr type="w" for="ch" forName="textRect" refType="w"/>
          <dgm:constr type="l" for="ch" forName="textRect"/>
          <dgm:constr type="t" for="ch" forName="textRect" refType="b" refFor="ch" refForName="spaceRect"/>
        </dgm:constrLst>
        <dgm:ruleLst>
          <dgm:rule type="h" val="INF" fact="NaN" max="NaN"/>
        </dgm:ruleLst>
        <dgm:layoutNode name="iconBgRect" styleLbl="bgShp">
          <dgm:alg type="sp"/>
          <dgm:shape xmlns:r="http://schemas.openxmlformats.org/officeDocument/2006/relationships" type="ellipse" r:blip="">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textRect" styleLbl="revTx">
          <dgm:varLst>
            <dgm:chMax val="1"/>
            <dgm:chPref val="1"/>
          </dgm:varLst>
          <dgm:alg type="tx">
            <dgm:param type="txAnchorVert" val="t"/>
          </dgm:alg>
          <dgm:shape xmlns:r="http://schemas.openxmlformats.org/officeDocument/2006/relationships" type="rect" r:blip="">
            <dgm:adjLst/>
          </dgm:shape>
          <dgm:presOf axis="self" ptType="node"/>
          <dgm:constrLst>
            <dgm:constr type="lMarg"/>
            <dgm:constr type="rMarg"/>
            <dgm:constr type="tMarg"/>
            <dgm:constr type="bMarg"/>
          </dgm:constrLst>
          <dgm:ruleLst>
            <dgm:rule type="primFontSz" val="11" fact="NaN" max="NaN"/>
            <dgm:rule type="h" val="INF" fact="NaN" max="NaN"/>
          </dgm:ruleLst>
        </dgm:layoutNode>
      </dgm:layoutNode>
      <dgm:forEach name="Name9"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defRPr cap="all"/>
        </a:lvl1pPr>
      </dgm1612:lstStyle>
    </a:ext>
  </dgm:extLst>
</dgm:layoutDef>
</file>

<file path=ppt/diagrams/layout20.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21.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22.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2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9.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30.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3.xml><?xml version="1.0" encoding="utf-8"?>
<dgm:layoutDef xmlns:dgm="http://schemas.openxmlformats.org/drawingml/2006/diagram" xmlns:a="http://schemas.openxmlformats.org/drawingml/2006/main" uniqueId="urn:microsoft.com/office/officeart/2018/5/layout/IconLeafLabelList">
  <dgm:title val="Icon Leaf Label List"/>
  <dgm:desc val="Use to show non-sequential or grouped chunks of information accompanied by a related visuals. Works best with icons or small pictures with short text ca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snake">
          <dgm:param type="grDir" val="tL"/>
          <dgm:param type="flowDir" val="row"/>
          <dgm:param type="contDir" val="sameDir"/>
          <dgm:param type="off" val="ctr"/>
          <dgm:param type="vertAlign" val="mid"/>
          <dgm:param type="horzAlign" val="ctr"/>
        </dgm:alg>
      </dgm:if>
      <dgm:else name="Name2">
        <dgm:alg type="snake">
          <dgm:param type="grDir" val="tR"/>
          <dgm:param type="flowDir" val="row"/>
          <dgm:param type="contDir" val="sameDir"/>
          <dgm:param type="off" val="ctr"/>
          <dgm:param type="vertAlign" val="mid"/>
          <dgm:param type="horzAlign" val="ctr"/>
        </dgm:alg>
      </dgm:else>
    </dgm:choose>
    <dgm:shape xmlns:r="http://schemas.openxmlformats.org/officeDocument/2006/relationships" r:blip="">
      <dgm:adjLst/>
    </dgm:shape>
    <dgm:presOf/>
    <dgm:choose name="Name3">
      <dgm:if name="Name4" axis="ch" ptType="node" func="cnt" op="lte" val="2">
        <dgm:constrLst>
          <dgm:constr type="h" for="ch" forName="compNode" refType="h" fact="0.4"/>
          <dgm:constr type="w" for="ch" forName="compNode" val="100"/>
          <dgm:constr type="w" for="ch" forName="sibTrans" refType="w" refFor="ch" refForName="compNode" fact="0.175"/>
          <dgm:constr type="sp" refType="w" refFor="ch" refForName="compNode" op="equ" fact="0.25"/>
          <dgm:constr type="primFontSz" for="des" ptType="node" op="equ" val="44"/>
          <dgm:constr type="h" for="des" forName="compNode" op="equ"/>
          <dgm:constr type="h" for="des" forName="textRect" op="equ"/>
        </dgm:constrLst>
      </dgm:if>
      <dgm:if name="Name5" axis="ch" ptType="node" func="cnt" op="lte" val="3">
        <dgm:constrLst>
          <dgm:constr type="h" for="ch" forName="compNode" refType="h" fact="0.4"/>
          <dgm:constr type="w" for="ch" forName="compNode" val="100"/>
          <dgm:constr type="w" for="ch" forName="sibTrans" refType="w" refFor="ch" refForName="compNode" fact="0.175"/>
          <dgm:constr type="sp" refType="w" refFor="ch" refForName="compNode" op="equ" fact="0.25"/>
          <dgm:constr type="primFontSz" for="des" ptType="node" op="equ" val="40"/>
          <dgm:constr type="h" for="des" forName="compNode" op="equ"/>
          <dgm:constr type="h" for="des" forName="textRect" op="equ"/>
        </dgm:constrLst>
      </dgm:if>
      <dgm:if name="Name6" axis="ch" ptType="node" func="cnt" op="lte" val="4">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32"/>
          <dgm:constr type="h" for="des" forName="compNode" op="equ"/>
          <dgm:constr type="h" for="des" forName="textRect" op="equ"/>
        </dgm:constrLst>
      </dgm:if>
      <dgm:else name="Name7">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24"/>
          <dgm:constr type="h" for="des" forName="compNode" op="equ"/>
          <dgm:constr type="h" for="des" forName="textRect" op="equ"/>
        </dgm:constrLst>
      </dgm:else>
    </dgm:choose>
    <dgm:ruleLst>
      <dgm:rule type="w" for="ch" forName="compNode" val="50" fact="NaN" max="NaN"/>
    </dgm:ruleLst>
    <dgm:forEach name="Name8" axis="ch" ptType="node">
      <dgm:layoutNode name="compNode">
        <dgm:alg type="composite"/>
        <dgm:shape xmlns:r="http://schemas.openxmlformats.org/officeDocument/2006/relationships" r:blip="">
          <dgm:adjLst/>
        </dgm:shape>
        <dgm:presOf axis="self"/>
        <dgm:constrLst>
          <dgm:constr type="w" for="ch" forName="iconBgRect" refType="w" fact="0.61"/>
          <dgm:constr type="h" for="ch" forName="iconBgRect" refType="w" refFor="ch" refForName="iconBgRect"/>
          <dgm:constr type="t" for="ch" forName="iconBgRect"/>
          <dgm:constr type="ctrX" for="ch" forName="iconBgRect" refType="w" fact="0.5"/>
          <dgm:constr type="w" for="ch" forName="iconRect" refType="w" fact="0.35"/>
          <dgm:constr type="h" for="ch" forName="iconRect" refType="w" refFor="ch" refForName="iconRect"/>
          <dgm:constr type="ctrX" for="ch" forName="iconRect" refType="ctrX" refFor="ch" refForName="iconBgRect"/>
          <dgm:constr type="ctrY" for="ch" forName="iconRect" refType="ctrY" refFor="ch" refForName="iconBgRect"/>
          <dgm:constr type="h" for="ch" forName="spaceRect" refType="w" fact="0.19"/>
          <dgm:constr type="w" for="ch" forName="spaceRect" refType="w"/>
          <dgm:constr type="l" for="ch" forName="spaceRect"/>
          <dgm:constr type="t" for="ch" forName="spaceRect" refType="b" refFor="ch" refForName="iconBgRect"/>
          <dgm:constr type="h" for="ch" forName="textRect" val="20"/>
          <dgm:constr type="w" for="ch" forName="textRect" refType="w"/>
          <dgm:constr type="l" for="ch" forName="textRect"/>
          <dgm:constr type="t" for="ch" forName="textRect" refType="b" refFor="ch" refForName="spaceRect"/>
        </dgm:constrLst>
        <dgm:ruleLst>
          <dgm:rule type="h" val="INF" fact="NaN" max="NaN"/>
        </dgm:ruleLst>
        <dgm:layoutNode name="iconBgRect" styleLbl="bgShp">
          <dgm:alg type="sp"/>
          <dgm:shape xmlns:r="http://schemas.openxmlformats.org/officeDocument/2006/relationships" type="round2DiagRect" r:blip="">
            <dgm:adjLst/>
            <dgm:extLst>
              <a:ext uri="{B698B0E9-8C71-41B9-8309-B3DCBF30829C}">
                <dgm1612:spPr xmlns:dgm1612="http://schemas.microsoft.com/office/drawing/2016/12/diagram">
                  <a:prstGeom prst="round2DiagRect">
                    <a:avLst>
                      <a:gd name="adj1" fmla="val 29727"/>
                      <a:gd name="adj2" fmla="val 0"/>
                    </a:avLst>
                  </a:prstGeom>
                </dgm1612:spPr>
              </a:ext>
            </dgm:ext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textRect" styleLbl="revTx">
          <dgm:varLst>
            <dgm:chMax val="1"/>
            <dgm:chPref val="1"/>
          </dgm:varLst>
          <dgm:alg type="tx">
            <dgm:param type="txAnchorVert" val="t"/>
          </dgm:alg>
          <dgm:shape xmlns:r="http://schemas.openxmlformats.org/officeDocument/2006/relationships" type="rect" r:blip="">
            <dgm:adjLst/>
          </dgm:shape>
          <dgm:presOf axis="self" ptType="node"/>
          <dgm:constrLst>
            <dgm:constr type="lMarg"/>
            <dgm:constr type="rMarg"/>
            <dgm:constr type="tMarg"/>
            <dgm:constr type="bMarg"/>
          </dgm:constrLst>
          <dgm:ruleLst>
            <dgm:rule type="primFontSz" val="11" fact="NaN" max="NaN"/>
            <dgm:rule type="h" val="INF" fact="NaN" max="NaN"/>
          </dgm:ruleLst>
        </dgm:layoutNode>
      </dgm:layoutNode>
      <dgm:forEach name="Name9"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defRPr cap="all"/>
        </a:lvl1pPr>
      </dgm1612:lstStyle>
    </a:ext>
  </dgm:extLst>
</dgm:layoutDef>
</file>

<file path=ppt/diagrams/layout3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9.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40.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41.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4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4.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45.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46.xml><?xml version="1.0" encoding="utf-8"?>
<dgm:layoutDef xmlns:dgm="http://schemas.openxmlformats.org/drawingml/2006/diagram" xmlns:a="http://schemas.openxmlformats.org/drawingml/2006/main" uniqueId="urn:microsoft.com/office/officeart/2005/8/layout/hList1">
  <dgm:title val=""/>
  <dgm:desc val=""/>
  <dgm:catLst>
    <dgm:cat type="list" pri="5000"/>
    <dgm:cat type="convert" pri="5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0.8"/>
      <dgm:constr type="h" for="des" forName="desTx" refType="primFontSz" refFor="des" refForName="parTx" fact="1.22"/>
      <dgm:constr type="w" for="ch" forName="space" refType="w" refFor="ch" refForName="composite" op="equ" fact="0.14"/>
    </dgm:constrLst>
    <dgm:ruleLst>
      <dgm:rule type="w" for="ch" forName="composite" val="0" fact="NaN" max="NaN"/>
      <dgm:rule type="primFontSz" for="des" forName="parTx" val="5" fact="NaN" max="NaN"/>
    </dgm:ruleLst>
    <dgm:forEach name="Name4" axis="ch" ptType="node">
      <dgm:layoutNode name="composite">
        <dgm:alg type="composite"/>
        <dgm:shape xmlns:r="http://schemas.openxmlformats.org/officeDocument/2006/relationships" r:blip="">
          <dgm:adjLst/>
        </dgm:shape>
        <dgm:presOf/>
        <dgm:constrLst>
          <dgm:constr type="l" for="ch" forName="parTx"/>
          <dgm:constr type="w" for="ch" forName="parTx" refType="w"/>
          <dgm:constr type="t" for="ch" forName="parTx"/>
          <dgm:constr type="l" for="ch" forName="desTx"/>
          <dgm:constr type="w" for="ch" forName="desTx" refType="w" refFor="ch" refForName="parTx"/>
          <dgm:constr type="t" for="ch" forName="desTx" refType="h" refFor="ch" refForName="parTx"/>
        </dgm:constrLst>
        <dgm:ruleLst>
          <dgm:rule type="h" val="INF" fact="NaN" max="NaN"/>
        </dgm:ruleLst>
        <dgm:layoutNode name="parTx" styleLbl="alignNode1">
          <dgm:varLst>
            <dgm:chMax val="0"/>
            <dgm:chPref val="0"/>
            <dgm:bulletEnabled val="1"/>
          </dgm:varLst>
          <dgm:alg type="tx"/>
          <dgm:shape xmlns:r="http://schemas.openxmlformats.org/officeDocument/2006/relationships" type="rect" r:blip="">
            <dgm:adjLst/>
          </dgm:shape>
          <dgm:presOf axis="self" ptType="node"/>
          <dgm:constrLst>
            <dgm:constr type="h" refType="w" op="lte" fact="0.4"/>
            <dgm:constr type="h"/>
            <dgm:constr type="tMarg" refType="primFontSz" fact="0.32"/>
            <dgm:constr type="bMarg" refType="primFontSz" fact="0.32"/>
          </dgm:constrLst>
          <dgm:ruleLst>
            <dgm:rule type="h" val="INF" fact="NaN" max="NaN"/>
          </dgm:ruleLst>
        </dgm:layoutNode>
        <dgm:layoutNode name="desTx" styleLbl="alignAccFollowNode1">
          <dgm:varLst>
            <dgm:bulletEnabled val="1"/>
          </dgm:varLst>
          <dgm:alg type="tx">
            <dgm:param type="stBulletLvl" val="1"/>
          </dgm:alg>
          <dgm:shape xmlns:r="http://schemas.openxmlformats.org/officeDocument/2006/relationships" type="rect" r:blip="">
            <dgm:adjLst/>
          </dgm:shape>
          <dgm:presOf axis="des" ptType="node"/>
          <dgm:constrLst>
            <dgm:constr type="secFontSz" val="65"/>
            <dgm:constr type="primFontSz" refType="secFontSz"/>
            <dgm:constr type="h"/>
            <dgm:constr type="lMarg" refType="primFontSz" fact="0.42"/>
            <dgm:constr type="tMarg" refType="primFontSz" fact="0.42"/>
            <dgm:constr type="bMarg" refType="primFontSz" fact="0.63"/>
          </dgm:constrLst>
          <dgm:ruleLst>
            <dgm:rule type="h" val="INF" fact="NaN" max="NaN"/>
          </dgm:ruleLst>
        </dgm:layoutNode>
      </dgm:layoutNode>
      <dgm:forEach name="Name5"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47.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48.xml><?xml version="1.0" encoding="utf-8"?>
<dgm:layoutDef xmlns:dgm="http://schemas.openxmlformats.org/drawingml/2006/diagram" xmlns:a="http://schemas.openxmlformats.org/drawingml/2006/main" uniqueId="urn:microsoft.com/office/officeart/2005/8/layout/process5">
  <dgm:title val=""/>
  <dgm:desc val=""/>
  <dgm:catLst>
    <dgm:cat type="process" pri="17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7" srcId="0" destId="1" srcOrd="0" destOrd="0"/>
        <dgm:cxn modelId="8" srcId="0" destId="2" srcOrd="1" destOrd="0"/>
        <dgm:cxn modelId="9" srcId="0" destId="3" srcOrd="2" destOrd="0"/>
        <dgm:cxn modelId="10" srcId="0" destId="4" srcOrd="3" destOrd="0"/>
        <dgm:cxn modelId="11"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diagram">
    <dgm:varLst>
      <dgm:dir/>
      <dgm:resizeHandles val="exact"/>
    </dgm:varLst>
    <dgm:choose name="Name0">
      <dgm:if name="Name1" axis="self" func="var" arg="dir" op="equ" val="norm">
        <dgm:alg type="snake">
          <dgm:param type="grDir" val="tL"/>
          <dgm:param type="flowDir" val="row"/>
          <dgm:param type="contDir" val="revDir"/>
          <dgm:param type="bkpt" val="endCnv"/>
        </dgm:alg>
      </dgm:if>
      <dgm:else name="Name2">
        <dgm:alg type="snake">
          <dgm:param type="grDir" val="tR"/>
          <dgm:param type="flowDir" val="row"/>
          <dgm:param type="contDir" val="revDir"/>
          <dgm:param type="bkpt" val="endCnv"/>
        </dgm:alg>
      </dgm:else>
    </dgm:choose>
    <dgm:shape xmlns:r="http://schemas.openxmlformats.org/officeDocument/2006/relationships" r:blip="">
      <dgm:adjLst/>
    </dgm:shape>
    <dgm:presOf/>
    <dgm:constrLst>
      <dgm:constr type="w" for="ch" ptType="node" refType="w"/>
      <dgm:constr type="w" for="ch" forName="sibTrans" refType="w" refFor="ch" refPtType="node" op="equ" fact="0.4"/>
      <dgm:constr type="sp" refType="w" refFor="ch" refForName="sibTrans" op="equ"/>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Lst>
          <dgm:ruleLst/>
          <dgm:layoutNode name="connectorText">
            <dgm:alg type="tx">
              <dgm:param type="autoTxRot" val="upr"/>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49.xml><?xml version="1.0" encoding="utf-8"?>
<dgm:layoutDef xmlns:dgm="http://schemas.openxmlformats.org/drawingml/2006/diagram" xmlns:a="http://schemas.openxmlformats.org/drawingml/2006/main" uniqueId="urn:microsoft.com/office/officeart/2005/8/layout/hList1">
  <dgm:title val=""/>
  <dgm:desc val=""/>
  <dgm:catLst>
    <dgm:cat type="list" pri="5000"/>
    <dgm:cat type="convert" pri="5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0.8"/>
      <dgm:constr type="h" for="des" forName="desTx" refType="primFontSz" refFor="des" refForName="parTx" fact="1.22"/>
      <dgm:constr type="w" for="ch" forName="space" refType="w" refFor="ch" refForName="composite" op="equ" fact="0.14"/>
    </dgm:constrLst>
    <dgm:ruleLst>
      <dgm:rule type="w" for="ch" forName="composite" val="0" fact="NaN" max="NaN"/>
      <dgm:rule type="primFontSz" for="des" forName="parTx" val="5" fact="NaN" max="NaN"/>
    </dgm:ruleLst>
    <dgm:forEach name="Name4" axis="ch" ptType="node">
      <dgm:layoutNode name="composite">
        <dgm:alg type="composite"/>
        <dgm:shape xmlns:r="http://schemas.openxmlformats.org/officeDocument/2006/relationships" r:blip="">
          <dgm:adjLst/>
        </dgm:shape>
        <dgm:presOf/>
        <dgm:constrLst>
          <dgm:constr type="l" for="ch" forName="parTx"/>
          <dgm:constr type="w" for="ch" forName="parTx" refType="w"/>
          <dgm:constr type="t" for="ch" forName="parTx"/>
          <dgm:constr type="l" for="ch" forName="desTx"/>
          <dgm:constr type="w" for="ch" forName="desTx" refType="w" refFor="ch" refForName="parTx"/>
          <dgm:constr type="t" for="ch" forName="desTx" refType="h" refFor="ch" refForName="parTx"/>
        </dgm:constrLst>
        <dgm:ruleLst>
          <dgm:rule type="h" val="INF" fact="NaN" max="NaN"/>
        </dgm:ruleLst>
        <dgm:layoutNode name="parTx" styleLbl="alignNode1">
          <dgm:varLst>
            <dgm:chMax val="0"/>
            <dgm:chPref val="0"/>
            <dgm:bulletEnabled val="1"/>
          </dgm:varLst>
          <dgm:alg type="tx"/>
          <dgm:shape xmlns:r="http://schemas.openxmlformats.org/officeDocument/2006/relationships" type="rect" r:blip="">
            <dgm:adjLst/>
          </dgm:shape>
          <dgm:presOf axis="self" ptType="node"/>
          <dgm:constrLst>
            <dgm:constr type="h" refType="w" op="lte" fact="0.4"/>
            <dgm:constr type="h"/>
            <dgm:constr type="tMarg" refType="primFontSz" fact="0.32"/>
            <dgm:constr type="bMarg" refType="primFontSz" fact="0.32"/>
          </dgm:constrLst>
          <dgm:ruleLst>
            <dgm:rule type="h" val="INF" fact="NaN" max="NaN"/>
          </dgm:ruleLst>
        </dgm:layoutNode>
        <dgm:layoutNode name="desTx" styleLbl="alignAccFollowNode1">
          <dgm:varLst>
            <dgm:bulletEnabled val="1"/>
          </dgm:varLst>
          <dgm:alg type="tx">
            <dgm:param type="stBulletLvl" val="1"/>
          </dgm:alg>
          <dgm:shape xmlns:r="http://schemas.openxmlformats.org/officeDocument/2006/relationships" type="rect" r:blip="">
            <dgm:adjLst/>
          </dgm:shape>
          <dgm:presOf axis="des" ptType="node"/>
          <dgm:constrLst>
            <dgm:constr type="secFontSz" val="65"/>
            <dgm:constr type="primFontSz" refType="secFontSz"/>
            <dgm:constr type="h"/>
            <dgm:constr type="lMarg" refType="primFontSz" fact="0.42"/>
            <dgm:constr type="tMarg" refType="primFontSz" fact="0.42"/>
            <dgm:constr type="bMarg" refType="primFontSz" fact="0.63"/>
          </dgm:constrLst>
          <dgm:ruleLst>
            <dgm:rule type="h" val="INF" fact="NaN" max="NaN"/>
          </dgm:ruleLst>
        </dgm:layoutNode>
      </dgm:layoutNode>
      <dgm:forEach name="Name5"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5.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50.xml><?xml version="1.0" encoding="utf-8"?>
<dgm:layoutDef xmlns:dgm="http://schemas.openxmlformats.org/drawingml/2006/diagram" xmlns:a="http://schemas.openxmlformats.org/drawingml/2006/main" uniqueId="urn:microsoft.com/office/officeart/2005/8/layout/bProcess2">
  <dgm:title val=""/>
  <dgm:desc val=""/>
  <dgm:catLst>
    <dgm:cat type="process" pri="24000"/>
  </dgm:catLst>
  <dgm:sampData>
    <dgm:dataModel>
      <dgm:ptLst>
        <dgm:pt modelId="0" type="doc"/>
        <dgm:pt modelId="1">
          <dgm:prSet phldr="1"/>
        </dgm:pt>
        <dgm:pt modelId="2">
          <dgm:prSet phldr="1"/>
        </dgm:pt>
        <dgm:pt modelId="3">
          <dgm:prSet phldr="1"/>
        </dgm:pt>
        <dgm:pt modelId="4">
          <dgm:prSet phldr="1"/>
        </dgm:pt>
        <dgm:pt modelId="5">
          <dgm:prSet phldr="1"/>
        </dgm:pt>
        <dgm:pt modelId="6">
          <dgm:prSet phldr="1"/>
        </dgm:pt>
        <dgm:pt modelId="7">
          <dgm:prSet phldr="1"/>
        </dgm:pt>
        <dgm:pt modelId="8">
          <dgm:prSet phldr="1"/>
        </dgm:pt>
        <dgm:pt modelId="9">
          <dgm:prSet phldr="1"/>
        </dgm:pt>
      </dgm:ptLst>
      <dgm:cxnLst>
        <dgm:cxn modelId="10" srcId="0" destId="1" srcOrd="0" destOrd="0"/>
        <dgm:cxn modelId="11" srcId="0" destId="2" srcOrd="1" destOrd="0"/>
        <dgm:cxn modelId="12" srcId="0" destId="3" srcOrd="2" destOrd="0"/>
        <dgm:cxn modelId="13" srcId="0" destId="4" srcOrd="3" destOrd="0"/>
        <dgm:cxn modelId="14" srcId="0" destId="5" srcOrd="4" destOrd="0"/>
        <dgm:cxn modelId="15" srcId="0" destId="6" srcOrd="5" destOrd="0"/>
        <dgm:cxn modelId="16" srcId="0" destId="7" srcOrd="6" destOrd="0"/>
        <dgm:cxn modelId="17" srcId="0" destId="8" srcOrd="7" destOrd="0"/>
        <dgm:cxn modelId="18" srcId="0" destId="9" srcOrd="8"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dgm:varLst>
    <dgm:choose name="Name0">
      <dgm:if name="Name1" func="var" arg="dir" op="equ" val="norm">
        <dgm:alg type="snake">
          <dgm:param type="grDir" val="tL"/>
          <dgm:param type="flowDir" val="col"/>
          <dgm:param type="contDir" val="revDir"/>
        </dgm:alg>
      </dgm:if>
      <dgm:else name="Name2">
        <dgm:alg type="snake">
          <dgm:param type="grDir" val="tR"/>
          <dgm:param type="flowDir" val="col"/>
          <dgm:param type="contDir" val="revDir"/>
        </dgm:alg>
      </dgm:else>
    </dgm:choose>
    <dgm:shape xmlns:r="http://schemas.openxmlformats.org/officeDocument/2006/relationships" r:blip="">
      <dgm:adjLst/>
    </dgm:shape>
    <dgm:presOf/>
    <dgm:constrLst>
      <dgm:constr type="w" for="ch" forName="firstNode" refType="w"/>
      <dgm:constr type="w" for="ch" forName="lastNode" refType="w" refFor="ch" refForName="firstNode" op="equ"/>
      <dgm:constr type="w" for="ch" forName="middleNode" refType="w" refFor="ch" refForName="firstNode" op="equ"/>
      <dgm:constr type="h" for="ch" ptType="sibTrans" refType="w" refFor="ch" refForName="middleNode" op="equ" fact="0.35"/>
      <dgm:constr type="sp" refType="w" refFor="ch" refForName="middleNode" fact="0.5"/>
      <dgm:constr type="connDist" for="des" ptType="sibTrans" op="equ"/>
      <dgm:constr type="primFontSz" for="ch" forName="firstNode" val="65"/>
      <dgm:constr type="primFontSz" for="ch" forName="lastNode" refType="primFontSz" refFor="ch" refForName="firstNode" op="equ"/>
      <dgm:constr type="primFontSz" for="des" forName="shape" val="65"/>
      <dgm:constr type="primFontSz" for="des" forName="shape" refType="primFontSz" refFor="ch" refForName="firstNode" op="lte"/>
      <dgm:constr type="primFontSz" for="des" forName="shape" refType="primFontSz" refFor="ch" refForName="lastNode" op="lte"/>
    </dgm:constrLst>
    <dgm:ruleLst/>
    <dgm:forEach name="Name3" axis="ch" ptType="node">
      <dgm:choose name="Name4">
        <dgm:if name="Name5" axis="self" ptType="node" func="pos" op="equ" val="1">
          <dgm:layoutNode name="firstNode">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if>
        <dgm:if name="Name6" axis="self" ptType="node" func="revPos" op="equ" val="1">
          <dgm:layoutNode name="lastNode">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if>
        <dgm:else name="Name7">
          <dgm:layoutNode name="middleNode">
            <dgm:alg type="composite"/>
            <dgm:shape xmlns:r="http://schemas.openxmlformats.org/officeDocument/2006/relationships" r:blip="">
              <dgm:adjLst/>
            </dgm:shape>
            <dgm:presOf/>
            <dgm:constrLst>
              <dgm:constr type="h" refType="w"/>
              <dgm:constr type="w" for="ch" forName="padding" refType="w"/>
              <dgm:constr type="h" for="ch" forName="padding" refType="h"/>
              <dgm:constr type="w" for="ch" forName="shape" refType="w" fact="0.667"/>
              <dgm:constr type="h" for="ch" forName="shape" refType="h" fact="0.667"/>
              <dgm:constr type="ctrX" for="ch" forName="shape" refType="w" fact="0.5"/>
              <dgm:constr type="ctrY" for="ch" forName="shape" refType="h" fact="0.5"/>
            </dgm:constrLst>
            <dgm:ruleLst/>
            <dgm:layoutNode name="padding">
              <dgm:alg type="sp"/>
              <dgm:shape xmlns:r="http://schemas.openxmlformats.org/officeDocument/2006/relationships" type="ellipse" r:blip="" hideGeom="1">
                <dgm:adjLst/>
              </dgm:shape>
              <dgm:presOf/>
              <dgm:constrLst/>
              <dgm:ruleLst/>
            </dgm:layoutNode>
            <dgm:layoutNode name="shape">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else>
      </dgm:choose>
      <dgm:forEach name="Name8" axis="followSib" ptType="sibTrans" cnt="1">
        <dgm:layoutNode name="sibTrans">
          <dgm:choose name="Name9">
            <dgm:if name="Name10" func="var" arg="dir" op="equ" val="norm">
              <dgm:choose name="Name11">
                <dgm:if name="Name12" axis="self" ptType="sibTrans" func="pos" op="equ" val="1">
                  <dgm:alg type="conn">
                    <dgm:param type="begPts" val="auto"/>
                    <dgm:param type="endPts" val="auto"/>
                    <dgm:param type="srcNode" val="firstNode"/>
                    <dgm:param type="dstNode" val="shape"/>
                  </dgm:alg>
                </dgm:if>
                <dgm:if name="Name13" axis="self" ptType="sibTrans" func="revPos" op="equ" val="1">
                  <dgm:alg type="conn">
                    <dgm:param type="begPts" val="auto"/>
                    <dgm:param type="endPts" val="auto"/>
                    <dgm:param type="srcNode" val="shape"/>
                    <dgm:param type="dstNode" val="lastNode"/>
                  </dgm:alg>
                </dgm:if>
                <dgm:else name="Name14">
                  <dgm:alg type="conn">
                    <dgm:param type="begPts" val="auto"/>
                    <dgm:param type="endPts" val="auto"/>
                    <dgm:param type="srcNode" val="shape"/>
                    <dgm:param type="dstNode" val="shape"/>
                  </dgm:alg>
                </dgm:else>
              </dgm:choose>
            </dgm:if>
            <dgm:else name="Name15">
              <dgm:choose name="Name16">
                <dgm:if name="Name17" axis="self" ptType="sibTrans" func="pos" op="equ" val="1">
                  <dgm:alg type="conn">
                    <dgm:param type="begPts" val="auto"/>
                    <dgm:param type="endPts" val="auto"/>
                    <dgm:param type="srcNode" val="firstNode"/>
                    <dgm:param type="dstNode" val="shape"/>
                  </dgm:alg>
                </dgm:if>
                <dgm:if name="Name18" axis="self" ptType="sibTrans" func="revPos" op="equ" val="1">
                  <dgm:alg type="conn">
                    <dgm:param type="begPts" val="auto"/>
                    <dgm:param type="endPts" val="auto"/>
                    <dgm:param type="srcNode" val="shape"/>
                    <dgm:param type="dstNode" val="lastNode"/>
                  </dgm:alg>
                </dgm:if>
                <dgm:else name="Name19">
                  <dgm:alg type="conn">
                    <dgm:param type="begPts" val="auto"/>
                    <dgm:param type="endPts" val="auto"/>
                    <dgm:param type="srcNode" val="shape"/>
                    <dgm:param type="dstNode" val="shape"/>
                  </dgm:alg>
                </dgm:else>
              </dgm:choose>
            </dgm:else>
          </dgm:choose>
          <dgm:shape xmlns:r="http://schemas.openxmlformats.org/officeDocument/2006/relationships" rot="90" type="triangle" r:blip="">
            <dgm:adjLst/>
          </dgm:shape>
          <dgm:presOf axis="self"/>
          <dgm:constrLst>
            <dgm:constr type="w" refType="h"/>
            <dgm:constr type="connDist"/>
            <dgm:constr type="begPad" refType="connDist" fact="0.25"/>
            <dgm:constr type="endPad" refType="connDist" fact="0.22"/>
          </dgm:constrLst>
          <dgm:ruleLst/>
        </dgm:layoutNode>
      </dgm:forEach>
    </dgm:forEach>
  </dgm:layoutNode>
</dgm:layoutDef>
</file>

<file path=ppt/diagrams/layout5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52.xml><?xml version="1.0" encoding="utf-8"?>
<dgm:layoutDef xmlns:dgm="http://schemas.openxmlformats.org/drawingml/2006/diagram" xmlns:a="http://schemas.openxmlformats.org/drawingml/2006/main" uniqueId="urn:microsoft.com/office/officeart/2005/8/layout/hList1">
  <dgm:title val=""/>
  <dgm:desc val=""/>
  <dgm:catLst>
    <dgm:cat type="list" pri="5000"/>
    <dgm:cat type="convert" pri="5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0.8"/>
      <dgm:constr type="h" for="des" forName="desTx" refType="primFontSz" refFor="des" refForName="parTx" fact="1.22"/>
      <dgm:constr type="w" for="ch" forName="space" refType="w" refFor="ch" refForName="composite" op="equ" fact="0.14"/>
    </dgm:constrLst>
    <dgm:ruleLst>
      <dgm:rule type="w" for="ch" forName="composite" val="0" fact="NaN" max="NaN"/>
      <dgm:rule type="primFontSz" for="des" forName="parTx" val="5" fact="NaN" max="NaN"/>
    </dgm:ruleLst>
    <dgm:forEach name="Name4" axis="ch" ptType="node">
      <dgm:layoutNode name="composite">
        <dgm:alg type="composite"/>
        <dgm:shape xmlns:r="http://schemas.openxmlformats.org/officeDocument/2006/relationships" r:blip="">
          <dgm:adjLst/>
        </dgm:shape>
        <dgm:presOf/>
        <dgm:constrLst>
          <dgm:constr type="l" for="ch" forName="parTx"/>
          <dgm:constr type="w" for="ch" forName="parTx" refType="w"/>
          <dgm:constr type="t" for="ch" forName="parTx"/>
          <dgm:constr type="l" for="ch" forName="desTx"/>
          <dgm:constr type="w" for="ch" forName="desTx" refType="w" refFor="ch" refForName="parTx"/>
          <dgm:constr type="t" for="ch" forName="desTx" refType="h" refFor="ch" refForName="parTx"/>
        </dgm:constrLst>
        <dgm:ruleLst>
          <dgm:rule type="h" val="INF" fact="NaN" max="NaN"/>
        </dgm:ruleLst>
        <dgm:layoutNode name="parTx" styleLbl="alignNode1">
          <dgm:varLst>
            <dgm:chMax val="0"/>
            <dgm:chPref val="0"/>
            <dgm:bulletEnabled val="1"/>
          </dgm:varLst>
          <dgm:alg type="tx"/>
          <dgm:shape xmlns:r="http://schemas.openxmlformats.org/officeDocument/2006/relationships" type="rect" r:blip="">
            <dgm:adjLst/>
          </dgm:shape>
          <dgm:presOf axis="self" ptType="node"/>
          <dgm:constrLst>
            <dgm:constr type="h" refType="w" op="lte" fact="0.4"/>
            <dgm:constr type="h"/>
            <dgm:constr type="tMarg" refType="primFontSz" fact="0.32"/>
            <dgm:constr type="bMarg" refType="primFontSz" fact="0.32"/>
          </dgm:constrLst>
          <dgm:ruleLst>
            <dgm:rule type="h" val="INF" fact="NaN" max="NaN"/>
          </dgm:ruleLst>
        </dgm:layoutNode>
        <dgm:layoutNode name="desTx" styleLbl="alignAccFollowNode1">
          <dgm:varLst>
            <dgm:bulletEnabled val="1"/>
          </dgm:varLst>
          <dgm:alg type="tx">
            <dgm:param type="stBulletLvl" val="1"/>
          </dgm:alg>
          <dgm:shape xmlns:r="http://schemas.openxmlformats.org/officeDocument/2006/relationships" type="rect" r:blip="">
            <dgm:adjLst/>
          </dgm:shape>
          <dgm:presOf axis="des" ptType="node"/>
          <dgm:constrLst>
            <dgm:constr type="secFontSz" val="65"/>
            <dgm:constr type="primFontSz" refType="secFontSz"/>
            <dgm:constr type="h"/>
            <dgm:constr type="lMarg" refType="primFontSz" fact="0.42"/>
            <dgm:constr type="tMarg" refType="primFontSz" fact="0.42"/>
            <dgm:constr type="bMarg" refType="primFontSz" fact="0.63"/>
          </dgm:constrLst>
          <dgm:ruleLst>
            <dgm:rule type="h" val="INF" fact="NaN" max="NaN"/>
          </dgm:ruleLst>
        </dgm:layoutNode>
      </dgm:layoutNode>
      <dgm:forEach name="Name5"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5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54.xml><?xml version="1.0" encoding="utf-8"?>
<dgm:layoutDef xmlns:dgm="http://schemas.openxmlformats.org/drawingml/2006/diagram" xmlns:a="http://schemas.openxmlformats.org/drawingml/2006/main" uniqueId="urn:microsoft.com/office/officeart/2005/8/layout/cycle5">
  <dgm:title val=""/>
  <dgm:desc val=""/>
  <dgm:catLst>
    <dgm:cat type="cycle" pri="3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choose name="Name2">
          <dgm:if name="Name3" axis="ch" ptType="node" func="cnt" op="gt" val="2">
            <dgm:alg type="cycle">
              <dgm:param type="stAng" val="0"/>
              <dgm:param type="spanAng" val="360"/>
            </dgm:alg>
          </dgm:if>
          <dgm:else name="Name4">
            <dgm:alg type="cycle">
              <dgm:param type="stAng" val="-90"/>
              <dgm:param type="spanAng" val="360"/>
            </dgm:alg>
          </dgm:else>
        </dgm:choose>
      </dgm:if>
      <dgm:else name="Name5">
        <dgm:choose name="Name6">
          <dgm:if name="Name7" axis="ch" ptType="node" func="cnt" op="gt" val="2">
            <dgm:alg type="cycle">
              <dgm:param type="stAng" val="0"/>
              <dgm:param type="spanAng" val="-360"/>
            </dgm:alg>
          </dgm:if>
          <dgm:else name="Name8">
            <dgm:alg type="cycle">
              <dgm:param type="stAng" val="90"/>
              <dgm:param type="spanAng" val="-360"/>
            </dgm:alg>
          </dgm:else>
        </dgm:choose>
      </dgm:else>
    </dgm:choose>
    <dgm:shape xmlns:r="http://schemas.openxmlformats.org/officeDocument/2006/relationships" r:blip="">
      <dgm:adjLst/>
    </dgm:shape>
    <dgm:presOf/>
    <dgm:choose name="Name9">
      <dgm:if name="Name10" func="var" arg="dir" op="equ" val="norm">
        <dgm:constrLst>
          <dgm:constr type="w" for="ch" forName="node" refType="w"/>
          <dgm:constr type="w" for="ch" ptType="sibTrans" refType="w" refFor="ch" refForName="node" op="equ" fact="0.3"/>
          <dgm:constr type="diam" for="ch" ptType="sibTrans" refType="diam" op="equ"/>
          <dgm:constr type="sibSp" refType="w" refFor="ch" refForName="node" op="equ" fact="0.15"/>
          <dgm:constr type="w" for="ch" forName="spNode" refType="sibSp" fact="1.6"/>
          <dgm:constr type="primFontSz" for="ch" forName="node" op="equ" val="65"/>
        </dgm:constrLst>
      </dgm:if>
      <dgm:else name="Name11">
        <dgm:constrLst>
          <dgm:constr type="w" for="ch" forName="node" refType="w"/>
          <dgm:constr type="w" for="ch" ptType="sibTrans" refType="w" refFor="ch" refForName="node" op="equ" fact="0.3"/>
          <dgm:constr type="diam" for="ch" ptType="sibTrans" refType="diam" fact="-1"/>
          <dgm:constr type="diam" for="ch" refType="diam" op="equ" fact="-1"/>
          <dgm:constr type="sibSp" refType="w" refFor="ch" refForName="node" op="equ" fact="0.15"/>
          <dgm:constr type="w" for="ch" forName="spNode" refType="sibSp" fact="1.6"/>
          <dgm:constr type="primFontSz" for="ch" forName="node" op="equ" val="65"/>
        </dgm:constrLst>
      </dgm:else>
    </dgm:choose>
    <dgm:ruleLst/>
    <dgm:forEach name="Name12" axis="ch" ptType="node">
      <dgm:layoutNode name="node">
        <dgm:varLst>
          <dgm:bulletEnabled val="1"/>
        </dgm:varLst>
        <dgm:alg type="tx"/>
        <dgm:shape xmlns:r="http://schemas.openxmlformats.org/officeDocument/2006/relationships" type="roundRect" r:blip="">
          <dgm:adjLst/>
        </dgm:shape>
        <dgm:presOf axis="desOrSelf" ptType="node"/>
        <dgm:constrLst>
          <dgm:constr type="h" refType="w" fact="0.65"/>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3">
        <dgm:if name="Name14" axis="par ch" ptType="doc node" func="cnt" op="gt" val="1">
          <dgm:layoutNode name="spNode">
            <dgm:alg type="sp"/>
            <dgm:shape xmlns:r="http://schemas.openxmlformats.org/officeDocument/2006/relationships" r:blip="">
              <dgm:adjLst/>
            </dgm:shape>
            <dgm:presOf/>
            <dgm:constrLst>
              <dgm:constr type="h" refType="w"/>
            </dgm:constrLst>
            <dgm:ruleLst/>
          </dgm:layoutNode>
          <dgm:forEach name="Name15" axis="followSib" ptType="sibTrans" hideLastTrans="0" cnt="1">
            <dgm:layoutNode name="sibTrans">
              <dgm:alg type="conn">
                <dgm:param type="dim" val="1D"/>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connDist"/>
                <dgm:constr type="begPad" refType="connDist" fact="0.2"/>
                <dgm:constr type="endPad" refType="connDist" fact="0.2"/>
              </dgm:constrLst>
              <dgm:ruleLst/>
            </dgm:layoutNode>
          </dgm:forEach>
        </dgm:if>
        <dgm:else name="Name16"/>
      </dgm:choose>
    </dgm:forEach>
  </dgm:layoutNode>
</dgm:layoutDef>
</file>

<file path=ppt/diagrams/layout5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56.xml><?xml version="1.0" encoding="utf-8"?>
<dgm:layoutDef xmlns:dgm="http://schemas.openxmlformats.org/drawingml/2006/diagram" xmlns:a="http://schemas.openxmlformats.org/drawingml/2006/main" uniqueId="urn:microsoft.com/office/officeart/2009/3/layout/HorizontalOrganizationChart">
  <dgm:title val=""/>
  <dgm:desc val=""/>
  <dgm:catLst>
    <dgm:cat type="hierarchy" pri="43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305"/>
      <dgm:constr type="w" for="des" forName="rootComposite" refType="w" fact="10"/>
      <dgm:constr type="h" for="des" forName="rootComposite" refType="w" refFor="des" refForName="rootComposite1" fact="0.305"/>
      <dgm:constr type="w" for="des" forName="rootComposite3" refType="w" fact="10"/>
      <dgm:constr type="h" for="des" forName="rootComposite3" refType="w" refFor="des" refForName="rootComposite1" fact="0.305"/>
      <dgm:constr type="primFontSz" for="des" ptType="node" op="equ"/>
      <dgm:constr type="sp" for="des" op="equ"/>
      <dgm:constr type="sp" for="des" forName="hierRoot1" refType="w" refFor="des" refForName="rootComposite1" fact="0.2"/>
      <dgm:constr type="sp" for="des" forName="hierRoot2" refType="sp" refFor="des" refForName="hierRoot1"/>
      <dgm:constr type="sp" for="des" forName="hierRoot3" refType="sp" refFor="des" refForName="hierRoot1"/>
      <dgm:constr type="sibSp" refType="w" refFor="des" refForName="rootComposite1" fact="0.125"/>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125"/>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func="var" arg="dir" op="equ" val="norm">
                  <dgm:alg type="hierRoot">
                    <dgm:param type="hierAlign" val="lT"/>
                  </dgm:alg>
                  <dgm:constrLst>
                    <dgm:constr type="alignOff" val="0.75"/>
                  </dgm:constrLst>
                </dgm:if>
                <dgm:else name="Name9">
                  <dgm:alg type="hierRoot">
                    <dgm:param type="hierAlign" val="rT"/>
                  </dgm:alg>
                  <dgm:constrLst>
                    <dgm:constr type="alignOff" val="0.75"/>
                  </dgm:constrLst>
                </dgm:else>
              </dgm:choose>
            </dgm:if>
            <dgm:if name="Name10" func="var" arg="hierBranch" op="equ" val="r">
              <dgm:choose name="Name11">
                <dgm:if name="Name12" func="var" arg="dir" op="equ" val="norm">
                  <dgm:alg type="hierRoot">
                    <dgm:param type="hierAlign" val="lB"/>
                  </dgm:alg>
                  <dgm:constrLst>
                    <dgm:constr type="alignOff" val="0.75"/>
                  </dgm:constrLst>
                </dgm:if>
                <dgm:else name="Name13">
                  <dgm:alg type="hierRoot">
                    <dgm:param type="hierAlign" val="rB"/>
                  </dgm:alg>
                  <dgm:constrLst>
                    <dgm:constr type="alignOff" val="0.75"/>
                  </dgm:constrLst>
                </dgm:else>
              </dgm:choose>
            </dgm:if>
            <dgm:if name="Name14" func="var" arg="hierBranch" op="equ" val="hang">
              <dgm:choose name="Name15">
                <dgm:if name="Name16" func="var" arg="dir" op="equ" val="norm">
                  <dgm:alg type="hierRoot">
                    <dgm:param type="hierAlign" val="lCtrCh"/>
                  </dgm:alg>
                  <dgm:constrLst>
                    <dgm:constr type="alignOff" val="0.65"/>
                  </dgm:constrLst>
                </dgm:if>
                <dgm:else name="Name17">
                  <dgm:alg type="hierRoot">
                    <dgm:param type="hierAlign" val="rCtrCh"/>
                  </dgm:alg>
                  <dgm:constrLst>
                    <dgm:constr type="alignOff" val="0.65"/>
                  </dgm:constrLst>
                </dgm:else>
              </dgm:choose>
            </dgm:if>
            <dgm:else name="Name18">
              <dgm:choose name="Name19">
                <dgm:if name="Name20" func="var" arg="dir" op="equ" val="norm">
                  <dgm:alg type="hierRoot">
                    <dgm:param type="hierAlign" val="lCtrCh"/>
                  </dgm:alg>
                  <dgm:constrLst>
                    <dgm:constr type="alignOff"/>
                    <dgm:constr type="bendDist" for="des" ptType="parTrans" refType="sp" fact="0.5"/>
                  </dgm:constrLst>
                </dgm:if>
                <dgm:else name="Name21">
                  <dgm:alg type="hierRoot">
                    <dgm:param type="hierAlign" val="rCtrCh"/>
                  </dgm:alg>
                  <dgm:constrLst>
                    <dgm:constr type="alignOff"/>
                    <dgm:constr type="bendDist" for="des" ptType="parTrans" refType="sp" fact="0.5"/>
                  </dgm:constrLst>
                </dgm:else>
              </dgm:choose>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22">
              <dgm:if name="Name23"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24"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25"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6">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7">
              <dgm:if name="Name28" func="var" arg="hierBranch" op="equ" val="l">
                <dgm:choose name="Name29">
                  <dgm:if name="Name30" func="var" arg="dir" op="equ" val="norm">
                    <dgm:alg type="hierChild">
                      <dgm:param type="chAlign" val="t"/>
                      <dgm:param type="linDir" val="fromL"/>
                    </dgm:alg>
                  </dgm:if>
                  <dgm:else name="Name31">
                    <dgm:alg type="hierChild">
                      <dgm:param type="chAlign" val="t"/>
                      <dgm:param type="linDir" val="fromR"/>
                    </dgm:alg>
                  </dgm:else>
                </dgm:choose>
              </dgm:if>
              <dgm:if name="Name32" func="var" arg="hierBranch" op="equ" val="r">
                <dgm:choose name="Name33">
                  <dgm:if name="Name34" func="var" arg="dir" op="equ" val="norm">
                    <dgm:alg type="hierChild">
                      <dgm:param type="chAlign" val="b"/>
                      <dgm:param type="linDir" val="fromL"/>
                    </dgm:alg>
                  </dgm:if>
                  <dgm:else name="Name35">
                    <dgm:alg type="hierChild">
                      <dgm:param type="chAlign" val="b"/>
                      <dgm:param type="linDir" val="fromR"/>
                    </dgm:alg>
                  </dgm:else>
                </dgm:choose>
              </dgm:if>
              <dgm:if name="Name36" func="var" arg="hierBranch" op="equ" val="hang">
                <dgm:choose name="Name37">
                  <dgm:if name="Name38" func="var" arg="dir" op="equ" val="norm">
                    <dgm:alg type="hierChild">
                      <dgm:param type="chAlign" val="l"/>
                      <dgm:param type="linDir" val="fromT"/>
                      <dgm:param type="secChAlign" val="t"/>
                      <dgm:param type="secLinDir" val="fromL"/>
                    </dgm:alg>
                  </dgm:if>
                  <dgm:else name="Name39">
                    <dgm:alg type="hierChild">
                      <dgm:param type="chAlign" val="r"/>
                      <dgm:param type="linDir" val="fromT"/>
                      <dgm:param type="secChAlign" val="t"/>
                      <dgm:param type="secLinDir" val="fromR"/>
                    </dgm:alg>
                  </dgm:else>
                </dgm:choose>
              </dgm:if>
              <dgm:else name="Name40">
                <dgm:choose name="Name41">
                  <dgm:if name="Name42" func="var" arg="dir" op="equ" val="norm">
                    <dgm:alg type="hierChild">
                      <dgm:param type="linDir" val="fromT"/>
                      <dgm:param type="chAlign" val="l"/>
                    </dgm:alg>
                  </dgm:if>
                  <dgm:else name="Name43">
                    <dgm:alg type="hierChild">
                      <dgm:param type="linDir" val="fromT"/>
                      <dgm:param type="chAlign" val="r"/>
                    </dgm:alg>
                  </dgm:else>
                </dgm:choose>
              </dgm:else>
            </dgm:choose>
            <dgm:shape xmlns:r="http://schemas.openxmlformats.org/officeDocument/2006/relationships" r:blip="">
              <dgm:adjLst/>
            </dgm:shape>
            <dgm:presOf/>
            <dgm:constrLst/>
            <dgm:ruleLst/>
            <dgm:forEach name="rep2a" axis="ch" ptType="nonAsst">
              <dgm:forEach name="Name44" axis="precedSib" ptType="parTrans" st="-1" cnt="1">
                <dgm:choose name="Name45">
                  <dgm:if name="Name46" func="var" arg="hierBranch" op="equ" val="hang">
                    <dgm:layoutNode name="Name47">
                      <dgm:choose name="Name48">
                        <dgm:if name="Name49" func="var" arg="dir" op="equ" val="norm">
                          <dgm:alg type="conn">
                            <dgm:param type="connRout" val="bend"/>
                            <dgm:param type="dim" val="1D"/>
                            <dgm:param type="endSty" val="noArr"/>
                            <dgm:param type="begPts" val="midR"/>
                            <dgm:param type="endPts" val="bCtr tCtr"/>
                          </dgm:alg>
                        </dgm:if>
                        <dgm:else name="Name50">
                          <dgm:alg type="conn">
                            <dgm:param type="connRout" val="bend"/>
                            <dgm:param type="dim" val="1D"/>
                            <dgm:param type="endSty" val="noArr"/>
                            <dgm:param type="begPts" val="midL"/>
                            <dgm:param type="endPts" val="bCtr tCtr"/>
                          </dgm:alg>
                        </dgm:else>
                      </dgm:choose>
                      <dgm:shape xmlns:r="http://schemas.openxmlformats.org/officeDocument/2006/relationships" type="conn" r:blip="" zOrderOff="-99999">
                        <dgm:adjLst/>
                      </dgm:shape>
                      <dgm:presOf axis="self"/>
                      <dgm:constrLst>
                        <dgm:constr type="begPad"/>
                        <dgm:constr type="endPad"/>
                      </dgm:constrLst>
                      <dgm:ruleLst/>
                    </dgm:layoutNode>
                  </dgm:if>
                  <dgm:if name="Name51" func="var" arg="hierBranch" op="equ" val="l">
                    <dgm:layoutNode name="Name52">
                      <dgm:choose name="Name53">
                        <dgm:if name="Name54" func="var" arg="dir" op="equ" val="norm">
                          <dgm:alg type="conn">
                            <dgm:param type="connRout" val="bend"/>
                            <dgm:param type="dim" val="1D"/>
                            <dgm:param type="endSty" val="noArr"/>
                            <dgm:param type="begPts" val="midR"/>
                            <dgm:param type="endPts" val="tCtr"/>
                          </dgm:alg>
                        </dgm:if>
                        <dgm:else name="Name55">
                          <dgm:alg type="conn">
                            <dgm:param type="connRout" val="bend"/>
                            <dgm:param type="dim" val="1D"/>
                            <dgm:param type="endSty" val="noArr"/>
                            <dgm:param type="begPts" val="midL"/>
                            <dgm:param type="endPts" val="tCtr"/>
                          </dgm:alg>
                        </dgm:else>
                      </dgm:choose>
                      <dgm:shape xmlns:r="http://schemas.openxmlformats.org/officeDocument/2006/relationships" type="conn" r:blip="" zOrderOff="-99999">
                        <dgm:adjLst/>
                      </dgm:shape>
                      <dgm:presOf axis="self"/>
                      <dgm:constrLst>
                        <dgm:constr type="begPad"/>
                        <dgm:constr type="endPad"/>
                      </dgm:constrLst>
                      <dgm:ruleLst/>
                    </dgm:layoutNode>
                  </dgm:if>
                  <dgm:if name="Name56" func="var" arg="hierBranch" op="equ" val="r">
                    <dgm:layoutNode name="Name57">
                      <dgm:choose name="Name58">
                        <dgm:if name="Name59" func="var" arg="dir" op="equ" val="norm">
                          <dgm:alg type="conn">
                            <dgm:param type="connRout" val="bend"/>
                            <dgm:param type="dim" val="1D"/>
                            <dgm:param type="endSty" val="noArr"/>
                            <dgm:param type="begPts" val="midR"/>
                            <dgm:param type="endPts" val="bCtr"/>
                          </dgm:alg>
                        </dgm:if>
                        <dgm:else name="Name60">
                          <dgm:alg type="conn">
                            <dgm:param type="connRout" val="bend"/>
                            <dgm:param type="dim" val="1D"/>
                            <dgm:param type="endSty" val="noArr"/>
                            <dgm:param type="begPts" val="midL"/>
                            <dgm:param type="endPts" val="bCtr"/>
                          </dgm:alg>
                        </dgm:else>
                      </dgm:choose>
                      <dgm:shape xmlns:r="http://schemas.openxmlformats.org/officeDocument/2006/relationships" type="conn" r:blip="" zOrderOff="-99999">
                        <dgm:adjLst/>
                      </dgm:shape>
                      <dgm:presOf axis="self"/>
                      <dgm:constrLst>
                        <dgm:constr type="begPad"/>
                        <dgm:constr type="endPad"/>
                      </dgm:constrLst>
                      <dgm:ruleLst/>
                    </dgm:layoutNode>
                  </dgm:if>
                  <dgm:else name="Name61">
                    <dgm:choose name="Name62">
                      <dgm:if name="Name63" func="var" arg="dir" op="equ" val="norm">
                        <dgm:layoutNode name="Name64">
                          <dgm:alg type="conn">
                            <dgm:param type="connRout" val="bend"/>
                            <dgm:param type="dim" val="1D"/>
                            <dgm:param type="endSty" val="noArr"/>
                            <dgm:param type="begPts" val="midR"/>
                            <dgm:param type="endPts" val="midL"/>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else name="Name65">
                        <dgm:layoutNode name="Name66">
                          <dgm:alg type="conn">
                            <dgm:param type="connRout" val="bend"/>
                            <dgm:param type="dim" val="1D"/>
                            <dgm:param type="endSty" val="noArr"/>
                            <dgm:param type="begPts" val="midL"/>
                            <dgm:param type="endPts" val="midR"/>
                            <dgm:param type="bendPt" val="end"/>
                          </dgm:alg>
                          <dgm:shape xmlns:r="http://schemas.openxmlformats.org/officeDocument/2006/relationships" type="conn" r:blip="" zOrderOff="-99999">
                            <dgm:adjLst/>
                          </dgm:shape>
                          <dgm:presOf axis="self"/>
                          <dgm:constrLst>
                            <dgm:constr type="begPad"/>
                            <dgm:constr type="endPad"/>
                          </dgm:constrLst>
                          <dgm:ruleLst/>
                        </dgm:layoutNode>
                      </dgm:else>
                    </dgm:choose>
                  </dgm:else>
                </dgm:choose>
              </dgm:forEach>
              <dgm:layoutNode name="hierRoot2">
                <dgm:varLst>
                  <dgm:hierBranch val="init"/>
                </dgm:varLst>
                <dgm:choose name="Name67">
                  <dgm:if name="Name68" func="var" arg="hierBranch" op="equ" val="l">
                    <dgm:choose name="Name69">
                      <dgm:if name="Name70" func="var" arg="dir" op="equ" val="norm">
                        <dgm:alg type="hierRoot">
                          <dgm:param type="hierAlign" val="lT"/>
                        </dgm:alg>
                        <dgm:constrLst>
                          <dgm:constr type="alignOff" val="0.75"/>
                        </dgm:constrLst>
                      </dgm:if>
                      <dgm:else name="Name71">
                        <dgm:alg type="hierRoot">
                          <dgm:param type="hierAlign" val="rT"/>
                        </dgm:alg>
                        <dgm:constrLst>
                          <dgm:constr type="alignOff" val="0.75"/>
                        </dgm:constrLst>
                      </dgm:else>
                    </dgm:choose>
                  </dgm:if>
                  <dgm:if name="Name72" func="var" arg="hierBranch" op="equ" val="r">
                    <dgm:choose name="Name73">
                      <dgm:if name="Name74" func="var" arg="dir" op="equ" val="norm">
                        <dgm:alg type="hierRoot">
                          <dgm:param type="hierAlign" val="lB"/>
                        </dgm:alg>
                        <dgm:constrLst>
                          <dgm:constr type="alignOff" val="0.75"/>
                        </dgm:constrLst>
                      </dgm:if>
                      <dgm:else name="Name75">
                        <dgm:alg type="hierRoot">
                          <dgm:param type="hierAlign" val="rB"/>
                        </dgm:alg>
                        <dgm:constrLst>
                          <dgm:constr type="alignOff" val="0.75"/>
                        </dgm:constrLst>
                      </dgm:else>
                    </dgm:choose>
                  </dgm:if>
                  <dgm:if name="Name76" func="var" arg="hierBranch" op="equ" val="hang">
                    <dgm:choose name="Name77">
                      <dgm:if name="Name78" func="var" arg="dir" op="equ" val="norm">
                        <dgm:alg type="hierRoot">
                          <dgm:param type="hierAlign" val="lCtrCh"/>
                        </dgm:alg>
                        <dgm:constrLst>
                          <dgm:constr type="alignOff" val="0.65"/>
                        </dgm:constrLst>
                      </dgm:if>
                      <dgm:else name="Name79">
                        <dgm:alg type="hierRoot">
                          <dgm:param type="hierAlign" val="rCtrCh"/>
                        </dgm:alg>
                        <dgm:constrLst>
                          <dgm:constr type="alignOff" val="0.65"/>
                        </dgm:constrLst>
                      </dgm:else>
                    </dgm:choose>
                  </dgm:if>
                  <dgm:else name="Name80">
                    <dgm:choose name="Name81">
                      <dgm:if name="Name82" func="var" arg="dir" op="equ" val="norm">
                        <dgm:alg type="hierRoot">
                          <dgm:param type="hierAlign" val="lCtrCh"/>
                        </dgm:alg>
                        <dgm:constrLst>
                          <dgm:constr type="alignOff"/>
                          <dgm:constr type="bendDist" for="des" ptType="parTrans" refType="sp" fact="0.5"/>
                        </dgm:constrLst>
                      </dgm:if>
                      <dgm:else name="Name83">
                        <dgm:alg type="hierRoot">
                          <dgm:param type="hierAlign" val="rCtrCh"/>
                        </dgm:alg>
                        <dgm:constrLst>
                          <dgm:constr type="alignOff"/>
                          <dgm:constr type="bendDist" for="des" ptType="parTrans" refType="sp" fact="0.5"/>
                        </dgm:constrLst>
                      </dgm:else>
                    </dgm:choose>
                  </dgm:else>
                </dgm:choose>
                <dgm:shape xmlns:r="http://schemas.openxmlformats.org/officeDocument/2006/relationships" r:blip="">
                  <dgm:adjLst/>
                </dgm:shape>
                <dgm:presOf/>
                <dgm:ruleLst/>
                <dgm:layoutNode name="rootComposite">
                  <dgm:alg type="composite"/>
                  <dgm:shape xmlns:r="http://schemas.openxmlformats.org/officeDocument/2006/relationships" r:blip="">
                    <dgm:adjLst/>
                  </dgm:shape>
                  <dgm:presOf axis="self" ptType="node" cnt="1"/>
                  <dgm:choose name="Name84">
                    <dgm:if name="Name85"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6"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7"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8">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9">
                    <dgm:if name="Name90" func="var" arg="hierBranch" op="equ" val="l">
                      <dgm:choose name="Name91">
                        <dgm:if name="Name92" func="var" arg="dir" op="equ" val="norm">
                          <dgm:alg type="hierChild">
                            <dgm:param type="chAlign" val="t"/>
                            <dgm:param type="linDir" val="fromL"/>
                          </dgm:alg>
                        </dgm:if>
                        <dgm:else name="Name93">
                          <dgm:alg type="hierChild">
                            <dgm:param type="chAlign" val="t"/>
                            <dgm:param type="linDir" val="fromR"/>
                          </dgm:alg>
                        </dgm:else>
                      </dgm:choose>
                    </dgm:if>
                    <dgm:if name="Name94" func="var" arg="hierBranch" op="equ" val="r">
                      <dgm:choose name="Name95">
                        <dgm:if name="Name96" func="var" arg="dir" op="equ" val="norm">
                          <dgm:alg type="hierChild">
                            <dgm:param type="chAlign" val="b"/>
                            <dgm:param type="linDir" val="fromL"/>
                          </dgm:alg>
                        </dgm:if>
                        <dgm:else name="Name97">
                          <dgm:alg type="hierChild">
                            <dgm:param type="chAlign" val="b"/>
                            <dgm:param type="linDir" val="fromR"/>
                          </dgm:alg>
                        </dgm:else>
                      </dgm:choose>
                    </dgm:if>
                    <dgm:if name="Name98" func="var" arg="hierBranch" op="equ" val="hang">
                      <dgm:choose name="Name99">
                        <dgm:if name="Name100" func="var" arg="dir" op="equ" val="norm">
                          <dgm:alg type="hierChild">
                            <dgm:param type="chAlign" val="l"/>
                            <dgm:param type="linDir" val="fromT"/>
                            <dgm:param type="secChAlign" val="t"/>
                            <dgm:param type="secLinDir" val="fromL"/>
                          </dgm:alg>
                        </dgm:if>
                        <dgm:else name="Name101">
                          <dgm:alg type="hierChild">
                            <dgm:param type="chAlign" val="r"/>
                            <dgm:param type="linDir" val="fromT"/>
                            <dgm:param type="secChAlign" val="t"/>
                            <dgm:param type="secLinDir" val="fromR"/>
                          </dgm:alg>
                        </dgm:else>
                      </dgm:choose>
                    </dgm:if>
                    <dgm:else name="Name102">
                      <dgm:choose name="Name103">
                        <dgm:if name="Name104" func="var" arg="dir" op="equ" val="norm">
                          <dgm:alg type="hierChild">
                            <dgm:param type="linDir" val="fromT"/>
                            <dgm:param type="chAlign" val="l"/>
                          </dgm:alg>
                        </dgm:if>
                        <dgm:else name="Name105">
                          <dgm:alg type="hierChild">
                            <dgm:param type="linDir" val="fromT"/>
                            <dgm:param type="chAlign" val="r"/>
                          </dgm:alg>
                        </dgm:else>
                      </dgm:choose>
                    </dgm:else>
                  </dgm:choose>
                  <dgm:shape xmlns:r="http://schemas.openxmlformats.org/officeDocument/2006/relationships" r:blip="">
                    <dgm:adjLst/>
                  </dgm:shape>
                  <dgm:presOf/>
                  <dgm:constrLst/>
                  <dgm:ruleLst/>
                  <dgm:forEach name="Name106" ref="rep2a"/>
                </dgm:layoutNode>
                <dgm:layoutNode name="hierChild5">
                  <dgm:choose name="Name107">
                    <dgm:if name="Name108" func="var" arg="dir" op="equ" val="norm">
                      <dgm:alg type="hierChild">
                        <dgm:param type="chAlign" val="l"/>
                        <dgm:param type="linDir" val="fromT"/>
                        <dgm:param type="secChAlign" val="t"/>
                        <dgm:param type="secLinDir" val="fromL"/>
                      </dgm:alg>
                    </dgm:if>
                    <dgm:else name="Name109">
                      <dgm:alg type="hierChild">
                        <dgm:param type="chAlign" val="r"/>
                        <dgm:param type="linDir" val="fromT"/>
                        <dgm:param type="secChAlign" val="t"/>
                        <dgm:param type="secLinDir" val="fromR"/>
                      </dgm:alg>
                    </dgm:else>
                  </dgm:choose>
                  <dgm:shape xmlns:r="http://schemas.openxmlformats.org/officeDocument/2006/relationships" r:blip="">
                    <dgm:adjLst/>
                  </dgm:shape>
                  <dgm:presOf/>
                  <dgm:constrLst/>
                  <dgm:ruleLst/>
                  <dgm:forEach name="Name110" ref="rep2b"/>
                </dgm:layoutNode>
              </dgm:layoutNode>
            </dgm:forEach>
          </dgm:layoutNode>
          <dgm:layoutNode name="hierChild3">
            <dgm:choose name="Name111">
              <dgm:if name="Name112" func="var" arg="dir" op="equ" val="norm">
                <dgm:alg type="hierChild">
                  <dgm:param type="chAlign" val="l"/>
                  <dgm:param type="linDir" val="fromT"/>
                  <dgm:param type="secChAlign" val="t"/>
                  <dgm:param type="secLinDir" val="fromL"/>
                </dgm:alg>
              </dgm:if>
              <dgm:else name="Name113">
                <dgm:alg type="hierChild">
                  <dgm:param type="chAlign" val="r"/>
                  <dgm:param type="linDir" val="fromT"/>
                  <dgm:param type="secChAlign" val="t"/>
                  <dgm:param type="secLinDir" val="fromR"/>
                </dgm:alg>
              </dgm:else>
            </dgm:choose>
            <dgm:shape xmlns:r="http://schemas.openxmlformats.org/officeDocument/2006/relationships" r:blip="">
              <dgm:adjLst/>
            </dgm:shape>
            <dgm:presOf/>
            <dgm:constrLst/>
            <dgm:ruleLst/>
            <dgm:forEach name="rep2b" axis="ch" ptType="asst">
              <dgm:forEach name="Name114" axis="precedSib" ptType="parTrans" st="-1" cnt="1">
                <dgm:layoutNode name="Name115">
                  <dgm:choose name="Name116">
                    <dgm:if name="Name117" func="var" arg="dir" op="equ" val="norm">
                      <dgm:alg type="conn">
                        <dgm:param type="connRout" val="bend"/>
                        <dgm:param type="dim" val="1D"/>
                        <dgm:param type="endSty" val="noArr"/>
                        <dgm:param type="begPts" val="midR"/>
                        <dgm:param type="endPts" val="bCtr tCtr"/>
                      </dgm:alg>
                    </dgm:if>
                    <dgm:else name="Name118">
                      <dgm:alg type="conn">
                        <dgm:param type="connRout" val="bend"/>
                        <dgm:param type="dim" val="1D"/>
                        <dgm:param type="endSty" val="noArr"/>
                        <dgm:param type="begPts" val="midL"/>
                        <dgm:param type="endPts" val="bCtr tCtr"/>
                      </dgm:alg>
                    </dgm:else>
                  </dgm:choose>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9">
                  <dgm:if name="Name120" func="var" arg="hierBranch" op="equ" val="l">
                    <dgm:choose name="Name121">
                      <dgm:if name="Name122" func="var" arg="dir" op="equ" val="norm">
                        <dgm:alg type="hierRoot">
                          <dgm:param type="hierAlign" val="lT"/>
                        </dgm:alg>
                        <dgm:constrLst>
                          <dgm:constr type="alignOff" val="0.75"/>
                        </dgm:constrLst>
                      </dgm:if>
                      <dgm:else name="Name123">
                        <dgm:alg type="hierRoot">
                          <dgm:param type="hierAlign" val="rT"/>
                        </dgm:alg>
                        <dgm:constrLst>
                          <dgm:constr type="alignOff" val="0.75"/>
                        </dgm:constrLst>
                      </dgm:else>
                    </dgm:choose>
                  </dgm:if>
                  <dgm:if name="Name124" func="var" arg="hierBranch" op="equ" val="r">
                    <dgm:choose name="Name125">
                      <dgm:if name="Name126" func="var" arg="dir" op="equ" val="norm">
                        <dgm:alg type="hierRoot">
                          <dgm:param type="hierAlign" val="lB"/>
                        </dgm:alg>
                        <dgm:constrLst>
                          <dgm:constr type="alignOff" val="0.75"/>
                        </dgm:constrLst>
                      </dgm:if>
                      <dgm:else name="Name127">
                        <dgm:alg type="hierRoot">
                          <dgm:param type="hierAlign" val="rB"/>
                        </dgm:alg>
                        <dgm:constrLst>
                          <dgm:constr type="alignOff" val="0.75"/>
                        </dgm:constrLst>
                      </dgm:else>
                    </dgm:choose>
                  </dgm:if>
                  <dgm:if name="Name128" func="var" arg="hierBranch" op="equ" val="hang">
                    <dgm:choose name="Name129">
                      <dgm:if name="Name130" func="var" arg="dir" op="equ" val="norm">
                        <dgm:alg type="hierRoot">
                          <dgm:param type="hierAlign" val="lCtrCh"/>
                        </dgm:alg>
                        <dgm:constrLst>
                          <dgm:constr type="alignOff" val="0.65"/>
                        </dgm:constrLst>
                      </dgm:if>
                      <dgm:else name="Name131">
                        <dgm:alg type="hierRoot">
                          <dgm:param type="hierAlign" val="rCtrCh"/>
                        </dgm:alg>
                        <dgm:constrLst>
                          <dgm:constr type="alignOff" val="0.65"/>
                        </dgm:constrLst>
                      </dgm:else>
                    </dgm:choose>
                  </dgm:if>
                  <dgm:else name="Name132">
                    <dgm:choose name="Name133">
                      <dgm:if name="Name134" func="var" arg="dir" op="equ" val="norm">
                        <dgm:alg type="hierRoot">
                          <dgm:param type="hierAlign" val="lCtrCh"/>
                        </dgm:alg>
                        <dgm:constrLst>
                          <dgm:constr type="alignOff"/>
                          <dgm:constr type="bendDist" for="des" ptType="parTrans" refType="sp" fact="0.5"/>
                        </dgm:constrLst>
                      </dgm:if>
                      <dgm:else name="Name135">
                        <dgm:alg type="hierRoot">
                          <dgm:param type="hierAlign" val="rCtrCh"/>
                        </dgm:alg>
                        <dgm:constrLst>
                          <dgm:constr type="alignOff"/>
                          <dgm:constr type="bendDist" for="des" ptType="parTrans" refType="sp" fact="0.5"/>
                        </dgm:constrLst>
                      </dgm:else>
                    </dgm:choose>
                  </dgm:else>
                </dgm:choose>
                <dgm:shape xmlns:r="http://schemas.openxmlformats.org/officeDocument/2006/relationships" r:blip="">
                  <dgm:adjLst/>
                </dgm:shape>
                <dgm:presOf/>
                <dgm:ruleLst/>
                <dgm:layoutNode name="rootComposite3">
                  <dgm:alg type="composite"/>
                  <dgm:shape xmlns:r="http://schemas.openxmlformats.org/officeDocument/2006/relationships" r:blip="">
                    <dgm:adjLst/>
                  </dgm:shape>
                  <dgm:presOf axis="self" ptType="node" cnt="1"/>
                  <dgm:choose name="Name136">
                    <dgm:if name="Name137"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38"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39"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40">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41">
                    <dgm:if name="Name142" func="var" arg="hierBranch" op="equ" val="l">
                      <dgm:choose name="Name143">
                        <dgm:if name="Name144" func="var" arg="dir" op="equ" val="norm">
                          <dgm:alg type="hierChild">
                            <dgm:param type="chAlign" val="t"/>
                            <dgm:param type="linDir" val="fromL"/>
                          </dgm:alg>
                        </dgm:if>
                        <dgm:else name="Name145">
                          <dgm:alg type="hierChild">
                            <dgm:param type="chAlign" val="t"/>
                            <dgm:param type="linDir" val="fromR"/>
                          </dgm:alg>
                        </dgm:else>
                      </dgm:choose>
                    </dgm:if>
                    <dgm:if name="Name146" func="var" arg="hierBranch" op="equ" val="r">
                      <dgm:choose name="Name147">
                        <dgm:if name="Name148" func="var" arg="dir" op="equ" val="norm">
                          <dgm:alg type="hierChild">
                            <dgm:param type="chAlign" val="b"/>
                            <dgm:param type="linDir" val="fromL"/>
                          </dgm:alg>
                        </dgm:if>
                        <dgm:else name="Name149">
                          <dgm:alg type="hierChild">
                            <dgm:param type="chAlign" val="b"/>
                            <dgm:param type="linDir" val="fromR"/>
                          </dgm:alg>
                        </dgm:else>
                      </dgm:choose>
                    </dgm:if>
                    <dgm:if name="Name150" func="var" arg="hierBranch" op="equ" val="hang">
                      <dgm:choose name="Name151">
                        <dgm:if name="Name152" func="var" arg="dir" op="equ" val="norm">
                          <dgm:alg type="hierChild">
                            <dgm:param type="chAlign" val="l"/>
                            <dgm:param type="linDir" val="fromT"/>
                            <dgm:param type="secChAlign" val="t"/>
                            <dgm:param type="secLinDir" val="fromL"/>
                          </dgm:alg>
                        </dgm:if>
                        <dgm:else name="Name153">
                          <dgm:alg type="hierChild">
                            <dgm:param type="chAlign" val="r"/>
                            <dgm:param type="linDir" val="fromT"/>
                            <dgm:param type="secChAlign" val="t"/>
                            <dgm:param type="secLinDir" val="fromR"/>
                          </dgm:alg>
                        </dgm:else>
                      </dgm:choose>
                    </dgm:if>
                    <dgm:else name="Name154">
                      <dgm:choose name="Name155">
                        <dgm:if name="Name156" func="var" arg="dir" op="equ" val="norm">
                          <dgm:alg type="hierChild">
                            <dgm:param type="linDir" val="fromT"/>
                            <dgm:param type="chAlign" val="l"/>
                          </dgm:alg>
                        </dgm:if>
                        <dgm:else name="Name157">
                          <dgm:alg type="hierChild">
                            <dgm:param type="linDir" val="fromT"/>
                            <dgm:param type="chAlign" val="r"/>
                          </dgm:alg>
                        </dgm:else>
                      </dgm:choose>
                    </dgm:else>
                  </dgm:choose>
                  <dgm:shape xmlns:r="http://schemas.openxmlformats.org/officeDocument/2006/relationships" r:blip="">
                    <dgm:adjLst/>
                  </dgm:shape>
                  <dgm:presOf/>
                  <dgm:constrLst/>
                  <dgm:ruleLst/>
                  <dgm:forEach name="Name158" ref="rep2a"/>
                </dgm:layoutNode>
                <dgm:layoutNode name="hierChild7">
                  <dgm:choose name="Name159">
                    <dgm:if name="Name160" func="var" arg="dir" op="equ" val="norm">
                      <dgm:alg type="hierChild">
                        <dgm:param type="chAlign" val="l"/>
                        <dgm:param type="linDir" val="fromT"/>
                        <dgm:param type="secChAlign" val="t"/>
                        <dgm:param type="secLinDir" val="fromL"/>
                      </dgm:alg>
                    </dgm:if>
                    <dgm:else name="Name161">
                      <dgm:alg type="hierChild">
                        <dgm:param type="chAlign" val="r"/>
                        <dgm:param type="linDir" val="fromT"/>
                        <dgm:param type="secChAlign" val="t"/>
                        <dgm:param type="secLinDir" val="fromR"/>
                      </dgm:alg>
                    </dgm:else>
                  </dgm:choose>
                  <dgm:shape xmlns:r="http://schemas.openxmlformats.org/officeDocument/2006/relationships" r:blip="">
                    <dgm:adjLst/>
                  </dgm:shape>
                  <dgm:presOf/>
                  <dgm:constrLst/>
                  <dgm:ruleLst/>
                  <dgm:forEach name="Name162" ref="rep2b"/>
                </dgm:layoutNode>
              </dgm:layoutNode>
            </dgm:forEach>
          </dgm:layoutNode>
        </dgm:layoutNode>
      </dgm:forEach>
    </dgm:forEach>
  </dgm:layoutNode>
</dgm:layoutDef>
</file>

<file path=ppt/diagrams/layout5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5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59.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6.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60.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6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6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63.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6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65.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6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67.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68.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69.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7.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70.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7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7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7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7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75.xml><?xml version="1.0" encoding="utf-8"?>
<dgm:layoutDef xmlns:dgm="http://schemas.openxmlformats.org/drawingml/2006/diagram" xmlns:a="http://schemas.openxmlformats.org/drawingml/2006/main" uniqueId="urn:microsoft.com/office/officeart/2018/2/layout/IconLabelList">
  <dgm:title val="Icon Label List"/>
  <dgm:desc val="Use to show non-sequential or grouped chunks of information accompanied by a related visuals. Works best with icons or small pictures with short text ca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snake">
          <dgm:param type="grDir" val="tL"/>
          <dgm:param type="flowDir" val="row"/>
          <dgm:param type="contDir" val="sameDir"/>
          <dgm:param type="off" val="ctr"/>
          <dgm:param type="vertAlign" val="mid"/>
          <dgm:param type="horzAlign" val="ctr"/>
        </dgm:alg>
      </dgm:if>
      <dgm:else name="Name2">
        <dgm:alg type="snake">
          <dgm:param type="grDir" val="tR"/>
          <dgm:param type="flowDir" val="row"/>
          <dgm:param type="contDir" val="sameDir"/>
          <dgm:param type="off" val="ctr"/>
          <dgm:param type="vertAlign" val="mid"/>
          <dgm:param type="horzAlign" val="ctr"/>
        </dgm:alg>
      </dgm:else>
    </dgm:choose>
    <dgm:shape xmlns:r="http://schemas.openxmlformats.org/officeDocument/2006/relationships" r:blip="">
      <dgm:adjLst/>
    </dgm:shape>
    <dgm:presOf/>
    <dgm:choose name="Name3">
      <dgm:if name="Name4" axis="ch" ptType="node" func="cnt" op="lte" val="2">
        <dgm:constrLst>
          <dgm:constr type="h" for="ch" forName="compNode" refType="h" fact="0.4"/>
          <dgm:constr type="w" for="ch" forName="compNode" val="120"/>
          <dgm:constr type="w" for="ch" forName="sibTrans" refType="w" refFor="ch" refForName="compNode" fact="0.175"/>
          <dgm:constr type="sp" refType="w" refFor="ch" refForName="compNode" op="equ" fact="0.25"/>
          <dgm:constr type="primFontSz" for="des" ptType="node" op="equ" val="50"/>
          <dgm:constr type="h" for="des" forName="compNode" op="equ"/>
          <dgm:constr type="h" for="des" forName="textRect" op="equ"/>
        </dgm:constrLst>
      </dgm:if>
      <dgm:if name="Name5" axis="ch" ptType="node" func="cnt" op="lte" val="4">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36"/>
          <dgm:constr type="h" for="des" forName="compNode" op="equ"/>
          <dgm:constr type="h" for="des" forName="textRect" op="equ"/>
        </dgm:constrLst>
      </dgm:if>
      <dgm:else name="Name6">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24"/>
          <dgm:constr type="h" for="des" forName="compNode" op="equ"/>
          <dgm:constr type="h" for="des" forName="textRect" op="equ"/>
        </dgm:constrLst>
      </dgm:else>
    </dgm:choose>
    <dgm:ruleLst>
      <dgm:rule type="w" for="ch" forName="compNode" val="50" fact="NaN" max="NaN"/>
    </dgm:ruleLst>
    <dgm:forEach name="Name7" axis="ch" ptType="node">
      <dgm:layoutNode name="compNode">
        <dgm:alg type="composite"/>
        <dgm:shape xmlns:r="http://schemas.openxmlformats.org/officeDocument/2006/relationships" r:blip="">
          <dgm:adjLst/>
        </dgm:shape>
        <dgm:presOf axis="self"/>
        <dgm:constrLst>
          <dgm:constr type="w" for="ch" forName="iconRect" refType="w" fact="0.45"/>
          <dgm:constr type="h" for="ch" forName="iconRect" refType="w" refFor="ch" refForName="iconRect"/>
          <dgm:constr type="ctrX" for="ch" forName="iconRect" refType="w" fact="0.5"/>
          <dgm:constr type="t" for="ch" forName="iconRect"/>
          <dgm:constr type="h" for="ch" forName="spaceRect" refType="h" fact="0.15"/>
          <dgm:constr type="w" for="ch" forName="spaceRect" refType="w"/>
          <dgm:constr type="l" for="ch" forName="spaceRect"/>
          <dgm:constr type="t" for="ch" forName="spaceRect" refType="b" refFor="ch" refForName="iconRect"/>
          <dgm:constr type="h" for="ch" forName="textRect" val="20"/>
          <dgm:constr type="w" for="ch" forName="textRect" refType="w"/>
          <dgm:constr type="l" for="ch" forName="textRect"/>
          <dgm:constr type="t" for="ch" forName="textRect" refType="b" refFor="ch" refForName="spaceRect"/>
        </dgm:constrLst>
        <dgm:ruleLst>
          <dgm:rule type="h" val="INF" fact="NaN" max="NaN"/>
        </dgm:ruleLst>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textRect" styleLbl="revTx">
          <dgm:varLst>
            <dgm:chMax val="1"/>
            <dgm:chPref val="1"/>
          </dgm:varLst>
          <dgm:alg type="tx">
            <dgm:param type="txAnchorVert" val="t"/>
          </dgm:alg>
          <dgm:shape xmlns:r="http://schemas.openxmlformats.org/officeDocument/2006/relationships" type="rect" r:blip="">
            <dgm:adjLst/>
          </dgm:shape>
          <dgm:presOf axis="self" ptType="node"/>
          <dgm:constrLst>
            <dgm:constr type="lMarg"/>
            <dgm:constr type="rMarg"/>
            <dgm:constr type="tMarg"/>
            <dgm:constr type="bMarg"/>
          </dgm:constrLst>
          <dgm:ruleLst>
            <dgm:rule type="primFontSz" val="11" fact="NaN" max="NaN"/>
            <dgm:rule type="h" val="INF" fact="NaN" max="NaN"/>
          </dgm:ruleLst>
        </dgm:layoutNode>
      </dgm:layoutNode>
      <dgm:forEach name="Name8"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dgm1612:lstStyle>
    </a:ext>
  </dgm:extLst>
</dgm:layoutDef>
</file>

<file path=ppt/diagrams/layout7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7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7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79.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8.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80.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81.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82.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83.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84.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85.xml><?xml version="1.0" encoding="utf-8"?>
<dgm:layoutDef xmlns:dgm="http://schemas.openxmlformats.org/drawingml/2006/diagram" xmlns:a="http://schemas.openxmlformats.org/drawingml/2006/main" uniqueId="urn:microsoft.com/office/officeart/2005/8/layout/process4">
  <dgm:title val=""/>
  <dgm:desc val=""/>
  <dgm:catLst>
    <dgm:cat type="process" pri="16000"/>
    <dgm:cat type="list" pri="2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lin">
      <dgm:param type="linDir" val="fromB"/>
    </dgm:alg>
    <dgm:shape xmlns:r="http://schemas.openxmlformats.org/officeDocument/2006/relationships" r:blip="">
      <dgm:adjLst/>
    </dgm:shape>
    <dgm:presOf/>
    <dgm:constrLst>
      <dgm:constr type="h" for="ch" forName="boxAndChildren" refType="h"/>
      <dgm:constr type="h" for="ch" forName="arrowAndChildren" refType="h" refFor="ch" refForName="boxAndChildren" op="equ" fact="1.538"/>
      <dgm:constr type="w" for="ch" forName="arrowAndChildren" refType="w"/>
      <dgm:constr type="w" for="ch" forName="boxAndChildren" refType="w"/>
      <dgm:constr type="h" for="ch" forName="sp" refType="h" fact="-0.015"/>
      <dgm:constr type="primFontSz" for="des" forName="parentTextBox" val="65"/>
      <dgm:constr type="primFontSz" for="des" forName="parentTextArrow" refType="primFontSz" refFor="des" refForName="parentTextBox" op="equ"/>
      <dgm:constr type="primFontSz" for="des" forName="childTextArrow" val="65"/>
      <dgm:constr type="primFontSz" for="des" forName="childTextBox" refType="primFontSz" refFor="des" refForName="childTextArrow" op="equ"/>
    </dgm:constrLst>
    <dgm:ruleLst/>
    <dgm:forEach name="Name1" axis="ch" ptType="node" st="-1" step="-1">
      <dgm:choose name="Name2">
        <dgm:if name="Name3" axis="self" ptType="node" func="revPos" op="equ" val="1">
          <dgm:layoutNode name="boxAndChildren">
            <dgm:alg type="composite"/>
            <dgm:shape xmlns:r="http://schemas.openxmlformats.org/officeDocument/2006/relationships" r:blip="">
              <dgm:adjLst/>
            </dgm:shape>
            <dgm:presOf/>
            <dgm:choose name="Name4">
              <dgm:if name="Name5" axis="ch" ptType="node" func="cnt" op="gte" val="1">
                <dgm:constrLst>
                  <dgm:constr type="w" for="ch" forName="parentTextBox" refType="w"/>
                  <dgm:constr type="h" for="ch" forName="parentTextBox" refType="h" fact="0.54"/>
                  <dgm:constr type="t" for="ch" forName="parentTextBox"/>
                  <dgm:constr type="w" for="ch" forName="entireBox" refType="w"/>
                  <dgm:constr type="h" for="ch" forName="entireBox" refType="h"/>
                  <dgm:constr type="w" for="ch" forName="descendantBox" refType="w"/>
                  <dgm:constr type="b" for="ch" forName="descendantBox" refType="h" fact="0.98"/>
                  <dgm:constr type="h" for="ch" forName="descendantBox" refType="h" fact="0.46"/>
                </dgm:constrLst>
              </dgm:if>
              <dgm:else name="Name6">
                <dgm:constrLst>
                  <dgm:constr type="w" for="ch" forName="parentTextBox" refType="w"/>
                  <dgm:constr type="h" for="ch" forName="parentTextBox" refType="h"/>
                </dgm:constrLst>
              </dgm:else>
            </dgm:choose>
            <dgm:ruleLst/>
            <dgm:layoutNode name="parentTextBox">
              <dgm:alg type="tx"/>
              <dgm:choose name="Name7">
                <dgm:if name="Name8" axis="ch" ptType="node" func="cnt" op="gte" val="1">
                  <dgm:shape xmlns:r="http://schemas.openxmlformats.org/officeDocument/2006/relationships" type="rect" r:blip="" zOrderOff="1" hideGeom="1">
                    <dgm:adjLst/>
                  </dgm:shape>
                </dgm:if>
                <dgm:else name="Name9">
                  <dgm:shape xmlns:r="http://schemas.openxmlformats.org/officeDocument/2006/relationships" type="rect" r:blip="">
                    <dgm:adjLst/>
                  </dgm:shape>
                </dgm:else>
              </dgm:choose>
              <dgm:presOf axis="self"/>
              <dgm:constrLst/>
              <dgm:ruleLst>
                <dgm:rule type="primFontSz" val="5" fact="NaN" max="NaN"/>
              </dgm:ruleLst>
            </dgm:layoutNode>
            <dgm:choose name="Name10">
              <dgm:if name="Name11" axis="ch" ptType="node" func="cnt" op="gte" val="1">
                <dgm:layoutNode name="entireBox">
                  <dgm:alg type="sp"/>
                  <dgm:shape xmlns:r="http://schemas.openxmlformats.org/officeDocument/2006/relationships" type="rect" r:blip="">
                    <dgm:adjLst/>
                  </dgm:shape>
                  <dgm:presOf axis="self"/>
                  <dgm:constrLst/>
                  <dgm:ruleLst/>
                </dgm:layoutNode>
                <dgm:layoutNode name="descendantBox" styleLbl="fgAccFollowNode1">
                  <dgm:choose name="Name12">
                    <dgm:if name="Name13" func="var" arg="dir" op="equ" val="norm">
                      <dgm:alg type="lin"/>
                    </dgm:if>
                    <dgm:else name="Name14">
                      <dgm:alg type="lin">
                        <dgm:param type="linDir" val="fromR"/>
                      </dgm:alg>
                    </dgm:else>
                  </dgm:choose>
                  <dgm:shape xmlns:r="http://schemas.openxmlformats.org/officeDocument/2006/relationships" r:blip="">
                    <dgm:adjLst/>
                  </dgm:shape>
                  <dgm:presOf/>
                  <dgm:constrLst>
                    <dgm:constr type="w" for="ch" forName="childTextBox" refType="w"/>
                    <dgm:constr type="h" for="ch" forName="childTextBox" refType="h"/>
                  </dgm:constrLst>
                  <dgm:ruleLst/>
                  <dgm:forEach name="Name15" axis="ch" ptType="node">
                    <dgm:layoutNode name="childTextBox"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16"/>
            </dgm:choose>
          </dgm:layoutNode>
        </dgm:if>
        <dgm:else name="Name17">
          <dgm:layoutNode name="arrowAndChildren">
            <dgm:alg type="composite"/>
            <dgm:shape xmlns:r="http://schemas.openxmlformats.org/officeDocument/2006/relationships" r:blip="">
              <dgm:adjLst/>
            </dgm:shape>
            <dgm:presOf/>
            <dgm:choose name="Name18">
              <dgm:if name="Name19" axis="ch" ptType="node" func="cnt" op="gte" val="1">
                <dgm:constrLst>
                  <dgm:constr type="w" for="ch" forName="parentTextArrow" refType="w"/>
                  <dgm:constr type="t" for="ch" forName="parentTextArrow"/>
                  <dgm:constr type="h" for="ch" forName="parentTextArrow" refType="h" fact="0.351"/>
                  <dgm:constr type="w" for="ch" forName="arrow" refType="w"/>
                  <dgm:constr type="h" for="ch" forName="arrow" refType="h"/>
                  <dgm:constr type="w" for="ch" forName="descendantArrow" refType="w"/>
                  <dgm:constr type="b" for="ch" forName="descendantArrow" refType="h" fact="0.65"/>
                  <dgm:constr type="h" for="ch" forName="descendantArrow" refType="h" fact="0.299"/>
                </dgm:constrLst>
              </dgm:if>
              <dgm:else name="Name20">
                <dgm:constrLst>
                  <dgm:constr type="w" for="ch" forName="parentTextArrow" refType="w"/>
                  <dgm:constr type="h" for="ch" forName="parentTextArrow" refType="h"/>
                </dgm:constrLst>
              </dgm:else>
            </dgm:choose>
            <dgm:ruleLst/>
            <dgm:layoutNode name="parentTextArrow">
              <dgm:alg type="tx"/>
              <dgm:choose name="Name21">
                <dgm:if name="Name22" axis="ch" ptType="node" func="cnt" op="gte" val="1">
                  <dgm:shape xmlns:r="http://schemas.openxmlformats.org/officeDocument/2006/relationships" type="rect" r:blip="" zOrderOff="1" hideGeom="1">
                    <dgm:adjLst/>
                  </dgm:shape>
                </dgm:if>
                <dgm:else name="Name23">
                  <dgm:shape xmlns:r="http://schemas.openxmlformats.org/officeDocument/2006/relationships" rot="180" type="upArrowCallout" r:blip="">
                    <dgm:adjLst/>
                  </dgm:shape>
                </dgm:else>
              </dgm:choose>
              <dgm:presOf axis="self"/>
              <dgm:constrLst/>
              <dgm:ruleLst>
                <dgm:rule type="primFontSz" val="5" fact="NaN" max="NaN"/>
              </dgm:ruleLst>
            </dgm:layoutNode>
            <dgm:choose name="Name24">
              <dgm:if name="Name25" axis="ch" ptType="node" func="cnt" op="gte" val="1">
                <dgm:layoutNode name="arrow">
                  <dgm:alg type="sp"/>
                  <dgm:shape xmlns:r="http://schemas.openxmlformats.org/officeDocument/2006/relationships" rot="180" type="upArrowCallout" r:blip="">
                    <dgm:adjLst/>
                  </dgm:shape>
                  <dgm:presOf axis="self"/>
                  <dgm:constrLst/>
                  <dgm:ruleLst/>
                </dgm:layoutNode>
                <dgm:layoutNode name="descendantArrow">
                  <dgm:choose name="Name26">
                    <dgm:if name="Name27" func="var" arg="dir" op="equ" val="norm">
                      <dgm:alg type="lin"/>
                    </dgm:if>
                    <dgm:else name="Name28">
                      <dgm:alg type="lin">
                        <dgm:param type="linDir" val="fromR"/>
                      </dgm:alg>
                    </dgm:else>
                  </dgm:choose>
                  <dgm:shape xmlns:r="http://schemas.openxmlformats.org/officeDocument/2006/relationships" r:blip="">
                    <dgm:adjLst/>
                  </dgm:shape>
                  <dgm:presOf/>
                  <dgm:constrLst>
                    <dgm:constr type="w" for="ch" forName="childTextArrow" refType="w"/>
                    <dgm:constr type="h" for="ch" forName="childTextArrow" refType="h"/>
                  </dgm:constrLst>
                  <dgm:ruleLst/>
                  <dgm:forEach name="Name29" axis="ch" ptType="node">
                    <dgm:layoutNode name="childTextArrow"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30"/>
            </dgm:choose>
          </dgm:layoutNode>
        </dgm:else>
      </dgm:choose>
      <dgm:forEach name="Name31" axis="precedSib" ptType="sibTrans" st="-1" cnt="1">
        <dgm:layoutNode name="sp">
          <dgm:alg type="sp"/>
          <dgm:shape xmlns:r="http://schemas.openxmlformats.org/officeDocument/2006/relationships" r:blip="">
            <dgm:adjLst/>
          </dgm:shape>
          <dgm:presOf axis="self"/>
          <dgm:constrLst/>
          <dgm:ruleLst/>
        </dgm:layoutNode>
      </dgm:forEach>
    </dgm:forEach>
  </dgm:layoutNode>
</dgm:layoutDef>
</file>

<file path=ppt/diagrams/layout86.xml><?xml version="1.0" encoding="utf-8"?>
<dgm:layoutDef xmlns:dgm="http://schemas.openxmlformats.org/drawingml/2006/diagram" xmlns:a="http://schemas.openxmlformats.org/drawingml/2006/main" uniqueId="urn:microsoft.com/office/officeart/2016/7/layout/BasicLinearProcessNumbered">
  <dgm:title val="Basic Linear Process Numbered"/>
  <dgm:desc val="Used to show a progression; a timeline; sequential steps in a task, process, or workflow; or to emphasize movement or direction. Automatic numbers have been introduced to show the steps of the process which appears in a circle. Level 1 and Level 2 text appear in a rectangle."/>
  <dgm:catLst>
    <dgm:cat type="process" pri="500"/>
  </dgm:catLst>
  <dgm:samp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 modelId="101" type="sibTrans" cxnId="4">
          <dgm:prSet phldrT="1"/>
          <dgm:t>
            <a:bodyPr/>
            <a:lstStyle/>
            <a:p>
              <a:r>
                <a:t>1</a:t>
              </a:r>
            </a:p>
          </dgm:t>
        </dgm:pt>
        <dgm:pt modelId="201" type="sibTrans" cxnId="5">
          <dgm:prSet phldrT="2"/>
          <dgm:t>
            <a:bodyPr/>
            <a:lstStyle/>
            <a:p>
              <a:r>
                <a:t>2</a:t>
              </a:r>
            </a:p>
          </dgm:t>
        </dgm:pt>
        <dgm:pt modelId="301" type="sibTrans" cxnId="6">
          <dgm:prSet phldrT="3"/>
          <dgm:t>
            <a:bodyPr/>
            <a:lstStyle/>
            <a:p>
              <a:r>
                <a:t>3</a:t>
              </a:r>
            </a:p>
          </dgm:t>
        </dgm:pt>
      </dgm:ptLst>
      <dgm:cxnLst>
        <dgm:cxn modelId="4" srcId="0" destId="1" srcOrd="0" destOrd="0" sibTransId="101"/>
        <dgm:cxn modelId="5" srcId="0" destId="2" srcOrd="1" destOrd="0" sibTransId="201"/>
        <dgm:cxn modelId="6" srcId="0" destId="3" srcOrd="2" destOrd="0" sibTransId="301"/>
        <dgm:cxn modelId="13" srcId="1" destId="11" srcOrd="0" destOrd="0"/>
        <dgm:cxn modelId="23" srcId="2" destId="21" srcOrd="0" destOrd="0"/>
        <dgm:cxn modelId="33" srcId="3" destId="31" srcOrd="0"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animLvl val="lvl"/>
      <dgm:resizeHandles val="exact"/>
    </dgm:varLst>
    <dgm:alg type="lin">
      <dgm:param type="linDir" val="fromL"/>
      <dgm:param type="nodeVertAlign" val="t"/>
    </dgm:alg>
    <dgm:shape xmlns:r="http://schemas.openxmlformats.org/officeDocument/2006/relationships" r:blip="">
      <dgm:adjLst/>
    </dgm:shape>
    <dgm:presOf/>
    <dgm:constrLst>
      <dgm:constr type="h" for="ch" forName="compositeNode" refType="h"/>
      <dgm:constr type="w" for="ch" forName="compositeNode" refType="w"/>
      <dgm:constr type="w" for="des" forName="simulatedConn" refType="w" refFor="ch" refForName="compositeNode" fact="0.15"/>
      <dgm:constr type="h" for="des" forName="simulatedConn" refType="w" refFor="des" refForName="simulatedConn"/>
      <dgm:constr type="h" for="des" forName="vSp1" refType="w" refFor="ch" refForName="compositeNode" fact="0.8"/>
      <dgm:constr type="h" for="des" forName="vSp2" refType="w" refFor="ch" refForName="compositeNode" fact="0.07"/>
      <dgm:constr type="w" for="ch" forName="vProcSp" refType="w" refFor="des" refForName="simulatedConn" op="equ"/>
      <dgm:constr type="h" for="ch" forName="vProcSp" refType="h" refFor="ch" refForName="compositeNode" op="equ"/>
      <dgm:constr type="w" for="ch" forName="sibTrans" refType="w" refFor="ch" refForName="compositeNode" fact="0.1"/>
      <dgm:constr type="primFontSz" for="des" forName="sibTransNodeCircle" op="equ"/>
      <dgm:constr type="primFontSz" for="des" forName="nodeText" op="equ"/>
      <dgm:constr type="h" for="des" forName="sibTransNodeCircle" op="equ"/>
      <dgm:constr type="w" for="des" forName="sibTransNodeCircle" op="equ"/>
    </dgm:constrLst>
    <dgm:ruleLst>
      <dgm:rule type="h" val="NaN" fact="1.2" max="NaN"/>
    </dgm:ruleLst>
    <dgm:forEach name="Name4" axis="ch" ptType="node">
      <dgm:layoutNode name="compositeNode">
        <dgm:varLst>
          <dgm:bulletEnabled val="1"/>
        </dgm:varLst>
        <dgm:alg type="composite"/>
        <dgm:constrLst>
          <dgm:constr type="h" refType="w" op="lte" fact="1.4"/>
          <dgm:constr type="w" for="ch" forName="bgRect" refType="w"/>
          <dgm:constr type="h" for="ch" forName="bgRect" refType="h"/>
          <dgm:constr type="t" for="ch" forName="bgRect"/>
          <dgm:constr type="l" for="ch" forName="bgRect"/>
          <dgm:constr type="h" for="ch" forName="sibTransNodeCircle" refType="h" refFor="ch" refForName="bgRect" fact="0.3"/>
          <dgm:constr type="w" for="ch" forName="sibTransNodeCircle" refType="h" refFor="ch" refForName="sibTransNodeCircle"/>
          <dgm:constr type="ctrX" for="ch" forName="sibTransNodeCircle" refType="w" fact="0.5"/>
          <dgm:constr type="ctrY" for="ch" forName="sibTransNodeCircle" refType="h" fact="0.25"/>
          <dgm:constr type="r" for="ch" forName="nodeText" refType="r" refFor="ch" refForName="bgRect"/>
          <dgm:constr type="h" for="ch" forName="nodeText" refType="h" refFor="ch" refForName="bgRect" fact="0.6"/>
          <dgm:constr type="t" for="ch" forName="nodeText" refType="h" refFor="ch" refForName="bgRect" fact="0.38"/>
          <dgm:constr type="b" for="ch" forName="bottomLine" refType="b" refFor="ch" refForName="bgRect"/>
          <dgm:constr type="w" for="ch" forName="bottomLine" refType="w" refFor="ch" refForName="bgRect"/>
          <dgm:constr type="h" for="ch" forName="bottomLine" val="0.002"/>
        </dgm:constrLst>
        <dgm:ruleLst/>
        <dgm:layoutNode name="bgRect" styleLbl="bgAccFollowNode1">
          <dgm:alg type="sp"/>
          <dgm:shape xmlns:r="http://schemas.openxmlformats.org/officeDocument/2006/relationships" type="rect" r:blip="">
            <dgm:adjLst/>
          </dgm:shape>
          <dgm:presOf axis="self"/>
          <dgm:constrLst/>
          <dgm:ruleLst/>
        </dgm:layoutNode>
        <dgm:forEach name="Name19" axis="followSib" ptType="sibTrans" hideLastTrans="0" cnt="1">
          <dgm:layoutNode name="sibTransNodeCircle" styleLbl="alignNode1">
            <dgm:varLst>
              <dgm:chMax val="0"/>
              <dgm:bulletEnabled/>
            </dgm:varLst>
            <dgm:presOf axis="self" ptType="sibTrans"/>
            <dgm:alg type="tx">
              <dgm:param type="txAnchorVert" val="mid"/>
              <dgm:param type="txAnchorHorzCh" val="ctr"/>
            </dgm:alg>
            <dgm:shape xmlns:r="http://schemas.openxmlformats.org/officeDocument/2006/relationships" type="ellipse" r:blip="">
              <dgm:adjLst/>
            </dgm:shape>
            <dgm:constrLst>
              <dgm:constr type="w" refType="h" op="lte"/>
              <dgm:constr type="primFontSz" val="48"/>
              <dgm:constr type="tMarg" val="1"/>
              <dgm:constr type="lMarg" refType="w" fact="0.221"/>
              <dgm:constr type="rMarg" refType="w" fact="0.221"/>
              <dgm:constr type="bMarg" val="1"/>
            </dgm:constrLst>
            <dgm:ruleLst>
              <dgm:rule type="primFontSz" val="14" fact="NaN" max="NaN"/>
            </dgm:ruleLst>
          </dgm:layoutNode>
        </dgm:forEach>
        <dgm:layoutNode name="bottomLine" styleLbl="alignNode1">
          <dgm:varLst/>
          <dgm:presOf/>
          <dgm:alg type="sp"/>
          <dgm:shape xmlns:r="http://schemas.openxmlformats.org/officeDocument/2006/relationships" type="rect" r:blip="">
            <dgm:adjLst/>
          </dgm:shape>
          <dgm:constrLst/>
          <dgm:ruleLst/>
        </dgm:layoutNode>
        <dgm:layoutNode name="nodeText" styleLbl="bgAccFollowNode1" moveWith="bgRect">
          <dgm:varLst>
            <dgm:bulletEnabled val="1"/>
          </dgm:varLst>
          <dgm:alg type="tx">
            <dgm:param type="parTxLTRAlign" val="l"/>
            <dgm:param type="parTxRTLAlign" val="r"/>
            <dgm:param type="txAnchorVert" val="t"/>
          </dgm:alg>
          <dgm:shape xmlns:r="http://schemas.openxmlformats.org/officeDocument/2006/relationships" type="rect" r:blip="" zOrderOff="-1" hideGeom="1">
            <dgm:adjLst/>
          </dgm:shape>
          <dgm:presOf axis="desOrSelf" ptType="node"/>
          <dgm:constrLst>
            <dgm:constr type="primFontSz" val="26"/>
            <dgm:constr type="tMarg" val="26"/>
            <dgm:constr type="lMarg" refType="w" fact="0.221"/>
            <dgm:constr type="rMarg" refType="w" fact="0.221"/>
            <dgm:constr type="bMarg" val="26"/>
          </dgm:constrLst>
          <dgm:ruleLst>
            <dgm:rule type="primFontSz" val="11" fact="NaN" max="NaN"/>
          </dgm:ruleLst>
        </dgm:layoutNode>
      </dgm:layoutNode>
      <dgm:forEach name="Name14" axis="followSib" ptType="sibTrans" cnt="1">
        <dgm:layoutNode name="sibTrans">
          <dgm:alg type="sp"/>
          <dgm:shape xmlns:r="http://schemas.openxmlformats.org/officeDocument/2006/relationships" r:blip="">
            <dgm:adjLst/>
          </dgm:shape>
          <dgm:presOf/>
          <dgm:constrLst/>
          <dgm:ruleLst/>
        </dgm:layoutNode>
      </dgm:forEach>
    </dgm:forEach>
  </dgm:layoutNode>
  <dgm:extLst>
    <a:ext uri="{4F341089-5ED1-44EC-B178-C955D00A3D55}">
      <dgm1611:autoBuNodeInfoLst xmlns:dgm1611="http://schemas.microsoft.com/office/drawing/2016/11/diagram">
        <dgm1611:autoBuNodeInfo lvl="1" ptType="sibTrans">
          <dgm1611:buPr prefix="" leadZeros="0">
            <a:buAutoNum type="arabicParenBoth"/>
          </dgm1611:buPr>
        </dgm1611:autoBuNodeInfo>
      </dgm1611:autoBuNodeInfoLst>
    </a:ext>
  </dgm:extLst>
</dgm:layoutDef>
</file>

<file path=ppt/diagrams/layout8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88.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89.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9.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90.xml><?xml version="1.0" encoding="utf-8"?>
<dgm:layoutDef xmlns:dgm="http://schemas.openxmlformats.org/drawingml/2006/diagram" xmlns:a="http://schemas.openxmlformats.org/drawingml/2006/main" uniqueId="urn:microsoft.com/office/officeart/2016/7/layout/VerticalSolidActionList">
  <dgm:title val="Vertical Solid Action List"/>
  <dgm:desc val="Use to show non-sequential or grouped lists of information. Works well with large amounts of text. All text has the same level of emphasis, and direction is not implied."/>
  <dgm:catLst>
    <dgm:cat type="list" pri="500"/>
  </dgm:catLst>
  <dgm:samp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 modelId="4">
          <dgm:prSet phldr="1"/>
        </dgm:pt>
        <dgm:pt modelId="41">
          <dgm:prSet phldr="1"/>
        </dgm:pt>
        <dgm:pt modelId="5">
          <dgm:prSet phldr="1"/>
        </dgm:pt>
        <dgm:pt modelId="51">
          <dgm:prSet phldr="1"/>
        </dgm:pt>
      </dgm:ptLst>
      <dgm:cxnLst>
        <dgm:cxn modelId="4" srcId="0" destId="1" srcOrd="0" destOrd="0"/>
        <dgm:cxn modelId="5" srcId="0" destId="2" srcOrd="1" destOrd="0"/>
        <dgm:cxn modelId="6" srcId="0" destId="3" srcOrd="2" destOrd="0"/>
        <dgm:cxn modelId="7" srcId="0" destId="4" srcOrd="3" destOrd="0"/>
        <dgm:cxn modelId="8" srcId="0" destId="5" srcOrd="4" destOrd="0"/>
        <dgm:cxn modelId="13" srcId="1" destId="11" srcOrd="0" destOrd="0"/>
        <dgm:cxn modelId="23" srcId="2" destId="21" srcOrd="0" destOrd="0"/>
        <dgm:cxn modelId="33" srcId="3" destId="31" srcOrd="0" destOrd="0"/>
        <dgm:cxn modelId="43" srcId="4" destId="41" srcOrd="0" destOrd="0"/>
        <dgm:cxn modelId="53" srcId="5" destId="51" srcOrd="0"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6"/>
      <dgm:constr type="primFontSz" for="des" forName="parentText" op="equ" val="28"/>
      <dgm:constr type="primFontSz" for="des" forName="descendantText" refType="primFontSz" refFor="des" refForName="parentText" op="lte" fact="0.82"/>
      <dgm:constr type="primFontSz" for="des" forName="parentText" refType="primFontSz" refFor="des" refForName="descendantText" op="lte" fact="1.25"/>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2"/>
          <dgm:constr type="w" for="ch" forName="descendantText" refType="w" fact="0.8"/>
          <dgm:constr type="h" for="ch" forName="parentText" refType="h"/>
          <dgm:constr type="h" for="ch" forName="descendantText" refType="h" refFor="ch" refForName="parentText"/>
        </dgm:constrLst>
        <dgm:ruleLst/>
        <dgm:layoutNode name="parentText" styleLbl="alignNode1">
          <dgm:varLst>
            <dgm:chMax val="1"/>
            <dgm:bulletEnabled/>
          </dgm:varLst>
          <dgm:alg type="tx"/>
          <dgm:shape xmlns:r="http://schemas.openxmlformats.org/officeDocument/2006/relationships" type="rect" r:blip="" zOrderOff="3">
            <dgm:adjLst/>
          </dgm:shape>
          <dgm:presOf axis="self" ptType="node"/>
          <dgm:constrLst>
            <dgm:constr type="tMarg" refType="h" fact="0.28"/>
            <dgm:constr type="bMarg" refType="h" fact="0.28"/>
            <dgm:constr type="lMarg" refType="w" fact="0.15"/>
            <dgm:constr type="rMarg" refType="w" fact="0.15"/>
          </dgm:constrLst>
          <dgm:ruleLst>
            <dgm:rule type="primFontSz" val="15" fact="NaN" max="NaN"/>
          </dgm:ruleLst>
        </dgm:layoutNode>
        <dgm:layoutNode name="descendantText" styleLbl="alignAccFollowNode1">
          <dgm:varLst>
            <dgm:bulletEnabled/>
          </dgm:varLst>
          <dgm:alg type="tx">
            <dgm:param type="stBulletLvl" val="0"/>
            <dgm:param type="parTxLTRAlign" val="l"/>
            <dgm:param type="shpTxLTRAlignCh" val="l"/>
            <dgm:param type="parTxRTLAlign" val="r"/>
            <dgm:param type="shpTxRTLAlignCh" val="r"/>
          </dgm:alg>
          <dgm:choose name="Name10">
            <dgm:if name="Name11" func="var" arg="dir" op="equ" val="norm">
              <dgm:shape xmlns:r="http://schemas.openxmlformats.org/officeDocument/2006/relationships" type="rect" r:blip="">
                <dgm:adjLst/>
              </dgm:shape>
            </dgm:if>
            <dgm:else name="Name12">
              <dgm:shape xmlns:r="http://schemas.openxmlformats.org/officeDocument/2006/relationships" type="rect" r:blip="">
                <dgm:adjLst/>
              </dgm:shape>
            </dgm:else>
          </dgm:choose>
          <dgm:presOf axis="des" ptType="node"/>
          <dgm:constrLst>
            <dgm:constr type="primFontSz" val="24"/>
            <dgm:constr type="lMarg" refType="w" fact="0.055"/>
            <dgm:constr type="rMarg" refType="w" fact="0.055"/>
            <dgm:constr type="tMarg" refType="h" fact="0.72"/>
            <dgm:constr type="bMarg" refType="h" fact="0.72"/>
          </dgm:constrLst>
          <dgm:ruleLst>
            <dgm:rule type="primFontSz" val="11" fact="NaN" max="NaN"/>
          </dgm:ruleLst>
        </dgm:layoutNod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91.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9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9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94.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9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96.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97.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98.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99.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0.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1.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2.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5.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9.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0.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5.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9.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0.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5.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9.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9.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0.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5.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91A735E-DB61-494F-8542-4BE256BA07BF}" type="datetimeFigureOut">
              <a:rPr lang="en-US" smtClean="0"/>
              <a:t>9/14/2023</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04E38147-DAA7-42E4-99F8-C6CC2D299C44}" type="slidenum">
              <a:rPr lang="en-US" smtClean="0"/>
              <a:t>‹#›</a:t>
            </a:fld>
            <a:endParaRPr lang="en-US" dirty="0"/>
          </a:p>
        </p:txBody>
      </p:sp>
    </p:spTree>
    <p:extLst>
      <p:ext uri="{BB962C8B-B14F-4D97-AF65-F5344CB8AC3E}">
        <p14:creationId xmlns:p14="http://schemas.microsoft.com/office/powerpoint/2010/main" val="379525050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459.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46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46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464.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466.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468.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483.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486.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53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7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38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38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38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38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38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38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39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39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39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40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40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40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40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40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40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40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40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40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40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41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41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41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41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41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41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41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41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41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41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42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42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42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42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42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42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42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42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42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44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449.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450.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451.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452.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453.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454.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455.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456.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457.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45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Slide Image Placeholder 1"/>
          <p:cNvSpPr>
            <a:spLocks noGrp="1" noRot="1" noChangeAspect="1" noTextEdit="1"/>
          </p:cNvSpPr>
          <p:nvPr>
            <p:ph type="sldImg"/>
          </p:nvPr>
        </p:nvSpPr>
        <p:spPr>
          <a:ln/>
        </p:spPr>
      </p:sp>
      <p:sp>
        <p:nvSpPr>
          <p:cNvPr id="11366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a:p>
        </p:txBody>
      </p:sp>
      <p:sp>
        <p:nvSpPr>
          <p:cNvPr id="11366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defRPr>
            </a:lvl1pPr>
            <a:lvl2pPr marL="742950" indent="-285750">
              <a:defRPr>
                <a:solidFill>
                  <a:schemeClr val="tx1"/>
                </a:solidFill>
                <a:latin typeface="Verdana" pitchFamily="34" charset="0"/>
              </a:defRPr>
            </a:lvl2pPr>
            <a:lvl3pPr marL="1143000" indent="-228600">
              <a:defRPr>
                <a:solidFill>
                  <a:schemeClr val="tx1"/>
                </a:solidFill>
                <a:latin typeface="Verdana" pitchFamily="34" charset="0"/>
              </a:defRPr>
            </a:lvl3pPr>
            <a:lvl4pPr marL="1600200" indent="-228600">
              <a:defRPr>
                <a:solidFill>
                  <a:schemeClr val="tx1"/>
                </a:solidFill>
                <a:latin typeface="Verdana" pitchFamily="34" charset="0"/>
              </a:defRPr>
            </a:lvl4pPr>
            <a:lvl5pPr marL="2057400" indent="-228600">
              <a:defRPr>
                <a:solidFill>
                  <a:schemeClr val="tx1"/>
                </a:solidFill>
                <a:latin typeface="Verdana" pitchFamily="34" charset="0"/>
              </a:defRPr>
            </a:lvl5pPr>
            <a:lvl6pPr marL="2514600" indent="-228600" eaLnBrk="0" fontAlgn="base" hangingPunct="0">
              <a:spcBef>
                <a:spcPct val="0"/>
              </a:spcBef>
              <a:spcAft>
                <a:spcPct val="0"/>
              </a:spcAft>
              <a:defRPr>
                <a:solidFill>
                  <a:schemeClr val="tx1"/>
                </a:solidFill>
                <a:latin typeface="Verdana" pitchFamily="34" charset="0"/>
              </a:defRPr>
            </a:lvl6pPr>
            <a:lvl7pPr marL="2971800" indent="-228600" eaLnBrk="0" fontAlgn="base" hangingPunct="0">
              <a:spcBef>
                <a:spcPct val="0"/>
              </a:spcBef>
              <a:spcAft>
                <a:spcPct val="0"/>
              </a:spcAft>
              <a:defRPr>
                <a:solidFill>
                  <a:schemeClr val="tx1"/>
                </a:solidFill>
                <a:latin typeface="Verdana" pitchFamily="34" charset="0"/>
              </a:defRPr>
            </a:lvl7pPr>
            <a:lvl8pPr marL="3429000" indent="-228600" eaLnBrk="0" fontAlgn="base" hangingPunct="0">
              <a:spcBef>
                <a:spcPct val="0"/>
              </a:spcBef>
              <a:spcAft>
                <a:spcPct val="0"/>
              </a:spcAft>
              <a:defRPr>
                <a:solidFill>
                  <a:schemeClr val="tx1"/>
                </a:solidFill>
                <a:latin typeface="Verdana" pitchFamily="34" charset="0"/>
              </a:defRPr>
            </a:lvl8pPr>
            <a:lvl9pPr marL="3886200" indent="-228600" eaLnBrk="0" fontAlgn="base" hangingPunct="0">
              <a:spcBef>
                <a:spcPct val="0"/>
              </a:spcBef>
              <a:spcAft>
                <a:spcPct val="0"/>
              </a:spcAft>
              <a:defRPr>
                <a:solidFill>
                  <a:schemeClr val="tx1"/>
                </a:solidFill>
                <a:latin typeface="Verdana" pitchFamily="34" charset="0"/>
              </a:defRPr>
            </a:lvl9pPr>
          </a:lstStyle>
          <a:p>
            <a:fld id="{BF47D959-FB0E-41F6-880A-760F46F65EFB}" type="slidenum">
              <a:rPr lang="en-US" smtClean="0">
                <a:latin typeface="Arial" charset="0"/>
              </a:rPr>
              <a:pPr/>
              <a:t>99</a:t>
            </a:fld>
            <a:endParaRPr lang="en-US" dirty="0">
              <a:latin typeface="Arial" charset="0"/>
            </a:endParaRPr>
          </a:p>
        </p:txBody>
      </p:sp>
    </p:spTree>
    <p:extLst>
      <p:ext uri="{BB962C8B-B14F-4D97-AF65-F5344CB8AC3E}">
        <p14:creationId xmlns:p14="http://schemas.microsoft.com/office/powerpoint/2010/main" val="14987316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270852530"/>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09BB5A5-1984-466A-99AC-96D3D14759D9}" type="slidenum">
              <a:rPr lang="en-US" smtClean="0">
                <a:solidFill>
                  <a:prstClr val="black"/>
                </a:solidFill>
              </a:rPr>
              <a:pPr/>
              <a:t>459</a:t>
            </a:fld>
            <a:endParaRPr lang="en-US" dirty="0">
              <a:solidFill>
                <a:prstClr val="black"/>
              </a:solidFill>
            </a:endParaRPr>
          </a:p>
        </p:txBody>
      </p:sp>
    </p:spTree>
    <p:extLst>
      <p:ext uri="{BB962C8B-B14F-4D97-AF65-F5344CB8AC3E}">
        <p14:creationId xmlns:p14="http://schemas.microsoft.com/office/powerpoint/2010/main" val="4230928032"/>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4E38147-DAA7-42E4-99F8-C6CC2D299C44}" type="slidenum">
              <a:rPr lang="en-US" smtClean="0"/>
              <a:t>461</a:t>
            </a:fld>
            <a:endParaRPr lang="en-US" dirty="0"/>
          </a:p>
        </p:txBody>
      </p:sp>
    </p:spTree>
    <p:extLst>
      <p:ext uri="{BB962C8B-B14F-4D97-AF65-F5344CB8AC3E}">
        <p14:creationId xmlns:p14="http://schemas.microsoft.com/office/powerpoint/2010/main" val="4245432966"/>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4E38147-DAA7-42E4-99F8-C6CC2D299C44}"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462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80750554"/>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4E38147-DAA7-42E4-99F8-C6CC2D299C44}" type="slidenum">
              <a:rPr lang="en-US" smtClean="0"/>
              <a:t>464</a:t>
            </a:fld>
            <a:endParaRPr lang="en-US" dirty="0"/>
          </a:p>
        </p:txBody>
      </p:sp>
    </p:spTree>
    <p:extLst>
      <p:ext uri="{BB962C8B-B14F-4D97-AF65-F5344CB8AC3E}">
        <p14:creationId xmlns:p14="http://schemas.microsoft.com/office/powerpoint/2010/main" val="648317707"/>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4E38147-DAA7-42E4-99F8-C6CC2D299C44}" type="slidenum">
              <a:rPr lang="en-US" smtClean="0"/>
              <a:t>466</a:t>
            </a:fld>
            <a:endParaRPr lang="en-US" dirty="0"/>
          </a:p>
        </p:txBody>
      </p:sp>
    </p:spTree>
    <p:extLst>
      <p:ext uri="{BB962C8B-B14F-4D97-AF65-F5344CB8AC3E}">
        <p14:creationId xmlns:p14="http://schemas.microsoft.com/office/powerpoint/2010/main" val="3603135615"/>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4E38147-DAA7-42E4-99F8-C6CC2D299C44}" type="slidenum">
              <a:rPr lang="en-US" smtClean="0"/>
              <a:t>468</a:t>
            </a:fld>
            <a:endParaRPr lang="en-US" dirty="0"/>
          </a:p>
        </p:txBody>
      </p:sp>
    </p:spTree>
    <p:extLst>
      <p:ext uri="{BB962C8B-B14F-4D97-AF65-F5344CB8AC3E}">
        <p14:creationId xmlns:p14="http://schemas.microsoft.com/office/powerpoint/2010/main" val="2874428184"/>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4E38147-DAA7-42E4-99F8-C6CC2D299C44}" type="slidenum">
              <a:rPr lang="en-US" smtClean="0"/>
              <a:t>483</a:t>
            </a:fld>
            <a:endParaRPr lang="en-US" dirty="0"/>
          </a:p>
        </p:txBody>
      </p:sp>
    </p:spTree>
    <p:extLst>
      <p:ext uri="{BB962C8B-B14F-4D97-AF65-F5344CB8AC3E}">
        <p14:creationId xmlns:p14="http://schemas.microsoft.com/office/powerpoint/2010/main" val="1965332082"/>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4E38147-DAA7-42E4-99F8-C6CC2D299C44}" type="slidenum">
              <a:rPr lang="en-US" smtClean="0"/>
              <a:t>486</a:t>
            </a:fld>
            <a:endParaRPr lang="en-US" dirty="0"/>
          </a:p>
        </p:txBody>
      </p:sp>
    </p:spTree>
    <p:extLst>
      <p:ext uri="{BB962C8B-B14F-4D97-AF65-F5344CB8AC3E}">
        <p14:creationId xmlns:p14="http://schemas.microsoft.com/office/powerpoint/2010/main" val="1847247307"/>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defRPr>
            </a:lvl1pPr>
            <a:lvl2pPr marL="742950" indent="-285750">
              <a:defRPr>
                <a:solidFill>
                  <a:schemeClr val="tx1"/>
                </a:solidFill>
                <a:latin typeface="Verdana" pitchFamily="34" charset="0"/>
              </a:defRPr>
            </a:lvl2pPr>
            <a:lvl3pPr marL="1143000" indent="-228600">
              <a:defRPr>
                <a:solidFill>
                  <a:schemeClr val="tx1"/>
                </a:solidFill>
                <a:latin typeface="Verdana" pitchFamily="34" charset="0"/>
              </a:defRPr>
            </a:lvl3pPr>
            <a:lvl4pPr marL="1600200" indent="-228600">
              <a:defRPr>
                <a:solidFill>
                  <a:schemeClr val="tx1"/>
                </a:solidFill>
                <a:latin typeface="Verdana" pitchFamily="34" charset="0"/>
              </a:defRPr>
            </a:lvl4pPr>
            <a:lvl5pPr marL="2057400" indent="-228600">
              <a:defRPr>
                <a:solidFill>
                  <a:schemeClr val="tx1"/>
                </a:solidFill>
                <a:latin typeface="Verdana" pitchFamily="34" charset="0"/>
              </a:defRPr>
            </a:lvl5pPr>
            <a:lvl6pPr marL="2514600" indent="-228600" eaLnBrk="0" fontAlgn="base" hangingPunct="0">
              <a:spcBef>
                <a:spcPct val="0"/>
              </a:spcBef>
              <a:spcAft>
                <a:spcPct val="0"/>
              </a:spcAft>
              <a:defRPr>
                <a:solidFill>
                  <a:schemeClr val="tx1"/>
                </a:solidFill>
                <a:latin typeface="Verdana" pitchFamily="34" charset="0"/>
              </a:defRPr>
            </a:lvl6pPr>
            <a:lvl7pPr marL="2971800" indent="-228600" eaLnBrk="0" fontAlgn="base" hangingPunct="0">
              <a:spcBef>
                <a:spcPct val="0"/>
              </a:spcBef>
              <a:spcAft>
                <a:spcPct val="0"/>
              </a:spcAft>
              <a:defRPr>
                <a:solidFill>
                  <a:schemeClr val="tx1"/>
                </a:solidFill>
                <a:latin typeface="Verdana" pitchFamily="34" charset="0"/>
              </a:defRPr>
            </a:lvl7pPr>
            <a:lvl8pPr marL="3429000" indent="-228600" eaLnBrk="0" fontAlgn="base" hangingPunct="0">
              <a:spcBef>
                <a:spcPct val="0"/>
              </a:spcBef>
              <a:spcAft>
                <a:spcPct val="0"/>
              </a:spcAft>
              <a:defRPr>
                <a:solidFill>
                  <a:schemeClr val="tx1"/>
                </a:solidFill>
                <a:latin typeface="Verdana" pitchFamily="34" charset="0"/>
              </a:defRPr>
            </a:lvl8pPr>
            <a:lvl9pPr marL="3886200" indent="-228600" eaLnBrk="0" fontAlgn="base" hangingPunct="0">
              <a:spcBef>
                <a:spcPct val="0"/>
              </a:spcBef>
              <a:spcAft>
                <a:spcPct val="0"/>
              </a:spcAft>
              <a:defRPr>
                <a:solidFill>
                  <a:schemeClr val="tx1"/>
                </a:solidFill>
                <a:latin typeface="Verdana" pitchFamily="34" charset="0"/>
              </a:defRPr>
            </a:lvl9pPr>
          </a:lstStyle>
          <a:p>
            <a:fld id="{CC25AA40-6913-426D-A24F-8A36BF275747}" type="slidenum">
              <a:rPr lang="en-US" smtClean="0">
                <a:latin typeface="Arial" charset="0"/>
              </a:rPr>
              <a:pPr/>
              <a:t>533</a:t>
            </a:fld>
            <a:endParaRPr lang="en-US" dirty="0">
              <a:latin typeface="Arial" charset="0"/>
            </a:endParaRPr>
          </a:p>
        </p:txBody>
      </p:sp>
      <p:sp>
        <p:nvSpPr>
          <p:cNvPr id="161795" name="Rectangle 2"/>
          <p:cNvSpPr>
            <a:spLocks noGrp="1" noRot="1" noChangeAspect="1" noChangeArrowheads="1" noTextEdit="1"/>
          </p:cNvSpPr>
          <p:nvPr>
            <p:ph type="sldImg"/>
          </p:nvPr>
        </p:nvSpPr>
        <p:spPr>
          <a:ln/>
        </p:spPr>
      </p:sp>
      <p:sp>
        <p:nvSpPr>
          <p:cNvPr id="1617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dirty="0"/>
          </a:p>
        </p:txBody>
      </p:sp>
    </p:spTree>
    <p:extLst>
      <p:ext uri="{BB962C8B-B14F-4D97-AF65-F5344CB8AC3E}">
        <p14:creationId xmlns:p14="http://schemas.microsoft.com/office/powerpoint/2010/main" val="150602175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41302318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2877907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346898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00229342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Slide Image Placeholder 1"/>
          <p:cNvSpPr>
            <a:spLocks noGrp="1" noRot="1" noChangeAspect="1" noTextEdit="1"/>
          </p:cNvSpPr>
          <p:nvPr>
            <p:ph type="sldImg"/>
          </p:nvPr>
        </p:nvSpPr>
        <p:spPr>
          <a:ln/>
        </p:spPr>
      </p:sp>
      <p:sp>
        <p:nvSpPr>
          <p:cNvPr id="11981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1981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defRPr>
            </a:lvl1pPr>
            <a:lvl2pPr marL="742950" indent="-285750">
              <a:defRPr>
                <a:solidFill>
                  <a:schemeClr val="tx1"/>
                </a:solidFill>
                <a:latin typeface="Verdana" pitchFamily="34" charset="0"/>
              </a:defRPr>
            </a:lvl2pPr>
            <a:lvl3pPr marL="1143000" indent="-228600">
              <a:defRPr>
                <a:solidFill>
                  <a:schemeClr val="tx1"/>
                </a:solidFill>
                <a:latin typeface="Verdana" pitchFamily="34" charset="0"/>
              </a:defRPr>
            </a:lvl3pPr>
            <a:lvl4pPr marL="1600200" indent="-228600">
              <a:defRPr>
                <a:solidFill>
                  <a:schemeClr val="tx1"/>
                </a:solidFill>
                <a:latin typeface="Verdana" pitchFamily="34" charset="0"/>
              </a:defRPr>
            </a:lvl4pPr>
            <a:lvl5pPr marL="2057400" indent="-228600">
              <a:defRPr>
                <a:solidFill>
                  <a:schemeClr val="tx1"/>
                </a:solidFill>
                <a:latin typeface="Verdana" pitchFamily="34" charset="0"/>
              </a:defRPr>
            </a:lvl5pPr>
            <a:lvl6pPr marL="2514600" indent="-228600" eaLnBrk="0" fontAlgn="base" hangingPunct="0">
              <a:spcBef>
                <a:spcPct val="0"/>
              </a:spcBef>
              <a:spcAft>
                <a:spcPct val="0"/>
              </a:spcAft>
              <a:defRPr>
                <a:solidFill>
                  <a:schemeClr val="tx1"/>
                </a:solidFill>
                <a:latin typeface="Verdana" pitchFamily="34" charset="0"/>
              </a:defRPr>
            </a:lvl6pPr>
            <a:lvl7pPr marL="2971800" indent="-228600" eaLnBrk="0" fontAlgn="base" hangingPunct="0">
              <a:spcBef>
                <a:spcPct val="0"/>
              </a:spcBef>
              <a:spcAft>
                <a:spcPct val="0"/>
              </a:spcAft>
              <a:defRPr>
                <a:solidFill>
                  <a:schemeClr val="tx1"/>
                </a:solidFill>
                <a:latin typeface="Verdana" pitchFamily="34" charset="0"/>
              </a:defRPr>
            </a:lvl7pPr>
            <a:lvl8pPr marL="3429000" indent="-228600" eaLnBrk="0" fontAlgn="base" hangingPunct="0">
              <a:spcBef>
                <a:spcPct val="0"/>
              </a:spcBef>
              <a:spcAft>
                <a:spcPct val="0"/>
              </a:spcAft>
              <a:defRPr>
                <a:solidFill>
                  <a:schemeClr val="tx1"/>
                </a:solidFill>
                <a:latin typeface="Verdana" pitchFamily="34" charset="0"/>
              </a:defRPr>
            </a:lvl8pPr>
            <a:lvl9pPr marL="3886200" indent="-228600" eaLnBrk="0" fontAlgn="base" hangingPunct="0">
              <a:spcBef>
                <a:spcPct val="0"/>
              </a:spcBef>
              <a:spcAft>
                <a:spcPct val="0"/>
              </a:spcAft>
              <a:defRPr>
                <a:solidFill>
                  <a:schemeClr val="tx1"/>
                </a:solidFill>
                <a:latin typeface="Verdana" pitchFamily="34" charset="0"/>
              </a:defRPr>
            </a:lvl9pPr>
          </a:lstStyle>
          <a:p>
            <a:fld id="{4ADDAB23-7CC8-49ED-98DF-1EBF5B23FA8E}" type="slidenum">
              <a:rPr lang="en-US" smtClean="0">
                <a:latin typeface="Arial" charset="0"/>
              </a:rPr>
              <a:pPr/>
              <a:t>266</a:t>
            </a:fld>
            <a:endParaRPr lang="en-US">
              <a:latin typeface="Arial" charset="0"/>
            </a:endParaRPr>
          </a:p>
        </p:txBody>
      </p:sp>
    </p:spTree>
    <p:extLst>
      <p:ext uri="{BB962C8B-B14F-4D97-AF65-F5344CB8AC3E}">
        <p14:creationId xmlns:p14="http://schemas.microsoft.com/office/powerpoint/2010/main" val="125689036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Slide Image Placeholder 1"/>
          <p:cNvSpPr>
            <a:spLocks noGrp="1" noRot="1" noChangeAspect="1" noTextEdit="1"/>
          </p:cNvSpPr>
          <p:nvPr>
            <p:ph type="sldImg"/>
          </p:nvPr>
        </p:nvSpPr>
        <p:spPr>
          <a:ln/>
        </p:spPr>
      </p:sp>
      <p:sp>
        <p:nvSpPr>
          <p:cNvPr id="12288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2288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defRPr>
            </a:lvl1pPr>
            <a:lvl2pPr marL="742950" indent="-285750">
              <a:defRPr>
                <a:solidFill>
                  <a:schemeClr val="tx1"/>
                </a:solidFill>
                <a:latin typeface="Verdana" pitchFamily="34" charset="0"/>
              </a:defRPr>
            </a:lvl2pPr>
            <a:lvl3pPr marL="1143000" indent="-228600">
              <a:defRPr>
                <a:solidFill>
                  <a:schemeClr val="tx1"/>
                </a:solidFill>
                <a:latin typeface="Verdana" pitchFamily="34" charset="0"/>
              </a:defRPr>
            </a:lvl3pPr>
            <a:lvl4pPr marL="1600200" indent="-228600">
              <a:defRPr>
                <a:solidFill>
                  <a:schemeClr val="tx1"/>
                </a:solidFill>
                <a:latin typeface="Verdana" pitchFamily="34" charset="0"/>
              </a:defRPr>
            </a:lvl4pPr>
            <a:lvl5pPr marL="2057400" indent="-228600">
              <a:defRPr>
                <a:solidFill>
                  <a:schemeClr val="tx1"/>
                </a:solidFill>
                <a:latin typeface="Verdana" pitchFamily="34" charset="0"/>
              </a:defRPr>
            </a:lvl5pPr>
            <a:lvl6pPr marL="2514600" indent="-228600" eaLnBrk="0" fontAlgn="base" hangingPunct="0">
              <a:spcBef>
                <a:spcPct val="0"/>
              </a:spcBef>
              <a:spcAft>
                <a:spcPct val="0"/>
              </a:spcAft>
              <a:defRPr>
                <a:solidFill>
                  <a:schemeClr val="tx1"/>
                </a:solidFill>
                <a:latin typeface="Verdana" pitchFamily="34" charset="0"/>
              </a:defRPr>
            </a:lvl6pPr>
            <a:lvl7pPr marL="2971800" indent="-228600" eaLnBrk="0" fontAlgn="base" hangingPunct="0">
              <a:spcBef>
                <a:spcPct val="0"/>
              </a:spcBef>
              <a:spcAft>
                <a:spcPct val="0"/>
              </a:spcAft>
              <a:defRPr>
                <a:solidFill>
                  <a:schemeClr val="tx1"/>
                </a:solidFill>
                <a:latin typeface="Verdana" pitchFamily="34" charset="0"/>
              </a:defRPr>
            </a:lvl7pPr>
            <a:lvl8pPr marL="3429000" indent="-228600" eaLnBrk="0" fontAlgn="base" hangingPunct="0">
              <a:spcBef>
                <a:spcPct val="0"/>
              </a:spcBef>
              <a:spcAft>
                <a:spcPct val="0"/>
              </a:spcAft>
              <a:defRPr>
                <a:solidFill>
                  <a:schemeClr val="tx1"/>
                </a:solidFill>
                <a:latin typeface="Verdana" pitchFamily="34" charset="0"/>
              </a:defRPr>
            </a:lvl8pPr>
            <a:lvl9pPr marL="3886200" indent="-228600" eaLnBrk="0" fontAlgn="base" hangingPunct="0">
              <a:spcBef>
                <a:spcPct val="0"/>
              </a:spcBef>
              <a:spcAft>
                <a:spcPct val="0"/>
              </a:spcAft>
              <a:defRPr>
                <a:solidFill>
                  <a:schemeClr val="tx1"/>
                </a:solidFill>
                <a:latin typeface="Verdana" pitchFamily="34" charset="0"/>
              </a:defRPr>
            </a:lvl9pPr>
          </a:lstStyle>
          <a:p>
            <a:fld id="{C08235BD-CB6F-477B-84E0-35BA1921E6BE}" type="slidenum">
              <a:rPr lang="en-US" smtClean="0">
                <a:latin typeface="Arial" charset="0"/>
              </a:rPr>
              <a:pPr/>
              <a:t>267</a:t>
            </a:fld>
            <a:endParaRPr lang="en-US">
              <a:latin typeface="Arial" charset="0"/>
            </a:endParaRPr>
          </a:p>
        </p:txBody>
      </p:sp>
    </p:spTree>
    <p:extLst>
      <p:ext uri="{BB962C8B-B14F-4D97-AF65-F5344CB8AC3E}">
        <p14:creationId xmlns:p14="http://schemas.microsoft.com/office/powerpoint/2010/main" val="251991127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Slide Image Placeholder 1"/>
          <p:cNvSpPr>
            <a:spLocks noGrp="1" noRot="1" noChangeAspect="1" noTextEdit="1"/>
          </p:cNvSpPr>
          <p:nvPr>
            <p:ph type="sldImg"/>
          </p:nvPr>
        </p:nvSpPr>
        <p:spPr>
          <a:ln/>
        </p:spPr>
      </p:sp>
      <p:sp>
        <p:nvSpPr>
          <p:cNvPr id="12390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2390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defRPr>
            </a:lvl1pPr>
            <a:lvl2pPr marL="742950" indent="-285750">
              <a:defRPr>
                <a:solidFill>
                  <a:schemeClr val="tx1"/>
                </a:solidFill>
                <a:latin typeface="Verdana" pitchFamily="34" charset="0"/>
              </a:defRPr>
            </a:lvl2pPr>
            <a:lvl3pPr marL="1143000" indent="-228600">
              <a:defRPr>
                <a:solidFill>
                  <a:schemeClr val="tx1"/>
                </a:solidFill>
                <a:latin typeface="Verdana" pitchFamily="34" charset="0"/>
              </a:defRPr>
            </a:lvl3pPr>
            <a:lvl4pPr marL="1600200" indent="-228600">
              <a:defRPr>
                <a:solidFill>
                  <a:schemeClr val="tx1"/>
                </a:solidFill>
                <a:latin typeface="Verdana" pitchFamily="34" charset="0"/>
              </a:defRPr>
            </a:lvl4pPr>
            <a:lvl5pPr marL="2057400" indent="-228600">
              <a:defRPr>
                <a:solidFill>
                  <a:schemeClr val="tx1"/>
                </a:solidFill>
                <a:latin typeface="Verdana" pitchFamily="34" charset="0"/>
              </a:defRPr>
            </a:lvl5pPr>
            <a:lvl6pPr marL="2514600" indent="-228600" eaLnBrk="0" fontAlgn="base" hangingPunct="0">
              <a:spcBef>
                <a:spcPct val="0"/>
              </a:spcBef>
              <a:spcAft>
                <a:spcPct val="0"/>
              </a:spcAft>
              <a:defRPr>
                <a:solidFill>
                  <a:schemeClr val="tx1"/>
                </a:solidFill>
                <a:latin typeface="Verdana" pitchFamily="34" charset="0"/>
              </a:defRPr>
            </a:lvl6pPr>
            <a:lvl7pPr marL="2971800" indent="-228600" eaLnBrk="0" fontAlgn="base" hangingPunct="0">
              <a:spcBef>
                <a:spcPct val="0"/>
              </a:spcBef>
              <a:spcAft>
                <a:spcPct val="0"/>
              </a:spcAft>
              <a:defRPr>
                <a:solidFill>
                  <a:schemeClr val="tx1"/>
                </a:solidFill>
                <a:latin typeface="Verdana" pitchFamily="34" charset="0"/>
              </a:defRPr>
            </a:lvl7pPr>
            <a:lvl8pPr marL="3429000" indent="-228600" eaLnBrk="0" fontAlgn="base" hangingPunct="0">
              <a:spcBef>
                <a:spcPct val="0"/>
              </a:spcBef>
              <a:spcAft>
                <a:spcPct val="0"/>
              </a:spcAft>
              <a:defRPr>
                <a:solidFill>
                  <a:schemeClr val="tx1"/>
                </a:solidFill>
                <a:latin typeface="Verdana" pitchFamily="34" charset="0"/>
              </a:defRPr>
            </a:lvl8pPr>
            <a:lvl9pPr marL="3886200" indent="-228600" eaLnBrk="0" fontAlgn="base" hangingPunct="0">
              <a:spcBef>
                <a:spcPct val="0"/>
              </a:spcBef>
              <a:spcAft>
                <a:spcPct val="0"/>
              </a:spcAft>
              <a:defRPr>
                <a:solidFill>
                  <a:schemeClr val="tx1"/>
                </a:solidFill>
                <a:latin typeface="Verdana" pitchFamily="34" charset="0"/>
              </a:defRPr>
            </a:lvl9pPr>
          </a:lstStyle>
          <a:p>
            <a:fld id="{3DBBC027-44B3-4FC1-B707-C4714951F6B9}" type="slidenum">
              <a:rPr lang="en-US" smtClean="0">
                <a:latin typeface="Arial" charset="0"/>
              </a:rPr>
              <a:pPr/>
              <a:t>268</a:t>
            </a:fld>
            <a:endParaRPr lang="en-US">
              <a:latin typeface="Arial" charset="0"/>
            </a:endParaRPr>
          </a:p>
        </p:txBody>
      </p:sp>
    </p:spTree>
    <p:extLst>
      <p:ext uri="{BB962C8B-B14F-4D97-AF65-F5344CB8AC3E}">
        <p14:creationId xmlns:p14="http://schemas.microsoft.com/office/powerpoint/2010/main" val="129478017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42610139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02515661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Slide Image Placeholder 1"/>
          <p:cNvSpPr>
            <a:spLocks noGrp="1" noRot="1" noChangeAspect="1" noTextEdit="1"/>
          </p:cNvSpPr>
          <p:nvPr>
            <p:ph type="sldImg"/>
          </p:nvPr>
        </p:nvSpPr>
        <p:spPr>
          <a:ln/>
        </p:spPr>
      </p:sp>
      <p:sp>
        <p:nvSpPr>
          <p:cNvPr id="11366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a:p>
        </p:txBody>
      </p:sp>
      <p:sp>
        <p:nvSpPr>
          <p:cNvPr id="11366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defRPr>
            </a:lvl1pPr>
            <a:lvl2pPr marL="742950" indent="-285750">
              <a:defRPr>
                <a:solidFill>
                  <a:schemeClr val="tx1"/>
                </a:solidFill>
                <a:latin typeface="Verdana" pitchFamily="34" charset="0"/>
              </a:defRPr>
            </a:lvl2pPr>
            <a:lvl3pPr marL="1143000" indent="-228600">
              <a:defRPr>
                <a:solidFill>
                  <a:schemeClr val="tx1"/>
                </a:solidFill>
                <a:latin typeface="Verdana" pitchFamily="34" charset="0"/>
              </a:defRPr>
            </a:lvl3pPr>
            <a:lvl4pPr marL="1600200" indent="-228600">
              <a:defRPr>
                <a:solidFill>
                  <a:schemeClr val="tx1"/>
                </a:solidFill>
                <a:latin typeface="Verdana" pitchFamily="34" charset="0"/>
              </a:defRPr>
            </a:lvl4pPr>
            <a:lvl5pPr marL="2057400" indent="-228600">
              <a:defRPr>
                <a:solidFill>
                  <a:schemeClr val="tx1"/>
                </a:solidFill>
                <a:latin typeface="Verdana" pitchFamily="34" charset="0"/>
              </a:defRPr>
            </a:lvl5pPr>
            <a:lvl6pPr marL="2514600" indent="-228600" eaLnBrk="0" fontAlgn="base" hangingPunct="0">
              <a:spcBef>
                <a:spcPct val="0"/>
              </a:spcBef>
              <a:spcAft>
                <a:spcPct val="0"/>
              </a:spcAft>
              <a:defRPr>
                <a:solidFill>
                  <a:schemeClr val="tx1"/>
                </a:solidFill>
                <a:latin typeface="Verdana" pitchFamily="34" charset="0"/>
              </a:defRPr>
            </a:lvl6pPr>
            <a:lvl7pPr marL="2971800" indent="-228600" eaLnBrk="0" fontAlgn="base" hangingPunct="0">
              <a:spcBef>
                <a:spcPct val="0"/>
              </a:spcBef>
              <a:spcAft>
                <a:spcPct val="0"/>
              </a:spcAft>
              <a:defRPr>
                <a:solidFill>
                  <a:schemeClr val="tx1"/>
                </a:solidFill>
                <a:latin typeface="Verdana" pitchFamily="34" charset="0"/>
              </a:defRPr>
            </a:lvl7pPr>
            <a:lvl8pPr marL="3429000" indent="-228600" eaLnBrk="0" fontAlgn="base" hangingPunct="0">
              <a:spcBef>
                <a:spcPct val="0"/>
              </a:spcBef>
              <a:spcAft>
                <a:spcPct val="0"/>
              </a:spcAft>
              <a:defRPr>
                <a:solidFill>
                  <a:schemeClr val="tx1"/>
                </a:solidFill>
                <a:latin typeface="Verdana" pitchFamily="34" charset="0"/>
              </a:defRPr>
            </a:lvl8pPr>
            <a:lvl9pPr marL="3886200" indent="-228600" eaLnBrk="0" fontAlgn="base" hangingPunct="0">
              <a:spcBef>
                <a:spcPct val="0"/>
              </a:spcBef>
              <a:spcAft>
                <a:spcPct val="0"/>
              </a:spcAft>
              <a:defRPr>
                <a:solidFill>
                  <a:schemeClr val="tx1"/>
                </a:solidFill>
                <a:latin typeface="Verdana" pitchFamily="34" charset="0"/>
              </a:defRPr>
            </a:lvl9pPr>
          </a:lstStyle>
          <a:p>
            <a:fld id="{BF47D959-FB0E-41F6-880A-760F46F65EFB}" type="slidenum">
              <a:rPr lang="en-US" smtClean="0">
                <a:latin typeface="Arial" charset="0"/>
              </a:rPr>
              <a:pPr/>
              <a:t>100</a:t>
            </a:fld>
            <a:endParaRPr lang="en-US" dirty="0">
              <a:latin typeface="Arial" charset="0"/>
            </a:endParaRPr>
          </a:p>
        </p:txBody>
      </p:sp>
    </p:spTree>
    <p:extLst>
      <p:ext uri="{BB962C8B-B14F-4D97-AF65-F5344CB8AC3E}">
        <p14:creationId xmlns:p14="http://schemas.microsoft.com/office/powerpoint/2010/main" val="268324310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3601087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35475450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75170338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1">
            <a:extLst>
              <a:ext uri="{FF2B5EF4-FFF2-40B4-BE49-F238E27FC236}">
                <a16:creationId xmlns:a16="http://schemas.microsoft.com/office/drawing/2014/main" id="{8D287006-9484-4C52-B202-3F3EE081BFAF}"/>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81626864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73685742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93873146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7639567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56685930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3783580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4E38147-DAA7-42E4-99F8-C6CC2D299C44}" type="slidenum">
              <a:rPr lang="en-US" smtClean="0"/>
              <a:t>316</a:t>
            </a:fld>
            <a:endParaRPr lang="en-US" dirty="0"/>
          </a:p>
        </p:txBody>
      </p:sp>
    </p:spTree>
    <p:extLst>
      <p:ext uri="{BB962C8B-B14F-4D97-AF65-F5344CB8AC3E}">
        <p14:creationId xmlns:p14="http://schemas.microsoft.com/office/powerpoint/2010/main" val="212576174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4E38147-DAA7-42E4-99F8-C6CC2D299C44}" type="slidenum">
              <a:rPr lang="en-US" smtClean="0"/>
              <a:t>130</a:t>
            </a:fld>
            <a:endParaRPr lang="en-US" dirty="0"/>
          </a:p>
        </p:txBody>
      </p:sp>
    </p:spTree>
    <p:extLst>
      <p:ext uri="{BB962C8B-B14F-4D97-AF65-F5344CB8AC3E}">
        <p14:creationId xmlns:p14="http://schemas.microsoft.com/office/powerpoint/2010/main" val="356640635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4E38147-DAA7-42E4-99F8-C6CC2D299C44}" type="slidenum">
              <a:rPr lang="en-US" smtClean="0"/>
              <a:t>318</a:t>
            </a:fld>
            <a:endParaRPr lang="en-US" dirty="0"/>
          </a:p>
        </p:txBody>
      </p:sp>
    </p:spTree>
    <p:extLst>
      <p:ext uri="{BB962C8B-B14F-4D97-AF65-F5344CB8AC3E}">
        <p14:creationId xmlns:p14="http://schemas.microsoft.com/office/powerpoint/2010/main" val="72296058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4E38147-DAA7-42E4-99F8-C6CC2D299C44}" type="slidenum">
              <a:rPr lang="en-US" smtClean="0"/>
              <a:t>319</a:t>
            </a:fld>
            <a:endParaRPr lang="en-US" dirty="0"/>
          </a:p>
        </p:txBody>
      </p:sp>
    </p:spTree>
    <p:extLst>
      <p:ext uri="{BB962C8B-B14F-4D97-AF65-F5344CB8AC3E}">
        <p14:creationId xmlns:p14="http://schemas.microsoft.com/office/powerpoint/2010/main" val="220260892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4E38147-DAA7-42E4-99F8-C6CC2D299C44}"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320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7739502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4E38147-DAA7-42E4-99F8-C6CC2D299C44}" type="slidenum">
              <a:rPr lang="en-US" smtClean="0"/>
              <a:t>321</a:t>
            </a:fld>
            <a:endParaRPr lang="en-US" dirty="0"/>
          </a:p>
        </p:txBody>
      </p:sp>
    </p:spTree>
    <p:extLst>
      <p:ext uri="{BB962C8B-B14F-4D97-AF65-F5344CB8AC3E}">
        <p14:creationId xmlns:p14="http://schemas.microsoft.com/office/powerpoint/2010/main" val="3696513145"/>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4E38147-DAA7-42E4-99F8-C6CC2D299C44}"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322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44463982"/>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09BB5A5-1984-466A-99AC-96D3D14759D9}" type="slidenum">
              <a:rPr lang="en-US" smtClean="0">
                <a:solidFill>
                  <a:prstClr val="black"/>
                </a:solidFill>
              </a:rPr>
              <a:pPr/>
              <a:t>375</a:t>
            </a:fld>
            <a:endParaRPr lang="en-US" dirty="0">
              <a:solidFill>
                <a:prstClr val="black"/>
              </a:solidFill>
            </a:endParaRPr>
          </a:p>
        </p:txBody>
      </p:sp>
    </p:spTree>
    <p:extLst>
      <p:ext uri="{BB962C8B-B14F-4D97-AF65-F5344CB8AC3E}">
        <p14:creationId xmlns:p14="http://schemas.microsoft.com/office/powerpoint/2010/main" val="103953392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09BB5A5-1984-466A-99AC-96D3D14759D9}" type="slidenum">
              <a:rPr lang="en-US" smtClean="0">
                <a:solidFill>
                  <a:prstClr val="black"/>
                </a:solidFill>
              </a:rPr>
              <a:pPr/>
              <a:t>376</a:t>
            </a:fld>
            <a:endParaRPr lang="en-US" dirty="0">
              <a:solidFill>
                <a:prstClr val="black"/>
              </a:solidFill>
            </a:endParaRPr>
          </a:p>
        </p:txBody>
      </p:sp>
    </p:spTree>
    <p:extLst>
      <p:ext uri="{BB962C8B-B14F-4D97-AF65-F5344CB8AC3E}">
        <p14:creationId xmlns:p14="http://schemas.microsoft.com/office/powerpoint/2010/main" val="235411646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09BB5A5-1984-466A-99AC-96D3D14759D9}" type="slidenum">
              <a:rPr lang="en-US" smtClean="0">
                <a:solidFill>
                  <a:prstClr val="black"/>
                </a:solidFill>
              </a:rPr>
              <a:pPr/>
              <a:t>377</a:t>
            </a:fld>
            <a:endParaRPr lang="en-US" dirty="0">
              <a:solidFill>
                <a:prstClr val="black"/>
              </a:solidFill>
            </a:endParaRPr>
          </a:p>
        </p:txBody>
      </p:sp>
    </p:spTree>
    <p:extLst>
      <p:ext uri="{BB962C8B-B14F-4D97-AF65-F5344CB8AC3E}">
        <p14:creationId xmlns:p14="http://schemas.microsoft.com/office/powerpoint/2010/main" val="424190305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09BB5A5-1984-466A-99AC-96D3D14759D9}" type="slidenum">
              <a:rPr lang="en-US" smtClean="0">
                <a:solidFill>
                  <a:prstClr val="black"/>
                </a:solidFill>
              </a:rPr>
              <a:pPr/>
              <a:t>378</a:t>
            </a:fld>
            <a:endParaRPr lang="en-US" dirty="0">
              <a:solidFill>
                <a:prstClr val="black"/>
              </a:solidFill>
            </a:endParaRPr>
          </a:p>
        </p:txBody>
      </p:sp>
    </p:spTree>
    <p:extLst>
      <p:ext uri="{BB962C8B-B14F-4D97-AF65-F5344CB8AC3E}">
        <p14:creationId xmlns:p14="http://schemas.microsoft.com/office/powerpoint/2010/main" val="288986452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09BB5A5-1984-466A-99AC-96D3D14759D9}" type="slidenum">
              <a:rPr lang="en-US" smtClean="0">
                <a:solidFill>
                  <a:prstClr val="black"/>
                </a:solidFill>
              </a:rPr>
              <a:pPr/>
              <a:t>379</a:t>
            </a:fld>
            <a:endParaRPr lang="en-US" dirty="0">
              <a:solidFill>
                <a:prstClr val="black"/>
              </a:solidFill>
            </a:endParaRPr>
          </a:p>
        </p:txBody>
      </p:sp>
    </p:spTree>
    <p:extLst>
      <p:ext uri="{BB962C8B-B14F-4D97-AF65-F5344CB8AC3E}">
        <p14:creationId xmlns:p14="http://schemas.microsoft.com/office/powerpoint/2010/main" val="147918107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4E38147-DAA7-42E4-99F8-C6CC2D299C44}" type="slidenum">
              <a:rPr lang="en-US" smtClean="0"/>
              <a:t>135</a:t>
            </a:fld>
            <a:endParaRPr lang="en-US" dirty="0"/>
          </a:p>
        </p:txBody>
      </p:sp>
    </p:spTree>
    <p:extLst>
      <p:ext uri="{BB962C8B-B14F-4D97-AF65-F5344CB8AC3E}">
        <p14:creationId xmlns:p14="http://schemas.microsoft.com/office/powerpoint/2010/main" val="2794852149"/>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09BB5A5-1984-466A-99AC-96D3D14759D9}" type="slidenum">
              <a:rPr lang="en-US" smtClean="0">
                <a:solidFill>
                  <a:prstClr val="black"/>
                </a:solidFill>
              </a:rPr>
              <a:pPr/>
              <a:t>380</a:t>
            </a:fld>
            <a:endParaRPr lang="en-US" dirty="0">
              <a:solidFill>
                <a:prstClr val="black"/>
              </a:solidFill>
            </a:endParaRPr>
          </a:p>
        </p:txBody>
      </p:sp>
    </p:spTree>
    <p:extLst>
      <p:ext uri="{BB962C8B-B14F-4D97-AF65-F5344CB8AC3E}">
        <p14:creationId xmlns:p14="http://schemas.microsoft.com/office/powerpoint/2010/main" val="2206626101"/>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09BB5A5-1984-466A-99AC-96D3D14759D9}" type="slidenum">
              <a:rPr lang="en-US" smtClean="0">
                <a:solidFill>
                  <a:prstClr val="black"/>
                </a:solidFill>
              </a:rPr>
              <a:pPr/>
              <a:t>381</a:t>
            </a:fld>
            <a:endParaRPr lang="en-US" dirty="0">
              <a:solidFill>
                <a:prstClr val="black"/>
              </a:solidFill>
            </a:endParaRPr>
          </a:p>
        </p:txBody>
      </p:sp>
    </p:spTree>
    <p:extLst>
      <p:ext uri="{BB962C8B-B14F-4D97-AF65-F5344CB8AC3E}">
        <p14:creationId xmlns:p14="http://schemas.microsoft.com/office/powerpoint/2010/main" val="351940949"/>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09BB5A5-1984-466A-99AC-96D3D14759D9}" type="slidenum">
              <a:rPr lang="en-US" smtClean="0">
                <a:solidFill>
                  <a:prstClr val="black"/>
                </a:solidFill>
              </a:rPr>
              <a:pPr/>
              <a:t>382</a:t>
            </a:fld>
            <a:endParaRPr lang="en-US" dirty="0">
              <a:solidFill>
                <a:prstClr val="black"/>
              </a:solidFill>
            </a:endParaRPr>
          </a:p>
        </p:txBody>
      </p:sp>
    </p:spTree>
    <p:extLst>
      <p:ext uri="{BB962C8B-B14F-4D97-AF65-F5344CB8AC3E}">
        <p14:creationId xmlns:p14="http://schemas.microsoft.com/office/powerpoint/2010/main" val="145494502"/>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09BB5A5-1984-466A-99AC-96D3D14759D9}" type="slidenum">
              <a:rPr lang="en-US" smtClean="0">
                <a:solidFill>
                  <a:prstClr val="black"/>
                </a:solidFill>
              </a:rPr>
              <a:pPr/>
              <a:t>383</a:t>
            </a:fld>
            <a:endParaRPr lang="en-US" dirty="0">
              <a:solidFill>
                <a:prstClr val="black"/>
              </a:solidFill>
            </a:endParaRPr>
          </a:p>
        </p:txBody>
      </p:sp>
    </p:spTree>
    <p:extLst>
      <p:ext uri="{BB962C8B-B14F-4D97-AF65-F5344CB8AC3E}">
        <p14:creationId xmlns:p14="http://schemas.microsoft.com/office/powerpoint/2010/main" val="352830712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09BB5A5-1984-466A-99AC-96D3D14759D9}" type="slidenum">
              <a:rPr lang="en-US" smtClean="0">
                <a:solidFill>
                  <a:prstClr val="black"/>
                </a:solidFill>
              </a:rPr>
              <a:pPr/>
              <a:t>384</a:t>
            </a:fld>
            <a:endParaRPr lang="en-US" dirty="0">
              <a:solidFill>
                <a:prstClr val="black"/>
              </a:solidFill>
            </a:endParaRPr>
          </a:p>
        </p:txBody>
      </p:sp>
    </p:spTree>
    <p:extLst>
      <p:ext uri="{BB962C8B-B14F-4D97-AF65-F5344CB8AC3E}">
        <p14:creationId xmlns:p14="http://schemas.microsoft.com/office/powerpoint/2010/main" val="1747118458"/>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09BB5A5-1984-466A-99AC-96D3D14759D9}" type="slidenum">
              <a:rPr lang="en-US" smtClean="0">
                <a:solidFill>
                  <a:prstClr val="black"/>
                </a:solidFill>
              </a:rPr>
              <a:pPr/>
              <a:t>385</a:t>
            </a:fld>
            <a:endParaRPr lang="en-US" dirty="0">
              <a:solidFill>
                <a:prstClr val="black"/>
              </a:solidFill>
            </a:endParaRPr>
          </a:p>
        </p:txBody>
      </p:sp>
    </p:spTree>
    <p:extLst>
      <p:ext uri="{BB962C8B-B14F-4D97-AF65-F5344CB8AC3E}">
        <p14:creationId xmlns:p14="http://schemas.microsoft.com/office/powerpoint/2010/main" val="3356166174"/>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09BB5A5-1984-466A-99AC-96D3D14759D9}" type="slidenum">
              <a:rPr lang="en-US" smtClean="0">
                <a:solidFill>
                  <a:prstClr val="black"/>
                </a:solidFill>
              </a:rPr>
              <a:pPr/>
              <a:t>386</a:t>
            </a:fld>
            <a:endParaRPr lang="en-US" dirty="0">
              <a:solidFill>
                <a:prstClr val="black"/>
              </a:solidFill>
            </a:endParaRPr>
          </a:p>
        </p:txBody>
      </p:sp>
    </p:spTree>
    <p:extLst>
      <p:ext uri="{BB962C8B-B14F-4D97-AF65-F5344CB8AC3E}">
        <p14:creationId xmlns:p14="http://schemas.microsoft.com/office/powerpoint/2010/main" val="2936570287"/>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09BB5A5-1984-466A-99AC-96D3D14759D9}" type="slidenum">
              <a:rPr lang="en-US" smtClean="0">
                <a:solidFill>
                  <a:prstClr val="black"/>
                </a:solidFill>
              </a:rPr>
              <a:pPr/>
              <a:t>387</a:t>
            </a:fld>
            <a:endParaRPr lang="en-US" dirty="0">
              <a:solidFill>
                <a:prstClr val="black"/>
              </a:solidFill>
            </a:endParaRPr>
          </a:p>
        </p:txBody>
      </p:sp>
    </p:spTree>
    <p:extLst>
      <p:ext uri="{BB962C8B-B14F-4D97-AF65-F5344CB8AC3E}">
        <p14:creationId xmlns:p14="http://schemas.microsoft.com/office/powerpoint/2010/main" val="4276624671"/>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09BB5A5-1984-466A-99AC-96D3D14759D9}" type="slidenum">
              <a:rPr lang="en-US" smtClean="0">
                <a:solidFill>
                  <a:prstClr val="black"/>
                </a:solidFill>
              </a:rPr>
              <a:pPr/>
              <a:t>388</a:t>
            </a:fld>
            <a:endParaRPr lang="en-US" dirty="0">
              <a:solidFill>
                <a:prstClr val="black"/>
              </a:solidFill>
            </a:endParaRPr>
          </a:p>
        </p:txBody>
      </p:sp>
    </p:spTree>
    <p:extLst>
      <p:ext uri="{BB962C8B-B14F-4D97-AF65-F5344CB8AC3E}">
        <p14:creationId xmlns:p14="http://schemas.microsoft.com/office/powerpoint/2010/main" val="174818428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09BB5A5-1984-466A-99AC-96D3D14759D9}" type="slidenum">
              <a:rPr lang="en-US" smtClean="0">
                <a:solidFill>
                  <a:prstClr val="black"/>
                </a:solidFill>
              </a:rPr>
              <a:pPr/>
              <a:t>389</a:t>
            </a:fld>
            <a:endParaRPr lang="en-US" dirty="0">
              <a:solidFill>
                <a:prstClr val="black"/>
              </a:solidFill>
            </a:endParaRPr>
          </a:p>
        </p:txBody>
      </p:sp>
    </p:spTree>
    <p:extLst>
      <p:ext uri="{BB962C8B-B14F-4D97-AF65-F5344CB8AC3E}">
        <p14:creationId xmlns:p14="http://schemas.microsoft.com/office/powerpoint/2010/main" val="372465985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4E38147-DAA7-42E4-99F8-C6CC2D299C44}" type="slidenum">
              <a:rPr lang="en-US" smtClean="0"/>
              <a:t>145</a:t>
            </a:fld>
            <a:endParaRPr lang="en-US"/>
          </a:p>
        </p:txBody>
      </p:sp>
    </p:spTree>
    <p:extLst>
      <p:ext uri="{BB962C8B-B14F-4D97-AF65-F5344CB8AC3E}">
        <p14:creationId xmlns:p14="http://schemas.microsoft.com/office/powerpoint/2010/main" val="3404239826"/>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09BB5A5-1984-466A-99AC-96D3D14759D9}" type="slidenum">
              <a:rPr lang="en-US" smtClean="0">
                <a:solidFill>
                  <a:prstClr val="black"/>
                </a:solidFill>
              </a:rPr>
              <a:pPr/>
              <a:t>390</a:t>
            </a:fld>
            <a:endParaRPr lang="en-US" dirty="0">
              <a:solidFill>
                <a:prstClr val="black"/>
              </a:solidFill>
            </a:endParaRPr>
          </a:p>
        </p:txBody>
      </p:sp>
    </p:spTree>
    <p:extLst>
      <p:ext uri="{BB962C8B-B14F-4D97-AF65-F5344CB8AC3E}">
        <p14:creationId xmlns:p14="http://schemas.microsoft.com/office/powerpoint/2010/main" val="1717698786"/>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09BB5A5-1984-466A-99AC-96D3D14759D9}" type="slidenum">
              <a:rPr lang="en-US" smtClean="0">
                <a:solidFill>
                  <a:prstClr val="black"/>
                </a:solidFill>
              </a:rPr>
              <a:pPr/>
              <a:t>391</a:t>
            </a:fld>
            <a:endParaRPr lang="en-US" dirty="0">
              <a:solidFill>
                <a:prstClr val="black"/>
              </a:solidFill>
            </a:endParaRPr>
          </a:p>
        </p:txBody>
      </p:sp>
    </p:spTree>
    <p:extLst>
      <p:ext uri="{BB962C8B-B14F-4D97-AF65-F5344CB8AC3E}">
        <p14:creationId xmlns:p14="http://schemas.microsoft.com/office/powerpoint/2010/main" val="1406028910"/>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09BB5A5-1984-466A-99AC-96D3D14759D9}" type="slidenum">
              <a:rPr lang="en-US" smtClean="0">
                <a:solidFill>
                  <a:prstClr val="black"/>
                </a:solidFill>
              </a:rPr>
              <a:pPr/>
              <a:t>392</a:t>
            </a:fld>
            <a:endParaRPr lang="en-US" dirty="0">
              <a:solidFill>
                <a:prstClr val="black"/>
              </a:solidFill>
            </a:endParaRPr>
          </a:p>
        </p:txBody>
      </p:sp>
    </p:spTree>
    <p:extLst>
      <p:ext uri="{BB962C8B-B14F-4D97-AF65-F5344CB8AC3E}">
        <p14:creationId xmlns:p14="http://schemas.microsoft.com/office/powerpoint/2010/main" val="3108384770"/>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09BB5A5-1984-466A-99AC-96D3D14759D9}" type="slidenum">
              <a:rPr lang="en-US" smtClean="0">
                <a:solidFill>
                  <a:prstClr val="black"/>
                </a:solidFill>
              </a:rPr>
              <a:pPr/>
              <a:t>393</a:t>
            </a:fld>
            <a:endParaRPr lang="en-US" dirty="0">
              <a:solidFill>
                <a:prstClr val="black"/>
              </a:solidFill>
            </a:endParaRPr>
          </a:p>
        </p:txBody>
      </p:sp>
    </p:spTree>
    <p:extLst>
      <p:ext uri="{BB962C8B-B14F-4D97-AF65-F5344CB8AC3E}">
        <p14:creationId xmlns:p14="http://schemas.microsoft.com/office/powerpoint/2010/main" val="4149000584"/>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09BB5A5-1984-466A-99AC-96D3D14759D9}" type="slidenum">
              <a:rPr lang="en-US" smtClean="0">
                <a:solidFill>
                  <a:prstClr val="black"/>
                </a:solidFill>
              </a:rPr>
              <a:pPr/>
              <a:t>394</a:t>
            </a:fld>
            <a:endParaRPr lang="en-US" dirty="0">
              <a:solidFill>
                <a:prstClr val="black"/>
              </a:solidFill>
            </a:endParaRPr>
          </a:p>
        </p:txBody>
      </p:sp>
    </p:spTree>
    <p:extLst>
      <p:ext uri="{BB962C8B-B14F-4D97-AF65-F5344CB8AC3E}">
        <p14:creationId xmlns:p14="http://schemas.microsoft.com/office/powerpoint/2010/main" val="2877936979"/>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09BB5A5-1984-466A-99AC-96D3D14759D9}" type="slidenum">
              <a:rPr lang="en-US" smtClean="0">
                <a:solidFill>
                  <a:prstClr val="black"/>
                </a:solidFill>
              </a:rPr>
              <a:pPr/>
              <a:t>395</a:t>
            </a:fld>
            <a:endParaRPr lang="en-US" dirty="0">
              <a:solidFill>
                <a:prstClr val="black"/>
              </a:solidFill>
            </a:endParaRPr>
          </a:p>
        </p:txBody>
      </p:sp>
    </p:spTree>
    <p:extLst>
      <p:ext uri="{BB962C8B-B14F-4D97-AF65-F5344CB8AC3E}">
        <p14:creationId xmlns:p14="http://schemas.microsoft.com/office/powerpoint/2010/main" val="400742726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09BB5A5-1984-466A-99AC-96D3D14759D9}" type="slidenum">
              <a:rPr lang="en-US" smtClean="0">
                <a:solidFill>
                  <a:prstClr val="black"/>
                </a:solidFill>
              </a:rPr>
              <a:pPr/>
              <a:t>396</a:t>
            </a:fld>
            <a:endParaRPr lang="en-US" dirty="0">
              <a:solidFill>
                <a:prstClr val="black"/>
              </a:solidFill>
            </a:endParaRPr>
          </a:p>
        </p:txBody>
      </p:sp>
    </p:spTree>
    <p:extLst>
      <p:ext uri="{BB962C8B-B14F-4D97-AF65-F5344CB8AC3E}">
        <p14:creationId xmlns:p14="http://schemas.microsoft.com/office/powerpoint/2010/main" val="1060515815"/>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09BB5A5-1984-466A-99AC-96D3D14759D9}" type="slidenum">
              <a:rPr lang="en-US" smtClean="0">
                <a:solidFill>
                  <a:prstClr val="black"/>
                </a:solidFill>
              </a:rPr>
              <a:pPr/>
              <a:t>397</a:t>
            </a:fld>
            <a:endParaRPr lang="en-US" dirty="0">
              <a:solidFill>
                <a:prstClr val="black"/>
              </a:solidFill>
            </a:endParaRPr>
          </a:p>
        </p:txBody>
      </p:sp>
    </p:spTree>
    <p:extLst>
      <p:ext uri="{BB962C8B-B14F-4D97-AF65-F5344CB8AC3E}">
        <p14:creationId xmlns:p14="http://schemas.microsoft.com/office/powerpoint/2010/main" val="3693731310"/>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09BB5A5-1984-466A-99AC-96D3D14759D9}" type="slidenum">
              <a:rPr lang="en-US" smtClean="0">
                <a:solidFill>
                  <a:prstClr val="black"/>
                </a:solidFill>
              </a:rPr>
              <a:pPr/>
              <a:t>398</a:t>
            </a:fld>
            <a:endParaRPr lang="en-US" dirty="0">
              <a:solidFill>
                <a:prstClr val="black"/>
              </a:solidFill>
            </a:endParaRPr>
          </a:p>
        </p:txBody>
      </p:sp>
    </p:spTree>
    <p:extLst>
      <p:ext uri="{BB962C8B-B14F-4D97-AF65-F5344CB8AC3E}">
        <p14:creationId xmlns:p14="http://schemas.microsoft.com/office/powerpoint/2010/main" val="374521176"/>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09BB5A5-1984-466A-99AC-96D3D14759D9}" type="slidenum">
              <a:rPr lang="en-US" smtClean="0">
                <a:solidFill>
                  <a:prstClr val="black"/>
                </a:solidFill>
              </a:rPr>
              <a:pPr/>
              <a:t>399</a:t>
            </a:fld>
            <a:endParaRPr lang="en-US" dirty="0">
              <a:solidFill>
                <a:prstClr val="black"/>
              </a:solidFill>
            </a:endParaRPr>
          </a:p>
        </p:txBody>
      </p:sp>
    </p:spTree>
    <p:extLst>
      <p:ext uri="{BB962C8B-B14F-4D97-AF65-F5344CB8AC3E}">
        <p14:creationId xmlns:p14="http://schemas.microsoft.com/office/powerpoint/2010/main" val="87333348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524A7D3-66BB-4985-8086-C33090CBC808}" type="slidenum">
              <a:rPr lang="en-US" smtClean="0"/>
              <a:t>147</a:t>
            </a:fld>
            <a:endParaRPr lang="en-US"/>
          </a:p>
        </p:txBody>
      </p:sp>
    </p:spTree>
    <p:extLst>
      <p:ext uri="{BB962C8B-B14F-4D97-AF65-F5344CB8AC3E}">
        <p14:creationId xmlns:p14="http://schemas.microsoft.com/office/powerpoint/2010/main" val="83765294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09BB5A5-1984-466A-99AC-96D3D14759D9}" type="slidenum">
              <a:rPr lang="en-US" smtClean="0">
                <a:solidFill>
                  <a:prstClr val="black"/>
                </a:solidFill>
              </a:rPr>
              <a:pPr/>
              <a:t>400</a:t>
            </a:fld>
            <a:endParaRPr lang="en-US" dirty="0">
              <a:solidFill>
                <a:prstClr val="black"/>
              </a:solidFill>
            </a:endParaRPr>
          </a:p>
        </p:txBody>
      </p:sp>
    </p:spTree>
    <p:extLst>
      <p:ext uri="{BB962C8B-B14F-4D97-AF65-F5344CB8AC3E}">
        <p14:creationId xmlns:p14="http://schemas.microsoft.com/office/powerpoint/2010/main" val="2467996433"/>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09BB5A5-1984-466A-99AC-96D3D14759D9}" type="slidenum">
              <a:rPr lang="en-US" smtClean="0">
                <a:solidFill>
                  <a:prstClr val="black"/>
                </a:solidFill>
              </a:rPr>
              <a:pPr/>
              <a:t>401</a:t>
            </a:fld>
            <a:endParaRPr lang="en-US" dirty="0">
              <a:solidFill>
                <a:prstClr val="black"/>
              </a:solidFill>
            </a:endParaRPr>
          </a:p>
        </p:txBody>
      </p:sp>
    </p:spTree>
    <p:extLst>
      <p:ext uri="{BB962C8B-B14F-4D97-AF65-F5344CB8AC3E}">
        <p14:creationId xmlns:p14="http://schemas.microsoft.com/office/powerpoint/2010/main" val="2879333839"/>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09BB5A5-1984-466A-99AC-96D3D14759D9}" type="slidenum">
              <a:rPr lang="en-US" smtClean="0">
                <a:solidFill>
                  <a:prstClr val="black"/>
                </a:solidFill>
              </a:rPr>
              <a:pPr/>
              <a:t>402</a:t>
            </a:fld>
            <a:endParaRPr lang="en-US" dirty="0">
              <a:solidFill>
                <a:prstClr val="black"/>
              </a:solidFill>
            </a:endParaRPr>
          </a:p>
        </p:txBody>
      </p:sp>
    </p:spTree>
    <p:extLst>
      <p:ext uri="{BB962C8B-B14F-4D97-AF65-F5344CB8AC3E}">
        <p14:creationId xmlns:p14="http://schemas.microsoft.com/office/powerpoint/2010/main" val="391310227"/>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09BB5A5-1984-466A-99AC-96D3D14759D9}" type="slidenum">
              <a:rPr lang="en-US" smtClean="0">
                <a:solidFill>
                  <a:prstClr val="black"/>
                </a:solidFill>
              </a:rPr>
              <a:pPr/>
              <a:t>403</a:t>
            </a:fld>
            <a:endParaRPr lang="en-US" dirty="0">
              <a:solidFill>
                <a:prstClr val="black"/>
              </a:solidFill>
            </a:endParaRPr>
          </a:p>
        </p:txBody>
      </p:sp>
    </p:spTree>
    <p:extLst>
      <p:ext uri="{BB962C8B-B14F-4D97-AF65-F5344CB8AC3E}">
        <p14:creationId xmlns:p14="http://schemas.microsoft.com/office/powerpoint/2010/main" val="4253387292"/>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09BB5A5-1984-466A-99AC-96D3D14759D9}" type="slidenum">
              <a:rPr lang="en-US" smtClean="0">
                <a:solidFill>
                  <a:prstClr val="black"/>
                </a:solidFill>
              </a:rPr>
              <a:pPr/>
              <a:t>404</a:t>
            </a:fld>
            <a:endParaRPr lang="en-US" dirty="0">
              <a:solidFill>
                <a:prstClr val="black"/>
              </a:solidFill>
            </a:endParaRPr>
          </a:p>
        </p:txBody>
      </p:sp>
    </p:spTree>
    <p:extLst>
      <p:ext uri="{BB962C8B-B14F-4D97-AF65-F5344CB8AC3E}">
        <p14:creationId xmlns:p14="http://schemas.microsoft.com/office/powerpoint/2010/main" val="37668941"/>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09BB5A5-1984-466A-99AC-96D3D14759D9}" type="slidenum">
              <a:rPr lang="en-US" smtClean="0">
                <a:solidFill>
                  <a:prstClr val="black"/>
                </a:solidFill>
              </a:rPr>
              <a:pPr/>
              <a:t>405</a:t>
            </a:fld>
            <a:endParaRPr lang="en-US" dirty="0">
              <a:solidFill>
                <a:prstClr val="black"/>
              </a:solidFill>
            </a:endParaRPr>
          </a:p>
        </p:txBody>
      </p:sp>
    </p:spTree>
    <p:extLst>
      <p:ext uri="{BB962C8B-B14F-4D97-AF65-F5344CB8AC3E}">
        <p14:creationId xmlns:p14="http://schemas.microsoft.com/office/powerpoint/2010/main" val="3895309845"/>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09BB5A5-1984-466A-99AC-96D3D14759D9}" type="slidenum">
              <a:rPr lang="en-US" smtClean="0">
                <a:solidFill>
                  <a:prstClr val="black"/>
                </a:solidFill>
              </a:rPr>
              <a:pPr/>
              <a:t>406</a:t>
            </a:fld>
            <a:endParaRPr lang="en-US" dirty="0">
              <a:solidFill>
                <a:prstClr val="black"/>
              </a:solidFill>
            </a:endParaRPr>
          </a:p>
        </p:txBody>
      </p:sp>
    </p:spTree>
    <p:extLst>
      <p:ext uri="{BB962C8B-B14F-4D97-AF65-F5344CB8AC3E}">
        <p14:creationId xmlns:p14="http://schemas.microsoft.com/office/powerpoint/2010/main" val="167220211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09BB5A5-1984-466A-99AC-96D3D14759D9}" type="slidenum">
              <a:rPr lang="en-US" smtClean="0">
                <a:solidFill>
                  <a:prstClr val="black"/>
                </a:solidFill>
              </a:rPr>
              <a:pPr/>
              <a:t>407</a:t>
            </a:fld>
            <a:endParaRPr lang="en-US" dirty="0">
              <a:solidFill>
                <a:prstClr val="black"/>
              </a:solidFill>
            </a:endParaRPr>
          </a:p>
        </p:txBody>
      </p:sp>
    </p:spTree>
    <p:extLst>
      <p:ext uri="{BB962C8B-B14F-4D97-AF65-F5344CB8AC3E}">
        <p14:creationId xmlns:p14="http://schemas.microsoft.com/office/powerpoint/2010/main" val="3012897032"/>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09BB5A5-1984-466A-99AC-96D3D14759D9}" type="slidenum">
              <a:rPr lang="en-US" smtClean="0">
                <a:solidFill>
                  <a:prstClr val="black"/>
                </a:solidFill>
              </a:rPr>
              <a:pPr/>
              <a:t>408</a:t>
            </a:fld>
            <a:endParaRPr lang="en-US" dirty="0">
              <a:solidFill>
                <a:prstClr val="black"/>
              </a:solidFill>
            </a:endParaRPr>
          </a:p>
        </p:txBody>
      </p:sp>
    </p:spTree>
    <p:extLst>
      <p:ext uri="{BB962C8B-B14F-4D97-AF65-F5344CB8AC3E}">
        <p14:creationId xmlns:p14="http://schemas.microsoft.com/office/powerpoint/2010/main" val="2396267924"/>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09BB5A5-1984-466A-99AC-96D3D14759D9}" type="slidenum">
              <a:rPr lang="en-US" smtClean="0">
                <a:solidFill>
                  <a:prstClr val="black"/>
                </a:solidFill>
              </a:rPr>
              <a:pPr/>
              <a:t>409</a:t>
            </a:fld>
            <a:endParaRPr lang="en-US" dirty="0">
              <a:solidFill>
                <a:prstClr val="black"/>
              </a:solidFill>
            </a:endParaRPr>
          </a:p>
        </p:txBody>
      </p:sp>
    </p:spTree>
    <p:extLst>
      <p:ext uri="{BB962C8B-B14F-4D97-AF65-F5344CB8AC3E}">
        <p14:creationId xmlns:p14="http://schemas.microsoft.com/office/powerpoint/2010/main" val="141064021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524A7D3-66BB-4985-8086-C33090CBC808}" type="slidenum">
              <a:rPr lang="en-US" smtClean="0"/>
              <a:t>178</a:t>
            </a:fld>
            <a:endParaRPr lang="en-US"/>
          </a:p>
        </p:txBody>
      </p:sp>
    </p:spTree>
    <p:extLst>
      <p:ext uri="{BB962C8B-B14F-4D97-AF65-F5344CB8AC3E}">
        <p14:creationId xmlns:p14="http://schemas.microsoft.com/office/powerpoint/2010/main" val="921003090"/>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09BB5A5-1984-466A-99AC-96D3D14759D9}" type="slidenum">
              <a:rPr lang="en-US" smtClean="0">
                <a:solidFill>
                  <a:prstClr val="black"/>
                </a:solidFill>
              </a:rPr>
              <a:pPr/>
              <a:t>410</a:t>
            </a:fld>
            <a:endParaRPr lang="en-US" dirty="0">
              <a:solidFill>
                <a:prstClr val="black"/>
              </a:solidFill>
            </a:endParaRPr>
          </a:p>
        </p:txBody>
      </p:sp>
    </p:spTree>
    <p:extLst>
      <p:ext uri="{BB962C8B-B14F-4D97-AF65-F5344CB8AC3E}">
        <p14:creationId xmlns:p14="http://schemas.microsoft.com/office/powerpoint/2010/main" val="3894352547"/>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09BB5A5-1984-466A-99AC-96D3D14759D9}" type="slidenum">
              <a:rPr lang="en-US" smtClean="0">
                <a:solidFill>
                  <a:prstClr val="black"/>
                </a:solidFill>
              </a:rPr>
              <a:pPr/>
              <a:t>411</a:t>
            </a:fld>
            <a:endParaRPr lang="en-US" dirty="0">
              <a:solidFill>
                <a:prstClr val="black"/>
              </a:solidFill>
            </a:endParaRPr>
          </a:p>
        </p:txBody>
      </p:sp>
    </p:spTree>
    <p:extLst>
      <p:ext uri="{BB962C8B-B14F-4D97-AF65-F5344CB8AC3E}">
        <p14:creationId xmlns:p14="http://schemas.microsoft.com/office/powerpoint/2010/main" val="2628816643"/>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09BB5A5-1984-466A-99AC-96D3D14759D9}" type="slidenum">
              <a:rPr lang="en-US" smtClean="0">
                <a:solidFill>
                  <a:prstClr val="black"/>
                </a:solidFill>
              </a:rPr>
              <a:pPr/>
              <a:t>412</a:t>
            </a:fld>
            <a:endParaRPr lang="en-US" dirty="0">
              <a:solidFill>
                <a:prstClr val="black"/>
              </a:solidFill>
            </a:endParaRPr>
          </a:p>
        </p:txBody>
      </p:sp>
    </p:spTree>
    <p:extLst>
      <p:ext uri="{BB962C8B-B14F-4D97-AF65-F5344CB8AC3E}">
        <p14:creationId xmlns:p14="http://schemas.microsoft.com/office/powerpoint/2010/main" val="413296457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09BB5A5-1984-466A-99AC-96D3D14759D9}" type="slidenum">
              <a:rPr lang="en-US" smtClean="0">
                <a:solidFill>
                  <a:prstClr val="black"/>
                </a:solidFill>
              </a:rPr>
              <a:pPr/>
              <a:t>413</a:t>
            </a:fld>
            <a:endParaRPr lang="en-US" dirty="0">
              <a:solidFill>
                <a:prstClr val="black"/>
              </a:solidFill>
            </a:endParaRPr>
          </a:p>
        </p:txBody>
      </p:sp>
    </p:spTree>
    <p:extLst>
      <p:ext uri="{BB962C8B-B14F-4D97-AF65-F5344CB8AC3E}">
        <p14:creationId xmlns:p14="http://schemas.microsoft.com/office/powerpoint/2010/main" val="1675527017"/>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09BB5A5-1984-466A-99AC-96D3D14759D9}" type="slidenum">
              <a:rPr lang="en-US" smtClean="0">
                <a:solidFill>
                  <a:prstClr val="black"/>
                </a:solidFill>
              </a:rPr>
              <a:pPr/>
              <a:t>414</a:t>
            </a:fld>
            <a:endParaRPr lang="en-US" dirty="0">
              <a:solidFill>
                <a:prstClr val="black"/>
              </a:solidFill>
            </a:endParaRPr>
          </a:p>
        </p:txBody>
      </p:sp>
    </p:spTree>
    <p:extLst>
      <p:ext uri="{BB962C8B-B14F-4D97-AF65-F5344CB8AC3E}">
        <p14:creationId xmlns:p14="http://schemas.microsoft.com/office/powerpoint/2010/main" val="316368308"/>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09BB5A5-1984-466A-99AC-96D3D14759D9}" type="slidenum">
              <a:rPr lang="en-US" smtClean="0">
                <a:solidFill>
                  <a:prstClr val="black"/>
                </a:solidFill>
              </a:rPr>
              <a:pPr/>
              <a:t>415</a:t>
            </a:fld>
            <a:endParaRPr lang="en-US" dirty="0">
              <a:solidFill>
                <a:prstClr val="black"/>
              </a:solidFill>
            </a:endParaRPr>
          </a:p>
        </p:txBody>
      </p:sp>
    </p:spTree>
    <p:extLst>
      <p:ext uri="{BB962C8B-B14F-4D97-AF65-F5344CB8AC3E}">
        <p14:creationId xmlns:p14="http://schemas.microsoft.com/office/powerpoint/2010/main" val="3798579171"/>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09BB5A5-1984-466A-99AC-96D3D14759D9}" type="slidenum">
              <a:rPr lang="en-US" smtClean="0">
                <a:solidFill>
                  <a:prstClr val="black"/>
                </a:solidFill>
              </a:rPr>
              <a:pPr/>
              <a:t>416</a:t>
            </a:fld>
            <a:endParaRPr lang="en-US" dirty="0">
              <a:solidFill>
                <a:prstClr val="black"/>
              </a:solidFill>
            </a:endParaRPr>
          </a:p>
        </p:txBody>
      </p:sp>
    </p:spTree>
    <p:extLst>
      <p:ext uri="{BB962C8B-B14F-4D97-AF65-F5344CB8AC3E}">
        <p14:creationId xmlns:p14="http://schemas.microsoft.com/office/powerpoint/2010/main" val="4163831604"/>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09BB5A5-1984-466A-99AC-96D3D14759D9}" type="slidenum">
              <a:rPr lang="en-US" smtClean="0">
                <a:solidFill>
                  <a:prstClr val="black"/>
                </a:solidFill>
              </a:rPr>
              <a:pPr/>
              <a:t>417</a:t>
            </a:fld>
            <a:endParaRPr lang="en-US" dirty="0">
              <a:solidFill>
                <a:prstClr val="black"/>
              </a:solidFill>
            </a:endParaRPr>
          </a:p>
        </p:txBody>
      </p:sp>
    </p:spTree>
    <p:extLst>
      <p:ext uri="{BB962C8B-B14F-4D97-AF65-F5344CB8AC3E}">
        <p14:creationId xmlns:p14="http://schemas.microsoft.com/office/powerpoint/2010/main" val="3341829209"/>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09BB5A5-1984-466A-99AC-96D3D14759D9}" type="slidenum">
              <a:rPr lang="en-US" smtClean="0">
                <a:solidFill>
                  <a:prstClr val="black"/>
                </a:solidFill>
              </a:rPr>
              <a:pPr/>
              <a:t>418</a:t>
            </a:fld>
            <a:endParaRPr lang="en-US" dirty="0">
              <a:solidFill>
                <a:prstClr val="black"/>
              </a:solidFill>
            </a:endParaRPr>
          </a:p>
        </p:txBody>
      </p:sp>
    </p:spTree>
    <p:extLst>
      <p:ext uri="{BB962C8B-B14F-4D97-AF65-F5344CB8AC3E}">
        <p14:creationId xmlns:p14="http://schemas.microsoft.com/office/powerpoint/2010/main" val="1730933595"/>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09BB5A5-1984-466A-99AC-96D3D14759D9}" type="slidenum">
              <a:rPr lang="en-US" smtClean="0">
                <a:solidFill>
                  <a:prstClr val="black"/>
                </a:solidFill>
              </a:rPr>
              <a:pPr/>
              <a:t>419</a:t>
            </a:fld>
            <a:endParaRPr lang="en-US" dirty="0">
              <a:solidFill>
                <a:prstClr val="black"/>
              </a:solidFill>
            </a:endParaRPr>
          </a:p>
        </p:txBody>
      </p:sp>
    </p:spTree>
    <p:extLst>
      <p:ext uri="{BB962C8B-B14F-4D97-AF65-F5344CB8AC3E}">
        <p14:creationId xmlns:p14="http://schemas.microsoft.com/office/powerpoint/2010/main" val="367119265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Slide Image Placeholder 1"/>
          <p:cNvSpPr>
            <a:spLocks noGrp="1" noRot="1" noChangeAspect="1" noTextEdit="1"/>
          </p:cNvSpPr>
          <p:nvPr>
            <p:ph type="sldImg"/>
          </p:nvPr>
        </p:nvSpPr>
        <p:spPr>
          <a:ln/>
        </p:spPr>
      </p:sp>
      <p:sp>
        <p:nvSpPr>
          <p:cNvPr id="12902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a:p>
        </p:txBody>
      </p:sp>
      <p:sp>
        <p:nvSpPr>
          <p:cNvPr id="12902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defRPr>
            </a:lvl1pPr>
            <a:lvl2pPr marL="742950" indent="-285750">
              <a:defRPr>
                <a:solidFill>
                  <a:schemeClr val="tx1"/>
                </a:solidFill>
                <a:latin typeface="Verdana" pitchFamily="34" charset="0"/>
              </a:defRPr>
            </a:lvl2pPr>
            <a:lvl3pPr marL="1143000" indent="-228600">
              <a:defRPr>
                <a:solidFill>
                  <a:schemeClr val="tx1"/>
                </a:solidFill>
                <a:latin typeface="Verdana" pitchFamily="34" charset="0"/>
              </a:defRPr>
            </a:lvl3pPr>
            <a:lvl4pPr marL="1600200" indent="-228600">
              <a:defRPr>
                <a:solidFill>
                  <a:schemeClr val="tx1"/>
                </a:solidFill>
                <a:latin typeface="Verdana" pitchFamily="34" charset="0"/>
              </a:defRPr>
            </a:lvl4pPr>
            <a:lvl5pPr marL="2057400" indent="-228600">
              <a:defRPr>
                <a:solidFill>
                  <a:schemeClr val="tx1"/>
                </a:solidFill>
                <a:latin typeface="Verdana" pitchFamily="34" charset="0"/>
              </a:defRPr>
            </a:lvl5pPr>
            <a:lvl6pPr marL="2514600" indent="-228600" eaLnBrk="0" fontAlgn="base" hangingPunct="0">
              <a:spcBef>
                <a:spcPct val="0"/>
              </a:spcBef>
              <a:spcAft>
                <a:spcPct val="0"/>
              </a:spcAft>
              <a:defRPr>
                <a:solidFill>
                  <a:schemeClr val="tx1"/>
                </a:solidFill>
                <a:latin typeface="Verdana" pitchFamily="34" charset="0"/>
              </a:defRPr>
            </a:lvl6pPr>
            <a:lvl7pPr marL="2971800" indent="-228600" eaLnBrk="0" fontAlgn="base" hangingPunct="0">
              <a:spcBef>
                <a:spcPct val="0"/>
              </a:spcBef>
              <a:spcAft>
                <a:spcPct val="0"/>
              </a:spcAft>
              <a:defRPr>
                <a:solidFill>
                  <a:schemeClr val="tx1"/>
                </a:solidFill>
                <a:latin typeface="Verdana" pitchFamily="34" charset="0"/>
              </a:defRPr>
            </a:lvl7pPr>
            <a:lvl8pPr marL="3429000" indent="-228600" eaLnBrk="0" fontAlgn="base" hangingPunct="0">
              <a:spcBef>
                <a:spcPct val="0"/>
              </a:spcBef>
              <a:spcAft>
                <a:spcPct val="0"/>
              </a:spcAft>
              <a:defRPr>
                <a:solidFill>
                  <a:schemeClr val="tx1"/>
                </a:solidFill>
                <a:latin typeface="Verdana" pitchFamily="34" charset="0"/>
              </a:defRPr>
            </a:lvl8pPr>
            <a:lvl9pPr marL="3886200" indent="-228600" eaLnBrk="0" fontAlgn="base" hangingPunct="0">
              <a:spcBef>
                <a:spcPct val="0"/>
              </a:spcBef>
              <a:spcAft>
                <a:spcPct val="0"/>
              </a:spcAft>
              <a:defRPr>
                <a:solidFill>
                  <a:schemeClr val="tx1"/>
                </a:solidFill>
                <a:latin typeface="Verdana" pitchFamily="34" charset="0"/>
              </a:defRPr>
            </a:lvl9pPr>
          </a:lstStyle>
          <a:p>
            <a:fld id="{14D1917C-F661-43B4-81BD-EA74B6302116}" type="slidenum">
              <a:rPr lang="en-US" smtClean="0">
                <a:solidFill>
                  <a:prstClr val="black"/>
                </a:solidFill>
                <a:latin typeface="Arial" charset="0"/>
              </a:rPr>
              <a:pPr/>
              <a:t>258</a:t>
            </a:fld>
            <a:endParaRPr lang="en-US" dirty="0">
              <a:solidFill>
                <a:prstClr val="black"/>
              </a:solidFill>
              <a:latin typeface="Arial" charset="0"/>
            </a:endParaRPr>
          </a:p>
        </p:txBody>
      </p:sp>
    </p:spTree>
    <p:extLst>
      <p:ext uri="{BB962C8B-B14F-4D97-AF65-F5344CB8AC3E}">
        <p14:creationId xmlns:p14="http://schemas.microsoft.com/office/powerpoint/2010/main" val="52277063"/>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09BB5A5-1984-466A-99AC-96D3D14759D9}" type="slidenum">
              <a:rPr lang="en-US" smtClean="0">
                <a:solidFill>
                  <a:prstClr val="black"/>
                </a:solidFill>
              </a:rPr>
              <a:pPr/>
              <a:t>420</a:t>
            </a:fld>
            <a:endParaRPr lang="en-US" dirty="0">
              <a:solidFill>
                <a:prstClr val="black"/>
              </a:solidFill>
            </a:endParaRPr>
          </a:p>
        </p:txBody>
      </p:sp>
    </p:spTree>
    <p:extLst>
      <p:ext uri="{BB962C8B-B14F-4D97-AF65-F5344CB8AC3E}">
        <p14:creationId xmlns:p14="http://schemas.microsoft.com/office/powerpoint/2010/main" val="3785477080"/>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09BB5A5-1984-466A-99AC-96D3D14759D9}" type="slidenum">
              <a:rPr lang="en-US" smtClean="0">
                <a:solidFill>
                  <a:prstClr val="black"/>
                </a:solidFill>
              </a:rPr>
              <a:pPr/>
              <a:t>421</a:t>
            </a:fld>
            <a:endParaRPr lang="en-US" dirty="0">
              <a:solidFill>
                <a:prstClr val="black"/>
              </a:solidFill>
            </a:endParaRPr>
          </a:p>
        </p:txBody>
      </p:sp>
    </p:spTree>
    <p:extLst>
      <p:ext uri="{BB962C8B-B14F-4D97-AF65-F5344CB8AC3E}">
        <p14:creationId xmlns:p14="http://schemas.microsoft.com/office/powerpoint/2010/main" val="175616407"/>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09BB5A5-1984-466A-99AC-96D3D14759D9}" type="slidenum">
              <a:rPr lang="en-US" smtClean="0">
                <a:solidFill>
                  <a:prstClr val="black"/>
                </a:solidFill>
              </a:rPr>
              <a:pPr/>
              <a:t>422</a:t>
            </a:fld>
            <a:endParaRPr lang="en-US" dirty="0">
              <a:solidFill>
                <a:prstClr val="black"/>
              </a:solidFill>
            </a:endParaRPr>
          </a:p>
        </p:txBody>
      </p:sp>
    </p:spTree>
    <p:extLst>
      <p:ext uri="{BB962C8B-B14F-4D97-AF65-F5344CB8AC3E}">
        <p14:creationId xmlns:p14="http://schemas.microsoft.com/office/powerpoint/2010/main" val="2032587074"/>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09BB5A5-1984-466A-99AC-96D3D14759D9}" type="slidenum">
              <a:rPr lang="en-US" smtClean="0">
                <a:solidFill>
                  <a:prstClr val="black"/>
                </a:solidFill>
              </a:rPr>
              <a:pPr/>
              <a:t>423</a:t>
            </a:fld>
            <a:endParaRPr lang="en-US" dirty="0">
              <a:solidFill>
                <a:prstClr val="black"/>
              </a:solidFill>
            </a:endParaRPr>
          </a:p>
        </p:txBody>
      </p:sp>
    </p:spTree>
    <p:extLst>
      <p:ext uri="{BB962C8B-B14F-4D97-AF65-F5344CB8AC3E}">
        <p14:creationId xmlns:p14="http://schemas.microsoft.com/office/powerpoint/2010/main" val="3577193685"/>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09BB5A5-1984-466A-99AC-96D3D14759D9}" type="slidenum">
              <a:rPr lang="en-US" smtClean="0">
                <a:solidFill>
                  <a:prstClr val="black"/>
                </a:solidFill>
              </a:rPr>
              <a:pPr/>
              <a:t>424</a:t>
            </a:fld>
            <a:endParaRPr lang="en-US" dirty="0">
              <a:solidFill>
                <a:prstClr val="black"/>
              </a:solidFill>
            </a:endParaRPr>
          </a:p>
        </p:txBody>
      </p:sp>
    </p:spTree>
    <p:extLst>
      <p:ext uri="{BB962C8B-B14F-4D97-AF65-F5344CB8AC3E}">
        <p14:creationId xmlns:p14="http://schemas.microsoft.com/office/powerpoint/2010/main" val="4112111166"/>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09BB5A5-1984-466A-99AC-96D3D14759D9}" type="slidenum">
              <a:rPr lang="en-US" smtClean="0">
                <a:solidFill>
                  <a:prstClr val="black"/>
                </a:solidFill>
              </a:rPr>
              <a:pPr/>
              <a:t>425</a:t>
            </a:fld>
            <a:endParaRPr lang="en-US" dirty="0">
              <a:solidFill>
                <a:prstClr val="black"/>
              </a:solidFill>
            </a:endParaRPr>
          </a:p>
        </p:txBody>
      </p:sp>
    </p:spTree>
    <p:extLst>
      <p:ext uri="{BB962C8B-B14F-4D97-AF65-F5344CB8AC3E}">
        <p14:creationId xmlns:p14="http://schemas.microsoft.com/office/powerpoint/2010/main" val="1913625191"/>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09BB5A5-1984-466A-99AC-96D3D14759D9}" type="slidenum">
              <a:rPr lang="en-US" smtClean="0">
                <a:solidFill>
                  <a:prstClr val="black"/>
                </a:solidFill>
              </a:rPr>
              <a:pPr/>
              <a:t>426</a:t>
            </a:fld>
            <a:endParaRPr lang="en-US" dirty="0">
              <a:solidFill>
                <a:prstClr val="black"/>
              </a:solidFill>
            </a:endParaRPr>
          </a:p>
        </p:txBody>
      </p:sp>
    </p:spTree>
    <p:extLst>
      <p:ext uri="{BB962C8B-B14F-4D97-AF65-F5344CB8AC3E}">
        <p14:creationId xmlns:p14="http://schemas.microsoft.com/office/powerpoint/2010/main" val="3693327172"/>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09BB5A5-1984-466A-99AC-96D3D14759D9}" type="slidenum">
              <a:rPr lang="en-US" smtClean="0">
                <a:solidFill>
                  <a:prstClr val="black"/>
                </a:solidFill>
              </a:rPr>
              <a:pPr/>
              <a:t>427</a:t>
            </a:fld>
            <a:endParaRPr lang="en-US" dirty="0">
              <a:solidFill>
                <a:prstClr val="black"/>
              </a:solidFill>
            </a:endParaRPr>
          </a:p>
        </p:txBody>
      </p:sp>
    </p:spTree>
    <p:extLst>
      <p:ext uri="{BB962C8B-B14F-4D97-AF65-F5344CB8AC3E}">
        <p14:creationId xmlns:p14="http://schemas.microsoft.com/office/powerpoint/2010/main" val="3213968237"/>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09BB5A5-1984-466A-99AC-96D3D14759D9}" type="slidenum">
              <a:rPr lang="en-US" smtClean="0">
                <a:solidFill>
                  <a:prstClr val="black"/>
                </a:solidFill>
              </a:rPr>
              <a:pPr/>
              <a:t>428</a:t>
            </a:fld>
            <a:endParaRPr lang="en-US" dirty="0">
              <a:solidFill>
                <a:prstClr val="black"/>
              </a:solidFill>
            </a:endParaRPr>
          </a:p>
        </p:txBody>
      </p:sp>
    </p:spTree>
    <p:extLst>
      <p:ext uri="{BB962C8B-B14F-4D97-AF65-F5344CB8AC3E}">
        <p14:creationId xmlns:p14="http://schemas.microsoft.com/office/powerpoint/2010/main" val="1154177206"/>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09BB5A5-1984-466A-99AC-96D3D14759D9}" type="slidenum">
              <a:rPr lang="en-US" smtClean="0">
                <a:solidFill>
                  <a:prstClr val="black"/>
                </a:solidFill>
              </a:rPr>
              <a:pPr/>
              <a:t>448</a:t>
            </a:fld>
            <a:endParaRPr lang="en-US" dirty="0">
              <a:solidFill>
                <a:prstClr val="black"/>
              </a:solidFill>
            </a:endParaRPr>
          </a:p>
        </p:txBody>
      </p:sp>
    </p:spTree>
    <p:extLst>
      <p:ext uri="{BB962C8B-B14F-4D97-AF65-F5344CB8AC3E}">
        <p14:creationId xmlns:p14="http://schemas.microsoft.com/office/powerpoint/2010/main" val="32211257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Slide Image Placeholder 1"/>
          <p:cNvSpPr>
            <a:spLocks noGrp="1" noRot="1" noChangeAspect="1" noTextEdit="1"/>
          </p:cNvSpPr>
          <p:nvPr>
            <p:ph type="sldImg"/>
          </p:nvPr>
        </p:nvSpPr>
        <p:spPr>
          <a:ln/>
        </p:spPr>
      </p:sp>
      <p:sp>
        <p:nvSpPr>
          <p:cNvPr id="14643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a:p>
        </p:txBody>
      </p:sp>
      <p:sp>
        <p:nvSpPr>
          <p:cNvPr id="14643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itchFamily="34" charset="0"/>
              </a:defRPr>
            </a:lvl1pPr>
            <a:lvl2pPr marL="742950" indent="-285750">
              <a:defRPr>
                <a:solidFill>
                  <a:schemeClr val="tx1"/>
                </a:solidFill>
                <a:latin typeface="Verdana" pitchFamily="34" charset="0"/>
              </a:defRPr>
            </a:lvl2pPr>
            <a:lvl3pPr marL="1143000" indent="-228600">
              <a:defRPr>
                <a:solidFill>
                  <a:schemeClr val="tx1"/>
                </a:solidFill>
                <a:latin typeface="Verdana" pitchFamily="34" charset="0"/>
              </a:defRPr>
            </a:lvl3pPr>
            <a:lvl4pPr marL="1600200" indent="-228600">
              <a:defRPr>
                <a:solidFill>
                  <a:schemeClr val="tx1"/>
                </a:solidFill>
                <a:latin typeface="Verdana" pitchFamily="34" charset="0"/>
              </a:defRPr>
            </a:lvl4pPr>
            <a:lvl5pPr marL="2057400" indent="-228600">
              <a:defRPr>
                <a:solidFill>
                  <a:schemeClr val="tx1"/>
                </a:solidFill>
                <a:latin typeface="Verdana" pitchFamily="34" charset="0"/>
              </a:defRPr>
            </a:lvl5pPr>
            <a:lvl6pPr marL="2514600" indent="-228600" eaLnBrk="0" fontAlgn="base" hangingPunct="0">
              <a:spcBef>
                <a:spcPct val="0"/>
              </a:spcBef>
              <a:spcAft>
                <a:spcPct val="0"/>
              </a:spcAft>
              <a:defRPr>
                <a:solidFill>
                  <a:schemeClr val="tx1"/>
                </a:solidFill>
                <a:latin typeface="Verdana" pitchFamily="34" charset="0"/>
              </a:defRPr>
            </a:lvl6pPr>
            <a:lvl7pPr marL="2971800" indent="-228600" eaLnBrk="0" fontAlgn="base" hangingPunct="0">
              <a:spcBef>
                <a:spcPct val="0"/>
              </a:spcBef>
              <a:spcAft>
                <a:spcPct val="0"/>
              </a:spcAft>
              <a:defRPr>
                <a:solidFill>
                  <a:schemeClr val="tx1"/>
                </a:solidFill>
                <a:latin typeface="Verdana" pitchFamily="34" charset="0"/>
              </a:defRPr>
            </a:lvl7pPr>
            <a:lvl8pPr marL="3429000" indent="-228600" eaLnBrk="0" fontAlgn="base" hangingPunct="0">
              <a:spcBef>
                <a:spcPct val="0"/>
              </a:spcBef>
              <a:spcAft>
                <a:spcPct val="0"/>
              </a:spcAft>
              <a:defRPr>
                <a:solidFill>
                  <a:schemeClr val="tx1"/>
                </a:solidFill>
                <a:latin typeface="Verdana" pitchFamily="34" charset="0"/>
              </a:defRPr>
            </a:lvl8pPr>
            <a:lvl9pPr marL="3886200" indent="-228600" eaLnBrk="0" fontAlgn="base" hangingPunct="0">
              <a:spcBef>
                <a:spcPct val="0"/>
              </a:spcBef>
              <a:spcAft>
                <a:spcPct val="0"/>
              </a:spcAft>
              <a:defRPr>
                <a:solidFill>
                  <a:schemeClr val="tx1"/>
                </a:solidFill>
                <a:latin typeface="Verdana" pitchFamily="34" charset="0"/>
              </a:defRPr>
            </a:lvl9pPr>
          </a:lstStyle>
          <a:p>
            <a:fld id="{0BB3FABF-9EF8-41DA-B3F4-27B3B89A0A82}" type="slidenum">
              <a:rPr lang="en-US" smtClean="0">
                <a:latin typeface="Arial" charset="0"/>
              </a:rPr>
              <a:pPr/>
              <a:t>259</a:t>
            </a:fld>
            <a:endParaRPr lang="en-US" dirty="0">
              <a:latin typeface="Arial" charset="0"/>
            </a:endParaRPr>
          </a:p>
        </p:txBody>
      </p:sp>
    </p:spTree>
    <p:extLst>
      <p:ext uri="{BB962C8B-B14F-4D97-AF65-F5344CB8AC3E}">
        <p14:creationId xmlns:p14="http://schemas.microsoft.com/office/powerpoint/2010/main" val="232939495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09BB5A5-1984-466A-99AC-96D3D14759D9}" type="slidenum">
              <a:rPr lang="en-US" smtClean="0">
                <a:solidFill>
                  <a:prstClr val="black"/>
                </a:solidFill>
              </a:rPr>
              <a:pPr/>
              <a:t>449</a:t>
            </a:fld>
            <a:endParaRPr lang="en-US" dirty="0">
              <a:solidFill>
                <a:prstClr val="black"/>
              </a:solidFill>
            </a:endParaRPr>
          </a:p>
        </p:txBody>
      </p:sp>
    </p:spTree>
    <p:extLst>
      <p:ext uri="{BB962C8B-B14F-4D97-AF65-F5344CB8AC3E}">
        <p14:creationId xmlns:p14="http://schemas.microsoft.com/office/powerpoint/2010/main" val="2796898018"/>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09BB5A5-1984-466A-99AC-96D3D14759D9}" type="slidenum">
              <a:rPr lang="en-US" smtClean="0">
                <a:solidFill>
                  <a:prstClr val="black"/>
                </a:solidFill>
              </a:rPr>
              <a:pPr/>
              <a:t>450</a:t>
            </a:fld>
            <a:endParaRPr lang="en-US" dirty="0">
              <a:solidFill>
                <a:prstClr val="black"/>
              </a:solidFill>
            </a:endParaRPr>
          </a:p>
        </p:txBody>
      </p:sp>
    </p:spTree>
    <p:extLst>
      <p:ext uri="{BB962C8B-B14F-4D97-AF65-F5344CB8AC3E}">
        <p14:creationId xmlns:p14="http://schemas.microsoft.com/office/powerpoint/2010/main" val="827532294"/>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09BB5A5-1984-466A-99AC-96D3D14759D9}" type="slidenum">
              <a:rPr lang="en-US" smtClean="0">
                <a:solidFill>
                  <a:prstClr val="black"/>
                </a:solidFill>
              </a:rPr>
              <a:pPr/>
              <a:t>451</a:t>
            </a:fld>
            <a:endParaRPr lang="en-US" dirty="0">
              <a:solidFill>
                <a:prstClr val="black"/>
              </a:solidFill>
            </a:endParaRPr>
          </a:p>
        </p:txBody>
      </p:sp>
    </p:spTree>
    <p:extLst>
      <p:ext uri="{BB962C8B-B14F-4D97-AF65-F5344CB8AC3E}">
        <p14:creationId xmlns:p14="http://schemas.microsoft.com/office/powerpoint/2010/main" val="464184881"/>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09BB5A5-1984-466A-99AC-96D3D14759D9}" type="slidenum">
              <a:rPr lang="en-US" smtClean="0">
                <a:solidFill>
                  <a:prstClr val="black"/>
                </a:solidFill>
              </a:rPr>
              <a:pPr/>
              <a:t>452</a:t>
            </a:fld>
            <a:endParaRPr lang="en-US" dirty="0">
              <a:solidFill>
                <a:prstClr val="black"/>
              </a:solidFill>
            </a:endParaRPr>
          </a:p>
        </p:txBody>
      </p:sp>
    </p:spTree>
    <p:extLst>
      <p:ext uri="{BB962C8B-B14F-4D97-AF65-F5344CB8AC3E}">
        <p14:creationId xmlns:p14="http://schemas.microsoft.com/office/powerpoint/2010/main" val="2787010125"/>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809BB5A5-1984-466A-99AC-96D3D14759D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453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2783668"/>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09BB5A5-1984-466A-99AC-96D3D14759D9}" type="slidenum">
              <a:rPr lang="en-US" smtClean="0">
                <a:solidFill>
                  <a:prstClr val="black"/>
                </a:solidFill>
              </a:rPr>
              <a:pPr/>
              <a:t>454</a:t>
            </a:fld>
            <a:endParaRPr lang="en-US" dirty="0">
              <a:solidFill>
                <a:prstClr val="black"/>
              </a:solidFill>
            </a:endParaRPr>
          </a:p>
        </p:txBody>
      </p:sp>
    </p:spTree>
    <p:extLst>
      <p:ext uri="{BB962C8B-B14F-4D97-AF65-F5344CB8AC3E}">
        <p14:creationId xmlns:p14="http://schemas.microsoft.com/office/powerpoint/2010/main" val="1114374199"/>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09BB5A5-1984-466A-99AC-96D3D14759D9}" type="slidenum">
              <a:rPr lang="en-US" smtClean="0">
                <a:solidFill>
                  <a:prstClr val="black"/>
                </a:solidFill>
              </a:rPr>
              <a:pPr/>
              <a:t>455</a:t>
            </a:fld>
            <a:endParaRPr lang="en-US" dirty="0">
              <a:solidFill>
                <a:prstClr val="black"/>
              </a:solidFill>
            </a:endParaRPr>
          </a:p>
        </p:txBody>
      </p:sp>
    </p:spTree>
    <p:extLst>
      <p:ext uri="{BB962C8B-B14F-4D97-AF65-F5344CB8AC3E}">
        <p14:creationId xmlns:p14="http://schemas.microsoft.com/office/powerpoint/2010/main" val="895601345"/>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09BB5A5-1984-466A-99AC-96D3D14759D9}" type="slidenum">
              <a:rPr lang="en-US" smtClean="0">
                <a:solidFill>
                  <a:prstClr val="black"/>
                </a:solidFill>
              </a:rPr>
              <a:pPr/>
              <a:t>456</a:t>
            </a:fld>
            <a:endParaRPr lang="en-US" dirty="0">
              <a:solidFill>
                <a:prstClr val="black"/>
              </a:solidFill>
            </a:endParaRPr>
          </a:p>
        </p:txBody>
      </p:sp>
    </p:spTree>
    <p:extLst>
      <p:ext uri="{BB962C8B-B14F-4D97-AF65-F5344CB8AC3E}">
        <p14:creationId xmlns:p14="http://schemas.microsoft.com/office/powerpoint/2010/main" val="3344886181"/>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09BB5A5-1984-466A-99AC-96D3D14759D9}" type="slidenum">
              <a:rPr lang="en-US" smtClean="0">
                <a:solidFill>
                  <a:prstClr val="black"/>
                </a:solidFill>
              </a:rPr>
              <a:pPr/>
              <a:t>457</a:t>
            </a:fld>
            <a:endParaRPr lang="en-US" dirty="0">
              <a:solidFill>
                <a:prstClr val="black"/>
              </a:solidFill>
            </a:endParaRPr>
          </a:p>
        </p:txBody>
      </p:sp>
    </p:spTree>
    <p:extLst>
      <p:ext uri="{BB962C8B-B14F-4D97-AF65-F5344CB8AC3E}">
        <p14:creationId xmlns:p14="http://schemas.microsoft.com/office/powerpoint/2010/main" val="1669720117"/>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09BB5A5-1984-466A-99AC-96D3D14759D9}" type="slidenum">
              <a:rPr lang="en-US" smtClean="0">
                <a:solidFill>
                  <a:prstClr val="black"/>
                </a:solidFill>
              </a:rPr>
              <a:pPr/>
              <a:t>458</a:t>
            </a:fld>
            <a:endParaRPr lang="en-US" dirty="0">
              <a:solidFill>
                <a:prstClr val="black"/>
              </a:solidFill>
            </a:endParaRPr>
          </a:p>
        </p:txBody>
      </p:sp>
    </p:spTree>
    <p:extLst>
      <p:ext uri="{BB962C8B-B14F-4D97-AF65-F5344CB8AC3E}">
        <p14:creationId xmlns:p14="http://schemas.microsoft.com/office/powerpoint/2010/main" val="218562507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grpSp>
        <p:nvGrpSpPr>
          <p:cNvPr id="7" name="Group 6"/>
          <p:cNvGrpSpPr/>
          <p:nvPr/>
        </p:nvGrpSpPr>
        <p:grpSpPr>
          <a:xfrm>
            <a:off x="0" y="-8467"/>
            <a:ext cx="12192000" cy="6866467"/>
            <a:chOff x="0" y="-8467"/>
            <a:chExt cx="12192000" cy="6866467"/>
          </a:xfrm>
        </p:grpSpPr>
        <p:cxnSp>
          <p:nvCxnSpPr>
            <p:cNvPr id="32" name="Straight Connector 31"/>
            <p:cNvCxnSpPr/>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p:cNvCxnSpPr/>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24" name="Rectangle 23"/>
            <p:cNvSpPr/>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6" name="Rectangle 25"/>
            <p:cNvSpPr/>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7" name="Isosceles Triangle 26"/>
            <p:cNvSpPr/>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28" name="Rectangle 27"/>
            <p:cNvSpPr/>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9" name="Rectangle 28"/>
            <p:cNvSpPr/>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0" name="Rectangle 29"/>
            <p:cNvSpPr/>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31" name="Isosceles Triangle 30"/>
            <p:cNvSpPr/>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Isosceles Triangle 18"/>
            <p:cNvSpPr/>
            <p:nvPr/>
          </p:nvSpPr>
          <p:spPr>
            <a:xfrm rot="10800000">
              <a:off x="0" y="0"/>
              <a:ext cx="842596" cy="5666154"/>
            </a:xfrm>
            <a:prstGeom prst="triangle">
              <a:avLst>
                <a:gd name="adj" fmla="val 10000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2" name="Title 1"/>
          <p:cNvSpPr>
            <a:spLocks noGrp="1"/>
          </p:cNvSpPr>
          <p:nvPr>
            <p:ph type="ctrTitle"/>
          </p:nvPr>
        </p:nvSpPr>
        <p:spPr>
          <a:xfrm>
            <a:off x="1507067" y="2404534"/>
            <a:ext cx="7766936" cy="1646302"/>
          </a:xfrm>
        </p:spPr>
        <p:txBody>
          <a:bodyPr anchor="b">
            <a:noAutofit/>
          </a:bodyPr>
          <a:lstStyle>
            <a:lvl1pPr algn="r">
              <a:defRPr sz="5400">
                <a:solidFill>
                  <a:schemeClr val="accent1"/>
                </a:solidFill>
              </a:defRPr>
            </a:lvl1pPr>
          </a:lstStyle>
          <a:p>
            <a:r>
              <a:rPr lang="en-US"/>
              <a:t>Click to edit Master title style</a:t>
            </a:r>
            <a:endParaRPr lang="en-US" dirty="0"/>
          </a:p>
        </p:txBody>
      </p:sp>
      <p:sp>
        <p:nvSpPr>
          <p:cNvPr id="3" name="Subtitle 2"/>
          <p:cNvSpPr>
            <a:spLocks noGrp="1"/>
          </p:cNvSpPr>
          <p:nvPr>
            <p:ph type="subTitle" idx="1"/>
          </p:nvPr>
        </p:nvSpPr>
        <p:spPr>
          <a:xfrm>
            <a:off x="1507067" y="4050833"/>
            <a:ext cx="7766936" cy="1096899"/>
          </a:xfrm>
        </p:spPr>
        <p:txBody>
          <a:bodyPr anchor="t"/>
          <a:lstStyle>
            <a:lvl1pPr marL="0" indent="0" algn="r">
              <a:buNone/>
              <a:defRPr>
                <a:solidFill>
                  <a:schemeClr val="tx1">
                    <a:lumMod val="50000"/>
                    <a:lumOff val="50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4AAD347D-5ACD-4C99-B74B-A9C85AD731AF}" type="datetimeFigureOut">
              <a:rPr lang="en-US" smtClean="0"/>
              <a:t>9/14/2023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30276173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Title and Caption">
    <p:spTree>
      <p:nvGrpSpPr>
        <p:cNvPr id="1" name=""/>
        <p:cNvGrpSpPr/>
        <p:nvPr/>
      </p:nvGrpSpPr>
      <p:grpSpPr>
        <a:xfrm>
          <a:off x="0" y="0"/>
          <a:ext cx="0" cy="0"/>
          <a:chOff x="0" y="0"/>
          <a:chExt cx="0" cy="0"/>
        </a:xfrm>
      </p:grpSpPr>
      <p:sp>
        <p:nvSpPr>
          <p:cNvPr id="2" name="Title 1"/>
          <p:cNvSpPr>
            <a:spLocks noGrp="1"/>
          </p:cNvSpPr>
          <p:nvPr>
            <p:ph type="title"/>
          </p:nvPr>
        </p:nvSpPr>
        <p:spPr>
          <a:xfrm>
            <a:off x="677335" y="609600"/>
            <a:ext cx="8596668" cy="3403600"/>
          </a:xfrm>
        </p:spPr>
        <p:txBody>
          <a:bodyPr anchor="ctr">
            <a:normAutofit/>
          </a:bodyPr>
          <a:lstStyle>
            <a:lvl1pPr algn="l">
              <a:defRPr sz="4400" b="0" cap="none"/>
            </a:lvl1pPr>
          </a:lstStyle>
          <a:p>
            <a:r>
              <a:rPr lang="en-US"/>
              <a:t>Click to edit Master title style</a:t>
            </a:r>
            <a:endParaRPr lang="en-US" dirty="0"/>
          </a:p>
        </p:txBody>
      </p:sp>
      <p:sp>
        <p:nvSpPr>
          <p:cNvPr id="3" name="Text Placeholder 2"/>
          <p:cNvSpPr>
            <a:spLocks noGrp="1"/>
          </p:cNvSpPr>
          <p:nvPr>
            <p:ph type="body" idx="1"/>
          </p:nvPr>
        </p:nvSpPr>
        <p:spPr>
          <a:xfrm>
            <a:off x="677335" y="4470400"/>
            <a:ext cx="8596668" cy="1570962"/>
          </a:xfrm>
        </p:spPr>
        <p:txBody>
          <a:bodyPr anchor="ctr">
            <a:normAutofit/>
          </a:bodyPr>
          <a:lstStyle>
            <a:lvl1pPr marL="0" indent="0" algn="l">
              <a:buNone/>
              <a:defRPr sz="1800">
                <a:solidFill>
                  <a:schemeClr val="tx1">
                    <a:lumMod val="75000"/>
                    <a:lumOff val="2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4509A250-FF31-4206-8172-F9D3106AACB1}" type="datetimeFigureOut">
              <a:rPr lang="en-US" smtClean="0"/>
              <a:t>9/14/2023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291422544"/>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userDrawn="1">
  <p:cSld name="175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endParaRPr lang="en-US" dirty="0"/>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smtClean="0">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337955192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01.xml><?xml version="1.0" encoding="utf-8"?>
<p:sldLayout xmlns:a="http://schemas.openxmlformats.org/drawingml/2006/main" xmlns:r="http://schemas.openxmlformats.org/officeDocument/2006/relationships" xmlns:p="http://schemas.openxmlformats.org/presentationml/2006/main" userDrawn="1">
  <p:cSld name="177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endParaRPr lang="en-US" dirty="0"/>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smtClean="0">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72050939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02.xml><?xml version="1.0" encoding="utf-8"?>
<p:sldLayout xmlns:a="http://schemas.openxmlformats.org/drawingml/2006/main" xmlns:r="http://schemas.openxmlformats.org/officeDocument/2006/relationships" xmlns:p="http://schemas.openxmlformats.org/presentationml/2006/main" userDrawn="1">
  <p:cSld name="178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endParaRPr lang="en-US" dirty="0"/>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smtClean="0">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264034375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03.xml><?xml version="1.0" encoding="utf-8"?>
<p:sldLayout xmlns:a="http://schemas.openxmlformats.org/drawingml/2006/main" xmlns:r="http://schemas.openxmlformats.org/officeDocument/2006/relationships" xmlns:p="http://schemas.openxmlformats.org/presentationml/2006/main" userDrawn="1">
  <p:cSld name="182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endParaRPr lang="en-US" dirty="0"/>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smtClean="0">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389909223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04.xml><?xml version="1.0" encoding="utf-8"?>
<p:sldLayout xmlns:a="http://schemas.openxmlformats.org/drawingml/2006/main" xmlns:r="http://schemas.openxmlformats.org/officeDocument/2006/relationships" xmlns:p="http://schemas.openxmlformats.org/presentationml/2006/main" userDrawn="1">
  <p:cSld name="183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endParaRPr lang="en-US" dirty="0"/>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smtClean="0">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142532341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05.xml><?xml version="1.0" encoding="utf-8"?>
<p:sldLayout xmlns:a="http://schemas.openxmlformats.org/drawingml/2006/main" xmlns:r="http://schemas.openxmlformats.org/officeDocument/2006/relationships" xmlns:p="http://schemas.openxmlformats.org/presentationml/2006/main" userDrawn="1">
  <p:cSld name="184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endParaRPr lang="en-US" dirty="0"/>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smtClean="0">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35692467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06.xml><?xml version="1.0" encoding="utf-8"?>
<p:sldLayout xmlns:a="http://schemas.openxmlformats.org/drawingml/2006/main" xmlns:r="http://schemas.openxmlformats.org/officeDocument/2006/relationships" xmlns:p="http://schemas.openxmlformats.org/presentationml/2006/main" userDrawn="1">
  <p:cSld name="188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endParaRPr lang="en-US" dirty="0"/>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smtClean="0">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73567384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07.xml><?xml version="1.0" encoding="utf-8"?>
<p:sldLayout xmlns:a="http://schemas.openxmlformats.org/drawingml/2006/main" xmlns:r="http://schemas.openxmlformats.org/officeDocument/2006/relationships" xmlns:p="http://schemas.openxmlformats.org/presentationml/2006/main" userDrawn="1">
  <p:cSld name="190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endParaRPr lang="en-US" dirty="0"/>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smtClean="0">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117332556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08.xml><?xml version="1.0" encoding="utf-8"?>
<p:sldLayout xmlns:a="http://schemas.openxmlformats.org/drawingml/2006/main" xmlns:r="http://schemas.openxmlformats.org/officeDocument/2006/relationships" xmlns:p="http://schemas.openxmlformats.org/presentationml/2006/main" userDrawn="1">
  <p:cSld name="192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endParaRPr lang="en-US" dirty="0"/>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smtClean="0">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17333339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09.xml><?xml version="1.0" encoding="utf-8"?>
<p:sldLayout xmlns:a="http://schemas.openxmlformats.org/drawingml/2006/main" xmlns:r="http://schemas.openxmlformats.org/officeDocument/2006/relationships" xmlns:p="http://schemas.openxmlformats.org/presentationml/2006/main" userDrawn="1">
  <p:cSld name="193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endParaRPr lang="en-US" dirty="0"/>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smtClean="0">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183811429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Quot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931334" y="609600"/>
            <a:ext cx="8094134" cy="3022600"/>
          </a:xfrm>
        </p:spPr>
        <p:txBody>
          <a:bodyPr anchor="ctr">
            <a:normAutofit/>
          </a:bodyPr>
          <a:lstStyle>
            <a:lvl1pPr algn="l">
              <a:defRPr sz="4400" b="0" cap="none"/>
            </a:lvl1pPr>
          </a:lstStyle>
          <a:p>
            <a:r>
              <a:rPr lang="en-US"/>
              <a:t>Click to edit Master title style</a:t>
            </a:r>
            <a:endParaRPr lang="en-US" dirty="0"/>
          </a:p>
        </p:txBody>
      </p:sp>
      <p:sp>
        <p:nvSpPr>
          <p:cNvPr id="23" name="Text Placeholder 9"/>
          <p:cNvSpPr>
            <a:spLocks noGrp="1"/>
          </p:cNvSpPr>
          <p:nvPr>
            <p:ph type="body" sz="quarter" idx="13"/>
          </p:nvPr>
        </p:nvSpPr>
        <p:spPr>
          <a:xfrm>
            <a:off x="1366139" y="3632200"/>
            <a:ext cx="7224524" cy="381000"/>
          </a:xfrm>
        </p:spPr>
        <p:txBody>
          <a:bodyPr anchor="ctr">
            <a:noAutofit/>
          </a:bodyPr>
          <a:lstStyle>
            <a:lvl1pPr marL="0" indent="0">
              <a:buFontTx/>
              <a:buNone/>
              <a:defRPr sz="1600">
                <a:solidFill>
                  <a:schemeClr val="tx1">
                    <a:lumMod val="50000"/>
                    <a:lumOff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Edit Master text styles</a:t>
            </a:r>
          </a:p>
        </p:txBody>
      </p:sp>
      <p:sp>
        <p:nvSpPr>
          <p:cNvPr id="3" name="Text Placeholder 2"/>
          <p:cNvSpPr>
            <a:spLocks noGrp="1"/>
          </p:cNvSpPr>
          <p:nvPr>
            <p:ph type="body" idx="1"/>
          </p:nvPr>
        </p:nvSpPr>
        <p:spPr>
          <a:xfrm>
            <a:off x="677335" y="4470400"/>
            <a:ext cx="8596668" cy="1570962"/>
          </a:xfrm>
        </p:spPr>
        <p:txBody>
          <a:bodyPr anchor="ctr">
            <a:normAutofit/>
          </a:bodyPr>
          <a:lstStyle>
            <a:lvl1pPr marL="0" indent="0" algn="l">
              <a:buNone/>
              <a:defRPr sz="1800">
                <a:solidFill>
                  <a:schemeClr val="tx1">
                    <a:lumMod val="75000"/>
                    <a:lumOff val="2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4AAD347D-5ACD-4C99-B74B-A9C85AD731AF}" type="datetimeFigureOut">
              <a:rPr lang="en-US" smtClean="0"/>
              <a:t>9/14/2023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02111984F565}" type="slidenum">
              <a:rPr lang="en-US" smtClean="0"/>
              <a:t>‹#›</a:t>
            </a:fld>
            <a:endParaRPr lang="en-US" dirty="0"/>
          </a:p>
        </p:txBody>
      </p:sp>
      <p:sp>
        <p:nvSpPr>
          <p:cNvPr id="20" name="TextBox 19"/>
          <p:cNvSpPr txBox="1"/>
          <p:nvPr/>
        </p:nvSpPr>
        <p:spPr>
          <a:xfrm>
            <a:off x="541870" y="790378"/>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lumMod val="60000"/>
                    <a:lumOff val="40000"/>
                  </a:schemeClr>
                </a:solidFill>
                <a:effectLst/>
                <a:latin typeface="Arial"/>
              </a:rPr>
              <a:t>“</a:t>
            </a:r>
          </a:p>
        </p:txBody>
      </p:sp>
      <p:sp>
        <p:nvSpPr>
          <p:cNvPr id="22" name="TextBox 21"/>
          <p:cNvSpPr txBox="1"/>
          <p:nvPr/>
        </p:nvSpPr>
        <p:spPr>
          <a:xfrm>
            <a:off x="8893011" y="2886556"/>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lumMod val="60000"/>
                    <a:lumOff val="40000"/>
                  </a:schemeClr>
                </a:solidFill>
                <a:latin typeface="Arial"/>
              </a:rPr>
              <a:t>”</a:t>
            </a:r>
            <a:endParaRPr lang="en-US" dirty="0">
              <a:solidFill>
                <a:schemeClr val="accent1">
                  <a:lumMod val="60000"/>
                  <a:lumOff val="40000"/>
                </a:schemeClr>
              </a:solidFill>
              <a:latin typeface="Arial"/>
            </a:endParaRPr>
          </a:p>
        </p:txBody>
      </p:sp>
    </p:spTree>
    <p:extLst>
      <p:ext uri="{BB962C8B-B14F-4D97-AF65-F5344CB8AC3E}">
        <p14:creationId xmlns:p14="http://schemas.microsoft.com/office/powerpoint/2010/main" val="3624515536"/>
      </p:ext>
    </p:extLst>
  </p:cSld>
  <p:clrMapOvr>
    <a:masterClrMapping/>
  </p:clrMapOvr>
  <p:hf sldNum="0" hdr="0" ftr="0" dt="0"/>
</p:sldLayout>
</file>

<file path=ppt/slideLayouts/slideLayout110.xml><?xml version="1.0" encoding="utf-8"?>
<p:sldLayout xmlns:a="http://schemas.openxmlformats.org/drawingml/2006/main" xmlns:r="http://schemas.openxmlformats.org/officeDocument/2006/relationships" xmlns:p="http://schemas.openxmlformats.org/presentationml/2006/main" userDrawn="1">
  <p:cSld name="194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endParaRPr lang="en-US" dirty="0"/>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smtClean="0">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320231714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11.xml><?xml version="1.0" encoding="utf-8"?>
<p:sldLayout xmlns:a="http://schemas.openxmlformats.org/drawingml/2006/main" xmlns:r="http://schemas.openxmlformats.org/officeDocument/2006/relationships" xmlns:p="http://schemas.openxmlformats.org/presentationml/2006/main" userDrawn="1">
  <p:cSld name="1_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a:solidFill>
                  <a:prstClr val="black"/>
                </a:solidFill>
              </a:rPr>
              <a:pPr/>
              <a:t>9/14/2023</a:t>
            </a:fld>
            <a:endParaRPr lang="en-US" dirty="0">
              <a:solidFill>
                <a:prstClr val="black"/>
              </a:solidFill>
            </a:endParaRPr>
          </a:p>
        </p:txBody>
      </p:sp>
      <p:sp>
        <p:nvSpPr>
          <p:cNvPr id="6" name="Footer Placeholder 5"/>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7" name="Slide Number Placeholder 6"/>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341992478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12.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318942595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13.xml><?xml version="1.0" encoding="utf-8"?>
<p:sldLayout xmlns:a="http://schemas.openxmlformats.org/drawingml/2006/main" xmlns:r="http://schemas.openxmlformats.org/officeDocument/2006/relationships" xmlns:p="http://schemas.openxmlformats.org/presentationml/2006/main" userDrawn="1">
  <p:cSld name="15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smtClean="0">
                <a:solidFill>
                  <a:srgbClr val="000000"/>
                </a:solidFill>
              </a:rPr>
              <a:pPr/>
              <a:t>9/14/2023</a:t>
            </a:fld>
            <a:endParaRPr lang="en-US" dirty="0">
              <a:solidFill>
                <a:srgbClr val="000000"/>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srgbClr val="000000"/>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6417051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14.xml><?xml version="1.0" encoding="utf-8"?>
<p:sldLayout xmlns:a="http://schemas.openxmlformats.org/drawingml/2006/main" xmlns:r="http://schemas.openxmlformats.org/officeDocument/2006/relationships" xmlns:p="http://schemas.openxmlformats.org/presentationml/2006/main" userDrawn="1">
  <p:cSld name="17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smtClean="0">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206446742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grpSp>
        <p:nvGrpSpPr>
          <p:cNvPr id="16" name="Group 15"/>
          <p:cNvGrpSpPr/>
          <p:nvPr/>
        </p:nvGrpSpPr>
        <p:grpSpPr>
          <a:xfrm>
            <a:off x="0" y="-8467"/>
            <a:ext cx="12192000" cy="6866467"/>
            <a:chOff x="0" y="-8467"/>
            <a:chExt cx="12192000" cy="6866467"/>
          </a:xfrm>
        </p:grpSpPr>
        <p:sp>
          <p:nvSpPr>
            <p:cNvPr id="15" name="Freeform 14"/>
            <p:cNvSpPr/>
            <p:nvPr/>
          </p:nvSpPr>
          <p:spPr>
            <a:xfrm>
              <a:off x="0" y="-7862"/>
              <a:ext cx="863600" cy="5698067"/>
            </a:xfrm>
            <a:custGeom>
              <a:avLst/>
              <a:gdLst/>
              <a:ahLst/>
              <a:cxnLst/>
              <a:rect l="l" t="t" r="r" b="b"/>
              <a:pathLst>
                <a:path w="863600" h="5698067">
                  <a:moveTo>
                    <a:pt x="0" y="8467"/>
                  </a:moveTo>
                  <a:lnTo>
                    <a:pt x="863600" y="0"/>
                  </a:lnTo>
                  <a:lnTo>
                    <a:pt x="863600" y="16934"/>
                  </a:lnTo>
                  <a:lnTo>
                    <a:pt x="0" y="5698067"/>
                  </a:lnTo>
                  <a:lnTo>
                    <a:pt x="0" y="8467"/>
                  </a:lnTo>
                  <a:close/>
                </a:path>
              </a:pathLst>
            </a:custGeom>
            <a:solidFill>
              <a:schemeClr val="accent1">
                <a:alpha val="70000"/>
              </a:schemeClr>
            </a:solidFill>
            <a:ln>
              <a:noFill/>
            </a:ln>
            <a:effectLst/>
          </p:spPr>
          <p:style>
            <a:lnRef idx="1">
              <a:schemeClr val="accent1"/>
            </a:lnRef>
            <a:fillRef idx="3">
              <a:schemeClr val="accent1"/>
            </a:fillRef>
            <a:effectRef idx="2">
              <a:schemeClr val="accent1"/>
            </a:effectRef>
            <a:fontRef idx="minor">
              <a:schemeClr val="lt1"/>
            </a:fontRef>
          </p:style>
        </p:sp>
        <p:cxnSp>
          <p:nvCxnSpPr>
            <p:cNvPr id="19" name="Straight Connector 18"/>
            <p:cNvCxnSpPr/>
            <p:nvPr/>
          </p:nvCxnSpPr>
          <p:spPr>
            <a:xfrm>
              <a:off x="9371012" y="0"/>
              <a:ext cx="1219200" cy="6858000"/>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p:cNvCxnSpPr/>
            <p:nvPr/>
          </p:nvCxnSpPr>
          <p:spPr>
            <a:xfrm flipH="1">
              <a:off x="7425267" y="3681413"/>
              <a:ext cx="4763558" cy="3176587"/>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sp>
          <p:nvSpPr>
            <p:cNvPr id="21" name="Rectangle 23"/>
            <p:cNvSpPr/>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6000"/>
              </a:schemeClr>
            </a:solidFill>
            <a:ln>
              <a:noFill/>
            </a:ln>
            <a:effectLst/>
          </p:spPr>
          <p:style>
            <a:lnRef idx="1">
              <a:schemeClr val="accent1"/>
            </a:lnRef>
            <a:fillRef idx="3">
              <a:schemeClr val="accent1"/>
            </a:fillRef>
            <a:effectRef idx="2">
              <a:schemeClr val="accent1"/>
            </a:effectRef>
            <a:fontRef idx="minor">
              <a:schemeClr val="lt1"/>
            </a:fontRef>
          </p:style>
        </p:sp>
        <p:sp>
          <p:nvSpPr>
            <p:cNvPr id="22" name="Rectangle 25"/>
            <p:cNvSpPr/>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3" name="Isosceles Triangle 22"/>
            <p:cNvSpPr/>
            <p:nvPr/>
          </p:nvSpPr>
          <p:spPr>
            <a:xfrm>
              <a:off x="8932333" y="3048000"/>
              <a:ext cx="3259667" cy="3810000"/>
            </a:xfrm>
            <a:prstGeom prst="triangle">
              <a:avLst>
                <a:gd name="adj" fmla="val 100000"/>
              </a:avLst>
            </a:prstGeom>
            <a:solidFill>
              <a:schemeClr val="accent1">
                <a:lumMod val="75000"/>
                <a:alpha val="66000"/>
              </a:schemeClr>
            </a:solidFill>
            <a:ln>
              <a:noFill/>
            </a:ln>
            <a:effectLst/>
          </p:spPr>
          <p:style>
            <a:lnRef idx="1">
              <a:schemeClr val="accent1"/>
            </a:lnRef>
            <a:fillRef idx="3">
              <a:schemeClr val="accent1"/>
            </a:fillRef>
            <a:effectRef idx="2">
              <a:schemeClr val="accent1"/>
            </a:effectRef>
            <a:fontRef idx="minor">
              <a:schemeClr val="lt1"/>
            </a:fontRef>
          </p:style>
        </p:sp>
        <p:sp>
          <p:nvSpPr>
            <p:cNvPr id="24" name="Rectangle 27"/>
            <p:cNvSpPr/>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1">
                <a:lumMod val="75000"/>
                <a:alpha val="5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5" name="Rectangle 28"/>
            <p:cNvSpPr/>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2">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6" name="Rectangle 29"/>
            <p:cNvSpPr/>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2">
                <a:lumMod val="75000"/>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7" name="Isosceles Triangle 26"/>
            <p:cNvSpPr/>
            <p:nvPr/>
          </p:nvSpPr>
          <p:spPr>
            <a:xfrm>
              <a:off x="10371666" y="3589867"/>
              <a:ext cx="1817159" cy="3268133"/>
            </a:xfrm>
            <a:prstGeom prst="triangle">
              <a:avLst>
                <a:gd name="adj" fmla="val 100000"/>
              </a:avLst>
            </a:prstGeom>
            <a:solidFill>
              <a:schemeClr val="accent1">
                <a:lumMod val="75000"/>
                <a:alpha val="66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2" name="Title 1"/>
          <p:cNvSpPr>
            <a:spLocks noGrp="1"/>
          </p:cNvSpPr>
          <p:nvPr>
            <p:ph type="ctrTitle"/>
          </p:nvPr>
        </p:nvSpPr>
        <p:spPr>
          <a:xfrm>
            <a:off x="1507067" y="2404534"/>
            <a:ext cx="7766936" cy="1646302"/>
          </a:xfrm>
        </p:spPr>
        <p:txBody>
          <a:bodyPr anchor="b">
            <a:noAutofit/>
          </a:bodyPr>
          <a:lstStyle>
            <a:lvl1pPr algn="r">
              <a:defRPr sz="5400">
                <a:solidFill>
                  <a:schemeClr val="accent1"/>
                </a:solidFill>
              </a:defRPr>
            </a:lvl1pPr>
          </a:lstStyle>
          <a:p>
            <a:r>
              <a:rPr lang="en-US"/>
              <a:t>Click to edit Master title style</a:t>
            </a:r>
            <a:endParaRPr lang="en-US" dirty="0"/>
          </a:p>
        </p:txBody>
      </p:sp>
      <p:sp>
        <p:nvSpPr>
          <p:cNvPr id="3" name="Subtitle 2"/>
          <p:cNvSpPr>
            <a:spLocks noGrp="1"/>
          </p:cNvSpPr>
          <p:nvPr>
            <p:ph type="subTitle" idx="1"/>
          </p:nvPr>
        </p:nvSpPr>
        <p:spPr>
          <a:xfrm>
            <a:off x="1507067" y="4050833"/>
            <a:ext cx="7766936" cy="1096899"/>
          </a:xfrm>
        </p:spPr>
        <p:txBody>
          <a:bodyPr anchor="t"/>
          <a:lstStyle>
            <a:lvl1pPr marL="0" indent="0" algn="r">
              <a:buNone/>
              <a:defRPr>
                <a:solidFill>
                  <a:schemeClr val="tx1">
                    <a:lumMod val="50000"/>
                    <a:lumOff val="50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4AAD347D-5ACD-4C99-B74B-A9C85AD731AF}" type="datetimeFigureOut">
              <a:rPr lang="en-US" smtClean="0"/>
              <a:t>9/14/2023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3265430186"/>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4509A250-FF31-4206-8172-F9D3106AACB1}" type="datetimeFigureOut">
              <a:rPr lang="en-US" smtClean="0"/>
              <a:t>9/14/2023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3273402972"/>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77335" y="2700867"/>
            <a:ext cx="8596668" cy="1826581"/>
          </a:xfrm>
        </p:spPr>
        <p:txBody>
          <a:bodyPr anchor="b"/>
          <a:lstStyle>
            <a:lvl1pPr algn="l">
              <a:defRPr sz="4000" b="0" cap="none"/>
            </a:lvl1pPr>
          </a:lstStyle>
          <a:p>
            <a:r>
              <a:rPr lang="en-US"/>
              <a:t>Click to edit Master title style</a:t>
            </a:r>
            <a:endParaRPr lang="en-US" dirty="0"/>
          </a:p>
        </p:txBody>
      </p:sp>
      <p:sp>
        <p:nvSpPr>
          <p:cNvPr id="3" name="Text Placeholder 2"/>
          <p:cNvSpPr>
            <a:spLocks noGrp="1"/>
          </p:cNvSpPr>
          <p:nvPr>
            <p:ph type="body" idx="1"/>
          </p:nvPr>
        </p:nvSpPr>
        <p:spPr>
          <a:xfrm>
            <a:off x="677335" y="4527448"/>
            <a:ext cx="8596668" cy="860400"/>
          </a:xfrm>
        </p:spPr>
        <p:txBody>
          <a:bodyPr anchor="t"/>
          <a:lstStyle>
            <a:lvl1pPr marL="0" indent="0" algn="l">
              <a:buNone/>
              <a:defRPr sz="2000">
                <a:solidFill>
                  <a:schemeClr val="tx1">
                    <a:lumMod val="50000"/>
                    <a:lumOff val="50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9796027F-7875-4030-9381-8BD8C4F21935}" type="datetimeFigureOut">
              <a:rPr lang="en-US" smtClean="0"/>
              <a:t>9/14/2023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462699358"/>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77334" y="2160589"/>
            <a:ext cx="4184035" cy="388077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5089970" y="2160589"/>
            <a:ext cx="4184034" cy="388077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9796027F-7875-4030-9381-8BD8C4F21935}" type="datetimeFigureOut">
              <a:rPr lang="en-US" smtClean="0"/>
              <a:t>9/14/2023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2325218722"/>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lang="en-US" dirty="0"/>
          </a:p>
        </p:txBody>
      </p:sp>
      <p:sp>
        <p:nvSpPr>
          <p:cNvPr id="3" name="Text Placeholder 2"/>
          <p:cNvSpPr>
            <a:spLocks noGrp="1"/>
          </p:cNvSpPr>
          <p:nvPr>
            <p:ph type="body" idx="1"/>
          </p:nvPr>
        </p:nvSpPr>
        <p:spPr>
          <a:xfrm>
            <a:off x="675745" y="2160983"/>
            <a:ext cx="4185623" cy="576262"/>
          </a:xfrm>
        </p:spPr>
        <p:txBody>
          <a:bodyPr anchor="b">
            <a:noAutofit/>
          </a:bodyPr>
          <a:lstStyle>
            <a:lvl1pPr marL="0" indent="0">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675745" y="2737245"/>
            <a:ext cx="4185623" cy="3304117"/>
          </a:xfrm>
        </p:spPr>
        <p:txBody>
          <a:bodyPr>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5088383" y="2160983"/>
            <a:ext cx="4185618" cy="576262"/>
          </a:xfrm>
        </p:spPr>
        <p:txBody>
          <a:bodyPr anchor="b">
            <a:noAutofit/>
          </a:bodyPr>
          <a:lstStyle>
            <a:lvl1pPr marL="0" indent="0">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5088384" y="2737245"/>
            <a:ext cx="4185617" cy="3304117"/>
          </a:xfrm>
        </p:spPr>
        <p:txBody>
          <a:bodyPr>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9796027F-7875-4030-9381-8BD8C4F21935}" type="datetimeFigureOut">
              <a:rPr lang="en-US" smtClean="0"/>
              <a:t>9/14/2023</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264228340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Name Card">
    <p:spTree>
      <p:nvGrpSpPr>
        <p:cNvPr id="1" name=""/>
        <p:cNvGrpSpPr/>
        <p:nvPr/>
      </p:nvGrpSpPr>
      <p:grpSpPr>
        <a:xfrm>
          <a:off x="0" y="0"/>
          <a:ext cx="0" cy="0"/>
          <a:chOff x="0" y="0"/>
          <a:chExt cx="0" cy="0"/>
        </a:xfrm>
      </p:grpSpPr>
      <p:sp>
        <p:nvSpPr>
          <p:cNvPr id="2" name="Title 1"/>
          <p:cNvSpPr>
            <a:spLocks noGrp="1"/>
          </p:cNvSpPr>
          <p:nvPr>
            <p:ph type="title"/>
          </p:nvPr>
        </p:nvSpPr>
        <p:spPr>
          <a:xfrm>
            <a:off x="677335" y="1931988"/>
            <a:ext cx="8596668" cy="2595460"/>
          </a:xfrm>
        </p:spPr>
        <p:txBody>
          <a:bodyPr anchor="b">
            <a:normAutofit/>
          </a:bodyPr>
          <a:lstStyle>
            <a:lvl1pPr algn="l">
              <a:defRPr sz="4400" b="0" cap="none"/>
            </a:lvl1pPr>
          </a:lstStyle>
          <a:p>
            <a:r>
              <a:rPr lang="en-US"/>
              <a:t>Click to edit Master title style</a:t>
            </a:r>
            <a:endParaRPr lang="en-US" dirty="0"/>
          </a:p>
        </p:txBody>
      </p:sp>
      <p:sp>
        <p:nvSpPr>
          <p:cNvPr id="3" name="Text Placeholder 2"/>
          <p:cNvSpPr>
            <a:spLocks noGrp="1"/>
          </p:cNvSpPr>
          <p:nvPr>
            <p:ph type="body" idx="1"/>
          </p:nvPr>
        </p:nvSpPr>
        <p:spPr>
          <a:xfrm>
            <a:off x="677335" y="4527448"/>
            <a:ext cx="8596668" cy="1513914"/>
          </a:xfrm>
        </p:spPr>
        <p:txBody>
          <a:bodyPr anchor="t">
            <a:normAutofit/>
          </a:bodyPr>
          <a:lstStyle>
            <a:lvl1pPr marL="0" indent="0" algn="l">
              <a:buNone/>
              <a:defRPr sz="1800">
                <a:solidFill>
                  <a:schemeClr val="tx1">
                    <a:lumMod val="75000"/>
                    <a:lumOff val="2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4AAD347D-5ACD-4C99-B74B-A9C85AD731AF}" type="datetimeFigureOut">
              <a:rPr lang="en-US" smtClean="0"/>
              <a:t>9/14/2023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1387836957"/>
      </p:ext>
    </p:extLst>
  </p:cSld>
  <p:clrMapOvr>
    <a:masterClrMapping/>
  </p:clrMapOvr>
  <p:hf sldNum="0" hdr="0" ftr="0" dt="0"/>
</p:sldLayout>
</file>

<file path=ppt/slideLayouts/slideLayout1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77334" y="609600"/>
            <a:ext cx="8596668" cy="1320800"/>
          </a:xfrm>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4509A250-FF31-4206-8172-F9D3106AACB1}" type="datetimeFigureOut">
              <a:rPr lang="en-US" smtClean="0"/>
              <a:t>9/14/2023</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3096934684"/>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509A250-FF31-4206-8172-F9D3106AACB1}" type="datetimeFigureOut">
              <a:rPr lang="en-US" smtClean="0"/>
              <a:t>9/14/2023</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3498404403"/>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7334" y="1498604"/>
            <a:ext cx="3854528" cy="1278466"/>
          </a:xfrm>
        </p:spPr>
        <p:txBody>
          <a:bodyPr anchor="b">
            <a:normAutofit/>
          </a:bodyPr>
          <a:lstStyle>
            <a:lvl1pPr>
              <a:defRPr sz="2000"/>
            </a:lvl1pPr>
          </a:lstStyle>
          <a:p>
            <a:r>
              <a:rPr lang="en-US"/>
              <a:t>Click to edit Master title style</a:t>
            </a:r>
            <a:endParaRPr lang="en-US" dirty="0"/>
          </a:p>
        </p:txBody>
      </p:sp>
      <p:sp>
        <p:nvSpPr>
          <p:cNvPr id="3" name="Content Placeholder 2"/>
          <p:cNvSpPr>
            <a:spLocks noGrp="1"/>
          </p:cNvSpPr>
          <p:nvPr>
            <p:ph idx="1"/>
          </p:nvPr>
        </p:nvSpPr>
        <p:spPr>
          <a:xfrm>
            <a:off x="4760461" y="514924"/>
            <a:ext cx="4513541" cy="5526437"/>
          </a:xfrm>
        </p:spPr>
        <p:txBody>
          <a:bodyPr>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77334" y="2777069"/>
            <a:ext cx="3854528" cy="2584449"/>
          </a:xfrm>
        </p:spPr>
        <p:txBody>
          <a:bodyPr>
            <a:normAutofit/>
          </a:bodyPr>
          <a:lstStyle>
            <a:lvl1pPr marL="0" indent="0">
              <a:buNone/>
              <a:defRPr sz="1400"/>
            </a:lvl1pPr>
            <a:lvl2pPr marL="457063" indent="0">
              <a:buNone/>
              <a:defRPr sz="1400"/>
            </a:lvl2pPr>
            <a:lvl3pPr marL="914126" indent="0">
              <a:buNone/>
              <a:defRPr sz="1200"/>
            </a:lvl3pPr>
            <a:lvl4pPr marL="1371189" indent="0">
              <a:buNone/>
              <a:defRPr sz="1000"/>
            </a:lvl4pPr>
            <a:lvl5pPr marL="1828251" indent="0">
              <a:buNone/>
              <a:defRPr sz="1000"/>
            </a:lvl5pPr>
            <a:lvl6pPr marL="2285314" indent="0">
              <a:buNone/>
              <a:defRPr sz="1000"/>
            </a:lvl6pPr>
            <a:lvl7pPr marL="2742377" indent="0">
              <a:buNone/>
              <a:defRPr sz="1000"/>
            </a:lvl7pPr>
            <a:lvl8pPr marL="3199440" indent="0">
              <a:buNone/>
              <a:defRPr sz="1000"/>
            </a:lvl8pPr>
            <a:lvl9pPr marL="3656503"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4509A250-FF31-4206-8172-F9D3106AACB1}" type="datetimeFigureOut">
              <a:rPr lang="en-US" smtClean="0"/>
              <a:t>9/14/2023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2197433174"/>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7334" y="4800600"/>
            <a:ext cx="8596667" cy="566738"/>
          </a:xfrm>
        </p:spPr>
        <p:txBody>
          <a:bodyPr anchor="b">
            <a:normAutofit/>
          </a:bodyPr>
          <a:lstStyle>
            <a:lvl1pPr algn="l">
              <a:defRPr sz="2400" b="0"/>
            </a:lvl1pPr>
          </a:lstStyle>
          <a:p>
            <a:r>
              <a:rPr lang="en-US"/>
              <a:t>Click to edit Master title style</a:t>
            </a:r>
            <a:endParaRPr lang="en-US" dirty="0"/>
          </a:p>
        </p:txBody>
      </p:sp>
      <p:sp>
        <p:nvSpPr>
          <p:cNvPr id="3" name="Picture Placeholder 2"/>
          <p:cNvSpPr>
            <a:spLocks noGrp="1" noChangeAspect="1"/>
          </p:cNvSpPr>
          <p:nvPr>
            <p:ph type="pic" idx="1"/>
          </p:nvPr>
        </p:nvSpPr>
        <p:spPr>
          <a:xfrm>
            <a:off x="677334" y="609600"/>
            <a:ext cx="8596668" cy="3845718"/>
          </a:xfrm>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dirty="0"/>
              <a:t>Click icon to add picture</a:t>
            </a:r>
          </a:p>
        </p:txBody>
      </p:sp>
      <p:sp>
        <p:nvSpPr>
          <p:cNvPr id="4" name="Text Placeholder 3"/>
          <p:cNvSpPr>
            <a:spLocks noGrp="1"/>
          </p:cNvSpPr>
          <p:nvPr>
            <p:ph type="body" sz="half" idx="2"/>
          </p:nvPr>
        </p:nvSpPr>
        <p:spPr>
          <a:xfrm>
            <a:off x="677334" y="5367338"/>
            <a:ext cx="8596667" cy="674024"/>
          </a:xfrm>
        </p:spPr>
        <p:txBody>
          <a:bodyPr>
            <a:normAutofit/>
          </a:bodyPr>
          <a:lstStyle>
            <a:lvl1pPr marL="0" indent="0">
              <a:buNone/>
              <a:defRPr sz="12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D57F1E4F-1CFF-5643-939E-02111984F565}" type="slidenum">
              <a:rPr lang="en-US" smtClean="0"/>
              <a:t>‹#›</a:t>
            </a:fld>
            <a:endParaRPr lang="en-US" dirty="0"/>
          </a:p>
        </p:txBody>
      </p:sp>
      <p:sp>
        <p:nvSpPr>
          <p:cNvPr id="5" name="Date Placeholder 4"/>
          <p:cNvSpPr>
            <a:spLocks noGrp="1"/>
          </p:cNvSpPr>
          <p:nvPr>
            <p:ph type="dt" sz="half" idx="10"/>
          </p:nvPr>
        </p:nvSpPr>
        <p:spPr/>
        <p:txBody>
          <a:bodyPr/>
          <a:lstStyle/>
          <a:p>
            <a:fld id="{4509A250-FF31-4206-8172-F9D3106AACB1}" type="datetimeFigureOut">
              <a:rPr lang="en-US" smtClean="0"/>
              <a:t>9/14/2023</a:t>
            </a:fld>
            <a:endParaRPr lang="en-US" dirty="0"/>
          </a:p>
        </p:txBody>
      </p:sp>
    </p:spTree>
    <p:extLst>
      <p:ext uri="{BB962C8B-B14F-4D97-AF65-F5344CB8AC3E}">
        <p14:creationId xmlns:p14="http://schemas.microsoft.com/office/powerpoint/2010/main" val="2636663824"/>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p:cSld name="Title and Caption">
    <p:spTree>
      <p:nvGrpSpPr>
        <p:cNvPr id="1" name=""/>
        <p:cNvGrpSpPr/>
        <p:nvPr/>
      </p:nvGrpSpPr>
      <p:grpSpPr>
        <a:xfrm>
          <a:off x="0" y="0"/>
          <a:ext cx="0" cy="0"/>
          <a:chOff x="0" y="0"/>
          <a:chExt cx="0" cy="0"/>
        </a:xfrm>
      </p:grpSpPr>
      <p:sp>
        <p:nvSpPr>
          <p:cNvPr id="2" name="Title 1"/>
          <p:cNvSpPr>
            <a:spLocks noGrp="1"/>
          </p:cNvSpPr>
          <p:nvPr>
            <p:ph type="title"/>
          </p:nvPr>
        </p:nvSpPr>
        <p:spPr>
          <a:xfrm>
            <a:off x="677335" y="609600"/>
            <a:ext cx="8596668" cy="3403600"/>
          </a:xfrm>
        </p:spPr>
        <p:txBody>
          <a:bodyPr anchor="ctr">
            <a:normAutofit/>
          </a:bodyPr>
          <a:lstStyle>
            <a:lvl1pPr algn="l">
              <a:defRPr sz="4400" b="0" cap="none"/>
            </a:lvl1pPr>
          </a:lstStyle>
          <a:p>
            <a:r>
              <a:rPr lang="en-US"/>
              <a:t>Click to edit Master title style</a:t>
            </a:r>
            <a:endParaRPr lang="en-US" dirty="0"/>
          </a:p>
        </p:txBody>
      </p:sp>
      <p:sp>
        <p:nvSpPr>
          <p:cNvPr id="3" name="Text Placeholder 2"/>
          <p:cNvSpPr>
            <a:spLocks noGrp="1"/>
          </p:cNvSpPr>
          <p:nvPr>
            <p:ph type="body" idx="1"/>
          </p:nvPr>
        </p:nvSpPr>
        <p:spPr>
          <a:xfrm>
            <a:off x="677335" y="4470400"/>
            <a:ext cx="8596668" cy="1570962"/>
          </a:xfrm>
        </p:spPr>
        <p:txBody>
          <a:bodyPr anchor="ctr">
            <a:normAutofit/>
          </a:bodyPr>
          <a:lstStyle>
            <a:lvl1pPr marL="0" indent="0" algn="l">
              <a:buNone/>
              <a:defRPr sz="1800">
                <a:solidFill>
                  <a:schemeClr val="tx1">
                    <a:lumMod val="75000"/>
                    <a:lumOff val="2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4509A250-FF31-4206-8172-F9D3106AACB1}" type="datetimeFigureOut">
              <a:rPr lang="en-US" smtClean="0"/>
              <a:t>9/14/2023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4012100674"/>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p:cSld name="Quot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931334" y="609600"/>
            <a:ext cx="8094134" cy="3022600"/>
          </a:xfrm>
        </p:spPr>
        <p:txBody>
          <a:bodyPr anchor="ctr">
            <a:normAutofit/>
          </a:bodyPr>
          <a:lstStyle>
            <a:lvl1pPr algn="l">
              <a:defRPr sz="4400" b="0" cap="none"/>
            </a:lvl1pPr>
          </a:lstStyle>
          <a:p>
            <a:r>
              <a:rPr lang="en-US"/>
              <a:t>Click to edit Master title style</a:t>
            </a:r>
            <a:endParaRPr lang="en-US" dirty="0"/>
          </a:p>
        </p:txBody>
      </p:sp>
      <p:sp>
        <p:nvSpPr>
          <p:cNvPr id="23" name="Text Placeholder 9"/>
          <p:cNvSpPr>
            <a:spLocks noGrp="1"/>
          </p:cNvSpPr>
          <p:nvPr>
            <p:ph type="body" sz="quarter" idx="13"/>
          </p:nvPr>
        </p:nvSpPr>
        <p:spPr>
          <a:xfrm>
            <a:off x="1366139" y="3632200"/>
            <a:ext cx="7224524" cy="381000"/>
          </a:xfrm>
        </p:spPr>
        <p:txBody>
          <a:bodyPr anchor="ctr">
            <a:noAutofit/>
          </a:bodyPr>
          <a:lstStyle>
            <a:lvl1pPr marL="0" indent="0">
              <a:buFontTx/>
              <a:buNone/>
              <a:defRPr sz="1600">
                <a:solidFill>
                  <a:schemeClr val="tx1">
                    <a:lumMod val="50000"/>
                    <a:lumOff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Edit Master text styles</a:t>
            </a:r>
          </a:p>
        </p:txBody>
      </p:sp>
      <p:sp>
        <p:nvSpPr>
          <p:cNvPr id="3" name="Text Placeholder 2"/>
          <p:cNvSpPr>
            <a:spLocks noGrp="1"/>
          </p:cNvSpPr>
          <p:nvPr>
            <p:ph type="body" idx="1"/>
          </p:nvPr>
        </p:nvSpPr>
        <p:spPr>
          <a:xfrm>
            <a:off x="677335" y="4470400"/>
            <a:ext cx="8596668" cy="1570962"/>
          </a:xfrm>
        </p:spPr>
        <p:txBody>
          <a:bodyPr anchor="ctr">
            <a:normAutofit/>
          </a:bodyPr>
          <a:lstStyle>
            <a:lvl1pPr marL="0" indent="0" algn="l">
              <a:buNone/>
              <a:defRPr sz="1800">
                <a:solidFill>
                  <a:schemeClr val="tx1">
                    <a:lumMod val="75000"/>
                    <a:lumOff val="2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4AAD347D-5ACD-4C99-B74B-A9C85AD731AF}" type="datetimeFigureOut">
              <a:rPr lang="en-US" smtClean="0"/>
              <a:t>9/14/2023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02111984F565}" type="slidenum">
              <a:rPr lang="en-US" smtClean="0"/>
              <a:t>‹#›</a:t>
            </a:fld>
            <a:endParaRPr lang="en-US" dirty="0"/>
          </a:p>
        </p:txBody>
      </p:sp>
      <p:sp>
        <p:nvSpPr>
          <p:cNvPr id="24" name="TextBox 23"/>
          <p:cNvSpPr txBox="1"/>
          <p:nvPr/>
        </p:nvSpPr>
        <p:spPr>
          <a:xfrm>
            <a:off x="541870" y="790378"/>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lumMod val="60000"/>
                    <a:lumOff val="40000"/>
                  </a:schemeClr>
                </a:solidFill>
                <a:effectLst/>
                <a:latin typeface="Arial"/>
              </a:rPr>
              <a:t>“</a:t>
            </a:r>
          </a:p>
        </p:txBody>
      </p:sp>
      <p:sp>
        <p:nvSpPr>
          <p:cNvPr id="25" name="TextBox 24"/>
          <p:cNvSpPr txBox="1"/>
          <p:nvPr/>
        </p:nvSpPr>
        <p:spPr>
          <a:xfrm>
            <a:off x="8893011" y="2886556"/>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lumMod val="60000"/>
                    <a:lumOff val="40000"/>
                  </a:schemeClr>
                </a:solidFill>
                <a:effectLst/>
                <a:latin typeface="Arial"/>
              </a:rPr>
              <a:t>”</a:t>
            </a:r>
          </a:p>
        </p:txBody>
      </p:sp>
    </p:spTree>
    <p:extLst>
      <p:ext uri="{BB962C8B-B14F-4D97-AF65-F5344CB8AC3E}">
        <p14:creationId xmlns:p14="http://schemas.microsoft.com/office/powerpoint/2010/main" val="3080105279"/>
      </p:ext>
    </p:extLst>
  </p:cSld>
  <p:clrMapOvr>
    <a:masterClrMapping/>
  </p:clrMapOvr>
  <p:hf sldNum="0" hdr="0" ftr="0" dt="0"/>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p:cSld name="Name Card">
    <p:spTree>
      <p:nvGrpSpPr>
        <p:cNvPr id="1" name=""/>
        <p:cNvGrpSpPr/>
        <p:nvPr/>
      </p:nvGrpSpPr>
      <p:grpSpPr>
        <a:xfrm>
          <a:off x="0" y="0"/>
          <a:ext cx="0" cy="0"/>
          <a:chOff x="0" y="0"/>
          <a:chExt cx="0" cy="0"/>
        </a:xfrm>
      </p:grpSpPr>
      <p:sp>
        <p:nvSpPr>
          <p:cNvPr id="2" name="Title 1"/>
          <p:cNvSpPr>
            <a:spLocks noGrp="1"/>
          </p:cNvSpPr>
          <p:nvPr>
            <p:ph type="title"/>
          </p:nvPr>
        </p:nvSpPr>
        <p:spPr>
          <a:xfrm>
            <a:off x="677335" y="1931988"/>
            <a:ext cx="8596668" cy="2595460"/>
          </a:xfrm>
        </p:spPr>
        <p:txBody>
          <a:bodyPr anchor="b">
            <a:normAutofit/>
          </a:bodyPr>
          <a:lstStyle>
            <a:lvl1pPr algn="l">
              <a:defRPr sz="4400" b="0" cap="none"/>
            </a:lvl1pPr>
          </a:lstStyle>
          <a:p>
            <a:r>
              <a:rPr lang="en-US"/>
              <a:t>Click to edit Master title style</a:t>
            </a:r>
            <a:endParaRPr lang="en-US" dirty="0"/>
          </a:p>
        </p:txBody>
      </p:sp>
      <p:sp>
        <p:nvSpPr>
          <p:cNvPr id="3" name="Text Placeholder 2"/>
          <p:cNvSpPr>
            <a:spLocks noGrp="1"/>
          </p:cNvSpPr>
          <p:nvPr>
            <p:ph type="body" idx="1"/>
          </p:nvPr>
        </p:nvSpPr>
        <p:spPr>
          <a:xfrm>
            <a:off x="677335" y="4527448"/>
            <a:ext cx="8596668" cy="1513914"/>
          </a:xfrm>
        </p:spPr>
        <p:txBody>
          <a:bodyPr anchor="t">
            <a:normAutofit/>
          </a:bodyPr>
          <a:lstStyle>
            <a:lvl1pPr marL="0" indent="0" algn="l">
              <a:buNone/>
              <a:defRPr sz="1800">
                <a:solidFill>
                  <a:schemeClr val="tx1">
                    <a:lumMod val="75000"/>
                    <a:lumOff val="2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4AAD347D-5ACD-4C99-B74B-A9C85AD731AF}" type="datetimeFigureOut">
              <a:rPr lang="en-US" smtClean="0"/>
              <a:t>9/14/2023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1417321626"/>
      </p:ext>
    </p:extLst>
  </p:cSld>
  <p:clrMapOvr>
    <a:masterClrMapping/>
  </p:clrMapOvr>
  <p:hf sldNum="0" hdr="0" ftr="0" dt="0"/>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p:cSld name="Quote Name Card">
    <p:spTree>
      <p:nvGrpSpPr>
        <p:cNvPr id="1" name=""/>
        <p:cNvGrpSpPr/>
        <p:nvPr/>
      </p:nvGrpSpPr>
      <p:grpSpPr>
        <a:xfrm>
          <a:off x="0" y="0"/>
          <a:ext cx="0" cy="0"/>
          <a:chOff x="0" y="0"/>
          <a:chExt cx="0" cy="0"/>
        </a:xfrm>
      </p:grpSpPr>
      <p:sp>
        <p:nvSpPr>
          <p:cNvPr id="2" name="Title 1"/>
          <p:cNvSpPr>
            <a:spLocks noGrp="1"/>
          </p:cNvSpPr>
          <p:nvPr>
            <p:ph type="title"/>
          </p:nvPr>
        </p:nvSpPr>
        <p:spPr>
          <a:xfrm>
            <a:off x="931334" y="609600"/>
            <a:ext cx="8094134" cy="3022600"/>
          </a:xfrm>
        </p:spPr>
        <p:txBody>
          <a:bodyPr anchor="ctr">
            <a:normAutofit/>
          </a:bodyPr>
          <a:lstStyle>
            <a:lvl1pPr algn="l">
              <a:defRPr sz="4400" b="0" cap="none"/>
            </a:lvl1pPr>
          </a:lstStyle>
          <a:p>
            <a:r>
              <a:rPr lang="en-US"/>
              <a:t>Click to edit Master title style</a:t>
            </a:r>
            <a:endParaRPr lang="en-US" dirty="0"/>
          </a:p>
        </p:txBody>
      </p:sp>
      <p:sp>
        <p:nvSpPr>
          <p:cNvPr id="23" name="Text Placeholder 9"/>
          <p:cNvSpPr>
            <a:spLocks noGrp="1"/>
          </p:cNvSpPr>
          <p:nvPr>
            <p:ph type="body" sz="quarter" idx="13"/>
          </p:nvPr>
        </p:nvSpPr>
        <p:spPr>
          <a:xfrm>
            <a:off x="677332" y="4013200"/>
            <a:ext cx="8596669" cy="514248"/>
          </a:xfrm>
        </p:spPr>
        <p:txBody>
          <a:bodyPr anchor="b">
            <a:noAutofit/>
          </a:bodyPr>
          <a:lstStyle>
            <a:lvl1pPr marL="0" indent="0">
              <a:buFontTx/>
              <a:buNone/>
              <a:defRPr sz="2400">
                <a:solidFill>
                  <a:schemeClr val="tx1">
                    <a:lumMod val="75000"/>
                    <a:lumOff val="25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Edit Master text styles</a:t>
            </a:r>
          </a:p>
        </p:txBody>
      </p:sp>
      <p:sp>
        <p:nvSpPr>
          <p:cNvPr id="3" name="Text Placeholder 2"/>
          <p:cNvSpPr>
            <a:spLocks noGrp="1"/>
          </p:cNvSpPr>
          <p:nvPr>
            <p:ph type="body" idx="1"/>
          </p:nvPr>
        </p:nvSpPr>
        <p:spPr>
          <a:xfrm>
            <a:off x="677335" y="4527448"/>
            <a:ext cx="8596668" cy="1513914"/>
          </a:xfrm>
        </p:spPr>
        <p:txBody>
          <a:bodyPr anchor="t">
            <a:normAutofit/>
          </a:bodyPr>
          <a:lstStyle>
            <a:lvl1pPr marL="0" indent="0" algn="l">
              <a:buNone/>
              <a:defRPr sz="1800">
                <a:solidFill>
                  <a:schemeClr val="tx1">
                    <a:lumMod val="50000"/>
                    <a:lumOff val="50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4AAD347D-5ACD-4C99-B74B-A9C85AD731AF}" type="datetimeFigureOut">
              <a:rPr lang="en-US" smtClean="0"/>
              <a:t>9/14/2023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02111984F565}" type="slidenum">
              <a:rPr lang="en-US" smtClean="0"/>
              <a:t>‹#›</a:t>
            </a:fld>
            <a:endParaRPr lang="en-US" dirty="0"/>
          </a:p>
        </p:txBody>
      </p:sp>
      <p:sp>
        <p:nvSpPr>
          <p:cNvPr id="24" name="TextBox 23"/>
          <p:cNvSpPr txBox="1"/>
          <p:nvPr/>
        </p:nvSpPr>
        <p:spPr>
          <a:xfrm>
            <a:off x="541870" y="790378"/>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lumMod val="60000"/>
                    <a:lumOff val="40000"/>
                  </a:schemeClr>
                </a:solidFill>
                <a:effectLst/>
                <a:latin typeface="Arial"/>
              </a:rPr>
              <a:t>“</a:t>
            </a:r>
          </a:p>
        </p:txBody>
      </p:sp>
      <p:sp>
        <p:nvSpPr>
          <p:cNvPr id="25" name="TextBox 24"/>
          <p:cNvSpPr txBox="1"/>
          <p:nvPr/>
        </p:nvSpPr>
        <p:spPr>
          <a:xfrm>
            <a:off x="8893011" y="2886556"/>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lumMod val="60000"/>
                    <a:lumOff val="40000"/>
                  </a:schemeClr>
                </a:solidFill>
                <a:effectLst/>
                <a:latin typeface="Arial"/>
              </a:rPr>
              <a:t>”</a:t>
            </a:r>
          </a:p>
        </p:txBody>
      </p:sp>
    </p:spTree>
    <p:extLst>
      <p:ext uri="{BB962C8B-B14F-4D97-AF65-F5344CB8AC3E}">
        <p14:creationId xmlns:p14="http://schemas.microsoft.com/office/powerpoint/2010/main" val="685915067"/>
      </p:ext>
    </p:extLst>
  </p:cSld>
  <p:clrMapOvr>
    <a:masterClrMapping/>
  </p:clrMapOvr>
  <p:hf sldNum="0" hdr="0" ftr="0" dt="0"/>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p:cSld name="True or False">
    <p:spTree>
      <p:nvGrpSpPr>
        <p:cNvPr id="1" name=""/>
        <p:cNvGrpSpPr/>
        <p:nvPr/>
      </p:nvGrpSpPr>
      <p:grpSpPr>
        <a:xfrm>
          <a:off x="0" y="0"/>
          <a:ext cx="0" cy="0"/>
          <a:chOff x="0" y="0"/>
          <a:chExt cx="0" cy="0"/>
        </a:xfrm>
      </p:grpSpPr>
      <p:sp>
        <p:nvSpPr>
          <p:cNvPr id="2" name="Title 1"/>
          <p:cNvSpPr>
            <a:spLocks noGrp="1"/>
          </p:cNvSpPr>
          <p:nvPr>
            <p:ph type="title"/>
          </p:nvPr>
        </p:nvSpPr>
        <p:spPr>
          <a:xfrm>
            <a:off x="685799" y="609600"/>
            <a:ext cx="8588203" cy="3022600"/>
          </a:xfrm>
        </p:spPr>
        <p:txBody>
          <a:bodyPr anchor="ctr">
            <a:normAutofit/>
          </a:bodyPr>
          <a:lstStyle>
            <a:lvl1pPr algn="l">
              <a:defRPr sz="4400" b="0" cap="none"/>
            </a:lvl1pPr>
          </a:lstStyle>
          <a:p>
            <a:r>
              <a:rPr lang="en-US"/>
              <a:t>Click to edit Master title style</a:t>
            </a:r>
            <a:endParaRPr lang="en-US" dirty="0"/>
          </a:p>
        </p:txBody>
      </p:sp>
      <p:sp>
        <p:nvSpPr>
          <p:cNvPr id="23" name="Text Placeholder 9"/>
          <p:cNvSpPr>
            <a:spLocks noGrp="1"/>
          </p:cNvSpPr>
          <p:nvPr>
            <p:ph type="body" sz="quarter" idx="13"/>
          </p:nvPr>
        </p:nvSpPr>
        <p:spPr>
          <a:xfrm>
            <a:off x="677332" y="4013200"/>
            <a:ext cx="8596669" cy="514248"/>
          </a:xfrm>
        </p:spPr>
        <p:txBody>
          <a:bodyPr anchor="b">
            <a:noAutofit/>
          </a:bodyPr>
          <a:lstStyle>
            <a:lvl1pPr marL="0" indent="0">
              <a:buFontTx/>
              <a:buNone/>
              <a:defRPr sz="2400">
                <a:solidFill>
                  <a:schemeClr val="accent1"/>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Edit Master text styles</a:t>
            </a:r>
          </a:p>
        </p:txBody>
      </p:sp>
      <p:sp>
        <p:nvSpPr>
          <p:cNvPr id="3" name="Text Placeholder 2"/>
          <p:cNvSpPr>
            <a:spLocks noGrp="1"/>
          </p:cNvSpPr>
          <p:nvPr>
            <p:ph type="body" idx="1"/>
          </p:nvPr>
        </p:nvSpPr>
        <p:spPr>
          <a:xfrm>
            <a:off x="677335" y="4527448"/>
            <a:ext cx="8596668" cy="1513914"/>
          </a:xfrm>
        </p:spPr>
        <p:txBody>
          <a:bodyPr anchor="t">
            <a:normAutofit/>
          </a:bodyPr>
          <a:lstStyle>
            <a:lvl1pPr marL="0" indent="0" algn="l">
              <a:buNone/>
              <a:defRPr sz="1800">
                <a:solidFill>
                  <a:schemeClr val="tx1">
                    <a:lumMod val="50000"/>
                    <a:lumOff val="50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4AAD347D-5ACD-4C99-B74B-A9C85AD731AF}" type="datetimeFigureOut">
              <a:rPr lang="en-US" smtClean="0"/>
              <a:t>9/14/2023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3526948843"/>
      </p:ext>
    </p:extLst>
  </p:cSld>
  <p:clrMapOvr>
    <a:masterClrMapping/>
  </p:clrMapOvr>
  <p:hf sldNum="0" hdr="0" ftr="0" dt="0"/>
</p:sldLayout>
</file>

<file path=ppt/slideLayouts/slideLayout1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4509A250-FF31-4206-8172-F9D3106AACB1}" type="datetimeFigureOut">
              <a:rPr lang="en-US" smtClean="0"/>
              <a:t>9/14/2023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228460564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Quote Name Card">
    <p:spTree>
      <p:nvGrpSpPr>
        <p:cNvPr id="1" name=""/>
        <p:cNvGrpSpPr/>
        <p:nvPr/>
      </p:nvGrpSpPr>
      <p:grpSpPr>
        <a:xfrm>
          <a:off x="0" y="0"/>
          <a:ext cx="0" cy="0"/>
          <a:chOff x="0" y="0"/>
          <a:chExt cx="0" cy="0"/>
        </a:xfrm>
      </p:grpSpPr>
      <p:sp>
        <p:nvSpPr>
          <p:cNvPr id="2" name="Title 1"/>
          <p:cNvSpPr>
            <a:spLocks noGrp="1"/>
          </p:cNvSpPr>
          <p:nvPr>
            <p:ph type="title"/>
          </p:nvPr>
        </p:nvSpPr>
        <p:spPr>
          <a:xfrm>
            <a:off x="931334" y="609600"/>
            <a:ext cx="8094134" cy="3022600"/>
          </a:xfrm>
        </p:spPr>
        <p:txBody>
          <a:bodyPr anchor="ctr">
            <a:normAutofit/>
          </a:bodyPr>
          <a:lstStyle>
            <a:lvl1pPr algn="l">
              <a:defRPr sz="4400" b="0" cap="none"/>
            </a:lvl1pPr>
          </a:lstStyle>
          <a:p>
            <a:r>
              <a:rPr lang="en-US"/>
              <a:t>Click to edit Master title style</a:t>
            </a:r>
            <a:endParaRPr lang="en-US" dirty="0"/>
          </a:p>
        </p:txBody>
      </p:sp>
      <p:sp>
        <p:nvSpPr>
          <p:cNvPr id="23" name="Text Placeholder 9"/>
          <p:cNvSpPr>
            <a:spLocks noGrp="1"/>
          </p:cNvSpPr>
          <p:nvPr>
            <p:ph type="body" sz="quarter" idx="13"/>
          </p:nvPr>
        </p:nvSpPr>
        <p:spPr>
          <a:xfrm>
            <a:off x="677332" y="4013200"/>
            <a:ext cx="8596669" cy="514248"/>
          </a:xfrm>
        </p:spPr>
        <p:txBody>
          <a:bodyPr anchor="b">
            <a:noAutofit/>
          </a:bodyPr>
          <a:lstStyle>
            <a:lvl1pPr marL="0" indent="0">
              <a:buFontTx/>
              <a:buNone/>
              <a:defRPr sz="2400">
                <a:solidFill>
                  <a:schemeClr val="tx1">
                    <a:lumMod val="75000"/>
                    <a:lumOff val="25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Edit Master text styles</a:t>
            </a:r>
          </a:p>
        </p:txBody>
      </p:sp>
      <p:sp>
        <p:nvSpPr>
          <p:cNvPr id="3" name="Text Placeholder 2"/>
          <p:cNvSpPr>
            <a:spLocks noGrp="1"/>
          </p:cNvSpPr>
          <p:nvPr>
            <p:ph type="body" idx="1"/>
          </p:nvPr>
        </p:nvSpPr>
        <p:spPr>
          <a:xfrm>
            <a:off x="677335" y="4527448"/>
            <a:ext cx="8596668" cy="1513914"/>
          </a:xfrm>
        </p:spPr>
        <p:txBody>
          <a:bodyPr anchor="t">
            <a:normAutofit/>
          </a:bodyPr>
          <a:lstStyle>
            <a:lvl1pPr marL="0" indent="0" algn="l">
              <a:buNone/>
              <a:defRPr sz="1800">
                <a:solidFill>
                  <a:schemeClr val="tx1">
                    <a:lumMod val="50000"/>
                    <a:lumOff val="50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4AAD347D-5ACD-4C99-B74B-A9C85AD731AF}" type="datetimeFigureOut">
              <a:rPr lang="en-US" smtClean="0"/>
              <a:t>9/14/2023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02111984F565}" type="slidenum">
              <a:rPr lang="en-US" smtClean="0"/>
              <a:t>‹#›</a:t>
            </a:fld>
            <a:endParaRPr lang="en-US" dirty="0"/>
          </a:p>
        </p:txBody>
      </p:sp>
      <p:sp>
        <p:nvSpPr>
          <p:cNvPr id="24" name="TextBox 23"/>
          <p:cNvSpPr txBox="1"/>
          <p:nvPr/>
        </p:nvSpPr>
        <p:spPr>
          <a:xfrm>
            <a:off x="541870" y="790378"/>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lumMod val="60000"/>
                    <a:lumOff val="40000"/>
                  </a:schemeClr>
                </a:solidFill>
                <a:effectLst/>
                <a:latin typeface="Arial"/>
              </a:rPr>
              <a:t>“</a:t>
            </a:r>
          </a:p>
        </p:txBody>
      </p:sp>
      <p:sp>
        <p:nvSpPr>
          <p:cNvPr id="25" name="TextBox 24"/>
          <p:cNvSpPr txBox="1"/>
          <p:nvPr/>
        </p:nvSpPr>
        <p:spPr>
          <a:xfrm>
            <a:off x="8893011" y="2886556"/>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lumMod val="60000"/>
                    <a:lumOff val="40000"/>
                  </a:schemeClr>
                </a:solidFill>
                <a:effectLst/>
                <a:latin typeface="Arial"/>
              </a:rPr>
              <a:t>”</a:t>
            </a:r>
          </a:p>
        </p:txBody>
      </p:sp>
    </p:spTree>
    <p:extLst>
      <p:ext uri="{BB962C8B-B14F-4D97-AF65-F5344CB8AC3E}">
        <p14:creationId xmlns:p14="http://schemas.microsoft.com/office/powerpoint/2010/main" val="3527750558"/>
      </p:ext>
    </p:extLst>
  </p:cSld>
  <p:clrMapOvr>
    <a:masterClrMapping/>
  </p:clrMapOvr>
  <p:hf sldNum="0" hdr="0" ftr="0" dt="0"/>
</p:sldLayout>
</file>

<file path=ppt/slideLayouts/slideLayout1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967673" y="609599"/>
            <a:ext cx="1304743" cy="5251451"/>
          </a:xfrm>
        </p:spPr>
        <p:txBody>
          <a:bodyPr vert="eaVert" anchor="ctr"/>
          <a:lstStyle/>
          <a:p>
            <a:r>
              <a:rPr lang="en-US"/>
              <a:t>Click to edit Master title style</a:t>
            </a:r>
            <a:endParaRPr lang="en-US" dirty="0"/>
          </a:p>
        </p:txBody>
      </p:sp>
      <p:sp>
        <p:nvSpPr>
          <p:cNvPr id="3" name="Vertical Text Placeholder 2"/>
          <p:cNvSpPr>
            <a:spLocks noGrp="1"/>
          </p:cNvSpPr>
          <p:nvPr>
            <p:ph type="body" orient="vert" idx="1"/>
          </p:nvPr>
        </p:nvSpPr>
        <p:spPr>
          <a:xfrm>
            <a:off x="677335" y="609600"/>
            <a:ext cx="7060150" cy="5251450"/>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4509A250-FF31-4206-8172-F9D3106AACB1}" type="datetimeFigureOut">
              <a:rPr lang="en-US" smtClean="0"/>
              <a:t>9/14/2023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1806450492"/>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userDrawn="1">
  <p:cSld name="36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smtClean="0">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319408768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32.xml><?xml version="1.0" encoding="utf-8"?>
<p:sldLayout xmlns:a="http://schemas.openxmlformats.org/drawingml/2006/main" xmlns:r="http://schemas.openxmlformats.org/officeDocument/2006/relationships" xmlns:p="http://schemas.openxmlformats.org/presentationml/2006/main" userDrawn="1">
  <p:cSld name="40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smtClean="0">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179664870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33.xml><?xml version="1.0" encoding="utf-8"?>
<p:sldLayout xmlns:a="http://schemas.openxmlformats.org/drawingml/2006/main" xmlns:r="http://schemas.openxmlformats.org/officeDocument/2006/relationships" xmlns:p="http://schemas.openxmlformats.org/presentationml/2006/main" userDrawn="1">
  <p:cSld name="42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smtClean="0">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156032662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34.xml><?xml version="1.0" encoding="utf-8"?>
<p:sldLayout xmlns:a="http://schemas.openxmlformats.org/drawingml/2006/main" xmlns:r="http://schemas.openxmlformats.org/officeDocument/2006/relationships" xmlns:p="http://schemas.openxmlformats.org/presentationml/2006/main" userDrawn="1">
  <p:cSld name="44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smtClean="0">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103292989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35.xml><?xml version="1.0" encoding="utf-8"?>
<p:sldLayout xmlns:a="http://schemas.openxmlformats.org/drawingml/2006/main" xmlns:r="http://schemas.openxmlformats.org/officeDocument/2006/relationships" xmlns:p="http://schemas.openxmlformats.org/presentationml/2006/main" userDrawn="1">
  <p:cSld name="50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smtClean="0">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228075131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36.xml><?xml version="1.0" encoding="utf-8"?>
<p:sldLayout xmlns:a="http://schemas.openxmlformats.org/drawingml/2006/main" xmlns:r="http://schemas.openxmlformats.org/officeDocument/2006/relationships" xmlns:p="http://schemas.openxmlformats.org/presentationml/2006/main" userDrawn="1">
  <p:cSld name="52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smtClean="0">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403362339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37.xml><?xml version="1.0" encoding="utf-8"?>
<p:sldLayout xmlns:a="http://schemas.openxmlformats.org/drawingml/2006/main" xmlns:r="http://schemas.openxmlformats.org/officeDocument/2006/relationships" xmlns:p="http://schemas.openxmlformats.org/presentationml/2006/main" userDrawn="1">
  <p:cSld name="53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smtClean="0">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62664188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38.xml><?xml version="1.0" encoding="utf-8"?>
<p:sldLayout xmlns:a="http://schemas.openxmlformats.org/drawingml/2006/main" xmlns:r="http://schemas.openxmlformats.org/officeDocument/2006/relationships" xmlns:p="http://schemas.openxmlformats.org/presentationml/2006/main" userDrawn="1">
  <p:cSld name="54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smtClean="0">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117353613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39.xml><?xml version="1.0" encoding="utf-8"?>
<p:sldLayout xmlns:a="http://schemas.openxmlformats.org/drawingml/2006/main" xmlns:r="http://schemas.openxmlformats.org/officeDocument/2006/relationships" xmlns:p="http://schemas.openxmlformats.org/presentationml/2006/main" userDrawn="1">
  <p:cSld name="55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smtClean="0">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34502039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True or False">
    <p:spTree>
      <p:nvGrpSpPr>
        <p:cNvPr id="1" name=""/>
        <p:cNvGrpSpPr/>
        <p:nvPr/>
      </p:nvGrpSpPr>
      <p:grpSpPr>
        <a:xfrm>
          <a:off x="0" y="0"/>
          <a:ext cx="0" cy="0"/>
          <a:chOff x="0" y="0"/>
          <a:chExt cx="0" cy="0"/>
        </a:xfrm>
      </p:grpSpPr>
      <p:sp>
        <p:nvSpPr>
          <p:cNvPr id="2" name="Title 1"/>
          <p:cNvSpPr>
            <a:spLocks noGrp="1"/>
          </p:cNvSpPr>
          <p:nvPr>
            <p:ph type="title"/>
          </p:nvPr>
        </p:nvSpPr>
        <p:spPr>
          <a:xfrm>
            <a:off x="685799" y="609600"/>
            <a:ext cx="8588203" cy="3022600"/>
          </a:xfrm>
        </p:spPr>
        <p:txBody>
          <a:bodyPr anchor="ctr">
            <a:normAutofit/>
          </a:bodyPr>
          <a:lstStyle>
            <a:lvl1pPr algn="l">
              <a:defRPr sz="4400" b="0" cap="none"/>
            </a:lvl1pPr>
          </a:lstStyle>
          <a:p>
            <a:r>
              <a:rPr lang="en-US"/>
              <a:t>Click to edit Master title style</a:t>
            </a:r>
            <a:endParaRPr lang="en-US" dirty="0"/>
          </a:p>
        </p:txBody>
      </p:sp>
      <p:sp>
        <p:nvSpPr>
          <p:cNvPr id="23" name="Text Placeholder 9"/>
          <p:cNvSpPr>
            <a:spLocks noGrp="1"/>
          </p:cNvSpPr>
          <p:nvPr>
            <p:ph type="body" sz="quarter" idx="13"/>
          </p:nvPr>
        </p:nvSpPr>
        <p:spPr>
          <a:xfrm>
            <a:off x="677332" y="4013200"/>
            <a:ext cx="8596669" cy="514248"/>
          </a:xfrm>
        </p:spPr>
        <p:txBody>
          <a:bodyPr anchor="b">
            <a:noAutofit/>
          </a:bodyPr>
          <a:lstStyle>
            <a:lvl1pPr marL="0" indent="0">
              <a:buFontTx/>
              <a:buNone/>
              <a:defRPr sz="2400">
                <a:solidFill>
                  <a:schemeClr val="accent1"/>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Edit Master text styles</a:t>
            </a:r>
          </a:p>
        </p:txBody>
      </p:sp>
      <p:sp>
        <p:nvSpPr>
          <p:cNvPr id="3" name="Text Placeholder 2"/>
          <p:cNvSpPr>
            <a:spLocks noGrp="1"/>
          </p:cNvSpPr>
          <p:nvPr>
            <p:ph type="body" idx="1"/>
          </p:nvPr>
        </p:nvSpPr>
        <p:spPr>
          <a:xfrm>
            <a:off x="677335" y="4527448"/>
            <a:ext cx="8596668" cy="1513914"/>
          </a:xfrm>
        </p:spPr>
        <p:txBody>
          <a:bodyPr anchor="t">
            <a:normAutofit/>
          </a:bodyPr>
          <a:lstStyle>
            <a:lvl1pPr marL="0" indent="0" algn="l">
              <a:buNone/>
              <a:defRPr sz="1800">
                <a:solidFill>
                  <a:schemeClr val="tx1">
                    <a:lumMod val="50000"/>
                    <a:lumOff val="50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4AAD347D-5ACD-4C99-B74B-A9C85AD731AF}" type="datetimeFigureOut">
              <a:rPr lang="en-US" smtClean="0"/>
              <a:t>9/14/2023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3766215549"/>
      </p:ext>
    </p:extLst>
  </p:cSld>
  <p:clrMapOvr>
    <a:masterClrMapping/>
  </p:clrMapOvr>
  <p:hf sldNum="0" hdr="0" ftr="0" dt="0"/>
</p:sldLayout>
</file>

<file path=ppt/slideLayouts/slideLayout140.xml><?xml version="1.0" encoding="utf-8"?>
<p:sldLayout xmlns:a="http://schemas.openxmlformats.org/drawingml/2006/main" xmlns:r="http://schemas.openxmlformats.org/officeDocument/2006/relationships" xmlns:p="http://schemas.openxmlformats.org/presentationml/2006/main" userDrawn="1">
  <p:cSld name="56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smtClean="0">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3935129518"/>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userDrawn="1">
  <p:cSld name="57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smtClean="0">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2329703346"/>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userDrawn="1">
  <p:cSld name="58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smtClean="0">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495045695"/>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userDrawn="1">
  <p:cSld name="60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smtClean="0">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410472948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44.xml><?xml version="1.0" encoding="utf-8"?>
<p:sldLayout xmlns:a="http://schemas.openxmlformats.org/drawingml/2006/main" xmlns:r="http://schemas.openxmlformats.org/officeDocument/2006/relationships" xmlns:p="http://schemas.openxmlformats.org/presentationml/2006/main" userDrawn="1">
  <p:cSld name="16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smtClean="0">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392112509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45.xml><?xml version="1.0" encoding="utf-8"?>
<p:sldLayout xmlns:a="http://schemas.openxmlformats.org/drawingml/2006/main" xmlns:r="http://schemas.openxmlformats.org/officeDocument/2006/relationships" xmlns:p="http://schemas.openxmlformats.org/presentationml/2006/main" userDrawn="1">
  <p:cSld name="32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914400" y="2057400"/>
            <a:ext cx="8229600" cy="4343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a:solidFill>
                  <a:srgbClr val="000000"/>
                </a:solidFill>
              </a:rPr>
              <a:pPr/>
              <a:t>9/14/2023</a:t>
            </a:fld>
            <a:endParaRPr lang="en-US" dirty="0">
              <a:solidFill>
                <a:srgbClr val="000000"/>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srgbClr val="000000"/>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a:solidFill>
                  <a:srgbClr val="000000"/>
                </a:solidFill>
              </a:rPr>
              <a:pPr/>
              <a:t>‹#›</a:t>
            </a:fld>
            <a:endParaRPr lang="en-US" dirty="0">
              <a:solidFill>
                <a:srgbClr val="000000"/>
              </a:solidFill>
            </a:endParaRPr>
          </a:p>
        </p:txBody>
      </p:sp>
      <p:sp>
        <p:nvSpPr>
          <p:cNvPr id="7" name="Title 1"/>
          <p:cNvSpPr txBox="1">
            <a:spLocks/>
          </p:cNvSpPr>
          <p:nvPr userDrawn="1"/>
        </p:nvSpPr>
        <p:spPr>
          <a:xfrm>
            <a:off x="8534400" y="381000"/>
            <a:ext cx="2540000" cy="609600"/>
          </a:xfrm>
          <a:prstGeom prst="rect">
            <a:avLst/>
          </a:prstGeom>
        </p:spPr>
        <p:txBody>
          <a:bodyPr vert="horz" lIns="91440" tIns="45720" rIns="91440" bIns="45720" rtlCol="0" anchor="t">
            <a:normAutofit/>
          </a:bodyPr>
          <a:lstStyle>
            <a:lvl1pPr algn="r" defTabSz="914400" rtl="0" eaLnBrk="1" latinLnBrk="0" hangingPunct="1">
              <a:spcBef>
                <a:spcPct val="0"/>
              </a:spcBef>
              <a:buNone/>
              <a:defRPr sz="2400" i="1" kern="1200" cap="all" spc="100" baseline="0">
                <a:solidFill>
                  <a:schemeClr val="bg1"/>
                </a:solidFill>
                <a:latin typeface="+mj-lt"/>
                <a:ea typeface="+mj-ea"/>
                <a:cs typeface="+mj-cs"/>
              </a:defRPr>
            </a:lvl1pPr>
          </a:lstStyle>
          <a:p>
            <a:pPr algn="l"/>
            <a:endParaRPr lang="en-US" sz="2400" b="1" i="0" dirty="0">
              <a:solidFill>
                <a:srgbClr val="FFFFFF"/>
              </a:solidFill>
              <a:cs typeface="Arial" pitchFamily="34" charset="0"/>
            </a:endParaRPr>
          </a:p>
        </p:txBody>
      </p:sp>
    </p:spTree>
    <p:extLst>
      <p:ext uri="{BB962C8B-B14F-4D97-AF65-F5344CB8AC3E}">
        <p14:creationId xmlns:p14="http://schemas.microsoft.com/office/powerpoint/2010/main" val="155960372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46.xml><?xml version="1.0" encoding="utf-8"?>
<p:sldLayout xmlns:a="http://schemas.openxmlformats.org/drawingml/2006/main" xmlns:r="http://schemas.openxmlformats.org/officeDocument/2006/relationships" xmlns:p="http://schemas.openxmlformats.org/presentationml/2006/main" userDrawn="1">
  <p:cSld name="34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914400" y="2057400"/>
            <a:ext cx="8229600" cy="4343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a:solidFill>
                  <a:srgbClr val="000000"/>
                </a:solidFill>
              </a:rPr>
              <a:pPr/>
              <a:t>9/14/2023</a:t>
            </a:fld>
            <a:endParaRPr lang="en-US" dirty="0">
              <a:solidFill>
                <a:srgbClr val="000000"/>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srgbClr val="000000"/>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a:solidFill>
                  <a:srgbClr val="000000"/>
                </a:solidFill>
              </a:rPr>
              <a:pPr/>
              <a:t>‹#›</a:t>
            </a:fld>
            <a:endParaRPr lang="en-US" dirty="0">
              <a:solidFill>
                <a:srgbClr val="000000"/>
              </a:solidFill>
            </a:endParaRPr>
          </a:p>
        </p:txBody>
      </p:sp>
      <p:sp>
        <p:nvSpPr>
          <p:cNvPr id="7" name="Title 1"/>
          <p:cNvSpPr txBox="1">
            <a:spLocks/>
          </p:cNvSpPr>
          <p:nvPr userDrawn="1"/>
        </p:nvSpPr>
        <p:spPr>
          <a:xfrm>
            <a:off x="8534400" y="381000"/>
            <a:ext cx="2540000" cy="609600"/>
          </a:xfrm>
          <a:prstGeom prst="rect">
            <a:avLst/>
          </a:prstGeom>
        </p:spPr>
        <p:txBody>
          <a:bodyPr vert="horz" lIns="91440" tIns="45720" rIns="91440" bIns="45720" rtlCol="0" anchor="t">
            <a:normAutofit/>
          </a:bodyPr>
          <a:lstStyle>
            <a:lvl1pPr algn="r" defTabSz="914400" rtl="0" eaLnBrk="1" latinLnBrk="0" hangingPunct="1">
              <a:spcBef>
                <a:spcPct val="0"/>
              </a:spcBef>
              <a:buNone/>
              <a:defRPr sz="2400" i="1" kern="1200" cap="all" spc="100" baseline="0">
                <a:solidFill>
                  <a:schemeClr val="bg1"/>
                </a:solidFill>
                <a:latin typeface="+mj-lt"/>
                <a:ea typeface="+mj-ea"/>
                <a:cs typeface="+mj-cs"/>
              </a:defRPr>
            </a:lvl1pPr>
          </a:lstStyle>
          <a:p>
            <a:pPr algn="l"/>
            <a:endParaRPr lang="en-US" sz="2400" b="1" i="0" dirty="0">
              <a:solidFill>
                <a:srgbClr val="FFFFFF"/>
              </a:solidFill>
              <a:cs typeface="Arial" pitchFamily="34" charset="0"/>
            </a:endParaRPr>
          </a:p>
        </p:txBody>
      </p:sp>
    </p:spTree>
    <p:extLst>
      <p:ext uri="{BB962C8B-B14F-4D97-AF65-F5344CB8AC3E}">
        <p14:creationId xmlns:p14="http://schemas.microsoft.com/office/powerpoint/2010/main" val="1653098845"/>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47.xml><?xml version="1.0" encoding="utf-8"?>
<p:sldLayout xmlns:a="http://schemas.openxmlformats.org/drawingml/2006/main" xmlns:r="http://schemas.openxmlformats.org/officeDocument/2006/relationships" xmlns:p="http://schemas.openxmlformats.org/presentationml/2006/main" userDrawn="1">
  <p:cSld name="59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smtClean="0">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806109088"/>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userDrawn="1">
  <p:cSld name="64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smtClean="0">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32129591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49.xml><?xml version="1.0" encoding="utf-8"?>
<p:sldLayout xmlns:a="http://schemas.openxmlformats.org/drawingml/2006/main" xmlns:r="http://schemas.openxmlformats.org/officeDocument/2006/relationships" xmlns:p="http://schemas.openxmlformats.org/presentationml/2006/main" userDrawn="1">
  <p:cSld name="65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smtClean="0">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47803886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4509A250-FF31-4206-8172-F9D3106AACB1}" type="datetimeFigureOut">
              <a:rPr lang="en-US" smtClean="0"/>
              <a:t>9/14/2023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2574253509"/>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userDrawn="1">
  <p:cSld name="66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smtClean="0">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83920138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51.xml><?xml version="1.0" encoding="utf-8"?>
<p:sldLayout xmlns:a="http://schemas.openxmlformats.org/drawingml/2006/main" xmlns:r="http://schemas.openxmlformats.org/officeDocument/2006/relationships" xmlns:p="http://schemas.openxmlformats.org/presentationml/2006/main" userDrawn="1">
  <p:cSld name="69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smtClean="0">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376653724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52.xml><?xml version="1.0" encoding="utf-8"?>
<p:sldLayout xmlns:a="http://schemas.openxmlformats.org/drawingml/2006/main" xmlns:r="http://schemas.openxmlformats.org/officeDocument/2006/relationships" xmlns:p="http://schemas.openxmlformats.org/presentationml/2006/main" userDrawn="1">
  <p:cSld name="197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endParaRPr lang="en-US" dirty="0"/>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smtClean="0">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200891958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53.xml><?xml version="1.0" encoding="utf-8"?>
<p:sldLayout xmlns:a="http://schemas.openxmlformats.org/drawingml/2006/main" xmlns:r="http://schemas.openxmlformats.org/officeDocument/2006/relationships" xmlns:p="http://schemas.openxmlformats.org/presentationml/2006/main" userDrawn="1">
  <p:cSld name="203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endParaRPr lang="en-US" dirty="0"/>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smtClean="0">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202744597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grpSp>
        <p:nvGrpSpPr>
          <p:cNvPr id="7" name="Group 6"/>
          <p:cNvGrpSpPr/>
          <p:nvPr/>
        </p:nvGrpSpPr>
        <p:grpSpPr>
          <a:xfrm>
            <a:off x="0" y="-8467"/>
            <a:ext cx="12192000" cy="6866467"/>
            <a:chOff x="0" y="-8467"/>
            <a:chExt cx="12192000" cy="6866467"/>
          </a:xfrm>
        </p:grpSpPr>
        <p:cxnSp>
          <p:nvCxnSpPr>
            <p:cNvPr id="32" name="Straight Connector 31"/>
            <p:cNvCxnSpPr/>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p:cNvCxnSpPr/>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24" name="Rectangle 23"/>
            <p:cNvSpPr/>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6" name="Rectangle 25"/>
            <p:cNvSpPr/>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7" name="Isosceles Triangle 26"/>
            <p:cNvSpPr/>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28" name="Rectangle 27"/>
            <p:cNvSpPr/>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9" name="Rectangle 28"/>
            <p:cNvSpPr/>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0" name="Rectangle 29"/>
            <p:cNvSpPr/>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31" name="Isosceles Triangle 30"/>
            <p:cNvSpPr/>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Isosceles Triangle 18"/>
            <p:cNvSpPr/>
            <p:nvPr/>
          </p:nvSpPr>
          <p:spPr>
            <a:xfrm rot="10800000">
              <a:off x="0" y="0"/>
              <a:ext cx="842596" cy="5666154"/>
            </a:xfrm>
            <a:prstGeom prst="triangle">
              <a:avLst>
                <a:gd name="adj" fmla="val 10000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2" name="Title 1"/>
          <p:cNvSpPr>
            <a:spLocks noGrp="1"/>
          </p:cNvSpPr>
          <p:nvPr>
            <p:ph type="ctrTitle"/>
          </p:nvPr>
        </p:nvSpPr>
        <p:spPr>
          <a:xfrm>
            <a:off x="1507067" y="2404534"/>
            <a:ext cx="7766936" cy="1646302"/>
          </a:xfrm>
        </p:spPr>
        <p:txBody>
          <a:bodyPr anchor="b">
            <a:noAutofit/>
          </a:bodyPr>
          <a:lstStyle>
            <a:lvl1pPr algn="r">
              <a:defRPr sz="5400">
                <a:solidFill>
                  <a:schemeClr val="accent1"/>
                </a:solidFill>
              </a:defRPr>
            </a:lvl1pPr>
          </a:lstStyle>
          <a:p>
            <a:r>
              <a:rPr lang="en-US"/>
              <a:t>Click to edit Master title style</a:t>
            </a:r>
            <a:endParaRPr lang="en-US" dirty="0"/>
          </a:p>
        </p:txBody>
      </p:sp>
      <p:sp>
        <p:nvSpPr>
          <p:cNvPr id="3" name="Subtitle 2"/>
          <p:cNvSpPr>
            <a:spLocks noGrp="1"/>
          </p:cNvSpPr>
          <p:nvPr>
            <p:ph type="subTitle" idx="1"/>
          </p:nvPr>
        </p:nvSpPr>
        <p:spPr>
          <a:xfrm>
            <a:off x="1507067" y="4050833"/>
            <a:ext cx="7766936" cy="1096899"/>
          </a:xfrm>
        </p:spPr>
        <p:txBody>
          <a:bodyPr anchor="t"/>
          <a:lstStyle>
            <a:lvl1pPr marL="0" indent="0" algn="r">
              <a:buNone/>
              <a:defRPr>
                <a:solidFill>
                  <a:schemeClr val="tx1">
                    <a:lumMod val="50000"/>
                    <a:lumOff val="50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4AAD347D-5ACD-4C99-B74B-A9C85AD731AF}" type="datetimeFigureOut">
              <a:rPr lang="en-US" smtClean="0"/>
              <a:t>9/14/2023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1925171355"/>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sz="3600"/>
            </a:lvl1p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4509A250-FF31-4206-8172-F9D3106AACB1}" type="datetimeFigureOut">
              <a:rPr lang="en-US" smtClean="0"/>
              <a:t>9/14/2023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1591064417"/>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77335" y="2700867"/>
            <a:ext cx="8596668" cy="1826581"/>
          </a:xfrm>
        </p:spPr>
        <p:txBody>
          <a:bodyPr anchor="b"/>
          <a:lstStyle>
            <a:lvl1pPr algn="l">
              <a:defRPr sz="4000" b="0" cap="none"/>
            </a:lvl1pPr>
          </a:lstStyle>
          <a:p>
            <a:r>
              <a:rPr lang="en-US"/>
              <a:t>Click to edit Master title style</a:t>
            </a:r>
            <a:endParaRPr lang="en-US" dirty="0"/>
          </a:p>
        </p:txBody>
      </p:sp>
      <p:sp>
        <p:nvSpPr>
          <p:cNvPr id="3" name="Text Placeholder 2"/>
          <p:cNvSpPr>
            <a:spLocks noGrp="1"/>
          </p:cNvSpPr>
          <p:nvPr>
            <p:ph type="body" idx="1"/>
          </p:nvPr>
        </p:nvSpPr>
        <p:spPr>
          <a:xfrm>
            <a:off x="677335" y="4527448"/>
            <a:ext cx="8596668" cy="860400"/>
          </a:xfrm>
        </p:spPr>
        <p:txBody>
          <a:bodyPr anchor="t"/>
          <a:lstStyle>
            <a:lvl1pPr marL="0" indent="0" algn="l">
              <a:buNone/>
              <a:defRPr sz="2000">
                <a:solidFill>
                  <a:schemeClr val="tx1">
                    <a:lumMod val="50000"/>
                    <a:lumOff val="50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9796027F-7875-4030-9381-8BD8C4F21935}" type="datetimeFigureOut">
              <a:rPr lang="en-US" smtClean="0"/>
              <a:t>9/14/2023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2223795664"/>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77334" y="2160589"/>
            <a:ext cx="4184035" cy="388077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5089970" y="2160589"/>
            <a:ext cx="4184034" cy="388077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9796027F-7875-4030-9381-8BD8C4F21935}" type="datetimeFigureOut">
              <a:rPr lang="en-US" smtClean="0"/>
              <a:t>9/14/2023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3717347429"/>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lang="en-US" dirty="0"/>
          </a:p>
        </p:txBody>
      </p:sp>
      <p:sp>
        <p:nvSpPr>
          <p:cNvPr id="3" name="Text Placeholder 2"/>
          <p:cNvSpPr>
            <a:spLocks noGrp="1"/>
          </p:cNvSpPr>
          <p:nvPr>
            <p:ph type="body" idx="1"/>
          </p:nvPr>
        </p:nvSpPr>
        <p:spPr>
          <a:xfrm>
            <a:off x="675745" y="2160983"/>
            <a:ext cx="4185623" cy="576262"/>
          </a:xfrm>
        </p:spPr>
        <p:txBody>
          <a:bodyPr anchor="b">
            <a:noAutofit/>
          </a:bodyPr>
          <a:lstStyle>
            <a:lvl1pPr marL="0" indent="0">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675745" y="2737245"/>
            <a:ext cx="4185623" cy="3304117"/>
          </a:xfrm>
        </p:spPr>
        <p:txBody>
          <a:bodyPr>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5088383" y="2160983"/>
            <a:ext cx="4185618" cy="576262"/>
          </a:xfrm>
        </p:spPr>
        <p:txBody>
          <a:bodyPr anchor="b">
            <a:noAutofit/>
          </a:bodyPr>
          <a:lstStyle>
            <a:lvl1pPr marL="0" indent="0">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5088384" y="2737245"/>
            <a:ext cx="4185617" cy="3304117"/>
          </a:xfrm>
        </p:spPr>
        <p:txBody>
          <a:bodyPr>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9796027F-7875-4030-9381-8BD8C4F21935}" type="datetimeFigureOut">
              <a:rPr lang="en-US" smtClean="0"/>
              <a:t>9/14/2023</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3304047480"/>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77334" y="609600"/>
            <a:ext cx="8596668" cy="1320800"/>
          </a:xfrm>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4509A250-FF31-4206-8172-F9D3106AACB1}" type="datetimeFigureOut">
              <a:rPr lang="en-US" smtClean="0"/>
              <a:t>9/14/2023</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69583083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967673" y="609599"/>
            <a:ext cx="1304743" cy="5251451"/>
          </a:xfrm>
        </p:spPr>
        <p:txBody>
          <a:bodyPr vert="eaVert" anchor="ctr"/>
          <a:lstStyle/>
          <a:p>
            <a:r>
              <a:rPr lang="en-US"/>
              <a:t>Click to edit Master title style</a:t>
            </a:r>
            <a:endParaRPr lang="en-US" dirty="0"/>
          </a:p>
        </p:txBody>
      </p:sp>
      <p:sp>
        <p:nvSpPr>
          <p:cNvPr id="3" name="Vertical Text Placeholder 2"/>
          <p:cNvSpPr>
            <a:spLocks noGrp="1"/>
          </p:cNvSpPr>
          <p:nvPr>
            <p:ph type="body" orient="vert" idx="1"/>
          </p:nvPr>
        </p:nvSpPr>
        <p:spPr>
          <a:xfrm>
            <a:off x="677335" y="609600"/>
            <a:ext cx="7060150" cy="5251450"/>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4509A250-FF31-4206-8172-F9D3106AACB1}" type="datetimeFigureOut">
              <a:rPr lang="en-US" smtClean="0"/>
              <a:t>9/14/2023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220030084"/>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509A250-FF31-4206-8172-F9D3106AACB1}" type="datetimeFigureOut">
              <a:rPr lang="en-US" smtClean="0"/>
              <a:t>9/14/2023</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2573999751"/>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7334" y="1498604"/>
            <a:ext cx="3854528" cy="1278466"/>
          </a:xfrm>
        </p:spPr>
        <p:txBody>
          <a:bodyPr anchor="b">
            <a:normAutofit/>
          </a:bodyPr>
          <a:lstStyle>
            <a:lvl1pPr>
              <a:defRPr sz="2000"/>
            </a:lvl1pPr>
          </a:lstStyle>
          <a:p>
            <a:r>
              <a:rPr lang="en-US"/>
              <a:t>Click to edit Master title style</a:t>
            </a:r>
            <a:endParaRPr lang="en-US" dirty="0"/>
          </a:p>
        </p:txBody>
      </p:sp>
      <p:sp>
        <p:nvSpPr>
          <p:cNvPr id="3" name="Content Placeholder 2"/>
          <p:cNvSpPr>
            <a:spLocks noGrp="1"/>
          </p:cNvSpPr>
          <p:nvPr>
            <p:ph idx="1"/>
          </p:nvPr>
        </p:nvSpPr>
        <p:spPr>
          <a:xfrm>
            <a:off x="4760461" y="514924"/>
            <a:ext cx="4513541" cy="5526437"/>
          </a:xfrm>
        </p:spPr>
        <p:txBody>
          <a:bodyPr>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77334" y="2777069"/>
            <a:ext cx="3854528" cy="2584449"/>
          </a:xfrm>
        </p:spPr>
        <p:txBody>
          <a:bodyPr>
            <a:normAutofit/>
          </a:bodyPr>
          <a:lstStyle>
            <a:lvl1pPr marL="0" indent="0">
              <a:buNone/>
              <a:defRPr sz="1400"/>
            </a:lvl1pPr>
            <a:lvl2pPr marL="457063" indent="0">
              <a:buNone/>
              <a:defRPr sz="1400"/>
            </a:lvl2pPr>
            <a:lvl3pPr marL="914126" indent="0">
              <a:buNone/>
              <a:defRPr sz="1200"/>
            </a:lvl3pPr>
            <a:lvl4pPr marL="1371189" indent="0">
              <a:buNone/>
              <a:defRPr sz="1000"/>
            </a:lvl4pPr>
            <a:lvl5pPr marL="1828251" indent="0">
              <a:buNone/>
              <a:defRPr sz="1000"/>
            </a:lvl5pPr>
            <a:lvl6pPr marL="2285314" indent="0">
              <a:buNone/>
              <a:defRPr sz="1000"/>
            </a:lvl6pPr>
            <a:lvl7pPr marL="2742377" indent="0">
              <a:buNone/>
              <a:defRPr sz="1000"/>
            </a:lvl7pPr>
            <a:lvl8pPr marL="3199440" indent="0">
              <a:buNone/>
              <a:defRPr sz="1000"/>
            </a:lvl8pPr>
            <a:lvl9pPr marL="3656503"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4509A250-FF31-4206-8172-F9D3106AACB1}" type="datetimeFigureOut">
              <a:rPr lang="en-US" smtClean="0"/>
              <a:t>9/14/2023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3087941475"/>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7334" y="4800600"/>
            <a:ext cx="8596667" cy="566738"/>
          </a:xfrm>
        </p:spPr>
        <p:txBody>
          <a:bodyPr anchor="b">
            <a:normAutofit/>
          </a:bodyPr>
          <a:lstStyle>
            <a:lvl1pPr algn="l">
              <a:defRPr sz="2400" b="0"/>
            </a:lvl1pPr>
          </a:lstStyle>
          <a:p>
            <a:r>
              <a:rPr lang="en-US"/>
              <a:t>Click to edit Master title style</a:t>
            </a:r>
            <a:endParaRPr lang="en-US" dirty="0"/>
          </a:p>
        </p:txBody>
      </p:sp>
      <p:sp>
        <p:nvSpPr>
          <p:cNvPr id="3" name="Picture Placeholder 2"/>
          <p:cNvSpPr>
            <a:spLocks noGrp="1" noChangeAspect="1"/>
          </p:cNvSpPr>
          <p:nvPr>
            <p:ph type="pic" idx="1"/>
          </p:nvPr>
        </p:nvSpPr>
        <p:spPr>
          <a:xfrm>
            <a:off x="677334" y="609600"/>
            <a:ext cx="8596668" cy="3845718"/>
          </a:xfrm>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dirty="0"/>
              <a:t>Click icon to add picture</a:t>
            </a:r>
          </a:p>
        </p:txBody>
      </p:sp>
      <p:sp>
        <p:nvSpPr>
          <p:cNvPr id="4" name="Text Placeholder 3"/>
          <p:cNvSpPr>
            <a:spLocks noGrp="1"/>
          </p:cNvSpPr>
          <p:nvPr>
            <p:ph type="body" sz="half" idx="2"/>
          </p:nvPr>
        </p:nvSpPr>
        <p:spPr>
          <a:xfrm>
            <a:off x="677334" y="5367338"/>
            <a:ext cx="8596667" cy="674024"/>
          </a:xfrm>
        </p:spPr>
        <p:txBody>
          <a:bodyPr>
            <a:normAutofit/>
          </a:bodyPr>
          <a:lstStyle>
            <a:lvl1pPr marL="0" indent="0">
              <a:buNone/>
              <a:defRPr sz="12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5" name="Date Placeholder 4"/>
          <p:cNvSpPr>
            <a:spLocks noGrp="1"/>
          </p:cNvSpPr>
          <p:nvPr>
            <p:ph type="dt" sz="half" idx="10"/>
          </p:nvPr>
        </p:nvSpPr>
        <p:spPr/>
        <p:txBody>
          <a:bodyPr/>
          <a:lstStyle/>
          <a:p>
            <a:fld id="{4509A250-FF31-4206-8172-F9D3106AACB1}" type="datetimeFigureOut">
              <a:rPr lang="en-US" smtClean="0"/>
              <a:t>9/14/2023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1633246942"/>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p:cSld name="Title and Caption">
    <p:spTree>
      <p:nvGrpSpPr>
        <p:cNvPr id="1" name=""/>
        <p:cNvGrpSpPr/>
        <p:nvPr/>
      </p:nvGrpSpPr>
      <p:grpSpPr>
        <a:xfrm>
          <a:off x="0" y="0"/>
          <a:ext cx="0" cy="0"/>
          <a:chOff x="0" y="0"/>
          <a:chExt cx="0" cy="0"/>
        </a:xfrm>
      </p:grpSpPr>
      <p:sp>
        <p:nvSpPr>
          <p:cNvPr id="2" name="Title 1"/>
          <p:cNvSpPr>
            <a:spLocks noGrp="1"/>
          </p:cNvSpPr>
          <p:nvPr>
            <p:ph type="title"/>
          </p:nvPr>
        </p:nvSpPr>
        <p:spPr>
          <a:xfrm>
            <a:off x="677335" y="609600"/>
            <a:ext cx="8596668" cy="3403600"/>
          </a:xfrm>
        </p:spPr>
        <p:txBody>
          <a:bodyPr anchor="ctr">
            <a:normAutofit/>
          </a:bodyPr>
          <a:lstStyle>
            <a:lvl1pPr algn="l">
              <a:defRPr sz="4400" b="0" cap="none"/>
            </a:lvl1pPr>
          </a:lstStyle>
          <a:p>
            <a:r>
              <a:rPr lang="en-US"/>
              <a:t>Click to edit Master title style</a:t>
            </a:r>
            <a:endParaRPr lang="en-US" dirty="0"/>
          </a:p>
        </p:txBody>
      </p:sp>
      <p:sp>
        <p:nvSpPr>
          <p:cNvPr id="3" name="Text Placeholder 2"/>
          <p:cNvSpPr>
            <a:spLocks noGrp="1"/>
          </p:cNvSpPr>
          <p:nvPr>
            <p:ph type="body" idx="1"/>
          </p:nvPr>
        </p:nvSpPr>
        <p:spPr>
          <a:xfrm>
            <a:off x="677335" y="4470400"/>
            <a:ext cx="8596668" cy="1570962"/>
          </a:xfrm>
        </p:spPr>
        <p:txBody>
          <a:bodyPr anchor="ctr">
            <a:normAutofit/>
          </a:bodyPr>
          <a:lstStyle>
            <a:lvl1pPr marL="0" indent="0" algn="l">
              <a:buNone/>
              <a:defRPr sz="1800">
                <a:solidFill>
                  <a:schemeClr val="tx1">
                    <a:lumMod val="75000"/>
                    <a:lumOff val="2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4509A250-FF31-4206-8172-F9D3106AACB1}" type="datetimeFigureOut">
              <a:rPr lang="en-US" smtClean="0"/>
              <a:t>9/14/2023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809870609"/>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p:cSld name="Quot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931334" y="609600"/>
            <a:ext cx="8094134" cy="3022600"/>
          </a:xfrm>
        </p:spPr>
        <p:txBody>
          <a:bodyPr anchor="ctr">
            <a:normAutofit/>
          </a:bodyPr>
          <a:lstStyle>
            <a:lvl1pPr algn="l">
              <a:defRPr sz="4400" b="0" cap="none"/>
            </a:lvl1pPr>
          </a:lstStyle>
          <a:p>
            <a:r>
              <a:rPr lang="en-US"/>
              <a:t>Click to edit Master title style</a:t>
            </a:r>
            <a:endParaRPr lang="en-US" dirty="0"/>
          </a:p>
        </p:txBody>
      </p:sp>
      <p:sp>
        <p:nvSpPr>
          <p:cNvPr id="23" name="Text Placeholder 9"/>
          <p:cNvSpPr>
            <a:spLocks noGrp="1"/>
          </p:cNvSpPr>
          <p:nvPr>
            <p:ph type="body" sz="quarter" idx="13"/>
          </p:nvPr>
        </p:nvSpPr>
        <p:spPr>
          <a:xfrm>
            <a:off x="1366139" y="3632200"/>
            <a:ext cx="7224524" cy="381000"/>
          </a:xfrm>
        </p:spPr>
        <p:txBody>
          <a:bodyPr anchor="ctr">
            <a:noAutofit/>
          </a:bodyPr>
          <a:lstStyle>
            <a:lvl1pPr marL="0" indent="0">
              <a:buFontTx/>
              <a:buNone/>
              <a:defRPr sz="1600">
                <a:solidFill>
                  <a:schemeClr val="tx1">
                    <a:lumMod val="50000"/>
                    <a:lumOff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Edit Master text styles</a:t>
            </a:r>
          </a:p>
        </p:txBody>
      </p:sp>
      <p:sp>
        <p:nvSpPr>
          <p:cNvPr id="3" name="Text Placeholder 2"/>
          <p:cNvSpPr>
            <a:spLocks noGrp="1"/>
          </p:cNvSpPr>
          <p:nvPr>
            <p:ph type="body" idx="1"/>
          </p:nvPr>
        </p:nvSpPr>
        <p:spPr>
          <a:xfrm>
            <a:off x="677335" y="4470400"/>
            <a:ext cx="8596668" cy="1570962"/>
          </a:xfrm>
        </p:spPr>
        <p:txBody>
          <a:bodyPr anchor="ctr">
            <a:normAutofit/>
          </a:bodyPr>
          <a:lstStyle>
            <a:lvl1pPr marL="0" indent="0" algn="l">
              <a:buNone/>
              <a:defRPr sz="1800">
                <a:solidFill>
                  <a:schemeClr val="tx1">
                    <a:lumMod val="75000"/>
                    <a:lumOff val="2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4AAD347D-5ACD-4C99-B74B-A9C85AD731AF}" type="datetimeFigureOut">
              <a:rPr lang="en-US" smtClean="0"/>
              <a:t>9/14/2023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02111984F565}" type="slidenum">
              <a:rPr lang="en-US" smtClean="0"/>
              <a:t>‹#›</a:t>
            </a:fld>
            <a:endParaRPr lang="en-US" dirty="0"/>
          </a:p>
        </p:txBody>
      </p:sp>
      <p:sp>
        <p:nvSpPr>
          <p:cNvPr id="20" name="TextBox 19"/>
          <p:cNvSpPr txBox="1"/>
          <p:nvPr/>
        </p:nvSpPr>
        <p:spPr>
          <a:xfrm>
            <a:off x="541870" y="790378"/>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lumMod val="60000"/>
                    <a:lumOff val="40000"/>
                  </a:schemeClr>
                </a:solidFill>
                <a:effectLst/>
                <a:latin typeface="Arial"/>
              </a:rPr>
              <a:t>“</a:t>
            </a:r>
          </a:p>
        </p:txBody>
      </p:sp>
      <p:sp>
        <p:nvSpPr>
          <p:cNvPr id="22" name="TextBox 21"/>
          <p:cNvSpPr txBox="1"/>
          <p:nvPr/>
        </p:nvSpPr>
        <p:spPr>
          <a:xfrm>
            <a:off x="8893011" y="2886556"/>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lumMod val="60000"/>
                    <a:lumOff val="40000"/>
                  </a:schemeClr>
                </a:solidFill>
                <a:latin typeface="Arial"/>
              </a:rPr>
              <a:t>”</a:t>
            </a:r>
            <a:endParaRPr lang="en-US" dirty="0">
              <a:solidFill>
                <a:schemeClr val="accent1">
                  <a:lumMod val="60000"/>
                  <a:lumOff val="40000"/>
                </a:schemeClr>
              </a:solidFill>
              <a:latin typeface="Arial"/>
            </a:endParaRPr>
          </a:p>
        </p:txBody>
      </p:sp>
    </p:spTree>
    <p:extLst>
      <p:ext uri="{BB962C8B-B14F-4D97-AF65-F5344CB8AC3E}">
        <p14:creationId xmlns:p14="http://schemas.microsoft.com/office/powerpoint/2010/main" val="2790349701"/>
      </p:ext>
    </p:extLst>
  </p:cSld>
  <p:clrMapOvr>
    <a:masterClrMapping/>
  </p:clrMapOvr>
  <p:hf sldNum="0" hdr="0" ftr="0" dt="0"/>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p:cSld name="Name Card">
    <p:spTree>
      <p:nvGrpSpPr>
        <p:cNvPr id="1" name=""/>
        <p:cNvGrpSpPr/>
        <p:nvPr/>
      </p:nvGrpSpPr>
      <p:grpSpPr>
        <a:xfrm>
          <a:off x="0" y="0"/>
          <a:ext cx="0" cy="0"/>
          <a:chOff x="0" y="0"/>
          <a:chExt cx="0" cy="0"/>
        </a:xfrm>
      </p:grpSpPr>
      <p:sp>
        <p:nvSpPr>
          <p:cNvPr id="2" name="Title 1"/>
          <p:cNvSpPr>
            <a:spLocks noGrp="1"/>
          </p:cNvSpPr>
          <p:nvPr>
            <p:ph type="title"/>
          </p:nvPr>
        </p:nvSpPr>
        <p:spPr>
          <a:xfrm>
            <a:off x="677335" y="1931988"/>
            <a:ext cx="8596668" cy="2595460"/>
          </a:xfrm>
        </p:spPr>
        <p:txBody>
          <a:bodyPr anchor="b">
            <a:normAutofit/>
          </a:bodyPr>
          <a:lstStyle>
            <a:lvl1pPr algn="l">
              <a:defRPr sz="4400" b="0" cap="none"/>
            </a:lvl1pPr>
          </a:lstStyle>
          <a:p>
            <a:r>
              <a:rPr lang="en-US"/>
              <a:t>Click to edit Master title style</a:t>
            </a:r>
            <a:endParaRPr lang="en-US" dirty="0"/>
          </a:p>
        </p:txBody>
      </p:sp>
      <p:sp>
        <p:nvSpPr>
          <p:cNvPr id="3" name="Text Placeholder 2"/>
          <p:cNvSpPr>
            <a:spLocks noGrp="1"/>
          </p:cNvSpPr>
          <p:nvPr>
            <p:ph type="body" idx="1"/>
          </p:nvPr>
        </p:nvSpPr>
        <p:spPr>
          <a:xfrm>
            <a:off x="677335" y="4527448"/>
            <a:ext cx="8596668" cy="1513914"/>
          </a:xfrm>
        </p:spPr>
        <p:txBody>
          <a:bodyPr anchor="t">
            <a:normAutofit/>
          </a:bodyPr>
          <a:lstStyle>
            <a:lvl1pPr marL="0" indent="0" algn="l">
              <a:buNone/>
              <a:defRPr sz="1800">
                <a:solidFill>
                  <a:schemeClr val="tx1">
                    <a:lumMod val="75000"/>
                    <a:lumOff val="2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4AAD347D-5ACD-4C99-B74B-A9C85AD731AF}" type="datetimeFigureOut">
              <a:rPr lang="en-US" smtClean="0"/>
              <a:t>9/14/2023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1463540682"/>
      </p:ext>
    </p:extLst>
  </p:cSld>
  <p:clrMapOvr>
    <a:masterClrMapping/>
  </p:clrMapOvr>
  <p:hf sldNum="0" hdr="0" ftr="0" dt="0"/>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p:cSld name="Quote Name Card">
    <p:spTree>
      <p:nvGrpSpPr>
        <p:cNvPr id="1" name=""/>
        <p:cNvGrpSpPr/>
        <p:nvPr/>
      </p:nvGrpSpPr>
      <p:grpSpPr>
        <a:xfrm>
          <a:off x="0" y="0"/>
          <a:ext cx="0" cy="0"/>
          <a:chOff x="0" y="0"/>
          <a:chExt cx="0" cy="0"/>
        </a:xfrm>
      </p:grpSpPr>
      <p:sp>
        <p:nvSpPr>
          <p:cNvPr id="2" name="Title 1"/>
          <p:cNvSpPr>
            <a:spLocks noGrp="1"/>
          </p:cNvSpPr>
          <p:nvPr>
            <p:ph type="title"/>
          </p:nvPr>
        </p:nvSpPr>
        <p:spPr>
          <a:xfrm>
            <a:off x="931334" y="609600"/>
            <a:ext cx="8094134" cy="3022600"/>
          </a:xfrm>
        </p:spPr>
        <p:txBody>
          <a:bodyPr anchor="ctr">
            <a:normAutofit/>
          </a:bodyPr>
          <a:lstStyle>
            <a:lvl1pPr algn="l">
              <a:defRPr sz="4400" b="0" cap="none"/>
            </a:lvl1pPr>
          </a:lstStyle>
          <a:p>
            <a:r>
              <a:rPr lang="en-US"/>
              <a:t>Click to edit Master title style</a:t>
            </a:r>
            <a:endParaRPr lang="en-US" dirty="0"/>
          </a:p>
        </p:txBody>
      </p:sp>
      <p:sp>
        <p:nvSpPr>
          <p:cNvPr id="23" name="Text Placeholder 9"/>
          <p:cNvSpPr>
            <a:spLocks noGrp="1"/>
          </p:cNvSpPr>
          <p:nvPr>
            <p:ph type="body" sz="quarter" idx="13"/>
          </p:nvPr>
        </p:nvSpPr>
        <p:spPr>
          <a:xfrm>
            <a:off x="677332" y="4013200"/>
            <a:ext cx="8596669" cy="514248"/>
          </a:xfrm>
        </p:spPr>
        <p:txBody>
          <a:bodyPr anchor="b">
            <a:noAutofit/>
          </a:bodyPr>
          <a:lstStyle>
            <a:lvl1pPr marL="0" indent="0">
              <a:buFontTx/>
              <a:buNone/>
              <a:defRPr sz="2400">
                <a:solidFill>
                  <a:schemeClr val="tx1">
                    <a:lumMod val="75000"/>
                    <a:lumOff val="25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Edit Master text styles</a:t>
            </a:r>
          </a:p>
        </p:txBody>
      </p:sp>
      <p:sp>
        <p:nvSpPr>
          <p:cNvPr id="3" name="Text Placeholder 2"/>
          <p:cNvSpPr>
            <a:spLocks noGrp="1"/>
          </p:cNvSpPr>
          <p:nvPr>
            <p:ph type="body" idx="1"/>
          </p:nvPr>
        </p:nvSpPr>
        <p:spPr>
          <a:xfrm>
            <a:off x="677335" y="4527448"/>
            <a:ext cx="8596668" cy="1513914"/>
          </a:xfrm>
        </p:spPr>
        <p:txBody>
          <a:bodyPr anchor="t">
            <a:normAutofit/>
          </a:bodyPr>
          <a:lstStyle>
            <a:lvl1pPr marL="0" indent="0" algn="l">
              <a:buNone/>
              <a:defRPr sz="1800">
                <a:solidFill>
                  <a:schemeClr val="tx1">
                    <a:lumMod val="50000"/>
                    <a:lumOff val="50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4AAD347D-5ACD-4C99-B74B-A9C85AD731AF}" type="datetimeFigureOut">
              <a:rPr lang="en-US" smtClean="0"/>
              <a:t>9/14/2023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02111984F565}" type="slidenum">
              <a:rPr lang="en-US" smtClean="0"/>
              <a:t>‹#›</a:t>
            </a:fld>
            <a:endParaRPr lang="en-US" dirty="0"/>
          </a:p>
        </p:txBody>
      </p:sp>
      <p:sp>
        <p:nvSpPr>
          <p:cNvPr id="24" name="TextBox 23"/>
          <p:cNvSpPr txBox="1"/>
          <p:nvPr/>
        </p:nvSpPr>
        <p:spPr>
          <a:xfrm>
            <a:off x="541870" y="790378"/>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lumMod val="60000"/>
                    <a:lumOff val="40000"/>
                  </a:schemeClr>
                </a:solidFill>
                <a:effectLst/>
                <a:latin typeface="Arial"/>
              </a:rPr>
              <a:t>“</a:t>
            </a:r>
          </a:p>
        </p:txBody>
      </p:sp>
      <p:sp>
        <p:nvSpPr>
          <p:cNvPr id="25" name="TextBox 24"/>
          <p:cNvSpPr txBox="1"/>
          <p:nvPr/>
        </p:nvSpPr>
        <p:spPr>
          <a:xfrm>
            <a:off x="8893011" y="2886556"/>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lumMod val="60000"/>
                    <a:lumOff val="40000"/>
                  </a:schemeClr>
                </a:solidFill>
                <a:effectLst/>
                <a:latin typeface="Arial"/>
              </a:rPr>
              <a:t>”</a:t>
            </a:r>
          </a:p>
        </p:txBody>
      </p:sp>
    </p:spTree>
    <p:extLst>
      <p:ext uri="{BB962C8B-B14F-4D97-AF65-F5344CB8AC3E}">
        <p14:creationId xmlns:p14="http://schemas.microsoft.com/office/powerpoint/2010/main" val="3911432499"/>
      </p:ext>
    </p:extLst>
  </p:cSld>
  <p:clrMapOvr>
    <a:masterClrMapping/>
  </p:clrMapOvr>
  <p:hf sldNum="0" hdr="0" ftr="0" dt="0"/>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p:cSld name="True or False">
    <p:spTree>
      <p:nvGrpSpPr>
        <p:cNvPr id="1" name=""/>
        <p:cNvGrpSpPr/>
        <p:nvPr/>
      </p:nvGrpSpPr>
      <p:grpSpPr>
        <a:xfrm>
          <a:off x="0" y="0"/>
          <a:ext cx="0" cy="0"/>
          <a:chOff x="0" y="0"/>
          <a:chExt cx="0" cy="0"/>
        </a:xfrm>
      </p:grpSpPr>
      <p:sp>
        <p:nvSpPr>
          <p:cNvPr id="2" name="Title 1"/>
          <p:cNvSpPr>
            <a:spLocks noGrp="1"/>
          </p:cNvSpPr>
          <p:nvPr>
            <p:ph type="title"/>
          </p:nvPr>
        </p:nvSpPr>
        <p:spPr>
          <a:xfrm>
            <a:off x="685799" y="609600"/>
            <a:ext cx="8588203" cy="3022600"/>
          </a:xfrm>
        </p:spPr>
        <p:txBody>
          <a:bodyPr anchor="ctr">
            <a:normAutofit/>
          </a:bodyPr>
          <a:lstStyle>
            <a:lvl1pPr algn="l">
              <a:defRPr sz="4400" b="0" cap="none"/>
            </a:lvl1pPr>
          </a:lstStyle>
          <a:p>
            <a:r>
              <a:rPr lang="en-US"/>
              <a:t>Click to edit Master title style</a:t>
            </a:r>
            <a:endParaRPr lang="en-US" dirty="0"/>
          </a:p>
        </p:txBody>
      </p:sp>
      <p:sp>
        <p:nvSpPr>
          <p:cNvPr id="23" name="Text Placeholder 9"/>
          <p:cNvSpPr>
            <a:spLocks noGrp="1"/>
          </p:cNvSpPr>
          <p:nvPr>
            <p:ph type="body" sz="quarter" idx="13"/>
          </p:nvPr>
        </p:nvSpPr>
        <p:spPr>
          <a:xfrm>
            <a:off x="677332" y="4013200"/>
            <a:ext cx="8596669" cy="514248"/>
          </a:xfrm>
        </p:spPr>
        <p:txBody>
          <a:bodyPr anchor="b">
            <a:noAutofit/>
          </a:bodyPr>
          <a:lstStyle>
            <a:lvl1pPr marL="0" indent="0">
              <a:buFontTx/>
              <a:buNone/>
              <a:defRPr sz="2400">
                <a:solidFill>
                  <a:schemeClr val="accent1"/>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Edit Master text styles</a:t>
            </a:r>
          </a:p>
        </p:txBody>
      </p:sp>
      <p:sp>
        <p:nvSpPr>
          <p:cNvPr id="3" name="Text Placeholder 2"/>
          <p:cNvSpPr>
            <a:spLocks noGrp="1"/>
          </p:cNvSpPr>
          <p:nvPr>
            <p:ph type="body" idx="1"/>
          </p:nvPr>
        </p:nvSpPr>
        <p:spPr>
          <a:xfrm>
            <a:off x="677335" y="4527448"/>
            <a:ext cx="8596668" cy="1513914"/>
          </a:xfrm>
        </p:spPr>
        <p:txBody>
          <a:bodyPr anchor="t">
            <a:normAutofit/>
          </a:bodyPr>
          <a:lstStyle>
            <a:lvl1pPr marL="0" indent="0" algn="l">
              <a:buNone/>
              <a:defRPr sz="1800">
                <a:solidFill>
                  <a:schemeClr val="tx1">
                    <a:lumMod val="50000"/>
                    <a:lumOff val="50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4AAD347D-5ACD-4C99-B74B-A9C85AD731AF}" type="datetimeFigureOut">
              <a:rPr lang="en-US" smtClean="0"/>
              <a:t>9/14/2023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3307158836"/>
      </p:ext>
    </p:extLst>
  </p:cSld>
  <p:clrMapOvr>
    <a:masterClrMapping/>
  </p:clrMapOvr>
  <p:hf sldNum="0" hdr="0" ftr="0" dt="0"/>
</p:sldLayout>
</file>

<file path=ppt/slideLayouts/slideLayout1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4509A250-FF31-4206-8172-F9D3106AACB1}" type="datetimeFigureOut">
              <a:rPr lang="en-US" smtClean="0"/>
              <a:t>9/14/2023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381204178"/>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967673" y="609599"/>
            <a:ext cx="1304743" cy="5251451"/>
          </a:xfrm>
        </p:spPr>
        <p:txBody>
          <a:bodyPr vert="eaVert" anchor="ctr"/>
          <a:lstStyle/>
          <a:p>
            <a:r>
              <a:rPr lang="en-US"/>
              <a:t>Click to edit Master title style</a:t>
            </a:r>
            <a:endParaRPr lang="en-US" dirty="0"/>
          </a:p>
        </p:txBody>
      </p:sp>
      <p:sp>
        <p:nvSpPr>
          <p:cNvPr id="3" name="Vertical Text Placeholder 2"/>
          <p:cNvSpPr>
            <a:spLocks noGrp="1"/>
          </p:cNvSpPr>
          <p:nvPr>
            <p:ph type="body" orient="vert" idx="1"/>
          </p:nvPr>
        </p:nvSpPr>
        <p:spPr>
          <a:xfrm>
            <a:off x="677335" y="609600"/>
            <a:ext cx="7060150" cy="5251450"/>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4509A250-FF31-4206-8172-F9D3106AACB1}" type="datetimeFigureOut">
              <a:rPr lang="en-US" smtClean="0"/>
              <a:t>9/14/2023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133440902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283661479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70.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914400" y="2057400"/>
            <a:ext cx="8229600" cy="4343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a:solidFill>
                  <a:srgbClr val="000000"/>
                </a:solidFill>
              </a:rPr>
              <a:pPr/>
              <a:t>9/14/2023</a:t>
            </a:fld>
            <a:endParaRPr lang="en-US" dirty="0">
              <a:solidFill>
                <a:srgbClr val="000000"/>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srgbClr val="000000"/>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a:solidFill>
                  <a:srgbClr val="000000"/>
                </a:solidFill>
              </a:rPr>
              <a:pPr/>
              <a:t>‹#›</a:t>
            </a:fld>
            <a:endParaRPr lang="en-US" dirty="0">
              <a:solidFill>
                <a:srgbClr val="000000"/>
              </a:solidFill>
            </a:endParaRPr>
          </a:p>
        </p:txBody>
      </p:sp>
      <p:sp>
        <p:nvSpPr>
          <p:cNvPr id="7" name="Title 1"/>
          <p:cNvSpPr txBox="1">
            <a:spLocks/>
          </p:cNvSpPr>
          <p:nvPr userDrawn="1"/>
        </p:nvSpPr>
        <p:spPr>
          <a:xfrm>
            <a:off x="8534400" y="381000"/>
            <a:ext cx="2540000" cy="609600"/>
          </a:xfrm>
          <a:prstGeom prst="rect">
            <a:avLst/>
          </a:prstGeom>
        </p:spPr>
        <p:txBody>
          <a:bodyPr vert="horz" lIns="91440" tIns="45720" rIns="91440" bIns="45720" rtlCol="0" anchor="t">
            <a:normAutofit/>
          </a:bodyPr>
          <a:lstStyle>
            <a:lvl1pPr algn="r" defTabSz="914400" rtl="0" eaLnBrk="1" latinLnBrk="0" hangingPunct="1">
              <a:spcBef>
                <a:spcPct val="0"/>
              </a:spcBef>
              <a:buNone/>
              <a:defRPr sz="2400" i="1" kern="1200" cap="all" spc="100" baseline="0">
                <a:solidFill>
                  <a:schemeClr val="bg1"/>
                </a:solidFill>
                <a:latin typeface="+mj-lt"/>
                <a:ea typeface="+mj-ea"/>
                <a:cs typeface="+mj-cs"/>
              </a:defRPr>
            </a:lvl1pPr>
          </a:lstStyle>
          <a:p>
            <a:pPr algn="l"/>
            <a:endParaRPr lang="en-US" sz="2400" b="1" i="0" dirty="0">
              <a:solidFill>
                <a:srgbClr val="FFFFFF"/>
              </a:solidFill>
              <a:cs typeface="Arial" pitchFamily="34" charset="0"/>
            </a:endParaRPr>
          </a:p>
        </p:txBody>
      </p:sp>
    </p:spTree>
    <p:extLst>
      <p:ext uri="{BB962C8B-B14F-4D97-AF65-F5344CB8AC3E}">
        <p14:creationId xmlns:p14="http://schemas.microsoft.com/office/powerpoint/2010/main" val="163262560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71.xml><?xml version="1.0" encoding="utf-8"?>
<p:sldLayout xmlns:a="http://schemas.openxmlformats.org/drawingml/2006/main" xmlns:r="http://schemas.openxmlformats.org/officeDocument/2006/relationships" xmlns:p="http://schemas.openxmlformats.org/presentationml/2006/main" userDrawn="1">
  <p:cSld name="17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914400" y="2057400"/>
            <a:ext cx="8229600" cy="4343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a:solidFill>
                  <a:srgbClr val="000000"/>
                </a:solidFill>
              </a:rPr>
              <a:pPr/>
              <a:t>9/14/2023</a:t>
            </a:fld>
            <a:endParaRPr lang="en-US" dirty="0">
              <a:solidFill>
                <a:srgbClr val="000000"/>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srgbClr val="000000"/>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a:solidFill>
                  <a:srgbClr val="000000"/>
                </a:solidFill>
              </a:rPr>
              <a:pPr/>
              <a:t>‹#›</a:t>
            </a:fld>
            <a:endParaRPr lang="en-US" dirty="0">
              <a:solidFill>
                <a:srgbClr val="000000"/>
              </a:solidFill>
            </a:endParaRPr>
          </a:p>
        </p:txBody>
      </p:sp>
      <p:sp>
        <p:nvSpPr>
          <p:cNvPr id="7" name="Title 1"/>
          <p:cNvSpPr txBox="1">
            <a:spLocks/>
          </p:cNvSpPr>
          <p:nvPr userDrawn="1"/>
        </p:nvSpPr>
        <p:spPr>
          <a:xfrm>
            <a:off x="8534400" y="381000"/>
            <a:ext cx="2540000" cy="609600"/>
          </a:xfrm>
          <a:prstGeom prst="rect">
            <a:avLst/>
          </a:prstGeom>
        </p:spPr>
        <p:txBody>
          <a:bodyPr vert="horz" lIns="91440" tIns="45720" rIns="91440" bIns="45720" rtlCol="0" anchor="t">
            <a:normAutofit/>
          </a:bodyPr>
          <a:lstStyle>
            <a:lvl1pPr algn="r" defTabSz="914400" rtl="0" eaLnBrk="1" latinLnBrk="0" hangingPunct="1">
              <a:spcBef>
                <a:spcPct val="0"/>
              </a:spcBef>
              <a:buNone/>
              <a:defRPr sz="2400" i="1" kern="1200" cap="all" spc="100" baseline="0">
                <a:solidFill>
                  <a:schemeClr val="bg1"/>
                </a:solidFill>
                <a:latin typeface="+mj-lt"/>
                <a:ea typeface="+mj-ea"/>
                <a:cs typeface="+mj-cs"/>
              </a:defRPr>
            </a:lvl1pPr>
          </a:lstStyle>
          <a:p>
            <a:pPr algn="l"/>
            <a:endParaRPr lang="en-US" sz="2400" b="1" i="0" dirty="0">
              <a:solidFill>
                <a:srgbClr val="FFFFFF"/>
              </a:solidFill>
              <a:cs typeface="Arial" pitchFamily="34" charset="0"/>
            </a:endParaRPr>
          </a:p>
        </p:txBody>
      </p:sp>
    </p:spTree>
    <p:extLst>
      <p:ext uri="{BB962C8B-B14F-4D97-AF65-F5344CB8AC3E}">
        <p14:creationId xmlns:p14="http://schemas.microsoft.com/office/powerpoint/2010/main" val="326144440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72.xml><?xml version="1.0" encoding="utf-8"?>
<p:sldLayout xmlns:a="http://schemas.openxmlformats.org/drawingml/2006/main" xmlns:r="http://schemas.openxmlformats.org/officeDocument/2006/relationships" xmlns:p="http://schemas.openxmlformats.org/presentationml/2006/main" userDrawn="1">
  <p:cSld name="18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914400" y="2057400"/>
            <a:ext cx="8229600" cy="4343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a:solidFill>
                  <a:srgbClr val="000000"/>
                </a:solidFill>
              </a:rPr>
              <a:pPr/>
              <a:t>9/14/2023</a:t>
            </a:fld>
            <a:endParaRPr lang="en-US" dirty="0">
              <a:solidFill>
                <a:srgbClr val="000000"/>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srgbClr val="000000"/>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a:solidFill>
                  <a:srgbClr val="000000"/>
                </a:solidFill>
              </a:rPr>
              <a:pPr/>
              <a:t>‹#›</a:t>
            </a:fld>
            <a:endParaRPr lang="en-US" dirty="0">
              <a:solidFill>
                <a:srgbClr val="000000"/>
              </a:solidFill>
            </a:endParaRPr>
          </a:p>
        </p:txBody>
      </p:sp>
      <p:sp>
        <p:nvSpPr>
          <p:cNvPr id="7" name="Title 1"/>
          <p:cNvSpPr txBox="1">
            <a:spLocks/>
          </p:cNvSpPr>
          <p:nvPr userDrawn="1"/>
        </p:nvSpPr>
        <p:spPr>
          <a:xfrm>
            <a:off x="8534400" y="381000"/>
            <a:ext cx="2540000" cy="609600"/>
          </a:xfrm>
          <a:prstGeom prst="rect">
            <a:avLst/>
          </a:prstGeom>
        </p:spPr>
        <p:txBody>
          <a:bodyPr vert="horz" lIns="91440" tIns="45720" rIns="91440" bIns="45720" rtlCol="0" anchor="t">
            <a:normAutofit/>
          </a:bodyPr>
          <a:lstStyle>
            <a:lvl1pPr algn="r" defTabSz="914400" rtl="0" eaLnBrk="1" latinLnBrk="0" hangingPunct="1">
              <a:spcBef>
                <a:spcPct val="0"/>
              </a:spcBef>
              <a:buNone/>
              <a:defRPr sz="2400" i="1" kern="1200" cap="all" spc="100" baseline="0">
                <a:solidFill>
                  <a:schemeClr val="bg1"/>
                </a:solidFill>
                <a:latin typeface="+mj-lt"/>
                <a:ea typeface="+mj-ea"/>
                <a:cs typeface="+mj-cs"/>
              </a:defRPr>
            </a:lvl1pPr>
          </a:lstStyle>
          <a:p>
            <a:pPr algn="l"/>
            <a:endParaRPr lang="en-US" sz="2400" b="1" i="0" dirty="0">
              <a:solidFill>
                <a:srgbClr val="FFFFFF"/>
              </a:solidFill>
              <a:cs typeface="Arial" pitchFamily="34" charset="0"/>
            </a:endParaRPr>
          </a:p>
        </p:txBody>
      </p:sp>
    </p:spTree>
    <p:extLst>
      <p:ext uri="{BB962C8B-B14F-4D97-AF65-F5344CB8AC3E}">
        <p14:creationId xmlns:p14="http://schemas.microsoft.com/office/powerpoint/2010/main" val="160533238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73.xml><?xml version="1.0" encoding="utf-8"?>
<p:sldLayout xmlns:a="http://schemas.openxmlformats.org/drawingml/2006/main" xmlns:r="http://schemas.openxmlformats.org/officeDocument/2006/relationships" xmlns:p="http://schemas.openxmlformats.org/presentationml/2006/main" userDrawn="1">
  <p:cSld name="20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914400" y="2057400"/>
            <a:ext cx="8229600" cy="4343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a:solidFill>
                  <a:srgbClr val="000000"/>
                </a:solidFill>
              </a:rPr>
              <a:pPr/>
              <a:t>9/14/2023</a:t>
            </a:fld>
            <a:endParaRPr lang="en-US" dirty="0">
              <a:solidFill>
                <a:srgbClr val="000000"/>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srgbClr val="000000"/>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a:solidFill>
                  <a:srgbClr val="000000"/>
                </a:solidFill>
              </a:rPr>
              <a:pPr/>
              <a:t>‹#›</a:t>
            </a:fld>
            <a:endParaRPr lang="en-US" dirty="0">
              <a:solidFill>
                <a:srgbClr val="000000"/>
              </a:solidFill>
            </a:endParaRPr>
          </a:p>
        </p:txBody>
      </p:sp>
      <p:sp>
        <p:nvSpPr>
          <p:cNvPr id="7" name="Title 1"/>
          <p:cNvSpPr txBox="1">
            <a:spLocks/>
          </p:cNvSpPr>
          <p:nvPr userDrawn="1"/>
        </p:nvSpPr>
        <p:spPr>
          <a:xfrm>
            <a:off x="8534400" y="381000"/>
            <a:ext cx="2540000" cy="609600"/>
          </a:xfrm>
          <a:prstGeom prst="rect">
            <a:avLst/>
          </a:prstGeom>
        </p:spPr>
        <p:txBody>
          <a:bodyPr vert="horz" lIns="91440" tIns="45720" rIns="91440" bIns="45720" rtlCol="0" anchor="t">
            <a:normAutofit/>
          </a:bodyPr>
          <a:lstStyle>
            <a:lvl1pPr algn="r" defTabSz="914400" rtl="0" eaLnBrk="1" latinLnBrk="0" hangingPunct="1">
              <a:spcBef>
                <a:spcPct val="0"/>
              </a:spcBef>
              <a:buNone/>
              <a:defRPr sz="2400" i="1" kern="1200" cap="all" spc="100" baseline="0">
                <a:solidFill>
                  <a:schemeClr val="bg1"/>
                </a:solidFill>
                <a:latin typeface="+mj-lt"/>
                <a:ea typeface="+mj-ea"/>
                <a:cs typeface="+mj-cs"/>
              </a:defRPr>
            </a:lvl1pPr>
          </a:lstStyle>
          <a:p>
            <a:pPr algn="l"/>
            <a:endParaRPr lang="en-US" sz="2400" b="1" i="0" dirty="0">
              <a:solidFill>
                <a:srgbClr val="FFFFFF"/>
              </a:solidFill>
              <a:cs typeface="Arial" pitchFamily="34" charset="0"/>
            </a:endParaRPr>
          </a:p>
        </p:txBody>
      </p:sp>
    </p:spTree>
    <p:extLst>
      <p:ext uri="{BB962C8B-B14F-4D97-AF65-F5344CB8AC3E}">
        <p14:creationId xmlns:p14="http://schemas.microsoft.com/office/powerpoint/2010/main" val="286621416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74.xml><?xml version="1.0" encoding="utf-8"?>
<p:sldLayout xmlns:a="http://schemas.openxmlformats.org/drawingml/2006/main" xmlns:r="http://schemas.openxmlformats.org/officeDocument/2006/relationships" xmlns:p="http://schemas.openxmlformats.org/presentationml/2006/main" userDrawn="1">
  <p:cSld name="2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914400" y="2057400"/>
            <a:ext cx="8229600" cy="4343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a:solidFill>
                  <a:srgbClr val="000000"/>
                </a:solidFill>
              </a:rPr>
              <a:pPr/>
              <a:t>9/14/2023</a:t>
            </a:fld>
            <a:endParaRPr lang="en-US" dirty="0">
              <a:solidFill>
                <a:srgbClr val="000000"/>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srgbClr val="000000"/>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a:solidFill>
                  <a:srgbClr val="000000"/>
                </a:solidFill>
              </a:rPr>
              <a:pPr/>
              <a:t>‹#›</a:t>
            </a:fld>
            <a:endParaRPr lang="en-US" dirty="0">
              <a:solidFill>
                <a:srgbClr val="000000"/>
              </a:solidFill>
            </a:endParaRPr>
          </a:p>
        </p:txBody>
      </p:sp>
      <p:sp>
        <p:nvSpPr>
          <p:cNvPr id="7" name="Title 1"/>
          <p:cNvSpPr txBox="1">
            <a:spLocks/>
          </p:cNvSpPr>
          <p:nvPr userDrawn="1"/>
        </p:nvSpPr>
        <p:spPr>
          <a:xfrm>
            <a:off x="8534400" y="381000"/>
            <a:ext cx="2540000" cy="609600"/>
          </a:xfrm>
          <a:prstGeom prst="rect">
            <a:avLst/>
          </a:prstGeom>
        </p:spPr>
        <p:txBody>
          <a:bodyPr vert="horz" lIns="91440" tIns="45720" rIns="91440" bIns="45720" rtlCol="0" anchor="t">
            <a:normAutofit/>
          </a:bodyPr>
          <a:lstStyle>
            <a:lvl1pPr algn="r" defTabSz="914400" rtl="0" eaLnBrk="1" latinLnBrk="0" hangingPunct="1">
              <a:spcBef>
                <a:spcPct val="0"/>
              </a:spcBef>
              <a:buNone/>
              <a:defRPr sz="2400" i="1" kern="1200" cap="all" spc="100" baseline="0">
                <a:solidFill>
                  <a:schemeClr val="bg1"/>
                </a:solidFill>
                <a:latin typeface="+mj-lt"/>
                <a:ea typeface="+mj-ea"/>
                <a:cs typeface="+mj-cs"/>
              </a:defRPr>
            </a:lvl1pPr>
          </a:lstStyle>
          <a:p>
            <a:pPr algn="l"/>
            <a:endParaRPr lang="en-US" sz="2400" b="1" i="0" dirty="0">
              <a:solidFill>
                <a:srgbClr val="FFFFFF"/>
              </a:solidFill>
              <a:cs typeface="Arial" pitchFamily="34" charset="0"/>
            </a:endParaRPr>
          </a:p>
        </p:txBody>
      </p:sp>
    </p:spTree>
    <p:extLst>
      <p:ext uri="{BB962C8B-B14F-4D97-AF65-F5344CB8AC3E}">
        <p14:creationId xmlns:p14="http://schemas.microsoft.com/office/powerpoint/2010/main" val="1120925523"/>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75.xml><?xml version="1.0" encoding="utf-8"?>
<p:sldLayout xmlns:a="http://schemas.openxmlformats.org/drawingml/2006/main" xmlns:r="http://schemas.openxmlformats.org/officeDocument/2006/relationships" xmlns:p="http://schemas.openxmlformats.org/presentationml/2006/main" userDrawn="1">
  <p:cSld name="22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914400" y="2057400"/>
            <a:ext cx="8229600" cy="4343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a:solidFill>
                  <a:srgbClr val="000000"/>
                </a:solidFill>
              </a:rPr>
              <a:pPr/>
              <a:t>9/14/2023</a:t>
            </a:fld>
            <a:endParaRPr lang="en-US" dirty="0">
              <a:solidFill>
                <a:srgbClr val="000000"/>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srgbClr val="000000"/>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a:solidFill>
                  <a:srgbClr val="000000"/>
                </a:solidFill>
              </a:rPr>
              <a:pPr/>
              <a:t>‹#›</a:t>
            </a:fld>
            <a:endParaRPr lang="en-US" dirty="0">
              <a:solidFill>
                <a:srgbClr val="000000"/>
              </a:solidFill>
            </a:endParaRPr>
          </a:p>
        </p:txBody>
      </p:sp>
      <p:sp>
        <p:nvSpPr>
          <p:cNvPr id="7" name="Title 1"/>
          <p:cNvSpPr txBox="1">
            <a:spLocks/>
          </p:cNvSpPr>
          <p:nvPr userDrawn="1"/>
        </p:nvSpPr>
        <p:spPr>
          <a:xfrm>
            <a:off x="8534400" y="381000"/>
            <a:ext cx="2540000" cy="609600"/>
          </a:xfrm>
          <a:prstGeom prst="rect">
            <a:avLst/>
          </a:prstGeom>
        </p:spPr>
        <p:txBody>
          <a:bodyPr vert="horz" lIns="91440" tIns="45720" rIns="91440" bIns="45720" rtlCol="0" anchor="t">
            <a:normAutofit/>
          </a:bodyPr>
          <a:lstStyle>
            <a:lvl1pPr algn="r" defTabSz="914400" rtl="0" eaLnBrk="1" latinLnBrk="0" hangingPunct="1">
              <a:spcBef>
                <a:spcPct val="0"/>
              </a:spcBef>
              <a:buNone/>
              <a:defRPr sz="2400" i="1" kern="1200" cap="all" spc="100" baseline="0">
                <a:solidFill>
                  <a:schemeClr val="bg1"/>
                </a:solidFill>
                <a:latin typeface="+mj-lt"/>
                <a:ea typeface="+mj-ea"/>
                <a:cs typeface="+mj-cs"/>
              </a:defRPr>
            </a:lvl1pPr>
          </a:lstStyle>
          <a:p>
            <a:pPr algn="l"/>
            <a:endParaRPr lang="en-US" sz="2400" b="1" i="0" dirty="0">
              <a:solidFill>
                <a:srgbClr val="FFFFFF"/>
              </a:solidFill>
              <a:cs typeface="Arial" pitchFamily="34" charset="0"/>
            </a:endParaRPr>
          </a:p>
        </p:txBody>
      </p:sp>
    </p:spTree>
    <p:extLst>
      <p:ext uri="{BB962C8B-B14F-4D97-AF65-F5344CB8AC3E}">
        <p14:creationId xmlns:p14="http://schemas.microsoft.com/office/powerpoint/2010/main" val="4274596285"/>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76.xml><?xml version="1.0" encoding="utf-8"?>
<p:sldLayout xmlns:a="http://schemas.openxmlformats.org/drawingml/2006/main" xmlns:r="http://schemas.openxmlformats.org/officeDocument/2006/relationships" xmlns:p="http://schemas.openxmlformats.org/presentationml/2006/main" userDrawn="1">
  <p:cSld name="23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914400" y="2057400"/>
            <a:ext cx="8229600" cy="4343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a:solidFill>
                  <a:srgbClr val="000000"/>
                </a:solidFill>
              </a:rPr>
              <a:pPr/>
              <a:t>9/14/2023</a:t>
            </a:fld>
            <a:endParaRPr lang="en-US" dirty="0">
              <a:solidFill>
                <a:srgbClr val="000000"/>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srgbClr val="000000"/>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a:solidFill>
                  <a:srgbClr val="000000"/>
                </a:solidFill>
              </a:rPr>
              <a:pPr/>
              <a:t>‹#›</a:t>
            </a:fld>
            <a:endParaRPr lang="en-US" dirty="0">
              <a:solidFill>
                <a:srgbClr val="000000"/>
              </a:solidFill>
            </a:endParaRPr>
          </a:p>
        </p:txBody>
      </p:sp>
      <p:sp>
        <p:nvSpPr>
          <p:cNvPr id="7" name="Title 1"/>
          <p:cNvSpPr txBox="1">
            <a:spLocks/>
          </p:cNvSpPr>
          <p:nvPr userDrawn="1"/>
        </p:nvSpPr>
        <p:spPr>
          <a:xfrm>
            <a:off x="8534400" y="381000"/>
            <a:ext cx="2540000" cy="609600"/>
          </a:xfrm>
          <a:prstGeom prst="rect">
            <a:avLst/>
          </a:prstGeom>
        </p:spPr>
        <p:txBody>
          <a:bodyPr vert="horz" lIns="91440" tIns="45720" rIns="91440" bIns="45720" rtlCol="0" anchor="t">
            <a:normAutofit/>
          </a:bodyPr>
          <a:lstStyle>
            <a:lvl1pPr algn="r" defTabSz="914400" rtl="0" eaLnBrk="1" latinLnBrk="0" hangingPunct="1">
              <a:spcBef>
                <a:spcPct val="0"/>
              </a:spcBef>
              <a:buNone/>
              <a:defRPr sz="2400" i="1" kern="1200" cap="all" spc="100" baseline="0">
                <a:solidFill>
                  <a:schemeClr val="bg1"/>
                </a:solidFill>
                <a:latin typeface="+mj-lt"/>
                <a:ea typeface="+mj-ea"/>
                <a:cs typeface="+mj-cs"/>
              </a:defRPr>
            </a:lvl1pPr>
          </a:lstStyle>
          <a:p>
            <a:pPr algn="l"/>
            <a:endParaRPr lang="en-US" sz="2400" b="1" i="0" dirty="0">
              <a:solidFill>
                <a:srgbClr val="FFFFFF"/>
              </a:solidFill>
              <a:cs typeface="Arial" pitchFamily="34" charset="0"/>
            </a:endParaRPr>
          </a:p>
        </p:txBody>
      </p:sp>
    </p:spTree>
    <p:extLst>
      <p:ext uri="{BB962C8B-B14F-4D97-AF65-F5344CB8AC3E}">
        <p14:creationId xmlns:p14="http://schemas.microsoft.com/office/powerpoint/2010/main" val="222809432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77.xml><?xml version="1.0" encoding="utf-8"?>
<p:sldLayout xmlns:a="http://schemas.openxmlformats.org/drawingml/2006/main" xmlns:r="http://schemas.openxmlformats.org/officeDocument/2006/relationships" xmlns:p="http://schemas.openxmlformats.org/presentationml/2006/main" userDrawn="1">
  <p:cSld name="24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914400" y="2057400"/>
            <a:ext cx="8229600" cy="4343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a:solidFill>
                  <a:srgbClr val="000000"/>
                </a:solidFill>
              </a:rPr>
              <a:pPr/>
              <a:t>9/14/2023</a:t>
            </a:fld>
            <a:endParaRPr lang="en-US" dirty="0">
              <a:solidFill>
                <a:srgbClr val="000000"/>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srgbClr val="000000"/>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a:solidFill>
                  <a:srgbClr val="000000"/>
                </a:solidFill>
              </a:rPr>
              <a:pPr/>
              <a:t>‹#›</a:t>
            </a:fld>
            <a:endParaRPr lang="en-US" dirty="0">
              <a:solidFill>
                <a:srgbClr val="000000"/>
              </a:solidFill>
            </a:endParaRPr>
          </a:p>
        </p:txBody>
      </p:sp>
      <p:sp>
        <p:nvSpPr>
          <p:cNvPr id="7" name="Title 1"/>
          <p:cNvSpPr txBox="1">
            <a:spLocks/>
          </p:cNvSpPr>
          <p:nvPr userDrawn="1"/>
        </p:nvSpPr>
        <p:spPr>
          <a:xfrm>
            <a:off x="8534400" y="381000"/>
            <a:ext cx="2540000" cy="609600"/>
          </a:xfrm>
          <a:prstGeom prst="rect">
            <a:avLst/>
          </a:prstGeom>
        </p:spPr>
        <p:txBody>
          <a:bodyPr vert="horz" lIns="91440" tIns="45720" rIns="91440" bIns="45720" rtlCol="0" anchor="t">
            <a:normAutofit/>
          </a:bodyPr>
          <a:lstStyle>
            <a:lvl1pPr algn="r" defTabSz="914400" rtl="0" eaLnBrk="1" latinLnBrk="0" hangingPunct="1">
              <a:spcBef>
                <a:spcPct val="0"/>
              </a:spcBef>
              <a:buNone/>
              <a:defRPr sz="2400" i="1" kern="1200" cap="all" spc="100" baseline="0">
                <a:solidFill>
                  <a:schemeClr val="bg1"/>
                </a:solidFill>
                <a:latin typeface="+mj-lt"/>
                <a:ea typeface="+mj-ea"/>
                <a:cs typeface="+mj-cs"/>
              </a:defRPr>
            </a:lvl1pPr>
          </a:lstStyle>
          <a:p>
            <a:pPr algn="l"/>
            <a:endParaRPr lang="en-US" sz="2400" b="1" i="0" dirty="0">
              <a:solidFill>
                <a:srgbClr val="FFFFFF"/>
              </a:solidFill>
              <a:cs typeface="Arial" pitchFamily="34" charset="0"/>
            </a:endParaRPr>
          </a:p>
        </p:txBody>
      </p:sp>
    </p:spTree>
    <p:extLst>
      <p:ext uri="{BB962C8B-B14F-4D97-AF65-F5344CB8AC3E}">
        <p14:creationId xmlns:p14="http://schemas.microsoft.com/office/powerpoint/2010/main" val="337193670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78.xml><?xml version="1.0" encoding="utf-8"?>
<p:sldLayout xmlns:a="http://schemas.openxmlformats.org/drawingml/2006/main" xmlns:r="http://schemas.openxmlformats.org/officeDocument/2006/relationships" xmlns:p="http://schemas.openxmlformats.org/presentationml/2006/main" userDrawn="1">
  <p:cSld name="25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914400" y="2057400"/>
            <a:ext cx="8229600" cy="4343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a:solidFill>
                  <a:srgbClr val="000000"/>
                </a:solidFill>
              </a:rPr>
              <a:pPr/>
              <a:t>9/14/2023</a:t>
            </a:fld>
            <a:endParaRPr lang="en-US" dirty="0">
              <a:solidFill>
                <a:srgbClr val="000000"/>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srgbClr val="000000"/>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a:solidFill>
                  <a:srgbClr val="000000"/>
                </a:solidFill>
              </a:rPr>
              <a:pPr/>
              <a:t>‹#›</a:t>
            </a:fld>
            <a:endParaRPr lang="en-US" dirty="0">
              <a:solidFill>
                <a:srgbClr val="000000"/>
              </a:solidFill>
            </a:endParaRPr>
          </a:p>
        </p:txBody>
      </p:sp>
      <p:sp>
        <p:nvSpPr>
          <p:cNvPr id="7" name="Title 1"/>
          <p:cNvSpPr txBox="1">
            <a:spLocks/>
          </p:cNvSpPr>
          <p:nvPr userDrawn="1"/>
        </p:nvSpPr>
        <p:spPr>
          <a:xfrm>
            <a:off x="8534400" y="381000"/>
            <a:ext cx="2540000" cy="609600"/>
          </a:xfrm>
          <a:prstGeom prst="rect">
            <a:avLst/>
          </a:prstGeom>
        </p:spPr>
        <p:txBody>
          <a:bodyPr vert="horz" lIns="91440" tIns="45720" rIns="91440" bIns="45720" rtlCol="0" anchor="t">
            <a:normAutofit/>
          </a:bodyPr>
          <a:lstStyle>
            <a:lvl1pPr algn="r" defTabSz="914400" rtl="0" eaLnBrk="1" latinLnBrk="0" hangingPunct="1">
              <a:spcBef>
                <a:spcPct val="0"/>
              </a:spcBef>
              <a:buNone/>
              <a:defRPr sz="2400" i="1" kern="1200" cap="all" spc="100" baseline="0">
                <a:solidFill>
                  <a:schemeClr val="bg1"/>
                </a:solidFill>
                <a:latin typeface="+mj-lt"/>
                <a:ea typeface="+mj-ea"/>
                <a:cs typeface="+mj-cs"/>
              </a:defRPr>
            </a:lvl1pPr>
          </a:lstStyle>
          <a:p>
            <a:pPr algn="l"/>
            <a:endParaRPr lang="en-US" sz="2400" b="1" i="0" dirty="0">
              <a:solidFill>
                <a:srgbClr val="FFFFFF"/>
              </a:solidFill>
              <a:cs typeface="Arial" pitchFamily="34" charset="0"/>
            </a:endParaRPr>
          </a:p>
        </p:txBody>
      </p:sp>
    </p:spTree>
    <p:extLst>
      <p:ext uri="{BB962C8B-B14F-4D97-AF65-F5344CB8AC3E}">
        <p14:creationId xmlns:p14="http://schemas.microsoft.com/office/powerpoint/2010/main" val="71258486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79.xml><?xml version="1.0" encoding="utf-8"?>
<p:sldLayout xmlns:a="http://schemas.openxmlformats.org/drawingml/2006/main" xmlns:r="http://schemas.openxmlformats.org/officeDocument/2006/relationships" xmlns:p="http://schemas.openxmlformats.org/presentationml/2006/main" userDrawn="1">
  <p:cSld name="28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914400" y="2057400"/>
            <a:ext cx="8229600" cy="4343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a:solidFill>
                  <a:srgbClr val="000000"/>
                </a:solidFill>
              </a:rPr>
              <a:pPr/>
              <a:t>9/14/2023</a:t>
            </a:fld>
            <a:endParaRPr lang="en-US" dirty="0">
              <a:solidFill>
                <a:srgbClr val="000000"/>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srgbClr val="000000"/>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a:solidFill>
                  <a:srgbClr val="000000"/>
                </a:solidFill>
              </a:rPr>
              <a:pPr/>
              <a:t>‹#›</a:t>
            </a:fld>
            <a:endParaRPr lang="en-US" dirty="0">
              <a:solidFill>
                <a:srgbClr val="000000"/>
              </a:solidFill>
            </a:endParaRPr>
          </a:p>
        </p:txBody>
      </p:sp>
      <p:sp>
        <p:nvSpPr>
          <p:cNvPr id="7" name="Title 1"/>
          <p:cNvSpPr txBox="1">
            <a:spLocks/>
          </p:cNvSpPr>
          <p:nvPr userDrawn="1"/>
        </p:nvSpPr>
        <p:spPr>
          <a:xfrm>
            <a:off x="8534400" y="381000"/>
            <a:ext cx="2540000" cy="609600"/>
          </a:xfrm>
          <a:prstGeom prst="rect">
            <a:avLst/>
          </a:prstGeom>
        </p:spPr>
        <p:txBody>
          <a:bodyPr vert="horz" lIns="91440" tIns="45720" rIns="91440" bIns="45720" rtlCol="0" anchor="t">
            <a:normAutofit/>
          </a:bodyPr>
          <a:lstStyle>
            <a:lvl1pPr algn="r" defTabSz="914400" rtl="0" eaLnBrk="1" latinLnBrk="0" hangingPunct="1">
              <a:spcBef>
                <a:spcPct val="0"/>
              </a:spcBef>
              <a:buNone/>
              <a:defRPr sz="2400" i="1" kern="1200" cap="all" spc="100" baseline="0">
                <a:solidFill>
                  <a:schemeClr val="bg1"/>
                </a:solidFill>
                <a:latin typeface="+mj-lt"/>
                <a:ea typeface="+mj-ea"/>
                <a:cs typeface="+mj-cs"/>
              </a:defRPr>
            </a:lvl1pPr>
          </a:lstStyle>
          <a:p>
            <a:pPr algn="l"/>
            <a:endParaRPr lang="en-US" sz="2400" b="1" i="0" dirty="0">
              <a:solidFill>
                <a:srgbClr val="FFFFFF"/>
              </a:solidFill>
              <a:cs typeface="Arial" pitchFamily="34" charset="0"/>
            </a:endParaRPr>
          </a:p>
        </p:txBody>
      </p:sp>
    </p:spTree>
    <p:extLst>
      <p:ext uri="{BB962C8B-B14F-4D97-AF65-F5344CB8AC3E}">
        <p14:creationId xmlns:p14="http://schemas.microsoft.com/office/powerpoint/2010/main" val="16507468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59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endParaRPr lang="en-US" dirty="0"/>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smtClean="0">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415916071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80.xml><?xml version="1.0" encoding="utf-8"?>
<p:sldLayout xmlns:a="http://schemas.openxmlformats.org/drawingml/2006/main" xmlns:r="http://schemas.openxmlformats.org/officeDocument/2006/relationships" xmlns:p="http://schemas.openxmlformats.org/presentationml/2006/main" userDrawn="1">
  <p:cSld name="29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914400" y="2057400"/>
            <a:ext cx="8229600" cy="4343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a:solidFill>
                  <a:srgbClr val="000000"/>
                </a:solidFill>
              </a:rPr>
              <a:pPr/>
              <a:t>9/14/2023</a:t>
            </a:fld>
            <a:endParaRPr lang="en-US" dirty="0">
              <a:solidFill>
                <a:srgbClr val="000000"/>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srgbClr val="000000"/>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a:solidFill>
                  <a:srgbClr val="000000"/>
                </a:solidFill>
              </a:rPr>
              <a:pPr/>
              <a:t>‹#›</a:t>
            </a:fld>
            <a:endParaRPr lang="en-US" dirty="0">
              <a:solidFill>
                <a:srgbClr val="000000"/>
              </a:solidFill>
            </a:endParaRPr>
          </a:p>
        </p:txBody>
      </p:sp>
      <p:sp>
        <p:nvSpPr>
          <p:cNvPr id="7" name="Title 1"/>
          <p:cNvSpPr txBox="1">
            <a:spLocks/>
          </p:cNvSpPr>
          <p:nvPr userDrawn="1"/>
        </p:nvSpPr>
        <p:spPr>
          <a:xfrm>
            <a:off x="8534400" y="381000"/>
            <a:ext cx="2540000" cy="609600"/>
          </a:xfrm>
          <a:prstGeom prst="rect">
            <a:avLst/>
          </a:prstGeom>
        </p:spPr>
        <p:txBody>
          <a:bodyPr vert="horz" lIns="91440" tIns="45720" rIns="91440" bIns="45720" rtlCol="0" anchor="t">
            <a:normAutofit/>
          </a:bodyPr>
          <a:lstStyle>
            <a:lvl1pPr algn="r" defTabSz="914400" rtl="0" eaLnBrk="1" latinLnBrk="0" hangingPunct="1">
              <a:spcBef>
                <a:spcPct val="0"/>
              </a:spcBef>
              <a:buNone/>
              <a:defRPr sz="2400" i="1" kern="1200" cap="all" spc="100" baseline="0">
                <a:solidFill>
                  <a:schemeClr val="bg1"/>
                </a:solidFill>
                <a:latin typeface="+mj-lt"/>
                <a:ea typeface="+mj-ea"/>
                <a:cs typeface="+mj-cs"/>
              </a:defRPr>
            </a:lvl1pPr>
          </a:lstStyle>
          <a:p>
            <a:pPr algn="l"/>
            <a:endParaRPr lang="en-US" sz="2400" b="1" i="0" dirty="0">
              <a:solidFill>
                <a:srgbClr val="FFFFFF"/>
              </a:solidFill>
              <a:cs typeface="Arial" pitchFamily="34" charset="0"/>
            </a:endParaRPr>
          </a:p>
        </p:txBody>
      </p:sp>
    </p:spTree>
    <p:extLst>
      <p:ext uri="{BB962C8B-B14F-4D97-AF65-F5344CB8AC3E}">
        <p14:creationId xmlns:p14="http://schemas.microsoft.com/office/powerpoint/2010/main" val="308518688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81.xml><?xml version="1.0" encoding="utf-8"?>
<p:sldLayout xmlns:a="http://schemas.openxmlformats.org/drawingml/2006/main" xmlns:r="http://schemas.openxmlformats.org/officeDocument/2006/relationships" xmlns:p="http://schemas.openxmlformats.org/presentationml/2006/main" userDrawn="1">
  <p:cSld name="30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914400" y="2057400"/>
            <a:ext cx="8229600" cy="4343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a:solidFill>
                  <a:srgbClr val="000000"/>
                </a:solidFill>
              </a:rPr>
              <a:pPr/>
              <a:t>9/14/2023</a:t>
            </a:fld>
            <a:endParaRPr lang="en-US" dirty="0">
              <a:solidFill>
                <a:srgbClr val="000000"/>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srgbClr val="000000"/>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a:solidFill>
                  <a:srgbClr val="000000"/>
                </a:solidFill>
              </a:rPr>
              <a:pPr/>
              <a:t>‹#›</a:t>
            </a:fld>
            <a:endParaRPr lang="en-US" dirty="0">
              <a:solidFill>
                <a:srgbClr val="000000"/>
              </a:solidFill>
            </a:endParaRPr>
          </a:p>
        </p:txBody>
      </p:sp>
      <p:sp>
        <p:nvSpPr>
          <p:cNvPr id="7" name="Title 1"/>
          <p:cNvSpPr txBox="1">
            <a:spLocks/>
          </p:cNvSpPr>
          <p:nvPr userDrawn="1"/>
        </p:nvSpPr>
        <p:spPr>
          <a:xfrm>
            <a:off x="8534400" y="381000"/>
            <a:ext cx="2540000" cy="609600"/>
          </a:xfrm>
          <a:prstGeom prst="rect">
            <a:avLst/>
          </a:prstGeom>
        </p:spPr>
        <p:txBody>
          <a:bodyPr vert="horz" lIns="91440" tIns="45720" rIns="91440" bIns="45720" rtlCol="0" anchor="t">
            <a:normAutofit/>
          </a:bodyPr>
          <a:lstStyle>
            <a:lvl1pPr algn="r" defTabSz="914400" rtl="0" eaLnBrk="1" latinLnBrk="0" hangingPunct="1">
              <a:spcBef>
                <a:spcPct val="0"/>
              </a:spcBef>
              <a:buNone/>
              <a:defRPr sz="2400" i="1" kern="1200" cap="all" spc="100" baseline="0">
                <a:solidFill>
                  <a:schemeClr val="bg1"/>
                </a:solidFill>
                <a:latin typeface="+mj-lt"/>
                <a:ea typeface="+mj-ea"/>
                <a:cs typeface="+mj-cs"/>
              </a:defRPr>
            </a:lvl1pPr>
          </a:lstStyle>
          <a:p>
            <a:pPr algn="l"/>
            <a:endParaRPr lang="en-US" sz="2400" b="1" i="0" dirty="0">
              <a:solidFill>
                <a:srgbClr val="FFFFFF"/>
              </a:solidFill>
              <a:cs typeface="Arial" pitchFamily="34" charset="0"/>
            </a:endParaRPr>
          </a:p>
        </p:txBody>
      </p:sp>
    </p:spTree>
    <p:extLst>
      <p:ext uri="{BB962C8B-B14F-4D97-AF65-F5344CB8AC3E}">
        <p14:creationId xmlns:p14="http://schemas.microsoft.com/office/powerpoint/2010/main" val="1820089653"/>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26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307249493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sz="3600"/>
            </a:lvl1p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4509A250-FF31-4206-8172-F9D3106AACB1}" type="datetimeFigureOut">
              <a:rPr lang="en-US" smtClean="0"/>
              <a:t>9/14/2023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304486672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27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418388032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28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101054129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129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59405480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1_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a:solidFill>
                  <a:prstClr val="black"/>
                </a:solidFill>
              </a:rPr>
              <a:pPr/>
              <a:t>9/14/2023</a:t>
            </a:fld>
            <a:endParaRPr lang="en-US" dirty="0">
              <a:solidFill>
                <a:prstClr val="black"/>
              </a:solidFill>
            </a:endParaRPr>
          </a:p>
        </p:txBody>
      </p:sp>
      <p:sp>
        <p:nvSpPr>
          <p:cNvPr id="6" name="Footer Placeholder 5"/>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7" name="Slide Number Placeholder 6"/>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393090453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130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191504895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13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382694812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132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341489971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133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231142605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134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308500145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135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399020924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77335" y="2700867"/>
            <a:ext cx="8596668" cy="1826581"/>
          </a:xfrm>
        </p:spPr>
        <p:txBody>
          <a:bodyPr anchor="b"/>
          <a:lstStyle>
            <a:lvl1pPr algn="l">
              <a:defRPr sz="4000" b="0" cap="none"/>
            </a:lvl1pPr>
          </a:lstStyle>
          <a:p>
            <a:r>
              <a:rPr lang="en-US"/>
              <a:t>Click to edit Master title style</a:t>
            </a:r>
            <a:endParaRPr lang="en-US" dirty="0"/>
          </a:p>
        </p:txBody>
      </p:sp>
      <p:sp>
        <p:nvSpPr>
          <p:cNvPr id="3" name="Text Placeholder 2"/>
          <p:cNvSpPr>
            <a:spLocks noGrp="1"/>
          </p:cNvSpPr>
          <p:nvPr>
            <p:ph type="body" idx="1"/>
          </p:nvPr>
        </p:nvSpPr>
        <p:spPr>
          <a:xfrm>
            <a:off x="677335" y="4527448"/>
            <a:ext cx="8596668" cy="860400"/>
          </a:xfrm>
        </p:spPr>
        <p:txBody>
          <a:bodyPr anchor="t"/>
          <a:lstStyle>
            <a:lvl1pPr marL="0" indent="0" algn="l">
              <a:buNone/>
              <a:defRPr sz="2000">
                <a:solidFill>
                  <a:schemeClr val="tx1">
                    <a:lumMod val="50000"/>
                    <a:lumOff val="50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9796027F-7875-4030-9381-8BD8C4F21935}" type="datetimeFigureOut">
              <a:rPr lang="en-US" smtClean="0"/>
              <a:t>9/14/2023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2081295975"/>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136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196052549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137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228941811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138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128354216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139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422895582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140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314780365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14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194710700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142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314399589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143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13438336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userDrawn="1">
  <p:cSld name="144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133586431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userDrawn="1">
  <p:cSld name="145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375360563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77334" y="2160589"/>
            <a:ext cx="4184035" cy="388077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5089970" y="2160589"/>
            <a:ext cx="4184034" cy="388077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9796027F-7875-4030-9381-8BD8C4F21935}" type="datetimeFigureOut">
              <a:rPr lang="en-US" smtClean="0"/>
              <a:t>9/14/2023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2513514733"/>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userDrawn="1">
  <p:cSld name="146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105967832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userDrawn="1">
  <p:cSld name="148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263188962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userDrawn="1">
  <p:cSld name="149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316696267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userDrawn="1">
  <p:cSld name="152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73414901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userDrawn="1">
  <p:cSld name="153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371641385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userDrawn="1">
  <p:cSld name="154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374151278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userDrawn="1">
  <p:cSld name="156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337434163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userDrawn="1">
  <p:cSld name="157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101373792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userDrawn="1">
  <p:cSld name="213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endParaRPr lang="en-US" dirty="0"/>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smtClean="0">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394784416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grpSp>
        <p:nvGrpSpPr>
          <p:cNvPr id="7" name="Group 6"/>
          <p:cNvGrpSpPr/>
          <p:nvPr/>
        </p:nvGrpSpPr>
        <p:grpSpPr>
          <a:xfrm>
            <a:off x="0" y="-8467"/>
            <a:ext cx="12192000" cy="6866467"/>
            <a:chOff x="0" y="-8467"/>
            <a:chExt cx="12192000" cy="6866467"/>
          </a:xfrm>
        </p:grpSpPr>
        <p:cxnSp>
          <p:nvCxnSpPr>
            <p:cNvPr id="32" name="Straight Connector 31"/>
            <p:cNvCxnSpPr/>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p:cNvCxnSpPr/>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24" name="Rectangle 23"/>
            <p:cNvSpPr/>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6" name="Rectangle 25"/>
            <p:cNvSpPr/>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7" name="Isosceles Triangle 26"/>
            <p:cNvSpPr/>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28" name="Rectangle 27"/>
            <p:cNvSpPr/>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9" name="Rectangle 28"/>
            <p:cNvSpPr/>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0" name="Rectangle 29"/>
            <p:cNvSpPr/>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31" name="Isosceles Triangle 30"/>
            <p:cNvSpPr/>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Isosceles Triangle 18"/>
            <p:cNvSpPr/>
            <p:nvPr/>
          </p:nvSpPr>
          <p:spPr>
            <a:xfrm rot="10800000">
              <a:off x="0" y="0"/>
              <a:ext cx="842596" cy="5666154"/>
            </a:xfrm>
            <a:prstGeom prst="triangle">
              <a:avLst>
                <a:gd name="adj" fmla="val 10000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2" name="Title 1"/>
          <p:cNvSpPr>
            <a:spLocks noGrp="1"/>
          </p:cNvSpPr>
          <p:nvPr>
            <p:ph type="ctrTitle"/>
          </p:nvPr>
        </p:nvSpPr>
        <p:spPr>
          <a:xfrm>
            <a:off x="1507067" y="2404534"/>
            <a:ext cx="7766936" cy="1646302"/>
          </a:xfrm>
        </p:spPr>
        <p:txBody>
          <a:bodyPr anchor="b">
            <a:noAutofit/>
          </a:bodyPr>
          <a:lstStyle>
            <a:lvl1pPr algn="r">
              <a:defRPr sz="5400">
                <a:solidFill>
                  <a:schemeClr val="accent1"/>
                </a:solidFill>
              </a:defRPr>
            </a:lvl1pPr>
          </a:lstStyle>
          <a:p>
            <a:r>
              <a:rPr lang="en-US"/>
              <a:t>Click to edit Master title style</a:t>
            </a:r>
            <a:endParaRPr lang="en-US" dirty="0"/>
          </a:p>
        </p:txBody>
      </p:sp>
      <p:sp>
        <p:nvSpPr>
          <p:cNvPr id="3" name="Subtitle 2"/>
          <p:cNvSpPr>
            <a:spLocks noGrp="1"/>
          </p:cNvSpPr>
          <p:nvPr>
            <p:ph type="subTitle" idx="1"/>
          </p:nvPr>
        </p:nvSpPr>
        <p:spPr>
          <a:xfrm>
            <a:off x="1507067" y="4050833"/>
            <a:ext cx="7766936" cy="1096899"/>
          </a:xfrm>
        </p:spPr>
        <p:txBody>
          <a:bodyPr anchor="t"/>
          <a:lstStyle>
            <a:lvl1pPr marL="0" indent="0" algn="r">
              <a:buNone/>
              <a:defRPr>
                <a:solidFill>
                  <a:schemeClr val="tx1">
                    <a:lumMod val="50000"/>
                    <a:lumOff val="50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4AAD347D-5ACD-4C99-B74B-A9C85AD731AF}" type="datetimeFigureOut">
              <a:rPr lang="en-US" smtClean="0"/>
              <a:t>9/14/2023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34239905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lang="en-US" dirty="0"/>
          </a:p>
        </p:txBody>
      </p:sp>
      <p:sp>
        <p:nvSpPr>
          <p:cNvPr id="3" name="Text Placeholder 2"/>
          <p:cNvSpPr>
            <a:spLocks noGrp="1"/>
          </p:cNvSpPr>
          <p:nvPr>
            <p:ph type="body" idx="1"/>
          </p:nvPr>
        </p:nvSpPr>
        <p:spPr>
          <a:xfrm>
            <a:off x="675745" y="2160983"/>
            <a:ext cx="4185623" cy="576262"/>
          </a:xfrm>
        </p:spPr>
        <p:txBody>
          <a:bodyPr anchor="b">
            <a:noAutofit/>
          </a:bodyPr>
          <a:lstStyle>
            <a:lvl1pPr marL="0" indent="0">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675745" y="2737245"/>
            <a:ext cx="4185623" cy="3304117"/>
          </a:xfrm>
        </p:spPr>
        <p:txBody>
          <a:bodyPr>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5088383" y="2160983"/>
            <a:ext cx="4185618" cy="576262"/>
          </a:xfrm>
        </p:spPr>
        <p:txBody>
          <a:bodyPr anchor="b">
            <a:noAutofit/>
          </a:bodyPr>
          <a:lstStyle>
            <a:lvl1pPr marL="0" indent="0">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5088384" y="2737245"/>
            <a:ext cx="4185617" cy="3304117"/>
          </a:xfrm>
        </p:spPr>
        <p:txBody>
          <a:bodyPr>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9796027F-7875-4030-9381-8BD8C4F21935}" type="datetimeFigureOut">
              <a:rPr lang="en-US" smtClean="0"/>
              <a:t>9/14/2023</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281644350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sz="3600"/>
            </a:lvl1p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4509A250-FF31-4206-8172-F9D3106AACB1}" type="datetimeFigureOut">
              <a:rPr lang="en-US" smtClean="0"/>
              <a:t>9/14/2023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1331466306"/>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77335" y="2700867"/>
            <a:ext cx="8596668" cy="1826581"/>
          </a:xfrm>
        </p:spPr>
        <p:txBody>
          <a:bodyPr anchor="b"/>
          <a:lstStyle>
            <a:lvl1pPr algn="l">
              <a:defRPr sz="4000" b="0" cap="none"/>
            </a:lvl1pPr>
          </a:lstStyle>
          <a:p>
            <a:r>
              <a:rPr lang="en-US"/>
              <a:t>Click to edit Master title style</a:t>
            </a:r>
            <a:endParaRPr lang="en-US" dirty="0"/>
          </a:p>
        </p:txBody>
      </p:sp>
      <p:sp>
        <p:nvSpPr>
          <p:cNvPr id="3" name="Text Placeholder 2"/>
          <p:cNvSpPr>
            <a:spLocks noGrp="1"/>
          </p:cNvSpPr>
          <p:nvPr>
            <p:ph type="body" idx="1"/>
          </p:nvPr>
        </p:nvSpPr>
        <p:spPr>
          <a:xfrm>
            <a:off x="677335" y="4527448"/>
            <a:ext cx="8596668" cy="860400"/>
          </a:xfrm>
        </p:spPr>
        <p:txBody>
          <a:bodyPr anchor="t"/>
          <a:lstStyle>
            <a:lvl1pPr marL="0" indent="0" algn="l">
              <a:buNone/>
              <a:defRPr sz="2000">
                <a:solidFill>
                  <a:schemeClr val="tx1">
                    <a:lumMod val="50000"/>
                    <a:lumOff val="50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9796027F-7875-4030-9381-8BD8C4F21935}" type="datetimeFigureOut">
              <a:rPr lang="en-US" smtClean="0"/>
              <a:t>9/14/2023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745175334"/>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77334" y="2160589"/>
            <a:ext cx="4184035" cy="388077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5089970" y="2160589"/>
            <a:ext cx="4184034" cy="388077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9796027F-7875-4030-9381-8BD8C4F21935}" type="datetimeFigureOut">
              <a:rPr lang="en-US" smtClean="0"/>
              <a:t>9/14/2023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566484181"/>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lang="en-US" dirty="0"/>
          </a:p>
        </p:txBody>
      </p:sp>
      <p:sp>
        <p:nvSpPr>
          <p:cNvPr id="3" name="Text Placeholder 2"/>
          <p:cNvSpPr>
            <a:spLocks noGrp="1"/>
          </p:cNvSpPr>
          <p:nvPr>
            <p:ph type="body" idx="1"/>
          </p:nvPr>
        </p:nvSpPr>
        <p:spPr>
          <a:xfrm>
            <a:off x="675745" y="2160983"/>
            <a:ext cx="4185623" cy="576262"/>
          </a:xfrm>
        </p:spPr>
        <p:txBody>
          <a:bodyPr anchor="b">
            <a:noAutofit/>
          </a:bodyPr>
          <a:lstStyle>
            <a:lvl1pPr marL="0" indent="0">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675745" y="2737245"/>
            <a:ext cx="4185623" cy="3304117"/>
          </a:xfrm>
        </p:spPr>
        <p:txBody>
          <a:bodyPr>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5088383" y="2160983"/>
            <a:ext cx="4185618" cy="576262"/>
          </a:xfrm>
        </p:spPr>
        <p:txBody>
          <a:bodyPr anchor="b">
            <a:noAutofit/>
          </a:bodyPr>
          <a:lstStyle>
            <a:lvl1pPr marL="0" indent="0">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5088384" y="2737245"/>
            <a:ext cx="4185617" cy="3304117"/>
          </a:xfrm>
        </p:spPr>
        <p:txBody>
          <a:bodyPr>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9796027F-7875-4030-9381-8BD8C4F21935}" type="datetimeFigureOut">
              <a:rPr lang="en-US" smtClean="0"/>
              <a:t>9/14/2023</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522874257"/>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77334" y="609600"/>
            <a:ext cx="8596668" cy="1320800"/>
          </a:xfrm>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4509A250-FF31-4206-8172-F9D3106AACB1}" type="datetimeFigureOut">
              <a:rPr lang="en-US" smtClean="0"/>
              <a:t>9/14/2023</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1602994760"/>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509A250-FF31-4206-8172-F9D3106AACB1}" type="datetimeFigureOut">
              <a:rPr lang="en-US" smtClean="0"/>
              <a:t>9/14/2023</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1795658743"/>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7334" y="1498604"/>
            <a:ext cx="3854528" cy="1278466"/>
          </a:xfrm>
        </p:spPr>
        <p:txBody>
          <a:bodyPr anchor="b">
            <a:normAutofit/>
          </a:bodyPr>
          <a:lstStyle>
            <a:lvl1pPr>
              <a:defRPr sz="2000"/>
            </a:lvl1pPr>
          </a:lstStyle>
          <a:p>
            <a:r>
              <a:rPr lang="en-US"/>
              <a:t>Click to edit Master title style</a:t>
            </a:r>
            <a:endParaRPr lang="en-US" dirty="0"/>
          </a:p>
        </p:txBody>
      </p:sp>
      <p:sp>
        <p:nvSpPr>
          <p:cNvPr id="3" name="Content Placeholder 2"/>
          <p:cNvSpPr>
            <a:spLocks noGrp="1"/>
          </p:cNvSpPr>
          <p:nvPr>
            <p:ph idx="1"/>
          </p:nvPr>
        </p:nvSpPr>
        <p:spPr>
          <a:xfrm>
            <a:off x="4760461" y="514924"/>
            <a:ext cx="4513541" cy="5526437"/>
          </a:xfrm>
        </p:spPr>
        <p:txBody>
          <a:bodyPr>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77334" y="2777069"/>
            <a:ext cx="3854528" cy="2584449"/>
          </a:xfrm>
        </p:spPr>
        <p:txBody>
          <a:bodyPr>
            <a:normAutofit/>
          </a:bodyPr>
          <a:lstStyle>
            <a:lvl1pPr marL="0" indent="0">
              <a:buNone/>
              <a:defRPr sz="1400"/>
            </a:lvl1pPr>
            <a:lvl2pPr marL="457063" indent="0">
              <a:buNone/>
              <a:defRPr sz="1400"/>
            </a:lvl2pPr>
            <a:lvl3pPr marL="914126" indent="0">
              <a:buNone/>
              <a:defRPr sz="1200"/>
            </a:lvl3pPr>
            <a:lvl4pPr marL="1371189" indent="0">
              <a:buNone/>
              <a:defRPr sz="1000"/>
            </a:lvl4pPr>
            <a:lvl5pPr marL="1828251" indent="0">
              <a:buNone/>
              <a:defRPr sz="1000"/>
            </a:lvl5pPr>
            <a:lvl6pPr marL="2285314" indent="0">
              <a:buNone/>
              <a:defRPr sz="1000"/>
            </a:lvl6pPr>
            <a:lvl7pPr marL="2742377" indent="0">
              <a:buNone/>
              <a:defRPr sz="1000"/>
            </a:lvl7pPr>
            <a:lvl8pPr marL="3199440" indent="0">
              <a:buNone/>
              <a:defRPr sz="1000"/>
            </a:lvl8pPr>
            <a:lvl9pPr marL="3656503"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4509A250-FF31-4206-8172-F9D3106AACB1}" type="datetimeFigureOut">
              <a:rPr lang="en-US" smtClean="0"/>
              <a:t>9/14/2023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3643322518"/>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7334" y="4800600"/>
            <a:ext cx="8596667" cy="566738"/>
          </a:xfrm>
        </p:spPr>
        <p:txBody>
          <a:bodyPr anchor="b">
            <a:normAutofit/>
          </a:bodyPr>
          <a:lstStyle>
            <a:lvl1pPr algn="l">
              <a:defRPr sz="2400" b="0"/>
            </a:lvl1pPr>
          </a:lstStyle>
          <a:p>
            <a:r>
              <a:rPr lang="en-US"/>
              <a:t>Click to edit Master title style</a:t>
            </a:r>
            <a:endParaRPr lang="en-US" dirty="0"/>
          </a:p>
        </p:txBody>
      </p:sp>
      <p:sp>
        <p:nvSpPr>
          <p:cNvPr id="3" name="Picture Placeholder 2"/>
          <p:cNvSpPr>
            <a:spLocks noGrp="1" noChangeAspect="1"/>
          </p:cNvSpPr>
          <p:nvPr>
            <p:ph type="pic" idx="1"/>
          </p:nvPr>
        </p:nvSpPr>
        <p:spPr>
          <a:xfrm>
            <a:off x="677334" y="609600"/>
            <a:ext cx="8596668" cy="3845718"/>
          </a:xfrm>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dirty="0"/>
              <a:t>Click icon to add picture</a:t>
            </a:r>
          </a:p>
        </p:txBody>
      </p:sp>
      <p:sp>
        <p:nvSpPr>
          <p:cNvPr id="4" name="Text Placeholder 3"/>
          <p:cNvSpPr>
            <a:spLocks noGrp="1"/>
          </p:cNvSpPr>
          <p:nvPr>
            <p:ph type="body" sz="half" idx="2"/>
          </p:nvPr>
        </p:nvSpPr>
        <p:spPr>
          <a:xfrm>
            <a:off x="677334" y="5367338"/>
            <a:ext cx="8596667" cy="674024"/>
          </a:xfrm>
        </p:spPr>
        <p:txBody>
          <a:bodyPr>
            <a:normAutofit/>
          </a:bodyPr>
          <a:lstStyle>
            <a:lvl1pPr marL="0" indent="0">
              <a:buNone/>
              <a:defRPr sz="12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5" name="Date Placeholder 4"/>
          <p:cNvSpPr>
            <a:spLocks noGrp="1"/>
          </p:cNvSpPr>
          <p:nvPr>
            <p:ph type="dt" sz="half" idx="10"/>
          </p:nvPr>
        </p:nvSpPr>
        <p:spPr/>
        <p:txBody>
          <a:bodyPr/>
          <a:lstStyle/>
          <a:p>
            <a:fld id="{4509A250-FF31-4206-8172-F9D3106AACB1}" type="datetimeFigureOut">
              <a:rPr lang="en-US" smtClean="0"/>
              <a:t>9/14/2023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2991586807"/>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p:cSld name="Title and Caption">
    <p:spTree>
      <p:nvGrpSpPr>
        <p:cNvPr id="1" name=""/>
        <p:cNvGrpSpPr/>
        <p:nvPr/>
      </p:nvGrpSpPr>
      <p:grpSpPr>
        <a:xfrm>
          <a:off x="0" y="0"/>
          <a:ext cx="0" cy="0"/>
          <a:chOff x="0" y="0"/>
          <a:chExt cx="0" cy="0"/>
        </a:xfrm>
      </p:grpSpPr>
      <p:sp>
        <p:nvSpPr>
          <p:cNvPr id="2" name="Title 1"/>
          <p:cNvSpPr>
            <a:spLocks noGrp="1"/>
          </p:cNvSpPr>
          <p:nvPr>
            <p:ph type="title"/>
          </p:nvPr>
        </p:nvSpPr>
        <p:spPr>
          <a:xfrm>
            <a:off x="677335" y="609600"/>
            <a:ext cx="8596668" cy="3403600"/>
          </a:xfrm>
        </p:spPr>
        <p:txBody>
          <a:bodyPr anchor="ctr">
            <a:normAutofit/>
          </a:bodyPr>
          <a:lstStyle>
            <a:lvl1pPr algn="l">
              <a:defRPr sz="4400" b="0" cap="none"/>
            </a:lvl1pPr>
          </a:lstStyle>
          <a:p>
            <a:r>
              <a:rPr lang="en-US"/>
              <a:t>Click to edit Master title style</a:t>
            </a:r>
            <a:endParaRPr lang="en-US" dirty="0"/>
          </a:p>
        </p:txBody>
      </p:sp>
      <p:sp>
        <p:nvSpPr>
          <p:cNvPr id="3" name="Text Placeholder 2"/>
          <p:cNvSpPr>
            <a:spLocks noGrp="1"/>
          </p:cNvSpPr>
          <p:nvPr>
            <p:ph type="body" idx="1"/>
          </p:nvPr>
        </p:nvSpPr>
        <p:spPr>
          <a:xfrm>
            <a:off x="677335" y="4470400"/>
            <a:ext cx="8596668" cy="1570962"/>
          </a:xfrm>
        </p:spPr>
        <p:txBody>
          <a:bodyPr anchor="ctr">
            <a:normAutofit/>
          </a:bodyPr>
          <a:lstStyle>
            <a:lvl1pPr marL="0" indent="0" algn="l">
              <a:buNone/>
              <a:defRPr sz="1800">
                <a:solidFill>
                  <a:schemeClr val="tx1">
                    <a:lumMod val="75000"/>
                    <a:lumOff val="2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4509A250-FF31-4206-8172-F9D3106AACB1}" type="datetimeFigureOut">
              <a:rPr lang="en-US" smtClean="0"/>
              <a:t>9/14/2023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484282258"/>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p:cSld name="Quot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931334" y="609600"/>
            <a:ext cx="8094134" cy="3022600"/>
          </a:xfrm>
        </p:spPr>
        <p:txBody>
          <a:bodyPr anchor="ctr">
            <a:normAutofit/>
          </a:bodyPr>
          <a:lstStyle>
            <a:lvl1pPr algn="l">
              <a:defRPr sz="4400" b="0" cap="none"/>
            </a:lvl1pPr>
          </a:lstStyle>
          <a:p>
            <a:r>
              <a:rPr lang="en-US"/>
              <a:t>Click to edit Master title style</a:t>
            </a:r>
            <a:endParaRPr lang="en-US" dirty="0"/>
          </a:p>
        </p:txBody>
      </p:sp>
      <p:sp>
        <p:nvSpPr>
          <p:cNvPr id="23" name="Text Placeholder 9"/>
          <p:cNvSpPr>
            <a:spLocks noGrp="1"/>
          </p:cNvSpPr>
          <p:nvPr>
            <p:ph type="body" sz="quarter" idx="13"/>
          </p:nvPr>
        </p:nvSpPr>
        <p:spPr>
          <a:xfrm>
            <a:off x="1366139" y="3632200"/>
            <a:ext cx="7224524" cy="381000"/>
          </a:xfrm>
        </p:spPr>
        <p:txBody>
          <a:bodyPr anchor="ctr">
            <a:noAutofit/>
          </a:bodyPr>
          <a:lstStyle>
            <a:lvl1pPr marL="0" indent="0">
              <a:buFontTx/>
              <a:buNone/>
              <a:defRPr sz="1600">
                <a:solidFill>
                  <a:schemeClr val="tx1">
                    <a:lumMod val="50000"/>
                    <a:lumOff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Edit Master text styles</a:t>
            </a:r>
          </a:p>
        </p:txBody>
      </p:sp>
      <p:sp>
        <p:nvSpPr>
          <p:cNvPr id="3" name="Text Placeholder 2"/>
          <p:cNvSpPr>
            <a:spLocks noGrp="1"/>
          </p:cNvSpPr>
          <p:nvPr>
            <p:ph type="body" idx="1"/>
          </p:nvPr>
        </p:nvSpPr>
        <p:spPr>
          <a:xfrm>
            <a:off x="677335" y="4470400"/>
            <a:ext cx="8596668" cy="1570962"/>
          </a:xfrm>
        </p:spPr>
        <p:txBody>
          <a:bodyPr anchor="ctr">
            <a:normAutofit/>
          </a:bodyPr>
          <a:lstStyle>
            <a:lvl1pPr marL="0" indent="0" algn="l">
              <a:buNone/>
              <a:defRPr sz="1800">
                <a:solidFill>
                  <a:schemeClr val="tx1">
                    <a:lumMod val="75000"/>
                    <a:lumOff val="2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4AAD347D-5ACD-4C99-B74B-A9C85AD731AF}" type="datetimeFigureOut">
              <a:rPr lang="en-US" smtClean="0"/>
              <a:t>9/14/2023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02111984F565}" type="slidenum">
              <a:rPr lang="en-US" smtClean="0"/>
              <a:t>‹#›</a:t>
            </a:fld>
            <a:endParaRPr lang="en-US" dirty="0"/>
          </a:p>
        </p:txBody>
      </p:sp>
      <p:sp>
        <p:nvSpPr>
          <p:cNvPr id="20" name="TextBox 19"/>
          <p:cNvSpPr txBox="1"/>
          <p:nvPr/>
        </p:nvSpPr>
        <p:spPr>
          <a:xfrm>
            <a:off x="541870" y="790378"/>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lumMod val="60000"/>
                    <a:lumOff val="40000"/>
                  </a:schemeClr>
                </a:solidFill>
                <a:effectLst/>
                <a:latin typeface="Arial"/>
              </a:rPr>
              <a:t>“</a:t>
            </a:r>
          </a:p>
        </p:txBody>
      </p:sp>
      <p:sp>
        <p:nvSpPr>
          <p:cNvPr id="22" name="TextBox 21"/>
          <p:cNvSpPr txBox="1"/>
          <p:nvPr/>
        </p:nvSpPr>
        <p:spPr>
          <a:xfrm>
            <a:off x="8893011" y="2886556"/>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lumMod val="60000"/>
                    <a:lumOff val="40000"/>
                  </a:schemeClr>
                </a:solidFill>
                <a:latin typeface="Arial"/>
              </a:rPr>
              <a:t>”</a:t>
            </a:r>
            <a:endParaRPr lang="en-US" dirty="0">
              <a:solidFill>
                <a:schemeClr val="accent1">
                  <a:lumMod val="60000"/>
                  <a:lumOff val="40000"/>
                </a:schemeClr>
              </a:solidFill>
              <a:latin typeface="Arial"/>
            </a:endParaRPr>
          </a:p>
        </p:txBody>
      </p:sp>
    </p:spTree>
    <p:extLst>
      <p:ext uri="{BB962C8B-B14F-4D97-AF65-F5344CB8AC3E}">
        <p14:creationId xmlns:p14="http://schemas.microsoft.com/office/powerpoint/2010/main" val="1591752469"/>
      </p:ext>
    </p:extLst>
  </p:cSld>
  <p:clrMapOvr>
    <a:masterClrMapping/>
  </p:clrMapOvr>
  <p:hf sldNum="0" hdr="0" ftr="0" dt="0"/>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77334" y="609600"/>
            <a:ext cx="8596668" cy="1320800"/>
          </a:xfrm>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4509A250-FF31-4206-8172-F9D3106AACB1}" type="datetimeFigureOut">
              <a:rPr lang="en-US" smtClean="0"/>
              <a:t>9/14/2023</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2961243918"/>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p:cSld name="Name Card">
    <p:spTree>
      <p:nvGrpSpPr>
        <p:cNvPr id="1" name=""/>
        <p:cNvGrpSpPr/>
        <p:nvPr/>
      </p:nvGrpSpPr>
      <p:grpSpPr>
        <a:xfrm>
          <a:off x="0" y="0"/>
          <a:ext cx="0" cy="0"/>
          <a:chOff x="0" y="0"/>
          <a:chExt cx="0" cy="0"/>
        </a:xfrm>
      </p:grpSpPr>
      <p:sp>
        <p:nvSpPr>
          <p:cNvPr id="2" name="Title 1"/>
          <p:cNvSpPr>
            <a:spLocks noGrp="1"/>
          </p:cNvSpPr>
          <p:nvPr>
            <p:ph type="title"/>
          </p:nvPr>
        </p:nvSpPr>
        <p:spPr>
          <a:xfrm>
            <a:off x="677335" y="1931988"/>
            <a:ext cx="8596668" cy="2595460"/>
          </a:xfrm>
        </p:spPr>
        <p:txBody>
          <a:bodyPr anchor="b">
            <a:normAutofit/>
          </a:bodyPr>
          <a:lstStyle>
            <a:lvl1pPr algn="l">
              <a:defRPr sz="4400" b="0" cap="none"/>
            </a:lvl1pPr>
          </a:lstStyle>
          <a:p>
            <a:r>
              <a:rPr lang="en-US"/>
              <a:t>Click to edit Master title style</a:t>
            </a:r>
            <a:endParaRPr lang="en-US" dirty="0"/>
          </a:p>
        </p:txBody>
      </p:sp>
      <p:sp>
        <p:nvSpPr>
          <p:cNvPr id="3" name="Text Placeholder 2"/>
          <p:cNvSpPr>
            <a:spLocks noGrp="1"/>
          </p:cNvSpPr>
          <p:nvPr>
            <p:ph type="body" idx="1"/>
          </p:nvPr>
        </p:nvSpPr>
        <p:spPr>
          <a:xfrm>
            <a:off x="677335" y="4527448"/>
            <a:ext cx="8596668" cy="1513914"/>
          </a:xfrm>
        </p:spPr>
        <p:txBody>
          <a:bodyPr anchor="t">
            <a:normAutofit/>
          </a:bodyPr>
          <a:lstStyle>
            <a:lvl1pPr marL="0" indent="0" algn="l">
              <a:buNone/>
              <a:defRPr sz="1800">
                <a:solidFill>
                  <a:schemeClr val="tx1">
                    <a:lumMod val="75000"/>
                    <a:lumOff val="2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4AAD347D-5ACD-4C99-B74B-A9C85AD731AF}" type="datetimeFigureOut">
              <a:rPr lang="en-US" smtClean="0"/>
              <a:t>9/14/2023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3580609277"/>
      </p:ext>
    </p:extLst>
  </p:cSld>
  <p:clrMapOvr>
    <a:masterClrMapping/>
  </p:clrMapOvr>
  <p:hf sldNum="0" hdr="0" ftr="0" dt="0"/>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p:cSld name="Quote Name Card">
    <p:spTree>
      <p:nvGrpSpPr>
        <p:cNvPr id="1" name=""/>
        <p:cNvGrpSpPr/>
        <p:nvPr/>
      </p:nvGrpSpPr>
      <p:grpSpPr>
        <a:xfrm>
          <a:off x="0" y="0"/>
          <a:ext cx="0" cy="0"/>
          <a:chOff x="0" y="0"/>
          <a:chExt cx="0" cy="0"/>
        </a:xfrm>
      </p:grpSpPr>
      <p:sp>
        <p:nvSpPr>
          <p:cNvPr id="2" name="Title 1"/>
          <p:cNvSpPr>
            <a:spLocks noGrp="1"/>
          </p:cNvSpPr>
          <p:nvPr>
            <p:ph type="title"/>
          </p:nvPr>
        </p:nvSpPr>
        <p:spPr>
          <a:xfrm>
            <a:off x="931334" y="609600"/>
            <a:ext cx="8094134" cy="3022600"/>
          </a:xfrm>
        </p:spPr>
        <p:txBody>
          <a:bodyPr anchor="ctr">
            <a:normAutofit/>
          </a:bodyPr>
          <a:lstStyle>
            <a:lvl1pPr algn="l">
              <a:defRPr sz="4400" b="0" cap="none"/>
            </a:lvl1pPr>
          </a:lstStyle>
          <a:p>
            <a:r>
              <a:rPr lang="en-US"/>
              <a:t>Click to edit Master title style</a:t>
            </a:r>
            <a:endParaRPr lang="en-US" dirty="0"/>
          </a:p>
        </p:txBody>
      </p:sp>
      <p:sp>
        <p:nvSpPr>
          <p:cNvPr id="23" name="Text Placeholder 9"/>
          <p:cNvSpPr>
            <a:spLocks noGrp="1"/>
          </p:cNvSpPr>
          <p:nvPr>
            <p:ph type="body" sz="quarter" idx="13"/>
          </p:nvPr>
        </p:nvSpPr>
        <p:spPr>
          <a:xfrm>
            <a:off x="677332" y="4013200"/>
            <a:ext cx="8596669" cy="514248"/>
          </a:xfrm>
        </p:spPr>
        <p:txBody>
          <a:bodyPr anchor="b">
            <a:noAutofit/>
          </a:bodyPr>
          <a:lstStyle>
            <a:lvl1pPr marL="0" indent="0">
              <a:buFontTx/>
              <a:buNone/>
              <a:defRPr sz="2400">
                <a:solidFill>
                  <a:schemeClr val="tx1">
                    <a:lumMod val="75000"/>
                    <a:lumOff val="25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Edit Master text styles</a:t>
            </a:r>
          </a:p>
        </p:txBody>
      </p:sp>
      <p:sp>
        <p:nvSpPr>
          <p:cNvPr id="3" name="Text Placeholder 2"/>
          <p:cNvSpPr>
            <a:spLocks noGrp="1"/>
          </p:cNvSpPr>
          <p:nvPr>
            <p:ph type="body" idx="1"/>
          </p:nvPr>
        </p:nvSpPr>
        <p:spPr>
          <a:xfrm>
            <a:off x="677335" y="4527448"/>
            <a:ext cx="8596668" cy="1513914"/>
          </a:xfrm>
        </p:spPr>
        <p:txBody>
          <a:bodyPr anchor="t">
            <a:normAutofit/>
          </a:bodyPr>
          <a:lstStyle>
            <a:lvl1pPr marL="0" indent="0" algn="l">
              <a:buNone/>
              <a:defRPr sz="1800">
                <a:solidFill>
                  <a:schemeClr val="tx1">
                    <a:lumMod val="50000"/>
                    <a:lumOff val="50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4AAD347D-5ACD-4C99-B74B-A9C85AD731AF}" type="datetimeFigureOut">
              <a:rPr lang="en-US" smtClean="0"/>
              <a:t>9/14/2023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02111984F565}" type="slidenum">
              <a:rPr lang="en-US" smtClean="0"/>
              <a:t>‹#›</a:t>
            </a:fld>
            <a:endParaRPr lang="en-US" dirty="0"/>
          </a:p>
        </p:txBody>
      </p:sp>
      <p:sp>
        <p:nvSpPr>
          <p:cNvPr id="24" name="TextBox 23"/>
          <p:cNvSpPr txBox="1"/>
          <p:nvPr/>
        </p:nvSpPr>
        <p:spPr>
          <a:xfrm>
            <a:off x="541870" y="790378"/>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lumMod val="60000"/>
                    <a:lumOff val="40000"/>
                  </a:schemeClr>
                </a:solidFill>
                <a:effectLst/>
                <a:latin typeface="Arial"/>
              </a:rPr>
              <a:t>“</a:t>
            </a:r>
          </a:p>
        </p:txBody>
      </p:sp>
      <p:sp>
        <p:nvSpPr>
          <p:cNvPr id="25" name="TextBox 24"/>
          <p:cNvSpPr txBox="1"/>
          <p:nvPr/>
        </p:nvSpPr>
        <p:spPr>
          <a:xfrm>
            <a:off x="8893011" y="2886556"/>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lumMod val="60000"/>
                    <a:lumOff val="40000"/>
                  </a:schemeClr>
                </a:solidFill>
                <a:effectLst/>
                <a:latin typeface="Arial"/>
              </a:rPr>
              <a:t>”</a:t>
            </a:r>
          </a:p>
        </p:txBody>
      </p:sp>
    </p:spTree>
    <p:extLst>
      <p:ext uri="{BB962C8B-B14F-4D97-AF65-F5344CB8AC3E}">
        <p14:creationId xmlns:p14="http://schemas.microsoft.com/office/powerpoint/2010/main" val="2320540483"/>
      </p:ext>
    </p:extLst>
  </p:cSld>
  <p:clrMapOvr>
    <a:masterClrMapping/>
  </p:clrMapOvr>
  <p:hf sldNum="0" hdr="0" ftr="0" dt="0"/>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p:cSld name="True or False">
    <p:spTree>
      <p:nvGrpSpPr>
        <p:cNvPr id="1" name=""/>
        <p:cNvGrpSpPr/>
        <p:nvPr/>
      </p:nvGrpSpPr>
      <p:grpSpPr>
        <a:xfrm>
          <a:off x="0" y="0"/>
          <a:ext cx="0" cy="0"/>
          <a:chOff x="0" y="0"/>
          <a:chExt cx="0" cy="0"/>
        </a:xfrm>
      </p:grpSpPr>
      <p:sp>
        <p:nvSpPr>
          <p:cNvPr id="2" name="Title 1"/>
          <p:cNvSpPr>
            <a:spLocks noGrp="1"/>
          </p:cNvSpPr>
          <p:nvPr>
            <p:ph type="title"/>
          </p:nvPr>
        </p:nvSpPr>
        <p:spPr>
          <a:xfrm>
            <a:off x="685799" y="609600"/>
            <a:ext cx="8588203" cy="3022600"/>
          </a:xfrm>
        </p:spPr>
        <p:txBody>
          <a:bodyPr anchor="ctr">
            <a:normAutofit/>
          </a:bodyPr>
          <a:lstStyle>
            <a:lvl1pPr algn="l">
              <a:defRPr sz="4400" b="0" cap="none"/>
            </a:lvl1pPr>
          </a:lstStyle>
          <a:p>
            <a:r>
              <a:rPr lang="en-US"/>
              <a:t>Click to edit Master title style</a:t>
            </a:r>
            <a:endParaRPr lang="en-US" dirty="0"/>
          </a:p>
        </p:txBody>
      </p:sp>
      <p:sp>
        <p:nvSpPr>
          <p:cNvPr id="23" name="Text Placeholder 9"/>
          <p:cNvSpPr>
            <a:spLocks noGrp="1"/>
          </p:cNvSpPr>
          <p:nvPr>
            <p:ph type="body" sz="quarter" idx="13"/>
          </p:nvPr>
        </p:nvSpPr>
        <p:spPr>
          <a:xfrm>
            <a:off x="677332" y="4013200"/>
            <a:ext cx="8596669" cy="514248"/>
          </a:xfrm>
        </p:spPr>
        <p:txBody>
          <a:bodyPr anchor="b">
            <a:noAutofit/>
          </a:bodyPr>
          <a:lstStyle>
            <a:lvl1pPr marL="0" indent="0">
              <a:buFontTx/>
              <a:buNone/>
              <a:defRPr sz="2400">
                <a:solidFill>
                  <a:schemeClr val="accent1"/>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Edit Master text styles</a:t>
            </a:r>
          </a:p>
        </p:txBody>
      </p:sp>
      <p:sp>
        <p:nvSpPr>
          <p:cNvPr id="3" name="Text Placeholder 2"/>
          <p:cNvSpPr>
            <a:spLocks noGrp="1"/>
          </p:cNvSpPr>
          <p:nvPr>
            <p:ph type="body" idx="1"/>
          </p:nvPr>
        </p:nvSpPr>
        <p:spPr>
          <a:xfrm>
            <a:off x="677335" y="4527448"/>
            <a:ext cx="8596668" cy="1513914"/>
          </a:xfrm>
        </p:spPr>
        <p:txBody>
          <a:bodyPr anchor="t">
            <a:normAutofit/>
          </a:bodyPr>
          <a:lstStyle>
            <a:lvl1pPr marL="0" indent="0" algn="l">
              <a:buNone/>
              <a:defRPr sz="1800">
                <a:solidFill>
                  <a:schemeClr val="tx1">
                    <a:lumMod val="50000"/>
                    <a:lumOff val="50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4AAD347D-5ACD-4C99-B74B-A9C85AD731AF}" type="datetimeFigureOut">
              <a:rPr lang="en-US" smtClean="0"/>
              <a:t>9/14/2023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1554939674"/>
      </p:ext>
    </p:extLst>
  </p:cSld>
  <p:clrMapOvr>
    <a:masterClrMapping/>
  </p:clrMapOvr>
  <p:hf sldNum="0" hdr="0" ftr="0" dt="0"/>
</p:sldLayout>
</file>

<file path=ppt/slideLayouts/slideLayout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4509A250-FF31-4206-8172-F9D3106AACB1}" type="datetimeFigureOut">
              <a:rPr lang="en-US" smtClean="0"/>
              <a:t>9/14/2023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1088502738"/>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967673" y="609599"/>
            <a:ext cx="1304743" cy="5251451"/>
          </a:xfrm>
        </p:spPr>
        <p:txBody>
          <a:bodyPr vert="eaVert" anchor="ctr"/>
          <a:lstStyle/>
          <a:p>
            <a:r>
              <a:rPr lang="en-US"/>
              <a:t>Click to edit Master title style</a:t>
            </a:r>
            <a:endParaRPr lang="en-US" dirty="0"/>
          </a:p>
        </p:txBody>
      </p:sp>
      <p:sp>
        <p:nvSpPr>
          <p:cNvPr id="3" name="Vertical Text Placeholder 2"/>
          <p:cNvSpPr>
            <a:spLocks noGrp="1"/>
          </p:cNvSpPr>
          <p:nvPr>
            <p:ph type="body" orient="vert" idx="1"/>
          </p:nvPr>
        </p:nvSpPr>
        <p:spPr>
          <a:xfrm>
            <a:off x="677335" y="609600"/>
            <a:ext cx="7060150" cy="5251450"/>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4509A250-FF31-4206-8172-F9D3106AACB1}" type="datetimeFigureOut">
              <a:rPr lang="en-US" smtClean="0"/>
              <a:t>9/14/2023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4208982637"/>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914400" y="2057400"/>
            <a:ext cx="8229600" cy="4343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a:solidFill>
                  <a:srgbClr val="000000"/>
                </a:solidFill>
              </a:rPr>
              <a:pPr/>
              <a:t>9/14/2023</a:t>
            </a:fld>
            <a:endParaRPr lang="en-US" dirty="0">
              <a:solidFill>
                <a:srgbClr val="000000"/>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srgbClr val="000000"/>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a:solidFill>
                  <a:srgbClr val="000000"/>
                </a:solidFill>
              </a:rPr>
              <a:pPr/>
              <a:t>‹#›</a:t>
            </a:fld>
            <a:endParaRPr lang="en-US" dirty="0">
              <a:solidFill>
                <a:srgbClr val="000000"/>
              </a:solidFill>
            </a:endParaRPr>
          </a:p>
        </p:txBody>
      </p:sp>
      <p:sp>
        <p:nvSpPr>
          <p:cNvPr id="7" name="Title 1"/>
          <p:cNvSpPr txBox="1">
            <a:spLocks/>
          </p:cNvSpPr>
          <p:nvPr userDrawn="1"/>
        </p:nvSpPr>
        <p:spPr>
          <a:xfrm>
            <a:off x="8534400" y="381000"/>
            <a:ext cx="2540000" cy="609600"/>
          </a:xfrm>
          <a:prstGeom prst="rect">
            <a:avLst/>
          </a:prstGeom>
        </p:spPr>
        <p:txBody>
          <a:bodyPr vert="horz" lIns="91440" tIns="45720" rIns="91440" bIns="45720" rtlCol="0" anchor="t">
            <a:normAutofit/>
          </a:bodyPr>
          <a:lstStyle>
            <a:lvl1pPr algn="r" defTabSz="914400" rtl="0" eaLnBrk="1" latinLnBrk="0" hangingPunct="1">
              <a:spcBef>
                <a:spcPct val="0"/>
              </a:spcBef>
              <a:buNone/>
              <a:defRPr sz="2400" i="1" kern="1200" cap="all" spc="100" baseline="0">
                <a:solidFill>
                  <a:schemeClr val="bg1"/>
                </a:solidFill>
                <a:latin typeface="+mj-lt"/>
                <a:ea typeface="+mj-ea"/>
                <a:cs typeface="+mj-cs"/>
              </a:defRPr>
            </a:lvl1pPr>
          </a:lstStyle>
          <a:p>
            <a:pPr algn="l"/>
            <a:endParaRPr lang="en-US" sz="2400" b="1" i="0" dirty="0">
              <a:solidFill>
                <a:srgbClr val="FFFFFF"/>
              </a:solidFill>
              <a:cs typeface="Arial" pitchFamily="34" charset="0"/>
            </a:endParaRPr>
          </a:p>
        </p:txBody>
      </p:sp>
    </p:spTree>
    <p:extLst>
      <p:ext uri="{BB962C8B-B14F-4D97-AF65-F5344CB8AC3E}">
        <p14:creationId xmlns:p14="http://schemas.microsoft.com/office/powerpoint/2010/main" val="193527539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66.xml><?xml version="1.0" encoding="utf-8"?>
<p:sldLayout xmlns:a="http://schemas.openxmlformats.org/drawingml/2006/main" xmlns:r="http://schemas.openxmlformats.org/officeDocument/2006/relationships" xmlns:p="http://schemas.openxmlformats.org/presentationml/2006/main" userDrawn="1">
  <p:cSld name="23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914400" y="2057400"/>
            <a:ext cx="8229600" cy="4343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a:solidFill>
                  <a:srgbClr val="000000"/>
                </a:solidFill>
              </a:rPr>
              <a:pPr/>
              <a:t>9/14/2023</a:t>
            </a:fld>
            <a:endParaRPr lang="en-US" dirty="0">
              <a:solidFill>
                <a:srgbClr val="000000"/>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srgbClr val="000000"/>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a:solidFill>
                  <a:srgbClr val="000000"/>
                </a:solidFill>
              </a:rPr>
              <a:pPr/>
              <a:t>‹#›</a:t>
            </a:fld>
            <a:endParaRPr lang="en-US" dirty="0">
              <a:solidFill>
                <a:srgbClr val="000000"/>
              </a:solidFill>
            </a:endParaRPr>
          </a:p>
        </p:txBody>
      </p:sp>
      <p:sp>
        <p:nvSpPr>
          <p:cNvPr id="7" name="Title 1"/>
          <p:cNvSpPr txBox="1">
            <a:spLocks/>
          </p:cNvSpPr>
          <p:nvPr userDrawn="1"/>
        </p:nvSpPr>
        <p:spPr>
          <a:xfrm>
            <a:off x="8534400" y="381000"/>
            <a:ext cx="2540000" cy="609600"/>
          </a:xfrm>
          <a:prstGeom prst="rect">
            <a:avLst/>
          </a:prstGeom>
        </p:spPr>
        <p:txBody>
          <a:bodyPr vert="horz" lIns="91440" tIns="45720" rIns="91440" bIns="45720" rtlCol="0" anchor="t">
            <a:normAutofit/>
          </a:bodyPr>
          <a:lstStyle>
            <a:lvl1pPr algn="r" defTabSz="914400" rtl="0" eaLnBrk="1" latinLnBrk="0" hangingPunct="1">
              <a:spcBef>
                <a:spcPct val="0"/>
              </a:spcBef>
              <a:buNone/>
              <a:defRPr sz="2400" i="1" kern="1200" cap="all" spc="100" baseline="0">
                <a:solidFill>
                  <a:schemeClr val="bg1"/>
                </a:solidFill>
                <a:latin typeface="+mj-lt"/>
                <a:ea typeface="+mj-ea"/>
                <a:cs typeface="+mj-cs"/>
              </a:defRPr>
            </a:lvl1pPr>
          </a:lstStyle>
          <a:p>
            <a:pPr algn="l"/>
            <a:endParaRPr lang="en-US" sz="2400" b="1" i="0" dirty="0">
              <a:solidFill>
                <a:srgbClr val="FFFFFF"/>
              </a:solidFill>
              <a:cs typeface="Arial" pitchFamily="34" charset="0"/>
            </a:endParaRPr>
          </a:p>
        </p:txBody>
      </p:sp>
    </p:spTree>
    <p:extLst>
      <p:ext uri="{BB962C8B-B14F-4D97-AF65-F5344CB8AC3E}">
        <p14:creationId xmlns:p14="http://schemas.microsoft.com/office/powerpoint/2010/main" val="293561486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userDrawn="1">
  <p:cSld name="29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914400" y="2057400"/>
            <a:ext cx="8229600" cy="4343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a:solidFill>
                  <a:srgbClr val="000000"/>
                </a:solidFill>
              </a:rPr>
              <a:pPr/>
              <a:t>9/14/2023</a:t>
            </a:fld>
            <a:endParaRPr lang="en-US" dirty="0">
              <a:solidFill>
                <a:srgbClr val="000000"/>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srgbClr val="000000"/>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a:solidFill>
                  <a:srgbClr val="000000"/>
                </a:solidFill>
              </a:rPr>
              <a:pPr/>
              <a:t>‹#›</a:t>
            </a:fld>
            <a:endParaRPr lang="en-US" dirty="0">
              <a:solidFill>
                <a:srgbClr val="000000"/>
              </a:solidFill>
            </a:endParaRPr>
          </a:p>
        </p:txBody>
      </p:sp>
      <p:sp>
        <p:nvSpPr>
          <p:cNvPr id="7" name="Title 1"/>
          <p:cNvSpPr txBox="1">
            <a:spLocks/>
          </p:cNvSpPr>
          <p:nvPr userDrawn="1"/>
        </p:nvSpPr>
        <p:spPr>
          <a:xfrm>
            <a:off x="8534400" y="381000"/>
            <a:ext cx="2540000" cy="609600"/>
          </a:xfrm>
          <a:prstGeom prst="rect">
            <a:avLst/>
          </a:prstGeom>
        </p:spPr>
        <p:txBody>
          <a:bodyPr vert="horz" lIns="91440" tIns="45720" rIns="91440" bIns="45720" rtlCol="0" anchor="t">
            <a:normAutofit/>
          </a:bodyPr>
          <a:lstStyle>
            <a:lvl1pPr algn="r" defTabSz="914400" rtl="0" eaLnBrk="1" latinLnBrk="0" hangingPunct="1">
              <a:spcBef>
                <a:spcPct val="0"/>
              </a:spcBef>
              <a:buNone/>
              <a:defRPr sz="2400" i="1" kern="1200" cap="all" spc="100" baseline="0">
                <a:solidFill>
                  <a:schemeClr val="bg1"/>
                </a:solidFill>
                <a:latin typeface="+mj-lt"/>
                <a:ea typeface="+mj-ea"/>
                <a:cs typeface="+mj-cs"/>
              </a:defRPr>
            </a:lvl1pPr>
          </a:lstStyle>
          <a:p>
            <a:pPr algn="l"/>
            <a:endParaRPr lang="en-US" sz="2400" b="1" i="0" dirty="0">
              <a:solidFill>
                <a:srgbClr val="FFFFFF"/>
              </a:solidFill>
              <a:cs typeface="Arial" pitchFamily="34" charset="0"/>
            </a:endParaRPr>
          </a:p>
        </p:txBody>
      </p:sp>
    </p:spTree>
    <p:extLst>
      <p:ext uri="{BB962C8B-B14F-4D97-AF65-F5344CB8AC3E}">
        <p14:creationId xmlns:p14="http://schemas.microsoft.com/office/powerpoint/2010/main" val="257411959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userDrawn="1">
  <p:cSld name="16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smtClean="0">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10603825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userDrawn="1">
  <p:cSld name="56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smtClean="0">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95974676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509A250-FF31-4206-8172-F9D3106AACB1}" type="datetimeFigureOut">
              <a:rPr lang="en-US" smtClean="0"/>
              <a:t>9/14/2023</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3896179856"/>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userDrawn="1">
  <p:cSld name="198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endParaRPr lang="en-US" dirty="0"/>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smtClean="0">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150934896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71.xml><?xml version="1.0" encoding="utf-8"?>
<p:sldLayout xmlns:a="http://schemas.openxmlformats.org/drawingml/2006/main" xmlns:r="http://schemas.openxmlformats.org/officeDocument/2006/relationships" xmlns:p="http://schemas.openxmlformats.org/presentationml/2006/main" userDrawn="1">
  <p:cSld name="199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endParaRPr lang="en-US" dirty="0"/>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smtClean="0">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169051883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userDrawn="1">
  <p:cSld name="200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endParaRPr lang="en-US" dirty="0"/>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smtClean="0">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281880042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userDrawn="1">
  <p:cSld name="20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endParaRPr lang="en-US" dirty="0"/>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smtClean="0">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325392898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117348009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105261157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378166202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userDrawn="1">
  <p:cSld name="7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199075976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userDrawn="1">
  <p:cSld name="8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416441809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userDrawn="1">
  <p:cSld name="9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207162599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7334" y="1498604"/>
            <a:ext cx="3854528" cy="1278466"/>
          </a:xfrm>
        </p:spPr>
        <p:txBody>
          <a:bodyPr anchor="b">
            <a:normAutofit/>
          </a:bodyPr>
          <a:lstStyle>
            <a:lvl1pPr>
              <a:defRPr sz="2000"/>
            </a:lvl1pPr>
          </a:lstStyle>
          <a:p>
            <a:r>
              <a:rPr lang="en-US"/>
              <a:t>Click to edit Master title style</a:t>
            </a:r>
            <a:endParaRPr lang="en-US" dirty="0"/>
          </a:p>
        </p:txBody>
      </p:sp>
      <p:sp>
        <p:nvSpPr>
          <p:cNvPr id="3" name="Content Placeholder 2"/>
          <p:cNvSpPr>
            <a:spLocks noGrp="1"/>
          </p:cNvSpPr>
          <p:nvPr>
            <p:ph idx="1"/>
          </p:nvPr>
        </p:nvSpPr>
        <p:spPr>
          <a:xfrm>
            <a:off x="4760461" y="514924"/>
            <a:ext cx="4513541" cy="5526437"/>
          </a:xfrm>
        </p:spPr>
        <p:txBody>
          <a:bodyPr>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77334" y="2777069"/>
            <a:ext cx="3854528" cy="2584449"/>
          </a:xfrm>
        </p:spPr>
        <p:txBody>
          <a:bodyPr>
            <a:normAutofit/>
          </a:bodyPr>
          <a:lstStyle>
            <a:lvl1pPr marL="0" indent="0">
              <a:buNone/>
              <a:defRPr sz="1400"/>
            </a:lvl1pPr>
            <a:lvl2pPr marL="457063" indent="0">
              <a:buNone/>
              <a:defRPr sz="1400"/>
            </a:lvl2pPr>
            <a:lvl3pPr marL="914126" indent="0">
              <a:buNone/>
              <a:defRPr sz="1200"/>
            </a:lvl3pPr>
            <a:lvl4pPr marL="1371189" indent="0">
              <a:buNone/>
              <a:defRPr sz="1000"/>
            </a:lvl4pPr>
            <a:lvl5pPr marL="1828251" indent="0">
              <a:buNone/>
              <a:defRPr sz="1000"/>
            </a:lvl5pPr>
            <a:lvl6pPr marL="2285314" indent="0">
              <a:buNone/>
              <a:defRPr sz="1000"/>
            </a:lvl6pPr>
            <a:lvl7pPr marL="2742377" indent="0">
              <a:buNone/>
              <a:defRPr sz="1000"/>
            </a:lvl7pPr>
            <a:lvl8pPr marL="3199440" indent="0">
              <a:buNone/>
              <a:defRPr sz="1000"/>
            </a:lvl8pPr>
            <a:lvl9pPr marL="3656503"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4509A250-FF31-4206-8172-F9D3106AACB1}" type="datetimeFigureOut">
              <a:rPr lang="en-US" smtClean="0"/>
              <a:t>9/14/2023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4116270363"/>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userDrawn="1">
  <p:cSld name="10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201028830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userDrawn="1">
  <p:cSld name="1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411738231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userDrawn="1">
  <p:cSld name="12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148704682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83.xml><?xml version="1.0" encoding="utf-8"?>
<p:sldLayout xmlns:a="http://schemas.openxmlformats.org/drawingml/2006/main" xmlns:r="http://schemas.openxmlformats.org/officeDocument/2006/relationships" xmlns:p="http://schemas.openxmlformats.org/presentationml/2006/main" userDrawn="1">
  <p:cSld name="13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141101486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userDrawn="1">
  <p:cSld name="14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412102871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userDrawn="1">
  <p:cSld name="1_Comparis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smtClean="0">
                <a:solidFill>
                  <a:prstClr val="black"/>
                </a:solidFill>
              </a:rPr>
              <a:pPr/>
              <a:t>9/14/2023</a:t>
            </a:fld>
            <a:endParaRPr lang="en-US" dirty="0">
              <a:solidFill>
                <a:prstClr val="black"/>
              </a:solidFill>
            </a:endParaRPr>
          </a:p>
        </p:txBody>
      </p:sp>
      <p:sp>
        <p:nvSpPr>
          <p:cNvPr id="8" name="Footer Placeholder 7"/>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9" name="Slide Number Placeholder 8"/>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193071488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userDrawn="1">
  <p:cSld name="72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239774190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userDrawn="1">
  <p:cSld name="95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241504626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userDrawn="1">
  <p:cSld name="122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396514033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userDrawn="1">
  <p:cSld name="124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163421675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7334" y="4800600"/>
            <a:ext cx="8596667" cy="566738"/>
          </a:xfrm>
        </p:spPr>
        <p:txBody>
          <a:bodyPr anchor="b">
            <a:normAutofit/>
          </a:bodyPr>
          <a:lstStyle>
            <a:lvl1pPr algn="l">
              <a:defRPr sz="2400" b="0"/>
            </a:lvl1pPr>
          </a:lstStyle>
          <a:p>
            <a:r>
              <a:rPr lang="en-US"/>
              <a:t>Click to edit Master title style</a:t>
            </a:r>
            <a:endParaRPr lang="en-US" dirty="0"/>
          </a:p>
        </p:txBody>
      </p:sp>
      <p:sp>
        <p:nvSpPr>
          <p:cNvPr id="3" name="Picture Placeholder 2"/>
          <p:cNvSpPr>
            <a:spLocks noGrp="1" noChangeAspect="1"/>
          </p:cNvSpPr>
          <p:nvPr>
            <p:ph type="pic" idx="1"/>
          </p:nvPr>
        </p:nvSpPr>
        <p:spPr>
          <a:xfrm>
            <a:off x="677334" y="609600"/>
            <a:ext cx="8596668" cy="3845718"/>
          </a:xfrm>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dirty="0"/>
              <a:t>Click icon to add picture</a:t>
            </a:r>
          </a:p>
        </p:txBody>
      </p:sp>
      <p:sp>
        <p:nvSpPr>
          <p:cNvPr id="4" name="Text Placeholder 3"/>
          <p:cNvSpPr>
            <a:spLocks noGrp="1"/>
          </p:cNvSpPr>
          <p:nvPr>
            <p:ph type="body" sz="half" idx="2"/>
          </p:nvPr>
        </p:nvSpPr>
        <p:spPr>
          <a:xfrm>
            <a:off x="677334" y="5367338"/>
            <a:ext cx="8596667" cy="674024"/>
          </a:xfrm>
        </p:spPr>
        <p:txBody>
          <a:bodyPr>
            <a:normAutofit/>
          </a:bodyPr>
          <a:lstStyle>
            <a:lvl1pPr marL="0" indent="0">
              <a:buNone/>
              <a:defRPr sz="12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5" name="Date Placeholder 4"/>
          <p:cNvSpPr>
            <a:spLocks noGrp="1"/>
          </p:cNvSpPr>
          <p:nvPr>
            <p:ph type="dt" sz="half" idx="10"/>
          </p:nvPr>
        </p:nvSpPr>
        <p:spPr/>
        <p:txBody>
          <a:bodyPr/>
          <a:lstStyle/>
          <a:p>
            <a:fld id="{4509A250-FF31-4206-8172-F9D3106AACB1}" type="datetimeFigureOut">
              <a:rPr lang="en-US" smtClean="0"/>
              <a:t>9/14/2023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1858237448"/>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userDrawn="1">
  <p:cSld name="159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endParaRPr lang="en-US" dirty="0"/>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smtClean="0">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254682696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userDrawn="1">
  <p:cSld name="16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endParaRPr lang="en-US" dirty="0"/>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smtClean="0">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173946608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userDrawn="1">
  <p:cSld name="162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endParaRPr lang="en-US" dirty="0"/>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smtClean="0">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178930961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93.xml><?xml version="1.0" encoding="utf-8"?>
<p:sldLayout xmlns:a="http://schemas.openxmlformats.org/drawingml/2006/main" xmlns:r="http://schemas.openxmlformats.org/officeDocument/2006/relationships" xmlns:p="http://schemas.openxmlformats.org/presentationml/2006/main" userDrawn="1">
  <p:cSld name="163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endParaRPr lang="en-US" dirty="0"/>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smtClean="0">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372828633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94.xml><?xml version="1.0" encoding="utf-8"?>
<p:sldLayout xmlns:a="http://schemas.openxmlformats.org/drawingml/2006/main" xmlns:r="http://schemas.openxmlformats.org/officeDocument/2006/relationships" xmlns:p="http://schemas.openxmlformats.org/presentationml/2006/main" userDrawn="1">
  <p:cSld name="164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endParaRPr lang="en-US" dirty="0"/>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smtClean="0">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334422667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95.xml><?xml version="1.0" encoding="utf-8"?>
<p:sldLayout xmlns:a="http://schemas.openxmlformats.org/drawingml/2006/main" xmlns:r="http://schemas.openxmlformats.org/officeDocument/2006/relationships" xmlns:p="http://schemas.openxmlformats.org/presentationml/2006/main" userDrawn="1">
  <p:cSld name="165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endParaRPr lang="en-US" dirty="0"/>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smtClean="0">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296191846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96.xml><?xml version="1.0" encoding="utf-8"?>
<p:sldLayout xmlns:a="http://schemas.openxmlformats.org/drawingml/2006/main" xmlns:r="http://schemas.openxmlformats.org/officeDocument/2006/relationships" xmlns:p="http://schemas.openxmlformats.org/presentationml/2006/main" userDrawn="1">
  <p:cSld name="166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endParaRPr lang="en-US" dirty="0"/>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smtClean="0">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87691644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97.xml><?xml version="1.0" encoding="utf-8"?>
<p:sldLayout xmlns:a="http://schemas.openxmlformats.org/drawingml/2006/main" xmlns:r="http://schemas.openxmlformats.org/officeDocument/2006/relationships" xmlns:p="http://schemas.openxmlformats.org/presentationml/2006/main" userDrawn="1">
  <p:cSld name="170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endParaRPr lang="en-US" dirty="0"/>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smtClean="0">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395511964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98.xml><?xml version="1.0" encoding="utf-8"?>
<p:sldLayout xmlns:a="http://schemas.openxmlformats.org/drawingml/2006/main" xmlns:r="http://schemas.openxmlformats.org/officeDocument/2006/relationships" xmlns:p="http://schemas.openxmlformats.org/presentationml/2006/main" userDrawn="1">
  <p:cSld name="172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endParaRPr lang="en-US" dirty="0"/>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smtClean="0">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297745384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99.xml><?xml version="1.0" encoding="utf-8"?>
<p:sldLayout xmlns:a="http://schemas.openxmlformats.org/drawingml/2006/main" xmlns:r="http://schemas.openxmlformats.org/officeDocument/2006/relationships" xmlns:p="http://schemas.openxmlformats.org/presentationml/2006/main" userDrawn="1">
  <p:cSld name="174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endParaRPr lang="en-US" dirty="0"/>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DEA5D9B6-D562-4177-BCB2-B29EAC81B7D8}" type="datetimeFigureOut">
              <a:rPr lang="en-US" smtClean="0">
                <a:solidFill>
                  <a:prstClr val="black"/>
                </a:solidFill>
              </a:rPr>
              <a:pPr/>
              <a:t>9/14/2023</a:t>
            </a:fld>
            <a:endParaRPr lang="en-US"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AEDC6BF4-E173-4DD0-A461-EE8EE30BBDD7}"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428677060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8" Type="http://schemas.openxmlformats.org/officeDocument/2006/relationships/slideLayout" Target="../slideLayouts/slideLayout8.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1" Type="http://schemas.openxmlformats.org/officeDocument/2006/relationships/slideLayout" Target="../slideLayouts/slideLayout1.xml"/><Relationship Id="rId6" Type="http://schemas.openxmlformats.org/officeDocument/2006/relationships/slideLayout" Target="../slideLayouts/slideLayout6.xml"/></Relationships>
</file>

<file path=ppt/slideMasters/_rels/slideMaster2.xml.rels><?xml version="1.0" encoding="UTF-8" standalone="yes"?>
<Relationships xmlns="http://schemas.openxmlformats.org/package/2006/relationships"><Relationship Id="rId26" Type="http://schemas.openxmlformats.org/officeDocument/2006/relationships/slideLayout" Target="../slideLayouts/slideLayout74.xml"/><Relationship Id="rId21" Type="http://schemas.openxmlformats.org/officeDocument/2006/relationships/slideLayout" Target="../slideLayouts/slideLayout69.xml"/><Relationship Id="rId34" Type="http://schemas.openxmlformats.org/officeDocument/2006/relationships/slideLayout" Target="../slideLayouts/slideLayout82.xml"/><Relationship Id="rId42" Type="http://schemas.openxmlformats.org/officeDocument/2006/relationships/slideLayout" Target="../slideLayouts/slideLayout90.xml"/><Relationship Id="rId47" Type="http://schemas.openxmlformats.org/officeDocument/2006/relationships/slideLayout" Target="../slideLayouts/slideLayout95.xml"/><Relationship Id="rId50" Type="http://schemas.openxmlformats.org/officeDocument/2006/relationships/slideLayout" Target="../slideLayouts/slideLayout98.xml"/><Relationship Id="rId55" Type="http://schemas.openxmlformats.org/officeDocument/2006/relationships/slideLayout" Target="../slideLayouts/slideLayout103.xml"/><Relationship Id="rId63" Type="http://schemas.openxmlformats.org/officeDocument/2006/relationships/slideLayout" Target="../slideLayouts/slideLayout111.xml"/><Relationship Id="rId7" Type="http://schemas.openxmlformats.org/officeDocument/2006/relationships/slideLayout" Target="../slideLayouts/slideLayout55.xml"/><Relationship Id="rId2" Type="http://schemas.openxmlformats.org/officeDocument/2006/relationships/slideLayout" Target="../slideLayouts/slideLayout50.xml"/><Relationship Id="rId16" Type="http://schemas.openxmlformats.org/officeDocument/2006/relationships/slideLayout" Target="../slideLayouts/slideLayout64.xml"/><Relationship Id="rId29" Type="http://schemas.openxmlformats.org/officeDocument/2006/relationships/slideLayout" Target="../slideLayouts/slideLayout77.xml"/><Relationship Id="rId11" Type="http://schemas.openxmlformats.org/officeDocument/2006/relationships/slideLayout" Target="../slideLayouts/slideLayout59.xml"/><Relationship Id="rId24" Type="http://schemas.openxmlformats.org/officeDocument/2006/relationships/slideLayout" Target="../slideLayouts/slideLayout72.xml"/><Relationship Id="rId32" Type="http://schemas.openxmlformats.org/officeDocument/2006/relationships/slideLayout" Target="../slideLayouts/slideLayout80.xml"/><Relationship Id="rId37" Type="http://schemas.openxmlformats.org/officeDocument/2006/relationships/slideLayout" Target="../slideLayouts/slideLayout85.xml"/><Relationship Id="rId40" Type="http://schemas.openxmlformats.org/officeDocument/2006/relationships/slideLayout" Target="../slideLayouts/slideLayout88.xml"/><Relationship Id="rId45" Type="http://schemas.openxmlformats.org/officeDocument/2006/relationships/slideLayout" Target="../slideLayouts/slideLayout93.xml"/><Relationship Id="rId53" Type="http://schemas.openxmlformats.org/officeDocument/2006/relationships/slideLayout" Target="../slideLayouts/slideLayout101.xml"/><Relationship Id="rId58" Type="http://schemas.openxmlformats.org/officeDocument/2006/relationships/slideLayout" Target="../slideLayouts/slideLayout106.xml"/><Relationship Id="rId66" Type="http://schemas.openxmlformats.org/officeDocument/2006/relationships/slideLayout" Target="../slideLayouts/slideLayout114.xml"/><Relationship Id="rId5" Type="http://schemas.openxmlformats.org/officeDocument/2006/relationships/slideLayout" Target="../slideLayouts/slideLayout53.xml"/><Relationship Id="rId61" Type="http://schemas.openxmlformats.org/officeDocument/2006/relationships/slideLayout" Target="../slideLayouts/slideLayout109.xml"/><Relationship Id="rId19" Type="http://schemas.openxmlformats.org/officeDocument/2006/relationships/slideLayout" Target="../slideLayouts/slideLayout67.xml"/><Relationship Id="rId14" Type="http://schemas.openxmlformats.org/officeDocument/2006/relationships/slideLayout" Target="../slideLayouts/slideLayout62.xml"/><Relationship Id="rId22" Type="http://schemas.openxmlformats.org/officeDocument/2006/relationships/slideLayout" Target="../slideLayouts/slideLayout70.xml"/><Relationship Id="rId27" Type="http://schemas.openxmlformats.org/officeDocument/2006/relationships/slideLayout" Target="../slideLayouts/slideLayout75.xml"/><Relationship Id="rId30" Type="http://schemas.openxmlformats.org/officeDocument/2006/relationships/slideLayout" Target="../slideLayouts/slideLayout78.xml"/><Relationship Id="rId35" Type="http://schemas.openxmlformats.org/officeDocument/2006/relationships/slideLayout" Target="../slideLayouts/slideLayout83.xml"/><Relationship Id="rId43" Type="http://schemas.openxmlformats.org/officeDocument/2006/relationships/slideLayout" Target="../slideLayouts/slideLayout91.xml"/><Relationship Id="rId48" Type="http://schemas.openxmlformats.org/officeDocument/2006/relationships/slideLayout" Target="../slideLayouts/slideLayout96.xml"/><Relationship Id="rId56" Type="http://schemas.openxmlformats.org/officeDocument/2006/relationships/slideLayout" Target="../slideLayouts/slideLayout104.xml"/><Relationship Id="rId64" Type="http://schemas.openxmlformats.org/officeDocument/2006/relationships/slideLayout" Target="../slideLayouts/slideLayout112.xml"/><Relationship Id="rId8" Type="http://schemas.openxmlformats.org/officeDocument/2006/relationships/slideLayout" Target="../slideLayouts/slideLayout56.xml"/><Relationship Id="rId51" Type="http://schemas.openxmlformats.org/officeDocument/2006/relationships/slideLayout" Target="../slideLayouts/slideLayout99.xml"/><Relationship Id="rId3" Type="http://schemas.openxmlformats.org/officeDocument/2006/relationships/slideLayout" Target="../slideLayouts/slideLayout51.xml"/><Relationship Id="rId12" Type="http://schemas.openxmlformats.org/officeDocument/2006/relationships/slideLayout" Target="../slideLayouts/slideLayout60.xml"/><Relationship Id="rId17" Type="http://schemas.openxmlformats.org/officeDocument/2006/relationships/slideLayout" Target="../slideLayouts/slideLayout65.xml"/><Relationship Id="rId25" Type="http://schemas.openxmlformats.org/officeDocument/2006/relationships/slideLayout" Target="../slideLayouts/slideLayout73.xml"/><Relationship Id="rId33" Type="http://schemas.openxmlformats.org/officeDocument/2006/relationships/slideLayout" Target="../slideLayouts/slideLayout81.xml"/><Relationship Id="rId38" Type="http://schemas.openxmlformats.org/officeDocument/2006/relationships/slideLayout" Target="../slideLayouts/slideLayout86.xml"/><Relationship Id="rId46" Type="http://schemas.openxmlformats.org/officeDocument/2006/relationships/slideLayout" Target="../slideLayouts/slideLayout94.xml"/><Relationship Id="rId59" Type="http://schemas.openxmlformats.org/officeDocument/2006/relationships/slideLayout" Target="../slideLayouts/slideLayout107.xml"/><Relationship Id="rId67" Type="http://schemas.openxmlformats.org/officeDocument/2006/relationships/theme" Target="../theme/theme2.xml"/><Relationship Id="rId20" Type="http://schemas.openxmlformats.org/officeDocument/2006/relationships/slideLayout" Target="../slideLayouts/slideLayout68.xml"/><Relationship Id="rId41" Type="http://schemas.openxmlformats.org/officeDocument/2006/relationships/slideLayout" Target="../slideLayouts/slideLayout89.xml"/><Relationship Id="rId54" Type="http://schemas.openxmlformats.org/officeDocument/2006/relationships/slideLayout" Target="../slideLayouts/slideLayout102.xml"/><Relationship Id="rId62" Type="http://schemas.openxmlformats.org/officeDocument/2006/relationships/slideLayout" Target="../slideLayouts/slideLayout110.xml"/><Relationship Id="rId1" Type="http://schemas.openxmlformats.org/officeDocument/2006/relationships/slideLayout" Target="../slideLayouts/slideLayout49.xml"/><Relationship Id="rId6" Type="http://schemas.openxmlformats.org/officeDocument/2006/relationships/slideLayout" Target="../slideLayouts/slideLayout54.xml"/><Relationship Id="rId15" Type="http://schemas.openxmlformats.org/officeDocument/2006/relationships/slideLayout" Target="../slideLayouts/slideLayout63.xml"/><Relationship Id="rId23" Type="http://schemas.openxmlformats.org/officeDocument/2006/relationships/slideLayout" Target="../slideLayouts/slideLayout71.xml"/><Relationship Id="rId28" Type="http://schemas.openxmlformats.org/officeDocument/2006/relationships/slideLayout" Target="../slideLayouts/slideLayout76.xml"/><Relationship Id="rId36" Type="http://schemas.openxmlformats.org/officeDocument/2006/relationships/slideLayout" Target="../slideLayouts/slideLayout84.xml"/><Relationship Id="rId49" Type="http://schemas.openxmlformats.org/officeDocument/2006/relationships/slideLayout" Target="../slideLayouts/slideLayout97.xml"/><Relationship Id="rId57" Type="http://schemas.openxmlformats.org/officeDocument/2006/relationships/slideLayout" Target="../slideLayouts/slideLayout105.xml"/><Relationship Id="rId10" Type="http://schemas.openxmlformats.org/officeDocument/2006/relationships/slideLayout" Target="../slideLayouts/slideLayout58.xml"/><Relationship Id="rId31" Type="http://schemas.openxmlformats.org/officeDocument/2006/relationships/slideLayout" Target="../slideLayouts/slideLayout79.xml"/><Relationship Id="rId44" Type="http://schemas.openxmlformats.org/officeDocument/2006/relationships/slideLayout" Target="../slideLayouts/slideLayout92.xml"/><Relationship Id="rId52" Type="http://schemas.openxmlformats.org/officeDocument/2006/relationships/slideLayout" Target="../slideLayouts/slideLayout100.xml"/><Relationship Id="rId60" Type="http://schemas.openxmlformats.org/officeDocument/2006/relationships/slideLayout" Target="../slideLayouts/slideLayout108.xml"/><Relationship Id="rId65" Type="http://schemas.openxmlformats.org/officeDocument/2006/relationships/slideLayout" Target="../slideLayouts/slideLayout113.xml"/><Relationship Id="rId4" Type="http://schemas.openxmlformats.org/officeDocument/2006/relationships/slideLayout" Target="../slideLayouts/slideLayout52.xml"/><Relationship Id="rId9" Type="http://schemas.openxmlformats.org/officeDocument/2006/relationships/slideLayout" Target="../slideLayouts/slideLayout57.xml"/><Relationship Id="rId13" Type="http://schemas.openxmlformats.org/officeDocument/2006/relationships/slideLayout" Target="../slideLayouts/slideLayout61.xml"/><Relationship Id="rId18" Type="http://schemas.openxmlformats.org/officeDocument/2006/relationships/slideLayout" Target="../slideLayouts/slideLayout66.xml"/><Relationship Id="rId39" Type="http://schemas.openxmlformats.org/officeDocument/2006/relationships/slideLayout" Target="../slideLayouts/slideLayout87.xml"/></Relationships>
</file>

<file path=ppt/slideMasters/_rels/slideMaster3.xml.rels><?xml version="1.0" encoding="UTF-8" standalone="yes"?>
<Relationships xmlns="http://schemas.openxmlformats.org/package/2006/relationships"><Relationship Id="rId13" Type="http://schemas.openxmlformats.org/officeDocument/2006/relationships/slideLayout" Target="../slideLayouts/slideLayout127.xml"/><Relationship Id="rId18" Type="http://schemas.openxmlformats.org/officeDocument/2006/relationships/slideLayout" Target="../slideLayouts/slideLayout132.xml"/><Relationship Id="rId26" Type="http://schemas.openxmlformats.org/officeDocument/2006/relationships/slideLayout" Target="../slideLayouts/slideLayout140.xml"/><Relationship Id="rId39" Type="http://schemas.openxmlformats.org/officeDocument/2006/relationships/slideLayout" Target="../slideLayouts/slideLayout153.xml"/><Relationship Id="rId21" Type="http://schemas.openxmlformats.org/officeDocument/2006/relationships/slideLayout" Target="../slideLayouts/slideLayout135.xml"/><Relationship Id="rId34" Type="http://schemas.openxmlformats.org/officeDocument/2006/relationships/slideLayout" Target="../slideLayouts/slideLayout148.xml"/><Relationship Id="rId7" Type="http://schemas.openxmlformats.org/officeDocument/2006/relationships/slideLayout" Target="../slideLayouts/slideLayout121.xml"/><Relationship Id="rId12" Type="http://schemas.openxmlformats.org/officeDocument/2006/relationships/slideLayout" Target="../slideLayouts/slideLayout126.xml"/><Relationship Id="rId17" Type="http://schemas.openxmlformats.org/officeDocument/2006/relationships/slideLayout" Target="../slideLayouts/slideLayout131.xml"/><Relationship Id="rId25" Type="http://schemas.openxmlformats.org/officeDocument/2006/relationships/slideLayout" Target="../slideLayouts/slideLayout139.xml"/><Relationship Id="rId33" Type="http://schemas.openxmlformats.org/officeDocument/2006/relationships/slideLayout" Target="../slideLayouts/slideLayout147.xml"/><Relationship Id="rId38" Type="http://schemas.openxmlformats.org/officeDocument/2006/relationships/slideLayout" Target="../slideLayouts/slideLayout152.xml"/><Relationship Id="rId2" Type="http://schemas.openxmlformats.org/officeDocument/2006/relationships/slideLayout" Target="../slideLayouts/slideLayout116.xml"/><Relationship Id="rId16" Type="http://schemas.openxmlformats.org/officeDocument/2006/relationships/slideLayout" Target="../slideLayouts/slideLayout130.xml"/><Relationship Id="rId20" Type="http://schemas.openxmlformats.org/officeDocument/2006/relationships/slideLayout" Target="../slideLayouts/slideLayout134.xml"/><Relationship Id="rId29" Type="http://schemas.openxmlformats.org/officeDocument/2006/relationships/slideLayout" Target="../slideLayouts/slideLayout143.xml"/><Relationship Id="rId1" Type="http://schemas.openxmlformats.org/officeDocument/2006/relationships/slideLayout" Target="../slideLayouts/slideLayout115.xml"/><Relationship Id="rId6" Type="http://schemas.openxmlformats.org/officeDocument/2006/relationships/slideLayout" Target="../slideLayouts/slideLayout120.xml"/><Relationship Id="rId11" Type="http://schemas.openxmlformats.org/officeDocument/2006/relationships/slideLayout" Target="../slideLayouts/slideLayout125.xml"/><Relationship Id="rId24" Type="http://schemas.openxmlformats.org/officeDocument/2006/relationships/slideLayout" Target="../slideLayouts/slideLayout138.xml"/><Relationship Id="rId32" Type="http://schemas.openxmlformats.org/officeDocument/2006/relationships/slideLayout" Target="../slideLayouts/slideLayout146.xml"/><Relationship Id="rId37" Type="http://schemas.openxmlformats.org/officeDocument/2006/relationships/slideLayout" Target="../slideLayouts/slideLayout151.xml"/><Relationship Id="rId40" Type="http://schemas.openxmlformats.org/officeDocument/2006/relationships/theme" Target="../theme/theme3.xml"/><Relationship Id="rId5" Type="http://schemas.openxmlformats.org/officeDocument/2006/relationships/slideLayout" Target="../slideLayouts/slideLayout119.xml"/><Relationship Id="rId15" Type="http://schemas.openxmlformats.org/officeDocument/2006/relationships/slideLayout" Target="../slideLayouts/slideLayout129.xml"/><Relationship Id="rId23" Type="http://schemas.openxmlformats.org/officeDocument/2006/relationships/slideLayout" Target="../slideLayouts/slideLayout137.xml"/><Relationship Id="rId28" Type="http://schemas.openxmlformats.org/officeDocument/2006/relationships/slideLayout" Target="../slideLayouts/slideLayout142.xml"/><Relationship Id="rId36" Type="http://schemas.openxmlformats.org/officeDocument/2006/relationships/slideLayout" Target="../slideLayouts/slideLayout150.xml"/><Relationship Id="rId10" Type="http://schemas.openxmlformats.org/officeDocument/2006/relationships/slideLayout" Target="../slideLayouts/slideLayout124.xml"/><Relationship Id="rId19" Type="http://schemas.openxmlformats.org/officeDocument/2006/relationships/slideLayout" Target="../slideLayouts/slideLayout133.xml"/><Relationship Id="rId31" Type="http://schemas.openxmlformats.org/officeDocument/2006/relationships/slideLayout" Target="../slideLayouts/slideLayout145.xml"/><Relationship Id="rId4" Type="http://schemas.openxmlformats.org/officeDocument/2006/relationships/slideLayout" Target="../slideLayouts/slideLayout118.xml"/><Relationship Id="rId9" Type="http://schemas.openxmlformats.org/officeDocument/2006/relationships/slideLayout" Target="../slideLayouts/slideLayout123.xml"/><Relationship Id="rId14" Type="http://schemas.openxmlformats.org/officeDocument/2006/relationships/slideLayout" Target="../slideLayouts/slideLayout128.xml"/><Relationship Id="rId22" Type="http://schemas.openxmlformats.org/officeDocument/2006/relationships/slideLayout" Target="../slideLayouts/slideLayout136.xml"/><Relationship Id="rId27" Type="http://schemas.openxmlformats.org/officeDocument/2006/relationships/slideLayout" Target="../slideLayouts/slideLayout141.xml"/><Relationship Id="rId30" Type="http://schemas.openxmlformats.org/officeDocument/2006/relationships/slideLayout" Target="../slideLayouts/slideLayout144.xml"/><Relationship Id="rId35" Type="http://schemas.openxmlformats.org/officeDocument/2006/relationships/slideLayout" Target="../slideLayouts/slideLayout149.xml"/><Relationship Id="rId8" Type="http://schemas.openxmlformats.org/officeDocument/2006/relationships/slideLayout" Target="../slideLayouts/slideLayout122.xml"/><Relationship Id="rId3" Type="http://schemas.openxmlformats.org/officeDocument/2006/relationships/slideLayout" Target="../slideLayouts/slideLayout117.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161.xml"/><Relationship Id="rId13" Type="http://schemas.openxmlformats.org/officeDocument/2006/relationships/slideLayout" Target="../slideLayouts/slideLayout166.xml"/><Relationship Id="rId18" Type="http://schemas.openxmlformats.org/officeDocument/2006/relationships/slideLayout" Target="../slideLayouts/slideLayout171.xml"/><Relationship Id="rId26" Type="http://schemas.openxmlformats.org/officeDocument/2006/relationships/slideLayout" Target="../slideLayouts/slideLayout179.xml"/><Relationship Id="rId3" Type="http://schemas.openxmlformats.org/officeDocument/2006/relationships/slideLayout" Target="../slideLayouts/slideLayout156.xml"/><Relationship Id="rId21" Type="http://schemas.openxmlformats.org/officeDocument/2006/relationships/slideLayout" Target="../slideLayouts/slideLayout174.xml"/><Relationship Id="rId7" Type="http://schemas.openxmlformats.org/officeDocument/2006/relationships/slideLayout" Target="../slideLayouts/slideLayout160.xml"/><Relationship Id="rId12" Type="http://schemas.openxmlformats.org/officeDocument/2006/relationships/slideLayout" Target="../slideLayouts/slideLayout165.xml"/><Relationship Id="rId17" Type="http://schemas.openxmlformats.org/officeDocument/2006/relationships/slideLayout" Target="../slideLayouts/slideLayout170.xml"/><Relationship Id="rId25" Type="http://schemas.openxmlformats.org/officeDocument/2006/relationships/slideLayout" Target="../slideLayouts/slideLayout178.xml"/><Relationship Id="rId2" Type="http://schemas.openxmlformats.org/officeDocument/2006/relationships/slideLayout" Target="../slideLayouts/slideLayout155.xml"/><Relationship Id="rId16" Type="http://schemas.openxmlformats.org/officeDocument/2006/relationships/slideLayout" Target="../slideLayouts/slideLayout169.xml"/><Relationship Id="rId20" Type="http://schemas.openxmlformats.org/officeDocument/2006/relationships/slideLayout" Target="../slideLayouts/slideLayout173.xml"/><Relationship Id="rId29" Type="http://schemas.openxmlformats.org/officeDocument/2006/relationships/theme" Target="../theme/theme4.xml"/><Relationship Id="rId1" Type="http://schemas.openxmlformats.org/officeDocument/2006/relationships/slideLayout" Target="../slideLayouts/slideLayout154.xml"/><Relationship Id="rId6" Type="http://schemas.openxmlformats.org/officeDocument/2006/relationships/slideLayout" Target="../slideLayouts/slideLayout159.xml"/><Relationship Id="rId11" Type="http://schemas.openxmlformats.org/officeDocument/2006/relationships/slideLayout" Target="../slideLayouts/slideLayout164.xml"/><Relationship Id="rId24" Type="http://schemas.openxmlformats.org/officeDocument/2006/relationships/slideLayout" Target="../slideLayouts/slideLayout177.xml"/><Relationship Id="rId5" Type="http://schemas.openxmlformats.org/officeDocument/2006/relationships/slideLayout" Target="../slideLayouts/slideLayout158.xml"/><Relationship Id="rId15" Type="http://schemas.openxmlformats.org/officeDocument/2006/relationships/slideLayout" Target="../slideLayouts/slideLayout168.xml"/><Relationship Id="rId23" Type="http://schemas.openxmlformats.org/officeDocument/2006/relationships/slideLayout" Target="../slideLayouts/slideLayout176.xml"/><Relationship Id="rId28" Type="http://schemas.openxmlformats.org/officeDocument/2006/relationships/slideLayout" Target="../slideLayouts/slideLayout181.xml"/><Relationship Id="rId10" Type="http://schemas.openxmlformats.org/officeDocument/2006/relationships/slideLayout" Target="../slideLayouts/slideLayout163.xml"/><Relationship Id="rId19" Type="http://schemas.openxmlformats.org/officeDocument/2006/relationships/slideLayout" Target="../slideLayouts/slideLayout172.xml"/><Relationship Id="rId4" Type="http://schemas.openxmlformats.org/officeDocument/2006/relationships/slideLayout" Target="../slideLayouts/slideLayout157.xml"/><Relationship Id="rId9" Type="http://schemas.openxmlformats.org/officeDocument/2006/relationships/slideLayout" Target="../slideLayouts/slideLayout162.xml"/><Relationship Id="rId14" Type="http://schemas.openxmlformats.org/officeDocument/2006/relationships/slideLayout" Target="../slideLayouts/slideLayout167.xml"/><Relationship Id="rId22" Type="http://schemas.openxmlformats.org/officeDocument/2006/relationships/slideLayout" Target="../slideLayouts/slideLayout175.xml"/><Relationship Id="rId27" Type="http://schemas.openxmlformats.org/officeDocument/2006/relationships/slideLayout" Target="../slideLayouts/slideLayout18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flip="none" rotWithShape="1">
          <a:gsLst>
            <a:gs pos="67000">
              <a:srgbClr val="E7F5C8"/>
            </a:gs>
            <a:gs pos="33000">
              <a:schemeClr val="accent1">
                <a:lumMod val="5000"/>
                <a:lumOff val="95000"/>
              </a:schemeClr>
            </a:gs>
            <a:gs pos="86000">
              <a:schemeClr val="accent1">
                <a:lumMod val="45000"/>
                <a:lumOff val="55000"/>
              </a:schemeClr>
            </a:gs>
            <a:gs pos="96000">
              <a:schemeClr val="accent1">
                <a:lumMod val="45000"/>
                <a:lumOff val="55000"/>
              </a:schemeClr>
            </a:gs>
            <a:gs pos="100000">
              <a:schemeClr val="accent1">
                <a:lumMod val="30000"/>
                <a:lumOff val="70000"/>
              </a:schemeClr>
            </a:gs>
          </a:gsLst>
          <a:lin ang="5400000" scaled="0"/>
          <a:tileRect/>
        </a:gradFill>
        <a:effectLst/>
      </p:bgPr>
    </p:bg>
    <p:spTree>
      <p:nvGrpSpPr>
        <p:cNvPr id="1" name=""/>
        <p:cNvGrpSpPr/>
        <p:nvPr/>
      </p:nvGrpSpPr>
      <p:grpSpPr>
        <a:xfrm>
          <a:off x="0" y="0"/>
          <a:ext cx="0" cy="0"/>
          <a:chOff x="0" y="0"/>
          <a:chExt cx="0" cy="0"/>
        </a:xfrm>
      </p:grpSpPr>
      <p:grpSp>
        <p:nvGrpSpPr>
          <p:cNvPr id="7" name="Group 6"/>
          <p:cNvGrpSpPr/>
          <p:nvPr/>
        </p:nvGrpSpPr>
        <p:grpSpPr>
          <a:xfrm>
            <a:off x="0" y="-8467"/>
            <a:ext cx="12192000" cy="6866467"/>
            <a:chOff x="0" y="-8467"/>
            <a:chExt cx="12192000" cy="6866467"/>
          </a:xfrm>
        </p:grpSpPr>
        <p:cxnSp>
          <p:nvCxnSpPr>
            <p:cNvPr id="20" name="Straight Connector 19"/>
            <p:cNvCxnSpPr/>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p:cNvCxnSpPr/>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22" name="Rectangle 23"/>
            <p:cNvSpPr/>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3" name="Rectangle 25"/>
            <p:cNvSpPr/>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4" name="Isosceles Triangle 23"/>
            <p:cNvSpPr/>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25" name="Rectangle 27"/>
            <p:cNvSpPr/>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6" name="Rectangle 28"/>
            <p:cNvSpPr/>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7" name="Rectangle 29"/>
            <p:cNvSpPr/>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8" name="Isosceles Triangle 27"/>
            <p:cNvSpPr/>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9" name="Isosceles Triangle 28"/>
            <p:cNvSpPr/>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2" name="Title Placeholder 1"/>
          <p:cNvSpPr>
            <a:spLocks noGrp="1"/>
          </p:cNvSpPr>
          <p:nvPr>
            <p:ph type="title"/>
          </p:nvPr>
        </p:nvSpPr>
        <p:spPr>
          <a:xfrm>
            <a:off x="677334" y="609600"/>
            <a:ext cx="8596668" cy="1320800"/>
          </a:xfrm>
          <a:prstGeom prst="rect">
            <a:avLst/>
          </a:prstGeom>
        </p:spPr>
        <p:txBody>
          <a:bodyPr vert="horz" lIns="91440" tIns="45720" rIns="91440" bIns="45720" rtlCol="0" anchor="t">
            <a:normAutofit/>
          </a:bodyPr>
          <a:lstStyle/>
          <a:p>
            <a:r>
              <a:rPr lang="en-US"/>
              <a:t>Click to edit Master title style</a:t>
            </a:r>
            <a:endParaRPr lang="en-US" dirty="0"/>
          </a:p>
        </p:txBody>
      </p:sp>
      <p:sp>
        <p:nvSpPr>
          <p:cNvPr id="3" name="Text Placeholder 2"/>
          <p:cNvSpPr>
            <a:spLocks noGrp="1"/>
          </p:cNvSpPr>
          <p:nvPr>
            <p:ph type="body" idx="1"/>
          </p:nvPr>
        </p:nvSpPr>
        <p:spPr>
          <a:xfrm>
            <a:off x="677334" y="2160589"/>
            <a:ext cx="8596668" cy="3880773"/>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7205133" y="6041362"/>
            <a:ext cx="911939" cy="365125"/>
          </a:xfrm>
          <a:prstGeom prst="rect">
            <a:avLst/>
          </a:prstGeom>
        </p:spPr>
        <p:txBody>
          <a:bodyPr vert="horz" lIns="91440" tIns="45720" rIns="91440" bIns="45720" rtlCol="0" anchor="ctr"/>
          <a:lstStyle>
            <a:lvl1pPr algn="r">
              <a:defRPr sz="900">
                <a:solidFill>
                  <a:schemeClr val="tx1">
                    <a:tint val="75000"/>
                  </a:schemeClr>
                </a:solidFill>
              </a:defRPr>
            </a:lvl1pPr>
          </a:lstStyle>
          <a:p>
            <a:fld id="{4AAD347D-5ACD-4C99-B74B-A9C85AD731AF}" type="datetimeFigureOut">
              <a:rPr lang="en-US" smtClean="0"/>
              <a:t>9/14/2023</a:t>
            </a:fld>
            <a:endParaRPr lang="en-US" dirty="0"/>
          </a:p>
        </p:txBody>
      </p:sp>
      <p:sp>
        <p:nvSpPr>
          <p:cNvPr id="5" name="Footer Placeholder 4"/>
          <p:cNvSpPr>
            <a:spLocks noGrp="1"/>
          </p:cNvSpPr>
          <p:nvPr>
            <p:ph type="ftr" sz="quarter" idx="3"/>
          </p:nvPr>
        </p:nvSpPr>
        <p:spPr>
          <a:xfrm>
            <a:off x="677334" y="6041362"/>
            <a:ext cx="6297612" cy="365125"/>
          </a:xfrm>
          <a:prstGeom prst="rect">
            <a:avLst/>
          </a:prstGeom>
        </p:spPr>
        <p:txBody>
          <a:bodyPr vert="horz" lIns="91440" tIns="45720" rIns="91440" bIns="45720" rtlCol="0" anchor="ctr"/>
          <a:lstStyle>
            <a:lvl1pPr algn="l">
              <a:defRPr sz="9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8590663" y="6041362"/>
            <a:ext cx="683339" cy="365125"/>
          </a:xfrm>
          <a:prstGeom prst="rect">
            <a:avLst/>
          </a:prstGeom>
        </p:spPr>
        <p:txBody>
          <a:bodyPr vert="horz" lIns="91440" tIns="45720" rIns="91440" bIns="45720" rtlCol="0" anchor="ctr"/>
          <a:lstStyle>
            <a:lvl1pPr algn="r">
              <a:defRPr sz="900">
                <a:solidFill>
                  <a:schemeClr val="accent1"/>
                </a:solidFill>
              </a:defRPr>
            </a:lvl1pPr>
          </a:lstStyle>
          <a:p>
            <a:fld id="{D57F1E4F-1CFF-5643-939E-02111984F565}" type="slidenum">
              <a:rPr lang="en-US" smtClean="0"/>
              <a:t>‹#›</a:t>
            </a:fld>
            <a:endParaRPr lang="en-US" dirty="0"/>
          </a:p>
        </p:txBody>
      </p:sp>
    </p:spTree>
    <p:extLst>
      <p:ext uri="{BB962C8B-B14F-4D97-AF65-F5344CB8AC3E}">
        <p14:creationId xmlns:p14="http://schemas.microsoft.com/office/powerpoint/2010/main" val="1041067219"/>
      </p:ext>
    </p:extLst>
  </p:cSld>
  <p:clrMap bg1="lt1" tx1="dk1" bg2="lt2" tx2="dk2" accent1="accent1" accent2="accent2" accent3="accent3" accent4="accent4" accent5="accent5" accent6="accent6" hlink="hlink" folHlink="folHlink"/>
  <p:sldLayoutIdLst>
    <p:sldLayoutId id="2147484157" r:id="rId1"/>
    <p:sldLayoutId id="2147484158" r:id="rId2"/>
    <p:sldLayoutId id="2147484159" r:id="rId3"/>
    <p:sldLayoutId id="2147484160" r:id="rId4"/>
    <p:sldLayoutId id="2147484161" r:id="rId5"/>
    <p:sldLayoutId id="2147484162" r:id="rId6"/>
    <p:sldLayoutId id="2147484163" r:id="rId7"/>
    <p:sldLayoutId id="2147484164" r:id="rId8"/>
    <p:sldLayoutId id="2147484165" r:id="rId9"/>
    <p:sldLayoutId id="2147484166" r:id="rId10"/>
    <p:sldLayoutId id="2147484167" r:id="rId11"/>
    <p:sldLayoutId id="2147484168" r:id="rId12"/>
    <p:sldLayoutId id="2147484169" r:id="rId13"/>
    <p:sldLayoutId id="2147484170" r:id="rId14"/>
    <p:sldLayoutId id="2147484171" r:id="rId15"/>
    <p:sldLayoutId id="2147484172" r:id="rId16"/>
    <p:sldLayoutId id="2147484177" r:id="rId17"/>
    <p:sldLayoutId id="2147484786" r:id="rId18"/>
    <p:sldLayoutId id="2147484887" r:id="rId19"/>
    <p:sldLayoutId id="2147484888" r:id="rId20"/>
    <p:sldLayoutId id="2147484889" r:id="rId21"/>
    <p:sldLayoutId id="2147484890" r:id="rId22"/>
    <p:sldLayoutId id="2147484891" r:id="rId23"/>
    <p:sldLayoutId id="2147484892" r:id="rId24"/>
    <p:sldLayoutId id="2147484893" r:id="rId25"/>
    <p:sldLayoutId id="2147484894" r:id="rId26"/>
    <p:sldLayoutId id="2147484895" r:id="rId27"/>
    <p:sldLayoutId id="2147484896" r:id="rId28"/>
    <p:sldLayoutId id="2147484897" r:id="rId29"/>
    <p:sldLayoutId id="2147484898" r:id="rId30"/>
    <p:sldLayoutId id="2147484899" r:id="rId31"/>
    <p:sldLayoutId id="2147484900" r:id="rId32"/>
    <p:sldLayoutId id="2147484901" r:id="rId33"/>
    <p:sldLayoutId id="2147484902" r:id="rId34"/>
    <p:sldLayoutId id="2147484903" r:id="rId35"/>
    <p:sldLayoutId id="2147484904" r:id="rId36"/>
    <p:sldLayoutId id="2147484905" r:id="rId37"/>
    <p:sldLayoutId id="2147484906" r:id="rId38"/>
    <p:sldLayoutId id="2147484907" r:id="rId39"/>
    <p:sldLayoutId id="2147484908" r:id="rId40"/>
    <p:sldLayoutId id="2147484910" r:id="rId41"/>
    <p:sldLayoutId id="2147484911" r:id="rId42"/>
    <p:sldLayoutId id="2147484914" r:id="rId43"/>
    <p:sldLayoutId id="2147484915" r:id="rId44"/>
    <p:sldLayoutId id="2147484916" r:id="rId45"/>
    <p:sldLayoutId id="2147484918" r:id="rId46"/>
    <p:sldLayoutId id="2147484919" r:id="rId47"/>
    <p:sldLayoutId id="2147485499" r:id="rId48"/>
  </p:sldLayoutIdLst>
  <p:hf sldNum="0" hdr="0" ftr="0" dt="0"/>
  <p:txStyles>
    <p:titleStyle>
      <a:lvl1pPr algn="l" defTabSz="457200" rtl="0" eaLnBrk="1" latinLnBrk="0" hangingPunct="1">
        <a:spcBef>
          <a:spcPct val="0"/>
        </a:spcBef>
        <a:buNone/>
        <a:defRPr sz="3600" kern="1200">
          <a:solidFill>
            <a:schemeClr val="accent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342900" algn="l" defTabSz="457200" rtl="0" eaLnBrk="1" latinLnBrk="0" hangingPunct="1">
        <a:spcBef>
          <a:spcPts val="1000"/>
        </a:spcBef>
        <a:spcAft>
          <a:spcPts val="0"/>
        </a:spcAft>
        <a:buClr>
          <a:schemeClr val="accent1"/>
        </a:buClr>
        <a:buSzPct val="80000"/>
        <a:buFont typeface="Wingdings 3"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ts val="1000"/>
        </a:spcBef>
        <a:spcAft>
          <a:spcPts val="0"/>
        </a:spcAft>
        <a:buClr>
          <a:schemeClr val="accent1"/>
        </a:buClr>
        <a:buSzPct val="80000"/>
        <a:buFont typeface="Wingdings 3"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ts val="1000"/>
        </a:spcBef>
        <a:spcAft>
          <a:spcPts val="0"/>
        </a:spcAft>
        <a:buClr>
          <a:schemeClr val="accent1"/>
        </a:buClr>
        <a:buSzPct val="80000"/>
        <a:buFont typeface="Wingdings 3"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6pPr>
      <a:lvl7pPr marL="29718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7pPr>
      <a:lvl8pPr marL="34290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8pPr>
      <a:lvl9pPr marL="3886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gradFill flip="none" rotWithShape="1">
          <a:gsLst>
            <a:gs pos="67000">
              <a:srgbClr val="E7F5C8"/>
            </a:gs>
            <a:gs pos="33000">
              <a:schemeClr val="accent1">
                <a:lumMod val="5000"/>
                <a:lumOff val="95000"/>
              </a:schemeClr>
            </a:gs>
            <a:gs pos="86000">
              <a:schemeClr val="accent1">
                <a:lumMod val="45000"/>
                <a:lumOff val="55000"/>
              </a:schemeClr>
            </a:gs>
            <a:gs pos="96000">
              <a:schemeClr val="accent1">
                <a:lumMod val="45000"/>
                <a:lumOff val="55000"/>
              </a:schemeClr>
            </a:gs>
            <a:gs pos="100000">
              <a:schemeClr val="accent1">
                <a:lumMod val="30000"/>
                <a:lumOff val="70000"/>
              </a:schemeClr>
            </a:gs>
          </a:gsLst>
          <a:lin ang="5400000" scaled="0"/>
          <a:tileRect/>
        </a:gradFill>
        <a:effectLst/>
      </p:bgPr>
    </p:bg>
    <p:spTree>
      <p:nvGrpSpPr>
        <p:cNvPr id="1" name=""/>
        <p:cNvGrpSpPr/>
        <p:nvPr/>
      </p:nvGrpSpPr>
      <p:grpSpPr>
        <a:xfrm>
          <a:off x="0" y="0"/>
          <a:ext cx="0" cy="0"/>
          <a:chOff x="0" y="0"/>
          <a:chExt cx="0" cy="0"/>
        </a:xfrm>
      </p:grpSpPr>
      <p:grpSp>
        <p:nvGrpSpPr>
          <p:cNvPr id="7" name="Group 6"/>
          <p:cNvGrpSpPr/>
          <p:nvPr/>
        </p:nvGrpSpPr>
        <p:grpSpPr>
          <a:xfrm>
            <a:off x="0" y="-8467"/>
            <a:ext cx="12192000" cy="6866467"/>
            <a:chOff x="0" y="-8467"/>
            <a:chExt cx="12192000" cy="6866467"/>
          </a:xfrm>
        </p:grpSpPr>
        <p:cxnSp>
          <p:nvCxnSpPr>
            <p:cNvPr id="20" name="Straight Connector 19"/>
            <p:cNvCxnSpPr/>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p:cNvCxnSpPr/>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22" name="Rectangle 23"/>
            <p:cNvSpPr/>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3" name="Rectangle 25"/>
            <p:cNvSpPr/>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4" name="Isosceles Triangle 23"/>
            <p:cNvSpPr/>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25" name="Rectangle 27"/>
            <p:cNvSpPr/>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6" name="Rectangle 28"/>
            <p:cNvSpPr/>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7" name="Rectangle 29"/>
            <p:cNvSpPr/>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8" name="Isosceles Triangle 27"/>
            <p:cNvSpPr/>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9" name="Isosceles Triangle 28"/>
            <p:cNvSpPr/>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2" name="Title Placeholder 1"/>
          <p:cNvSpPr>
            <a:spLocks noGrp="1"/>
          </p:cNvSpPr>
          <p:nvPr>
            <p:ph type="title"/>
          </p:nvPr>
        </p:nvSpPr>
        <p:spPr>
          <a:xfrm>
            <a:off x="677334" y="609600"/>
            <a:ext cx="8596668" cy="1320800"/>
          </a:xfrm>
          <a:prstGeom prst="rect">
            <a:avLst/>
          </a:prstGeom>
        </p:spPr>
        <p:txBody>
          <a:bodyPr vert="horz" lIns="91440" tIns="45720" rIns="91440" bIns="45720" rtlCol="0" anchor="t">
            <a:normAutofit/>
          </a:bodyPr>
          <a:lstStyle/>
          <a:p>
            <a:r>
              <a:rPr lang="en-US"/>
              <a:t>Click to edit Master title style</a:t>
            </a:r>
            <a:endParaRPr lang="en-US" dirty="0"/>
          </a:p>
        </p:txBody>
      </p:sp>
      <p:sp>
        <p:nvSpPr>
          <p:cNvPr id="3" name="Text Placeholder 2"/>
          <p:cNvSpPr>
            <a:spLocks noGrp="1"/>
          </p:cNvSpPr>
          <p:nvPr>
            <p:ph type="body" idx="1"/>
          </p:nvPr>
        </p:nvSpPr>
        <p:spPr>
          <a:xfrm>
            <a:off x="677334" y="2160589"/>
            <a:ext cx="8596668" cy="3880773"/>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7205133" y="6041362"/>
            <a:ext cx="911939" cy="365125"/>
          </a:xfrm>
          <a:prstGeom prst="rect">
            <a:avLst/>
          </a:prstGeom>
        </p:spPr>
        <p:txBody>
          <a:bodyPr vert="horz" lIns="91440" tIns="45720" rIns="91440" bIns="45720" rtlCol="0" anchor="ctr"/>
          <a:lstStyle>
            <a:lvl1pPr algn="r">
              <a:defRPr sz="900">
                <a:solidFill>
                  <a:schemeClr val="tx1">
                    <a:tint val="75000"/>
                  </a:schemeClr>
                </a:solidFill>
              </a:defRPr>
            </a:lvl1pPr>
          </a:lstStyle>
          <a:p>
            <a:fld id="{4AAD347D-5ACD-4C99-B74B-A9C85AD731AF}" type="datetimeFigureOut">
              <a:rPr lang="en-US" smtClean="0"/>
              <a:t>9/14/2023</a:t>
            </a:fld>
            <a:endParaRPr lang="en-US" dirty="0"/>
          </a:p>
        </p:txBody>
      </p:sp>
      <p:sp>
        <p:nvSpPr>
          <p:cNvPr id="5" name="Footer Placeholder 4"/>
          <p:cNvSpPr>
            <a:spLocks noGrp="1"/>
          </p:cNvSpPr>
          <p:nvPr>
            <p:ph type="ftr" sz="quarter" idx="3"/>
          </p:nvPr>
        </p:nvSpPr>
        <p:spPr>
          <a:xfrm>
            <a:off x="677334" y="6041362"/>
            <a:ext cx="6297612" cy="365125"/>
          </a:xfrm>
          <a:prstGeom prst="rect">
            <a:avLst/>
          </a:prstGeom>
        </p:spPr>
        <p:txBody>
          <a:bodyPr vert="horz" lIns="91440" tIns="45720" rIns="91440" bIns="45720" rtlCol="0" anchor="ctr"/>
          <a:lstStyle>
            <a:lvl1pPr algn="l">
              <a:defRPr sz="9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8590663" y="6041362"/>
            <a:ext cx="683339" cy="365125"/>
          </a:xfrm>
          <a:prstGeom prst="rect">
            <a:avLst/>
          </a:prstGeom>
        </p:spPr>
        <p:txBody>
          <a:bodyPr vert="horz" lIns="91440" tIns="45720" rIns="91440" bIns="45720" rtlCol="0" anchor="ctr"/>
          <a:lstStyle>
            <a:lvl1pPr algn="r">
              <a:defRPr sz="900">
                <a:solidFill>
                  <a:schemeClr val="accent1"/>
                </a:solidFill>
              </a:defRPr>
            </a:lvl1pPr>
          </a:lstStyle>
          <a:p>
            <a:fld id="{D57F1E4F-1CFF-5643-939E-02111984F565}" type="slidenum">
              <a:rPr lang="en-US" smtClean="0"/>
              <a:t>‹#›</a:t>
            </a:fld>
            <a:endParaRPr lang="en-US" dirty="0"/>
          </a:p>
        </p:txBody>
      </p:sp>
    </p:spTree>
    <p:extLst>
      <p:ext uri="{BB962C8B-B14F-4D97-AF65-F5344CB8AC3E}">
        <p14:creationId xmlns:p14="http://schemas.microsoft.com/office/powerpoint/2010/main" val="2291841208"/>
      </p:ext>
    </p:extLst>
  </p:cSld>
  <p:clrMap bg1="lt1" tx1="dk1" bg2="lt2" tx2="dk2" accent1="accent1" accent2="accent2" accent3="accent3" accent4="accent4" accent5="accent5" accent6="accent6" hlink="hlink" folHlink="folHlink"/>
  <p:sldLayoutIdLst>
    <p:sldLayoutId id="2147484272" r:id="rId1"/>
    <p:sldLayoutId id="2147484273" r:id="rId2"/>
    <p:sldLayoutId id="2147484274" r:id="rId3"/>
    <p:sldLayoutId id="2147484275" r:id="rId4"/>
    <p:sldLayoutId id="2147484276" r:id="rId5"/>
    <p:sldLayoutId id="2147484277" r:id="rId6"/>
    <p:sldLayoutId id="2147484278" r:id="rId7"/>
    <p:sldLayoutId id="2147484279" r:id="rId8"/>
    <p:sldLayoutId id="2147484280" r:id="rId9"/>
    <p:sldLayoutId id="2147484281" r:id="rId10"/>
    <p:sldLayoutId id="2147484282" r:id="rId11"/>
    <p:sldLayoutId id="2147484283" r:id="rId12"/>
    <p:sldLayoutId id="2147484284" r:id="rId13"/>
    <p:sldLayoutId id="2147484285" r:id="rId14"/>
    <p:sldLayoutId id="2147484286" r:id="rId15"/>
    <p:sldLayoutId id="2147484287" r:id="rId16"/>
    <p:sldLayoutId id="2147484288" r:id="rId17"/>
    <p:sldLayoutId id="2147484295" r:id="rId18"/>
    <p:sldLayoutId id="2147484301" r:id="rId19"/>
    <p:sldLayoutId id="2147484596" r:id="rId20"/>
    <p:sldLayoutId id="2147484617" r:id="rId21"/>
    <p:sldLayoutId id="2147484726" r:id="rId22"/>
    <p:sldLayoutId id="2147484727" r:id="rId23"/>
    <p:sldLayoutId id="2147484728" r:id="rId24"/>
    <p:sldLayoutId id="2147484729" r:id="rId25"/>
    <p:sldLayoutId id="2147485296" r:id="rId26"/>
    <p:sldLayoutId id="2147485297" r:id="rId27"/>
    <p:sldLayoutId id="2147485298" r:id="rId28"/>
    <p:sldLayoutId id="2147485299" r:id="rId29"/>
    <p:sldLayoutId id="2147485300" r:id="rId30"/>
    <p:sldLayoutId id="2147485301" r:id="rId31"/>
    <p:sldLayoutId id="2147485302" r:id="rId32"/>
    <p:sldLayoutId id="2147485303" r:id="rId33"/>
    <p:sldLayoutId id="2147485304" r:id="rId34"/>
    <p:sldLayoutId id="2147485305" r:id="rId35"/>
    <p:sldLayoutId id="2147485306" r:id="rId36"/>
    <p:sldLayoutId id="2147485309" r:id="rId37"/>
    <p:sldLayoutId id="2147485312" r:id="rId38"/>
    <p:sldLayoutId id="2147485327" r:id="rId39"/>
    <p:sldLayoutId id="2147485347" r:id="rId40"/>
    <p:sldLayoutId id="2147485348" r:id="rId41"/>
    <p:sldLayoutId id="2147485349" r:id="rId42"/>
    <p:sldLayoutId id="2147485351" r:id="rId43"/>
    <p:sldLayoutId id="2147485352" r:id="rId44"/>
    <p:sldLayoutId id="2147485353" r:id="rId45"/>
    <p:sldLayoutId id="2147485354" r:id="rId46"/>
    <p:sldLayoutId id="2147485355" r:id="rId47"/>
    <p:sldLayoutId id="2147485356" r:id="rId48"/>
    <p:sldLayoutId id="2147485360" r:id="rId49"/>
    <p:sldLayoutId id="2147485362" r:id="rId50"/>
    <p:sldLayoutId id="2147485364" r:id="rId51"/>
    <p:sldLayoutId id="2147485365" r:id="rId52"/>
    <p:sldLayoutId id="2147485367" r:id="rId53"/>
    <p:sldLayoutId id="2147485368" r:id="rId54"/>
    <p:sldLayoutId id="2147485372" r:id="rId55"/>
    <p:sldLayoutId id="2147485373" r:id="rId56"/>
    <p:sldLayoutId id="2147485374" r:id="rId57"/>
    <p:sldLayoutId id="2147485377" r:id="rId58"/>
    <p:sldLayoutId id="2147485379" r:id="rId59"/>
    <p:sldLayoutId id="2147485381" r:id="rId60"/>
    <p:sldLayoutId id="2147485382" r:id="rId61"/>
    <p:sldLayoutId id="2147485383" r:id="rId62"/>
    <p:sldLayoutId id="2147484756" r:id="rId63"/>
    <p:sldLayoutId id="2147485500" r:id="rId64"/>
    <p:sldLayoutId id="2147485501" r:id="rId65"/>
    <p:sldLayoutId id="2147485502" r:id="rId66"/>
  </p:sldLayoutIdLst>
  <p:hf sldNum="0" hdr="0" ftr="0" dt="0"/>
  <p:txStyles>
    <p:titleStyle>
      <a:lvl1pPr algn="l" defTabSz="457200" rtl="0" eaLnBrk="1" latinLnBrk="0" hangingPunct="1">
        <a:spcBef>
          <a:spcPct val="0"/>
        </a:spcBef>
        <a:buNone/>
        <a:defRPr sz="3600" kern="1200">
          <a:solidFill>
            <a:schemeClr val="accent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342900" algn="l" defTabSz="457200" rtl="0" eaLnBrk="1" latinLnBrk="0" hangingPunct="1">
        <a:spcBef>
          <a:spcPts val="1000"/>
        </a:spcBef>
        <a:spcAft>
          <a:spcPts val="0"/>
        </a:spcAft>
        <a:buClr>
          <a:schemeClr val="accent1"/>
        </a:buClr>
        <a:buSzPct val="80000"/>
        <a:buFont typeface="Wingdings 3"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ts val="1000"/>
        </a:spcBef>
        <a:spcAft>
          <a:spcPts val="0"/>
        </a:spcAft>
        <a:buClr>
          <a:schemeClr val="accent1"/>
        </a:buClr>
        <a:buSzPct val="80000"/>
        <a:buFont typeface="Wingdings 3"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ts val="1000"/>
        </a:spcBef>
        <a:spcAft>
          <a:spcPts val="0"/>
        </a:spcAft>
        <a:buClr>
          <a:schemeClr val="accent1"/>
        </a:buClr>
        <a:buSzPct val="80000"/>
        <a:buFont typeface="Wingdings 3"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6pPr>
      <a:lvl7pPr marL="29718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7pPr>
      <a:lvl8pPr marL="34290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8pPr>
      <a:lvl9pPr marL="3886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gradFill flip="none" rotWithShape="1">
          <a:gsLst>
            <a:gs pos="67000">
              <a:srgbClr val="E7F5C8"/>
            </a:gs>
            <a:gs pos="33000">
              <a:schemeClr val="accent1">
                <a:lumMod val="5000"/>
                <a:lumOff val="95000"/>
              </a:schemeClr>
            </a:gs>
            <a:gs pos="86000">
              <a:schemeClr val="accent1">
                <a:lumMod val="45000"/>
                <a:lumOff val="55000"/>
              </a:schemeClr>
            </a:gs>
            <a:gs pos="96000">
              <a:schemeClr val="accent1">
                <a:lumMod val="45000"/>
                <a:lumOff val="55000"/>
              </a:schemeClr>
            </a:gs>
            <a:gs pos="100000">
              <a:schemeClr val="accent1">
                <a:lumMod val="30000"/>
                <a:lumOff val="70000"/>
              </a:schemeClr>
            </a:gs>
          </a:gsLst>
          <a:lin ang="5400000" scaled="0"/>
          <a:tileRect/>
        </a:gradFill>
        <a:effectLst/>
      </p:bgPr>
    </p:bg>
    <p:spTree>
      <p:nvGrpSpPr>
        <p:cNvPr id="1" name=""/>
        <p:cNvGrpSpPr/>
        <p:nvPr/>
      </p:nvGrpSpPr>
      <p:grpSpPr>
        <a:xfrm>
          <a:off x="0" y="0"/>
          <a:ext cx="0" cy="0"/>
          <a:chOff x="0" y="0"/>
          <a:chExt cx="0" cy="0"/>
        </a:xfrm>
      </p:grpSpPr>
      <p:grpSp>
        <p:nvGrpSpPr>
          <p:cNvPr id="44" name="Group 43"/>
          <p:cNvGrpSpPr/>
          <p:nvPr/>
        </p:nvGrpSpPr>
        <p:grpSpPr>
          <a:xfrm>
            <a:off x="0" y="-8467"/>
            <a:ext cx="12192000" cy="6866467"/>
            <a:chOff x="0" y="-8467"/>
            <a:chExt cx="12192000" cy="6866467"/>
          </a:xfrm>
        </p:grpSpPr>
        <p:cxnSp>
          <p:nvCxnSpPr>
            <p:cNvPr id="20" name="Straight Connector 19"/>
            <p:cNvCxnSpPr/>
            <p:nvPr/>
          </p:nvCxnSpPr>
          <p:spPr>
            <a:xfrm>
              <a:off x="9371012" y="0"/>
              <a:ext cx="1219200" cy="6858000"/>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p:cNvCxnSpPr/>
            <p:nvPr/>
          </p:nvCxnSpPr>
          <p:spPr>
            <a:xfrm flipH="1">
              <a:off x="7425267" y="3681413"/>
              <a:ext cx="4763558" cy="3176587"/>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sp>
          <p:nvSpPr>
            <p:cNvPr id="22" name="Rectangle 23"/>
            <p:cNvSpPr/>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6000"/>
              </a:schemeClr>
            </a:solidFill>
            <a:ln>
              <a:noFill/>
            </a:ln>
            <a:effectLst/>
          </p:spPr>
          <p:style>
            <a:lnRef idx="1">
              <a:schemeClr val="accent1"/>
            </a:lnRef>
            <a:fillRef idx="3">
              <a:schemeClr val="accent1"/>
            </a:fillRef>
            <a:effectRef idx="2">
              <a:schemeClr val="accent1"/>
            </a:effectRef>
            <a:fontRef idx="minor">
              <a:schemeClr val="lt1"/>
            </a:fontRef>
          </p:style>
        </p:sp>
        <p:sp>
          <p:nvSpPr>
            <p:cNvPr id="23" name="Rectangle 25"/>
            <p:cNvSpPr/>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4" name="Isosceles Triangle 23"/>
            <p:cNvSpPr/>
            <p:nvPr/>
          </p:nvSpPr>
          <p:spPr>
            <a:xfrm>
              <a:off x="8932333" y="3048000"/>
              <a:ext cx="3259667" cy="3810000"/>
            </a:xfrm>
            <a:prstGeom prst="triangle">
              <a:avLst>
                <a:gd name="adj" fmla="val 100000"/>
              </a:avLst>
            </a:prstGeom>
            <a:solidFill>
              <a:schemeClr val="accent1">
                <a:lumMod val="75000"/>
                <a:alpha val="66000"/>
              </a:schemeClr>
            </a:solidFill>
            <a:ln>
              <a:noFill/>
            </a:ln>
            <a:effectLst/>
          </p:spPr>
          <p:style>
            <a:lnRef idx="1">
              <a:schemeClr val="accent1"/>
            </a:lnRef>
            <a:fillRef idx="3">
              <a:schemeClr val="accent1"/>
            </a:fillRef>
            <a:effectRef idx="2">
              <a:schemeClr val="accent1"/>
            </a:effectRef>
            <a:fontRef idx="minor">
              <a:schemeClr val="lt1"/>
            </a:fontRef>
          </p:style>
        </p:sp>
        <p:sp>
          <p:nvSpPr>
            <p:cNvPr id="25" name="Rectangle 27"/>
            <p:cNvSpPr/>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1">
                <a:lumMod val="75000"/>
                <a:alpha val="5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6" name="Rectangle 28"/>
            <p:cNvSpPr/>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2">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7" name="Rectangle 29"/>
            <p:cNvSpPr/>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2">
                <a:lumMod val="75000"/>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8" name="Isosceles Triangle 27"/>
            <p:cNvSpPr/>
            <p:nvPr/>
          </p:nvSpPr>
          <p:spPr>
            <a:xfrm>
              <a:off x="10371666" y="3589867"/>
              <a:ext cx="1817159" cy="3268133"/>
            </a:xfrm>
            <a:prstGeom prst="triangle">
              <a:avLst>
                <a:gd name="adj" fmla="val 100000"/>
              </a:avLst>
            </a:prstGeom>
            <a:solidFill>
              <a:schemeClr val="accent1">
                <a:lumMod val="75000"/>
                <a:alpha val="66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Isosceles Triangle 18"/>
            <p:cNvSpPr/>
            <p:nvPr/>
          </p:nvSpPr>
          <p:spPr>
            <a:xfrm>
              <a:off x="0" y="4013200"/>
              <a:ext cx="448733" cy="2844800"/>
            </a:xfrm>
            <a:prstGeom prst="triangle">
              <a:avLst>
                <a:gd name="adj" fmla="val 0"/>
              </a:avLst>
            </a:prstGeom>
            <a:solidFill>
              <a:schemeClr val="accent1">
                <a:alpha val="70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2" name="Title Placeholder 1"/>
          <p:cNvSpPr>
            <a:spLocks noGrp="1"/>
          </p:cNvSpPr>
          <p:nvPr>
            <p:ph type="title"/>
          </p:nvPr>
        </p:nvSpPr>
        <p:spPr>
          <a:xfrm>
            <a:off x="677334" y="609600"/>
            <a:ext cx="8596668" cy="1320800"/>
          </a:xfrm>
          <a:prstGeom prst="rect">
            <a:avLst/>
          </a:prstGeom>
        </p:spPr>
        <p:txBody>
          <a:bodyPr vert="horz" lIns="91440" tIns="45720" rIns="91440" bIns="45720" rtlCol="0" anchor="t">
            <a:normAutofit/>
          </a:bodyPr>
          <a:lstStyle/>
          <a:p>
            <a:r>
              <a:rPr lang="en-US"/>
              <a:t>Click to edit Master title style</a:t>
            </a:r>
            <a:endParaRPr lang="en-US" dirty="0"/>
          </a:p>
        </p:txBody>
      </p:sp>
      <p:sp>
        <p:nvSpPr>
          <p:cNvPr id="3" name="Text Placeholder 2"/>
          <p:cNvSpPr>
            <a:spLocks noGrp="1"/>
          </p:cNvSpPr>
          <p:nvPr>
            <p:ph type="body" idx="1"/>
          </p:nvPr>
        </p:nvSpPr>
        <p:spPr>
          <a:xfrm>
            <a:off x="677334" y="2160589"/>
            <a:ext cx="8596668" cy="3880773"/>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7205133" y="6041362"/>
            <a:ext cx="911939" cy="365125"/>
          </a:xfrm>
          <a:prstGeom prst="rect">
            <a:avLst/>
          </a:prstGeom>
        </p:spPr>
        <p:txBody>
          <a:bodyPr vert="horz" lIns="91440" tIns="45720" rIns="91440" bIns="45720" rtlCol="0" anchor="ctr"/>
          <a:lstStyle>
            <a:lvl1pPr algn="r">
              <a:defRPr sz="900">
                <a:solidFill>
                  <a:schemeClr val="tx1">
                    <a:tint val="75000"/>
                  </a:schemeClr>
                </a:solidFill>
              </a:defRPr>
            </a:lvl1pPr>
          </a:lstStyle>
          <a:p>
            <a:fld id="{4AAD347D-5ACD-4C99-B74B-A9C85AD731AF}" type="datetimeFigureOut">
              <a:rPr lang="en-US" smtClean="0"/>
              <a:t>9/14/2023</a:t>
            </a:fld>
            <a:endParaRPr lang="en-US" dirty="0"/>
          </a:p>
        </p:txBody>
      </p:sp>
      <p:sp>
        <p:nvSpPr>
          <p:cNvPr id="5" name="Footer Placeholder 4"/>
          <p:cNvSpPr>
            <a:spLocks noGrp="1"/>
          </p:cNvSpPr>
          <p:nvPr>
            <p:ph type="ftr" sz="quarter" idx="3"/>
          </p:nvPr>
        </p:nvSpPr>
        <p:spPr>
          <a:xfrm>
            <a:off x="677334" y="6041362"/>
            <a:ext cx="6297612" cy="365125"/>
          </a:xfrm>
          <a:prstGeom prst="rect">
            <a:avLst/>
          </a:prstGeom>
        </p:spPr>
        <p:txBody>
          <a:bodyPr vert="horz" lIns="91440" tIns="45720" rIns="91440" bIns="45720" rtlCol="0" anchor="ctr"/>
          <a:lstStyle>
            <a:lvl1pPr algn="l">
              <a:defRPr sz="9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8590663" y="6041362"/>
            <a:ext cx="683339" cy="365125"/>
          </a:xfrm>
          <a:prstGeom prst="rect">
            <a:avLst/>
          </a:prstGeom>
        </p:spPr>
        <p:txBody>
          <a:bodyPr vert="horz" lIns="91440" tIns="45720" rIns="91440" bIns="45720" rtlCol="0" anchor="ctr"/>
          <a:lstStyle>
            <a:lvl1pPr algn="r">
              <a:defRPr sz="900">
                <a:solidFill>
                  <a:schemeClr val="accent1"/>
                </a:solidFill>
              </a:defRPr>
            </a:lvl1pPr>
          </a:lstStyle>
          <a:p>
            <a:fld id="{D57F1E4F-1CFF-5643-939E-02111984F565}" type="slidenum">
              <a:rPr lang="en-US" smtClean="0"/>
              <a:t>‹#›</a:t>
            </a:fld>
            <a:endParaRPr lang="en-US" dirty="0"/>
          </a:p>
        </p:txBody>
      </p:sp>
    </p:spTree>
    <p:extLst>
      <p:ext uri="{BB962C8B-B14F-4D97-AF65-F5344CB8AC3E}">
        <p14:creationId xmlns:p14="http://schemas.microsoft.com/office/powerpoint/2010/main" val="3175233839"/>
      </p:ext>
    </p:extLst>
  </p:cSld>
  <p:clrMap bg1="lt1" tx1="dk1" bg2="lt2" tx2="dk2" accent1="accent1" accent2="accent2" accent3="accent3" accent4="accent4" accent5="accent5" accent6="accent6" hlink="hlink" folHlink="folHlink"/>
  <p:sldLayoutIdLst>
    <p:sldLayoutId id="2147485387" r:id="rId1"/>
    <p:sldLayoutId id="2147485388" r:id="rId2"/>
    <p:sldLayoutId id="2147485389" r:id="rId3"/>
    <p:sldLayoutId id="2147485390" r:id="rId4"/>
    <p:sldLayoutId id="2147485391" r:id="rId5"/>
    <p:sldLayoutId id="2147485392" r:id="rId6"/>
    <p:sldLayoutId id="2147485393" r:id="rId7"/>
    <p:sldLayoutId id="2147485394" r:id="rId8"/>
    <p:sldLayoutId id="2147485395" r:id="rId9"/>
    <p:sldLayoutId id="2147485396" r:id="rId10"/>
    <p:sldLayoutId id="2147485397" r:id="rId11"/>
    <p:sldLayoutId id="2147485398" r:id="rId12"/>
    <p:sldLayoutId id="2147485399" r:id="rId13"/>
    <p:sldLayoutId id="2147485400" r:id="rId14"/>
    <p:sldLayoutId id="2147485401" r:id="rId15"/>
    <p:sldLayoutId id="2147485402" r:id="rId16"/>
    <p:sldLayoutId id="2147485440" r:id="rId17"/>
    <p:sldLayoutId id="2147485444" r:id="rId18"/>
    <p:sldLayoutId id="2147485446" r:id="rId19"/>
    <p:sldLayoutId id="2147485448" r:id="rId20"/>
    <p:sldLayoutId id="2147485453" r:id="rId21"/>
    <p:sldLayoutId id="2147485455" r:id="rId22"/>
    <p:sldLayoutId id="2147485456" r:id="rId23"/>
    <p:sldLayoutId id="2147485457" r:id="rId24"/>
    <p:sldLayoutId id="2147485458" r:id="rId25"/>
    <p:sldLayoutId id="2147485459" r:id="rId26"/>
    <p:sldLayoutId id="2147485460" r:id="rId27"/>
    <p:sldLayoutId id="2147485461" r:id="rId28"/>
    <p:sldLayoutId id="2147485462" r:id="rId29"/>
    <p:sldLayoutId id="2147485465" r:id="rId30"/>
    <p:sldLayoutId id="2147485466" r:id="rId31"/>
    <p:sldLayoutId id="2147485468" r:id="rId32"/>
    <p:sldLayoutId id="2147485471" r:id="rId33"/>
    <p:sldLayoutId id="2147485473" r:id="rId34"/>
    <p:sldLayoutId id="2147485474" r:id="rId35"/>
    <p:sldLayoutId id="2147485475" r:id="rId36"/>
    <p:sldLayoutId id="2147485478" r:id="rId37"/>
    <p:sldLayoutId id="2147485481" r:id="rId38"/>
    <p:sldLayoutId id="2147485486" r:id="rId39"/>
  </p:sldLayoutIdLst>
  <p:hf sldNum="0" hdr="0" ftr="0" dt="0"/>
  <p:txStyles>
    <p:titleStyle>
      <a:lvl1pPr algn="l" defTabSz="457200" rtl="0" eaLnBrk="1" latinLnBrk="0" hangingPunct="1">
        <a:spcBef>
          <a:spcPct val="0"/>
        </a:spcBef>
        <a:buNone/>
        <a:defRPr sz="3600" kern="1200">
          <a:solidFill>
            <a:schemeClr val="accent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342900" algn="l" defTabSz="457200" rtl="0" eaLnBrk="1" latinLnBrk="0" hangingPunct="1">
        <a:spcBef>
          <a:spcPts val="1000"/>
        </a:spcBef>
        <a:spcAft>
          <a:spcPts val="0"/>
        </a:spcAft>
        <a:buClr>
          <a:schemeClr val="accent1"/>
        </a:buClr>
        <a:buSzPct val="80000"/>
        <a:buFont typeface="Wingdings 3"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ts val="1000"/>
        </a:spcBef>
        <a:spcAft>
          <a:spcPts val="0"/>
        </a:spcAft>
        <a:buClr>
          <a:schemeClr val="accent1"/>
        </a:buClr>
        <a:buSzPct val="80000"/>
        <a:buFont typeface="Wingdings 3"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ts val="1000"/>
        </a:spcBef>
        <a:spcAft>
          <a:spcPts val="0"/>
        </a:spcAft>
        <a:buClr>
          <a:schemeClr val="accent1"/>
        </a:buClr>
        <a:buSzPct val="80000"/>
        <a:buFont typeface="Wingdings 3"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6pPr>
      <a:lvl7pPr marL="29718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7pPr>
      <a:lvl8pPr marL="34290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8pPr>
      <a:lvl9pPr marL="3886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gradFill flip="none" rotWithShape="1">
          <a:gsLst>
            <a:gs pos="67000">
              <a:srgbClr val="E7F5C8"/>
            </a:gs>
            <a:gs pos="33000">
              <a:schemeClr val="accent1">
                <a:lumMod val="5000"/>
                <a:lumOff val="95000"/>
              </a:schemeClr>
            </a:gs>
            <a:gs pos="86000">
              <a:schemeClr val="accent1">
                <a:lumMod val="45000"/>
                <a:lumOff val="55000"/>
              </a:schemeClr>
            </a:gs>
            <a:gs pos="96000">
              <a:schemeClr val="accent1">
                <a:lumMod val="45000"/>
                <a:lumOff val="55000"/>
              </a:schemeClr>
            </a:gs>
            <a:gs pos="100000">
              <a:schemeClr val="accent1">
                <a:lumMod val="30000"/>
                <a:lumOff val="70000"/>
              </a:schemeClr>
            </a:gs>
          </a:gsLst>
          <a:lin ang="5400000" scaled="0"/>
          <a:tileRect/>
        </a:gradFill>
        <a:effectLst/>
      </p:bgPr>
    </p:bg>
    <p:spTree>
      <p:nvGrpSpPr>
        <p:cNvPr id="1" name=""/>
        <p:cNvGrpSpPr/>
        <p:nvPr/>
      </p:nvGrpSpPr>
      <p:grpSpPr>
        <a:xfrm>
          <a:off x="0" y="0"/>
          <a:ext cx="0" cy="0"/>
          <a:chOff x="0" y="0"/>
          <a:chExt cx="0" cy="0"/>
        </a:xfrm>
      </p:grpSpPr>
      <p:grpSp>
        <p:nvGrpSpPr>
          <p:cNvPr id="7" name="Group 6"/>
          <p:cNvGrpSpPr/>
          <p:nvPr/>
        </p:nvGrpSpPr>
        <p:grpSpPr>
          <a:xfrm>
            <a:off x="0" y="-8467"/>
            <a:ext cx="12192000" cy="6866467"/>
            <a:chOff x="0" y="-8467"/>
            <a:chExt cx="12192000" cy="6866467"/>
          </a:xfrm>
        </p:grpSpPr>
        <p:cxnSp>
          <p:nvCxnSpPr>
            <p:cNvPr id="20" name="Straight Connector 19"/>
            <p:cNvCxnSpPr/>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p:cNvCxnSpPr/>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22" name="Rectangle 23"/>
            <p:cNvSpPr/>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3" name="Rectangle 25"/>
            <p:cNvSpPr/>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4" name="Isosceles Triangle 23"/>
            <p:cNvSpPr/>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25" name="Rectangle 27"/>
            <p:cNvSpPr/>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6" name="Rectangle 28"/>
            <p:cNvSpPr/>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7" name="Rectangle 29"/>
            <p:cNvSpPr/>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8" name="Isosceles Triangle 27"/>
            <p:cNvSpPr/>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9" name="Isosceles Triangle 28"/>
            <p:cNvSpPr/>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2" name="Title Placeholder 1"/>
          <p:cNvSpPr>
            <a:spLocks noGrp="1"/>
          </p:cNvSpPr>
          <p:nvPr>
            <p:ph type="title"/>
          </p:nvPr>
        </p:nvSpPr>
        <p:spPr>
          <a:xfrm>
            <a:off x="677334" y="609600"/>
            <a:ext cx="8596668" cy="1320800"/>
          </a:xfrm>
          <a:prstGeom prst="rect">
            <a:avLst/>
          </a:prstGeom>
        </p:spPr>
        <p:txBody>
          <a:bodyPr vert="horz" lIns="91440" tIns="45720" rIns="91440" bIns="45720" rtlCol="0" anchor="t">
            <a:normAutofit/>
          </a:bodyPr>
          <a:lstStyle/>
          <a:p>
            <a:r>
              <a:rPr lang="en-US"/>
              <a:t>Click to edit Master title style</a:t>
            </a:r>
            <a:endParaRPr lang="en-US" dirty="0"/>
          </a:p>
        </p:txBody>
      </p:sp>
      <p:sp>
        <p:nvSpPr>
          <p:cNvPr id="3" name="Text Placeholder 2"/>
          <p:cNvSpPr>
            <a:spLocks noGrp="1"/>
          </p:cNvSpPr>
          <p:nvPr>
            <p:ph type="body" idx="1"/>
          </p:nvPr>
        </p:nvSpPr>
        <p:spPr>
          <a:xfrm>
            <a:off x="677334" y="2160589"/>
            <a:ext cx="8596668" cy="3880773"/>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7205133" y="6041362"/>
            <a:ext cx="911939" cy="365125"/>
          </a:xfrm>
          <a:prstGeom prst="rect">
            <a:avLst/>
          </a:prstGeom>
        </p:spPr>
        <p:txBody>
          <a:bodyPr vert="horz" lIns="91440" tIns="45720" rIns="91440" bIns="45720" rtlCol="0" anchor="ctr"/>
          <a:lstStyle>
            <a:lvl1pPr algn="r">
              <a:defRPr sz="900">
                <a:solidFill>
                  <a:schemeClr val="tx1">
                    <a:tint val="75000"/>
                  </a:schemeClr>
                </a:solidFill>
              </a:defRPr>
            </a:lvl1pPr>
          </a:lstStyle>
          <a:p>
            <a:fld id="{4AAD347D-5ACD-4C99-B74B-A9C85AD731AF}" type="datetimeFigureOut">
              <a:rPr lang="en-US" smtClean="0"/>
              <a:t>9/14/2023</a:t>
            </a:fld>
            <a:endParaRPr lang="en-US" dirty="0"/>
          </a:p>
        </p:txBody>
      </p:sp>
      <p:sp>
        <p:nvSpPr>
          <p:cNvPr id="5" name="Footer Placeholder 4"/>
          <p:cNvSpPr>
            <a:spLocks noGrp="1"/>
          </p:cNvSpPr>
          <p:nvPr>
            <p:ph type="ftr" sz="quarter" idx="3"/>
          </p:nvPr>
        </p:nvSpPr>
        <p:spPr>
          <a:xfrm>
            <a:off x="677334" y="6041362"/>
            <a:ext cx="6297612" cy="365125"/>
          </a:xfrm>
          <a:prstGeom prst="rect">
            <a:avLst/>
          </a:prstGeom>
        </p:spPr>
        <p:txBody>
          <a:bodyPr vert="horz" lIns="91440" tIns="45720" rIns="91440" bIns="45720" rtlCol="0" anchor="ctr"/>
          <a:lstStyle>
            <a:lvl1pPr algn="l">
              <a:defRPr sz="9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8590663" y="6041362"/>
            <a:ext cx="683339" cy="365125"/>
          </a:xfrm>
          <a:prstGeom prst="rect">
            <a:avLst/>
          </a:prstGeom>
        </p:spPr>
        <p:txBody>
          <a:bodyPr vert="horz" lIns="91440" tIns="45720" rIns="91440" bIns="45720" rtlCol="0" anchor="ctr"/>
          <a:lstStyle>
            <a:lvl1pPr algn="r">
              <a:defRPr sz="900">
                <a:solidFill>
                  <a:schemeClr val="accent1"/>
                </a:solidFill>
              </a:defRPr>
            </a:lvl1pPr>
          </a:lstStyle>
          <a:p>
            <a:fld id="{D57F1E4F-1CFF-5643-939E-02111984F565}" type="slidenum">
              <a:rPr lang="en-US" smtClean="0"/>
              <a:t>‹#›</a:t>
            </a:fld>
            <a:endParaRPr lang="en-US" dirty="0"/>
          </a:p>
        </p:txBody>
      </p:sp>
    </p:spTree>
    <p:extLst>
      <p:ext uri="{BB962C8B-B14F-4D97-AF65-F5344CB8AC3E}">
        <p14:creationId xmlns:p14="http://schemas.microsoft.com/office/powerpoint/2010/main" val="3532180048"/>
      </p:ext>
    </p:extLst>
  </p:cSld>
  <p:clrMap bg1="lt1" tx1="dk1" bg2="lt2" tx2="dk2" accent1="accent1" accent2="accent2" accent3="accent3" accent4="accent4" accent5="accent5" accent6="accent6" hlink="hlink" folHlink="folHlink"/>
  <p:sldLayoutIdLst>
    <p:sldLayoutId id="2147485404" r:id="rId1"/>
    <p:sldLayoutId id="2147485405" r:id="rId2"/>
    <p:sldLayoutId id="2147485406" r:id="rId3"/>
    <p:sldLayoutId id="2147485407" r:id="rId4"/>
    <p:sldLayoutId id="2147485408" r:id="rId5"/>
    <p:sldLayoutId id="2147485409" r:id="rId6"/>
    <p:sldLayoutId id="2147485410" r:id="rId7"/>
    <p:sldLayoutId id="2147485411" r:id="rId8"/>
    <p:sldLayoutId id="2147485412" r:id="rId9"/>
    <p:sldLayoutId id="2147485413" r:id="rId10"/>
    <p:sldLayoutId id="2147485414" r:id="rId11"/>
    <p:sldLayoutId id="2147485415" r:id="rId12"/>
    <p:sldLayoutId id="2147485416" r:id="rId13"/>
    <p:sldLayoutId id="2147485417" r:id="rId14"/>
    <p:sldLayoutId id="2147485418" r:id="rId15"/>
    <p:sldLayoutId id="2147485419" r:id="rId16"/>
    <p:sldLayoutId id="2147485420" r:id="rId17"/>
    <p:sldLayoutId id="2147485421" r:id="rId18"/>
    <p:sldLayoutId id="2147485422" r:id="rId19"/>
    <p:sldLayoutId id="2147485424" r:id="rId20"/>
    <p:sldLayoutId id="2147485425" r:id="rId21"/>
    <p:sldLayoutId id="2147485426" r:id="rId22"/>
    <p:sldLayoutId id="2147485427" r:id="rId23"/>
    <p:sldLayoutId id="2147485428" r:id="rId24"/>
    <p:sldLayoutId id="2147485429" r:id="rId25"/>
    <p:sldLayoutId id="2147485432" r:id="rId26"/>
    <p:sldLayoutId id="2147485433" r:id="rId27"/>
    <p:sldLayoutId id="2147485434" r:id="rId28"/>
  </p:sldLayoutIdLst>
  <p:hf sldNum="0" hdr="0" ftr="0" dt="0"/>
  <p:txStyles>
    <p:titleStyle>
      <a:lvl1pPr algn="l" defTabSz="457200" rtl="0" eaLnBrk="1" latinLnBrk="0" hangingPunct="1">
        <a:spcBef>
          <a:spcPct val="0"/>
        </a:spcBef>
        <a:buNone/>
        <a:defRPr sz="3600" kern="1200">
          <a:solidFill>
            <a:schemeClr val="accent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342900" algn="l" defTabSz="457200" rtl="0" eaLnBrk="1" latinLnBrk="0" hangingPunct="1">
        <a:spcBef>
          <a:spcPts val="1000"/>
        </a:spcBef>
        <a:spcAft>
          <a:spcPts val="0"/>
        </a:spcAft>
        <a:buClr>
          <a:schemeClr val="accent1"/>
        </a:buClr>
        <a:buSzPct val="80000"/>
        <a:buFont typeface="Wingdings 3"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ts val="1000"/>
        </a:spcBef>
        <a:spcAft>
          <a:spcPts val="0"/>
        </a:spcAft>
        <a:buClr>
          <a:schemeClr val="accent1"/>
        </a:buClr>
        <a:buSzPct val="80000"/>
        <a:buFont typeface="Wingdings 3"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ts val="1000"/>
        </a:spcBef>
        <a:spcAft>
          <a:spcPts val="0"/>
        </a:spcAft>
        <a:buClr>
          <a:schemeClr val="accent1"/>
        </a:buClr>
        <a:buSzPct val="80000"/>
        <a:buFont typeface="Wingdings 3"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6pPr>
      <a:lvl7pPr marL="29718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7pPr>
      <a:lvl8pPr marL="34290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8pPr>
      <a:lvl9pPr marL="3886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xml"/><Relationship Id="rId1" Type="http://schemas.openxmlformats.org/officeDocument/2006/relationships/slideLayout" Target="../slideLayouts/slideLayout50.xml"/></Relationships>
</file>

<file path=ppt/slides/_rels/slide10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55.xml"/></Relationships>
</file>

<file path=ppt/slides/_rels/slide10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4.xml"/></Relationships>
</file>

<file path=ppt/slides/_rels/slide10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55.xml"/></Relationships>
</file>

<file path=ppt/slides/_rels/slide10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5.xml"/></Relationships>
</file>

<file path=ppt/slides/_rels/slide10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55.xml"/></Relationships>
</file>

<file path=ppt/slides/_rels/slide10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53.xml"/></Relationships>
</file>

<file path=ppt/slides/_rels/slide10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6.xml"/></Relationships>
</file>

<file path=ppt/slides/_rels/slide10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6.xml"/></Relationships>
</file>

<file path=ppt/slides/_rels/slide10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7.xml"/></Relationships>
</file>

<file path=ppt/slides/_rels/slide11.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image" Target="../media/image3.png"/><Relationship Id="rId1" Type="http://schemas.openxmlformats.org/officeDocument/2006/relationships/slideLayout" Target="../slideLayouts/slideLayout2.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11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8.xml"/></Relationships>
</file>

<file path=ppt/slides/_rels/slide11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9.xml"/></Relationships>
</file>

<file path=ppt/slides/_rels/slide11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80.xml"/></Relationships>
</file>

<file path=ppt/slides/_rels/slide113.xml.rels><?xml version="1.0" encoding="UTF-8" standalone="yes"?>
<Relationships xmlns="http://schemas.openxmlformats.org/package/2006/relationships"><Relationship Id="rId3" Type="http://schemas.openxmlformats.org/officeDocument/2006/relationships/diagramLayout" Target="../diagrams/layout11.xml"/><Relationship Id="rId7" Type="http://schemas.openxmlformats.org/officeDocument/2006/relationships/image" Target="../media/image3.png"/><Relationship Id="rId2" Type="http://schemas.openxmlformats.org/officeDocument/2006/relationships/diagramData" Target="../diagrams/data11.xml"/><Relationship Id="rId1" Type="http://schemas.openxmlformats.org/officeDocument/2006/relationships/slideLayout" Target="../slideLayouts/slideLayout81.xml"/><Relationship Id="rId6" Type="http://schemas.microsoft.com/office/2007/relationships/diagramDrawing" Target="../diagrams/drawing11.xml"/><Relationship Id="rId5" Type="http://schemas.openxmlformats.org/officeDocument/2006/relationships/diagramColors" Target="../diagrams/colors11.xml"/><Relationship Id="rId4" Type="http://schemas.openxmlformats.org/officeDocument/2006/relationships/diagramQuickStyle" Target="../diagrams/quickStyle11.xml"/></Relationships>
</file>

<file path=ppt/slides/_rels/slide114.xml.rels><?xml version="1.0" encoding="UTF-8" standalone="yes"?>
<Relationships xmlns="http://schemas.openxmlformats.org/package/2006/relationships"><Relationship Id="rId3" Type="http://schemas.openxmlformats.org/officeDocument/2006/relationships/diagramLayout" Target="../diagrams/layout12.xml"/><Relationship Id="rId7" Type="http://schemas.openxmlformats.org/officeDocument/2006/relationships/image" Target="../media/image3.png"/><Relationship Id="rId2" Type="http://schemas.openxmlformats.org/officeDocument/2006/relationships/diagramData" Target="../diagrams/data12.xml"/><Relationship Id="rId1" Type="http://schemas.openxmlformats.org/officeDocument/2006/relationships/slideLayout" Target="../slideLayouts/slideLayout82.xml"/><Relationship Id="rId6" Type="http://schemas.microsoft.com/office/2007/relationships/diagramDrawing" Target="../diagrams/drawing12.xml"/><Relationship Id="rId5" Type="http://schemas.openxmlformats.org/officeDocument/2006/relationships/diagramColors" Target="../diagrams/colors12.xml"/><Relationship Id="rId4" Type="http://schemas.openxmlformats.org/officeDocument/2006/relationships/diagramQuickStyle" Target="../diagrams/quickStyle12.xml"/></Relationships>
</file>

<file path=ppt/slides/_rels/slide115.xml.rels><?xml version="1.0" encoding="UTF-8" standalone="yes"?>
<Relationships xmlns="http://schemas.openxmlformats.org/package/2006/relationships"><Relationship Id="rId3" Type="http://schemas.openxmlformats.org/officeDocument/2006/relationships/diagramLayout" Target="../diagrams/layout13.xml"/><Relationship Id="rId7" Type="http://schemas.openxmlformats.org/officeDocument/2006/relationships/image" Target="../media/image3.png"/><Relationship Id="rId2" Type="http://schemas.openxmlformats.org/officeDocument/2006/relationships/diagramData" Target="../diagrams/data13.xml"/><Relationship Id="rId1" Type="http://schemas.openxmlformats.org/officeDocument/2006/relationships/slideLayout" Target="../slideLayouts/slideLayout82.xml"/><Relationship Id="rId6" Type="http://schemas.microsoft.com/office/2007/relationships/diagramDrawing" Target="../diagrams/drawing13.xml"/><Relationship Id="rId5" Type="http://schemas.openxmlformats.org/officeDocument/2006/relationships/diagramColors" Target="../diagrams/colors13.xml"/><Relationship Id="rId4" Type="http://schemas.openxmlformats.org/officeDocument/2006/relationships/diagramQuickStyle" Target="../diagrams/quickStyle13.xml"/></Relationships>
</file>

<file path=ppt/slides/_rels/slide116.xml.rels><?xml version="1.0" encoding="UTF-8" standalone="yes"?>
<Relationships xmlns="http://schemas.openxmlformats.org/package/2006/relationships"><Relationship Id="rId3" Type="http://schemas.openxmlformats.org/officeDocument/2006/relationships/diagramLayout" Target="../diagrams/layout14.xml"/><Relationship Id="rId7" Type="http://schemas.openxmlformats.org/officeDocument/2006/relationships/image" Target="../media/image3.png"/><Relationship Id="rId2" Type="http://schemas.openxmlformats.org/officeDocument/2006/relationships/diagramData" Target="../diagrams/data14.xml"/><Relationship Id="rId1" Type="http://schemas.openxmlformats.org/officeDocument/2006/relationships/slideLayout" Target="../slideLayouts/slideLayout83.xml"/><Relationship Id="rId6" Type="http://schemas.microsoft.com/office/2007/relationships/diagramDrawing" Target="../diagrams/drawing14.xml"/><Relationship Id="rId5" Type="http://schemas.openxmlformats.org/officeDocument/2006/relationships/diagramColors" Target="../diagrams/colors14.xml"/><Relationship Id="rId4" Type="http://schemas.openxmlformats.org/officeDocument/2006/relationships/diagramQuickStyle" Target="../diagrams/quickStyle14.xml"/></Relationships>
</file>

<file path=ppt/slides/_rels/slide117.xml.rels><?xml version="1.0" encoding="UTF-8" standalone="yes"?>
<Relationships xmlns="http://schemas.openxmlformats.org/package/2006/relationships"><Relationship Id="rId3" Type="http://schemas.openxmlformats.org/officeDocument/2006/relationships/diagramLayout" Target="../diagrams/layout15.xml"/><Relationship Id="rId7" Type="http://schemas.openxmlformats.org/officeDocument/2006/relationships/image" Target="../media/image3.png"/><Relationship Id="rId2" Type="http://schemas.openxmlformats.org/officeDocument/2006/relationships/diagramData" Target="../diagrams/data15.xml"/><Relationship Id="rId1" Type="http://schemas.openxmlformats.org/officeDocument/2006/relationships/slideLayout" Target="../slideLayouts/slideLayout83.xml"/><Relationship Id="rId6" Type="http://schemas.microsoft.com/office/2007/relationships/diagramDrawing" Target="../diagrams/drawing15.xml"/><Relationship Id="rId5" Type="http://schemas.openxmlformats.org/officeDocument/2006/relationships/diagramColors" Target="../diagrams/colors15.xml"/><Relationship Id="rId4" Type="http://schemas.openxmlformats.org/officeDocument/2006/relationships/diagramQuickStyle" Target="../diagrams/quickStyle15.xml"/></Relationships>
</file>

<file path=ppt/slides/_rels/slide118.xml.rels><?xml version="1.0" encoding="UTF-8" standalone="yes"?>
<Relationships xmlns="http://schemas.openxmlformats.org/package/2006/relationships"><Relationship Id="rId3" Type="http://schemas.openxmlformats.org/officeDocument/2006/relationships/diagramLayout" Target="../diagrams/layout16.xml"/><Relationship Id="rId7" Type="http://schemas.openxmlformats.org/officeDocument/2006/relationships/image" Target="../media/image3.png"/><Relationship Id="rId2" Type="http://schemas.openxmlformats.org/officeDocument/2006/relationships/diagramData" Target="../diagrams/data16.xml"/><Relationship Id="rId1" Type="http://schemas.openxmlformats.org/officeDocument/2006/relationships/slideLayout" Target="../slideLayouts/slideLayout84.xml"/><Relationship Id="rId6" Type="http://schemas.microsoft.com/office/2007/relationships/diagramDrawing" Target="../diagrams/drawing16.xml"/><Relationship Id="rId5" Type="http://schemas.openxmlformats.org/officeDocument/2006/relationships/diagramColors" Target="../diagrams/colors16.xml"/><Relationship Id="rId4" Type="http://schemas.openxmlformats.org/officeDocument/2006/relationships/diagramQuickStyle" Target="../diagrams/quickStyle16.xml"/></Relationships>
</file>

<file path=ppt/slides/_rels/slide119.xml.rels><?xml version="1.0" encoding="UTF-8" standalone="yes"?>
<Relationships xmlns="http://schemas.openxmlformats.org/package/2006/relationships"><Relationship Id="rId3" Type="http://schemas.openxmlformats.org/officeDocument/2006/relationships/diagramLayout" Target="../diagrams/layout17.xml"/><Relationship Id="rId7" Type="http://schemas.openxmlformats.org/officeDocument/2006/relationships/image" Target="../media/image3.png"/><Relationship Id="rId2" Type="http://schemas.openxmlformats.org/officeDocument/2006/relationships/diagramData" Target="../diagrams/data17.xml"/><Relationship Id="rId1" Type="http://schemas.openxmlformats.org/officeDocument/2006/relationships/slideLayout" Target="../slideLayouts/slideLayout84.xml"/><Relationship Id="rId6" Type="http://schemas.microsoft.com/office/2007/relationships/diagramDrawing" Target="../diagrams/drawing17.xml"/><Relationship Id="rId5" Type="http://schemas.openxmlformats.org/officeDocument/2006/relationships/diagramColors" Target="../diagrams/colors17.xml"/><Relationship Id="rId4" Type="http://schemas.openxmlformats.org/officeDocument/2006/relationships/diagramQuickStyle" Target="../diagrams/quickStyle17.xml"/></Relationships>
</file>

<file path=ppt/slides/_rels/slide1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3" Type="http://schemas.openxmlformats.org/officeDocument/2006/relationships/diagramData" Target="../diagrams/data18.xml"/><Relationship Id="rId7" Type="http://schemas.microsoft.com/office/2007/relationships/diagramDrawing" Target="../diagrams/drawing18.xml"/><Relationship Id="rId2" Type="http://schemas.openxmlformats.org/officeDocument/2006/relationships/image" Target="../media/image3.png"/><Relationship Id="rId1" Type="http://schemas.openxmlformats.org/officeDocument/2006/relationships/slideLayout" Target="../slideLayouts/slideLayout55.xml"/><Relationship Id="rId6" Type="http://schemas.openxmlformats.org/officeDocument/2006/relationships/diagramColors" Target="../diagrams/colors18.xml"/><Relationship Id="rId5" Type="http://schemas.openxmlformats.org/officeDocument/2006/relationships/diagramQuickStyle" Target="../diagrams/quickStyle18.xml"/><Relationship Id="rId4" Type="http://schemas.openxmlformats.org/officeDocument/2006/relationships/diagramLayout" Target="../diagrams/layout18.xml"/></Relationships>
</file>

<file path=ppt/slides/_rels/slide121.xml.rels><?xml version="1.0" encoding="UTF-8" standalone="yes"?>
<Relationships xmlns="http://schemas.openxmlformats.org/package/2006/relationships"><Relationship Id="rId3" Type="http://schemas.openxmlformats.org/officeDocument/2006/relationships/diagramData" Target="../diagrams/data19.xml"/><Relationship Id="rId7" Type="http://schemas.microsoft.com/office/2007/relationships/diagramDrawing" Target="../diagrams/drawing19.xml"/><Relationship Id="rId2" Type="http://schemas.openxmlformats.org/officeDocument/2006/relationships/image" Target="../media/image3.png"/><Relationship Id="rId1" Type="http://schemas.openxmlformats.org/officeDocument/2006/relationships/slideLayout" Target="../slideLayouts/slideLayout55.xml"/><Relationship Id="rId6" Type="http://schemas.openxmlformats.org/officeDocument/2006/relationships/diagramColors" Target="../diagrams/colors19.xml"/><Relationship Id="rId5" Type="http://schemas.openxmlformats.org/officeDocument/2006/relationships/diagramQuickStyle" Target="../diagrams/quickStyle19.xml"/><Relationship Id="rId4" Type="http://schemas.openxmlformats.org/officeDocument/2006/relationships/diagramLayout" Target="../diagrams/layout19.xml"/></Relationships>
</file>

<file path=ppt/slides/_rels/slide122.xml.rels><?xml version="1.0" encoding="UTF-8" standalone="yes"?>
<Relationships xmlns="http://schemas.openxmlformats.org/package/2006/relationships"><Relationship Id="rId3" Type="http://schemas.openxmlformats.org/officeDocument/2006/relationships/diagramLayout" Target="../diagrams/layout20.xml"/><Relationship Id="rId7" Type="http://schemas.openxmlformats.org/officeDocument/2006/relationships/image" Target="../media/image3.png"/><Relationship Id="rId2" Type="http://schemas.openxmlformats.org/officeDocument/2006/relationships/diagramData" Target="../diagrams/data20.xml"/><Relationship Id="rId1" Type="http://schemas.openxmlformats.org/officeDocument/2006/relationships/slideLayout" Target="../slideLayouts/slideLayout68.xml"/><Relationship Id="rId6" Type="http://schemas.microsoft.com/office/2007/relationships/diagramDrawing" Target="../diagrams/drawing20.xml"/><Relationship Id="rId5" Type="http://schemas.openxmlformats.org/officeDocument/2006/relationships/diagramColors" Target="../diagrams/colors20.xml"/><Relationship Id="rId4" Type="http://schemas.openxmlformats.org/officeDocument/2006/relationships/diagramQuickStyle" Target="../diagrams/quickStyle20.xml"/></Relationships>
</file>

<file path=ppt/slides/_rels/slide123.xml.rels><?xml version="1.0" encoding="UTF-8" standalone="yes"?>
<Relationships xmlns="http://schemas.openxmlformats.org/package/2006/relationships"><Relationship Id="rId3" Type="http://schemas.openxmlformats.org/officeDocument/2006/relationships/diagramLayout" Target="../diagrams/layout21.xml"/><Relationship Id="rId7" Type="http://schemas.openxmlformats.org/officeDocument/2006/relationships/image" Target="../media/image3.png"/><Relationship Id="rId2" Type="http://schemas.openxmlformats.org/officeDocument/2006/relationships/diagramData" Target="../diagrams/data21.xml"/><Relationship Id="rId1" Type="http://schemas.openxmlformats.org/officeDocument/2006/relationships/slideLayout" Target="../slideLayouts/slideLayout68.xml"/><Relationship Id="rId6" Type="http://schemas.microsoft.com/office/2007/relationships/diagramDrawing" Target="../diagrams/drawing21.xml"/><Relationship Id="rId5" Type="http://schemas.openxmlformats.org/officeDocument/2006/relationships/diagramColors" Target="../diagrams/colors21.xml"/><Relationship Id="rId4" Type="http://schemas.openxmlformats.org/officeDocument/2006/relationships/diagramQuickStyle" Target="../diagrams/quickStyle21.xml"/></Relationships>
</file>

<file path=ppt/slides/_rels/slide12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60.xml"/></Relationships>
</file>

<file path=ppt/slides/_rels/slide12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60.xml"/></Relationships>
</file>

<file path=ppt/slides/_rels/slide12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70.xml"/></Relationships>
</file>

<file path=ppt/slides/_rels/slide12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71.xml"/></Relationships>
</file>

<file path=ppt/slides/_rels/slide12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72.xml"/></Relationships>
</file>

<file path=ppt/slides/_rels/slide129.xml.rels><?xml version="1.0" encoding="UTF-8" standalone="yes"?>
<Relationships xmlns="http://schemas.openxmlformats.org/package/2006/relationships"><Relationship Id="rId3" Type="http://schemas.openxmlformats.org/officeDocument/2006/relationships/image" Target="../media/image27.jpg"/><Relationship Id="rId2" Type="http://schemas.openxmlformats.org/officeDocument/2006/relationships/image" Target="../media/image3.png"/><Relationship Id="rId1" Type="http://schemas.openxmlformats.org/officeDocument/2006/relationships/slideLayout" Target="../slideLayouts/slideLayout160.xml"/><Relationship Id="rId4" Type="http://schemas.openxmlformats.org/officeDocument/2006/relationships/hyperlink" Target="https://www.publicdomainpictures.net/view-image.php?image=169191&amp;picture=test-your-strength" TargetMode="External"/></Relationships>
</file>

<file path=ppt/slides/_rels/slide1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xml"/><Relationship Id="rId1" Type="http://schemas.openxmlformats.org/officeDocument/2006/relationships/slideLayout" Target="../slideLayouts/slideLayout173.xml"/></Relationships>
</file>

<file path=ppt/slides/_rels/slide13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74.xml"/></Relationships>
</file>

<file path=ppt/slides/_rels/slide13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75.xml"/></Relationships>
</file>

<file path=ppt/slides/_rels/slide13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76.xml"/></Relationships>
</file>

<file path=ppt/slides/_rels/slide13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77.xml"/></Relationships>
</file>

<file path=ppt/slides/_rels/slide135.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diagramData" Target="../diagrams/data22.xml"/><Relationship Id="rId7" Type="http://schemas.microsoft.com/office/2007/relationships/diagramDrawing" Target="../diagrams/drawing22.xml"/><Relationship Id="rId2" Type="http://schemas.openxmlformats.org/officeDocument/2006/relationships/notesSlide" Target="../notesSlides/notesSlide4.xml"/><Relationship Id="rId1" Type="http://schemas.openxmlformats.org/officeDocument/2006/relationships/slideLayout" Target="../slideLayouts/slideLayout178.xml"/><Relationship Id="rId6" Type="http://schemas.openxmlformats.org/officeDocument/2006/relationships/diagramColors" Target="../diagrams/colors22.xml"/><Relationship Id="rId5" Type="http://schemas.openxmlformats.org/officeDocument/2006/relationships/diagramQuickStyle" Target="../diagrams/quickStyle22.xml"/><Relationship Id="rId4" Type="http://schemas.openxmlformats.org/officeDocument/2006/relationships/diagramLayout" Target="../diagrams/layout22.xml"/></Relationships>
</file>

<file path=ppt/slides/_rels/slide136.xml.rels><?xml version="1.0" encoding="UTF-8" standalone="yes"?>
<Relationships xmlns="http://schemas.openxmlformats.org/package/2006/relationships"><Relationship Id="rId3" Type="http://schemas.openxmlformats.org/officeDocument/2006/relationships/diagramData" Target="../diagrams/data23.xml"/><Relationship Id="rId7" Type="http://schemas.microsoft.com/office/2007/relationships/diagramDrawing" Target="../diagrams/drawing23.xml"/><Relationship Id="rId2" Type="http://schemas.openxmlformats.org/officeDocument/2006/relationships/image" Target="../media/image3.png"/><Relationship Id="rId1" Type="http://schemas.openxmlformats.org/officeDocument/2006/relationships/slideLayout" Target="../slideLayouts/slideLayout160.xml"/><Relationship Id="rId6" Type="http://schemas.openxmlformats.org/officeDocument/2006/relationships/diagramColors" Target="../diagrams/colors23.xml"/><Relationship Id="rId5" Type="http://schemas.openxmlformats.org/officeDocument/2006/relationships/diagramQuickStyle" Target="../diagrams/quickStyle23.xml"/><Relationship Id="rId4" Type="http://schemas.openxmlformats.org/officeDocument/2006/relationships/diagramLayout" Target="../diagrams/layout23.xml"/></Relationships>
</file>

<file path=ppt/slides/_rels/slide137.xml.rels><?xml version="1.0" encoding="UTF-8" standalone="yes"?>
<Relationships xmlns="http://schemas.openxmlformats.org/package/2006/relationships"><Relationship Id="rId3" Type="http://schemas.openxmlformats.org/officeDocument/2006/relationships/diagramData" Target="../diagrams/data24.xml"/><Relationship Id="rId7" Type="http://schemas.microsoft.com/office/2007/relationships/diagramDrawing" Target="../diagrams/drawing24.xml"/><Relationship Id="rId2" Type="http://schemas.openxmlformats.org/officeDocument/2006/relationships/image" Target="../media/image3.png"/><Relationship Id="rId1" Type="http://schemas.openxmlformats.org/officeDocument/2006/relationships/slideLayout" Target="../slideLayouts/slideLayout160.xml"/><Relationship Id="rId6" Type="http://schemas.openxmlformats.org/officeDocument/2006/relationships/diagramColors" Target="../diagrams/colors24.xml"/><Relationship Id="rId5" Type="http://schemas.openxmlformats.org/officeDocument/2006/relationships/diagramQuickStyle" Target="../diagrams/quickStyle24.xml"/><Relationship Id="rId4" Type="http://schemas.openxmlformats.org/officeDocument/2006/relationships/diagramLayout" Target="../diagrams/layout24.xml"/></Relationships>
</file>

<file path=ppt/slides/_rels/slide138.xml.rels><?xml version="1.0" encoding="UTF-8" standalone="yes"?>
<Relationships xmlns="http://schemas.openxmlformats.org/package/2006/relationships"><Relationship Id="rId3" Type="http://schemas.openxmlformats.org/officeDocument/2006/relationships/diagramLayout" Target="../diagrams/layout25.xml"/><Relationship Id="rId7" Type="http://schemas.openxmlformats.org/officeDocument/2006/relationships/image" Target="../media/image3.png"/><Relationship Id="rId2" Type="http://schemas.openxmlformats.org/officeDocument/2006/relationships/diagramData" Target="../diagrams/data25.xml"/><Relationship Id="rId1" Type="http://schemas.openxmlformats.org/officeDocument/2006/relationships/slideLayout" Target="../slideLayouts/slideLayout179.xml"/><Relationship Id="rId6" Type="http://schemas.microsoft.com/office/2007/relationships/diagramDrawing" Target="../diagrams/drawing25.xml"/><Relationship Id="rId5" Type="http://schemas.openxmlformats.org/officeDocument/2006/relationships/diagramColors" Target="../diagrams/colors25.xml"/><Relationship Id="rId4" Type="http://schemas.openxmlformats.org/officeDocument/2006/relationships/diagramQuickStyle" Target="../diagrams/quickStyle25.xml"/></Relationships>
</file>

<file path=ppt/slides/_rels/slide139.xml.rels><?xml version="1.0" encoding="UTF-8" standalone="yes"?>
<Relationships xmlns="http://schemas.openxmlformats.org/package/2006/relationships"><Relationship Id="rId3" Type="http://schemas.openxmlformats.org/officeDocument/2006/relationships/diagramLayout" Target="../diagrams/layout26.xml"/><Relationship Id="rId7" Type="http://schemas.openxmlformats.org/officeDocument/2006/relationships/image" Target="../media/image3.png"/><Relationship Id="rId2" Type="http://schemas.openxmlformats.org/officeDocument/2006/relationships/diagramData" Target="../diagrams/data26.xml"/><Relationship Id="rId1" Type="http://schemas.openxmlformats.org/officeDocument/2006/relationships/slideLayout" Target="../slideLayouts/slideLayout160.xml"/><Relationship Id="rId6" Type="http://schemas.microsoft.com/office/2007/relationships/diagramDrawing" Target="../diagrams/drawing26.xml"/><Relationship Id="rId5" Type="http://schemas.openxmlformats.org/officeDocument/2006/relationships/diagramColors" Target="../diagrams/colors26.xml"/><Relationship Id="rId4" Type="http://schemas.openxmlformats.org/officeDocument/2006/relationships/diagramQuickStyle" Target="../diagrams/quickStyle26.xml"/></Relationships>
</file>

<file path=ppt/slides/_rels/slide1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140.xml.rels><?xml version="1.0" encoding="UTF-8" standalone="yes"?>
<Relationships xmlns="http://schemas.openxmlformats.org/package/2006/relationships"><Relationship Id="rId3" Type="http://schemas.openxmlformats.org/officeDocument/2006/relationships/diagramLayout" Target="../diagrams/layout27.xml"/><Relationship Id="rId7" Type="http://schemas.openxmlformats.org/officeDocument/2006/relationships/image" Target="../media/image3.png"/><Relationship Id="rId2" Type="http://schemas.openxmlformats.org/officeDocument/2006/relationships/diagramData" Target="../diagrams/data27.xml"/><Relationship Id="rId1" Type="http://schemas.openxmlformats.org/officeDocument/2006/relationships/slideLayout" Target="../slideLayouts/slideLayout181.xml"/><Relationship Id="rId6" Type="http://schemas.microsoft.com/office/2007/relationships/diagramDrawing" Target="../diagrams/drawing27.xml"/><Relationship Id="rId5" Type="http://schemas.openxmlformats.org/officeDocument/2006/relationships/diagramColors" Target="../diagrams/colors27.xml"/><Relationship Id="rId4" Type="http://schemas.openxmlformats.org/officeDocument/2006/relationships/diagramQuickStyle" Target="../diagrams/quickStyle27.xml"/></Relationships>
</file>

<file path=ppt/slides/_rels/slide141.xml.rels><?xml version="1.0" encoding="UTF-8" standalone="yes"?>
<Relationships xmlns="http://schemas.openxmlformats.org/package/2006/relationships"><Relationship Id="rId3" Type="http://schemas.openxmlformats.org/officeDocument/2006/relationships/diagramLayout" Target="../diagrams/layout28.xml"/><Relationship Id="rId7" Type="http://schemas.openxmlformats.org/officeDocument/2006/relationships/image" Target="../media/image3.png"/><Relationship Id="rId2" Type="http://schemas.openxmlformats.org/officeDocument/2006/relationships/diagramData" Target="../diagrams/data28.xml"/><Relationship Id="rId1" Type="http://schemas.openxmlformats.org/officeDocument/2006/relationships/slideLayout" Target="../slideLayouts/slideLayout160.xml"/><Relationship Id="rId6" Type="http://schemas.microsoft.com/office/2007/relationships/diagramDrawing" Target="../diagrams/drawing28.xml"/><Relationship Id="rId5" Type="http://schemas.openxmlformats.org/officeDocument/2006/relationships/diagramColors" Target="../diagrams/colors28.xml"/><Relationship Id="rId4" Type="http://schemas.openxmlformats.org/officeDocument/2006/relationships/diagramQuickStyle" Target="../diagrams/quickStyle28.xml"/></Relationships>
</file>

<file path=ppt/slides/_rels/slide142.xml.rels><?xml version="1.0" encoding="UTF-8" standalone="yes"?>
<Relationships xmlns="http://schemas.openxmlformats.org/package/2006/relationships"><Relationship Id="rId3" Type="http://schemas.openxmlformats.org/officeDocument/2006/relationships/diagramData" Target="../diagrams/data29.xml"/><Relationship Id="rId7" Type="http://schemas.microsoft.com/office/2007/relationships/diagramDrawing" Target="../diagrams/drawing29.xml"/><Relationship Id="rId2" Type="http://schemas.openxmlformats.org/officeDocument/2006/relationships/image" Target="../media/image3.png"/><Relationship Id="rId1" Type="http://schemas.openxmlformats.org/officeDocument/2006/relationships/slideLayout" Target="../slideLayouts/slideLayout160.xml"/><Relationship Id="rId6" Type="http://schemas.openxmlformats.org/officeDocument/2006/relationships/diagramColors" Target="../diagrams/colors29.xml"/><Relationship Id="rId5" Type="http://schemas.openxmlformats.org/officeDocument/2006/relationships/diagramQuickStyle" Target="../diagrams/quickStyle29.xml"/><Relationship Id="rId4" Type="http://schemas.openxmlformats.org/officeDocument/2006/relationships/diagramLayout" Target="../diagrams/layout29.xml"/></Relationships>
</file>

<file path=ppt/slides/_rels/slide143.xml.rels><?xml version="1.0" encoding="UTF-8" standalone="yes"?>
<Relationships xmlns="http://schemas.openxmlformats.org/package/2006/relationships"><Relationship Id="rId3" Type="http://schemas.openxmlformats.org/officeDocument/2006/relationships/diagramData" Target="../diagrams/data30.xml"/><Relationship Id="rId7" Type="http://schemas.microsoft.com/office/2007/relationships/diagramDrawing" Target="../diagrams/drawing30.xml"/><Relationship Id="rId2" Type="http://schemas.openxmlformats.org/officeDocument/2006/relationships/image" Target="../media/image3.png"/><Relationship Id="rId1" Type="http://schemas.openxmlformats.org/officeDocument/2006/relationships/slideLayout" Target="../slideLayouts/slideLayout160.xml"/><Relationship Id="rId6" Type="http://schemas.openxmlformats.org/officeDocument/2006/relationships/diagramColors" Target="../diagrams/colors30.xml"/><Relationship Id="rId5" Type="http://schemas.openxmlformats.org/officeDocument/2006/relationships/diagramQuickStyle" Target="../diagrams/quickStyle30.xml"/><Relationship Id="rId4" Type="http://schemas.openxmlformats.org/officeDocument/2006/relationships/diagramLayout" Target="../diagrams/layout30.xml"/></Relationships>
</file>

<file path=ppt/slides/_rels/slide144.xml.rels><?xml version="1.0" encoding="UTF-8" standalone="yes"?>
<Relationships xmlns="http://schemas.openxmlformats.org/package/2006/relationships"><Relationship Id="rId3" Type="http://schemas.openxmlformats.org/officeDocument/2006/relationships/diagramData" Target="../diagrams/data31.xml"/><Relationship Id="rId7" Type="http://schemas.microsoft.com/office/2007/relationships/diagramDrawing" Target="../diagrams/drawing31.xml"/><Relationship Id="rId2" Type="http://schemas.openxmlformats.org/officeDocument/2006/relationships/image" Target="../media/image3.png"/><Relationship Id="rId1" Type="http://schemas.openxmlformats.org/officeDocument/2006/relationships/slideLayout" Target="../slideLayouts/slideLayout160.xml"/><Relationship Id="rId6" Type="http://schemas.openxmlformats.org/officeDocument/2006/relationships/diagramColors" Target="../diagrams/colors31.xml"/><Relationship Id="rId5" Type="http://schemas.openxmlformats.org/officeDocument/2006/relationships/diagramQuickStyle" Target="../diagrams/quickStyle31.xml"/><Relationship Id="rId4" Type="http://schemas.openxmlformats.org/officeDocument/2006/relationships/diagramLayout" Target="../diagrams/layout31.xml"/></Relationships>
</file>

<file path=ppt/slides/_rels/slide145.xml.rels><?xml version="1.0" encoding="UTF-8" standalone="yes"?>
<Relationships xmlns="http://schemas.openxmlformats.org/package/2006/relationships"><Relationship Id="rId8" Type="http://schemas.microsoft.com/office/2007/relationships/diagramDrawing" Target="../diagrams/drawing32.xml"/><Relationship Id="rId3" Type="http://schemas.openxmlformats.org/officeDocument/2006/relationships/image" Target="../media/image3.png"/><Relationship Id="rId7" Type="http://schemas.openxmlformats.org/officeDocument/2006/relationships/diagramColors" Target="../diagrams/colors32.xml"/><Relationship Id="rId2" Type="http://schemas.openxmlformats.org/officeDocument/2006/relationships/notesSlide" Target="../notesSlides/notesSlide5.xml"/><Relationship Id="rId1" Type="http://schemas.openxmlformats.org/officeDocument/2006/relationships/slideLayout" Target="../slideLayouts/slideLayout160.xml"/><Relationship Id="rId6" Type="http://schemas.openxmlformats.org/officeDocument/2006/relationships/diagramQuickStyle" Target="../diagrams/quickStyle32.xml"/><Relationship Id="rId5" Type="http://schemas.openxmlformats.org/officeDocument/2006/relationships/diagramLayout" Target="../diagrams/layout32.xml"/><Relationship Id="rId4" Type="http://schemas.openxmlformats.org/officeDocument/2006/relationships/diagramData" Target="../diagrams/data32.xml"/></Relationships>
</file>

<file path=ppt/slides/_rels/slide14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13.xml"/></Relationships>
</file>

<file path=ppt/slides/_rels/slide147.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diagramData" Target="../diagrams/data33.xml"/><Relationship Id="rId7" Type="http://schemas.microsoft.com/office/2007/relationships/diagramDrawing" Target="../diagrams/drawing33.xml"/><Relationship Id="rId2" Type="http://schemas.openxmlformats.org/officeDocument/2006/relationships/notesSlide" Target="../notesSlides/notesSlide6.xml"/><Relationship Id="rId1" Type="http://schemas.openxmlformats.org/officeDocument/2006/relationships/slideLayout" Target="../slideLayouts/slideLayout55.xml"/><Relationship Id="rId6" Type="http://schemas.openxmlformats.org/officeDocument/2006/relationships/diagramColors" Target="../diagrams/colors33.xml"/><Relationship Id="rId5" Type="http://schemas.openxmlformats.org/officeDocument/2006/relationships/diagramQuickStyle" Target="../diagrams/quickStyle33.xml"/><Relationship Id="rId4" Type="http://schemas.openxmlformats.org/officeDocument/2006/relationships/diagramLayout" Target="../diagrams/layout33.xml"/></Relationships>
</file>

<file path=ppt/slides/_rels/slide148.xml.rels><?xml version="1.0" encoding="UTF-8" standalone="yes"?>
<Relationships xmlns="http://schemas.openxmlformats.org/package/2006/relationships"><Relationship Id="rId3" Type="http://schemas.openxmlformats.org/officeDocument/2006/relationships/diagramLayout" Target="../diagrams/layout34.xml"/><Relationship Id="rId7" Type="http://schemas.openxmlformats.org/officeDocument/2006/relationships/image" Target="../media/image3.png"/><Relationship Id="rId2" Type="http://schemas.openxmlformats.org/officeDocument/2006/relationships/diagramData" Target="../diagrams/data34.xml"/><Relationship Id="rId1" Type="http://schemas.openxmlformats.org/officeDocument/2006/relationships/slideLayout" Target="../slideLayouts/slideLayout55.xml"/><Relationship Id="rId6" Type="http://schemas.microsoft.com/office/2007/relationships/diagramDrawing" Target="../diagrams/drawing34.xml"/><Relationship Id="rId5" Type="http://schemas.openxmlformats.org/officeDocument/2006/relationships/diagramColors" Target="../diagrams/colors34.xml"/><Relationship Id="rId4" Type="http://schemas.openxmlformats.org/officeDocument/2006/relationships/diagramQuickStyle" Target="../diagrams/quickStyle34.xml"/></Relationships>
</file>

<file path=ppt/slides/_rels/slide149.xml.rels><?xml version="1.0" encoding="UTF-8" standalone="yes"?>
<Relationships xmlns="http://schemas.openxmlformats.org/package/2006/relationships"><Relationship Id="rId3" Type="http://schemas.openxmlformats.org/officeDocument/2006/relationships/diagramLayout" Target="../diagrams/layout35.xml"/><Relationship Id="rId7" Type="http://schemas.openxmlformats.org/officeDocument/2006/relationships/image" Target="../media/image3.png"/><Relationship Id="rId2" Type="http://schemas.openxmlformats.org/officeDocument/2006/relationships/diagramData" Target="../diagrams/data35.xml"/><Relationship Id="rId1" Type="http://schemas.openxmlformats.org/officeDocument/2006/relationships/slideLayout" Target="../slideLayouts/slideLayout55.xml"/><Relationship Id="rId6" Type="http://schemas.microsoft.com/office/2007/relationships/diagramDrawing" Target="../diagrams/drawing35.xml"/><Relationship Id="rId5" Type="http://schemas.openxmlformats.org/officeDocument/2006/relationships/diagramColors" Target="../diagrams/colors35.xml"/><Relationship Id="rId4" Type="http://schemas.openxmlformats.org/officeDocument/2006/relationships/diagramQuickStyle" Target="../diagrams/quickStyle35.xml"/></Relationships>
</file>

<file path=ppt/slides/_rels/slide1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150.xml.rels><?xml version="1.0" encoding="UTF-8" standalone="yes"?>
<Relationships xmlns="http://schemas.openxmlformats.org/package/2006/relationships"><Relationship Id="rId3" Type="http://schemas.openxmlformats.org/officeDocument/2006/relationships/diagramLayout" Target="../diagrams/layout36.xml"/><Relationship Id="rId7" Type="http://schemas.openxmlformats.org/officeDocument/2006/relationships/image" Target="../media/image3.png"/><Relationship Id="rId2" Type="http://schemas.openxmlformats.org/officeDocument/2006/relationships/diagramData" Target="../diagrams/data36.xml"/><Relationship Id="rId1" Type="http://schemas.openxmlformats.org/officeDocument/2006/relationships/slideLayout" Target="../slideLayouts/slideLayout55.xml"/><Relationship Id="rId6" Type="http://schemas.microsoft.com/office/2007/relationships/diagramDrawing" Target="../diagrams/drawing36.xml"/><Relationship Id="rId5" Type="http://schemas.openxmlformats.org/officeDocument/2006/relationships/diagramColors" Target="../diagrams/colors36.xml"/><Relationship Id="rId4" Type="http://schemas.openxmlformats.org/officeDocument/2006/relationships/diagramQuickStyle" Target="../diagrams/quickStyle36.xml"/></Relationships>
</file>

<file path=ppt/slides/_rels/slide151.xml.rels><?xml version="1.0" encoding="UTF-8" standalone="yes"?>
<Relationships xmlns="http://schemas.openxmlformats.org/package/2006/relationships"><Relationship Id="rId3" Type="http://schemas.openxmlformats.org/officeDocument/2006/relationships/diagramLayout" Target="../diagrams/layout37.xml"/><Relationship Id="rId7" Type="http://schemas.openxmlformats.org/officeDocument/2006/relationships/image" Target="../media/image3.png"/><Relationship Id="rId2" Type="http://schemas.openxmlformats.org/officeDocument/2006/relationships/diagramData" Target="../diagrams/data37.xml"/><Relationship Id="rId1" Type="http://schemas.openxmlformats.org/officeDocument/2006/relationships/slideLayout" Target="../slideLayouts/slideLayout55.xml"/><Relationship Id="rId6" Type="http://schemas.microsoft.com/office/2007/relationships/diagramDrawing" Target="../diagrams/drawing37.xml"/><Relationship Id="rId5" Type="http://schemas.openxmlformats.org/officeDocument/2006/relationships/diagramColors" Target="../diagrams/colors37.xml"/><Relationship Id="rId4" Type="http://schemas.openxmlformats.org/officeDocument/2006/relationships/diagramQuickStyle" Target="../diagrams/quickStyle37.xml"/></Relationships>
</file>

<file path=ppt/slides/_rels/slide152.xml.rels><?xml version="1.0" encoding="UTF-8" standalone="yes"?>
<Relationships xmlns="http://schemas.openxmlformats.org/package/2006/relationships"><Relationship Id="rId3" Type="http://schemas.openxmlformats.org/officeDocument/2006/relationships/diagramLayout" Target="../diagrams/layout38.xml"/><Relationship Id="rId7" Type="http://schemas.openxmlformats.org/officeDocument/2006/relationships/image" Target="../media/image3.png"/><Relationship Id="rId2" Type="http://schemas.openxmlformats.org/officeDocument/2006/relationships/diagramData" Target="../diagrams/data38.xml"/><Relationship Id="rId1" Type="http://schemas.openxmlformats.org/officeDocument/2006/relationships/slideLayout" Target="../slideLayouts/slideLayout55.xml"/><Relationship Id="rId6" Type="http://schemas.microsoft.com/office/2007/relationships/diagramDrawing" Target="../diagrams/drawing38.xml"/><Relationship Id="rId5" Type="http://schemas.openxmlformats.org/officeDocument/2006/relationships/diagramColors" Target="../diagrams/colors38.xml"/><Relationship Id="rId4" Type="http://schemas.openxmlformats.org/officeDocument/2006/relationships/diagramQuickStyle" Target="../diagrams/quickStyle38.xml"/></Relationships>
</file>

<file path=ppt/slides/_rels/slide153.xml.rels><?xml version="1.0" encoding="UTF-8" standalone="yes"?>
<Relationships xmlns="http://schemas.openxmlformats.org/package/2006/relationships"><Relationship Id="rId3" Type="http://schemas.openxmlformats.org/officeDocument/2006/relationships/diagramLayout" Target="../diagrams/layout39.xml"/><Relationship Id="rId7" Type="http://schemas.openxmlformats.org/officeDocument/2006/relationships/image" Target="../media/image3.png"/><Relationship Id="rId2" Type="http://schemas.openxmlformats.org/officeDocument/2006/relationships/diagramData" Target="../diagrams/data39.xml"/><Relationship Id="rId1" Type="http://schemas.openxmlformats.org/officeDocument/2006/relationships/slideLayout" Target="../slideLayouts/slideLayout55.xml"/><Relationship Id="rId6" Type="http://schemas.microsoft.com/office/2007/relationships/diagramDrawing" Target="../diagrams/drawing39.xml"/><Relationship Id="rId5" Type="http://schemas.openxmlformats.org/officeDocument/2006/relationships/diagramColors" Target="../diagrams/colors39.xml"/><Relationship Id="rId4" Type="http://schemas.openxmlformats.org/officeDocument/2006/relationships/diagramQuickStyle" Target="../diagrams/quickStyle39.xml"/></Relationships>
</file>

<file path=ppt/slides/_rels/slide154.xml.rels><?xml version="1.0" encoding="UTF-8" standalone="yes"?>
<Relationships xmlns="http://schemas.openxmlformats.org/package/2006/relationships"><Relationship Id="rId3" Type="http://schemas.openxmlformats.org/officeDocument/2006/relationships/diagramLayout" Target="../diagrams/layout40.xml"/><Relationship Id="rId7" Type="http://schemas.openxmlformats.org/officeDocument/2006/relationships/image" Target="../media/image3.png"/><Relationship Id="rId2" Type="http://schemas.openxmlformats.org/officeDocument/2006/relationships/diagramData" Target="../diagrams/data40.xml"/><Relationship Id="rId1" Type="http://schemas.openxmlformats.org/officeDocument/2006/relationships/slideLayout" Target="../slideLayouts/slideLayout55.xml"/><Relationship Id="rId6" Type="http://schemas.microsoft.com/office/2007/relationships/diagramDrawing" Target="../diagrams/drawing40.xml"/><Relationship Id="rId5" Type="http://schemas.openxmlformats.org/officeDocument/2006/relationships/diagramColors" Target="../diagrams/colors40.xml"/><Relationship Id="rId4" Type="http://schemas.openxmlformats.org/officeDocument/2006/relationships/diagramQuickStyle" Target="../diagrams/quickStyle40.xml"/></Relationships>
</file>

<file path=ppt/slides/_rels/slide155.xml.rels><?xml version="1.0" encoding="UTF-8" standalone="yes"?>
<Relationships xmlns="http://schemas.openxmlformats.org/package/2006/relationships"><Relationship Id="rId3" Type="http://schemas.openxmlformats.org/officeDocument/2006/relationships/diagramLayout" Target="../diagrams/layout41.xml"/><Relationship Id="rId7" Type="http://schemas.openxmlformats.org/officeDocument/2006/relationships/image" Target="../media/image3.png"/><Relationship Id="rId2" Type="http://schemas.openxmlformats.org/officeDocument/2006/relationships/diagramData" Target="../diagrams/data41.xml"/><Relationship Id="rId1" Type="http://schemas.openxmlformats.org/officeDocument/2006/relationships/slideLayout" Target="../slideLayouts/slideLayout55.xml"/><Relationship Id="rId6" Type="http://schemas.microsoft.com/office/2007/relationships/diagramDrawing" Target="../diagrams/drawing41.xml"/><Relationship Id="rId5" Type="http://schemas.openxmlformats.org/officeDocument/2006/relationships/diagramColors" Target="../diagrams/colors41.xml"/><Relationship Id="rId4" Type="http://schemas.openxmlformats.org/officeDocument/2006/relationships/diagramQuickStyle" Target="../diagrams/quickStyle41.xml"/></Relationships>
</file>

<file path=ppt/slides/_rels/slide156.xml.rels><?xml version="1.0" encoding="UTF-8" standalone="yes"?>
<Relationships xmlns="http://schemas.openxmlformats.org/package/2006/relationships"><Relationship Id="rId3" Type="http://schemas.openxmlformats.org/officeDocument/2006/relationships/diagramLayout" Target="../diagrams/layout42.xml"/><Relationship Id="rId7" Type="http://schemas.openxmlformats.org/officeDocument/2006/relationships/image" Target="../media/image3.png"/><Relationship Id="rId2" Type="http://schemas.openxmlformats.org/officeDocument/2006/relationships/diagramData" Target="../diagrams/data42.xml"/><Relationship Id="rId1" Type="http://schemas.openxmlformats.org/officeDocument/2006/relationships/slideLayout" Target="../slideLayouts/slideLayout55.xml"/><Relationship Id="rId6" Type="http://schemas.microsoft.com/office/2007/relationships/diagramDrawing" Target="../diagrams/drawing42.xml"/><Relationship Id="rId5" Type="http://schemas.openxmlformats.org/officeDocument/2006/relationships/diagramColors" Target="../diagrams/colors42.xml"/><Relationship Id="rId4" Type="http://schemas.openxmlformats.org/officeDocument/2006/relationships/diagramQuickStyle" Target="../diagrams/quickStyle42.xml"/></Relationships>
</file>

<file path=ppt/slides/_rels/slide157.xml.rels><?xml version="1.0" encoding="UTF-8" standalone="yes"?>
<Relationships xmlns="http://schemas.openxmlformats.org/package/2006/relationships"><Relationship Id="rId3" Type="http://schemas.openxmlformats.org/officeDocument/2006/relationships/diagramLayout" Target="../diagrams/layout43.xml"/><Relationship Id="rId7" Type="http://schemas.openxmlformats.org/officeDocument/2006/relationships/image" Target="../media/image3.png"/><Relationship Id="rId2" Type="http://schemas.openxmlformats.org/officeDocument/2006/relationships/diagramData" Target="../diagrams/data43.xml"/><Relationship Id="rId1" Type="http://schemas.openxmlformats.org/officeDocument/2006/relationships/slideLayout" Target="../slideLayouts/slideLayout55.xml"/><Relationship Id="rId6" Type="http://schemas.microsoft.com/office/2007/relationships/diagramDrawing" Target="../diagrams/drawing43.xml"/><Relationship Id="rId5" Type="http://schemas.openxmlformats.org/officeDocument/2006/relationships/diagramColors" Target="../diagrams/colors43.xml"/><Relationship Id="rId4" Type="http://schemas.openxmlformats.org/officeDocument/2006/relationships/diagramQuickStyle" Target="../diagrams/quickStyle43.xml"/></Relationships>
</file>

<file path=ppt/slides/_rels/slide158.xml.rels><?xml version="1.0" encoding="UTF-8" standalone="yes"?>
<Relationships xmlns="http://schemas.openxmlformats.org/package/2006/relationships"><Relationship Id="rId3" Type="http://schemas.openxmlformats.org/officeDocument/2006/relationships/diagramLayout" Target="../diagrams/layout44.xml"/><Relationship Id="rId7" Type="http://schemas.openxmlformats.org/officeDocument/2006/relationships/image" Target="../media/image3.png"/><Relationship Id="rId2" Type="http://schemas.openxmlformats.org/officeDocument/2006/relationships/diagramData" Target="../diagrams/data44.xml"/><Relationship Id="rId1" Type="http://schemas.openxmlformats.org/officeDocument/2006/relationships/slideLayout" Target="../slideLayouts/slideLayout55.xml"/><Relationship Id="rId6" Type="http://schemas.microsoft.com/office/2007/relationships/diagramDrawing" Target="../diagrams/drawing44.xml"/><Relationship Id="rId5" Type="http://schemas.openxmlformats.org/officeDocument/2006/relationships/diagramColors" Target="../diagrams/colors44.xml"/><Relationship Id="rId4" Type="http://schemas.openxmlformats.org/officeDocument/2006/relationships/diagramQuickStyle" Target="../diagrams/quickStyle44.xml"/></Relationships>
</file>

<file path=ppt/slides/_rels/slide159.xml.rels><?xml version="1.0" encoding="UTF-8" standalone="yes"?>
<Relationships xmlns="http://schemas.openxmlformats.org/package/2006/relationships"><Relationship Id="rId3" Type="http://schemas.openxmlformats.org/officeDocument/2006/relationships/diagramLayout" Target="../diagrams/layout45.xml"/><Relationship Id="rId7" Type="http://schemas.openxmlformats.org/officeDocument/2006/relationships/image" Target="../media/image3.png"/><Relationship Id="rId2" Type="http://schemas.openxmlformats.org/officeDocument/2006/relationships/diagramData" Target="../diagrams/data45.xml"/><Relationship Id="rId1" Type="http://schemas.openxmlformats.org/officeDocument/2006/relationships/slideLayout" Target="../slideLayouts/slideLayout55.xml"/><Relationship Id="rId6" Type="http://schemas.microsoft.com/office/2007/relationships/diagramDrawing" Target="../diagrams/drawing45.xml"/><Relationship Id="rId5" Type="http://schemas.openxmlformats.org/officeDocument/2006/relationships/diagramColors" Target="../diagrams/colors45.xml"/><Relationship Id="rId4" Type="http://schemas.openxmlformats.org/officeDocument/2006/relationships/diagramQuickStyle" Target="../diagrams/quickStyle45.xml"/></Relationships>
</file>

<file path=ppt/slides/_rels/slide1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8.jpeg"/><Relationship Id="rId1" Type="http://schemas.openxmlformats.org/officeDocument/2006/relationships/slideLayout" Target="../slideLayouts/slideLayout9.xml"/></Relationships>
</file>

<file path=ppt/slides/_rels/slide160.xml.rels><?xml version="1.0" encoding="UTF-8" standalone="yes"?>
<Relationships xmlns="http://schemas.openxmlformats.org/package/2006/relationships"><Relationship Id="rId3" Type="http://schemas.openxmlformats.org/officeDocument/2006/relationships/diagramLayout" Target="../diagrams/layout46.xml"/><Relationship Id="rId7" Type="http://schemas.openxmlformats.org/officeDocument/2006/relationships/image" Target="../media/image3.png"/><Relationship Id="rId2" Type="http://schemas.openxmlformats.org/officeDocument/2006/relationships/diagramData" Target="../diagrams/data46.xml"/><Relationship Id="rId1" Type="http://schemas.openxmlformats.org/officeDocument/2006/relationships/slideLayout" Target="../slideLayouts/slideLayout55.xml"/><Relationship Id="rId6" Type="http://schemas.microsoft.com/office/2007/relationships/diagramDrawing" Target="../diagrams/drawing46.xml"/><Relationship Id="rId5" Type="http://schemas.openxmlformats.org/officeDocument/2006/relationships/diagramColors" Target="../diagrams/colors46.xml"/><Relationship Id="rId4" Type="http://schemas.openxmlformats.org/officeDocument/2006/relationships/diagramQuickStyle" Target="../diagrams/quickStyle46.xml"/></Relationships>
</file>

<file path=ppt/slides/_rels/slide16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32.jpeg"/><Relationship Id="rId1" Type="http://schemas.openxmlformats.org/officeDocument/2006/relationships/slideLayout" Target="../slideLayouts/slideLayout55.xml"/></Relationships>
</file>

<file path=ppt/slides/_rels/slide162.xml.rels><?xml version="1.0" encoding="UTF-8" standalone="yes"?>
<Relationships xmlns="http://schemas.openxmlformats.org/package/2006/relationships"><Relationship Id="rId3" Type="http://schemas.openxmlformats.org/officeDocument/2006/relationships/diagramLayout" Target="../diagrams/layout47.xml"/><Relationship Id="rId7" Type="http://schemas.openxmlformats.org/officeDocument/2006/relationships/image" Target="../media/image3.png"/><Relationship Id="rId2" Type="http://schemas.openxmlformats.org/officeDocument/2006/relationships/diagramData" Target="../diagrams/data47.xml"/><Relationship Id="rId1" Type="http://schemas.openxmlformats.org/officeDocument/2006/relationships/slideLayout" Target="../slideLayouts/slideLayout55.xml"/><Relationship Id="rId6" Type="http://schemas.microsoft.com/office/2007/relationships/diagramDrawing" Target="../diagrams/drawing47.xml"/><Relationship Id="rId5" Type="http://schemas.openxmlformats.org/officeDocument/2006/relationships/diagramColors" Target="../diagrams/colors47.xml"/><Relationship Id="rId4" Type="http://schemas.openxmlformats.org/officeDocument/2006/relationships/diagramQuickStyle" Target="../diagrams/quickStyle47.xml"/></Relationships>
</file>

<file path=ppt/slides/_rels/slide16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33.jpeg"/><Relationship Id="rId1" Type="http://schemas.openxmlformats.org/officeDocument/2006/relationships/slideLayout" Target="../slideLayouts/slideLayout55.xml"/></Relationships>
</file>

<file path=ppt/slides/_rels/slide164.xml.rels><?xml version="1.0" encoding="UTF-8" standalone="yes"?>
<Relationships xmlns="http://schemas.openxmlformats.org/package/2006/relationships"><Relationship Id="rId3" Type="http://schemas.openxmlformats.org/officeDocument/2006/relationships/image" Target="../media/image35.svg"/><Relationship Id="rId2" Type="http://schemas.openxmlformats.org/officeDocument/2006/relationships/image" Target="../media/image34.png"/><Relationship Id="rId1" Type="http://schemas.openxmlformats.org/officeDocument/2006/relationships/slideLayout" Target="../slideLayouts/slideLayout55.xml"/><Relationship Id="rId4" Type="http://schemas.openxmlformats.org/officeDocument/2006/relationships/image" Target="../media/image3.png"/></Relationships>
</file>

<file path=ppt/slides/_rels/slide165.xml.rels><?xml version="1.0" encoding="UTF-8" standalone="yes"?>
<Relationships xmlns="http://schemas.openxmlformats.org/package/2006/relationships"><Relationship Id="rId3" Type="http://schemas.openxmlformats.org/officeDocument/2006/relationships/diagramLayout" Target="../diagrams/layout48.xml"/><Relationship Id="rId7" Type="http://schemas.openxmlformats.org/officeDocument/2006/relationships/image" Target="../media/image3.png"/><Relationship Id="rId2" Type="http://schemas.openxmlformats.org/officeDocument/2006/relationships/diagramData" Target="../diagrams/data48.xml"/><Relationship Id="rId1" Type="http://schemas.openxmlformats.org/officeDocument/2006/relationships/slideLayout" Target="../slideLayouts/slideLayout55.xml"/><Relationship Id="rId6" Type="http://schemas.microsoft.com/office/2007/relationships/diagramDrawing" Target="../diagrams/drawing48.xml"/><Relationship Id="rId5" Type="http://schemas.openxmlformats.org/officeDocument/2006/relationships/diagramColors" Target="../diagrams/colors48.xml"/><Relationship Id="rId4" Type="http://schemas.openxmlformats.org/officeDocument/2006/relationships/diagramQuickStyle" Target="../diagrams/quickStyle48.xml"/></Relationships>
</file>

<file path=ppt/slides/_rels/slide16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55.xml"/></Relationships>
</file>

<file path=ppt/slides/_rels/slide16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55.xml"/></Relationships>
</file>

<file path=ppt/slides/_rels/slide168.xml.rels><?xml version="1.0" encoding="UTF-8" standalone="yes"?>
<Relationships xmlns="http://schemas.openxmlformats.org/package/2006/relationships"><Relationship Id="rId3" Type="http://schemas.openxmlformats.org/officeDocument/2006/relationships/diagramLayout" Target="../diagrams/layout49.xml"/><Relationship Id="rId7" Type="http://schemas.openxmlformats.org/officeDocument/2006/relationships/image" Target="../media/image3.png"/><Relationship Id="rId2" Type="http://schemas.openxmlformats.org/officeDocument/2006/relationships/diagramData" Target="../diagrams/data49.xml"/><Relationship Id="rId1" Type="http://schemas.openxmlformats.org/officeDocument/2006/relationships/slideLayout" Target="../slideLayouts/slideLayout55.xml"/><Relationship Id="rId6" Type="http://schemas.microsoft.com/office/2007/relationships/diagramDrawing" Target="../diagrams/drawing49.xml"/><Relationship Id="rId5" Type="http://schemas.openxmlformats.org/officeDocument/2006/relationships/diagramColors" Target="../diagrams/colors49.xml"/><Relationship Id="rId4" Type="http://schemas.openxmlformats.org/officeDocument/2006/relationships/diagramQuickStyle" Target="../diagrams/quickStyle49.xml"/></Relationships>
</file>

<file path=ppt/slides/_rels/slide169.xml.rels><?xml version="1.0" encoding="UTF-8" standalone="yes"?>
<Relationships xmlns="http://schemas.openxmlformats.org/package/2006/relationships"><Relationship Id="rId3" Type="http://schemas.openxmlformats.org/officeDocument/2006/relationships/diagramLayout" Target="../diagrams/layout50.xml"/><Relationship Id="rId7" Type="http://schemas.openxmlformats.org/officeDocument/2006/relationships/image" Target="../media/image3.png"/><Relationship Id="rId2" Type="http://schemas.openxmlformats.org/officeDocument/2006/relationships/diagramData" Target="../diagrams/data50.xml"/><Relationship Id="rId1" Type="http://schemas.openxmlformats.org/officeDocument/2006/relationships/slideLayout" Target="../slideLayouts/slideLayout55.xml"/><Relationship Id="rId6" Type="http://schemas.microsoft.com/office/2007/relationships/diagramDrawing" Target="../diagrams/drawing50.xml"/><Relationship Id="rId5" Type="http://schemas.openxmlformats.org/officeDocument/2006/relationships/diagramColors" Target="../diagrams/colors50.xml"/><Relationship Id="rId4" Type="http://schemas.openxmlformats.org/officeDocument/2006/relationships/diagramQuickStyle" Target="../diagrams/quickStyle50.xml"/></Relationships>
</file>

<file path=ppt/slides/_rels/slide1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170.xml.rels><?xml version="1.0" encoding="UTF-8" standalone="yes"?>
<Relationships xmlns="http://schemas.openxmlformats.org/package/2006/relationships"><Relationship Id="rId3" Type="http://schemas.openxmlformats.org/officeDocument/2006/relationships/diagramLayout" Target="../diagrams/layout51.xml"/><Relationship Id="rId7" Type="http://schemas.openxmlformats.org/officeDocument/2006/relationships/image" Target="../media/image3.png"/><Relationship Id="rId2" Type="http://schemas.openxmlformats.org/officeDocument/2006/relationships/diagramData" Target="../diagrams/data51.xml"/><Relationship Id="rId1" Type="http://schemas.openxmlformats.org/officeDocument/2006/relationships/slideLayout" Target="../slideLayouts/slideLayout55.xml"/><Relationship Id="rId6" Type="http://schemas.microsoft.com/office/2007/relationships/diagramDrawing" Target="../diagrams/drawing51.xml"/><Relationship Id="rId5" Type="http://schemas.openxmlformats.org/officeDocument/2006/relationships/diagramColors" Target="../diagrams/colors51.xml"/><Relationship Id="rId4" Type="http://schemas.openxmlformats.org/officeDocument/2006/relationships/diagramQuickStyle" Target="../diagrams/quickStyle51.xml"/></Relationships>
</file>

<file path=ppt/slides/_rels/slide171.xml.rels><?xml version="1.0" encoding="UTF-8" standalone="yes"?>
<Relationships xmlns="http://schemas.openxmlformats.org/package/2006/relationships"><Relationship Id="rId8" Type="http://schemas.openxmlformats.org/officeDocument/2006/relationships/hyperlink" Target="https://www.ioer-imrj.com/editorial-board/guidelines-for-editor-and-reviewer/" TargetMode="External"/><Relationship Id="rId3" Type="http://schemas.openxmlformats.org/officeDocument/2006/relationships/diagramLayout" Target="../diagrams/layout52.xml"/><Relationship Id="rId7" Type="http://schemas.openxmlformats.org/officeDocument/2006/relationships/image" Target="../media/image36.jpg"/><Relationship Id="rId2" Type="http://schemas.openxmlformats.org/officeDocument/2006/relationships/diagramData" Target="../diagrams/data52.xml"/><Relationship Id="rId1" Type="http://schemas.openxmlformats.org/officeDocument/2006/relationships/slideLayout" Target="../slideLayouts/slideLayout55.xml"/><Relationship Id="rId6" Type="http://schemas.microsoft.com/office/2007/relationships/diagramDrawing" Target="../diagrams/drawing52.xml"/><Relationship Id="rId5" Type="http://schemas.openxmlformats.org/officeDocument/2006/relationships/diagramColors" Target="../diagrams/colors52.xml"/><Relationship Id="rId4" Type="http://schemas.openxmlformats.org/officeDocument/2006/relationships/diagramQuickStyle" Target="../diagrams/quickStyle52.xml"/><Relationship Id="rId9" Type="http://schemas.openxmlformats.org/officeDocument/2006/relationships/image" Target="../media/image3.png"/></Relationships>
</file>

<file path=ppt/slides/_rels/slide172.xml.rels><?xml version="1.0" encoding="UTF-8" standalone="yes"?>
<Relationships xmlns="http://schemas.openxmlformats.org/package/2006/relationships"><Relationship Id="rId3" Type="http://schemas.openxmlformats.org/officeDocument/2006/relationships/hyperlink" Target="http://www.thebluediamondgallery.com/handwriting/p/privacy.html" TargetMode="External"/><Relationship Id="rId2" Type="http://schemas.openxmlformats.org/officeDocument/2006/relationships/image" Target="../media/image37.jpg"/><Relationship Id="rId1" Type="http://schemas.openxmlformats.org/officeDocument/2006/relationships/slideLayout" Target="../slideLayouts/slideLayout55.xml"/><Relationship Id="rId4" Type="http://schemas.openxmlformats.org/officeDocument/2006/relationships/image" Target="../media/image3.png"/></Relationships>
</file>

<file path=ppt/slides/_rels/slide17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38.jpeg"/><Relationship Id="rId1" Type="http://schemas.openxmlformats.org/officeDocument/2006/relationships/slideLayout" Target="../slideLayouts/slideLayout55.xml"/></Relationships>
</file>

<file path=ppt/slides/_rels/slide174.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39.png"/><Relationship Id="rId1" Type="http://schemas.openxmlformats.org/officeDocument/2006/relationships/slideLayout" Target="../slideLayouts/slideLayout55.xml"/><Relationship Id="rId4" Type="http://schemas.openxmlformats.org/officeDocument/2006/relationships/image" Target="../media/image3.png"/></Relationships>
</file>

<file path=ppt/slides/_rels/slide175.xml.rels><?xml version="1.0" encoding="UTF-8" standalone="yes"?>
<Relationships xmlns="http://schemas.openxmlformats.org/package/2006/relationships"><Relationship Id="rId3" Type="http://schemas.openxmlformats.org/officeDocument/2006/relationships/image" Target="../media/image42.svg"/><Relationship Id="rId2" Type="http://schemas.openxmlformats.org/officeDocument/2006/relationships/image" Target="../media/image41.png"/><Relationship Id="rId1" Type="http://schemas.openxmlformats.org/officeDocument/2006/relationships/slideLayout" Target="../slideLayouts/slideLayout55.xml"/><Relationship Id="rId4" Type="http://schemas.openxmlformats.org/officeDocument/2006/relationships/image" Target="../media/image3.png"/></Relationships>
</file>

<file path=ppt/slides/_rels/slide17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55.xml"/></Relationships>
</file>

<file path=ppt/slides/_rels/slide177.xml.rels><?xml version="1.0" encoding="UTF-8" standalone="yes"?>
<Relationships xmlns="http://schemas.openxmlformats.org/package/2006/relationships"><Relationship Id="rId3" Type="http://schemas.openxmlformats.org/officeDocument/2006/relationships/diagramLayout" Target="../diagrams/layout53.xml"/><Relationship Id="rId7" Type="http://schemas.openxmlformats.org/officeDocument/2006/relationships/image" Target="../media/image3.png"/><Relationship Id="rId2" Type="http://schemas.openxmlformats.org/officeDocument/2006/relationships/diagramData" Target="../diagrams/data53.xml"/><Relationship Id="rId1" Type="http://schemas.openxmlformats.org/officeDocument/2006/relationships/slideLayout" Target="../slideLayouts/slideLayout55.xml"/><Relationship Id="rId6" Type="http://schemas.microsoft.com/office/2007/relationships/diagramDrawing" Target="../diagrams/drawing53.xml"/><Relationship Id="rId5" Type="http://schemas.openxmlformats.org/officeDocument/2006/relationships/diagramColors" Target="../diagrams/colors53.xml"/><Relationship Id="rId4" Type="http://schemas.openxmlformats.org/officeDocument/2006/relationships/diagramQuickStyle" Target="../diagrams/quickStyle53.xml"/></Relationships>
</file>

<file path=ppt/slides/_rels/slide17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7.xml"/><Relationship Id="rId1" Type="http://schemas.openxmlformats.org/officeDocument/2006/relationships/slideLayout" Target="../slideLayouts/slideLayout55.xml"/></Relationships>
</file>

<file path=ppt/slides/_rels/slide179.xml.rels><?xml version="1.0" encoding="UTF-8" standalone="yes"?>
<Relationships xmlns="http://schemas.openxmlformats.org/package/2006/relationships"><Relationship Id="rId3" Type="http://schemas.openxmlformats.org/officeDocument/2006/relationships/hyperlink" Target="http://www.okdhs.org/programsandservices/aps/default.htm" TargetMode="External"/><Relationship Id="rId2" Type="http://schemas.openxmlformats.org/officeDocument/2006/relationships/hyperlink" Target="http://www.ok.gov/health2/documents/06%20REPORTING%20BROCHURE%20WITH%20COLOR.pdf" TargetMode="External"/><Relationship Id="rId1" Type="http://schemas.openxmlformats.org/officeDocument/2006/relationships/slideLayout" Target="../slideLayouts/slideLayout55.xml"/><Relationship Id="rId4" Type="http://schemas.openxmlformats.org/officeDocument/2006/relationships/image" Target="../media/image3.png"/></Relationships>
</file>

<file path=ppt/slides/_rels/slide1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180.xml.rels><?xml version="1.0" encoding="UTF-8" standalone="yes"?>
<Relationships xmlns="http://schemas.openxmlformats.org/package/2006/relationships"><Relationship Id="rId3" Type="http://schemas.openxmlformats.org/officeDocument/2006/relationships/diagramLayout" Target="../diagrams/layout54.xml"/><Relationship Id="rId7" Type="http://schemas.openxmlformats.org/officeDocument/2006/relationships/image" Target="../media/image3.png"/><Relationship Id="rId2" Type="http://schemas.openxmlformats.org/officeDocument/2006/relationships/diagramData" Target="../diagrams/data54.xml"/><Relationship Id="rId1" Type="http://schemas.openxmlformats.org/officeDocument/2006/relationships/slideLayout" Target="../slideLayouts/slideLayout55.xml"/><Relationship Id="rId6" Type="http://schemas.microsoft.com/office/2007/relationships/diagramDrawing" Target="../diagrams/drawing54.xml"/><Relationship Id="rId5" Type="http://schemas.openxmlformats.org/officeDocument/2006/relationships/diagramColors" Target="../diagrams/colors54.xml"/><Relationship Id="rId4" Type="http://schemas.openxmlformats.org/officeDocument/2006/relationships/diagramQuickStyle" Target="../diagrams/quickStyle54.xml"/></Relationships>
</file>

<file path=ppt/slides/_rels/slide181.xml.rels><?xml version="1.0" encoding="UTF-8" standalone="yes"?>
<Relationships xmlns="http://schemas.openxmlformats.org/package/2006/relationships"><Relationship Id="rId3" Type="http://schemas.openxmlformats.org/officeDocument/2006/relationships/diagramLayout" Target="../diagrams/layout55.xml"/><Relationship Id="rId7" Type="http://schemas.openxmlformats.org/officeDocument/2006/relationships/image" Target="../media/image3.png"/><Relationship Id="rId2" Type="http://schemas.openxmlformats.org/officeDocument/2006/relationships/diagramData" Target="../diagrams/data55.xml"/><Relationship Id="rId1" Type="http://schemas.openxmlformats.org/officeDocument/2006/relationships/slideLayout" Target="../slideLayouts/slideLayout55.xml"/><Relationship Id="rId6" Type="http://schemas.microsoft.com/office/2007/relationships/diagramDrawing" Target="../diagrams/drawing55.xml"/><Relationship Id="rId5" Type="http://schemas.openxmlformats.org/officeDocument/2006/relationships/diagramColors" Target="../diagrams/colors55.xml"/><Relationship Id="rId4" Type="http://schemas.openxmlformats.org/officeDocument/2006/relationships/diagramQuickStyle" Target="../diagrams/quickStyle55.xml"/></Relationships>
</file>

<file path=ppt/slides/_rels/slide182.xml.rels><?xml version="1.0" encoding="UTF-8" standalone="yes"?>
<Relationships xmlns="http://schemas.openxmlformats.org/package/2006/relationships"><Relationship Id="rId3" Type="http://schemas.openxmlformats.org/officeDocument/2006/relationships/diagramLayout" Target="../diagrams/layout56.xml"/><Relationship Id="rId7" Type="http://schemas.openxmlformats.org/officeDocument/2006/relationships/image" Target="../media/image3.png"/><Relationship Id="rId2" Type="http://schemas.openxmlformats.org/officeDocument/2006/relationships/diagramData" Target="../diagrams/data56.xml"/><Relationship Id="rId1" Type="http://schemas.openxmlformats.org/officeDocument/2006/relationships/slideLayout" Target="../slideLayouts/slideLayout55.xml"/><Relationship Id="rId6" Type="http://schemas.microsoft.com/office/2007/relationships/diagramDrawing" Target="../diagrams/drawing56.xml"/><Relationship Id="rId5" Type="http://schemas.openxmlformats.org/officeDocument/2006/relationships/diagramColors" Target="../diagrams/colors56.xml"/><Relationship Id="rId4" Type="http://schemas.openxmlformats.org/officeDocument/2006/relationships/diagramQuickStyle" Target="../diagrams/quickStyle56.xml"/></Relationships>
</file>

<file path=ppt/slides/_rels/slide183.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43.png"/><Relationship Id="rId1" Type="http://schemas.openxmlformats.org/officeDocument/2006/relationships/slideLayout" Target="../slideLayouts/slideLayout55.xml"/><Relationship Id="rId4" Type="http://schemas.openxmlformats.org/officeDocument/2006/relationships/image" Target="../media/image3.png"/></Relationships>
</file>

<file path=ppt/slides/_rels/slide18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5.jpeg"/><Relationship Id="rId1" Type="http://schemas.openxmlformats.org/officeDocument/2006/relationships/slideLayout" Target="../slideLayouts/slideLayout55.xml"/></Relationships>
</file>

<file path=ppt/slides/_rels/slide18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5.jpeg"/><Relationship Id="rId1" Type="http://schemas.openxmlformats.org/officeDocument/2006/relationships/slideLayout" Target="../slideLayouts/slideLayout55.xml"/></Relationships>
</file>

<file path=ppt/slides/_rels/slide186.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39.png"/><Relationship Id="rId1" Type="http://schemas.openxmlformats.org/officeDocument/2006/relationships/slideLayout" Target="../slideLayouts/slideLayout55.xml"/><Relationship Id="rId4" Type="http://schemas.openxmlformats.org/officeDocument/2006/relationships/image" Target="../media/image3.png"/></Relationships>
</file>

<file path=ppt/slides/_rels/slide187.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39.png"/><Relationship Id="rId1" Type="http://schemas.openxmlformats.org/officeDocument/2006/relationships/slideLayout" Target="../slideLayouts/slideLayout55.xml"/><Relationship Id="rId4" Type="http://schemas.openxmlformats.org/officeDocument/2006/relationships/image" Target="../media/image3.png"/></Relationships>
</file>

<file path=ppt/slides/_rels/slide188.xml.rels><?xml version="1.0" encoding="UTF-8" standalone="yes"?>
<Relationships xmlns="http://schemas.openxmlformats.org/package/2006/relationships"><Relationship Id="rId3" Type="http://schemas.openxmlformats.org/officeDocument/2006/relationships/image" Target="../media/image47.svg"/><Relationship Id="rId2" Type="http://schemas.openxmlformats.org/officeDocument/2006/relationships/image" Target="../media/image46.png"/><Relationship Id="rId1" Type="http://schemas.openxmlformats.org/officeDocument/2006/relationships/slideLayout" Target="../slideLayouts/slideLayout55.xml"/><Relationship Id="rId4" Type="http://schemas.openxmlformats.org/officeDocument/2006/relationships/image" Target="../media/image3.png"/></Relationships>
</file>

<file path=ppt/slides/_rels/slide189.xml.rels><?xml version="1.0" encoding="UTF-8" standalone="yes"?>
<Relationships xmlns="http://schemas.openxmlformats.org/package/2006/relationships"><Relationship Id="rId3" Type="http://schemas.openxmlformats.org/officeDocument/2006/relationships/image" Target="../media/image47.svg"/><Relationship Id="rId2" Type="http://schemas.openxmlformats.org/officeDocument/2006/relationships/image" Target="../media/image46.png"/><Relationship Id="rId1" Type="http://schemas.openxmlformats.org/officeDocument/2006/relationships/slideLayout" Target="../slideLayouts/slideLayout55.xml"/><Relationship Id="rId4" Type="http://schemas.openxmlformats.org/officeDocument/2006/relationships/image" Target="../media/image3.png"/></Relationships>
</file>

<file path=ppt/slides/_rels/slide1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190.xml.rels><?xml version="1.0" encoding="UTF-8" standalone="yes"?>
<Relationships xmlns="http://schemas.openxmlformats.org/package/2006/relationships"><Relationship Id="rId3" Type="http://schemas.openxmlformats.org/officeDocument/2006/relationships/image" Target="../media/image49.svg"/><Relationship Id="rId2" Type="http://schemas.openxmlformats.org/officeDocument/2006/relationships/image" Target="../media/image48.png"/><Relationship Id="rId1" Type="http://schemas.openxmlformats.org/officeDocument/2006/relationships/slideLayout" Target="../slideLayouts/slideLayout55.xml"/><Relationship Id="rId4" Type="http://schemas.openxmlformats.org/officeDocument/2006/relationships/image" Target="../media/image3.png"/></Relationships>
</file>

<file path=ppt/slides/_rels/slide191.xml.rels><?xml version="1.0" encoding="UTF-8" standalone="yes"?>
<Relationships xmlns="http://schemas.openxmlformats.org/package/2006/relationships"><Relationship Id="rId3" Type="http://schemas.openxmlformats.org/officeDocument/2006/relationships/image" Target="../media/image49.svg"/><Relationship Id="rId2" Type="http://schemas.openxmlformats.org/officeDocument/2006/relationships/image" Target="../media/image48.png"/><Relationship Id="rId1" Type="http://schemas.openxmlformats.org/officeDocument/2006/relationships/slideLayout" Target="../slideLayouts/slideLayout55.xml"/><Relationship Id="rId4" Type="http://schemas.openxmlformats.org/officeDocument/2006/relationships/image" Target="../media/image3.png"/></Relationships>
</file>

<file path=ppt/slides/_rels/slide192.xml.rels><?xml version="1.0" encoding="UTF-8" standalone="yes"?>
<Relationships xmlns="http://schemas.openxmlformats.org/package/2006/relationships"><Relationship Id="rId3" Type="http://schemas.openxmlformats.org/officeDocument/2006/relationships/diagramLayout" Target="../diagrams/layout57.xml"/><Relationship Id="rId7" Type="http://schemas.openxmlformats.org/officeDocument/2006/relationships/image" Target="../media/image3.png"/><Relationship Id="rId2" Type="http://schemas.openxmlformats.org/officeDocument/2006/relationships/diagramData" Target="../diagrams/data57.xml"/><Relationship Id="rId1" Type="http://schemas.openxmlformats.org/officeDocument/2006/relationships/slideLayout" Target="../slideLayouts/slideLayout55.xml"/><Relationship Id="rId6" Type="http://schemas.microsoft.com/office/2007/relationships/diagramDrawing" Target="../diagrams/drawing57.xml"/><Relationship Id="rId5" Type="http://schemas.openxmlformats.org/officeDocument/2006/relationships/diagramColors" Target="../diagrams/colors57.xml"/><Relationship Id="rId4" Type="http://schemas.openxmlformats.org/officeDocument/2006/relationships/diagramQuickStyle" Target="../diagrams/quickStyle57.xml"/></Relationships>
</file>

<file path=ppt/slides/_rels/slide193.xml.rels><?xml version="1.0" encoding="UTF-8" standalone="yes"?>
<Relationships xmlns="http://schemas.openxmlformats.org/package/2006/relationships"><Relationship Id="rId3" Type="http://schemas.openxmlformats.org/officeDocument/2006/relationships/diagramLayout" Target="../diagrams/layout58.xml"/><Relationship Id="rId7" Type="http://schemas.openxmlformats.org/officeDocument/2006/relationships/image" Target="../media/image3.png"/><Relationship Id="rId2" Type="http://schemas.openxmlformats.org/officeDocument/2006/relationships/diagramData" Target="../diagrams/data58.xml"/><Relationship Id="rId1" Type="http://schemas.openxmlformats.org/officeDocument/2006/relationships/slideLayout" Target="../slideLayouts/slideLayout55.xml"/><Relationship Id="rId6" Type="http://schemas.microsoft.com/office/2007/relationships/diagramDrawing" Target="../diagrams/drawing58.xml"/><Relationship Id="rId5" Type="http://schemas.openxmlformats.org/officeDocument/2006/relationships/diagramColors" Target="../diagrams/colors58.xml"/><Relationship Id="rId4" Type="http://schemas.openxmlformats.org/officeDocument/2006/relationships/diagramQuickStyle" Target="../diagrams/quickStyle58.xml"/></Relationships>
</file>

<file path=ppt/slides/_rels/slide194.xml.rels><?xml version="1.0" encoding="UTF-8" standalone="yes"?>
<Relationships xmlns="http://schemas.openxmlformats.org/package/2006/relationships"><Relationship Id="rId3" Type="http://schemas.openxmlformats.org/officeDocument/2006/relationships/diagramData" Target="../diagrams/data59.xml"/><Relationship Id="rId7" Type="http://schemas.microsoft.com/office/2007/relationships/diagramDrawing" Target="../diagrams/drawing59.xml"/><Relationship Id="rId2" Type="http://schemas.openxmlformats.org/officeDocument/2006/relationships/image" Target="../media/image3.png"/><Relationship Id="rId1" Type="http://schemas.openxmlformats.org/officeDocument/2006/relationships/slideLayout" Target="../slideLayouts/slideLayout55.xml"/><Relationship Id="rId6" Type="http://schemas.openxmlformats.org/officeDocument/2006/relationships/diagramColors" Target="../diagrams/colors59.xml"/><Relationship Id="rId5" Type="http://schemas.openxmlformats.org/officeDocument/2006/relationships/diagramQuickStyle" Target="../diagrams/quickStyle59.xml"/><Relationship Id="rId4" Type="http://schemas.openxmlformats.org/officeDocument/2006/relationships/diagramLayout" Target="../diagrams/layout59.xml"/></Relationships>
</file>

<file path=ppt/slides/_rels/slide195.xml.rels><?xml version="1.0" encoding="UTF-8" standalone="yes"?>
<Relationships xmlns="http://schemas.openxmlformats.org/package/2006/relationships"><Relationship Id="rId3" Type="http://schemas.openxmlformats.org/officeDocument/2006/relationships/diagramData" Target="../diagrams/data60.xml"/><Relationship Id="rId7" Type="http://schemas.microsoft.com/office/2007/relationships/diagramDrawing" Target="../diagrams/drawing60.xml"/><Relationship Id="rId2" Type="http://schemas.openxmlformats.org/officeDocument/2006/relationships/image" Target="../media/image3.png"/><Relationship Id="rId1" Type="http://schemas.openxmlformats.org/officeDocument/2006/relationships/slideLayout" Target="../slideLayouts/slideLayout55.xml"/><Relationship Id="rId6" Type="http://schemas.openxmlformats.org/officeDocument/2006/relationships/diagramColors" Target="../diagrams/colors60.xml"/><Relationship Id="rId5" Type="http://schemas.openxmlformats.org/officeDocument/2006/relationships/diagramQuickStyle" Target="../diagrams/quickStyle60.xml"/><Relationship Id="rId4" Type="http://schemas.openxmlformats.org/officeDocument/2006/relationships/diagramLayout" Target="../diagrams/layout60.xml"/></Relationships>
</file>

<file path=ppt/slides/_rels/slide19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31.xml"/></Relationships>
</file>

<file path=ppt/slides/_rels/slide197.xml.rels><?xml version="1.0" encoding="UTF-8" standalone="yes"?>
<Relationships xmlns="http://schemas.openxmlformats.org/package/2006/relationships"><Relationship Id="rId3" Type="http://schemas.openxmlformats.org/officeDocument/2006/relationships/image" Target="../media/image51.svg"/><Relationship Id="rId2" Type="http://schemas.openxmlformats.org/officeDocument/2006/relationships/image" Target="../media/image50.png"/><Relationship Id="rId1" Type="http://schemas.openxmlformats.org/officeDocument/2006/relationships/slideLayout" Target="../slideLayouts/slideLayout121.xml"/><Relationship Id="rId4" Type="http://schemas.openxmlformats.org/officeDocument/2006/relationships/image" Target="../media/image3.png"/></Relationships>
</file>

<file path=ppt/slides/_rels/slide19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21.xml"/></Relationships>
</file>

<file path=ppt/slides/_rels/slide199.xml.rels><?xml version="1.0" encoding="UTF-8" standalone="yes"?>
<Relationships xmlns="http://schemas.openxmlformats.org/package/2006/relationships"><Relationship Id="rId3" Type="http://schemas.openxmlformats.org/officeDocument/2006/relationships/diagramData" Target="../diagrams/data61.xml"/><Relationship Id="rId7" Type="http://schemas.microsoft.com/office/2007/relationships/diagramDrawing" Target="../diagrams/drawing61.xml"/><Relationship Id="rId2" Type="http://schemas.openxmlformats.org/officeDocument/2006/relationships/image" Target="../media/image3.png"/><Relationship Id="rId1" Type="http://schemas.openxmlformats.org/officeDocument/2006/relationships/slideLayout" Target="../slideLayouts/slideLayout121.xml"/><Relationship Id="rId6" Type="http://schemas.openxmlformats.org/officeDocument/2006/relationships/diagramColors" Target="../diagrams/colors61.xml"/><Relationship Id="rId5" Type="http://schemas.openxmlformats.org/officeDocument/2006/relationships/diagramQuickStyle" Target="../diagrams/quickStyle61.xml"/><Relationship Id="rId4" Type="http://schemas.openxmlformats.org/officeDocument/2006/relationships/diagramLayout" Target="../diagrams/layout61.xml"/></Relationships>
</file>

<file path=ppt/slides/_rels/slide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200.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Layout" Target="../slideLayouts/slideLayout121.xml"/><Relationship Id="rId4" Type="http://schemas.openxmlformats.org/officeDocument/2006/relationships/image" Target="../media/image3.png"/></Relationships>
</file>

<file path=ppt/slides/_rels/slide201.xml.rels><?xml version="1.0" encoding="UTF-8" standalone="yes"?>
<Relationships xmlns="http://schemas.openxmlformats.org/package/2006/relationships"><Relationship Id="rId3" Type="http://schemas.openxmlformats.org/officeDocument/2006/relationships/image" Target="../media/image55.svg"/><Relationship Id="rId2" Type="http://schemas.openxmlformats.org/officeDocument/2006/relationships/image" Target="../media/image54.png"/><Relationship Id="rId1" Type="http://schemas.openxmlformats.org/officeDocument/2006/relationships/slideLayout" Target="../slideLayouts/slideLayout121.xml"/><Relationship Id="rId4" Type="http://schemas.openxmlformats.org/officeDocument/2006/relationships/image" Target="../media/image3.png"/></Relationships>
</file>

<file path=ppt/slides/_rels/slide202.xml.rels><?xml version="1.0" encoding="UTF-8" standalone="yes"?>
<Relationships xmlns="http://schemas.openxmlformats.org/package/2006/relationships"><Relationship Id="rId3" Type="http://schemas.openxmlformats.org/officeDocument/2006/relationships/image" Target="../media/image57.svg"/><Relationship Id="rId2" Type="http://schemas.openxmlformats.org/officeDocument/2006/relationships/image" Target="../media/image56.png"/><Relationship Id="rId1" Type="http://schemas.openxmlformats.org/officeDocument/2006/relationships/slideLayout" Target="../slideLayouts/slideLayout121.xml"/><Relationship Id="rId4" Type="http://schemas.openxmlformats.org/officeDocument/2006/relationships/image" Target="../media/image3.png"/></Relationships>
</file>

<file path=ppt/slides/_rels/slide203.xml.rels><?xml version="1.0" encoding="UTF-8" standalone="yes"?>
<Relationships xmlns="http://schemas.openxmlformats.org/package/2006/relationships"><Relationship Id="rId3" Type="http://schemas.openxmlformats.org/officeDocument/2006/relationships/diagramData" Target="../diagrams/data62.xml"/><Relationship Id="rId7" Type="http://schemas.microsoft.com/office/2007/relationships/diagramDrawing" Target="../diagrams/drawing62.xml"/><Relationship Id="rId2" Type="http://schemas.openxmlformats.org/officeDocument/2006/relationships/image" Target="../media/image3.png"/><Relationship Id="rId1" Type="http://schemas.openxmlformats.org/officeDocument/2006/relationships/slideLayout" Target="../slideLayouts/slideLayout121.xml"/><Relationship Id="rId6" Type="http://schemas.openxmlformats.org/officeDocument/2006/relationships/diagramColors" Target="../diagrams/colors62.xml"/><Relationship Id="rId5" Type="http://schemas.openxmlformats.org/officeDocument/2006/relationships/diagramQuickStyle" Target="../diagrams/quickStyle62.xml"/><Relationship Id="rId4" Type="http://schemas.openxmlformats.org/officeDocument/2006/relationships/diagramLayout" Target="../diagrams/layout62.xml"/></Relationships>
</file>

<file path=ppt/slides/_rels/slide204.xml.rels><?xml version="1.0" encoding="UTF-8" standalone="yes"?>
<Relationships xmlns="http://schemas.openxmlformats.org/package/2006/relationships"><Relationship Id="rId3" Type="http://schemas.openxmlformats.org/officeDocument/2006/relationships/hyperlink" Target="http://lemasney.com/consulting/2012/12/23/20121223-a-study-in-primary-color-theory-by-john-lemasney-via-365sketches-org-creativecommons-design/" TargetMode="External"/><Relationship Id="rId2" Type="http://schemas.openxmlformats.org/officeDocument/2006/relationships/image" Target="../media/image58.png"/><Relationship Id="rId1" Type="http://schemas.openxmlformats.org/officeDocument/2006/relationships/slideLayout" Target="../slideLayouts/slideLayout121.xml"/><Relationship Id="rId4" Type="http://schemas.openxmlformats.org/officeDocument/2006/relationships/image" Target="../media/image3.png"/></Relationships>
</file>

<file path=ppt/slides/_rels/slide205.xml.rels><?xml version="1.0" encoding="UTF-8" standalone="yes"?>
<Relationships xmlns="http://schemas.openxmlformats.org/package/2006/relationships"><Relationship Id="rId3" Type="http://schemas.openxmlformats.org/officeDocument/2006/relationships/diagramData" Target="../diagrams/data63.xml"/><Relationship Id="rId7" Type="http://schemas.microsoft.com/office/2007/relationships/diagramDrawing" Target="../diagrams/drawing63.xml"/><Relationship Id="rId2" Type="http://schemas.openxmlformats.org/officeDocument/2006/relationships/image" Target="../media/image3.png"/><Relationship Id="rId1" Type="http://schemas.openxmlformats.org/officeDocument/2006/relationships/slideLayout" Target="../slideLayouts/slideLayout121.xml"/><Relationship Id="rId6" Type="http://schemas.openxmlformats.org/officeDocument/2006/relationships/diagramColors" Target="../diagrams/colors63.xml"/><Relationship Id="rId5" Type="http://schemas.openxmlformats.org/officeDocument/2006/relationships/diagramQuickStyle" Target="../diagrams/quickStyle63.xml"/><Relationship Id="rId4" Type="http://schemas.openxmlformats.org/officeDocument/2006/relationships/diagramLayout" Target="../diagrams/layout63.xml"/></Relationships>
</file>

<file path=ppt/slides/_rels/slide206.xml.rels><?xml version="1.0" encoding="UTF-8" standalone="yes"?>
<Relationships xmlns="http://schemas.openxmlformats.org/package/2006/relationships"><Relationship Id="rId3" Type="http://schemas.openxmlformats.org/officeDocument/2006/relationships/hyperlink" Target="http://www.rachnaparmar.com/2014/02/6-relationship-tips-that-will-keep-the-spark-in-your-romance-alive-busted.html" TargetMode="External"/><Relationship Id="rId2" Type="http://schemas.openxmlformats.org/officeDocument/2006/relationships/image" Target="../media/image59.jpg"/><Relationship Id="rId1" Type="http://schemas.openxmlformats.org/officeDocument/2006/relationships/slideLayout" Target="../slideLayouts/slideLayout121.xml"/><Relationship Id="rId4" Type="http://schemas.openxmlformats.org/officeDocument/2006/relationships/image" Target="../media/image3.png"/></Relationships>
</file>

<file path=ppt/slides/_rels/slide20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21.xml"/></Relationships>
</file>

<file path=ppt/slides/_rels/slide208.xml.rels><?xml version="1.0" encoding="UTF-8" standalone="yes"?>
<Relationships xmlns="http://schemas.openxmlformats.org/package/2006/relationships"><Relationship Id="rId3" Type="http://schemas.openxmlformats.org/officeDocument/2006/relationships/hyperlink" Target="https://loonylabs.org/2021/06/08/the-importance-of-boundaries/" TargetMode="External"/><Relationship Id="rId2" Type="http://schemas.openxmlformats.org/officeDocument/2006/relationships/image" Target="../media/image60.jpg"/><Relationship Id="rId1" Type="http://schemas.openxmlformats.org/officeDocument/2006/relationships/slideLayout" Target="../slideLayouts/slideLayout121.xml"/><Relationship Id="rId4" Type="http://schemas.openxmlformats.org/officeDocument/2006/relationships/image" Target="../media/image3.png"/></Relationships>
</file>

<file path=ppt/slides/_rels/slide20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35.xml"/></Relationships>
</file>

<file path=ppt/slides/_rels/slide2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210.xml.rels><?xml version="1.0" encoding="UTF-8" standalone="yes"?>
<Relationships xmlns="http://schemas.openxmlformats.org/package/2006/relationships"><Relationship Id="rId3" Type="http://schemas.openxmlformats.org/officeDocument/2006/relationships/diagramData" Target="../diagrams/data64.xml"/><Relationship Id="rId7" Type="http://schemas.microsoft.com/office/2007/relationships/diagramDrawing" Target="../diagrams/drawing64.xml"/><Relationship Id="rId2" Type="http://schemas.openxmlformats.org/officeDocument/2006/relationships/image" Target="../media/image3.png"/><Relationship Id="rId1" Type="http://schemas.openxmlformats.org/officeDocument/2006/relationships/slideLayout" Target="../slideLayouts/slideLayout121.xml"/><Relationship Id="rId6" Type="http://schemas.openxmlformats.org/officeDocument/2006/relationships/diagramColors" Target="../diagrams/colors64.xml"/><Relationship Id="rId5" Type="http://schemas.openxmlformats.org/officeDocument/2006/relationships/diagramQuickStyle" Target="../diagrams/quickStyle64.xml"/><Relationship Id="rId4" Type="http://schemas.openxmlformats.org/officeDocument/2006/relationships/diagramLayout" Target="../diagrams/layout64.xml"/></Relationships>
</file>

<file path=ppt/slides/_rels/slide21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36.xml"/></Relationships>
</file>

<file path=ppt/slides/_rels/slide21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37.xml"/></Relationships>
</file>

<file path=ppt/slides/_rels/slide21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38.xml"/></Relationships>
</file>

<file path=ppt/slides/_rels/slide21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39.xml"/></Relationships>
</file>

<file path=ppt/slides/_rels/slide21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40.xml"/></Relationships>
</file>

<file path=ppt/slides/_rels/slide21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41.xml"/></Relationships>
</file>

<file path=ppt/slides/_rels/slide21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42.xml"/></Relationships>
</file>

<file path=ppt/slides/_rels/slide218.xml.rels><?xml version="1.0" encoding="UTF-8" standalone="yes"?>
<Relationships xmlns="http://schemas.openxmlformats.org/package/2006/relationships"><Relationship Id="rId3" Type="http://schemas.openxmlformats.org/officeDocument/2006/relationships/image" Target="../media/image62.svg"/><Relationship Id="rId2" Type="http://schemas.openxmlformats.org/officeDocument/2006/relationships/image" Target="../media/image61.png"/><Relationship Id="rId1" Type="http://schemas.openxmlformats.org/officeDocument/2006/relationships/slideLayout" Target="../slideLayouts/slideLayout121.xml"/><Relationship Id="rId4" Type="http://schemas.openxmlformats.org/officeDocument/2006/relationships/image" Target="../media/image3.png"/></Relationships>
</file>

<file path=ppt/slides/_rels/slide21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21.xml"/></Relationships>
</file>

<file path=ppt/slides/_rels/slide2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22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21.xml"/></Relationships>
</file>

<file path=ppt/slides/_rels/slide22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24.xml"/></Relationships>
</file>

<file path=ppt/slides/_rels/slide22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24.xml"/></Relationships>
</file>

<file path=ppt/slides/_rels/slide22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14.xml"/></Relationships>
</file>

<file path=ppt/slides/_rels/slide224.xml.rels><?xml version="1.0" encoding="UTF-8" standalone="yes"?>
<Relationships xmlns="http://schemas.openxmlformats.org/package/2006/relationships"><Relationship Id="rId3" Type="http://schemas.openxmlformats.org/officeDocument/2006/relationships/diagramLayout" Target="../diagrams/layout65.xml"/><Relationship Id="rId7" Type="http://schemas.openxmlformats.org/officeDocument/2006/relationships/image" Target="../media/image3.png"/><Relationship Id="rId2" Type="http://schemas.openxmlformats.org/officeDocument/2006/relationships/diagramData" Target="../diagrams/data65.xml"/><Relationship Id="rId1" Type="http://schemas.openxmlformats.org/officeDocument/2006/relationships/slideLayout" Target="../slideLayouts/slideLayout65.xml"/><Relationship Id="rId6" Type="http://schemas.microsoft.com/office/2007/relationships/diagramDrawing" Target="../diagrams/drawing65.xml"/><Relationship Id="rId5" Type="http://schemas.openxmlformats.org/officeDocument/2006/relationships/diagramColors" Target="../diagrams/colors65.xml"/><Relationship Id="rId4" Type="http://schemas.openxmlformats.org/officeDocument/2006/relationships/diagramQuickStyle" Target="../diagrams/quickStyle65.xml"/></Relationships>
</file>

<file path=ppt/slides/_rels/slide22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55.xml"/></Relationships>
</file>

<file path=ppt/slides/_rels/slide226.xml.rels><?xml version="1.0" encoding="UTF-8" standalone="yes"?>
<Relationships xmlns="http://schemas.openxmlformats.org/package/2006/relationships"><Relationship Id="rId3" Type="http://schemas.openxmlformats.org/officeDocument/2006/relationships/diagramLayout" Target="../diagrams/layout66.xml"/><Relationship Id="rId7" Type="http://schemas.openxmlformats.org/officeDocument/2006/relationships/image" Target="../media/image3.png"/><Relationship Id="rId2" Type="http://schemas.openxmlformats.org/officeDocument/2006/relationships/diagramData" Target="../diagrams/data66.xml"/><Relationship Id="rId1" Type="http://schemas.openxmlformats.org/officeDocument/2006/relationships/slideLayout" Target="../slideLayouts/slideLayout50.xml"/><Relationship Id="rId6" Type="http://schemas.microsoft.com/office/2007/relationships/diagramDrawing" Target="../diagrams/drawing66.xml"/><Relationship Id="rId5" Type="http://schemas.openxmlformats.org/officeDocument/2006/relationships/diagramColors" Target="../diagrams/colors66.xml"/><Relationship Id="rId4" Type="http://schemas.openxmlformats.org/officeDocument/2006/relationships/diagramQuickStyle" Target="../diagrams/quickStyle66.xml"/></Relationships>
</file>

<file path=ppt/slides/_rels/slide22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50.xml"/></Relationships>
</file>

<file path=ppt/slides/_rels/slide22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50.xml"/></Relationships>
</file>

<file path=ppt/slides/_rels/slide22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85.xml"/></Relationships>
</file>

<file path=ppt/slides/_rels/slide2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230.xml.rels><?xml version="1.0" encoding="UTF-8" standalone="yes"?>
<Relationships xmlns="http://schemas.openxmlformats.org/package/2006/relationships"><Relationship Id="rId3" Type="http://schemas.openxmlformats.org/officeDocument/2006/relationships/diagramLayout" Target="../diagrams/layout67.xml"/><Relationship Id="rId7" Type="http://schemas.openxmlformats.org/officeDocument/2006/relationships/image" Target="../media/image3.png"/><Relationship Id="rId2" Type="http://schemas.openxmlformats.org/officeDocument/2006/relationships/diagramData" Target="../diagrams/data67.xml"/><Relationship Id="rId1" Type="http://schemas.openxmlformats.org/officeDocument/2006/relationships/slideLayout" Target="../slideLayouts/slideLayout77.xml"/><Relationship Id="rId6" Type="http://schemas.microsoft.com/office/2007/relationships/diagramDrawing" Target="../diagrams/drawing67.xml"/><Relationship Id="rId5" Type="http://schemas.openxmlformats.org/officeDocument/2006/relationships/diagramColors" Target="../diagrams/colors67.xml"/><Relationship Id="rId4" Type="http://schemas.openxmlformats.org/officeDocument/2006/relationships/diagramQuickStyle" Target="../diagrams/quickStyle67.xml"/></Relationships>
</file>

<file path=ppt/slides/_rels/slide231.xml.rels><?xml version="1.0" encoding="UTF-8" standalone="yes"?>
<Relationships xmlns="http://schemas.openxmlformats.org/package/2006/relationships"><Relationship Id="rId3" Type="http://schemas.openxmlformats.org/officeDocument/2006/relationships/diagramLayout" Target="../diagrams/layout68.xml"/><Relationship Id="rId7" Type="http://schemas.openxmlformats.org/officeDocument/2006/relationships/image" Target="../media/image3.png"/><Relationship Id="rId2" Type="http://schemas.openxmlformats.org/officeDocument/2006/relationships/diagramData" Target="../diagrams/data68.xml"/><Relationship Id="rId1" Type="http://schemas.openxmlformats.org/officeDocument/2006/relationships/slideLayout" Target="../slideLayouts/slideLayout78.xml"/><Relationship Id="rId6" Type="http://schemas.microsoft.com/office/2007/relationships/diagramDrawing" Target="../diagrams/drawing68.xml"/><Relationship Id="rId5" Type="http://schemas.openxmlformats.org/officeDocument/2006/relationships/diagramColors" Target="../diagrams/colors68.xml"/><Relationship Id="rId4" Type="http://schemas.openxmlformats.org/officeDocument/2006/relationships/diagramQuickStyle" Target="../diagrams/quickStyle68.xml"/></Relationships>
</file>

<file path=ppt/slides/_rels/slide23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50.xml"/></Relationships>
</file>

<file path=ppt/slides/_rels/slide23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1.png"/><Relationship Id="rId1" Type="http://schemas.openxmlformats.org/officeDocument/2006/relationships/slideLayout" Target="../slideLayouts/slideLayout55.xml"/></Relationships>
</file>

<file path=ppt/slides/_rels/slide23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80.xml"/></Relationships>
</file>

<file path=ppt/slides/_rels/slide23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55.xml"/></Relationships>
</file>

<file path=ppt/slides/_rels/slide23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55.xml"/></Relationships>
</file>

<file path=ppt/slides/_rels/slide23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55.xml"/></Relationships>
</file>

<file path=ppt/slides/_rels/slide238.xml.rels><?xml version="1.0" encoding="UTF-8" standalone="yes"?>
<Relationships xmlns="http://schemas.openxmlformats.org/package/2006/relationships"><Relationship Id="rId3" Type="http://schemas.openxmlformats.org/officeDocument/2006/relationships/diagramLayout" Target="../diagrams/layout69.xml"/><Relationship Id="rId7" Type="http://schemas.openxmlformats.org/officeDocument/2006/relationships/image" Target="../media/image3.png"/><Relationship Id="rId2" Type="http://schemas.openxmlformats.org/officeDocument/2006/relationships/diagramData" Target="../diagrams/data69.xml"/><Relationship Id="rId1" Type="http://schemas.openxmlformats.org/officeDocument/2006/relationships/slideLayout" Target="../slideLayouts/slideLayout84.xml"/><Relationship Id="rId6" Type="http://schemas.microsoft.com/office/2007/relationships/diagramDrawing" Target="../diagrams/drawing69.xml"/><Relationship Id="rId5" Type="http://schemas.openxmlformats.org/officeDocument/2006/relationships/diagramColors" Target="../diagrams/colors69.xml"/><Relationship Id="rId4" Type="http://schemas.openxmlformats.org/officeDocument/2006/relationships/diagramQuickStyle" Target="../diagrams/quickStyle69.xml"/></Relationships>
</file>

<file path=ppt/slides/_rels/slide23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55.xml"/></Relationships>
</file>

<file path=ppt/slides/_rels/slide2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240.xml.rels><?xml version="1.0" encoding="UTF-8" standalone="yes"?>
<Relationships xmlns="http://schemas.openxmlformats.org/package/2006/relationships"><Relationship Id="rId3" Type="http://schemas.openxmlformats.org/officeDocument/2006/relationships/diagramLayout" Target="../diagrams/layout70.xml"/><Relationship Id="rId7" Type="http://schemas.openxmlformats.org/officeDocument/2006/relationships/image" Target="../media/image3.png"/><Relationship Id="rId2" Type="http://schemas.openxmlformats.org/officeDocument/2006/relationships/diagramData" Target="../diagrams/data70.xml"/><Relationship Id="rId1" Type="http://schemas.openxmlformats.org/officeDocument/2006/relationships/slideLayout" Target="../slideLayouts/slideLayout55.xml"/><Relationship Id="rId6" Type="http://schemas.microsoft.com/office/2007/relationships/diagramDrawing" Target="../diagrams/drawing70.xml"/><Relationship Id="rId5" Type="http://schemas.openxmlformats.org/officeDocument/2006/relationships/diagramColors" Target="../diagrams/colors70.xml"/><Relationship Id="rId4" Type="http://schemas.openxmlformats.org/officeDocument/2006/relationships/diagramQuickStyle" Target="../diagrams/quickStyle70.xml"/></Relationships>
</file>

<file path=ppt/slides/_rels/slide241.xml.rels><?xml version="1.0" encoding="UTF-8" standalone="yes"?>
<Relationships xmlns="http://schemas.openxmlformats.org/package/2006/relationships"><Relationship Id="rId3" Type="http://schemas.openxmlformats.org/officeDocument/2006/relationships/diagramData" Target="../diagrams/data71.xml"/><Relationship Id="rId7" Type="http://schemas.microsoft.com/office/2007/relationships/diagramDrawing" Target="../diagrams/drawing71.xml"/><Relationship Id="rId2" Type="http://schemas.openxmlformats.org/officeDocument/2006/relationships/image" Target="../media/image3.png"/><Relationship Id="rId1" Type="http://schemas.openxmlformats.org/officeDocument/2006/relationships/slideLayout" Target="../slideLayouts/slideLayout55.xml"/><Relationship Id="rId6" Type="http://schemas.openxmlformats.org/officeDocument/2006/relationships/diagramColors" Target="../diagrams/colors71.xml"/><Relationship Id="rId5" Type="http://schemas.openxmlformats.org/officeDocument/2006/relationships/diagramQuickStyle" Target="../diagrams/quickStyle71.xml"/><Relationship Id="rId4" Type="http://schemas.openxmlformats.org/officeDocument/2006/relationships/diagramLayout" Target="../diagrams/layout71.xml"/></Relationships>
</file>

<file path=ppt/slides/_rels/slide24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50.xml"/></Relationships>
</file>

<file path=ppt/slides/_rels/slide243.xml.rels><?xml version="1.0" encoding="UTF-8" standalone="yes"?>
<Relationships xmlns="http://schemas.openxmlformats.org/package/2006/relationships"><Relationship Id="rId3" Type="http://schemas.openxmlformats.org/officeDocument/2006/relationships/diagramLayout" Target="../diagrams/layout72.xml"/><Relationship Id="rId7" Type="http://schemas.openxmlformats.org/officeDocument/2006/relationships/image" Target="../media/image3.png"/><Relationship Id="rId2" Type="http://schemas.openxmlformats.org/officeDocument/2006/relationships/diagramData" Target="../diagrams/data72.xml"/><Relationship Id="rId1" Type="http://schemas.openxmlformats.org/officeDocument/2006/relationships/slideLayout" Target="../slideLayouts/slideLayout50.xml"/><Relationship Id="rId6" Type="http://schemas.microsoft.com/office/2007/relationships/diagramDrawing" Target="../diagrams/drawing72.xml"/><Relationship Id="rId5" Type="http://schemas.openxmlformats.org/officeDocument/2006/relationships/diagramColors" Target="../diagrams/colors72.xml"/><Relationship Id="rId4" Type="http://schemas.openxmlformats.org/officeDocument/2006/relationships/diagramQuickStyle" Target="../diagrams/quickStyle72.xml"/></Relationships>
</file>

<file path=ppt/slides/_rels/slide244.xml.rels><?xml version="1.0" encoding="UTF-8" standalone="yes"?>
<Relationships xmlns="http://schemas.openxmlformats.org/package/2006/relationships"><Relationship Id="rId3" Type="http://schemas.openxmlformats.org/officeDocument/2006/relationships/diagramLayout" Target="../diagrams/layout73.xml"/><Relationship Id="rId7" Type="http://schemas.openxmlformats.org/officeDocument/2006/relationships/image" Target="../media/image3.png"/><Relationship Id="rId2" Type="http://schemas.openxmlformats.org/officeDocument/2006/relationships/diagramData" Target="../diagrams/data73.xml"/><Relationship Id="rId1" Type="http://schemas.openxmlformats.org/officeDocument/2006/relationships/slideLayout" Target="../slideLayouts/slideLayout50.xml"/><Relationship Id="rId6" Type="http://schemas.microsoft.com/office/2007/relationships/diagramDrawing" Target="../diagrams/drawing73.xml"/><Relationship Id="rId5" Type="http://schemas.openxmlformats.org/officeDocument/2006/relationships/diagramColors" Target="../diagrams/colors73.xml"/><Relationship Id="rId4" Type="http://schemas.openxmlformats.org/officeDocument/2006/relationships/diagramQuickStyle" Target="../diagrams/quickStyle73.xml"/></Relationships>
</file>

<file path=ppt/slides/_rels/slide245.xml.rels><?xml version="1.0" encoding="UTF-8" standalone="yes"?>
<Relationships xmlns="http://schemas.openxmlformats.org/package/2006/relationships"><Relationship Id="rId3" Type="http://schemas.openxmlformats.org/officeDocument/2006/relationships/diagramLayout" Target="../diagrams/layout74.xml"/><Relationship Id="rId7" Type="http://schemas.openxmlformats.org/officeDocument/2006/relationships/image" Target="../media/image3.png"/><Relationship Id="rId2" Type="http://schemas.openxmlformats.org/officeDocument/2006/relationships/diagramData" Target="../diagrams/data74.xml"/><Relationship Id="rId1" Type="http://schemas.openxmlformats.org/officeDocument/2006/relationships/slideLayout" Target="../slideLayouts/slideLayout50.xml"/><Relationship Id="rId6" Type="http://schemas.microsoft.com/office/2007/relationships/diagramDrawing" Target="../diagrams/drawing74.xml"/><Relationship Id="rId5" Type="http://schemas.openxmlformats.org/officeDocument/2006/relationships/diagramColors" Target="../diagrams/colors74.xml"/><Relationship Id="rId4" Type="http://schemas.openxmlformats.org/officeDocument/2006/relationships/diagramQuickStyle" Target="../diagrams/quickStyle74.xml"/></Relationships>
</file>

<file path=ppt/slides/_rels/slide24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50.xml"/></Relationships>
</file>

<file path=ppt/slides/_rels/slide247.xml.rels><?xml version="1.0" encoding="UTF-8" standalone="yes"?>
<Relationships xmlns="http://schemas.openxmlformats.org/package/2006/relationships"><Relationship Id="rId3" Type="http://schemas.openxmlformats.org/officeDocument/2006/relationships/diagramLayout" Target="../diagrams/layout75.xml"/><Relationship Id="rId7" Type="http://schemas.openxmlformats.org/officeDocument/2006/relationships/image" Target="../media/image3.png"/><Relationship Id="rId2" Type="http://schemas.openxmlformats.org/officeDocument/2006/relationships/diagramData" Target="../diagrams/data75.xml"/><Relationship Id="rId1" Type="http://schemas.openxmlformats.org/officeDocument/2006/relationships/slideLayout" Target="../slideLayouts/slideLayout66.xml"/><Relationship Id="rId6" Type="http://schemas.microsoft.com/office/2007/relationships/diagramDrawing" Target="../diagrams/drawing75.xml"/><Relationship Id="rId5" Type="http://schemas.openxmlformats.org/officeDocument/2006/relationships/diagramColors" Target="../diagrams/colors75.xml"/><Relationship Id="rId4" Type="http://schemas.openxmlformats.org/officeDocument/2006/relationships/diagramQuickStyle" Target="../diagrams/quickStyle75.xml"/></Relationships>
</file>

<file path=ppt/slides/_rels/slide248.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43.png"/><Relationship Id="rId1" Type="http://schemas.openxmlformats.org/officeDocument/2006/relationships/slideLayout" Target="../slideLayouts/slideLayout55.xml"/><Relationship Id="rId4" Type="http://schemas.openxmlformats.org/officeDocument/2006/relationships/image" Target="../media/image3.png"/></Relationships>
</file>

<file path=ppt/slides/_rels/slide249.xml.rels><?xml version="1.0" encoding="UTF-8" standalone="yes"?>
<Relationships xmlns="http://schemas.openxmlformats.org/package/2006/relationships"><Relationship Id="rId3" Type="http://schemas.openxmlformats.org/officeDocument/2006/relationships/diagramLayout" Target="../diagrams/layout76.xml"/><Relationship Id="rId7" Type="http://schemas.openxmlformats.org/officeDocument/2006/relationships/image" Target="../media/image3.png"/><Relationship Id="rId2" Type="http://schemas.openxmlformats.org/officeDocument/2006/relationships/diagramData" Target="../diagrams/data76.xml"/><Relationship Id="rId1" Type="http://schemas.openxmlformats.org/officeDocument/2006/relationships/slideLayout" Target="../slideLayouts/slideLayout55.xml"/><Relationship Id="rId6" Type="http://schemas.microsoft.com/office/2007/relationships/diagramDrawing" Target="../diagrams/drawing76.xml"/><Relationship Id="rId5" Type="http://schemas.openxmlformats.org/officeDocument/2006/relationships/diagramColors" Target="../diagrams/colors76.xml"/><Relationship Id="rId4" Type="http://schemas.openxmlformats.org/officeDocument/2006/relationships/diagramQuickStyle" Target="../diagrams/quickStyle76.xml"/></Relationships>
</file>

<file path=ppt/slides/_rels/slide2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4.xml"/></Relationships>
</file>

<file path=ppt/slides/_rels/slide250.xml.rels><?xml version="1.0" encoding="UTF-8" standalone="yes"?>
<Relationships xmlns="http://schemas.openxmlformats.org/package/2006/relationships"><Relationship Id="rId3" Type="http://schemas.openxmlformats.org/officeDocument/2006/relationships/diagramLayout" Target="../diagrams/layout77.xml"/><Relationship Id="rId7" Type="http://schemas.openxmlformats.org/officeDocument/2006/relationships/image" Target="../media/image3.png"/><Relationship Id="rId2" Type="http://schemas.openxmlformats.org/officeDocument/2006/relationships/diagramData" Target="../diagrams/data77.xml"/><Relationship Id="rId1" Type="http://schemas.openxmlformats.org/officeDocument/2006/relationships/slideLayout" Target="../slideLayouts/slideLayout55.xml"/><Relationship Id="rId6" Type="http://schemas.microsoft.com/office/2007/relationships/diagramDrawing" Target="../diagrams/drawing77.xml"/><Relationship Id="rId5" Type="http://schemas.openxmlformats.org/officeDocument/2006/relationships/diagramColors" Target="../diagrams/colors77.xml"/><Relationship Id="rId4" Type="http://schemas.openxmlformats.org/officeDocument/2006/relationships/diagramQuickStyle" Target="../diagrams/quickStyle77.xml"/></Relationships>
</file>

<file path=ppt/slides/_rels/slide251.xml.rels><?xml version="1.0" encoding="UTF-8" standalone="yes"?>
<Relationships xmlns="http://schemas.openxmlformats.org/package/2006/relationships"><Relationship Id="rId3" Type="http://schemas.openxmlformats.org/officeDocument/2006/relationships/diagramLayout" Target="../diagrams/layout78.xml"/><Relationship Id="rId7" Type="http://schemas.openxmlformats.org/officeDocument/2006/relationships/image" Target="../media/image3.png"/><Relationship Id="rId2" Type="http://schemas.openxmlformats.org/officeDocument/2006/relationships/diagramData" Target="../diagrams/data78.xml"/><Relationship Id="rId1" Type="http://schemas.openxmlformats.org/officeDocument/2006/relationships/slideLayout" Target="../slideLayouts/slideLayout55.xml"/><Relationship Id="rId6" Type="http://schemas.microsoft.com/office/2007/relationships/diagramDrawing" Target="../diagrams/drawing78.xml"/><Relationship Id="rId5" Type="http://schemas.openxmlformats.org/officeDocument/2006/relationships/diagramColors" Target="../diagrams/colors78.xml"/><Relationship Id="rId4" Type="http://schemas.openxmlformats.org/officeDocument/2006/relationships/diagramQuickStyle" Target="../diagrams/quickStyle78.xml"/></Relationships>
</file>

<file path=ppt/slides/_rels/slide252.xml.rels><?xml version="1.0" encoding="UTF-8" standalone="yes"?>
<Relationships xmlns="http://schemas.openxmlformats.org/package/2006/relationships"><Relationship Id="rId3" Type="http://schemas.openxmlformats.org/officeDocument/2006/relationships/diagramLayout" Target="../diagrams/layout79.xml"/><Relationship Id="rId7" Type="http://schemas.openxmlformats.org/officeDocument/2006/relationships/image" Target="../media/image3.png"/><Relationship Id="rId2" Type="http://schemas.openxmlformats.org/officeDocument/2006/relationships/diagramData" Target="../diagrams/data79.xml"/><Relationship Id="rId1" Type="http://schemas.openxmlformats.org/officeDocument/2006/relationships/slideLayout" Target="../slideLayouts/slideLayout55.xml"/><Relationship Id="rId6" Type="http://schemas.microsoft.com/office/2007/relationships/diagramDrawing" Target="../diagrams/drawing79.xml"/><Relationship Id="rId5" Type="http://schemas.openxmlformats.org/officeDocument/2006/relationships/diagramColors" Target="../diagrams/colors79.xml"/><Relationship Id="rId4" Type="http://schemas.openxmlformats.org/officeDocument/2006/relationships/diagramQuickStyle" Target="../diagrams/quickStyle79.xml"/></Relationships>
</file>

<file path=ppt/slides/_rels/slide253.xml.rels><?xml version="1.0" encoding="UTF-8" standalone="yes"?>
<Relationships xmlns="http://schemas.openxmlformats.org/package/2006/relationships"><Relationship Id="rId3" Type="http://schemas.openxmlformats.org/officeDocument/2006/relationships/diagramLayout" Target="../diagrams/layout80.xml"/><Relationship Id="rId7" Type="http://schemas.openxmlformats.org/officeDocument/2006/relationships/image" Target="../media/image3.png"/><Relationship Id="rId2" Type="http://schemas.openxmlformats.org/officeDocument/2006/relationships/diagramData" Target="../diagrams/data80.xml"/><Relationship Id="rId1" Type="http://schemas.openxmlformats.org/officeDocument/2006/relationships/slideLayout" Target="../slideLayouts/slideLayout67.xml"/><Relationship Id="rId6" Type="http://schemas.microsoft.com/office/2007/relationships/diagramDrawing" Target="../diagrams/drawing80.xml"/><Relationship Id="rId5" Type="http://schemas.openxmlformats.org/officeDocument/2006/relationships/diagramColors" Target="../diagrams/colors80.xml"/><Relationship Id="rId4" Type="http://schemas.openxmlformats.org/officeDocument/2006/relationships/diagramQuickStyle" Target="../diagrams/quickStyle80.xml"/></Relationships>
</file>

<file path=ppt/slides/_rels/slide254.xml.rels><?xml version="1.0" encoding="UTF-8" standalone="yes"?>
<Relationships xmlns="http://schemas.openxmlformats.org/package/2006/relationships"><Relationship Id="rId3" Type="http://schemas.openxmlformats.org/officeDocument/2006/relationships/diagramLayout" Target="../diagrams/layout81.xml"/><Relationship Id="rId7" Type="http://schemas.openxmlformats.org/officeDocument/2006/relationships/image" Target="../media/image3.png"/><Relationship Id="rId2" Type="http://schemas.openxmlformats.org/officeDocument/2006/relationships/diagramData" Target="../diagrams/data81.xml"/><Relationship Id="rId1" Type="http://schemas.openxmlformats.org/officeDocument/2006/relationships/slideLayout" Target="../slideLayouts/slideLayout67.xml"/><Relationship Id="rId6" Type="http://schemas.microsoft.com/office/2007/relationships/diagramDrawing" Target="../diagrams/drawing81.xml"/><Relationship Id="rId5" Type="http://schemas.openxmlformats.org/officeDocument/2006/relationships/diagramColors" Target="../diagrams/colors81.xml"/><Relationship Id="rId4" Type="http://schemas.openxmlformats.org/officeDocument/2006/relationships/diagramQuickStyle" Target="../diagrams/quickStyle81.xml"/></Relationships>
</file>

<file path=ppt/slides/_rels/slide25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70.xml"/></Relationships>
</file>

<file path=ppt/slides/_rels/slide25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57.xml"/></Relationships>
</file>

<file path=ppt/slides/_rels/slide257.xml.rels><?xml version="1.0" encoding="UTF-8" standalone="yes"?>
<Relationships xmlns="http://schemas.openxmlformats.org/package/2006/relationships"><Relationship Id="rId3" Type="http://schemas.openxmlformats.org/officeDocument/2006/relationships/diagramData" Target="../diagrams/data82.xml"/><Relationship Id="rId7" Type="http://schemas.microsoft.com/office/2007/relationships/diagramDrawing" Target="../diagrams/drawing82.xml"/><Relationship Id="rId2" Type="http://schemas.openxmlformats.org/officeDocument/2006/relationships/image" Target="../media/image3.png"/><Relationship Id="rId1" Type="http://schemas.openxmlformats.org/officeDocument/2006/relationships/slideLayout" Target="../slideLayouts/slideLayout155.xml"/><Relationship Id="rId6" Type="http://schemas.openxmlformats.org/officeDocument/2006/relationships/diagramColors" Target="../diagrams/colors82.xml"/><Relationship Id="rId5" Type="http://schemas.openxmlformats.org/officeDocument/2006/relationships/diagramQuickStyle" Target="../diagrams/quickStyle82.xml"/><Relationship Id="rId4" Type="http://schemas.openxmlformats.org/officeDocument/2006/relationships/diagramLayout" Target="../diagrams/layout82.xml"/></Relationships>
</file>

<file path=ppt/slides/_rels/slide25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8.xml"/><Relationship Id="rId1" Type="http://schemas.openxmlformats.org/officeDocument/2006/relationships/slideLayout" Target="../slideLayouts/slideLayout155.xml"/></Relationships>
</file>

<file path=ppt/slides/_rels/slide259.xml.rels><?xml version="1.0" encoding="UTF-8" standalone="yes"?>
<Relationships xmlns="http://schemas.openxmlformats.org/package/2006/relationships"><Relationship Id="rId3" Type="http://schemas.openxmlformats.org/officeDocument/2006/relationships/image" Target="../media/image92.jpg"/><Relationship Id="rId2" Type="http://schemas.openxmlformats.org/officeDocument/2006/relationships/notesSlide" Target="../notesSlides/notesSlide9.xml"/><Relationship Id="rId1" Type="http://schemas.openxmlformats.org/officeDocument/2006/relationships/slideLayout" Target="../slideLayouts/slideLayout155.xml"/><Relationship Id="rId5" Type="http://schemas.openxmlformats.org/officeDocument/2006/relationships/image" Target="../media/image3.png"/><Relationship Id="rId4" Type="http://schemas.openxmlformats.org/officeDocument/2006/relationships/hyperlink" Target="https://nomadicpolitics.blogspot.com/2016/01/the-vitally-important-lessons-that.html" TargetMode="External"/></Relationships>
</file>

<file path=ppt/slides/_rels/slide2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4.xml"/></Relationships>
</file>

<file path=ppt/slides/_rels/slide26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55.xml"/></Relationships>
</file>

<file path=ppt/slides/_rels/slide26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0.xml"/><Relationship Id="rId1" Type="http://schemas.openxmlformats.org/officeDocument/2006/relationships/slideLayout" Target="../slideLayouts/slideLayout155.xml"/></Relationships>
</file>

<file path=ppt/slides/_rels/slide262.xml.rels><?xml version="1.0" encoding="UTF-8" standalone="yes"?>
<Relationships xmlns="http://schemas.openxmlformats.org/package/2006/relationships"><Relationship Id="rId8" Type="http://schemas.microsoft.com/office/2007/relationships/diagramDrawing" Target="../diagrams/drawing83.xml"/><Relationship Id="rId3" Type="http://schemas.openxmlformats.org/officeDocument/2006/relationships/image" Target="../media/image3.png"/><Relationship Id="rId7" Type="http://schemas.openxmlformats.org/officeDocument/2006/relationships/diagramColors" Target="../diagrams/colors83.xml"/><Relationship Id="rId2" Type="http://schemas.openxmlformats.org/officeDocument/2006/relationships/notesSlide" Target="../notesSlides/notesSlide11.xml"/><Relationship Id="rId1" Type="http://schemas.openxmlformats.org/officeDocument/2006/relationships/slideLayout" Target="../slideLayouts/slideLayout155.xml"/><Relationship Id="rId6" Type="http://schemas.openxmlformats.org/officeDocument/2006/relationships/diagramQuickStyle" Target="../diagrams/quickStyle83.xml"/><Relationship Id="rId5" Type="http://schemas.openxmlformats.org/officeDocument/2006/relationships/diagramLayout" Target="../diagrams/layout83.xml"/><Relationship Id="rId4" Type="http://schemas.openxmlformats.org/officeDocument/2006/relationships/diagramData" Target="../diagrams/data83.xml"/></Relationships>
</file>

<file path=ppt/slides/_rels/slide263.xml.rels><?xml version="1.0" encoding="UTF-8" standalone="yes"?>
<Relationships xmlns="http://schemas.openxmlformats.org/package/2006/relationships"><Relationship Id="rId8" Type="http://schemas.microsoft.com/office/2007/relationships/diagramDrawing" Target="../diagrams/drawing84.xml"/><Relationship Id="rId3" Type="http://schemas.openxmlformats.org/officeDocument/2006/relationships/image" Target="../media/image3.png"/><Relationship Id="rId7" Type="http://schemas.openxmlformats.org/officeDocument/2006/relationships/diagramColors" Target="../diagrams/colors84.xml"/><Relationship Id="rId2" Type="http://schemas.openxmlformats.org/officeDocument/2006/relationships/notesSlide" Target="../notesSlides/notesSlide12.xml"/><Relationship Id="rId1" Type="http://schemas.openxmlformats.org/officeDocument/2006/relationships/slideLayout" Target="../slideLayouts/slideLayout155.xml"/><Relationship Id="rId6" Type="http://schemas.openxmlformats.org/officeDocument/2006/relationships/diagramQuickStyle" Target="../diagrams/quickStyle84.xml"/><Relationship Id="rId5" Type="http://schemas.openxmlformats.org/officeDocument/2006/relationships/diagramLayout" Target="../diagrams/layout84.xml"/><Relationship Id="rId4" Type="http://schemas.openxmlformats.org/officeDocument/2006/relationships/diagramData" Target="../diagrams/data84.xml"/></Relationships>
</file>

<file path=ppt/slides/_rels/slide264.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diagramData" Target="../diagrams/data85.xml"/><Relationship Id="rId7" Type="http://schemas.microsoft.com/office/2007/relationships/diagramDrawing" Target="../diagrams/drawing85.xml"/><Relationship Id="rId2" Type="http://schemas.openxmlformats.org/officeDocument/2006/relationships/notesSlide" Target="../notesSlides/notesSlide13.xml"/><Relationship Id="rId1" Type="http://schemas.openxmlformats.org/officeDocument/2006/relationships/slideLayout" Target="../slideLayouts/slideLayout155.xml"/><Relationship Id="rId6" Type="http://schemas.openxmlformats.org/officeDocument/2006/relationships/diagramColors" Target="../diagrams/colors85.xml"/><Relationship Id="rId5" Type="http://schemas.openxmlformats.org/officeDocument/2006/relationships/diagramQuickStyle" Target="../diagrams/quickStyle85.xml"/><Relationship Id="rId4" Type="http://schemas.openxmlformats.org/officeDocument/2006/relationships/diagramLayout" Target="../diagrams/layout85.xml"/></Relationships>
</file>

<file path=ppt/slides/_rels/slide265.xml.rels><?xml version="1.0" encoding="UTF-8" standalone="yes"?>
<Relationships xmlns="http://schemas.openxmlformats.org/package/2006/relationships"><Relationship Id="rId8" Type="http://schemas.microsoft.com/office/2007/relationships/diagramDrawing" Target="../diagrams/drawing86.xml"/><Relationship Id="rId3" Type="http://schemas.openxmlformats.org/officeDocument/2006/relationships/image" Target="../media/image3.png"/><Relationship Id="rId7" Type="http://schemas.openxmlformats.org/officeDocument/2006/relationships/diagramColors" Target="../diagrams/colors86.xml"/><Relationship Id="rId2" Type="http://schemas.openxmlformats.org/officeDocument/2006/relationships/notesSlide" Target="../notesSlides/notesSlide14.xml"/><Relationship Id="rId1" Type="http://schemas.openxmlformats.org/officeDocument/2006/relationships/slideLayout" Target="../slideLayouts/slideLayout160.xml"/><Relationship Id="rId6" Type="http://schemas.openxmlformats.org/officeDocument/2006/relationships/diagramQuickStyle" Target="../diagrams/quickStyle86.xml"/><Relationship Id="rId5" Type="http://schemas.openxmlformats.org/officeDocument/2006/relationships/diagramLayout" Target="../diagrams/layout86.xml"/><Relationship Id="rId4" Type="http://schemas.openxmlformats.org/officeDocument/2006/relationships/diagramData" Target="../diagrams/data86.xml"/></Relationships>
</file>

<file path=ppt/slides/_rels/slide266.xml.rels><?xml version="1.0" encoding="UTF-8" standalone="yes"?>
<Relationships xmlns="http://schemas.openxmlformats.org/package/2006/relationships"><Relationship Id="rId8" Type="http://schemas.microsoft.com/office/2007/relationships/diagramDrawing" Target="../diagrams/drawing87.xml"/><Relationship Id="rId3" Type="http://schemas.openxmlformats.org/officeDocument/2006/relationships/image" Target="../media/image3.png"/><Relationship Id="rId7" Type="http://schemas.openxmlformats.org/officeDocument/2006/relationships/diagramColors" Target="../diagrams/colors87.xml"/><Relationship Id="rId2" Type="http://schemas.openxmlformats.org/officeDocument/2006/relationships/notesSlide" Target="../notesSlides/notesSlide15.xml"/><Relationship Id="rId1" Type="http://schemas.openxmlformats.org/officeDocument/2006/relationships/slideLayout" Target="../slideLayouts/slideLayout155.xml"/><Relationship Id="rId6" Type="http://schemas.openxmlformats.org/officeDocument/2006/relationships/diagramQuickStyle" Target="../diagrams/quickStyle87.xml"/><Relationship Id="rId5" Type="http://schemas.openxmlformats.org/officeDocument/2006/relationships/diagramLayout" Target="../diagrams/layout87.xml"/><Relationship Id="rId4" Type="http://schemas.openxmlformats.org/officeDocument/2006/relationships/diagramData" Target="../diagrams/data87.xml"/></Relationships>
</file>

<file path=ppt/slides/_rels/slide26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6.xml"/><Relationship Id="rId1" Type="http://schemas.openxmlformats.org/officeDocument/2006/relationships/slideLayout" Target="../slideLayouts/slideLayout157.xml"/></Relationships>
</file>

<file path=ppt/slides/_rels/slide26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7.xml"/><Relationship Id="rId1" Type="http://schemas.openxmlformats.org/officeDocument/2006/relationships/slideLayout" Target="../slideLayouts/slideLayout157.xml"/></Relationships>
</file>

<file path=ppt/slides/_rels/slide26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8.xml"/><Relationship Id="rId1" Type="http://schemas.openxmlformats.org/officeDocument/2006/relationships/slideLayout" Target="../slideLayouts/slideLayout157.xml"/></Relationships>
</file>

<file path=ppt/slides/_rels/slide2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270.xml.rels><?xml version="1.0" encoding="UTF-8" standalone="yes"?>
<Relationships xmlns="http://schemas.openxmlformats.org/package/2006/relationships"><Relationship Id="rId3" Type="http://schemas.openxmlformats.org/officeDocument/2006/relationships/hyperlink" Target="http://sitn.hms.harvard.edu/flash/2018/grip-strength-say-mental-health/" TargetMode="External"/><Relationship Id="rId2" Type="http://schemas.openxmlformats.org/officeDocument/2006/relationships/image" Target="../media/image107.jpg"/><Relationship Id="rId1" Type="http://schemas.openxmlformats.org/officeDocument/2006/relationships/slideLayout" Target="../slideLayouts/slideLayout160.xml"/><Relationship Id="rId5" Type="http://schemas.openxmlformats.org/officeDocument/2006/relationships/hyperlink" Target="https://creativecommons.org/licenses/by-nc-sa/3.0/" TargetMode="External"/><Relationship Id="rId4" Type="http://schemas.openxmlformats.org/officeDocument/2006/relationships/image" Target="../media/image3.png"/></Relationships>
</file>

<file path=ppt/slides/_rels/slide271.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image" Target="../media/image3.png"/><Relationship Id="rId1" Type="http://schemas.openxmlformats.org/officeDocument/2006/relationships/slideLayout" Target="../slideLayouts/slideLayout160.xml"/></Relationships>
</file>

<file path=ppt/slides/_rels/slide272.xml.rels><?xml version="1.0" encoding="UTF-8" standalone="yes"?>
<Relationships xmlns="http://schemas.openxmlformats.org/package/2006/relationships"><Relationship Id="rId3" Type="http://schemas.openxmlformats.org/officeDocument/2006/relationships/hyperlink" Target="https://stephenjgill.typepad.com/performance_improvement_b/2013/06/employee-engagement-define-your-terms.html" TargetMode="External"/><Relationship Id="rId2" Type="http://schemas.openxmlformats.org/officeDocument/2006/relationships/image" Target="../media/image109.jpeg"/><Relationship Id="rId1" Type="http://schemas.openxmlformats.org/officeDocument/2006/relationships/slideLayout" Target="../slideLayouts/slideLayout160.xml"/><Relationship Id="rId4" Type="http://schemas.openxmlformats.org/officeDocument/2006/relationships/image" Target="../media/image3.png"/></Relationships>
</file>

<file path=ppt/slides/_rels/slide273.xml.rels><?xml version="1.0" encoding="UTF-8" standalone="yes"?>
<Relationships xmlns="http://schemas.openxmlformats.org/package/2006/relationships"><Relationship Id="rId8" Type="http://schemas.microsoft.com/office/2007/relationships/diagramDrawing" Target="../diagrams/drawing88.xml"/><Relationship Id="rId3" Type="http://schemas.openxmlformats.org/officeDocument/2006/relationships/image" Target="../media/image3.png"/><Relationship Id="rId7" Type="http://schemas.openxmlformats.org/officeDocument/2006/relationships/diagramColors" Target="../diagrams/colors88.xml"/><Relationship Id="rId2" Type="http://schemas.openxmlformats.org/officeDocument/2006/relationships/notesSlide" Target="../notesSlides/notesSlide19.xml"/><Relationship Id="rId1" Type="http://schemas.openxmlformats.org/officeDocument/2006/relationships/slideLayout" Target="../slideLayouts/slideLayout155.xml"/><Relationship Id="rId6" Type="http://schemas.openxmlformats.org/officeDocument/2006/relationships/diagramQuickStyle" Target="../diagrams/quickStyle88.xml"/><Relationship Id="rId5" Type="http://schemas.openxmlformats.org/officeDocument/2006/relationships/diagramLayout" Target="../diagrams/layout88.xml"/><Relationship Id="rId4" Type="http://schemas.openxmlformats.org/officeDocument/2006/relationships/diagramData" Target="../diagrams/data88.xml"/></Relationships>
</file>

<file path=ppt/slides/_rels/slide274.xml.rels><?xml version="1.0" encoding="UTF-8" standalone="yes"?>
<Relationships xmlns="http://schemas.openxmlformats.org/package/2006/relationships"><Relationship Id="rId8" Type="http://schemas.microsoft.com/office/2007/relationships/diagramDrawing" Target="../diagrams/drawing89.xml"/><Relationship Id="rId3" Type="http://schemas.openxmlformats.org/officeDocument/2006/relationships/image" Target="../media/image3.png"/><Relationship Id="rId7" Type="http://schemas.openxmlformats.org/officeDocument/2006/relationships/diagramColors" Target="../diagrams/colors89.xml"/><Relationship Id="rId2" Type="http://schemas.openxmlformats.org/officeDocument/2006/relationships/notesSlide" Target="../notesSlides/notesSlide20.xml"/><Relationship Id="rId1" Type="http://schemas.openxmlformats.org/officeDocument/2006/relationships/slideLayout" Target="../slideLayouts/slideLayout160.xml"/><Relationship Id="rId6" Type="http://schemas.openxmlformats.org/officeDocument/2006/relationships/diagramQuickStyle" Target="../diagrams/quickStyle89.xml"/><Relationship Id="rId5" Type="http://schemas.openxmlformats.org/officeDocument/2006/relationships/diagramLayout" Target="../diagrams/layout89.xml"/><Relationship Id="rId4" Type="http://schemas.openxmlformats.org/officeDocument/2006/relationships/diagramData" Target="../diagrams/data89.xml"/></Relationships>
</file>

<file path=ppt/slides/_rels/slide275.xml.rels><?xml version="1.0" encoding="UTF-8" standalone="yes"?>
<Relationships xmlns="http://schemas.openxmlformats.org/package/2006/relationships"><Relationship Id="rId8" Type="http://schemas.microsoft.com/office/2007/relationships/diagramDrawing" Target="../diagrams/drawing90.xml"/><Relationship Id="rId3" Type="http://schemas.openxmlformats.org/officeDocument/2006/relationships/image" Target="../media/image3.png"/><Relationship Id="rId7" Type="http://schemas.openxmlformats.org/officeDocument/2006/relationships/diagramColors" Target="../diagrams/colors90.xml"/><Relationship Id="rId2" Type="http://schemas.openxmlformats.org/officeDocument/2006/relationships/notesSlide" Target="../notesSlides/notesSlide21.xml"/><Relationship Id="rId1" Type="http://schemas.openxmlformats.org/officeDocument/2006/relationships/slideLayout" Target="../slideLayouts/slideLayout155.xml"/><Relationship Id="rId6" Type="http://schemas.openxmlformats.org/officeDocument/2006/relationships/diagramQuickStyle" Target="../diagrams/quickStyle90.xml"/><Relationship Id="rId5" Type="http://schemas.openxmlformats.org/officeDocument/2006/relationships/diagramLayout" Target="../diagrams/layout90.xml"/><Relationship Id="rId4" Type="http://schemas.openxmlformats.org/officeDocument/2006/relationships/diagramData" Target="../diagrams/data90.xml"/></Relationships>
</file>

<file path=ppt/slides/_rels/slide276.xml.rels><?xml version="1.0" encoding="UTF-8" standalone="yes"?>
<Relationships xmlns="http://schemas.openxmlformats.org/package/2006/relationships"><Relationship Id="rId8" Type="http://schemas.microsoft.com/office/2007/relationships/diagramDrawing" Target="../diagrams/drawing91.xml"/><Relationship Id="rId3" Type="http://schemas.openxmlformats.org/officeDocument/2006/relationships/image" Target="../media/image3.png"/><Relationship Id="rId7" Type="http://schemas.openxmlformats.org/officeDocument/2006/relationships/diagramColors" Target="../diagrams/colors91.xml"/><Relationship Id="rId2" Type="http://schemas.openxmlformats.org/officeDocument/2006/relationships/notesSlide" Target="../notesSlides/notesSlide22.xml"/><Relationship Id="rId1" Type="http://schemas.openxmlformats.org/officeDocument/2006/relationships/slideLayout" Target="../slideLayouts/slideLayout160.xml"/><Relationship Id="rId6" Type="http://schemas.openxmlformats.org/officeDocument/2006/relationships/diagramQuickStyle" Target="../diagrams/quickStyle91.xml"/><Relationship Id="rId5" Type="http://schemas.openxmlformats.org/officeDocument/2006/relationships/diagramLayout" Target="../diagrams/layout91.xml"/><Relationship Id="rId4" Type="http://schemas.openxmlformats.org/officeDocument/2006/relationships/diagramData" Target="../diagrams/data91.xml"/></Relationships>
</file>

<file path=ppt/slides/_rels/slide277.xml.rels><?xml version="1.0" encoding="UTF-8" standalone="yes"?>
<Relationships xmlns="http://schemas.openxmlformats.org/package/2006/relationships"><Relationship Id="rId3" Type="http://schemas.openxmlformats.org/officeDocument/2006/relationships/image" Target="../media/image118.jpg"/><Relationship Id="rId2" Type="http://schemas.openxmlformats.org/officeDocument/2006/relationships/notesSlide" Target="../notesSlides/notesSlide23.xml"/><Relationship Id="rId1" Type="http://schemas.openxmlformats.org/officeDocument/2006/relationships/slideLayout" Target="../slideLayouts/slideLayout160.xml"/><Relationship Id="rId5" Type="http://schemas.openxmlformats.org/officeDocument/2006/relationships/image" Target="../media/image3.png"/><Relationship Id="rId4" Type="http://schemas.openxmlformats.org/officeDocument/2006/relationships/hyperlink" Target="http://www.privytrifles.co.in/2016/05/in-conversation-manan-kapoor.html" TargetMode="External"/></Relationships>
</file>

<file path=ppt/slides/_rels/slide27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4.xml"/><Relationship Id="rId1" Type="http://schemas.openxmlformats.org/officeDocument/2006/relationships/slideLayout" Target="../slideLayouts/slideLayout160.xml"/></Relationships>
</file>

<file path=ppt/slides/_rels/slide279.xml.rels><?xml version="1.0" encoding="UTF-8" standalone="yes"?>
<Relationships xmlns="http://schemas.openxmlformats.org/package/2006/relationships"><Relationship Id="rId8" Type="http://schemas.microsoft.com/office/2007/relationships/diagramDrawing" Target="../diagrams/drawing92.xml"/><Relationship Id="rId3" Type="http://schemas.openxmlformats.org/officeDocument/2006/relationships/image" Target="../media/image3.png"/><Relationship Id="rId7" Type="http://schemas.openxmlformats.org/officeDocument/2006/relationships/diagramColors" Target="../diagrams/colors92.xml"/><Relationship Id="rId2" Type="http://schemas.openxmlformats.org/officeDocument/2006/relationships/notesSlide" Target="../notesSlides/notesSlide25.xml"/><Relationship Id="rId1" Type="http://schemas.openxmlformats.org/officeDocument/2006/relationships/slideLayout" Target="../slideLayouts/slideLayout155.xml"/><Relationship Id="rId6" Type="http://schemas.openxmlformats.org/officeDocument/2006/relationships/diagramQuickStyle" Target="../diagrams/quickStyle92.xml"/><Relationship Id="rId5" Type="http://schemas.openxmlformats.org/officeDocument/2006/relationships/diagramLayout" Target="../diagrams/layout92.xml"/><Relationship Id="rId4" Type="http://schemas.openxmlformats.org/officeDocument/2006/relationships/diagramData" Target="../diagrams/data92.xml"/></Relationships>
</file>

<file path=ppt/slides/_rels/slide2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280.xml.rels><?xml version="1.0" encoding="UTF-8" standalone="yes"?>
<Relationships xmlns="http://schemas.openxmlformats.org/package/2006/relationships"><Relationship Id="rId8" Type="http://schemas.microsoft.com/office/2007/relationships/diagramDrawing" Target="../diagrams/drawing93.xml"/><Relationship Id="rId3" Type="http://schemas.openxmlformats.org/officeDocument/2006/relationships/image" Target="../media/image3.png"/><Relationship Id="rId7" Type="http://schemas.openxmlformats.org/officeDocument/2006/relationships/diagramColors" Target="../diagrams/colors93.xml"/><Relationship Id="rId2" Type="http://schemas.openxmlformats.org/officeDocument/2006/relationships/notesSlide" Target="../notesSlides/notesSlide26.xml"/><Relationship Id="rId1" Type="http://schemas.openxmlformats.org/officeDocument/2006/relationships/slideLayout" Target="../slideLayouts/slideLayout155.xml"/><Relationship Id="rId6" Type="http://schemas.openxmlformats.org/officeDocument/2006/relationships/diagramQuickStyle" Target="../diagrams/quickStyle93.xml"/><Relationship Id="rId5" Type="http://schemas.openxmlformats.org/officeDocument/2006/relationships/diagramLayout" Target="../diagrams/layout93.xml"/><Relationship Id="rId4" Type="http://schemas.openxmlformats.org/officeDocument/2006/relationships/diagramData" Target="../diagrams/data93.xml"/></Relationships>
</file>

<file path=ppt/slides/_rels/slide28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7.xml"/><Relationship Id="rId1" Type="http://schemas.openxmlformats.org/officeDocument/2006/relationships/slideLayout" Target="../slideLayouts/slideLayout160.xml"/></Relationships>
</file>

<file path=ppt/slides/_rels/slide28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8.xml"/><Relationship Id="rId1" Type="http://schemas.openxmlformats.org/officeDocument/2006/relationships/slideLayout" Target="../slideLayouts/slideLayout160.xml"/></Relationships>
</file>

<file path=ppt/slides/_rels/slide283.xml.rels><?xml version="1.0" encoding="UTF-8" standalone="yes"?>
<Relationships xmlns="http://schemas.openxmlformats.org/package/2006/relationships"><Relationship Id="rId3" Type="http://schemas.openxmlformats.org/officeDocument/2006/relationships/diagramData" Target="../diagrams/data94.xml"/><Relationship Id="rId7" Type="http://schemas.microsoft.com/office/2007/relationships/diagramDrawing" Target="../diagrams/drawing94.xml"/><Relationship Id="rId2" Type="http://schemas.openxmlformats.org/officeDocument/2006/relationships/image" Target="../media/image3.png"/><Relationship Id="rId1" Type="http://schemas.openxmlformats.org/officeDocument/2006/relationships/slideLayout" Target="../slideLayouts/slideLayout160.xml"/><Relationship Id="rId6" Type="http://schemas.openxmlformats.org/officeDocument/2006/relationships/diagramColors" Target="../diagrams/colors94.xml"/><Relationship Id="rId5" Type="http://schemas.openxmlformats.org/officeDocument/2006/relationships/diagramQuickStyle" Target="../diagrams/quickStyle94.xml"/><Relationship Id="rId4" Type="http://schemas.openxmlformats.org/officeDocument/2006/relationships/diagramLayout" Target="../diagrams/layout94.xml"/></Relationships>
</file>

<file path=ppt/slides/_rels/slide284.xml.rels><?xml version="1.0" encoding="UTF-8" standalone="yes"?>
<Relationships xmlns="http://schemas.openxmlformats.org/package/2006/relationships"><Relationship Id="rId3" Type="http://schemas.openxmlformats.org/officeDocument/2006/relationships/diagramData" Target="../diagrams/data95.xml"/><Relationship Id="rId7" Type="http://schemas.microsoft.com/office/2007/relationships/diagramDrawing" Target="../diagrams/drawing95.xml"/><Relationship Id="rId2" Type="http://schemas.openxmlformats.org/officeDocument/2006/relationships/image" Target="../media/image3.png"/><Relationship Id="rId1" Type="http://schemas.openxmlformats.org/officeDocument/2006/relationships/slideLayout" Target="../slideLayouts/slideLayout160.xml"/><Relationship Id="rId6" Type="http://schemas.openxmlformats.org/officeDocument/2006/relationships/diagramColors" Target="../diagrams/colors95.xml"/><Relationship Id="rId5" Type="http://schemas.openxmlformats.org/officeDocument/2006/relationships/diagramQuickStyle" Target="../diagrams/quickStyle95.xml"/><Relationship Id="rId4" Type="http://schemas.openxmlformats.org/officeDocument/2006/relationships/diagramLayout" Target="../diagrams/layout95.xml"/></Relationships>
</file>

<file path=ppt/slides/_rels/slide285.xml.rels><?xml version="1.0" encoding="UTF-8" standalone="yes"?>
<Relationships xmlns="http://schemas.openxmlformats.org/package/2006/relationships"><Relationship Id="rId3" Type="http://schemas.openxmlformats.org/officeDocument/2006/relationships/hyperlink" Target="http://asociacionabdm.org/noticias/articulos/el-potencial-de-las-profesiones-para-reducir-el-desempleo-de-larga-duracion/" TargetMode="External"/><Relationship Id="rId2" Type="http://schemas.openxmlformats.org/officeDocument/2006/relationships/image" Target="../media/image119.jpg"/><Relationship Id="rId1" Type="http://schemas.openxmlformats.org/officeDocument/2006/relationships/slideLayout" Target="../slideLayouts/slideLayout160.xml"/><Relationship Id="rId4" Type="http://schemas.openxmlformats.org/officeDocument/2006/relationships/image" Target="../media/image3.png"/></Relationships>
</file>

<file path=ppt/slides/_rels/slide286.xml.rels><?xml version="1.0" encoding="UTF-8" standalone="yes"?>
<Relationships xmlns="http://schemas.openxmlformats.org/package/2006/relationships"><Relationship Id="rId3" Type="http://schemas.openxmlformats.org/officeDocument/2006/relationships/hyperlink" Target="https://esheninger.blogspot.com/2013/12/pillars-of-digital-leadership-series_15.html" TargetMode="External"/><Relationship Id="rId2" Type="http://schemas.openxmlformats.org/officeDocument/2006/relationships/image" Target="../media/image120.JPG"/><Relationship Id="rId1" Type="http://schemas.openxmlformats.org/officeDocument/2006/relationships/slideLayout" Target="../slideLayouts/slideLayout160.xml"/><Relationship Id="rId4" Type="http://schemas.openxmlformats.org/officeDocument/2006/relationships/image" Target="../media/image3.png"/></Relationships>
</file>

<file path=ppt/slides/_rels/slide287.xml.rels><?xml version="1.0" encoding="UTF-8" standalone="yes"?>
<Relationships xmlns="http://schemas.openxmlformats.org/package/2006/relationships"><Relationship Id="rId3" Type="http://schemas.openxmlformats.org/officeDocument/2006/relationships/diagramData" Target="../diagrams/data96.xml"/><Relationship Id="rId7" Type="http://schemas.microsoft.com/office/2007/relationships/diagramDrawing" Target="../diagrams/drawing96.xml"/><Relationship Id="rId2" Type="http://schemas.openxmlformats.org/officeDocument/2006/relationships/image" Target="../media/image3.png"/><Relationship Id="rId1" Type="http://schemas.openxmlformats.org/officeDocument/2006/relationships/slideLayout" Target="../slideLayouts/slideLayout160.xml"/><Relationship Id="rId6" Type="http://schemas.openxmlformats.org/officeDocument/2006/relationships/diagramColors" Target="../diagrams/colors96.xml"/><Relationship Id="rId5" Type="http://schemas.openxmlformats.org/officeDocument/2006/relationships/diagramQuickStyle" Target="../diagrams/quickStyle96.xml"/><Relationship Id="rId4" Type="http://schemas.openxmlformats.org/officeDocument/2006/relationships/diagramLayout" Target="../diagrams/layout96.xml"/></Relationships>
</file>

<file path=ppt/slides/_rels/slide288.xml.rels><?xml version="1.0" encoding="UTF-8" standalone="yes"?>
<Relationships xmlns="http://schemas.openxmlformats.org/package/2006/relationships"><Relationship Id="rId3" Type="http://schemas.openxmlformats.org/officeDocument/2006/relationships/diagramData" Target="../diagrams/data97.xml"/><Relationship Id="rId7" Type="http://schemas.microsoft.com/office/2007/relationships/diagramDrawing" Target="../diagrams/drawing97.xml"/><Relationship Id="rId2" Type="http://schemas.openxmlformats.org/officeDocument/2006/relationships/image" Target="../media/image3.png"/><Relationship Id="rId1" Type="http://schemas.openxmlformats.org/officeDocument/2006/relationships/slideLayout" Target="../slideLayouts/slideLayout160.xml"/><Relationship Id="rId6" Type="http://schemas.openxmlformats.org/officeDocument/2006/relationships/diagramColors" Target="../diagrams/colors97.xml"/><Relationship Id="rId5" Type="http://schemas.openxmlformats.org/officeDocument/2006/relationships/diagramQuickStyle" Target="../diagrams/quickStyle97.xml"/><Relationship Id="rId4" Type="http://schemas.openxmlformats.org/officeDocument/2006/relationships/diagramLayout" Target="../diagrams/layout97.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160.xml"/></Relationships>
</file>

<file path=ppt/slides/_rels/slide2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160.xml"/></Relationships>
</file>

<file path=ppt/slides/_rels/slide29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79.xml"/></Relationships>
</file>

<file path=ppt/slides/_rels/slide29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79.xml"/></Relationships>
</file>

<file path=ppt/slides/_rels/slide29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80.xml"/></Relationships>
</file>

<file path=ppt/slides/_rels/slide29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80.xml"/></Relationships>
</file>

<file path=ppt/slides/_rels/slide295.xml.rels><?xml version="1.0" encoding="UTF-8" standalone="yes"?>
<Relationships xmlns="http://schemas.openxmlformats.org/package/2006/relationships"><Relationship Id="rId3" Type="http://schemas.openxmlformats.org/officeDocument/2006/relationships/diagramLayout" Target="../diagrams/layout98.xml"/><Relationship Id="rId7" Type="http://schemas.openxmlformats.org/officeDocument/2006/relationships/image" Target="../media/image3.png"/><Relationship Id="rId2" Type="http://schemas.openxmlformats.org/officeDocument/2006/relationships/diagramData" Target="../diagrams/data98.xml"/><Relationship Id="rId1" Type="http://schemas.openxmlformats.org/officeDocument/2006/relationships/slideLayout" Target="../slideLayouts/slideLayout181.xml"/><Relationship Id="rId6" Type="http://schemas.microsoft.com/office/2007/relationships/diagramDrawing" Target="../diagrams/drawing98.xml"/><Relationship Id="rId5" Type="http://schemas.openxmlformats.org/officeDocument/2006/relationships/diagramColors" Target="../diagrams/colors98.xml"/><Relationship Id="rId4" Type="http://schemas.openxmlformats.org/officeDocument/2006/relationships/diagramQuickStyle" Target="../diagrams/quickStyle98.xml"/></Relationships>
</file>

<file path=ppt/slides/_rels/slide296.xml.rels><?xml version="1.0" encoding="UTF-8" standalone="yes"?>
<Relationships xmlns="http://schemas.openxmlformats.org/package/2006/relationships"><Relationship Id="rId3" Type="http://schemas.openxmlformats.org/officeDocument/2006/relationships/diagramLayout" Target="../diagrams/layout99.xml"/><Relationship Id="rId7" Type="http://schemas.openxmlformats.org/officeDocument/2006/relationships/image" Target="../media/image3.png"/><Relationship Id="rId2" Type="http://schemas.openxmlformats.org/officeDocument/2006/relationships/diagramData" Target="../diagrams/data99.xml"/><Relationship Id="rId1" Type="http://schemas.openxmlformats.org/officeDocument/2006/relationships/slideLayout" Target="../slideLayouts/slideLayout181.xml"/><Relationship Id="rId6" Type="http://schemas.microsoft.com/office/2007/relationships/diagramDrawing" Target="../diagrams/drawing99.xml"/><Relationship Id="rId5" Type="http://schemas.openxmlformats.org/officeDocument/2006/relationships/diagramColors" Target="../diagrams/colors99.xml"/><Relationship Id="rId4" Type="http://schemas.openxmlformats.org/officeDocument/2006/relationships/diagramQuickStyle" Target="../diagrams/quickStyle99.xml"/></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160.xml"/></Relationships>
</file>

<file path=ppt/slides/_rels/slide298.xml.rels><?xml version="1.0" encoding="UTF-8" standalone="yes"?>
<Relationships xmlns="http://schemas.openxmlformats.org/package/2006/relationships"><Relationship Id="rId1" Type="http://schemas.openxmlformats.org/officeDocument/2006/relationships/slideLayout" Target="../slideLayouts/slideLayout160.xml"/></Relationships>
</file>

<file path=ppt/slides/_rels/slide29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6.xml"/></Relationships>
</file>

<file path=ppt/slides/_rels/slide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0.xml"/></Relationships>
</file>

<file path=ppt/slides/_rels/slide3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30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55.xml"/></Relationships>
</file>

<file path=ppt/slides/_rels/slide30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5.xml"/></Relationships>
</file>

<file path=ppt/slides/_rels/slide302.xml.rels><?xml version="1.0" encoding="UTF-8" standalone="yes"?>
<Relationships xmlns="http://schemas.openxmlformats.org/package/2006/relationships"><Relationship Id="rId3" Type="http://schemas.openxmlformats.org/officeDocument/2006/relationships/hyperlink" Target="https://www.flickr.com/photos/mishpo/4575703114/" TargetMode="External"/><Relationship Id="rId2" Type="http://schemas.openxmlformats.org/officeDocument/2006/relationships/image" Target="../media/image129.jpg"/><Relationship Id="rId1" Type="http://schemas.openxmlformats.org/officeDocument/2006/relationships/slideLayout" Target="../slideLayouts/slideLayout55.xml"/><Relationship Id="rId4" Type="http://schemas.openxmlformats.org/officeDocument/2006/relationships/image" Target="../media/image3.png"/></Relationships>
</file>

<file path=ppt/slides/_rels/slide30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55.xml"/></Relationships>
</file>

<file path=ppt/slides/_rels/slide30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55.xml"/></Relationships>
</file>

<file path=ppt/slides/_rels/slide30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7.xml"/></Relationships>
</file>

<file path=ppt/slides/_rels/slide306.xml.rels><?xml version="1.0" encoding="UTF-8" standalone="yes"?>
<Relationships xmlns="http://schemas.openxmlformats.org/package/2006/relationships"><Relationship Id="rId3" Type="http://schemas.openxmlformats.org/officeDocument/2006/relationships/hyperlink" Target="https://sobercourage.com/2019/10/24/5-undeniable-benefits-of-residential-rehab/" TargetMode="External"/><Relationship Id="rId2" Type="http://schemas.openxmlformats.org/officeDocument/2006/relationships/image" Target="../media/image130.png"/><Relationship Id="rId1" Type="http://schemas.openxmlformats.org/officeDocument/2006/relationships/slideLayout" Target="../slideLayouts/slideLayout55.xml"/><Relationship Id="rId4" Type="http://schemas.openxmlformats.org/officeDocument/2006/relationships/image" Target="../media/image3.png"/></Relationships>
</file>

<file path=ppt/slides/_rels/slide30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9.xml"/></Relationships>
</file>

<file path=ppt/slides/_rels/slide30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80.xml"/></Relationships>
</file>

<file path=ppt/slides/_rels/slide30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81.xml"/></Relationships>
</file>

<file path=ppt/slides/_rels/slide3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310.xml.rels><?xml version="1.0" encoding="UTF-8" standalone="yes"?>
<Relationships xmlns="http://schemas.openxmlformats.org/package/2006/relationships"><Relationship Id="rId8" Type="http://schemas.openxmlformats.org/officeDocument/2006/relationships/hyperlink" Target="https://pixabay.com/ko/%EC%B9%98%EB%A3%8C-%EC%A7%88%EB%B3%91-%EC%BC%80%EC%96%B4-%EC%9D%98%EB%A3%8C-%ED%9A%8C%EB%B3%B5%EA%B8%B0-%ED%9A%8C%EB%B3%B5-1547909/" TargetMode="External"/><Relationship Id="rId3" Type="http://schemas.openxmlformats.org/officeDocument/2006/relationships/diagramLayout" Target="../diagrams/layout100.xml"/><Relationship Id="rId7" Type="http://schemas.openxmlformats.org/officeDocument/2006/relationships/image" Target="../media/image131.jpg"/><Relationship Id="rId2" Type="http://schemas.openxmlformats.org/officeDocument/2006/relationships/diagramData" Target="../diagrams/data100.xml"/><Relationship Id="rId1" Type="http://schemas.openxmlformats.org/officeDocument/2006/relationships/slideLayout" Target="../slideLayouts/slideLayout55.xml"/><Relationship Id="rId6" Type="http://schemas.microsoft.com/office/2007/relationships/diagramDrawing" Target="../diagrams/drawing100.xml"/><Relationship Id="rId5" Type="http://schemas.openxmlformats.org/officeDocument/2006/relationships/diagramColors" Target="../diagrams/colors100.xml"/><Relationship Id="rId4" Type="http://schemas.openxmlformats.org/officeDocument/2006/relationships/diagramQuickStyle" Target="../diagrams/quickStyle100.xml"/><Relationship Id="rId9" Type="http://schemas.openxmlformats.org/officeDocument/2006/relationships/image" Target="../media/image3.png"/></Relationships>
</file>

<file path=ppt/slides/_rels/slide31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83.xml"/></Relationships>
</file>

<file path=ppt/slides/_rels/slide31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84.xml"/></Relationships>
</file>

<file path=ppt/slides/_rels/slide313.xml.rels><?xml version="1.0" encoding="UTF-8" standalone="yes"?>
<Relationships xmlns="http://schemas.openxmlformats.org/package/2006/relationships"><Relationship Id="rId3" Type="http://schemas.openxmlformats.org/officeDocument/2006/relationships/diagramData" Target="../diagrams/data101.xml"/><Relationship Id="rId7" Type="http://schemas.microsoft.com/office/2007/relationships/diagramDrawing" Target="../diagrams/drawing101.xml"/><Relationship Id="rId2" Type="http://schemas.openxmlformats.org/officeDocument/2006/relationships/image" Target="../media/image3.png"/><Relationship Id="rId1" Type="http://schemas.openxmlformats.org/officeDocument/2006/relationships/slideLayout" Target="../slideLayouts/slideLayout50.xml"/><Relationship Id="rId6" Type="http://schemas.openxmlformats.org/officeDocument/2006/relationships/diagramColors" Target="../diagrams/colors101.xml"/><Relationship Id="rId5" Type="http://schemas.openxmlformats.org/officeDocument/2006/relationships/diagramQuickStyle" Target="../diagrams/quickStyle101.xml"/><Relationship Id="rId4" Type="http://schemas.openxmlformats.org/officeDocument/2006/relationships/diagramLayout" Target="../diagrams/layout101.xml"/></Relationships>
</file>

<file path=ppt/slides/_rels/slide314.xml.rels><?xml version="1.0" encoding="UTF-8" standalone="yes"?>
<Relationships xmlns="http://schemas.openxmlformats.org/package/2006/relationships"><Relationship Id="rId3" Type="http://schemas.openxmlformats.org/officeDocument/2006/relationships/image" Target="../media/image146.svg"/><Relationship Id="rId2" Type="http://schemas.openxmlformats.org/officeDocument/2006/relationships/image" Target="../media/image43.png"/><Relationship Id="rId1" Type="http://schemas.openxmlformats.org/officeDocument/2006/relationships/slideLayout" Target="../slideLayouts/slideLayout55.xml"/><Relationship Id="rId4" Type="http://schemas.openxmlformats.org/officeDocument/2006/relationships/image" Target="../media/image3.png"/></Relationships>
</file>

<file path=ppt/slides/_rels/slide315.xml.rels><?xml version="1.0" encoding="UTF-8" standalone="yes"?>
<Relationships xmlns="http://schemas.openxmlformats.org/package/2006/relationships"><Relationship Id="rId3" Type="http://schemas.openxmlformats.org/officeDocument/2006/relationships/diagramData" Target="../diagrams/data102.xml"/><Relationship Id="rId7" Type="http://schemas.microsoft.com/office/2007/relationships/diagramDrawing" Target="../diagrams/drawing102.xml"/><Relationship Id="rId2" Type="http://schemas.openxmlformats.org/officeDocument/2006/relationships/image" Target="../media/image3.png"/><Relationship Id="rId1" Type="http://schemas.openxmlformats.org/officeDocument/2006/relationships/slideLayout" Target="../slideLayouts/slideLayout55.xml"/><Relationship Id="rId6" Type="http://schemas.openxmlformats.org/officeDocument/2006/relationships/diagramColors" Target="../diagrams/colors102.xml"/><Relationship Id="rId5" Type="http://schemas.openxmlformats.org/officeDocument/2006/relationships/diagramQuickStyle" Target="../diagrams/quickStyle102.xml"/><Relationship Id="rId4" Type="http://schemas.openxmlformats.org/officeDocument/2006/relationships/diagramLayout" Target="../diagrams/layout102.xml"/></Relationships>
</file>

<file path=ppt/slides/_rels/slide316.xml.rels><?xml version="1.0" encoding="UTF-8" standalone="yes"?>
<Relationships xmlns="http://schemas.openxmlformats.org/package/2006/relationships"><Relationship Id="rId8" Type="http://schemas.microsoft.com/office/2007/relationships/diagramDrawing" Target="../diagrams/drawing103.xml"/><Relationship Id="rId3" Type="http://schemas.openxmlformats.org/officeDocument/2006/relationships/image" Target="../media/image3.png"/><Relationship Id="rId7" Type="http://schemas.openxmlformats.org/officeDocument/2006/relationships/diagramColors" Target="../diagrams/colors103.xml"/><Relationship Id="rId2" Type="http://schemas.openxmlformats.org/officeDocument/2006/relationships/notesSlide" Target="../notesSlides/notesSlide29.xml"/><Relationship Id="rId1" Type="http://schemas.openxmlformats.org/officeDocument/2006/relationships/slideLayout" Target="../slideLayouts/slideLayout55.xml"/><Relationship Id="rId6" Type="http://schemas.openxmlformats.org/officeDocument/2006/relationships/diagramQuickStyle" Target="../diagrams/quickStyle103.xml"/><Relationship Id="rId5" Type="http://schemas.openxmlformats.org/officeDocument/2006/relationships/diagramLayout" Target="../diagrams/layout103.xml"/><Relationship Id="rId4" Type="http://schemas.openxmlformats.org/officeDocument/2006/relationships/diagramData" Target="../diagrams/data103.xml"/></Relationships>
</file>

<file path=ppt/slides/_rels/slide317.xml.rels><?xml version="1.0" encoding="UTF-8" standalone="yes"?>
<Relationships xmlns="http://schemas.openxmlformats.org/package/2006/relationships"><Relationship Id="rId3" Type="http://schemas.openxmlformats.org/officeDocument/2006/relationships/diagramData" Target="../diagrams/data104.xml"/><Relationship Id="rId7" Type="http://schemas.microsoft.com/office/2007/relationships/diagramDrawing" Target="../diagrams/drawing104.xml"/><Relationship Id="rId2" Type="http://schemas.openxmlformats.org/officeDocument/2006/relationships/image" Target="../media/image3.png"/><Relationship Id="rId1" Type="http://schemas.openxmlformats.org/officeDocument/2006/relationships/slideLayout" Target="../slideLayouts/slideLayout55.xml"/><Relationship Id="rId6" Type="http://schemas.openxmlformats.org/officeDocument/2006/relationships/diagramColors" Target="../diagrams/colors104.xml"/><Relationship Id="rId5" Type="http://schemas.openxmlformats.org/officeDocument/2006/relationships/diagramQuickStyle" Target="../diagrams/quickStyle104.xml"/><Relationship Id="rId4" Type="http://schemas.openxmlformats.org/officeDocument/2006/relationships/diagramLayout" Target="../diagrams/layout104.xml"/></Relationships>
</file>

<file path=ppt/slides/_rels/slide318.xml.rels><?xml version="1.0" encoding="UTF-8" standalone="yes"?>
<Relationships xmlns="http://schemas.openxmlformats.org/package/2006/relationships"><Relationship Id="rId8" Type="http://schemas.microsoft.com/office/2007/relationships/diagramDrawing" Target="../diagrams/drawing105.xml"/><Relationship Id="rId3" Type="http://schemas.openxmlformats.org/officeDocument/2006/relationships/image" Target="../media/image3.png"/><Relationship Id="rId7" Type="http://schemas.openxmlformats.org/officeDocument/2006/relationships/diagramColors" Target="../diagrams/colors105.xml"/><Relationship Id="rId2" Type="http://schemas.openxmlformats.org/officeDocument/2006/relationships/notesSlide" Target="../notesSlides/notesSlide30.xml"/><Relationship Id="rId1" Type="http://schemas.openxmlformats.org/officeDocument/2006/relationships/slideLayout" Target="../slideLayouts/slideLayout55.xml"/><Relationship Id="rId6" Type="http://schemas.openxmlformats.org/officeDocument/2006/relationships/diagramQuickStyle" Target="../diagrams/quickStyle105.xml"/><Relationship Id="rId5" Type="http://schemas.openxmlformats.org/officeDocument/2006/relationships/diagramLayout" Target="../diagrams/layout105.xml"/><Relationship Id="rId4" Type="http://schemas.openxmlformats.org/officeDocument/2006/relationships/diagramData" Target="../diagrams/data105.xml"/></Relationships>
</file>

<file path=ppt/slides/_rels/slide319.xml.rels><?xml version="1.0" encoding="UTF-8" standalone="yes"?>
<Relationships xmlns="http://schemas.openxmlformats.org/package/2006/relationships"><Relationship Id="rId8" Type="http://schemas.microsoft.com/office/2007/relationships/diagramDrawing" Target="../diagrams/drawing106.xml"/><Relationship Id="rId3" Type="http://schemas.openxmlformats.org/officeDocument/2006/relationships/image" Target="../media/image3.png"/><Relationship Id="rId7" Type="http://schemas.openxmlformats.org/officeDocument/2006/relationships/diagramColors" Target="../diagrams/colors106.xml"/><Relationship Id="rId2" Type="http://schemas.openxmlformats.org/officeDocument/2006/relationships/notesSlide" Target="../notesSlides/notesSlide31.xml"/><Relationship Id="rId1" Type="http://schemas.openxmlformats.org/officeDocument/2006/relationships/slideLayout" Target="../slideLayouts/slideLayout55.xml"/><Relationship Id="rId6" Type="http://schemas.openxmlformats.org/officeDocument/2006/relationships/diagramQuickStyle" Target="../diagrams/quickStyle106.xml"/><Relationship Id="rId5" Type="http://schemas.openxmlformats.org/officeDocument/2006/relationships/diagramLayout" Target="../diagrams/layout106.xml"/><Relationship Id="rId4" Type="http://schemas.openxmlformats.org/officeDocument/2006/relationships/diagramData" Target="../diagrams/data106.xml"/></Relationships>
</file>

<file path=ppt/slides/_rels/slide3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320.xml.rels><?xml version="1.0" encoding="UTF-8" standalone="yes"?>
<Relationships xmlns="http://schemas.openxmlformats.org/package/2006/relationships"><Relationship Id="rId8" Type="http://schemas.microsoft.com/office/2007/relationships/diagramDrawing" Target="../diagrams/drawing107.xml"/><Relationship Id="rId3" Type="http://schemas.openxmlformats.org/officeDocument/2006/relationships/image" Target="../media/image3.png"/><Relationship Id="rId7" Type="http://schemas.openxmlformats.org/officeDocument/2006/relationships/diagramColors" Target="../diagrams/colors107.xml"/><Relationship Id="rId2" Type="http://schemas.openxmlformats.org/officeDocument/2006/relationships/notesSlide" Target="../notesSlides/notesSlide32.xml"/><Relationship Id="rId1" Type="http://schemas.openxmlformats.org/officeDocument/2006/relationships/slideLayout" Target="../slideLayouts/slideLayout55.xml"/><Relationship Id="rId6" Type="http://schemas.openxmlformats.org/officeDocument/2006/relationships/diagramQuickStyle" Target="../diagrams/quickStyle107.xml"/><Relationship Id="rId5" Type="http://schemas.openxmlformats.org/officeDocument/2006/relationships/diagramLayout" Target="../diagrams/layout107.xml"/><Relationship Id="rId4" Type="http://schemas.openxmlformats.org/officeDocument/2006/relationships/diagramData" Target="../diagrams/data107.xml"/></Relationships>
</file>

<file path=ppt/slides/_rels/slide321.xml.rels><?xml version="1.0" encoding="UTF-8" standalone="yes"?>
<Relationships xmlns="http://schemas.openxmlformats.org/package/2006/relationships"><Relationship Id="rId8" Type="http://schemas.microsoft.com/office/2007/relationships/diagramDrawing" Target="../diagrams/drawing108.xml"/><Relationship Id="rId3" Type="http://schemas.openxmlformats.org/officeDocument/2006/relationships/image" Target="../media/image3.png"/><Relationship Id="rId7" Type="http://schemas.openxmlformats.org/officeDocument/2006/relationships/diagramColors" Target="../diagrams/colors108.xml"/><Relationship Id="rId2" Type="http://schemas.openxmlformats.org/officeDocument/2006/relationships/notesSlide" Target="../notesSlides/notesSlide33.xml"/><Relationship Id="rId1" Type="http://schemas.openxmlformats.org/officeDocument/2006/relationships/slideLayout" Target="../slideLayouts/slideLayout55.xml"/><Relationship Id="rId6" Type="http://schemas.openxmlformats.org/officeDocument/2006/relationships/diagramQuickStyle" Target="../diagrams/quickStyle108.xml"/><Relationship Id="rId5" Type="http://schemas.openxmlformats.org/officeDocument/2006/relationships/diagramLayout" Target="../diagrams/layout108.xml"/><Relationship Id="rId4" Type="http://schemas.openxmlformats.org/officeDocument/2006/relationships/diagramData" Target="../diagrams/data108.xml"/></Relationships>
</file>

<file path=ppt/slides/_rels/slide322.xml.rels><?xml version="1.0" encoding="UTF-8" standalone="yes"?>
<Relationships xmlns="http://schemas.openxmlformats.org/package/2006/relationships"><Relationship Id="rId8" Type="http://schemas.microsoft.com/office/2007/relationships/diagramDrawing" Target="../diagrams/drawing109.xml"/><Relationship Id="rId3" Type="http://schemas.openxmlformats.org/officeDocument/2006/relationships/image" Target="../media/image3.png"/><Relationship Id="rId7" Type="http://schemas.openxmlformats.org/officeDocument/2006/relationships/diagramColors" Target="../diagrams/colors109.xml"/><Relationship Id="rId2" Type="http://schemas.openxmlformats.org/officeDocument/2006/relationships/notesSlide" Target="../notesSlides/notesSlide34.xml"/><Relationship Id="rId1" Type="http://schemas.openxmlformats.org/officeDocument/2006/relationships/slideLayout" Target="../slideLayouts/slideLayout55.xml"/><Relationship Id="rId6" Type="http://schemas.openxmlformats.org/officeDocument/2006/relationships/diagramQuickStyle" Target="../diagrams/quickStyle109.xml"/><Relationship Id="rId5" Type="http://schemas.openxmlformats.org/officeDocument/2006/relationships/diagramLayout" Target="../diagrams/layout109.xml"/><Relationship Id="rId4" Type="http://schemas.openxmlformats.org/officeDocument/2006/relationships/diagramData" Target="../diagrams/data109.xml"/></Relationships>
</file>

<file path=ppt/slides/_rels/slide323.xml.rels><?xml version="1.0" encoding="UTF-8" standalone="yes"?>
<Relationships xmlns="http://schemas.openxmlformats.org/package/2006/relationships"><Relationship Id="rId3" Type="http://schemas.openxmlformats.org/officeDocument/2006/relationships/diagramData" Target="../diagrams/data110.xml"/><Relationship Id="rId7" Type="http://schemas.microsoft.com/office/2007/relationships/diagramDrawing" Target="../diagrams/drawing110.xml"/><Relationship Id="rId2" Type="http://schemas.openxmlformats.org/officeDocument/2006/relationships/image" Target="../media/image3.png"/><Relationship Id="rId1" Type="http://schemas.openxmlformats.org/officeDocument/2006/relationships/slideLayout" Target="../slideLayouts/slideLayout55.xml"/><Relationship Id="rId6" Type="http://schemas.openxmlformats.org/officeDocument/2006/relationships/diagramColors" Target="../diagrams/colors110.xml"/><Relationship Id="rId5" Type="http://schemas.openxmlformats.org/officeDocument/2006/relationships/diagramQuickStyle" Target="../diagrams/quickStyle110.xml"/><Relationship Id="rId4" Type="http://schemas.openxmlformats.org/officeDocument/2006/relationships/diagramLayout" Target="../diagrams/layout110.xml"/></Relationships>
</file>

<file path=ppt/slides/_rels/slide324.xml.rels><?xml version="1.0" encoding="UTF-8" standalone="yes"?>
<Relationships xmlns="http://schemas.openxmlformats.org/package/2006/relationships"><Relationship Id="rId3" Type="http://schemas.openxmlformats.org/officeDocument/2006/relationships/diagramData" Target="../diagrams/data111.xml"/><Relationship Id="rId7" Type="http://schemas.microsoft.com/office/2007/relationships/diagramDrawing" Target="../diagrams/drawing111.xml"/><Relationship Id="rId2" Type="http://schemas.openxmlformats.org/officeDocument/2006/relationships/image" Target="../media/image3.png"/><Relationship Id="rId1" Type="http://schemas.openxmlformats.org/officeDocument/2006/relationships/slideLayout" Target="../slideLayouts/slideLayout55.xml"/><Relationship Id="rId6" Type="http://schemas.openxmlformats.org/officeDocument/2006/relationships/diagramColors" Target="../diagrams/colors111.xml"/><Relationship Id="rId5" Type="http://schemas.openxmlformats.org/officeDocument/2006/relationships/diagramQuickStyle" Target="../diagrams/quickStyle111.xml"/><Relationship Id="rId4" Type="http://schemas.openxmlformats.org/officeDocument/2006/relationships/diagramLayout" Target="../diagrams/layout111.xml"/></Relationships>
</file>

<file path=ppt/slides/_rels/slide32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55.xml"/></Relationships>
</file>

<file path=ppt/slides/_rels/slide32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55.xml"/></Relationships>
</file>

<file path=ppt/slides/_rels/slide32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44.xml"/></Relationships>
</file>

<file path=ppt/slides/_rels/slide328.xml.rels><?xml version="1.0" encoding="UTF-8" standalone="yes"?>
<Relationships xmlns="http://schemas.openxmlformats.org/package/2006/relationships"><Relationship Id="rId3" Type="http://schemas.openxmlformats.org/officeDocument/2006/relationships/diagramData" Target="../diagrams/data112.xml"/><Relationship Id="rId7" Type="http://schemas.microsoft.com/office/2007/relationships/diagramDrawing" Target="../diagrams/drawing112.xml"/><Relationship Id="rId2" Type="http://schemas.openxmlformats.org/officeDocument/2006/relationships/image" Target="../media/image3.png"/><Relationship Id="rId1" Type="http://schemas.openxmlformats.org/officeDocument/2006/relationships/slideLayout" Target="../slideLayouts/slideLayout121.xml"/><Relationship Id="rId6" Type="http://schemas.openxmlformats.org/officeDocument/2006/relationships/diagramColors" Target="../diagrams/colors112.xml"/><Relationship Id="rId5" Type="http://schemas.openxmlformats.org/officeDocument/2006/relationships/diagramQuickStyle" Target="../diagrams/quickStyle112.xml"/><Relationship Id="rId4" Type="http://schemas.openxmlformats.org/officeDocument/2006/relationships/diagramLayout" Target="../diagrams/layout112.xml"/></Relationships>
</file>

<file path=ppt/slides/_rels/slide329.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image" Target="../media/image3.png"/><Relationship Id="rId1" Type="http://schemas.openxmlformats.org/officeDocument/2006/relationships/slideLayout" Target="../slideLayouts/slideLayout121.xml"/><Relationship Id="rId4" Type="http://schemas.openxmlformats.org/officeDocument/2006/relationships/hyperlink" Target="https://www.choosehelp.co.uk/topics/drug-rehab/individual-therapy-in-drug-rehab" TargetMode="External"/></Relationships>
</file>

<file path=ppt/slides/_rels/slide3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330.xml.rels><?xml version="1.0" encoding="UTF-8" standalone="yes"?>
<Relationships xmlns="http://schemas.openxmlformats.org/package/2006/relationships"><Relationship Id="rId3" Type="http://schemas.openxmlformats.org/officeDocument/2006/relationships/diagramLayout" Target="../diagrams/layout113.xml"/><Relationship Id="rId7" Type="http://schemas.openxmlformats.org/officeDocument/2006/relationships/image" Target="../media/image3.png"/><Relationship Id="rId2" Type="http://schemas.openxmlformats.org/officeDocument/2006/relationships/diagramData" Target="../diagrams/data113.xml"/><Relationship Id="rId1" Type="http://schemas.openxmlformats.org/officeDocument/2006/relationships/slideLayout" Target="../slideLayouts/slideLayout146.xml"/><Relationship Id="rId6" Type="http://schemas.microsoft.com/office/2007/relationships/diagramDrawing" Target="../diagrams/drawing113.xml"/><Relationship Id="rId5" Type="http://schemas.openxmlformats.org/officeDocument/2006/relationships/diagramColors" Target="../diagrams/colors113.xml"/><Relationship Id="rId4" Type="http://schemas.openxmlformats.org/officeDocument/2006/relationships/diagramQuickStyle" Target="../diagrams/quickStyle113.xml"/></Relationships>
</file>

<file path=ppt/slides/_rels/slide331.xml.rels><?xml version="1.0" encoding="UTF-8" standalone="yes"?>
<Relationships xmlns="http://schemas.openxmlformats.org/package/2006/relationships"><Relationship Id="rId3" Type="http://schemas.openxmlformats.org/officeDocument/2006/relationships/diagramData" Target="../diagrams/data114.xml"/><Relationship Id="rId7" Type="http://schemas.microsoft.com/office/2007/relationships/diagramDrawing" Target="../diagrams/drawing114.xml"/><Relationship Id="rId2" Type="http://schemas.openxmlformats.org/officeDocument/2006/relationships/image" Target="../media/image3.png"/><Relationship Id="rId1" Type="http://schemas.openxmlformats.org/officeDocument/2006/relationships/slideLayout" Target="../slideLayouts/slideLayout121.xml"/><Relationship Id="rId6" Type="http://schemas.openxmlformats.org/officeDocument/2006/relationships/diagramColors" Target="../diagrams/colors114.xml"/><Relationship Id="rId5" Type="http://schemas.openxmlformats.org/officeDocument/2006/relationships/diagramQuickStyle" Target="../diagrams/quickStyle114.xml"/><Relationship Id="rId4" Type="http://schemas.openxmlformats.org/officeDocument/2006/relationships/diagramLayout" Target="../diagrams/layout114.xml"/></Relationships>
</file>

<file path=ppt/slides/_rels/slide332.xml.rels><?xml version="1.0" encoding="UTF-8" standalone="yes"?>
<Relationships xmlns="http://schemas.openxmlformats.org/package/2006/relationships"><Relationship Id="rId3" Type="http://schemas.openxmlformats.org/officeDocument/2006/relationships/diagramLayout" Target="../diagrams/layout115.xml"/><Relationship Id="rId7" Type="http://schemas.openxmlformats.org/officeDocument/2006/relationships/image" Target="../media/image3.png"/><Relationship Id="rId2" Type="http://schemas.openxmlformats.org/officeDocument/2006/relationships/diagramData" Target="../diagrams/data115.xml"/><Relationship Id="rId1" Type="http://schemas.openxmlformats.org/officeDocument/2006/relationships/slideLayout" Target="../slideLayouts/slideLayout131.xml"/><Relationship Id="rId6" Type="http://schemas.microsoft.com/office/2007/relationships/diagramDrawing" Target="../diagrams/drawing115.xml"/><Relationship Id="rId5" Type="http://schemas.openxmlformats.org/officeDocument/2006/relationships/diagramColors" Target="../diagrams/colors115.xml"/><Relationship Id="rId4" Type="http://schemas.openxmlformats.org/officeDocument/2006/relationships/diagramQuickStyle" Target="../diagrams/quickStyle115.xml"/></Relationships>
</file>

<file path=ppt/slides/_rels/slide333.xml.rels><?xml version="1.0" encoding="UTF-8" standalone="yes"?>
<Relationships xmlns="http://schemas.openxmlformats.org/package/2006/relationships"><Relationship Id="rId3" Type="http://schemas.openxmlformats.org/officeDocument/2006/relationships/image" Target="../media/image155.svg"/><Relationship Id="rId2" Type="http://schemas.openxmlformats.org/officeDocument/2006/relationships/image" Target="../media/image154.png"/><Relationship Id="rId1" Type="http://schemas.openxmlformats.org/officeDocument/2006/relationships/slideLayout" Target="../slideLayouts/slideLayout121.xml"/><Relationship Id="rId4" Type="http://schemas.openxmlformats.org/officeDocument/2006/relationships/image" Target="../media/image3.png"/></Relationships>
</file>

<file path=ppt/slides/_rels/slide33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16.xml"/></Relationships>
</file>

<file path=ppt/slides/_rels/slide335.xml.rels><?xml version="1.0" encoding="UTF-8" standalone="yes"?>
<Relationships xmlns="http://schemas.openxmlformats.org/package/2006/relationships"><Relationship Id="rId3" Type="http://schemas.openxmlformats.org/officeDocument/2006/relationships/image" Target="../media/image157.svg"/><Relationship Id="rId2" Type="http://schemas.openxmlformats.org/officeDocument/2006/relationships/image" Target="../media/image156.png"/><Relationship Id="rId1" Type="http://schemas.openxmlformats.org/officeDocument/2006/relationships/slideLayout" Target="../slideLayouts/slideLayout121.xml"/><Relationship Id="rId4" Type="http://schemas.openxmlformats.org/officeDocument/2006/relationships/image" Target="../media/image3.png"/></Relationships>
</file>

<file path=ppt/slides/_rels/slide33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32.xml"/></Relationships>
</file>

<file path=ppt/slides/_rels/slide337.xml.rels><?xml version="1.0" encoding="UTF-8" standalone="yes"?>
<Relationships xmlns="http://schemas.openxmlformats.org/package/2006/relationships"><Relationship Id="rId3" Type="http://schemas.openxmlformats.org/officeDocument/2006/relationships/image" Target="../media/image158.jpg"/><Relationship Id="rId2" Type="http://schemas.openxmlformats.org/officeDocument/2006/relationships/image" Target="../media/image3.png"/><Relationship Id="rId1" Type="http://schemas.openxmlformats.org/officeDocument/2006/relationships/slideLayout" Target="../slideLayouts/slideLayout121.xml"/><Relationship Id="rId5" Type="http://schemas.openxmlformats.org/officeDocument/2006/relationships/hyperlink" Target="https://creativecommons.org/licenses/by-nc-nd/3.0/" TargetMode="External"/><Relationship Id="rId4" Type="http://schemas.openxmlformats.org/officeDocument/2006/relationships/hyperlink" Target="https://asingledropintheocean.com/2013/11/02/goal-review-november-2013/" TargetMode="External"/></Relationships>
</file>

<file path=ppt/slides/_rels/slide33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33.xml"/></Relationships>
</file>

<file path=ppt/slides/_rels/slide33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21.xml"/></Relationships>
</file>

<file path=ppt/slides/_rels/slide3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340.xml.rels><?xml version="1.0" encoding="UTF-8" standalone="yes"?>
<Relationships xmlns="http://schemas.openxmlformats.org/package/2006/relationships"><Relationship Id="rId3" Type="http://schemas.openxmlformats.org/officeDocument/2006/relationships/diagramLayout" Target="../diagrams/layout116.xml"/><Relationship Id="rId7" Type="http://schemas.openxmlformats.org/officeDocument/2006/relationships/image" Target="../media/image3.png"/><Relationship Id="rId2" Type="http://schemas.openxmlformats.org/officeDocument/2006/relationships/diagramData" Target="../diagrams/data116.xml"/><Relationship Id="rId1" Type="http://schemas.openxmlformats.org/officeDocument/2006/relationships/slideLayout" Target="../slideLayouts/slideLayout134.xml"/><Relationship Id="rId6" Type="http://schemas.microsoft.com/office/2007/relationships/diagramDrawing" Target="../diagrams/drawing116.xml"/><Relationship Id="rId5" Type="http://schemas.openxmlformats.org/officeDocument/2006/relationships/diagramColors" Target="../diagrams/colors116.xml"/><Relationship Id="rId4" Type="http://schemas.openxmlformats.org/officeDocument/2006/relationships/diagramQuickStyle" Target="../diagrams/quickStyle116.xml"/></Relationships>
</file>

<file path=ppt/slides/_rels/slide34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21.xml"/></Relationships>
</file>

<file path=ppt/slides/_rels/slide342.xml.rels><?xml version="1.0" encoding="UTF-8" standalone="yes"?>
<Relationships xmlns="http://schemas.openxmlformats.org/package/2006/relationships"><Relationship Id="rId3" Type="http://schemas.openxmlformats.org/officeDocument/2006/relationships/image" Target="../media/image161.svg"/><Relationship Id="rId2" Type="http://schemas.openxmlformats.org/officeDocument/2006/relationships/image" Target="../media/image160.png"/><Relationship Id="rId1" Type="http://schemas.openxmlformats.org/officeDocument/2006/relationships/slideLayout" Target="../slideLayouts/slideLayout121.xml"/><Relationship Id="rId4" Type="http://schemas.openxmlformats.org/officeDocument/2006/relationships/image" Target="../media/image3.png"/></Relationships>
</file>

<file path=ppt/slides/_rels/slide343.xml.rels><?xml version="1.0" encoding="UTF-8" standalone="yes"?>
<Relationships xmlns="http://schemas.openxmlformats.org/package/2006/relationships"><Relationship Id="rId3" Type="http://schemas.openxmlformats.org/officeDocument/2006/relationships/diagramLayout" Target="../diagrams/layout117.xml"/><Relationship Id="rId7" Type="http://schemas.openxmlformats.org/officeDocument/2006/relationships/image" Target="../media/image3.png"/><Relationship Id="rId2" Type="http://schemas.openxmlformats.org/officeDocument/2006/relationships/diagramData" Target="../diagrams/data117.xml"/><Relationship Id="rId1" Type="http://schemas.openxmlformats.org/officeDocument/2006/relationships/slideLayout" Target="../slideLayouts/slideLayout116.xml"/><Relationship Id="rId6" Type="http://schemas.microsoft.com/office/2007/relationships/diagramDrawing" Target="../diagrams/drawing117.xml"/><Relationship Id="rId5" Type="http://schemas.openxmlformats.org/officeDocument/2006/relationships/diagramColors" Target="../diagrams/colors117.xml"/><Relationship Id="rId4" Type="http://schemas.openxmlformats.org/officeDocument/2006/relationships/diagramQuickStyle" Target="../diagrams/quickStyle117.xml"/></Relationships>
</file>

<file path=ppt/slides/_rels/slide344.xml.rels><?xml version="1.0" encoding="UTF-8" standalone="yes"?>
<Relationships xmlns="http://schemas.openxmlformats.org/package/2006/relationships"><Relationship Id="rId3" Type="http://schemas.openxmlformats.org/officeDocument/2006/relationships/diagramLayout" Target="../diagrams/layout118.xml"/><Relationship Id="rId7" Type="http://schemas.openxmlformats.org/officeDocument/2006/relationships/image" Target="../media/image3.png"/><Relationship Id="rId2" Type="http://schemas.openxmlformats.org/officeDocument/2006/relationships/diagramData" Target="../diagrams/data118.xml"/><Relationship Id="rId1" Type="http://schemas.openxmlformats.org/officeDocument/2006/relationships/slideLayout" Target="../slideLayouts/slideLayout116.xml"/><Relationship Id="rId6" Type="http://schemas.microsoft.com/office/2007/relationships/diagramDrawing" Target="../diagrams/drawing118.xml"/><Relationship Id="rId5" Type="http://schemas.openxmlformats.org/officeDocument/2006/relationships/diagramColors" Target="../diagrams/colors118.xml"/><Relationship Id="rId4" Type="http://schemas.openxmlformats.org/officeDocument/2006/relationships/diagramQuickStyle" Target="../diagrams/quickStyle118.xml"/></Relationships>
</file>

<file path=ppt/slides/_rels/slide345.xml.rels><?xml version="1.0" encoding="UTF-8" standalone="yes"?>
<Relationships xmlns="http://schemas.openxmlformats.org/package/2006/relationships"><Relationship Id="rId3" Type="http://schemas.openxmlformats.org/officeDocument/2006/relationships/image" Target="../media/image163.svg"/><Relationship Id="rId2" Type="http://schemas.openxmlformats.org/officeDocument/2006/relationships/image" Target="../media/image162.png"/><Relationship Id="rId1" Type="http://schemas.openxmlformats.org/officeDocument/2006/relationships/slideLayout" Target="../slideLayouts/slideLayout116.xml"/><Relationship Id="rId4" Type="http://schemas.openxmlformats.org/officeDocument/2006/relationships/image" Target="../media/image3.png"/></Relationships>
</file>

<file path=ppt/slides/_rels/slide34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21.xml"/></Relationships>
</file>

<file path=ppt/slides/_rels/slide347.xml.rels><?xml version="1.0" encoding="UTF-8" standalone="yes"?>
<Relationships xmlns="http://schemas.openxmlformats.org/package/2006/relationships"><Relationship Id="rId3" Type="http://schemas.openxmlformats.org/officeDocument/2006/relationships/diagramData" Target="../diagrams/data119.xml"/><Relationship Id="rId7" Type="http://schemas.microsoft.com/office/2007/relationships/diagramDrawing" Target="../diagrams/drawing119.xml"/><Relationship Id="rId2" Type="http://schemas.openxmlformats.org/officeDocument/2006/relationships/image" Target="../media/image3.png"/><Relationship Id="rId1" Type="http://schemas.openxmlformats.org/officeDocument/2006/relationships/slideLayout" Target="../slideLayouts/slideLayout121.xml"/><Relationship Id="rId6" Type="http://schemas.openxmlformats.org/officeDocument/2006/relationships/diagramColors" Target="../diagrams/colors119.xml"/><Relationship Id="rId5" Type="http://schemas.openxmlformats.org/officeDocument/2006/relationships/diagramQuickStyle" Target="../diagrams/quickStyle119.xml"/><Relationship Id="rId4" Type="http://schemas.openxmlformats.org/officeDocument/2006/relationships/diagramLayout" Target="../diagrams/layout119.xml"/></Relationships>
</file>

<file path=ppt/slides/_rels/slide348.xml.rels><?xml version="1.0" encoding="UTF-8" standalone="yes"?>
<Relationships xmlns="http://schemas.openxmlformats.org/package/2006/relationships"><Relationship Id="rId3" Type="http://schemas.openxmlformats.org/officeDocument/2006/relationships/hyperlink" Target="http://academiclifeinem.com/making-your-match-rank-list" TargetMode="External"/><Relationship Id="rId2" Type="http://schemas.openxmlformats.org/officeDocument/2006/relationships/image" Target="../media/image170.jpg"/><Relationship Id="rId1" Type="http://schemas.openxmlformats.org/officeDocument/2006/relationships/slideLayout" Target="../slideLayouts/slideLayout121.xml"/><Relationship Id="rId5" Type="http://schemas.openxmlformats.org/officeDocument/2006/relationships/hyperlink" Target="https://creativecommons.org/licenses/by-nc-nd/3.0/" TargetMode="External"/><Relationship Id="rId4" Type="http://schemas.openxmlformats.org/officeDocument/2006/relationships/image" Target="../media/image3.png"/></Relationships>
</file>

<file path=ppt/slides/_rels/slide349.xml.rels><?xml version="1.0" encoding="UTF-8" standalone="yes"?>
<Relationships xmlns="http://schemas.openxmlformats.org/package/2006/relationships"><Relationship Id="rId3" Type="http://schemas.openxmlformats.org/officeDocument/2006/relationships/image" Target="../media/image172.svg"/><Relationship Id="rId2" Type="http://schemas.openxmlformats.org/officeDocument/2006/relationships/image" Target="../media/image171.png"/><Relationship Id="rId1" Type="http://schemas.openxmlformats.org/officeDocument/2006/relationships/slideLayout" Target="../slideLayouts/slideLayout121.xml"/><Relationship Id="rId4" Type="http://schemas.openxmlformats.org/officeDocument/2006/relationships/image" Target="../media/image3.png"/></Relationships>
</file>

<file path=ppt/slides/_rels/slide3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350.xml.rels><?xml version="1.0" encoding="UTF-8" standalone="yes"?>
<Relationships xmlns="http://schemas.openxmlformats.org/package/2006/relationships"><Relationship Id="rId3" Type="http://schemas.openxmlformats.org/officeDocument/2006/relationships/diagramLayout" Target="../diagrams/layout120.xml"/><Relationship Id="rId7" Type="http://schemas.openxmlformats.org/officeDocument/2006/relationships/image" Target="../media/image3.png"/><Relationship Id="rId2" Type="http://schemas.openxmlformats.org/officeDocument/2006/relationships/diagramData" Target="../diagrams/data120.xml"/><Relationship Id="rId1" Type="http://schemas.openxmlformats.org/officeDocument/2006/relationships/slideLayout" Target="../slideLayouts/slideLayout121.xml"/><Relationship Id="rId6" Type="http://schemas.microsoft.com/office/2007/relationships/diagramDrawing" Target="../diagrams/drawing120.xml"/><Relationship Id="rId5" Type="http://schemas.openxmlformats.org/officeDocument/2006/relationships/diagramColors" Target="../diagrams/colors120.xml"/><Relationship Id="rId4" Type="http://schemas.openxmlformats.org/officeDocument/2006/relationships/diagramQuickStyle" Target="../diagrams/quickStyle120.xml"/></Relationships>
</file>

<file path=ppt/slides/_rels/slide351.xml.rels><?xml version="1.0" encoding="UTF-8" standalone="yes"?>
<Relationships xmlns="http://schemas.openxmlformats.org/package/2006/relationships"><Relationship Id="rId3" Type="http://schemas.openxmlformats.org/officeDocument/2006/relationships/diagramLayout" Target="../diagrams/layout121.xml"/><Relationship Id="rId7" Type="http://schemas.openxmlformats.org/officeDocument/2006/relationships/image" Target="../media/image3.png"/><Relationship Id="rId2" Type="http://schemas.openxmlformats.org/officeDocument/2006/relationships/diagramData" Target="../diagrams/data121.xml"/><Relationship Id="rId1" Type="http://schemas.openxmlformats.org/officeDocument/2006/relationships/slideLayout" Target="../slideLayouts/slideLayout118.xml"/><Relationship Id="rId6" Type="http://schemas.microsoft.com/office/2007/relationships/diagramDrawing" Target="../diagrams/drawing121.xml"/><Relationship Id="rId5" Type="http://schemas.openxmlformats.org/officeDocument/2006/relationships/diagramColors" Target="../diagrams/colors121.xml"/><Relationship Id="rId4" Type="http://schemas.openxmlformats.org/officeDocument/2006/relationships/diagramQuickStyle" Target="../diagrams/quickStyle121.xml"/></Relationships>
</file>

<file path=ppt/slides/_rels/slide35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21.xml"/></Relationships>
</file>

<file path=ppt/slides/_rels/slide35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73.png"/><Relationship Id="rId1" Type="http://schemas.openxmlformats.org/officeDocument/2006/relationships/slideLayout" Target="../slideLayouts/slideLayout140.xml"/></Relationships>
</file>

<file path=ppt/slides/_rels/slide35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74.png"/><Relationship Id="rId1" Type="http://schemas.openxmlformats.org/officeDocument/2006/relationships/slideLayout" Target="../slideLayouts/slideLayout141.xml"/></Relationships>
</file>

<file path=ppt/slides/_rels/slide35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75.png"/><Relationship Id="rId1" Type="http://schemas.openxmlformats.org/officeDocument/2006/relationships/slideLayout" Target="../slideLayouts/slideLayout142.xml"/></Relationships>
</file>

<file path=ppt/slides/_rels/slide35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76.png"/><Relationship Id="rId1" Type="http://schemas.openxmlformats.org/officeDocument/2006/relationships/slideLayout" Target="../slideLayouts/slideLayout147.xml"/></Relationships>
</file>

<file path=ppt/slides/_rels/slide35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43.xml"/></Relationships>
</file>

<file path=ppt/slides/_rels/slide358.xml.rels><?xml version="1.0" encoding="UTF-8" standalone="yes"?>
<Relationships xmlns="http://schemas.openxmlformats.org/package/2006/relationships"><Relationship Id="rId3" Type="http://schemas.openxmlformats.org/officeDocument/2006/relationships/hyperlink" Target="https://www.pngall.com/employment-png" TargetMode="External"/><Relationship Id="rId2" Type="http://schemas.openxmlformats.org/officeDocument/2006/relationships/image" Target="../media/image177.png"/><Relationship Id="rId1" Type="http://schemas.openxmlformats.org/officeDocument/2006/relationships/slideLayout" Target="../slideLayouts/slideLayout119.xml"/><Relationship Id="rId4" Type="http://schemas.openxmlformats.org/officeDocument/2006/relationships/image" Target="../media/image3.png"/></Relationships>
</file>

<file path=ppt/slides/_rels/slide35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21.xml"/></Relationships>
</file>

<file path=ppt/slides/_rels/slide3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36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21.xml"/></Relationships>
</file>

<file path=ppt/slides/_rels/slide361.xml.rels><?xml version="1.0" encoding="UTF-8" standalone="yes"?>
<Relationships xmlns="http://schemas.openxmlformats.org/package/2006/relationships"><Relationship Id="rId3" Type="http://schemas.openxmlformats.org/officeDocument/2006/relationships/diagramData" Target="../diagrams/data122.xml"/><Relationship Id="rId7" Type="http://schemas.microsoft.com/office/2007/relationships/diagramDrawing" Target="../diagrams/drawing122.xml"/><Relationship Id="rId2" Type="http://schemas.openxmlformats.org/officeDocument/2006/relationships/image" Target="../media/image3.png"/><Relationship Id="rId1" Type="http://schemas.openxmlformats.org/officeDocument/2006/relationships/slideLayout" Target="../slideLayouts/slideLayout148.xml"/><Relationship Id="rId6" Type="http://schemas.openxmlformats.org/officeDocument/2006/relationships/diagramColors" Target="../diagrams/colors122.xml"/><Relationship Id="rId5" Type="http://schemas.openxmlformats.org/officeDocument/2006/relationships/diagramQuickStyle" Target="../diagrams/quickStyle122.xml"/><Relationship Id="rId4" Type="http://schemas.openxmlformats.org/officeDocument/2006/relationships/diagramLayout" Target="../diagrams/layout122.xml"/></Relationships>
</file>

<file path=ppt/slides/_rels/slide362.xml.rels><?xml version="1.0" encoding="UTF-8" standalone="yes"?>
<Relationships xmlns="http://schemas.openxmlformats.org/package/2006/relationships"><Relationship Id="rId3" Type="http://schemas.openxmlformats.org/officeDocument/2006/relationships/diagramLayout" Target="../diagrams/layout123.xml"/><Relationship Id="rId7" Type="http://schemas.openxmlformats.org/officeDocument/2006/relationships/image" Target="../media/image3.png"/><Relationship Id="rId2" Type="http://schemas.openxmlformats.org/officeDocument/2006/relationships/diagramData" Target="../diagrams/data123.xml"/><Relationship Id="rId1" Type="http://schemas.openxmlformats.org/officeDocument/2006/relationships/slideLayout" Target="../slideLayouts/slideLayout149.xml"/><Relationship Id="rId6" Type="http://schemas.microsoft.com/office/2007/relationships/diagramDrawing" Target="../diagrams/drawing123.xml"/><Relationship Id="rId5" Type="http://schemas.openxmlformats.org/officeDocument/2006/relationships/diagramColors" Target="../diagrams/colors123.xml"/><Relationship Id="rId4" Type="http://schemas.openxmlformats.org/officeDocument/2006/relationships/diagramQuickStyle" Target="../diagrams/quickStyle123.xml"/></Relationships>
</file>

<file path=ppt/slides/_rels/slide36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21.xml"/></Relationships>
</file>

<file path=ppt/slides/_rels/slide36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50.xml"/></Relationships>
</file>

<file path=ppt/slides/_rels/slide365.xml.rels><?xml version="1.0" encoding="UTF-8" standalone="yes"?>
<Relationships xmlns="http://schemas.openxmlformats.org/package/2006/relationships"><Relationship Id="rId3" Type="http://schemas.openxmlformats.org/officeDocument/2006/relationships/image" Target="../media/image179.svg"/><Relationship Id="rId2" Type="http://schemas.openxmlformats.org/officeDocument/2006/relationships/image" Target="../media/image178.png"/><Relationship Id="rId1" Type="http://schemas.openxmlformats.org/officeDocument/2006/relationships/slideLayout" Target="../slideLayouts/slideLayout121.xml"/><Relationship Id="rId4" Type="http://schemas.openxmlformats.org/officeDocument/2006/relationships/image" Target="../media/image3.png"/></Relationships>
</file>

<file path=ppt/slides/_rels/slide366.xml.rels><?xml version="1.0" encoding="UTF-8" standalone="yes"?>
<Relationships xmlns="http://schemas.openxmlformats.org/package/2006/relationships"><Relationship Id="rId3" Type="http://schemas.openxmlformats.org/officeDocument/2006/relationships/image" Target="../media/image179.svg"/><Relationship Id="rId2" Type="http://schemas.openxmlformats.org/officeDocument/2006/relationships/image" Target="../media/image178.png"/><Relationship Id="rId1" Type="http://schemas.openxmlformats.org/officeDocument/2006/relationships/slideLayout" Target="../slideLayouts/slideLayout121.xml"/><Relationship Id="rId4" Type="http://schemas.openxmlformats.org/officeDocument/2006/relationships/image" Target="../media/image3.png"/></Relationships>
</file>

<file path=ppt/slides/_rels/slide36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21.xml"/></Relationships>
</file>

<file path=ppt/slides/_rels/slide36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21.xml"/></Relationships>
</file>

<file path=ppt/slides/_rels/slide369.xml.rels><?xml version="1.0" encoding="UTF-8" standalone="yes"?>
<Relationships xmlns="http://schemas.openxmlformats.org/package/2006/relationships"><Relationship Id="rId3" Type="http://schemas.openxmlformats.org/officeDocument/2006/relationships/diagramLayout" Target="../diagrams/layout124.xml"/><Relationship Id="rId7" Type="http://schemas.openxmlformats.org/officeDocument/2006/relationships/image" Target="../media/image3.png"/><Relationship Id="rId2" Type="http://schemas.openxmlformats.org/officeDocument/2006/relationships/diagramData" Target="../diagrams/data124.xml"/><Relationship Id="rId1" Type="http://schemas.openxmlformats.org/officeDocument/2006/relationships/slideLayout" Target="../slideLayouts/slideLayout151.xml"/><Relationship Id="rId6" Type="http://schemas.microsoft.com/office/2007/relationships/diagramDrawing" Target="../diagrams/drawing124.xml"/><Relationship Id="rId5" Type="http://schemas.openxmlformats.org/officeDocument/2006/relationships/diagramColors" Target="../diagrams/colors124.xml"/><Relationship Id="rId4" Type="http://schemas.openxmlformats.org/officeDocument/2006/relationships/diagramQuickStyle" Target="../diagrams/quickStyle124.xml"/></Relationships>
</file>

<file path=ppt/slides/_rels/slide3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370.xml.rels><?xml version="1.0" encoding="UTF-8" standalone="yes"?>
<Relationships xmlns="http://schemas.openxmlformats.org/package/2006/relationships"><Relationship Id="rId3" Type="http://schemas.openxmlformats.org/officeDocument/2006/relationships/diagramLayout" Target="../diagrams/layout125.xml"/><Relationship Id="rId7" Type="http://schemas.openxmlformats.org/officeDocument/2006/relationships/image" Target="../media/image3.png"/><Relationship Id="rId2" Type="http://schemas.openxmlformats.org/officeDocument/2006/relationships/diagramData" Target="../diagrams/data125.xml"/><Relationship Id="rId1" Type="http://schemas.openxmlformats.org/officeDocument/2006/relationships/slideLayout" Target="../slideLayouts/slideLayout151.xml"/><Relationship Id="rId6" Type="http://schemas.microsoft.com/office/2007/relationships/diagramDrawing" Target="../diagrams/drawing125.xml"/><Relationship Id="rId5" Type="http://schemas.openxmlformats.org/officeDocument/2006/relationships/diagramColors" Target="../diagrams/colors125.xml"/><Relationship Id="rId4" Type="http://schemas.openxmlformats.org/officeDocument/2006/relationships/diagramQuickStyle" Target="../diagrams/quickStyle125.xml"/></Relationships>
</file>

<file path=ppt/slides/_rels/slide37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21.xml"/></Relationships>
</file>

<file path=ppt/slides/_rels/slide37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21.xml"/></Relationships>
</file>

<file path=ppt/slides/_rels/slide37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21.xml"/></Relationships>
</file>

<file path=ppt/slides/_rels/slide37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21.xml"/></Relationships>
</file>

<file path=ppt/slides/_rels/slide37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5.xml"/><Relationship Id="rId1" Type="http://schemas.openxmlformats.org/officeDocument/2006/relationships/slideLayout" Target="../slideLayouts/slideLayout86.xml"/></Relationships>
</file>

<file path=ppt/slides/_rels/slide376.xml.rels><?xml version="1.0" encoding="UTF-8" standalone="yes"?>
<Relationships xmlns="http://schemas.openxmlformats.org/package/2006/relationships"><Relationship Id="rId3" Type="http://schemas.openxmlformats.org/officeDocument/2006/relationships/image" Target="../media/image180.jpg"/><Relationship Id="rId2" Type="http://schemas.openxmlformats.org/officeDocument/2006/relationships/notesSlide" Target="../notesSlides/notesSlide36.xml"/><Relationship Id="rId1" Type="http://schemas.openxmlformats.org/officeDocument/2006/relationships/slideLayout" Target="../slideLayouts/slideLayout55.xml"/><Relationship Id="rId5" Type="http://schemas.openxmlformats.org/officeDocument/2006/relationships/image" Target="../media/image3.png"/><Relationship Id="rId4" Type="http://schemas.openxmlformats.org/officeDocument/2006/relationships/hyperlink" Target="https://www.wallpaperflare.com/search?wallpaper=mental+health" TargetMode="External"/></Relationships>
</file>

<file path=ppt/slides/_rels/slide37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7.xml"/><Relationship Id="rId1" Type="http://schemas.openxmlformats.org/officeDocument/2006/relationships/slideLayout" Target="../slideLayouts/slideLayout55.xml"/></Relationships>
</file>

<file path=ppt/slides/_rels/slide37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8.xml"/><Relationship Id="rId1" Type="http://schemas.openxmlformats.org/officeDocument/2006/relationships/slideLayout" Target="../slideLayouts/slideLayout55.xml"/></Relationships>
</file>

<file path=ppt/slides/_rels/slide37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9.xml"/><Relationship Id="rId1" Type="http://schemas.openxmlformats.org/officeDocument/2006/relationships/slideLayout" Target="../slideLayouts/slideLayout55.xml"/></Relationships>
</file>

<file path=ppt/slides/_rels/slide3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38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0.xml"/><Relationship Id="rId1" Type="http://schemas.openxmlformats.org/officeDocument/2006/relationships/slideLayout" Target="../slideLayouts/slideLayout55.xml"/></Relationships>
</file>

<file path=ppt/slides/_rels/slide38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1.xml"/><Relationship Id="rId1" Type="http://schemas.openxmlformats.org/officeDocument/2006/relationships/slideLayout" Target="../slideLayouts/slideLayout55.xml"/></Relationships>
</file>

<file path=ppt/slides/_rels/slide382.xml.rels><?xml version="1.0" encoding="UTF-8" standalone="yes"?>
<Relationships xmlns="http://schemas.openxmlformats.org/package/2006/relationships"><Relationship Id="rId3" Type="http://schemas.openxmlformats.org/officeDocument/2006/relationships/image" Target="../media/image181.jpg"/><Relationship Id="rId2" Type="http://schemas.openxmlformats.org/officeDocument/2006/relationships/notesSlide" Target="../notesSlides/notesSlide42.xml"/><Relationship Id="rId1" Type="http://schemas.openxmlformats.org/officeDocument/2006/relationships/slideLayout" Target="../slideLayouts/slideLayout55.xml"/><Relationship Id="rId5" Type="http://schemas.openxmlformats.org/officeDocument/2006/relationships/image" Target="../media/image3.png"/><Relationship Id="rId4" Type="http://schemas.openxmlformats.org/officeDocument/2006/relationships/hyperlink" Target="https://careerplan.commons.gc.cuny.edu/blog/tag/competencies" TargetMode="External"/></Relationships>
</file>

<file path=ppt/slides/_rels/slide38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3.xml"/><Relationship Id="rId1" Type="http://schemas.openxmlformats.org/officeDocument/2006/relationships/slideLayout" Target="../slideLayouts/slideLayout55.xml"/></Relationships>
</file>

<file path=ppt/slides/_rels/slide38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4.xml"/><Relationship Id="rId1" Type="http://schemas.openxmlformats.org/officeDocument/2006/relationships/slideLayout" Target="../slideLayouts/slideLayout55.xml"/></Relationships>
</file>

<file path=ppt/slides/_rels/slide38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5.xml"/><Relationship Id="rId1" Type="http://schemas.openxmlformats.org/officeDocument/2006/relationships/slideLayout" Target="../slideLayouts/slideLayout55.xml"/></Relationships>
</file>

<file path=ppt/slides/_rels/slide38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6.xml"/><Relationship Id="rId1" Type="http://schemas.openxmlformats.org/officeDocument/2006/relationships/slideLayout" Target="../slideLayouts/slideLayout55.xml"/></Relationships>
</file>

<file path=ppt/slides/_rels/slide38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7.xml"/><Relationship Id="rId1" Type="http://schemas.openxmlformats.org/officeDocument/2006/relationships/slideLayout" Target="../slideLayouts/slideLayout55.xml"/></Relationships>
</file>

<file path=ppt/slides/_rels/slide38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8.xml"/><Relationship Id="rId1" Type="http://schemas.openxmlformats.org/officeDocument/2006/relationships/slideLayout" Target="../slideLayouts/slideLayout55.xml"/></Relationships>
</file>

<file path=ppt/slides/_rels/slide389.xml.rels><?xml version="1.0" encoding="UTF-8" standalone="yes"?>
<Relationships xmlns="http://schemas.openxmlformats.org/package/2006/relationships"><Relationship Id="rId3" Type="http://schemas.openxmlformats.org/officeDocument/2006/relationships/image" Target="../media/image182.jpg"/><Relationship Id="rId2" Type="http://schemas.openxmlformats.org/officeDocument/2006/relationships/notesSlide" Target="../notesSlides/notesSlide49.xml"/><Relationship Id="rId1" Type="http://schemas.openxmlformats.org/officeDocument/2006/relationships/slideLayout" Target="../slideLayouts/slideLayout55.xml"/><Relationship Id="rId5" Type="http://schemas.openxmlformats.org/officeDocument/2006/relationships/image" Target="../media/image3.png"/><Relationship Id="rId4" Type="http://schemas.openxmlformats.org/officeDocument/2006/relationships/hyperlink" Target="http://www.integradoschile.cl/2014/10/18/existe-una-verdadera-inclusion-laboral/" TargetMode="External"/></Relationships>
</file>

<file path=ppt/slides/_rels/slide3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39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0.xml"/><Relationship Id="rId1" Type="http://schemas.openxmlformats.org/officeDocument/2006/relationships/slideLayout" Target="../slideLayouts/slideLayout55.xml"/></Relationships>
</file>

<file path=ppt/slides/_rels/slide39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1.xml"/><Relationship Id="rId1" Type="http://schemas.openxmlformats.org/officeDocument/2006/relationships/slideLayout" Target="../slideLayouts/slideLayout55.xml"/></Relationships>
</file>

<file path=ppt/slides/_rels/slide39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2.xml"/><Relationship Id="rId1" Type="http://schemas.openxmlformats.org/officeDocument/2006/relationships/slideLayout" Target="../slideLayouts/slideLayout55.xml"/></Relationships>
</file>

<file path=ppt/slides/_rels/slide39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3.xml"/><Relationship Id="rId1" Type="http://schemas.openxmlformats.org/officeDocument/2006/relationships/slideLayout" Target="../slideLayouts/slideLayout55.xml"/></Relationships>
</file>

<file path=ppt/slides/_rels/slide39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4.xml"/><Relationship Id="rId1" Type="http://schemas.openxmlformats.org/officeDocument/2006/relationships/slideLayout" Target="../slideLayouts/slideLayout55.xml"/></Relationships>
</file>

<file path=ppt/slides/_rels/slide39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5.xml"/><Relationship Id="rId1" Type="http://schemas.openxmlformats.org/officeDocument/2006/relationships/slideLayout" Target="../slideLayouts/slideLayout55.xml"/></Relationships>
</file>

<file path=ppt/slides/_rels/slide39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6.xml"/><Relationship Id="rId1" Type="http://schemas.openxmlformats.org/officeDocument/2006/relationships/slideLayout" Target="../slideLayouts/slideLayout55.xml"/></Relationships>
</file>

<file path=ppt/slides/_rels/slide39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7.xml"/><Relationship Id="rId1" Type="http://schemas.openxmlformats.org/officeDocument/2006/relationships/slideLayout" Target="../slideLayouts/slideLayout87.xml"/></Relationships>
</file>

<file path=ppt/slides/_rels/slide398.xml.rels><?xml version="1.0" encoding="UTF-8" standalone="yes"?>
<Relationships xmlns="http://schemas.openxmlformats.org/package/2006/relationships"><Relationship Id="rId3" Type="http://schemas.openxmlformats.org/officeDocument/2006/relationships/image" Target="../media/image183.gif"/><Relationship Id="rId2" Type="http://schemas.openxmlformats.org/officeDocument/2006/relationships/notesSlide" Target="../notesSlides/notesSlide58.xml"/><Relationship Id="rId1" Type="http://schemas.openxmlformats.org/officeDocument/2006/relationships/slideLayout" Target="../slideLayouts/slideLayout55.xml"/><Relationship Id="rId5" Type="http://schemas.openxmlformats.org/officeDocument/2006/relationships/image" Target="../media/image3.png"/><Relationship Id="rId4" Type="http://schemas.openxmlformats.org/officeDocument/2006/relationships/hyperlink" Target="http://wheresthebenefit.blogspot.com/2012/06/guest-post-spoon-overdrafts-and-wca.html" TargetMode="External"/></Relationships>
</file>

<file path=ppt/slides/_rels/slide39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9.xml"/><Relationship Id="rId1" Type="http://schemas.openxmlformats.org/officeDocument/2006/relationships/slideLayout" Target="../slideLayouts/slideLayout55.xml"/></Relationships>
</file>

<file path=ppt/slides/_rels/slide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40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0.xml"/><Relationship Id="rId1" Type="http://schemas.openxmlformats.org/officeDocument/2006/relationships/slideLayout" Target="../slideLayouts/slideLayout55.xml"/></Relationships>
</file>

<file path=ppt/slides/_rels/slide40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1.xml"/><Relationship Id="rId1" Type="http://schemas.openxmlformats.org/officeDocument/2006/relationships/slideLayout" Target="../slideLayouts/slideLayout55.xml"/></Relationships>
</file>

<file path=ppt/slides/_rels/slide40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2.xml"/><Relationship Id="rId1" Type="http://schemas.openxmlformats.org/officeDocument/2006/relationships/slideLayout" Target="../slideLayouts/slideLayout55.xml"/></Relationships>
</file>

<file path=ppt/slides/_rels/slide40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3.xml"/><Relationship Id="rId1" Type="http://schemas.openxmlformats.org/officeDocument/2006/relationships/slideLayout" Target="../slideLayouts/slideLayout55.xml"/></Relationships>
</file>

<file path=ppt/slides/_rels/slide40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4.xml"/><Relationship Id="rId1" Type="http://schemas.openxmlformats.org/officeDocument/2006/relationships/slideLayout" Target="../slideLayouts/slideLayout55.xml"/></Relationships>
</file>

<file path=ppt/slides/_rels/slide40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5.xml"/><Relationship Id="rId1" Type="http://schemas.openxmlformats.org/officeDocument/2006/relationships/slideLayout" Target="../slideLayouts/slideLayout55.xml"/></Relationships>
</file>

<file path=ppt/slides/_rels/slide406.xml.rels><?xml version="1.0" encoding="UTF-8" standalone="yes"?>
<Relationships xmlns="http://schemas.openxmlformats.org/package/2006/relationships"><Relationship Id="rId3" Type="http://schemas.openxmlformats.org/officeDocument/2006/relationships/image" Target="../media/image184.jpg"/><Relationship Id="rId2" Type="http://schemas.openxmlformats.org/officeDocument/2006/relationships/notesSlide" Target="../notesSlides/notesSlide66.xml"/><Relationship Id="rId1" Type="http://schemas.openxmlformats.org/officeDocument/2006/relationships/slideLayout" Target="../slideLayouts/slideLayout55.xml"/><Relationship Id="rId5" Type="http://schemas.openxmlformats.org/officeDocument/2006/relationships/image" Target="../media/image3.png"/><Relationship Id="rId4" Type="http://schemas.openxmlformats.org/officeDocument/2006/relationships/hyperlink" Target="https://www.wallpaperflare.com/illustration-of-business-award-being-handed-over-winner-recognition-wallpaper-aagma" TargetMode="External"/></Relationships>
</file>

<file path=ppt/slides/_rels/slide40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7.xml"/><Relationship Id="rId1" Type="http://schemas.openxmlformats.org/officeDocument/2006/relationships/slideLayout" Target="../slideLayouts/slideLayout55.xml"/></Relationships>
</file>

<file path=ppt/slides/_rels/slide408.xml.rels><?xml version="1.0" encoding="UTF-8" standalone="yes"?>
<Relationships xmlns="http://schemas.openxmlformats.org/package/2006/relationships"><Relationship Id="rId3" Type="http://schemas.openxmlformats.org/officeDocument/2006/relationships/image" Target="../media/image185.png"/><Relationship Id="rId2" Type="http://schemas.openxmlformats.org/officeDocument/2006/relationships/notesSlide" Target="../notesSlides/notesSlide68.xml"/><Relationship Id="rId1" Type="http://schemas.openxmlformats.org/officeDocument/2006/relationships/slideLayout" Target="../slideLayouts/slideLayout55.xml"/><Relationship Id="rId5" Type="http://schemas.openxmlformats.org/officeDocument/2006/relationships/image" Target="../media/image3.png"/><Relationship Id="rId4" Type="http://schemas.openxmlformats.org/officeDocument/2006/relationships/hyperlink" Target="https://freesvg.org/achievement" TargetMode="External"/></Relationships>
</file>

<file path=ppt/slides/_rels/slide40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9.xml"/><Relationship Id="rId1" Type="http://schemas.openxmlformats.org/officeDocument/2006/relationships/slideLayout" Target="../slideLayouts/slideLayout55.xml"/></Relationships>
</file>

<file path=ppt/slides/_rels/slide4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41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70.xml"/><Relationship Id="rId1" Type="http://schemas.openxmlformats.org/officeDocument/2006/relationships/slideLayout" Target="../slideLayouts/slideLayout55.xml"/></Relationships>
</file>

<file path=ppt/slides/_rels/slide41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71.xml"/><Relationship Id="rId1" Type="http://schemas.openxmlformats.org/officeDocument/2006/relationships/slideLayout" Target="../slideLayouts/slideLayout55.xml"/></Relationships>
</file>

<file path=ppt/slides/_rels/slide412.xml.rels><?xml version="1.0" encoding="UTF-8" standalone="yes"?>
<Relationships xmlns="http://schemas.openxmlformats.org/package/2006/relationships"><Relationship Id="rId3" Type="http://schemas.openxmlformats.org/officeDocument/2006/relationships/image" Target="../media/image186.jpg"/><Relationship Id="rId2" Type="http://schemas.openxmlformats.org/officeDocument/2006/relationships/notesSlide" Target="../notesSlides/notesSlide72.xml"/><Relationship Id="rId1" Type="http://schemas.openxmlformats.org/officeDocument/2006/relationships/slideLayout" Target="../slideLayouts/slideLayout55.xml"/><Relationship Id="rId5" Type="http://schemas.openxmlformats.org/officeDocument/2006/relationships/image" Target="../media/image3.png"/><Relationship Id="rId4" Type="http://schemas.openxmlformats.org/officeDocument/2006/relationships/hyperlink" Target="https://www.peoplematters.in/article/leadership-development/designing-a-competent-leadership-competency-model-16996" TargetMode="External"/></Relationships>
</file>

<file path=ppt/slides/_rels/slide41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73.xml"/><Relationship Id="rId1" Type="http://schemas.openxmlformats.org/officeDocument/2006/relationships/slideLayout" Target="../slideLayouts/slideLayout55.xml"/></Relationships>
</file>

<file path=ppt/slides/_rels/slide414.xml.rels><?xml version="1.0" encoding="UTF-8" standalone="yes"?>
<Relationships xmlns="http://schemas.openxmlformats.org/package/2006/relationships"><Relationship Id="rId3" Type="http://schemas.openxmlformats.org/officeDocument/2006/relationships/image" Target="../media/image187.jpg"/><Relationship Id="rId2" Type="http://schemas.openxmlformats.org/officeDocument/2006/relationships/notesSlide" Target="../notesSlides/notesSlide74.xml"/><Relationship Id="rId1" Type="http://schemas.openxmlformats.org/officeDocument/2006/relationships/slideLayout" Target="../slideLayouts/slideLayout55.xml"/><Relationship Id="rId5" Type="http://schemas.openxmlformats.org/officeDocument/2006/relationships/image" Target="../media/image3.png"/><Relationship Id="rId4" Type="http://schemas.openxmlformats.org/officeDocument/2006/relationships/hyperlink" Target="http://www.thebluediamondgallery.com/highlighted/c/competence.html" TargetMode="External"/></Relationships>
</file>

<file path=ppt/slides/_rels/slide41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75.xml"/><Relationship Id="rId1" Type="http://schemas.openxmlformats.org/officeDocument/2006/relationships/slideLayout" Target="../slideLayouts/slideLayout55.xml"/></Relationships>
</file>

<file path=ppt/slides/_rels/slide41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76.xml"/><Relationship Id="rId1" Type="http://schemas.openxmlformats.org/officeDocument/2006/relationships/slideLayout" Target="../slideLayouts/slideLayout55.xml"/></Relationships>
</file>

<file path=ppt/slides/_rels/slide41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77.xml"/><Relationship Id="rId1" Type="http://schemas.openxmlformats.org/officeDocument/2006/relationships/slideLayout" Target="../slideLayouts/slideLayout55.xml"/></Relationships>
</file>

<file path=ppt/slides/_rels/slide41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78.xml"/><Relationship Id="rId1" Type="http://schemas.openxmlformats.org/officeDocument/2006/relationships/slideLayout" Target="../slideLayouts/slideLayout55.xml"/></Relationships>
</file>

<file path=ppt/slides/_rels/slide419.xml.rels><?xml version="1.0" encoding="UTF-8" standalone="yes"?>
<Relationships xmlns="http://schemas.openxmlformats.org/package/2006/relationships"><Relationship Id="rId3" Type="http://schemas.openxmlformats.org/officeDocument/2006/relationships/image" Target="../media/image188.jpg"/><Relationship Id="rId2" Type="http://schemas.openxmlformats.org/officeDocument/2006/relationships/notesSlide" Target="../notesSlides/notesSlide79.xml"/><Relationship Id="rId1" Type="http://schemas.openxmlformats.org/officeDocument/2006/relationships/slideLayout" Target="../slideLayouts/slideLayout55.xml"/><Relationship Id="rId5" Type="http://schemas.openxmlformats.org/officeDocument/2006/relationships/image" Target="../media/image3.png"/><Relationship Id="rId4" Type="http://schemas.openxmlformats.org/officeDocument/2006/relationships/hyperlink" Target="http://www.thebluediamondgallery.com/wooden-tile/c/culture.html" TargetMode="External"/></Relationships>
</file>

<file path=ppt/slides/_rels/slide4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42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80.xml"/><Relationship Id="rId1" Type="http://schemas.openxmlformats.org/officeDocument/2006/relationships/slideLayout" Target="../slideLayouts/slideLayout55.xml"/></Relationships>
</file>

<file path=ppt/slides/_rels/slide421.xml.rels><?xml version="1.0" encoding="UTF-8" standalone="yes"?>
<Relationships xmlns="http://schemas.openxmlformats.org/package/2006/relationships"><Relationship Id="rId3" Type="http://schemas.openxmlformats.org/officeDocument/2006/relationships/image" Target="../media/image189.jpg"/><Relationship Id="rId2" Type="http://schemas.openxmlformats.org/officeDocument/2006/relationships/notesSlide" Target="../notesSlides/notesSlide81.xml"/><Relationship Id="rId1" Type="http://schemas.openxmlformats.org/officeDocument/2006/relationships/slideLayout" Target="../slideLayouts/slideLayout55.xml"/><Relationship Id="rId5" Type="http://schemas.openxmlformats.org/officeDocument/2006/relationships/image" Target="../media/image3.png"/><Relationship Id="rId4" Type="http://schemas.openxmlformats.org/officeDocument/2006/relationships/hyperlink" Target="http://l21c.trubox.ca/2016/753" TargetMode="External"/></Relationships>
</file>

<file path=ppt/slides/_rels/slide42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82.xml"/><Relationship Id="rId1" Type="http://schemas.openxmlformats.org/officeDocument/2006/relationships/slideLayout" Target="../slideLayouts/slideLayout88.xml"/></Relationships>
</file>

<file path=ppt/slides/_rels/slide42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83.xml"/><Relationship Id="rId1" Type="http://schemas.openxmlformats.org/officeDocument/2006/relationships/slideLayout" Target="../slideLayouts/slideLayout88.xml"/></Relationships>
</file>

<file path=ppt/slides/_rels/slide42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84.xml"/><Relationship Id="rId1" Type="http://schemas.openxmlformats.org/officeDocument/2006/relationships/slideLayout" Target="../slideLayouts/slideLayout89.xml"/></Relationships>
</file>

<file path=ppt/slides/_rels/slide42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85.xml"/><Relationship Id="rId1" Type="http://schemas.openxmlformats.org/officeDocument/2006/relationships/slideLayout" Target="../slideLayouts/slideLayout89.xml"/></Relationships>
</file>

<file path=ppt/slides/_rels/slide42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86.xml"/><Relationship Id="rId1" Type="http://schemas.openxmlformats.org/officeDocument/2006/relationships/slideLayout" Target="../slideLayouts/slideLayout19.xml"/></Relationships>
</file>

<file path=ppt/slides/_rels/slide427.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diagramData" Target="../diagrams/data126.xml"/><Relationship Id="rId7" Type="http://schemas.microsoft.com/office/2007/relationships/diagramDrawing" Target="../diagrams/drawing126.xml"/><Relationship Id="rId2" Type="http://schemas.openxmlformats.org/officeDocument/2006/relationships/notesSlide" Target="../notesSlides/notesSlide87.xml"/><Relationship Id="rId1" Type="http://schemas.openxmlformats.org/officeDocument/2006/relationships/slideLayout" Target="../slideLayouts/slideLayout20.xml"/><Relationship Id="rId6" Type="http://schemas.openxmlformats.org/officeDocument/2006/relationships/diagramColors" Target="../diagrams/colors126.xml"/><Relationship Id="rId5" Type="http://schemas.openxmlformats.org/officeDocument/2006/relationships/diagramQuickStyle" Target="../diagrams/quickStyle126.xml"/><Relationship Id="rId4" Type="http://schemas.openxmlformats.org/officeDocument/2006/relationships/diagramLayout" Target="../diagrams/layout126.xml"/></Relationships>
</file>

<file path=ppt/slides/_rels/slide42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88.xml"/><Relationship Id="rId1" Type="http://schemas.openxmlformats.org/officeDocument/2006/relationships/slideLayout" Target="../slideLayouts/slideLayout21.xml"/></Relationships>
</file>

<file path=ppt/slides/_rels/slide42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2.xml"/></Relationships>
</file>

<file path=ppt/slides/_rels/slide4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43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4.xml"/></Relationships>
</file>

<file path=ppt/slides/_rels/slide43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3.xml"/></Relationships>
</file>

<file path=ppt/slides/_rels/slide43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4.xml"/></Relationships>
</file>

<file path=ppt/slides/_rels/slide433.xml.rels><?xml version="1.0" encoding="UTF-8" standalone="yes"?>
<Relationships xmlns="http://schemas.openxmlformats.org/package/2006/relationships"><Relationship Id="rId3" Type="http://schemas.openxmlformats.org/officeDocument/2006/relationships/hyperlink" Target="https://stileex.xyz/en/personal-hygiene-madagascar/" TargetMode="External"/><Relationship Id="rId2" Type="http://schemas.openxmlformats.org/officeDocument/2006/relationships/image" Target="../media/image194.jpg"/><Relationship Id="rId1" Type="http://schemas.openxmlformats.org/officeDocument/2006/relationships/slideLayout" Target="../slideLayouts/slideLayout25.xml"/><Relationship Id="rId4" Type="http://schemas.openxmlformats.org/officeDocument/2006/relationships/image" Target="../media/image3.png"/></Relationships>
</file>

<file path=ppt/slides/_rels/slide43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6.xml"/></Relationships>
</file>

<file path=ppt/slides/_rels/slide435.xml.rels><?xml version="1.0" encoding="UTF-8" standalone="yes"?>
<Relationships xmlns="http://schemas.openxmlformats.org/package/2006/relationships"><Relationship Id="rId3" Type="http://schemas.openxmlformats.org/officeDocument/2006/relationships/hyperlink" Target="http://brewminate.com/how-to-overcome-destructive-anger/" TargetMode="External"/><Relationship Id="rId2" Type="http://schemas.openxmlformats.org/officeDocument/2006/relationships/image" Target="../media/image195.jpg"/><Relationship Id="rId1" Type="http://schemas.openxmlformats.org/officeDocument/2006/relationships/slideLayout" Target="../slideLayouts/slideLayout27.xml"/><Relationship Id="rId4" Type="http://schemas.openxmlformats.org/officeDocument/2006/relationships/image" Target="../media/image3.png"/></Relationships>
</file>

<file path=ppt/slides/_rels/slide43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8.xml"/></Relationships>
</file>

<file path=ppt/slides/_rels/slide43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9.xml"/></Relationships>
</file>

<file path=ppt/slides/_rels/slide43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30.xml"/></Relationships>
</file>

<file path=ppt/slides/_rels/slide43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31.xml"/></Relationships>
</file>

<file path=ppt/slides/_rels/slide4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44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32.xml"/></Relationships>
</file>

<file path=ppt/slides/_rels/slide44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33.xml"/></Relationships>
</file>

<file path=ppt/slides/_rels/slide44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34.xml"/></Relationships>
</file>

<file path=ppt/slides/_rels/slide44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35.xml"/></Relationships>
</file>

<file path=ppt/slides/_rels/slide44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36.xml"/></Relationships>
</file>

<file path=ppt/slides/_rels/slide44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37.xml"/></Relationships>
</file>

<file path=ppt/slides/_rels/slide44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38.xml"/></Relationships>
</file>

<file path=ppt/slides/_rels/slide44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39.xml"/></Relationships>
</file>

<file path=ppt/slides/_rels/slide44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89.xml"/><Relationship Id="rId1" Type="http://schemas.openxmlformats.org/officeDocument/2006/relationships/slideLayout" Target="../slideLayouts/slideLayout40.xml"/></Relationships>
</file>

<file path=ppt/slides/_rels/slide449.xml.rels><?xml version="1.0" encoding="UTF-8" standalone="yes"?>
<Relationships xmlns="http://schemas.openxmlformats.org/package/2006/relationships"><Relationship Id="rId8" Type="http://schemas.microsoft.com/office/2007/relationships/diagramDrawing" Target="../diagrams/drawing127.xml"/><Relationship Id="rId3" Type="http://schemas.openxmlformats.org/officeDocument/2006/relationships/image" Target="../media/image3.png"/><Relationship Id="rId7" Type="http://schemas.openxmlformats.org/officeDocument/2006/relationships/diagramColors" Target="../diagrams/colors127.xml"/><Relationship Id="rId2" Type="http://schemas.openxmlformats.org/officeDocument/2006/relationships/notesSlide" Target="../notesSlides/notesSlide90.xml"/><Relationship Id="rId1" Type="http://schemas.openxmlformats.org/officeDocument/2006/relationships/slideLayout" Target="../slideLayouts/slideLayout7.xml"/><Relationship Id="rId6" Type="http://schemas.openxmlformats.org/officeDocument/2006/relationships/diagramQuickStyle" Target="../diagrams/quickStyle127.xml"/><Relationship Id="rId5" Type="http://schemas.openxmlformats.org/officeDocument/2006/relationships/diagramLayout" Target="../diagrams/layout127.xml"/><Relationship Id="rId4" Type="http://schemas.openxmlformats.org/officeDocument/2006/relationships/diagramData" Target="../diagrams/data127.xml"/></Relationships>
</file>

<file path=ppt/slides/_rels/slide4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45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91.xml"/><Relationship Id="rId1" Type="http://schemas.openxmlformats.org/officeDocument/2006/relationships/slideLayout" Target="../slideLayouts/slideLayout41.xml"/></Relationships>
</file>

<file path=ppt/slides/_rels/slide45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92.xml"/><Relationship Id="rId1" Type="http://schemas.openxmlformats.org/officeDocument/2006/relationships/slideLayout" Target="../slideLayouts/slideLayout42.xml"/></Relationships>
</file>

<file path=ppt/slides/_rels/slide452.xml.rels><?xml version="1.0" encoding="UTF-8" standalone="yes"?>
<Relationships xmlns="http://schemas.openxmlformats.org/package/2006/relationships"><Relationship Id="rId3" Type="http://schemas.openxmlformats.org/officeDocument/2006/relationships/image" Target="../media/image196.jpg"/><Relationship Id="rId2" Type="http://schemas.openxmlformats.org/officeDocument/2006/relationships/notesSlide" Target="../notesSlides/notesSlide93.xml"/><Relationship Id="rId1" Type="http://schemas.openxmlformats.org/officeDocument/2006/relationships/slideLayout" Target="../slideLayouts/slideLayout7.xml"/><Relationship Id="rId5" Type="http://schemas.openxmlformats.org/officeDocument/2006/relationships/image" Target="../media/image3.png"/><Relationship Id="rId4" Type="http://schemas.openxmlformats.org/officeDocument/2006/relationships/hyperlink" Target="https://www.wildapricot.com/articles/build-an-effective-nonprofit-board" TargetMode="External"/></Relationships>
</file>

<file path=ppt/slides/_rels/slide453.xml.rels><?xml version="1.0" encoding="UTF-8" standalone="yes"?>
<Relationships xmlns="http://schemas.openxmlformats.org/package/2006/relationships"><Relationship Id="rId3" Type="http://schemas.openxmlformats.org/officeDocument/2006/relationships/image" Target="../media/image196.jpg"/><Relationship Id="rId2" Type="http://schemas.openxmlformats.org/officeDocument/2006/relationships/notesSlide" Target="../notesSlides/notesSlide94.xml"/><Relationship Id="rId1" Type="http://schemas.openxmlformats.org/officeDocument/2006/relationships/slideLayout" Target="../slideLayouts/slideLayout7.xml"/><Relationship Id="rId5" Type="http://schemas.openxmlformats.org/officeDocument/2006/relationships/image" Target="../media/image3.png"/><Relationship Id="rId4" Type="http://schemas.openxmlformats.org/officeDocument/2006/relationships/hyperlink" Target="https://www.wildapricot.com/articles/build-an-effective-nonprofit-board" TargetMode="External"/></Relationships>
</file>

<file path=ppt/slides/_rels/slide45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95.xml"/><Relationship Id="rId1" Type="http://schemas.openxmlformats.org/officeDocument/2006/relationships/slideLayout" Target="../slideLayouts/slideLayout43.xml"/></Relationships>
</file>

<file path=ppt/slides/_rels/slide455.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diagramData" Target="../diagrams/data128.xml"/><Relationship Id="rId7" Type="http://schemas.microsoft.com/office/2007/relationships/diagramDrawing" Target="../diagrams/drawing128.xml"/><Relationship Id="rId2" Type="http://schemas.openxmlformats.org/officeDocument/2006/relationships/notesSlide" Target="../notesSlides/notesSlide96.xml"/><Relationship Id="rId1" Type="http://schemas.openxmlformats.org/officeDocument/2006/relationships/slideLayout" Target="../slideLayouts/slideLayout44.xml"/><Relationship Id="rId6" Type="http://schemas.openxmlformats.org/officeDocument/2006/relationships/diagramColors" Target="../diagrams/colors128.xml"/><Relationship Id="rId5" Type="http://schemas.openxmlformats.org/officeDocument/2006/relationships/diagramQuickStyle" Target="../diagrams/quickStyle128.xml"/><Relationship Id="rId4" Type="http://schemas.openxmlformats.org/officeDocument/2006/relationships/diagramLayout" Target="../diagrams/layout128.xml"/></Relationships>
</file>

<file path=ppt/slides/_rels/slide45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97.xml"/><Relationship Id="rId1" Type="http://schemas.openxmlformats.org/officeDocument/2006/relationships/slideLayout" Target="../slideLayouts/slideLayout45.xml"/></Relationships>
</file>

<file path=ppt/slides/_rels/slide457.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diagramData" Target="../diagrams/data129.xml"/><Relationship Id="rId7" Type="http://schemas.microsoft.com/office/2007/relationships/diagramDrawing" Target="../diagrams/drawing129.xml"/><Relationship Id="rId2" Type="http://schemas.openxmlformats.org/officeDocument/2006/relationships/notesSlide" Target="../notesSlides/notesSlide98.xml"/><Relationship Id="rId1" Type="http://schemas.openxmlformats.org/officeDocument/2006/relationships/slideLayout" Target="../slideLayouts/slideLayout46.xml"/><Relationship Id="rId6" Type="http://schemas.openxmlformats.org/officeDocument/2006/relationships/diagramColors" Target="../diagrams/colors129.xml"/><Relationship Id="rId5" Type="http://schemas.openxmlformats.org/officeDocument/2006/relationships/diagramQuickStyle" Target="../diagrams/quickStyle129.xml"/><Relationship Id="rId4" Type="http://schemas.openxmlformats.org/officeDocument/2006/relationships/diagramLayout" Target="../diagrams/layout129.xml"/></Relationships>
</file>

<file path=ppt/slides/_rels/slide45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99.xml"/><Relationship Id="rId1" Type="http://schemas.openxmlformats.org/officeDocument/2006/relationships/slideLayout" Target="../slideLayouts/slideLayout47.xml"/></Relationships>
</file>

<file path=ppt/slides/_rels/slide45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00.xml"/><Relationship Id="rId1" Type="http://schemas.openxmlformats.org/officeDocument/2006/relationships/slideLayout" Target="../slideLayouts/slideLayout47.xml"/></Relationships>
</file>

<file path=ppt/slides/_rels/slide4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460.xml.rels><?xml version="1.0" encoding="UTF-8" standalone="yes"?>
<Relationships xmlns="http://schemas.openxmlformats.org/package/2006/relationships"><Relationship Id="rId3" Type="http://schemas.openxmlformats.org/officeDocument/2006/relationships/diagramLayout" Target="../diagrams/layout130.xml"/><Relationship Id="rId2" Type="http://schemas.openxmlformats.org/officeDocument/2006/relationships/diagramData" Target="../diagrams/data130.xml"/><Relationship Id="rId1" Type="http://schemas.openxmlformats.org/officeDocument/2006/relationships/slideLayout" Target="../slideLayouts/slideLayout7.xml"/><Relationship Id="rId6" Type="http://schemas.microsoft.com/office/2007/relationships/diagramDrawing" Target="../diagrams/drawing130.xml"/><Relationship Id="rId5" Type="http://schemas.openxmlformats.org/officeDocument/2006/relationships/diagramColors" Target="../diagrams/colors130.xml"/><Relationship Id="rId4" Type="http://schemas.openxmlformats.org/officeDocument/2006/relationships/diagramQuickStyle" Target="../diagrams/quickStyle130.xml"/></Relationships>
</file>

<file path=ppt/slides/_rels/slide461.xml.rels><?xml version="1.0" encoding="UTF-8" standalone="yes"?>
<Relationships xmlns="http://schemas.openxmlformats.org/package/2006/relationships"><Relationship Id="rId8" Type="http://schemas.microsoft.com/office/2007/relationships/diagramDrawing" Target="../diagrams/drawing131.xml"/><Relationship Id="rId3" Type="http://schemas.openxmlformats.org/officeDocument/2006/relationships/image" Target="../media/image3.png"/><Relationship Id="rId7" Type="http://schemas.openxmlformats.org/officeDocument/2006/relationships/diagramColors" Target="../diagrams/colors131.xml"/><Relationship Id="rId2" Type="http://schemas.openxmlformats.org/officeDocument/2006/relationships/notesSlide" Target="../notesSlides/notesSlide101.xml"/><Relationship Id="rId1" Type="http://schemas.openxmlformats.org/officeDocument/2006/relationships/slideLayout" Target="../slideLayouts/slideLayout7.xml"/><Relationship Id="rId6" Type="http://schemas.openxmlformats.org/officeDocument/2006/relationships/diagramQuickStyle" Target="../diagrams/quickStyle131.xml"/><Relationship Id="rId5" Type="http://schemas.openxmlformats.org/officeDocument/2006/relationships/diagramLayout" Target="../diagrams/layout131.xml"/><Relationship Id="rId4" Type="http://schemas.openxmlformats.org/officeDocument/2006/relationships/diagramData" Target="../diagrams/data131.xml"/></Relationships>
</file>

<file path=ppt/slides/_rels/slide462.xml.rels><?xml version="1.0" encoding="UTF-8" standalone="yes"?>
<Relationships xmlns="http://schemas.openxmlformats.org/package/2006/relationships"><Relationship Id="rId8" Type="http://schemas.microsoft.com/office/2007/relationships/diagramDrawing" Target="../diagrams/drawing132.xml"/><Relationship Id="rId3" Type="http://schemas.openxmlformats.org/officeDocument/2006/relationships/image" Target="../media/image3.png"/><Relationship Id="rId7" Type="http://schemas.openxmlformats.org/officeDocument/2006/relationships/diagramColors" Target="../diagrams/colors132.xml"/><Relationship Id="rId2" Type="http://schemas.openxmlformats.org/officeDocument/2006/relationships/notesSlide" Target="../notesSlides/notesSlide102.xml"/><Relationship Id="rId1" Type="http://schemas.openxmlformats.org/officeDocument/2006/relationships/slideLayout" Target="../slideLayouts/slideLayout7.xml"/><Relationship Id="rId6" Type="http://schemas.openxmlformats.org/officeDocument/2006/relationships/diagramQuickStyle" Target="../diagrams/quickStyle132.xml"/><Relationship Id="rId5" Type="http://schemas.openxmlformats.org/officeDocument/2006/relationships/diagramLayout" Target="../diagrams/layout132.xml"/><Relationship Id="rId4" Type="http://schemas.openxmlformats.org/officeDocument/2006/relationships/diagramData" Target="../diagrams/data132.xml"/></Relationships>
</file>

<file path=ppt/slides/_rels/slide463.xml.rels><?xml version="1.0" encoding="UTF-8" standalone="yes"?>
<Relationships xmlns="http://schemas.openxmlformats.org/package/2006/relationships"><Relationship Id="rId3" Type="http://schemas.openxmlformats.org/officeDocument/2006/relationships/diagramLayout" Target="../diagrams/layout133.xml"/><Relationship Id="rId2" Type="http://schemas.openxmlformats.org/officeDocument/2006/relationships/diagramData" Target="../diagrams/data133.xml"/><Relationship Id="rId1" Type="http://schemas.openxmlformats.org/officeDocument/2006/relationships/slideLayout" Target="../slideLayouts/slideLayout48.xml"/><Relationship Id="rId6" Type="http://schemas.microsoft.com/office/2007/relationships/diagramDrawing" Target="../diagrams/drawing133.xml"/><Relationship Id="rId5" Type="http://schemas.openxmlformats.org/officeDocument/2006/relationships/diagramColors" Target="../diagrams/colors133.xml"/><Relationship Id="rId4" Type="http://schemas.openxmlformats.org/officeDocument/2006/relationships/diagramQuickStyle" Target="../diagrams/quickStyle133.xml"/></Relationships>
</file>

<file path=ppt/slides/_rels/slide464.xml.rels><?xml version="1.0" encoding="UTF-8" standalone="yes"?>
<Relationships xmlns="http://schemas.openxmlformats.org/package/2006/relationships"><Relationship Id="rId3" Type="http://schemas.openxmlformats.org/officeDocument/2006/relationships/diagramData" Target="../diagrams/data134.xml"/><Relationship Id="rId7" Type="http://schemas.microsoft.com/office/2007/relationships/diagramDrawing" Target="../diagrams/drawing134.xml"/><Relationship Id="rId2" Type="http://schemas.openxmlformats.org/officeDocument/2006/relationships/notesSlide" Target="../notesSlides/notesSlide103.xml"/><Relationship Id="rId1" Type="http://schemas.openxmlformats.org/officeDocument/2006/relationships/slideLayout" Target="../slideLayouts/slideLayout48.xml"/><Relationship Id="rId6" Type="http://schemas.openxmlformats.org/officeDocument/2006/relationships/diagramColors" Target="../diagrams/colors134.xml"/><Relationship Id="rId5" Type="http://schemas.openxmlformats.org/officeDocument/2006/relationships/diagramQuickStyle" Target="../diagrams/quickStyle134.xml"/><Relationship Id="rId4" Type="http://schemas.openxmlformats.org/officeDocument/2006/relationships/diagramLayout" Target="../diagrams/layout134.xml"/></Relationships>
</file>

<file path=ppt/slides/_rels/slide465.xml.rels><?xml version="1.0" encoding="UTF-8" standalone="yes"?>
<Relationships xmlns="http://schemas.openxmlformats.org/package/2006/relationships"><Relationship Id="rId3" Type="http://schemas.openxmlformats.org/officeDocument/2006/relationships/diagramLayout" Target="../diagrams/layout135.xml"/><Relationship Id="rId2" Type="http://schemas.openxmlformats.org/officeDocument/2006/relationships/diagramData" Target="../diagrams/data135.xml"/><Relationship Id="rId1" Type="http://schemas.openxmlformats.org/officeDocument/2006/relationships/slideLayout" Target="../slideLayouts/slideLayout7.xml"/><Relationship Id="rId6" Type="http://schemas.microsoft.com/office/2007/relationships/diagramDrawing" Target="../diagrams/drawing135.xml"/><Relationship Id="rId5" Type="http://schemas.openxmlformats.org/officeDocument/2006/relationships/diagramColors" Target="../diagrams/colors135.xml"/><Relationship Id="rId4" Type="http://schemas.openxmlformats.org/officeDocument/2006/relationships/diagramQuickStyle" Target="../diagrams/quickStyle135.xml"/></Relationships>
</file>

<file path=ppt/slides/_rels/slide466.xml.rels><?xml version="1.0" encoding="UTF-8" standalone="yes"?>
<Relationships xmlns="http://schemas.openxmlformats.org/package/2006/relationships"><Relationship Id="rId3" Type="http://schemas.openxmlformats.org/officeDocument/2006/relationships/diagramData" Target="../diagrams/data136.xml"/><Relationship Id="rId7" Type="http://schemas.microsoft.com/office/2007/relationships/diagramDrawing" Target="../diagrams/drawing136.xml"/><Relationship Id="rId2" Type="http://schemas.openxmlformats.org/officeDocument/2006/relationships/notesSlide" Target="../notesSlides/notesSlide104.xml"/><Relationship Id="rId1" Type="http://schemas.openxmlformats.org/officeDocument/2006/relationships/slideLayout" Target="../slideLayouts/slideLayout7.xml"/><Relationship Id="rId6" Type="http://schemas.openxmlformats.org/officeDocument/2006/relationships/diagramColors" Target="../diagrams/colors136.xml"/><Relationship Id="rId5" Type="http://schemas.openxmlformats.org/officeDocument/2006/relationships/diagramQuickStyle" Target="../diagrams/quickStyle136.xml"/><Relationship Id="rId4" Type="http://schemas.openxmlformats.org/officeDocument/2006/relationships/diagramLayout" Target="../diagrams/layout136.xml"/></Relationships>
</file>

<file path=ppt/slides/_rels/slide467.xml.rels><?xml version="1.0" encoding="UTF-8" standalone="yes"?>
<Relationships xmlns="http://schemas.openxmlformats.org/package/2006/relationships"><Relationship Id="rId3" Type="http://schemas.openxmlformats.org/officeDocument/2006/relationships/diagramLayout" Target="../diagrams/layout137.xml"/><Relationship Id="rId2" Type="http://schemas.openxmlformats.org/officeDocument/2006/relationships/diagramData" Target="../diagrams/data137.xml"/><Relationship Id="rId1" Type="http://schemas.openxmlformats.org/officeDocument/2006/relationships/slideLayout" Target="../slideLayouts/slideLayout48.xml"/><Relationship Id="rId6" Type="http://schemas.microsoft.com/office/2007/relationships/diagramDrawing" Target="../diagrams/drawing137.xml"/><Relationship Id="rId5" Type="http://schemas.openxmlformats.org/officeDocument/2006/relationships/diagramColors" Target="../diagrams/colors137.xml"/><Relationship Id="rId4" Type="http://schemas.openxmlformats.org/officeDocument/2006/relationships/diagramQuickStyle" Target="../diagrams/quickStyle137.xml"/></Relationships>
</file>

<file path=ppt/slides/_rels/slide468.xml.rels><?xml version="1.0" encoding="UTF-8" standalone="yes"?>
<Relationships xmlns="http://schemas.openxmlformats.org/package/2006/relationships"><Relationship Id="rId3" Type="http://schemas.openxmlformats.org/officeDocument/2006/relationships/diagramData" Target="../diagrams/data138.xml"/><Relationship Id="rId7" Type="http://schemas.microsoft.com/office/2007/relationships/diagramDrawing" Target="../diagrams/drawing138.xml"/><Relationship Id="rId2" Type="http://schemas.openxmlformats.org/officeDocument/2006/relationships/notesSlide" Target="../notesSlides/notesSlide105.xml"/><Relationship Id="rId1" Type="http://schemas.openxmlformats.org/officeDocument/2006/relationships/slideLayout" Target="../slideLayouts/slideLayout48.xml"/><Relationship Id="rId6" Type="http://schemas.openxmlformats.org/officeDocument/2006/relationships/diagramColors" Target="../diagrams/colors138.xml"/><Relationship Id="rId5" Type="http://schemas.openxmlformats.org/officeDocument/2006/relationships/diagramQuickStyle" Target="../diagrams/quickStyle138.xml"/><Relationship Id="rId4" Type="http://schemas.openxmlformats.org/officeDocument/2006/relationships/diagramLayout" Target="../diagrams/layout138.xml"/></Relationships>
</file>

<file path=ppt/slides/_rels/slide46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90.xml"/></Relationships>
</file>

<file path=ppt/slides/_rels/slide4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47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55.xml"/></Relationships>
</file>

<file path=ppt/slides/_rels/slide47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91.xml"/></Relationships>
</file>

<file path=ppt/slides/_rels/slide47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99.jpeg"/><Relationship Id="rId1" Type="http://schemas.openxmlformats.org/officeDocument/2006/relationships/slideLayout" Target="../slideLayouts/slideLayout92.xml"/></Relationships>
</file>

<file path=ppt/slides/_rels/slide47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93.xml"/></Relationships>
</file>

<file path=ppt/slides/_rels/slide47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94.xml"/></Relationships>
</file>

<file path=ppt/slides/_rels/slide47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95.xml"/></Relationships>
</file>

<file path=ppt/slides/_rels/slide47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96.xml"/></Relationships>
</file>

<file path=ppt/slides/_rels/slide477.xml.rels><?xml version="1.0" encoding="UTF-8" standalone="yes"?>
<Relationships xmlns="http://schemas.openxmlformats.org/package/2006/relationships"><Relationship Id="rId3" Type="http://schemas.openxmlformats.org/officeDocument/2006/relationships/hyperlink" Target="https://www.duperrin.com/english/2018/01/10/learning-becoment-content-business/" TargetMode="External"/><Relationship Id="rId2" Type="http://schemas.openxmlformats.org/officeDocument/2006/relationships/image" Target="../media/image200.jpg"/><Relationship Id="rId1" Type="http://schemas.openxmlformats.org/officeDocument/2006/relationships/slideLayout" Target="../slideLayouts/slideLayout55.xml"/><Relationship Id="rId4" Type="http://schemas.openxmlformats.org/officeDocument/2006/relationships/image" Target="../media/image3.png"/></Relationships>
</file>

<file path=ppt/slides/_rels/slide478.xml.rels><?xml version="1.0" encoding="UTF-8" standalone="yes"?>
<Relationships xmlns="http://schemas.openxmlformats.org/package/2006/relationships"><Relationship Id="rId3" Type="http://schemas.openxmlformats.org/officeDocument/2006/relationships/hyperlink" Target="https://www.jonathandkeck.com/flexible-classroom/" TargetMode="External"/><Relationship Id="rId2" Type="http://schemas.openxmlformats.org/officeDocument/2006/relationships/image" Target="../media/image201.png"/><Relationship Id="rId1" Type="http://schemas.openxmlformats.org/officeDocument/2006/relationships/slideLayout" Target="../slideLayouts/slideLayout55.xml"/><Relationship Id="rId4" Type="http://schemas.openxmlformats.org/officeDocument/2006/relationships/image" Target="../media/image3.png"/></Relationships>
</file>

<file path=ppt/slides/_rels/slide479.xml.rels><?xml version="1.0" encoding="UTF-8" standalone="yes"?>
<Relationships xmlns="http://schemas.openxmlformats.org/package/2006/relationships"><Relationship Id="rId3" Type="http://schemas.openxmlformats.org/officeDocument/2006/relationships/hyperlink" Target="https://pixabay.com/en/affirmations-appreciations-441457/" TargetMode="External"/><Relationship Id="rId2" Type="http://schemas.openxmlformats.org/officeDocument/2006/relationships/image" Target="../media/image202.png"/><Relationship Id="rId1" Type="http://schemas.openxmlformats.org/officeDocument/2006/relationships/slideLayout" Target="../slideLayouts/slideLayout55.xml"/><Relationship Id="rId4" Type="http://schemas.openxmlformats.org/officeDocument/2006/relationships/image" Target="../media/image3.png"/></Relationships>
</file>

<file path=ppt/slides/_rels/slide4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48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97.xml"/></Relationships>
</file>

<file path=ppt/slides/_rels/slide48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03.png"/><Relationship Id="rId1" Type="http://schemas.openxmlformats.org/officeDocument/2006/relationships/slideLayout" Target="../slideLayouts/slideLayout55.xml"/></Relationships>
</file>

<file path=ppt/slides/_rels/slide48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98.xml"/></Relationships>
</file>

<file path=ppt/slides/_rels/slide483.xml.rels><?xml version="1.0" encoding="UTF-8" standalone="yes"?>
<Relationships xmlns="http://schemas.openxmlformats.org/package/2006/relationships"><Relationship Id="rId3" Type="http://schemas.openxmlformats.org/officeDocument/2006/relationships/image" Target="../media/image204.jpg"/><Relationship Id="rId2" Type="http://schemas.openxmlformats.org/officeDocument/2006/relationships/notesSlide" Target="../notesSlides/notesSlide106.xml"/><Relationship Id="rId1" Type="http://schemas.openxmlformats.org/officeDocument/2006/relationships/slideLayout" Target="../slideLayouts/slideLayout55.xml"/><Relationship Id="rId5" Type="http://schemas.openxmlformats.org/officeDocument/2006/relationships/image" Target="../media/image3.png"/><Relationship Id="rId4" Type="http://schemas.openxmlformats.org/officeDocument/2006/relationships/hyperlink" Target="https://www.peoplematters.in/article/training-development/is-online-learning-truly-the-future-of-learning-development-14774" TargetMode="External"/></Relationships>
</file>

<file path=ppt/slides/_rels/slide48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99.xml"/></Relationships>
</file>

<file path=ppt/slides/_rels/slide48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00.xml"/></Relationships>
</file>

<file path=ppt/slides/_rels/slide486.xml.rels><?xml version="1.0" encoding="UTF-8" standalone="yes"?>
<Relationships xmlns="http://schemas.openxmlformats.org/package/2006/relationships"><Relationship Id="rId3" Type="http://schemas.openxmlformats.org/officeDocument/2006/relationships/image" Target="../media/image205.jpg"/><Relationship Id="rId2" Type="http://schemas.openxmlformats.org/officeDocument/2006/relationships/notesSlide" Target="../notesSlides/notesSlide107.xml"/><Relationship Id="rId1" Type="http://schemas.openxmlformats.org/officeDocument/2006/relationships/slideLayout" Target="../slideLayouts/slideLayout55.xml"/><Relationship Id="rId5" Type="http://schemas.openxmlformats.org/officeDocument/2006/relationships/image" Target="../media/image3.png"/><Relationship Id="rId4" Type="http://schemas.openxmlformats.org/officeDocument/2006/relationships/hyperlink" Target="https://www.publicdomainpictures.net/en/view-image.php?image=238047&amp;picture=problem-solved" TargetMode="External"/></Relationships>
</file>

<file path=ppt/slides/_rels/slide48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01.xml"/></Relationships>
</file>

<file path=ppt/slides/_rels/slide48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02.xml"/></Relationships>
</file>

<file path=ppt/slides/_rels/slide489.xml.rels><?xml version="1.0" encoding="UTF-8" standalone="yes"?>
<Relationships xmlns="http://schemas.openxmlformats.org/package/2006/relationships"><Relationship Id="rId3" Type="http://schemas.openxmlformats.org/officeDocument/2006/relationships/hyperlink" Target="https://pxhere.com/en/photo/1201352" TargetMode="External"/><Relationship Id="rId2" Type="http://schemas.openxmlformats.org/officeDocument/2006/relationships/image" Target="../media/image206.jpg"/><Relationship Id="rId1" Type="http://schemas.openxmlformats.org/officeDocument/2006/relationships/slideLayout" Target="../slideLayouts/slideLayout55.xml"/><Relationship Id="rId4" Type="http://schemas.openxmlformats.org/officeDocument/2006/relationships/image" Target="../media/image3.png"/></Relationships>
</file>

<file path=ppt/slides/_rels/slide4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12.xml"/></Relationships>
</file>

<file path=ppt/slides/_rels/slide490.xml.rels><?xml version="1.0" encoding="UTF-8" standalone="yes"?>
<Relationships xmlns="http://schemas.openxmlformats.org/package/2006/relationships"><Relationship Id="rId3" Type="http://schemas.openxmlformats.org/officeDocument/2006/relationships/hyperlink" Target="https://usq.pressbooks.pub/traumainformedpractice/chapter/6-2-the-teacher-must-survive-self-care-and-managing-secondary-trauma/" TargetMode="External"/><Relationship Id="rId2" Type="http://schemas.openxmlformats.org/officeDocument/2006/relationships/image" Target="../media/image207.jpg"/><Relationship Id="rId1" Type="http://schemas.openxmlformats.org/officeDocument/2006/relationships/slideLayout" Target="../slideLayouts/slideLayout55.xml"/><Relationship Id="rId4" Type="http://schemas.openxmlformats.org/officeDocument/2006/relationships/image" Target="../media/image3.png"/></Relationships>
</file>

<file path=ppt/slides/_rels/slide491.xml.rels><?xml version="1.0" encoding="UTF-8" standalone="yes"?>
<Relationships xmlns="http://schemas.openxmlformats.org/package/2006/relationships"><Relationship Id="rId3" Type="http://schemas.openxmlformats.org/officeDocument/2006/relationships/hyperlink" Target="https://www.peoplematters.in/article/guest-article/why-corporate-training-is-a-must-in-the-vuca-world-24295" TargetMode="External"/><Relationship Id="rId2" Type="http://schemas.openxmlformats.org/officeDocument/2006/relationships/image" Target="../media/image208.jpg"/><Relationship Id="rId1" Type="http://schemas.openxmlformats.org/officeDocument/2006/relationships/slideLayout" Target="../slideLayouts/slideLayout55.xml"/><Relationship Id="rId4" Type="http://schemas.openxmlformats.org/officeDocument/2006/relationships/image" Target="../media/image3.png"/></Relationships>
</file>

<file path=ppt/slides/_rels/slide49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03.xml"/></Relationships>
</file>

<file path=ppt/slides/_rels/slide49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04.xml"/></Relationships>
</file>

<file path=ppt/slides/_rels/slide49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05.xml"/></Relationships>
</file>

<file path=ppt/slides/_rels/slide49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50.xml"/></Relationships>
</file>

<file path=ppt/slides/_rels/slide496.xml.rels><?xml version="1.0" encoding="UTF-8" standalone="yes"?>
<Relationships xmlns="http://schemas.openxmlformats.org/package/2006/relationships"><Relationship Id="rId3" Type="http://schemas.openxmlformats.org/officeDocument/2006/relationships/hyperlink" Target="https://pixabay.com/en/reminder-note-sticky-note-1922255/" TargetMode="External"/><Relationship Id="rId2" Type="http://schemas.openxmlformats.org/officeDocument/2006/relationships/image" Target="../media/image209.png"/><Relationship Id="rId1" Type="http://schemas.openxmlformats.org/officeDocument/2006/relationships/slideLayout" Target="../slideLayouts/slideLayout55.xml"/><Relationship Id="rId4" Type="http://schemas.openxmlformats.org/officeDocument/2006/relationships/image" Target="../media/image3.png"/></Relationships>
</file>

<file path=ppt/slides/_rels/slide497.xml.rels><?xml version="1.0" encoding="UTF-8" standalone="yes"?>
<Relationships xmlns="http://schemas.openxmlformats.org/package/2006/relationships"><Relationship Id="rId3" Type="http://schemas.openxmlformats.org/officeDocument/2006/relationships/hyperlink" Target="http://www.pngall.com/office-management-png" TargetMode="External"/><Relationship Id="rId2" Type="http://schemas.openxmlformats.org/officeDocument/2006/relationships/image" Target="../media/image210.png"/><Relationship Id="rId1" Type="http://schemas.openxmlformats.org/officeDocument/2006/relationships/slideLayout" Target="../slideLayouts/slideLayout55.xml"/><Relationship Id="rId4" Type="http://schemas.openxmlformats.org/officeDocument/2006/relationships/image" Target="../media/image3.png"/></Relationships>
</file>

<file path=ppt/slides/_rels/slide49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06.xml"/></Relationships>
</file>

<file path=ppt/slides/_rels/slide499.xml.rels><?xml version="1.0" encoding="UTF-8" standalone="yes"?>
<Relationships xmlns="http://schemas.openxmlformats.org/package/2006/relationships"><Relationship Id="rId3" Type="http://schemas.openxmlformats.org/officeDocument/2006/relationships/image" Target="../media/image211.png"/><Relationship Id="rId2" Type="http://schemas.openxmlformats.org/officeDocument/2006/relationships/image" Target="../media/image3.png"/><Relationship Id="rId1" Type="http://schemas.openxmlformats.org/officeDocument/2006/relationships/slideLayout" Target="../slideLayouts/slideLayout55.xml"/><Relationship Id="rId5" Type="http://schemas.openxmlformats.org/officeDocument/2006/relationships/hyperlink" Target="https://creativecommons.org/licenses/by/3.0/" TargetMode="External"/><Relationship Id="rId4" Type="http://schemas.openxmlformats.org/officeDocument/2006/relationships/hyperlink" Target="http://competendo.net/en/Resource_Orientation" TargetMode="External"/></Relationships>
</file>

<file path=ppt/slides/_rels/slide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55.xml"/></Relationships>
</file>

<file path=ppt/slides/_rels/slide50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07.xml"/></Relationships>
</file>

<file path=ppt/slides/_rels/slide501.xml.rels><?xml version="1.0" encoding="UTF-8" standalone="yes"?>
<Relationships xmlns="http://schemas.openxmlformats.org/package/2006/relationships"><Relationship Id="rId3" Type="http://schemas.openxmlformats.org/officeDocument/2006/relationships/hyperlink" Target="https://csnm.kku.ac.th/learning/course/module/73-project-implementation" TargetMode="External"/><Relationship Id="rId2" Type="http://schemas.openxmlformats.org/officeDocument/2006/relationships/image" Target="../media/image212.png"/><Relationship Id="rId1" Type="http://schemas.openxmlformats.org/officeDocument/2006/relationships/slideLayout" Target="../slideLayouts/slideLayout55.xml"/><Relationship Id="rId4" Type="http://schemas.openxmlformats.org/officeDocument/2006/relationships/image" Target="../media/image3.png"/></Relationships>
</file>

<file path=ppt/slides/_rels/slide502.xml.rels><?xml version="1.0" encoding="UTF-8" standalone="yes"?>
<Relationships xmlns="http://schemas.openxmlformats.org/package/2006/relationships"><Relationship Id="rId3" Type="http://schemas.openxmlformats.org/officeDocument/2006/relationships/image" Target="../media/image213.jpg"/><Relationship Id="rId2" Type="http://schemas.openxmlformats.org/officeDocument/2006/relationships/image" Target="../media/image3.png"/><Relationship Id="rId1" Type="http://schemas.openxmlformats.org/officeDocument/2006/relationships/slideLayout" Target="../slideLayouts/slideLayout108.xml"/><Relationship Id="rId4" Type="http://schemas.openxmlformats.org/officeDocument/2006/relationships/hyperlink" Target="https://pxhere.com/en/photo/1447153" TargetMode="External"/></Relationships>
</file>

<file path=ppt/slides/_rels/slide50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09.xml"/></Relationships>
</file>

<file path=ppt/slides/_rels/slide50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10.xml"/></Relationships>
</file>

<file path=ppt/slides/_rels/slide50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55.xml"/></Relationships>
</file>

<file path=ppt/slides/_rels/slide50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55.xml"/></Relationships>
</file>

<file path=ppt/slides/_rels/slide507.xml.rels><?xml version="1.0" encoding="UTF-8" standalone="yes"?>
<Relationships xmlns="http://schemas.openxmlformats.org/package/2006/relationships"><Relationship Id="rId3" Type="http://schemas.openxmlformats.org/officeDocument/2006/relationships/hyperlink" Target="https://www.limsforum.com/performing-a-laboratory-informatics-system-risk-assessment/63255/" TargetMode="External"/><Relationship Id="rId2" Type="http://schemas.openxmlformats.org/officeDocument/2006/relationships/image" Target="../media/image214.png"/><Relationship Id="rId1" Type="http://schemas.openxmlformats.org/officeDocument/2006/relationships/slideLayout" Target="../slideLayouts/slideLayout55.xml"/><Relationship Id="rId4" Type="http://schemas.openxmlformats.org/officeDocument/2006/relationships/image" Target="../media/image3.png"/></Relationships>
</file>

<file path=ppt/slides/_rels/slide508.xml.rels><?xml version="1.0" encoding="UTF-8" standalone="yes"?>
<Relationships xmlns="http://schemas.openxmlformats.org/package/2006/relationships"><Relationship Id="rId3" Type="http://schemas.openxmlformats.org/officeDocument/2006/relationships/hyperlink" Target="https://pixabay.com/en/remind-reminder-remember-hand-1556610/" TargetMode="External"/><Relationship Id="rId2" Type="http://schemas.openxmlformats.org/officeDocument/2006/relationships/image" Target="../media/image215.png"/><Relationship Id="rId1" Type="http://schemas.openxmlformats.org/officeDocument/2006/relationships/slideLayout" Target="../slideLayouts/slideLayout55.xml"/><Relationship Id="rId4" Type="http://schemas.openxmlformats.org/officeDocument/2006/relationships/image" Target="../media/image3.png"/></Relationships>
</file>

<file path=ppt/slides/_rels/slide50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0.xml"/></Relationships>
</file>

<file path=ppt/slides/_rels/slide5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55.xml"/></Relationships>
</file>

<file path=ppt/slides/_rels/slide51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1.xml"/></Relationships>
</file>

<file path=ppt/slides/_rels/slide51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2.xml"/></Relationships>
</file>

<file path=ppt/slides/_rels/slide51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3.xml"/></Relationships>
</file>

<file path=ppt/slides/_rels/slide513.xml.rels><?xml version="1.0" encoding="UTF-8" standalone="yes"?>
<Relationships xmlns="http://schemas.openxmlformats.org/package/2006/relationships"><Relationship Id="rId3" Type="http://schemas.openxmlformats.org/officeDocument/2006/relationships/hyperlink" Target="https://pixabay.com/en/notepad-sheet-blank-spiral-pad-37460/" TargetMode="External"/><Relationship Id="rId2" Type="http://schemas.openxmlformats.org/officeDocument/2006/relationships/image" Target="../media/image216.png"/><Relationship Id="rId1" Type="http://schemas.openxmlformats.org/officeDocument/2006/relationships/slideLayout" Target="../slideLayouts/slideLayout55.xml"/><Relationship Id="rId4" Type="http://schemas.openxmlformats.org/officeDocument/2006/relationships/image" Target="../media/image3.png"/></Relationships>
</file>

<file path=ppt/slides/_rels/slide514.xml.rels><?xml version="1.0" encoding="UTF-8" standalone="yes"?>
<Relationships xmlns="http://schemas.openxmlformats.org/package/2006/relationships"><Relationship Id="rId3" Type="http://schemas.openxmlformats.org/officeDocument/2006/relationships/diagramData" Target="../diagrams/data139.xml"/><Relationship Id="rId7" Type="http://schemas.microsoft.com/office/2007/relationships/diagramDrawing" Target="../diagrams/drawing139.xml"/><Relationship Id="rId2" Type="http://schemas.openxmlformats.org/officeDocument/2006/relationships/image" Target="../media/image3.png"/><Relationship Id="rId1" Type="http://schemas.openxmlformats.org/officeDocument/2006/relationships/slideLayout" Target="../slideLayouts/slideLayout55.xml"/><Relationship Id="rId6" Type="http://schemas.openxmlformats.org/officeDocument/2006/relationships/diagramColors" Target="../diagrams/colors139.xml"/><Relationship Id="rId5" Type="http://schemas.openxmlformats.org/officeDocument/2006/relationships/diagramQuickStyle" Target="../diagrams/quickStyle139.xml"/><Relationship Id="rId4" Type="http://schemas.openxmlformats.org/officeDocument/2006/relationships/diagramLayout" Target="../diagrams/layout139.xml"/></Relationships>
</file>

<file path=ppt/slides/_rels/slide515.xml.rels><?xml version="1.0" encoding="UTF-8" standalone="yes"?>
<Relationships xmlns="http://schemas.openxmlformats.org/package/2006/relationships"><Relationship Id="rId3" Type="http://schemas.openxmlformats.org/officeDocument/2006/relationships/image" Target="../media/image218.svg"/><Relationship Id="rId2" Type="http://schemas.openxmlformats.org/officeDocument/2006/relationships/image" Target="../media/image217.png"/><Relationship Id="rId1" Type="http://schemas.openxmlformats.org/officeDocument/2006/relationships/slideLayout" Target="../slideLayouts/slideLayout55.xml"/><Relationship Id="rId4" Type="http://schemas.openxmlformats.org/officeDocument/2006/relationships/image" Target="../media/image3.png"/></Relationships>
</file>

<file path=ppt/slides/_rels/slide516.xml.rels><?xml version="1.0" encoding="UTF-8" standalone="yes"?>
<Relationships xmlns="http://schemas.openxmlformats.org/package/2006/relationships"><Relationship Id="rId3" Type="http://schemas.openxmlformats.org/officeDocument/2006/relationships/image" Target="../media/image218.svg"/><Relationship Id="rId2" Type="http://schemas.openxmlformats.org/officeDocument/2006/relationships/image" Target="../media/image217.png"/><Relationship Id="rId1" Type="http://schemas.openxmlformats.org/officeDocument/2006/relationships/slideLayout" Target="../slideLayouts/slideLayout55.xml"/><Relationship Id="rId4" Type="http://schemas.openxmlformats.org/officeDocument/2006/relationships/image" Target="../media/image3.png"/></Relationships>
</file>

<file path=ppt/slides/_rels/slide517.xml.rels><?xml version="1.0" encoding="UTF-8" standalone="yes"?>
<Relationships xmlns="http://schemas.openxmlformats.org/package/2006/relationships"><Relationship Id="rId3" Type="http://schemas.openxmlformats.org/officeDocument/2006/relationships/diagramData" Target="../diagrams/data140.xml"/><Relationship Id="rId7" Type="http://schemas.microsoft.com/office/2007/relationships/diagramDrawing" Target="../diagrams/drawing140.xml"/><Relationship Id="rId2" Type="http://schemas.openxmlformats.org/officeDocument/2006/relationships/image" Target="../media/image3.png"/><Relationship Id="rId1" Type="http://schemas.openxmlformats.org/officeDocument/2006/relationships/slideLayout" Target="../slideLayouts/slideLayout55.xml"/><Relationship Id="rId6" Type="http://schemas.openxmlformats.org/officeDocument/2006/relationships/diagramColors" Target="../diagrams/colors140.xml"/><Relationship Id="rId5" Type="http://schemas.openxmlformats.org/officeDocument/2006/relationships/diagramQuickStyle" Target="../diagrams/quickStyle140.xml"/><Relationship Id="rId4" Type="http://schemas.openxmlformats.org/officeDocument/2006/relationships/diagramLayout" Target="../diagrams/layout140.xml"/></Relationships>
</file>

<file path=ppt/slides/_rels/slide518.xml.rels><?xml version="1.0" encoding="UTF-8" standalone="yes"?>
<Relationships xmlns="http://schemas.openxmlformats.org/package/2006/relationships"><Relationship Id="rId3" Type="http://schemas.openxmlformats.org/officeDocument/2006/relationships/diagramData" Target="../diagrams/data141.xml"/><Relationship Id="rId7" Type="http://schemas.microsoft.com/office/2007/relationships/diagramDrawing" Target="../diagrams/drawing141.xml"/><Relationship Id="rId2" Type="http://schemas.openxmlformats.org/officeDocument/2006/relationships/image" Target="../media/image3.png"/><Relationship Id="rId1" Type="http://schemas.openxmlformats.org/officeDocument/2006/relationships/slideLayout" Target="../slideLayouts/slideLayout55.xml"/><Relationship Id="rId6" Type="http://schemas.openxmlformats.org/officeDocument/2006/relationships/diagramColors" Target="../diagrams/colors141.xml"/><Relationship Id="rId5" Type="http://schemas.openxmlformats.org/officeDocument/2006/relationships/diagramQuickStyle" Target="../diagrams/quickStyle141.xml"/><Relationship Id="rId4" Type="http://schemas.openxmlformats.org/officeDocument/2006/relationships/diagramLayout" Target="../diagrams/layout141.xml"/></Relationships>
</file>

<file path=ppt/slides/_rels/slide519.xml.rels><?xml version="1.0" encoding="UTF-8" standalone="yes"?>
<Relationships xmlns="http://schemas.openxmlformats.org/package/2006/relationships"><Relationship Id="rId3" Type="http://schemas.openxmlformats.org/officeDocument/2006/relationships/image" Target="../media/image220.svg"/><Relationship Id="rId2" Type="http://schemas.openxmlformats.org/officeDocument/2006/relationships/image" Target="../media/image219.png"/><Relationship Id="rId1" Type="http://schemas.openxmlformats.org/officeDocument/2006/relationships/slideLayout" Target="../slideLayouts/slideLayout55.xml"/><Relationship Id="rId4" Type="http://schemas.openxmlformats.org/officeDocument/2006/relationships/image" Target="../media/image3.png"/></Relationships>
</file>

<file path=ppt/slides/_rels/slide5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55.xml"/></Relationships>
</file>

<file path=ppt/slides/_rels/slide520.xml.rels><?xml version="1.0" encoding="UTF-8" standalone="yes"?>
<Relationships xmlns="http://schemas.openxmlformats.org/package/2006/relationships"><Relationship Id="rId3" Type="http://schemas.openxmlformats.org/officeDocument/2006/relationships/image" Target="../media/image220.svg"/><Relationship Id="rId2" Type="http://schemas.openxmlformats.org/officeDocument/2006/relationships/image" Target="../media/image219.png"/><Relationship Id="rId1" Type="http://schemas.openxmlformats.org/officeDocument/2006/relationships/slideLayout" Target="../slideLayouts/slideLayout55.xml"/><Relationship Id="rId4" Type="http://schemas.openxmlformats.org/officeDocument/2006/relationships/image" Target="../media/image3.png"/></Relationships>
</file>

<file path=ppt/slides/_rels/slide521.xml.rels><?xml version="1.0" encoding="UTF-8" standalone="yes"?>
<Relationships xmlns="http://schemas.openxmlformats.org/package/2006/relationships"><Relationship Id="rId3" Type="http://schemas.openxmlformats.org/officeDocument/2006/relationships/diagramData" Target="../diagrams/data142.xml"/><Relationship Id="rId7" Type="http://schemas.microsoft.com/office/2007/relationships/diagramDrawing" Target="../diagrams/drawing142.xml"/><Relationship Id="rId2" Type="http://schemas.openxmlformats.org/officeDocument/2006/relationships/image" Target="../media/image3.png"/><Relationship Id="rId1" Type="http://schemas.openxmlformats.org/officeDocument/2006/relationships/slideLayout" Target="../slideLayouts/slideLayout55.xml"/><Relationship Id="rId6" Type="http://schemas.openxmlformats.org/officeDocument/2006/relationships/diagramColors" Target="../diagrams/colors142.xml"/><Relationship Id="rId5" Type="http://schemas.openxmlformats.org/officeDocument/2006/relationships/diagramQuickStyle" Target="../diagrams/quickStyle142.xml"/><Relationship Id="rId4" Type="http://schemas.openxmlformats.org/officeDocument/2006/relationships/diagramLayout" Target="../diagrams/layout142.xml"/></Relationships>
</file>

<file path=ppt/slides/_rels/slide522.xml.rels><?xml version="1.0" encoding="UTF-8" standalone="yes"?>
<Relationships xmlns="http://schemas.openxmlformats.org/package/2006/relationships"><Relationship Id="rId3" Type="http://schemas.openxmlformats.org/officeDocument/2006/relationships/diagramData" Target="../diagrams/data143.xml"/><Relationship Id="rId7" Type="http://schemas.microsoft.com/office/2007/relationships/diagramDrawing" Target="../diagrams/drawing143.xml"/><Relationship Id="rId2" Type="http://schemas.openxmlformats.org/officeDocument/2006/relationships/image" Target="../media/image3.png"/><Relationship Id="rId1" Type="http://schemas.openxmlformats.org/officeDocument/2006/relationships/slideLayout" Target="../slideLayouts/slideLayout55.xml"/><Relationship Id="rId6" Type="http://schemas.openxmlformats.org/officeDocument/2006/relationships/diagramColors" Target="../diagrams/colors143.xml"/><Relationship Id="rId5" Type="http://schemas.openxmlformats.org/officeDocument/2006/relationships/diagramQuickStyle" Target="../diagrams/quickStyle143.xml"/><Relationship Id="rId4" Type="http://schemas.openxmlformats.org/officeDocument/2006/relationships/diagramLayout" Target="../diagrams/layout143.xml"/></Relationships>
</file>

<file path=ppt/slides/_rels/slide523.xml.rels><?xml version="1.0" encoding="UTF-8" standalone="yes"?>
<Relationships xmlns="http://schemas.openxmlformats.org/package/2006/relationships"><Relationship Id="rId3" Type="http://schemas.openxmlformats.org/officeDocument/2006/relationships/image" Target="../media/image222.svg"/><Relationship Id="rId2" Type="http://schemas.openxmlformats.org/officeDocument/2006/relationships/image" Target="../media/image221.png"/><Relationship Id="rId1" Type="http://schemas.openxmlformats.org/officeDocument/2006/relationships/slideLayout" Target="../slideLayouts/slideLayout55.xml"/><Relationship Id="rId4" Type="http://schemas.openxmlformats.org/officeDocument/2006/relationships/image" Target="../media/image3.png"/></Relationships>
</file>

<file path=ppt/slides/_rels/slide524.xml.rels><?xml version="1.0" encoding="UTF-8" standalone="yes"?>
<Relationships xmlns="http://schemas.openxmlformats.org/package/2006/relationships"><Relationship Id="rId3" Type="http://schemas.openxmlformats.org/officeDocument/2006/relationships/image" Target="../media/image222.svg"/><Relationship Id="rId2" Type="http://schemas.openxmlformats.org/officeDocument/2006/relationships/image" Target="../media/image221.png"/><Relationship Id="rId1" Type="http://schemas.openxmlformats.org/officeDocument/2006/relationships/slideLayout" Target="../slideLayouts/slideLayout55.xml"/><Relationship Id="rId4" Type="http://schemas.openxmlformats.org/officeDocument/2006/relationships/image" Target="../media/image3.png"/></Relationships>
</file>

<file path=ppt/slides/_rels/slide52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52.xml"/></Relationships>
</file>

<file path=ppt/slides/_rels/slide526.xml.rels><?xml version="1.0" encoding="UTF-8" standalone="yes"?>
<Relationships xmlns="http://schemas.openxmlformats.org/package/2006/relationships"><Relationship Id="rId3" Type="http://schemas.openxmlformats.org/officeDocument/2006/relationships/hyperlink" Target="https://duncanstephen.net/mental-illness-doesnt-excuse-treating-people-badly-hattie-gladwell-metro-news/" TargetMode="External"/><Relationship Id="rId2" Type="http://schemas.openxmlformats.org/officeDocument/2006/relationships/image" Target="../media/image223.jpg"/><Relationship Id="rId1" Type="http://schemas.openxmlformats.org/officeDocument/2006/relationships/slideLayout" Target="../slideLayouts/slideLayout121.xml"/><Relationship Id="rId4" Type="http://schemas.openxmlformats.org/officeDocument/2006/relationships/image" Target="../media/image3.png"/></Relationships>
</file>

<file path=ppt/slides/_rels/slide52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16.xml"/></Relationships>
</file>

<file path=ppt/slides/_rels/slide52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16.xml"/></Relationships>
</file>

<file path=ppt/slides/_rels/slide52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16.xml"/></Relationships>
</file>

<file path=ppt/slides/_rels/slide5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52.xml"/></Relationships>
</file>

<file path=ppt/slides/_rels/slide530.xml.rels><?xml version="1.0" encoding="UTF-8" standalone="yes"?>
<Relationships xmlns="http://schemas.openxmlformats.org/package/2006/relationships"><Relationship Id="rId3" Type="http://schemas.openxmlformats.org/officeDocument/2006/relationships/hyperlink" Target="https://pixabay.com/en/plan-do-act-check-system-workflow-1725510/" TargetMode="External"/><Relationship Id="rId2" Type="http://schemas.openxmlformats.org/officeDocument/2006/relationships/image" Target="../media/image224.jpg"/><Relationship Id="rId1" Type="http://schemas.openxmlformats.org/officeDocument/2006/relationships/slideLayout" Target="../slideLayouts/slideLayout116.xml"/><Relationship Id="rId4" Type="http://schemas.openxmlformats.org/officeDocument/2006/relationships/image" Target="../media/image3.png"/></Relationships>
</file>

<file path=ppt/slides/_rels/slide531.xml.rels><?xml version="1.0" encoding="UTF-8" standalone="yes"?>
<Relationships xmlns="http://schemas.openxmlformats.org/package/2006/relationships"><Relationship Id="rId3" Type="http://schemas.openxmlformats.org/officeDocument/2006/relationships/hyperlink" Target="https://www.peoplemattersglobal.com/news/skilling/asean-youths-value-soft-skills-for-future-22765" TargetMode="External"/><Relationship Id="rId2" Type="http://schemas.openxmlformats.org/officeDocument/2006/relationships/image" Target="../media/image225.jpg"/><Relationship Id="rId1" Type="http://schemas.openxmlformats.org/officeDocument/2006/relationships/slideLayout" Target="../slideLayouts/slideLayout121.xml"/><Relationship Id="rId4" Type="http://schemas.openxmlformats.org/officeDocument/2006/relationships/image" Target="../media/image3.png"/></Relationships>
</file>

<file path=ppt/slides/_rels/slide532.xml.rels><?xml version="1.0" encoding="UTF-8" standalone="yes"?>
<Relationships xmlns="http://schemas.openxmlformats.org/package/2006/relationships"><Relationship Id="rId3" Type="http://schemas.openxmlformats.org/officeDocument/2006/relationships/hyperlink" Target="http://www.marianoramosmejia.com.ar/habilidades-comunicativas-v-la-proactividad/" TargetMode="External"/><Relationship Id="rId2" Type="http://schemas.openxmlformats.org/officeDocument/2006/relationships/image" Target="../media/image226.jpg"/><Relationship Id="rId1" Type="http://schemas.openxmlformats.org/officeDocument/2006/relationships/slideLayout" Target="../slideLayouts/slideLayout116.xml"/><Relationship Id="rId4" Type="http://schemas.openxmlformats.org/officeDocument/2006/relationships/image" Target="../media/image3.png"/></Relationships>
</file>

<file path=ppt/slides/_rels/slide53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08.xml"/><Relationship Id="rId1" Type="http://schemas.openxmlformats.org/officeDocument/2006/relationships/slideLayout" Target="../slideLayouts/slideLayout116.xml"/></Relationships>
</file>

<file path=ppt/slides/_rels/slide53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53.xml"/></Relationships>
</file>

<file path=ppt/slides/_rels/slide535.xml.rels><?xml version="1.0" encoding="UTF-8" standalone="yes"?>
<Relationships xmlns="http://schemas.openxmlformats.org/package/2006/relationships"><Relationship Id="rId3" Type="http://schemas.openxmlformats.org/officeDocument/2006/relationships/image" Target="../media/image228.svg"/><Relationship Id="rId2" Type="http://schemas.openxmlformats.org/officeDocument/2006/relationships/image" Target="../media/image227.png"/><Relationship Id="rId1" Type="http://schemas.openxmlformats.org/officeDocument/2006/relationships/slideLayout" Target="../slideLayouts/slideLayout116.xml"/></Relationships>
</file>

<file path=ppt/slides/_rels/slide5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55.xml"/></Relationships>
</file>

<file path=ppt/slides/_rels/slide5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55.xml"/></Relationships>
</file>

<file path=ppt/slides/_rels/slide5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55.xml"/></Relationships>
</file>

<file path=ppt/slides/_rels/slide5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55.xml"/></Relationships>
</file>

<file path=ppt/slides/_rels/slide5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55.xml"/></Relationships>
</file>

<file path=ppt/slides/_rels/slide5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55.xml"/></Relationships>
</file>

<file path=ppt/slides/_rels/slide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7.xml"/><Relationship Id="rId5" Type="http://schemas.openxmlformats.org/officeDocument/2006/relationships/image" Target="../media/image3.png"/><Relationship Id="rId4" Type="http://schemas.microsoft.com/office/2007/relationships/hdphoto" Target="../media/hdphoto1.wdp"/></Relationships>
</file>

<file path=ppt/slides/_rels/slide60.xml.rels><?xml version="1.0" encoding="UTF-8" standalone="yes"?>
<Relationships xmlns="http://schemas.openxmlformats.org/package/2006/relationships"><Relationship Id="rId3" Type="http://schemas.openxmlformats.org/officeDocument/2006/relationships/diagramLayout" Target="../diagrams/layout2.xml"/><Relationship Id="rId7" Type="http://schemas.openxmlformats.org/officeDocument/2006/relationships/image" Target="../media/image3.png"/><Relationship Id="rId2" Type="http://schemas.openxmlformats.org/officeDocument/2006/relationships/diagramData" Target="../diagrams/data2.xml"/><Relationship Id="rId1" Type="http://schemas.openxmlformats.org/officeDocument/2006/relationships/slideLayout" Target="../slideLayouts/slideLayout55.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61.xml.rels><?xml version="1.0" encoding="UTF-8" standalone="yes"?>
<Relationships xmlns="http://schemas.openxmlformats.org/package/2006/relationships"><Relationship Id="rId3" Type="http://schemas.openxmlformats.org/officeDocument/2006/relationships/diagramLayout" Target="../diagrams/layout3.xml"/><Relationship Id="rId7" Type="http://schemas.openxmlformats.org/officeDocument/2006/relationships/image" Target="../media/image3.png"/><Relationship Id="rId2" Type="http://schemas.openxmlformats.org/officeDocument/2006/relationships/diagramData" Target="../diagrams/data3.xml"/><Relationship Id="rId1" Type="http://schemas.openxmlformats.org/officeDocument/2006/relationships/slideLayout" Target="../slideLayouts/slideLayout55.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62.xml.rels><?xml version="1.0" encoding="UTF-8" standalone="yes"?>
<Relationships xmlns="http://schemas.openxmlformats.org/package/2006/relationships"><Relationship Id="rId3" Type="http://schemas.openxmlformats.org/officeDocument/2006/relationships/diagramLayout" Target="../diagrams/layout4.xml"/><Relationship Id="rId7" Type="http://schemas.openxmlformats.org/officeDocument/2006/relationships/image" Target="../media/image3.png"/><Relationship Id="rId2" Type="http://schemas.openxmlformats.org/officeDocument/2006/relationships/diagramData" Target="../diagrams/data4.xml"/><Relationship Id="rId1" Type="http://schemas.openxmlformats.org/officeDocument/2006/relationships/slideLayout" Target="../slideLayouts/slideLayout55.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_rels/slide63.xml.rels><?xml version="1.0" encoding="UTF-8" standalone="yes"?>
<Relationships xmlns="http://schemas.openxmlformats.org/package/2006/relationships"><Relationship Id="rId3" Type="http://schemas.openxmlformats.org/officeDocument/2006/relationships/diagramLayout" Target="../diagrams/layout5.xml"/><Relationship Id="rId7" Type="http://schemas.openxmlformats.org/officeDocument/2006/relationships/image" Target="../media/image3.png"/><Relationship Id="rId2" Type="http://schemas.openxmlformats.org/officeDocument/2006/relationships/diagramData" Target="../diagrams/data5.xml"/><Relationship Id="rId1" Type="http://schemas.openxmlformats.org/officeDocument/2006/relationships/slideLayout" Target="../slideLayouts/slideLayout55.xml"/><Relationship Id="rId6" Type="http://schemas.microsoft.com/office/2007/relationships/diagramDrawing" Target="../diagrams/drawing5.xml"/><Relationship Id="rId5" Type="http://schemas.openxmlformats.org/officeDocument/2006/relationships/diagramColors" Target="../diagrams/colors5.xml"/><Relationship Id="rId4" Type="http://schemas.openxmlformats.org/officeDocument/2006/relationships/diagramQuickStyle" Target="../diagrams/quickStyle5.xml"/></Relationships>
</file>

<file path=ppt/slides/_rels/slide64.xml.rels><?xml version="1.0" encoding="UTF-8" standalone="yes"?>
<Relationships xmlns="http://schemas.openxmlformats.org/package/2006/relationships"><Relationship Id="rId3" Type="http://schemas.openxmlformats.org/officeDocument/2006/relationships/diagramLayout" Target="../diagrams/layout6.xml"/><Relationship Id="rId7" Type="http://schemas.openxmlformats.org/officeDocument/2006/relationships/image" Target="../media/image3.png"/><Relationship Id="rId2" Type="http://schemas.openxmlformats.org/officeDocument/2006/relationships/diagramData" Target="../diagrams/data6.xml"/><Relationship Id="rId1" Type="http://schemas.openxmlformats.org/officeDocument/2006/relationships/slideLayout" Target="../slideLayouts/slideLayout55.xml"/><Relationship Id="rId6" Type="http://schemas.microsoft.com/office/2007/relationships/diagramDrawing" Target="../diagrams/drawing6.xml"/><Relationship Id="rId5" Type="http://schemas.openxmlformats.org/officeDocument/2006/relationships/diagramColors" Target="../diagrams/colors6.xml"/><Relationship Id="rId4" Type="http://schemas.openxmlformats.org/officeDocument/2006/relationships/diagramQuickStyle" Target="../diagrams/quickStyle6.xml"/></Relationships>
</file>

<file path=ppt/slides/_rels/slide65.xml.rels><?xml version="1.0" encoding="UTF-8" standalone="yes"?>
<Relationships xmlns="http://schemas.openxmlformats.org/package/2006/relationships"><Relationship Id="rId3" Type="http://schemas.openxmlformats.org/officeDocument/2006/relationships/diagramLayout" Target="../diagrams/layout7.xml"/><Relationship Id="rId7" Type="http://schemas.openxmlformats.org/officeDocument/2006/relationships/image" Target="../media/image3.png"/><Relationship Id="rId2" Type="http://schemas.openxmlformats.org/officeDocument/2006/relationships/diagramData" Target="../diagrams/data7.xml"/><Relationship Id="rId1" Type="http://schemas.openxmlformats.org/officeDocument/2006/relationships/slideLayout" Target="../slideLayouts/slideLayout55.xml"/><Relationship Id="rId6" Type="http://schemas.microsoft.com/office/2007/relationships/diagramDrawing" Target="../diagrams/drawing7.xml"/><Relationship Id="rId5" Type="http://schemas.openxmlformats.org/officeDocument/2006/relationships/diagramColors" Target="../diagrams/colors7.xml"/><Relationship Id="rId4" Type="http://schemas.openxmlformats.org/officeDocument/2006/relationships/diagramQuickStyle" Target="../diagrams/quickStyle7.xml"/></Relationships>
</file>

<file path=ppt/slides/_rels/slide66.xml.rels><?xml version="1.0" encoding="UTF-8" standalone="yes"?>
<Relationships xmlns="http://schemas.openxmlformats.org/package/2006/relationships"><Relationship Id="rId3" Type="http://schemas.openxmlformats.org/officeDocument/2006/relationships/diagramLayout" Target="../diagrams/layout8.xml"/><Relationship Id="rId7" Type="http://schemas.openxmlformats.org/officeDocument/2006/relationships/image" Target="../media/image3.png"/><Relationship Id="rId2" Type="http://schemas.openxmlformats.org/officeDocument/2006/relationships/diagramData" Target="../diagrams/data8.xml"/><Relationship Id="rId1" Type="http://schemas.openxmlformats.org/officeDocument/2006/relationships/slideLayout" Target="../slideLayouts/slideLayout55.xml"/><Relationship Id="rId6" Type="http://schemas.microsoft.com/office/2007/relationships/diagramDrawing" Target="../diagrams/drawing8.xml"/><Relationship Id="rId5" Type="http://schemas.openxmlformats.org/officeDocument/2006/relationships/diagramColors" Target="../diagrams/colors8.xml"/><Relationship Id="rId4" Type="http://schemas.openxmlformats.org/officeDocument/2006/relationships/diagramQuickStyle" Target="../diagrams/quickStyle8.xml"/></Relationships>
</file>

<file path=ppt/slides/_rels/slide67.xml.rels><?xml version="1.0" encoding="UTF-8" standalone="yes"?>
<Relationships xmlns="http://schemas.openxmlformats.org/package/2006/relationships"><Relationship Id="rId3" Type="http://schemas.openxmlformats.org/officeDocument/2006/relationships/diagramLayout" Target="../diagrams/layout9.xml"/><Relationship Id="rId7" Type="http://schemas.openxmlformats.org/officeDocument/2006/relationships/image" Target="../media/image3.png"/><Relationship Id="rId2" Type="http://schemas.openxmlformats.org/officeDocument/2006/relationships/diagramData" Target="../diagrams/data9.xml"/><Relationship Id="rId1" Type="http://schemas.openxmlformats.org/officeDocument/2006/relationships/slideLayout" Target="../slideLayouts/slideLayout55.xml"/><Relationship Id="rId6" Type="http://schemas.microsoft.com/office/2007/relationships/diagramDrawing" Target="../diagrams/drawing9.xml"/><Relationship Id="rId5" Type="http://schemas.openxmlformats.org/officeDocument/2006/relationships/diagramColors" Target="../diagrams/colors9.xml"/><Relationship Id="rId4" Type="http://schemas.openxmlformats.org/officeDocument/2006/relationships/diagramQuickStyle" Target="../diagrams/quickStyle9.xml"/></Relationships>
</file>

<file path=ppt/slides/_rels/slide68.xml.rels><?xml version="1.0" encoding="UTF-8" standalone="yes"?>
<Relationships xmlns="http://schemas.openxmlformats.org/package/2006/relationships"><Relationship Id="rId3" Type="http://schemas.openxmlformats.org/officeDocument/2006/relationships/diagramLayout" Target="../diagrams/layout10.xml"/><Relationship Id="rId7" Type="http://schemas.openxmlformats.org/officeDocument/2006/relationships/image" Target="../media/image3.png"/><Relationship Id="rId2" Type="http://schemas.openxmlformats.org/officeDocument/2006/relationships/diagramData" Target="../diagrams/data10.xml"/><Relationship Id="rId1" Type="http://schemas.openxmlformats.org/officeDocument/2006/relationships/slideLayout" Target="../slideLayouts/slideLayout55.xml"/><Relationship Id="rId6" Type="http://schemas.microsoft.com/office/2007/relationships/diagramDrawing" Target="../diagrams/drawing10.xml"/><Relationship Id="rId5" Type="http://schemas.openxmlformats.org/officeDocument/2006/relationships/diagramColors" Target="../diagrams/colors10.xml"/><Relationship Id="rId4" Type="http://schemas.openxmlformats.org/officeDocument/2006/relationships/diagramQuickStyle" Target="../diagrams/quickStyle10.xml"/></Relationships>
</file>

<file path=ppt/slides/_rels/slide6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21.xml"/></Relationships>
</file>

<file path=ppt/slides/_rels/slide7.xml.rels><?xml version="1.0" encoding="UTF-8" standalone="yes"?>
<Relationships xmlns="http://schemas.openxmlformats.org/package/2006/relationships"><Relationship Id="rId3" Type="http://schemas.openxmlformats.org/officeDocument/2006/relationships/image" Target="../media/image6.wmf"/><Relationship Id="rId2" Type="http://schemas.openxmlformats.org/officeDocument/2006/relationships/oleObject" Target="../embeddings/oleObject1.bin"/><Relationship Id="rId1" Type="http://schemas.openxmlformats.org/officeDocument/2006/relationships/slideLayout" Target="../slideLayouts/slideLayout4.xml"/><Relationship Id="rId6" Type="http://schemas.openxmlformats.org/officeDocument/2006/relationships/image" Target="../media/image3.png"/><Relationship Id="rId5" Type="http://schemas.openxmlformats.org/officeDocument/2006/relationships/image" Target="../media/image7.wmf"/><Relationship Id="rId4" Type="http://schemas.openxmlformats.org/officeDocument/2006/relationships/oleObject" Target="../embeddings/oleObject2.bin"/></Relationships>
</file>

<file path=ppt/slides/_rels/slide7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21.xml"/></Relationships>
</file>

<file path=ppt/slides/_rels/slide7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21.xml"/></Relationships>
</file>

<file path=ppt/slides/_rels/slide7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21.xml"/></Relationships>
</file>

<file path=ppt/slides/_rels/slide73.xml.rels><?xml version="1.0" encoding="UTF-8" standalone="yes"?>
<Relationships xmlns="http://schemas.openxmlformats.org/package/2006/relationships"><Relationship Id="rId3" Type="http://schemas.openxmlformats.org/officeDocument/2006/relationships/image" Target="../media/image13.emf"/><Relationship Id="rId2" Type="http://schemas.openxmlformats.org/officeDocument/2006/relationships/image" Target="../media/image3.png"/><Relationship Id="rId1" Type="http://schemas.openxmlformats.org/officeDocument/2006/relationships/slideLayout" Target="../slideLayouts/slideLayout121.xml"/></Relationships>
</file>

<file path=ppt/slides/_rels/slide7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21.xml"/></Relationships>
</file>

<file path=ppt/slides/_rels/slide7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21.xml"/></Relationships>
</file>

<file path=ppt/slides/_rels/slide7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21.xml"/></Relationships>
</file>

<file path=ppt/slides/_rels/slide7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21.xml"/></Relationships>
</file>

<file path=ppt/slides/_rels/slide7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21.xml"/></Relationships>
</file>

<file path=ppt/slides/_rels/slide7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hyperlink" Target="http://www.samhsa.gov/samhsa_news/volumexiv_2/article4.htm" TargetMode="External"/><Relationship Id="rId1" Type="http://schemas.openxmlformats.org/officeDocument/2006/relationships/slideLayout" Target="../slideLayouts/slideLayout121.xml"/></Relationships>
</file>

<file path=ppt/slides/_rels/slide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21.xml"/></Relationships>
</file>

<file path=ppt/slides/_rels/slide8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21.xml"/></Relationships>
</file>

<file path=ppt/slides/_rels/slide8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21.xml"/></Relationships>
</file>

<file path=ppt/slides/_rels/slide8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21.xml"/></Relationships>
</file>

<file path=ppt/slides/_rels/slide8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21.xml"/></Relationships>
</file>

<file path=ppt/slides/_rels/slide8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21.xml"/></Relationships>
</file>

<file path=ppt/slides/_rels/slide8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21.xml"/></Relationships>
</file>

<file path=ppt/slides/_rels/slide8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21.xml"/></Relationships>
</file>

<file path=ppt/slides/_rels/slide8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21.xml"/></Relationships>
</file>

<file path=ppt/slides/_rels/slide8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21.xml"/></Relationships>
</file>

<file path=ppt/slides/_rels/slide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21.xml"/></Relationships>
</file>

<file path=ppt/slides/_rels/slide9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21.xml"/></Relationships>
</file>

<file path=ppt/slides/_rels/slide9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21.xml"/></Relationships>
</file>

<file path=ppt/slides/_rels/slide9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21.xml"/></Relationships>
</file>

<file path=ppt/slides/_rels/slide9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21.xml"/></Relationships>
</file>

<file path=ppt/slides/_rels/slide9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21.xml"/></Relationships>
</file>

<file path=ppt/slides/_rels/slide9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21.xml"/></Relationships>
</file>

<file path=ppt/slides/_rels/slide9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21.xml"/></Relationships>
</file>

<file path=ppt/slides/_rels/slide9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55.xml"/></Relationships>
</file>

<file path=ppt/slides/_rels/slide9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xml"/><Relationship Id="rId1" Type="http://schemas.openxmlformats.org/officeDocument/2006/relationships/slideLayout" Target="../slideLayouts/slideLayout50.xml"/></Relationships>
</file>

<file path=ppt/slides/slide1.xml><?xml version="1.0" encoding="utf-8"?>
<p:sld xmlns:a="http://schemas.openxmlformats.org/drawingml/2006/main" xmlns:r="http://schemas.openxmlformats.org/officeDocument/2006/relationships" xmlns:p="http://schemas.openxmlformats.org/presentationml/2006/main">
  <p:cSld>
    <p:bg>
      <p:bgPr>
        <a:gradFill flip="none" rotWithShape="1">
          <a:gsLst>
            <a:gs pos="79000">
              <a:srgbClr val="E7F5C8"/>
            </a:gs>
            <a:gs pos="71000">
              <a:schemeClr val="accent1">
                <a:lumMod val="5000"/>
                <a:lumOff val="95000"/>
              </a:schemeClr>
            </a:gs>
            <a:gs pos="86000">
              <a:schemeClr val="accent1">
                <a:lumMod val="45000"/>
                <a:lumOff val="55000"/>
              </a:schemeClr>
            </a:gs>
            <a:gs pos="96000">
              <a:schemeClr val="accent1">
                <a:lumMod val="45000"/>
                <a:lumOff val="55000"/>
              </a:schemeClr>
            </a:gs>
            <a:gs pos="100000">
              <a:schemeClr val="accent1">
                <a:lumMod val="30000"/>
                <a:lumOff val="70000"/>
              </a:schemeClr>
            </a:gs>
          </a:gsLst>
          <a:lin ang="5400000" scaled="0"/>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154955" y="2249571"/>
            <a:ext cx="7102354" cy="119556"/>
          </a:xfrm>
        </p:spPr>
        <p:txBody>
          <a:bodyPr/>
          <a:lstStyle/>
          <a:p>
            <a:endParaRPr lang="en-US" dirty="0"/>
          </a:p>
        </p:txBody>
      </p:sp>
      <p:sp>
        <p:nvSpPr>
          <p:cNvPr id="3" name="Subtitle 2"/>
          <p:cNvSpPr>
            <a:spLocks noGrp="1"/>
          </p:cNvSpPr>
          <p:nvPr>
            <p:ph type="subTitle" idx="1"/>
          </p:nvPr>
        </p:nvSpPr>
        <p:spPr>
          <a:xfrm>
            <a:off x="1054846" y="3718848"/>
            <a:ext cx="8825658" cy="2778934"/>
          </a:xfrm>
        </p:spPr>
        <p:txBody>
          <a:bodyPr>
            <a:normAutofit/>
          </a:bodyPr>
          <a:lstStyle/>
          <a:p>
            <a:r>
              <a:rPr lang="en-US" sz="3200" dirty="0">
                <a:solidFill>
                  <a:schemeClr val="accent2">
                    <a:lumMod val="75000"/>
                  </a:schemeClr>
                </a:solidFill>
              </a:rPr>
              <a:t>Behavioral Health Case Management</a:t>
            </a:r>
          </a:p>
          <a:p>
            <a:pPr algn="ctr"/>
            <a:r>
              <a:rPr lang="en-US" sz="3200" dirty="0">
                <a:solidFill>
                  <a:schemeClr val="accent2">
                    <a:lumMod val="75000"/>
                  </a:schemeClr>
                </a:solidFill>
              </a:rPr>
              <a:t>Training</a:t>
            </a:r>
          </a:p>
          <a:p>
            <a:pPr algn="ctr"/>
            <a:endParaRPr lang="en-US" sz="3200" dirty="0">
              <a:solidFill>
                <a:schemeClr val="accent2">
                  <a:lumMod val="75000"/>
                </a:schemeClr>
              </a:solidFill>
            </a:endParaRPr>
          </a:p>
          <a:p>
            <a:pPr algn="l"/>
            <a:endParaRPr lang="en-US" sz="3200" dirty="0">
              <a:solidFill>
                <a:schemeClr val="accent2">
                  <a:lumMod val="75000"/>
                </a:schemeClr>
              </a:solidFill>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82771" y="196141"/>
            <a:ext cx="8427484" cy="3494101"/>
          </a:xfrm>
          <a:prstGeom prst="rect">
            <a:avLst/>
          </a:prstGeom>
        </p:spPr>
      </p:pic>
      <p:sp>
        <p:nvSpPr>
          <p:cNvPr id="4" name="AutoShape 2" descr="Oklahoma Department of Mental Health and Substance Abuse Services - Home |  Facebook"/>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AutoShape 4" descr="Oklahoma Department of Mental Health and Substance Abuse Services - Home |  Faceboo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7" name="AutoShape 6" descr="Oklahoma Department of Mental Health and Substance Abuse Services - Home |  Facebook"/>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pic>
        <p:nvPicPr>
          <p:cNvPr id="8" name="Picture 7" descr="https://cdn-az.allevents.in/events2/banners/97ead3ea2dc87975a6790d5ed8e26eb2275e3de62e9f00cd0e5f3a728ecd7310-rimg-w400-h400-gmir?v=158361963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03444" y="5117135"/>
            <a:ext cx="2102715" cy="1606204"/>
          </a:xfrm>
          <a:prstGeom prst="rect">
            <a:avLst/>
          </a:prstGeom>
          <a:noFill/>
          <a:ln>
            <a:noFill/>
          </a:ln>
        </p:spPr>
      </p:pic>
    </p:spTree>
    <p:extLst>
      <p:ext uri="{BB962C8B-B14F-4D97-AF65-F5344CB8AC3E}">
        <p14:creationId xmlns:p14="http://schemas.microsoft.com/office/powerpoint/2010/main" val="303233690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Straight Connector 9">
            <a:extLst>
              <a:ext uri="{FF2B5EF4-FFF2-40B4-BE49-F238E27FC236}">
                <a16:creationId xmlns:a16="http://schemas.microsoft.com/office/drawing/2014/main" id="{0B5F7E3B-C5F1-40E0-A491-558BAFBC112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241804" y="1460500"/>
            <a:ext cx="0" cy="3937000"/>
          </a:xfrm>
          <a:prstGeom prst="line">
            <a:avLst/>
          </a:prstGeom>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a:xfrm>
            <a:off x="643467" y="816638"/>
            <a:ext cx="3367359" cy="5224724"/>
          </a:xfrm>
        </p:spPr>
        <p:txBody>
          <a:bodyPr anchor="ctr">
            <a:normAutofit/>
          </a:bodyPr>
          <a:lstStyle/>
          <a:p>
            <a:r>
              <a:rPr lang="en-US" dirty="0"/>
              <a:t>Associated features of Schizophrenia</a:t>
            </a:r>
            <a:br>
              <a:rPr lang="en-US" b="1" dirty="0"/>
            </a:br>
            <a:endParaRPr lang="en-US" dirty="0"/>
          </a:p>
        </p:txBody>
      </p:sp>
      <p:sp>
        <p:nvSpPr>
          <p:cNvPr id="3" name="Content Placeholder 2"/>
          <p:cNvSpPr>
            <a:spLocks noGrp="1"/>
          </p:cNvSpPr>
          <p:nvPr>
            <p:ph idx="1"/>
          </p:nvPr>
        </p:nvSpPr>
        <p:spPr>
          <a:xfrm>
            <a:off x="4654295" y="816638"/>
            <a:ext cx="4619706" cy="5224724"/>
          </a:xfrm>
        </p:spPr>
        <p:txBody>
          <a:bodyPr anchor="ctr">
            <a:normAutofit/>
          </a:bodyPr>
          <a:lstStyle/>
          <a:p>
            <a:r>
              <a:rPr lang="en-US" sz="2400" b="1" dirty="0">
                <a:solidFill>
                  <a:schemeClr val="accent2">
                    <a:lumMod val="50000"/>
                  </a:schemeClr>
                </a:solidFill>
              </a:rPr>
              <a:t>Dysphonic mood</a:t>
            </a:r>
            <a:r>
              <a:rPr lang="en-US" sz="2400" dirty="0">
                <a:solidFill>
                  <a:schemeClr val="accent2">
                    <a:lumMod val="50000"/>
                  </a:schemeClr>
                </a:solidFill>
              </a:rPr>
              <a:t> – depression, anxiety, anger (Unhappiness)</a:t>
            </a:r>
          </a:p>
          <a:p>
            <a:r>
              <a:rPr lang="en-US" sz="2400" b="1" dirty="0">
                <a:solidFill>
                  <a:schemeClr val="accent2">
                    <a:lumMod val="50000"/>
                  </a:schemeClr>
                </a:solidFill>
              </a:rPr>
              <a:t>Psychomotor (Movement) activity abnormalities</a:t>
            </a:r>
            <a:r>
              <a:rPr lang="en-US" sz="2400" dirty="0">
                <a:solidFill>
                  <a:schemeClr val="accent2">
                    <a:lumMod val="50000"/>
                  </a:schemeClr>
                </a:solidFill>
              </a:rPr>
              <a:t> – pacing, rocking, apathetic immobility</a:t>
            </a:r>
          </a:p>
          <a:p>
            <a:r>
              <a:rPr lang="en-US" sz="2400" b="1" dirty="0">
                <a:solidFill>
                  <a:schemeClr val="accent2">
                    <a:lumMod val="50000"/>
                  </a:schemeClr>
                </a:solidFill>
              </a:rPr>
              <a:t>Grimacing, posturing, ritualistic or stereotyped behaviors</a:t>
            </a:r>
          </a:p>
          <a:p>
            <a:r>
              <a:rPr lang="en-US" sz="2400" b="1" dirty="0">
                <a:solidFill>
                  <a:schemeClr val="accent2">
                    <a:lumMod val="50000"/>
                  </a:schemeClr>
                </a:solidFill>
              </a:rPr>
              <a:t>Disturbances in sleep</a:t>
            </a:r>
          </a:p>
          <a:p>
            <a:pPr marL="0" indent="0">
              <a:buNone/>
            </a:pPr>
            <a:endParaRPr lang="en-US" dirty="0"/>
          </a:p>
        </p:txBody>
      </p:sp>
      <p:pic>
        <p:nvPicPr>
          <p:cNvPr id="5" name="Picture 4"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12193264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grpId="0" nodeType="click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fade">
                                      <p:cBhvr>
                                        <p:cTn id="11" dur="500"/>
                                        <p:tgtEl>
                                          <p:spTgt spid="3">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3">
                                            <p:txEl>
                                              <p:pRg st="1" end="1"/>
                                            </p:txEl>
                                          </p:spTgt>
                                        </p:tgtEl>
                                        <p:attrNameLst>
                                          <p:attrName>style.visibility</p:attrName>
                                        </p:attrNameLst>
                                      </p:cBhvr>
                                      <p:to>
                                        <p:strVal val="visible"/>
                                      </p:to>
                                    </p:set>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Effect transition="in" filter="fade">
                                      <p:cBhvr>
                                        <p:cTn id="21" dur="500"/>
                                        <p:tgtEl>
                                          <p:spTgt spid="3">
                                            <p:txEl>
                                              <p:pRg st="2" end="2"/>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3">
                                            <p:txEl>
                                              <p:pRg st="3" end="3"/>
                                            </p:txEl>
                                          </p:spTgt>
                                        </p:tgtEl>
                                        <p:attrNameLst>
                                          <p:attrName>style.visibility</p:attrName>
                                        </p:attrNameLst>
                                      </p:cBhvr>
                                      <p:to>
                                        <p:strVal val="visible"/>
                                      </p:to>
                                    </p:set>
                                    <p:animEffect transition="in" filter="fade">
                                      <p:cBhvr>
                                        <p:cTn id="26"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a:xfrm>
            <a:off x="668200" y="591351"/>
            <a:ext cx="3367359" cy="3937000"/>
          </a:xfrm>
        </p:spPr>
        <p:txBody>
          <a:bodyPr anchor="ctr">
            <a:normAutofit/>
          </a:bodyPr>
          <a:lstStyle/>
          <a:p>
            <a:pPr marL="54864">
              <a:defRPr/>
            </a:pPr>
            <a:br>
              <a:rPr lang="en-US" dirty="0"/>
            </a:br>
            <a:br>
              <a:rPr lang="en-US" dirty="0"/>
            </a:br>
            <a:r>
              <a:rPr lang="en-US" b="1" dirty="0">
                <a:effectLst>
                  <a:outerShdw blurRad="38100" dist="38100" dir="2700000" algn="tl">
                    <a:srgbClr val="000000">
                      <a:alpha val="43137"/>
                    </a:srgbClr>
                  </a:outerShdw>
                </a:effectLst>
              </a:rPr>
              <a:t>What is Case Management? </a:t>
            </a:r>
          </a:p>
        </p:txBody>
      </p:sp>
      <p:sp>
        <p:nvSpPr>
          <p:cNvPr id="10243" name="Rectangle 3"/>
          <p:cNvSpPr>
            <a:spLocks noGrp="1" noChangeArrowheads="1"/>
          </p:cNvSpPr>
          <p:nvPr>
            <p:ph idx="1"/>
          </p:nvPr>
        </p:nvSpPr>
        <p:spPr>
          <a:xfrm>
            <a:off x="4129859" y="507355"/>
            <a:ext cx="5229293" cy="5224724"/>
          </a:xfrm>
        </p:spPr>
        <p:txBody>
          <a:bodyPr anchor="ctr">
            <a:normAutofit/>
          </a:bodyPr>
          <a:lstStyle/>
          <a:p>
            <a:pPr>
              <a:spcBef>
                <a:spcPts val="0"/>
              </a:spcBef>
              <a:buNone/>
              <a:defRPr/>
            </a:pPr>
            <a:endParaRPr lang="en-US" dirty="0"/>
          </a:p>
          <a:p>
            <a:pPr>
              <a:spcBef>
                <a:spcPts val="0"/>
              </a:spcBef>
              <a:buNone/>
              <a:defRPr/>
            </a:pPr>
            <a:r>
              <a:rPr lang="en-US" sz="2000" b="1" dirty="0">
                <a:solidFill>
                  <a:schemeClr val="accent2">
                    <a:lumMod val="50000"/>
                  </a:schemeClr>
                </a:solidFill>
              </a:rPr>
              <a:t>National Association of Case Management</a:t>
            </a:r>
          </a:p>
          <a:p>
            <a:pPr>
              <a:spcBef>
                <a:spcPts val="0"/>
              </a:spcBef>
              <a:buNone/>
              <a:defRPr/>
            </a:pPr>
            <a:endParaRPr lang="en-US" sz="2000" b="1" dirty="0">
              <a:solidFill>
                <a:schemeClr val="accent2">
                  <a:lumMod val="50000"/>
                </a:schemeClr>
              </a:solidFill>
            </a:endParaRPr>
          </a:p>
          <a:p>
            <a:pPr marL="640080" lvl="1">
              <a:defRPr/>
            </a:pPr>
            <a:r>
              <a:rPr lang="en-US" sz="2000" dirty="0">
                <a:solidFill>
                  <a:schemeClr val="accent2">
                    <a:lumMod val="50000"/>
                  </a:schemeClr>
                </a:solidFill>
              </a:rPr>
              <a:t>Engaging in a hopeful relationship with the person/family served</a:t>
            </a:r>
          </a:p>
          <a:p>
            <a:pPr marL="640080" lvl="1">
              <a:buNone/>
              <a:defRPr/>
            </a:pPr>
            <a:endParaRPr lang="en-US" sz="2000" dirty="0">
              <a:solidFill>
                <a:schemeClr val="accent2">
                  <a:lumMod val="50000"/>
                </a:schemeClr>
              </a:solidFill>
            </a:endParaRPr>
          </a:p>
          <a:p>
            <a:pPr marL="640080" lvl="1">
              <a:defRPr/>
            </a:pPr>
            <a:r>
              <a:rPr lang="en-US" sz="2000" dirty="0">
                <a:solidFill>
                  <a:schemeClr val="accent2">
                    <a:lumMod val="50000"/>
                  </a:schemeClr>
                </a:solidFill>
              </a:rPr>
              <a:t>Assessment of strengths and needs</a:t>
            </a:r>
          </a:p>
          <a:p>
            <a:pPr marL="640080" lvl="1">
              <a:buNone/>
              <a:defRPr/>
            </a:pPr>
            <a:endParaRPr lang="en-US" sz="2000" dirty="0">
              <a:solidFill>
                <a:schemeClr val="accent2">
                  <a:lumMod val="50000"/>
                </a:schemeClr>
              </a:solidFill>
            </a:endParaRPr>
          </a:p>
          <a:p>
            <a:pPr marL="640080" lvl="1">
              <a:defRPr/>
            </a:pPr>
            <a:r>
              <a:rPr lang="en-US" sz="2000" dirty="0">
                <a:solidFill>
                  <a:schemeClr val="accent2">
                    <a:lumMod val="50000"/>
                  </a:schemeClr>
                </a:solidFill>
              </a:rPr>
              <a:t>Developing in partnership with the person/family a service plan to achieve desired outcomes</a:t>
            </a:r>
          </a:p>
          <a:p>
            <a:pPr>
              <a:spcBef>
                <a:spcPts val="0"/>
              </a:spcBef>
              <a:buFont typeface="Wingdings 2"/>
              <a:buChar char=""/>
              <a:defRPr/>
            </a:pPr>
            <a:endParaRPr lang="en-US" dirty="0"/>
          </a:p>
        </p:txBody>
      </p:sp>
      <p:pic>
        <p:nvPicPr>
          <p:cNvPr id="5" name="Picture 4"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2755466817"/>
      </p:ext>
    </p:extLst>
  </p:cSld>
  <p:clrMapOvr>
    <a:masterClrMapping/>
  </p:clrMapOvr>
  <mc:AlternateContent xmlns:mc="http://schemas.openxmlformats.org/markup-compatibility/2006" xmlns:p14="http://schemas.microsoft.com/office/powerpoint/2010/main">
    <mc:Choice Requires="p14">
      <p:transition spd="slow" p14:dur="1500" advClick="0">
        <p:split orient="vert"/>
      </p:transition>
    </mc:Choice>
    <mc:Fallback xmlns="">
      <p:transition spd="slow" advClick="0">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242"/>
                                        </p:tgtEl>
                                        <p:attrNameLst>
                                          <p:attrName>style.visibility</p:attrName>
                                        </p:attrNameLst>
                                      </p:cBhvr>
                                      <p:to>
                                        <p:strVal val="visible"/>
                                      </p:to>
                                    </p:set>
                                    <p:animEffect transition="in" filter="fade">
                                      <p:cBhvr>
                                        <p:cTn id="7" dur="500"/>
                                        <p:tgtEl>
                                          <p:spTgt spid="1024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0243">
                                            <p:txEl>
                                              <p:pRg st="1" end="1"/>
                                            </p:txEl>
                                          </p:spTgt>
                                        </p:tgtEl>
                                        <p:attrNameLst>
                                          <p:attrName>style.visibility</p:attrName>
                                        </p:attrNameLst>
                                      </p:cBhvr>
                                      <p:to>
                                        <p:strVal val="visible"/>
                                      </p:to>
                                    </p:set>
                                    <p:animEffect transition="in" filter="barn(inVertical)">
                                      <p:cBhvr>
                                        <p:cTn id="12" dur="500"/>
                                        <p:tgtEl>
                                          <p:spTgt spid="10243">
                                            <p:txEl>
                                              <p:pRg st="1" end="1"/>
                                            </p:txEl>
                                          </p:spTgt>
                                        </p:tgtEl>
                                      </p:cBhvr>
                                    </p:animEffect>
                                  </p:childTnLst>
                                </p:cTn>
                              </p:par>
                              <p:par>
                                <p:cTn id="13" presetID="16" presetClass="entr" presetSubtype="21" fill="hold" nodeType="withEffect">
                                  <p:stCondLst>
                                    <p:cond delay="0"/>
                                  </p:stCondLst>
                                  <p:childTnLst>
                                    <p:set>
                                      <p:cBhvr>
                                        <p:cTn id="14" dur="1" fill="hold">
                                          <p:stCondLst>
                                            <p:cond delay="0"/>
                                          </p:stCondLst>
                                        </p:cTn>
                                        <p:tgtEl>
                                          <p:spTgt spid="10243">
                                            <p:txEl>
                                              <p:pRg st="3" end="3"/>
                                            </p:txEl>
                                          </p:spTgt>
                                        </p:tgtEl>
                                        <p:attrNameLst>
                                          <p:attrName>style.visibility</p:attrName>
                                        </p:attrNameLst>
                                      </p:cBhvr>
                                      <p:to>
                                        <p:strVal val="visible"/>
                                      </p:to>
                                    </p:set>
                                    <p:animEffect transition="in" filter="barn(inVertical)">
                                      <p:cBhvr>
                                        <p:cTn id="15" dur="500"/>
                                        <p:tgtEl>
                                          <p:spTgt spid="10243">
                                            <p:txEl>
                                              <p:pRg st="3" end="3"/>
                                            </p:txEl>
                                          </p:spTgt>
                                        </p:tgtEl>
                                      </p:cBhvr>
                                    </p:animEffect>
                                  </p:childTnLst>
                                </p:cTn>
                              </p:par>
                              <p:par>
                                <p:cTn id="16" presetID="16" presetClass="entr" presetSubtype="21" fill="hold" nodeType="withEffect">
                                  <p:stCondLst>
                                    <p:cond delay="0"/>
                                  </p:stCondLst>
                                  <p:childTnLst>
                                    <p:set>
                                      <p:cBhvr>
                                        <p:cTn id="17" dur="1" fill="hold">
                                          <p:stCondLst>
                                            <p:cond delay="0"/>
                                          </p:stCondLst>
                                        </p:cTn>
                                        <p:tgtEl>
                                          <p:spTgt spid="10243">
                                            <p:txEl>
                                              <p:pRg st="5" end="5"/>
                                            </p:txEl>
                                          </p:spTgt>
                                        </p:tgtEl>
                                        <p:attrNameLst>
                                          <p:attrName>style.visibility</p:attrName>
                                        </p:attrNameLst>
                                      </p:cBhvr>
                                      <p:to>
                                        <p:strVal val="visible"/>
                                      </p:to>
                                    </p:set>
                                    <p:animEffect transition="in" filter="barn(inVertical)">
                                      <p:cBhvr>
                                        <p:cTn id="18" dur="500"/>
                                        <p:tgtEl>
                                          <p:spTgt spid="10243">
                                            <p:txEl>
                                              <p:pRg st="5" end="5"/>
                                            </p:txEl>
                                          </p:spTgt>
                                        </p:tgtEl>
                                      </p:cBhvr>
                                    </p:animEffect>
                                  </p:childTnLst>
                                </p:cTn>
                              </p:par>
                              <p:par>
                                <p:cTn id="19" presetID="16" presetClass="entr" presetSubtype="21" fill="hold" nodeType="withEffect">
                                  <p:stCondLst>
                                    <p:cond delay="0"/>
                                  </p:stCondLst>
                                  <p:childTnLst>
                                    <p:set>
                                      <p:cBhvr>
                                        <p:cTn id="20" dur="1" fill="hold">
                                          <p:stCondLst>
                                            <p:cond delay="0"/>
                                          </p:stCondLst>
                                        </p:cTn>
                                        <p:tgtEl>
                                          <p:spTgt spid="10243">
                                            <p:txEl>
                                              <p:pRg st="7" end="7"/>
                                            </p:txEl>
                                          </p:spTgt>
                                        </p:tgtEl>
                                        <p:attrNameLst>
                                          <p:attrName>style.visibility</p:attrName>
                                        </p:attrNameLst>
                                      </p:cBhvr>
                                      <p:to>
                                        <p:strVal val="visible"/>
                                      </p:to>
                                    </p:set>
                                    <p:animEffect transition="in" filter="barn(inVertical)">
                                      <p:cBhvr>
                                        <p:cTn id="21" dur="500"/>
                                        <p:tgtEl>
                                          <p:spTgt spid="10243">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2"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3FBC38A-5374-4EAA-82AB-BB81E1503350}"/>
              </a:ext>
            </a:extLst>
          </p:cNvPr>
          <p:cNvSpPr txBox="1"/>
          <p:nvPr/>
        </p:nvSpPr>
        <p:spPr>
          <a:xfrm>
            <a:off x="4143306" y="735956"/>
            <a:ext cx="5713388" cy="5224724"/>
          </a:xfrm>
          <a:prstGeom prst="rect">
            <a:avLst/>
          </a:prstGeom>
        </p:spPr>
        <p:txBody>
          <a:bodyPr vert="horz" lIns="91440" tIns="45720" rIns="91440" bIns="45720" rtlCol="0" anchor="ctr">
            <a:normAutofit/>
          </a:bodyPr>
          <a:lstStyle/>
          <a:p>
            <a:pPr marL="457200" marR="0" lvl="0" indent="-457200" fontAlgn="auto">
              <a:spcBef>
                <a:spcPts val="1000"/>
              </a:spcBef>
              <a:buClr>
                <a:schemeClr val="accent1"/>
              </a:buClr>
              <a:buSzPct val="80000"/>
              <a:buFont typeface="Wingdings 3" charset="2"/>
              <a:buChar char=""/>
              <a:tabLst/>
              <a:defRPr/>
            </a:pPr>
            <a:r>
              <a:rPr kumimoji="0" lang="en-US" sz="2000" b="0" i="0" u="none" strike="noStrike" cap="none" spc="0" normalizeH="0" baseline="0" noProof="0" dirty="0">
                <a:ln>
                  <a:noFill/>
                </a:ln>
                <a:solidFill>
                  <a:schemeClr val="accent2">
                    <a:lumMod val="50000"/>
                  </a:schemeClr>
                </a:solidFill>
                <a:effectLst/>
                <a:uLnTx/>
                <a:uFillTx/>
              </a:rPr>
              <a:t>Locating, linking and following up with needed services and supports</a:t>
            </a:r>
          </a:p>
          <a:p>
            <a:pPr marL="0" marR="0" lvl="0" indent="0" fontAlgn="auto">
              <a:spcBef>
                <a:spcPts val="1000"/>
              </a:spcBef>
              <a:buClr>
                <a:schemeClr val="accent1"/>
              </a:buClr>
              <a:buSzPct val="80000"/>
              <a:buFont typeface="Wingdings 3" charset="2"/>
              <a:buChar char=""/>
              <a:tabLst/>
              <a:defRPr/>
            </a:pPr>
            <a:endParaRPr kumimoji="0" lang="en-US" sz="2000" b="0" i="0" u="none" strike="noStrike" cap="none" spc="0" normalizeH="0" baseline="0" noProof="0" dirty="0">
              <a:ln>
                <a:noFill/>
              </a:ln>
              <a:solidFill>
                <a:schemeClr val="accent2">
                  <a:lumMod val="50000"/>
                </a:schemeClr>
              </a:solidFill>
              <a:effectLst/>
              <a:uLnTx/>
              <a:uFillTx/>
            </a:endParaRPr>
          </a:p>
          <a:p>
            <a:pPr marL="457200" marR="0" lvl="0" indent="-457200" fontAlgn="auto">
              <a:spcBef>
                <a:spcPts val="1000"/>
              </a:spcBef>
              <a:buClr>
                <a:schemeClr val="accent1"/>
              </a:buClr>
              <a:buSzPct val="80000"/>
              <a:buFont typeface="Wingdings 3" charset="2"/>
              <a:buChar char=""/>
              <a:tabLst/>
              <a:defRPr/>
            </a:pPr>
            <a:r>
              <a:rPr kumimoji="0" lang="en-US" sz="2000" b="0" i="0" u="none" strike="noStrike" cap="none" spc="0" normalizeH="0" baseline="0" noProof="0" dirty="0">
                <a:ln>
                  <a:noFill/>
                </a:ln>
                <a:solidFill>
                  <a:schemeClr val="accent2">
                    <a:lumMod val="50000"/>
                  </a:schemeClr>
                </a:solidFill>
                <a:effectLst/>
                <a:uLnTx/>
                <a:uFillTx/>
              </a:rPr>
              <a:t>Monitoring, Coordinating and adjusting services and supports to achieve desired outcomes</a:t>
            </a:r>
          </a:p>
          <a:p>
            <a:pPr marL="0" marR="0" lvl="0" indent="0" fontAlgn="auto">
              <a:spcBef>
                <a:spcPts val="1000"/>
              </a:spcBef>
              <a:buClr>
                <a:schemeClr val="accent1"/>
              </a:buClr>
              <a:buSzPct val="80000"/>
              <a:buFont typeface="Wingdings 3" charset="2"/>
              <a:buChar char=""/>
              <a:tabLst/>
              <a:defRPr/>
            </a:pPr>
            <a:endParaRPr kumimoji="0" lang="en-US" sz="2000" b="0" i="0" u="none" strike="noStrike" cap="none" spc="0" normalizeH="0" baseline="0" noProof="0" dirty="0">
              <a:ln>
                <a:noFill/>
              </a:ln>
              <a:solidFill>
                <a:schemeClr val="accent2">
                  <a:lumMod val="50000"/>
                </a:schemeClr>
              </a:solidFill>
              <a:effectLst/>
              <a:uLnTx/>
              <a:uFillTx/>
            </a:endParaRPr>
          </a:p>
          <a:p>
            <a:pPr marL="457200" marR="0" lvl="0" indent="-457200" fontAlgn="auto">
              <a:spcBef>
                <a:spcPts val="1000"/>
              </a:spcBef>
              <a:buClr>
                <a:schemeClr val="accent1"/>
              </a:buClr>
              <a:buSzPct val="80000"/>
              <a:buFont typeface="Wingdings 3" charset="2"/>
              <a:buChar char=""/>
              <a:tabLst/>
              <a:defRPr/>
            </a:pPr>
            <a:r>
              <a:rPr kumimoji="0" lang="en-US" sz="2000" b="0" i="0" u="none" strike="noStrike" cap="none" spc="0" normalizeH="0" baseline="0" noProof="0" dirty="0">
                <a:ln>
                  <a:noFill/>
                </a:ln>
                <a:solidFill>
                  <a:schemeClr val="accent2">
                    <a:lumMod val="50000"/>
                  </a:schemeClr>
                </a:solidFill>
                <a:effectLst/>
                <a:uLnTx/>
                <a:uFillTx/>
              </a:rPr>
              <a:t>Crisis prevention and intervention</a:t>
            </a:r>
          </a:p>
          <a:p>
            <a:pPr marL="0" marR="0" lvl="0" indent="0" fontAlgn="auto">
              <a:spcBef>
                <a:spcPts val="1000"/>
              </a:spcBef>
              <a:buClr>
                <a:schemeClr val="accent1"/>
              </a:buClr>
              <a:buSzPct val="80000"/>
              <a:buFont typeface="Wingdings 3" charset="2"/>
              <a:buChar char=""/>
              <a:tabLst/>
              <a:defRPr/>
            </a:pPr>
            <a:endParaRPr kumimoji="0" lang="en-US" sz="2000" b="0" i="0" u="none" strike="noStrike" cap="none" spc="0" normalizeH="0" baseline="0" noProof="0" dirty="0">
              <a:ln>
                <a:noFill/>
              </a:ln>
              <a:solidFill>
                <a:schemeClr val="accent2">
                  <a:lumMod val="50000"/>
                </a:schemeClr>
              </a:solidFill>
              <a:effectLst/>
              <a:uLnTx/>
              <a:uFillTx/>
            </a:endParaRPr>
          </a:p>
          <a:p>
            <a:pPr marL="457200" marR="0" lvl="0" indent="-457200" fontAlgn="auto">
              <a:spcBef>
                <a:spcPts val="1000"/>
              </a:spcBef>
              <a:buClr>
                <a:schemeClr val="accent1"/>
              </a:buClr>
              <a:buSzPct val="80000"/>
              <a:buFont typeface="Wingdings 3" charset="2"/>
              <a:buChar char=""/>
              <a:tabLst/>
              <a:defRPr/>
            </a:pPr>
            <a:r>
              <a:rPr kumimoji="0" lang="en-US" sz="2000" b="0" i="0" u="none" strike="noStrike" cap="none" spc="0" normalizeH="0" baseline="0" noProof="0" dirty="0">
                <a:ln>
                  <a:noFill/>
                </a:ln>
                <a:solidFill>
                  <a:schemeClr val="accent2">
                    <a:lumMod val="50000"/>
                  </a:schemeClr>
                </a:solidFill>
                <a:effectLst/>
                <a:uLnTx/>
                <a:uFillTx/>
              </a:rPr>
              <a:t>Advocacy for the person/family</a:t>
            </a:r>
          </a:p>
        </p:txBody>
      </p:sp>
      <p:sp>
        <p:nvSpPr>
          <p:cNvPr id="6" name="TextBox 5">
            <a:extLst>
              <a:ext uri="{FF2B5EF4-FFF2-40B4-BE49-F238E27FC236}">
                <a16:creationId xmlns:a16="http://schemas.microsoft.com/office/drawing/2014/main" id="{A95EC3C3-EB02-4045-A0C1-2E21D6995A18}"/>
              </a:ext>
            </a:extLst>
          </p:cNvPr>
          <p:cNvSpPr txBox="1"/>
          <p:nvPr/>
        </p:nvSpPr>
        <p:spPr>
          <a:xfrm>
            <a:off x="661182" y="2518117"/>
            <a:ext cx="3376245" cy="1800665"/>
          </a:xfrm>
          <a:prstGeom prst="rect">
            <a:avLst/>
          </a:prstGeom>
          <a:noFill/>
        </p:spPr>
        <p:txBody>
          <a:bodyPr wrap="square" rtlCol="0">
            <a:spAutoFit/>
          </a:bodyPr>
          <a:lstStyle/>
          <a:p>
            <a:endParaRPr lang="en-US" dirty="0"/>
          </a:p>
        </p:txBody>
      </p:sp>
      <p:sp>
        <p:nvSpPr>
          <p:cNvPr id="7" name="TextBox 6">
            <a:extLst>
              <a:ext uri="{FF2B5EF4-FFF2-40B4-BE49-F238E27FC236}">
                <a16:creationId xmlns:a16="http://schemas.microsoft.com/office/drawing/2014/main" id="{DD80F2B0-120A-4BEC-BE85-CB3B52414BEC}"/>
              </a:ext>
            </a:extLst>
          </p:cNvPr>
          <p:cNvSpPr txBox="1"/>
          <p:nvPr/>
        </p:nvSpPr>
        <p:spPr>
          <a:xfrm>
            <a:off x="630413" y="2518117"/>
            <a:ext cx="3376238" cy="1200329"/>
          </a:xfrm>
          <a:prstGeom prst="rect">
            <a:avLst/>
          </a:prstGeom>
          <a:noFill/>
        </p:spPr>
        <p:txBody>
          <a:bodyPr wrap="square" rtlCol="0">
            <a:spAutoFit/>
          </a:bodyPr>
          <a:lstStyle/>
          <a:p>
            <a:r>
              <a:rPr lang="en-US" sz="3600" b="1" dirty="0">
                <a:solidFill>
                  <a:schemeClr val="accent1"/>
                </a:solidFill>
                <a:effectLst>
                  <a:outerShdw blurRad="38100" dist="38100" dir="2700000" algn="tl">
                    <a:srgbClr val="000000">
                      <a:alpha val="43137"/>
                    </a:srgbClr>
                  </a:outerShdw>
                </a:effectLst>
                <a:latin typeface="+mj-lt"/>
              </a:rPr>
              <a:t>What is Case</a:t>
            </a:r>
          </a:p>
          <a:p>
            <a:r>
              <a:rPr lang="en-US" sz="3600" b="1" dirty="0">
                <a:solidFill>
                  <a:schemeClr val="accent1"/>
                </a:solidFill>
                <a:effectLst>
                  <a:outerShdw blurRad="38100" dist="38100" dir="2700000" algn="tl">
                    <a:srgbClr val="000000">
                      <a:alpha val="43137"/>
                    </a:srgbClr>
                  </a:outerShdw>
                </a:effectLst>
                <a:latin typeface="+mj-lt"/>
              </a:rPr>
              <a:t>Management?</a:t>
            </a:r>
          </a:p>
        </p:txBody>
      </p:sp>
      <p:pic>
        <p:nvPicPr>
          <p:cNvPr id="21" name="Picture 20"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2055211634"/>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fade">
                                      <p:cBhvr>
                                        <p:cTn id="7" dur="500"/>
                                        <p:tgtEl>
                                          <p:spTgt spid="7">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7">
                                            <p:txEl>
                                              <p:pRg st="1" end="1"/>
                                            </p:txEl>
                                          </p:spTgt>
                                        </p:tgtEl>
                                        <p:attrNameLst>
                                          <p:attrName>style.visibility</p:attrName>
                                        </p:attrNameLst>
                                      </p:cBhvr>
                                      <p:to>
                                        <p:strVal val="visible"/>
                                      </p:to>
                                    </p:set>
                                    <p:animEffect transition="in" filter="fade">
                                      <p:cBhvr>
                                        <p:cTn id="10" dur="500"/>
                                        <p:tgtEl>
                                          <p:spTgt spid="7">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0" end="0"/>
                                            </p:txEl>
                                          </p:spTgt>
                                        </p:tgtEl>
                                        <p:attrNameLst>
                                          <p:attrName>style.visibility</p:attrName>
                                        </p:attrNameLst>
                                      </p:cBhvr>
                                      <p:to>
                                        <p:strVal val="visible"/>
                                      </p:to>
                                    </p:set>
                                    <p:animEffect transition="in" filter="barn(inVertical)">
                                      <p:cBhvr>
                                        <p:cTn id="15" dur="500"/>
                                        <p:tgtEl>
                                          <p:spTgt spid="5">
                                            <p:txEl>
                                              <p:pRg st="0" end="0"/>
                                            </p:txEl>
                                          </p:spTgt>
                                        </p:tgtEl>
                                      </p:cBhvr>
                                    </p:animEffect>
                                  </p:childTnLst>
                                </p:cTn>
                              </p:par>
                              <p:par>
                                <p:cTn id="16" presetID="16" presetClass="entr" presetSubtype="21" fill="hold" nodeType="withEffect">
                                  <p:stCondLst>
                                    <p:cond delay="0"/>
                                  </p:stCondLst>
                                  <p:childTnLst>
                                    <p:set>
                                      <p:cBhvr>
                                        <p:cTn id="17" dur="1" fill="hold">
                                          <p:stCondLst>
                                            <p:cond delay="0"/>
                                          </p:stCondLst>
                                        </p:cTn>
                                        <p:tgtEl>
                                          <p:spTgt spid="5">
                                            <p:txEl>
                                              <p:pRg st="2" end="2"/>
                                            </p:txEl>
                                          </p:spTgt>
                                        </p:tgtEl>
                                        <p:attrNameLst>
                                          <p:attrName>style.visibility</p:attrName>
                                        </p:attrNameLst>
                                      </p:cBhvr>
                                      <p:to>
                                        <p:strVal val="visible"/>
                                      </p:to>
                                    </p:set>
                                    <p:animEffect transition="in" filter="barn(inVertical)">
                                      <p:cBhvr>
                                        <p:cTn id="18" dur="500"/>
                                        <p:tgtEl>
                                          <p:spTgt spid="5">
                                            <p:txEl>
                                              <p:pRg st="2" end="2"/>
                                            </p:txEl>
                                          </p:spTgt>
                                        </p:tgtEl>
                                      </p:cBhvr>
                                    </p:animEffect>
                                  </p:childTnLst>
                                </p:cTn>
                              </p:par>
                              <p:par>
                                <p:cTn id="19" presetID="16" presetClass="entr" presetSubtype="21" fill="hold" nodeType="withEffect">
                                  <p:stCondLst>
                                    <p:cond delay="0"/>
                                  </p:stCondLst>
                                  <p:childTnLst>
                                    <p:set>
                                      <p:cBhvr>
                                        <p:cTn id="20" dur="1" fill="hold">
                                          <p:stCondLst>
                                            <p:cond delay="0"/>
                                          </p:stCondLst>
                                        </p:cTn>
                                        <p:tgtEl>
                                          <p:spTgt spid="5">
                                            <p:txEl>
                                              <p:pRg st="4" end="4"/>
                                            </p:txEl>
                                          </p:spTgt>
                                        </p:tgtEl>
                                        <p:attrNameLst>
                                          <p:attrName>style.visibility</p:attrName>
                                        </p:attrNameLst>
                                      </p:cBhvr>
                                      <p:to>
                                        <p:strVal val="visible"/>
                                      </p:to>
                                    </p:set>
                                    <p:animEffect transition="in" filter="barn(inVertical)">
                                      <p:cBhvr>
                                        <p:cTn id="21" dur="500"/>
                                        <p:tgtEl>
                                          <p:spTgt spid="5">
                                            <p:txEl>
                                              <p:pRg st="4" end="4"/>
                                            </p:txEl>
                                          </p:spTgt>
                                        </p:tgtEl>
                                      </p:cBhvr>
                                    </p:animEffect>
                                  </p:childTnLst>
                                </p:cTn>
                              </p:par>
                              <p:par>
                                <p:cTn id="22" presetID="16" presetClass="entr" presetSubtype="21" fill="hold" nodeType="withEffect">
                                  <p:stCondLst>
                                    <p:cond delay="0"/>
                                  </p:stCondLst>
                                  <p:childTnLst>
                                    <p:set>
                                      <p:cBhvr>
                                        <p:cTn id="23" dur="1" fill="hold">
                                          <p:stCondLst>
                                            <p:cond delay="0"/>
                                          </p:stCondLst>
                                        </p:cTn>
                                        <p:tgtEl>
                                          <p:spTgt spid="5">
                                            <p:txEl>
                                              <p:pRg st="6" end="6"/>
                                            </p:txEl>
                                          </p:spTgt>
                                        </p:tgtEl>
                                        <p:attrNameLst>
                                          <p:attrName>style.visibility</p:attrName>
                                        </p:attrNameLst>
                                      </p:cBhvr>
                                      <p:to>
                                        <p:strVal val="visible"/>
                                      </p:to>
                                    </p:set>
                                    <p:animEffect transition="in" filter="barn(inVertical)">
                                      <p:cBhvr>
                                        <p:cTn id="24" dur="500"/>
                                        <p:tgtEl>
                                          <p:spTgt spid="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731520" y="685800"/>
            <a:ext cx="8001000" cy="5181600"/>
          </a:xfrm>
        </p:spPr>
        <p:txBody>
          <a:bodyPr>
            <a:noAutofit/>
          </a:bodyPr>
          <a:lstStyle/>
          <a:p>
            <a:pPr marL="0" indent="0">
              <a:buNone/>
            </a:pPr>
            <a:r>
              <a:rPr lang="en-US" sz="2800" dirty="0">
                <a:solidFill>
                  <a:schemeClr val="accent2">
                    <a:lumMod val="50000"/>
                  </a:schemeClr>
                </a:solidFill>
              </a:rPr>
              <a:t>The </a:t>
            </a:r>
            <a:r>
              <a:rPr lang="en-US" sz="2800" b="1" dirty="0">
                <a:solidFill>
                  <a:schemeClr val="accent2">
                    <a:lumMod val="50000"/>
                  </a:schemeClr>
                </a:solidFill>
                <a:effectLst>
                  <a:outerShdw blurRad="38100" dist="38100" dir="2700000" algn="tl">
                    <a:srgbClr val="000000">
                      <a:alpha val="43137"/>
                    </a:srgbClr>
                  </a:outerShdw>
                </a:effectLst>
              </a:rPr>
              <a:t>Strengths Model </a:t>
            </a:r>
            <a:r>
              <a:rPr lang="en-US" sz="2800" dirty="0">
                <a:solidFill>
                  <a:schemeClr val="accent2">
                    <a:lumMod val="50000"/>
                  </a:schemeClr>
                </a:solidFill>
              </a:rPr>
              <a:t>is often described as a(n):</a:t>
            </a:r>
          </a:p>
          <a:p>
            <a:pPr marL="0" indent="0">
              <a:buNone/>
            </a:pPr>
            <a:endParaRPr lang="en-US" sz="800" dirty="0">
              <a:solidFill>
                <a:schemeClr val="accent2">
                  <a:lumMod val="50000"/>
                </a:schemeClr>
              </a:solidFill>
            </a:endParaRPr>
          </a:p>
          <a:p>
            <a:r>
              <a:rPr lang="en-US" sz="2200" i="1" dirty="0">
                <a:solidFill>
                  <a:schemeClr val="accent2">
                    <a:lumMod val="50000"/>
                  </a:schemeClr>
                </a:solidFill>
              </a:rPr>
              <a:t>Paradigm shift</a:t>
            </a:r>
            <a:r>
              <a:rPr lang="en-US" sz="2200" dirty="0">
                <a:solidFill>
                  <a:schemeClr val="accent2">
                    <a:lumMod val="50000"/>
                  </a:schemeClr>
                </a:solidFill>
              </a:rPr>
              <a:t> because it is a better  alternative than being preoccupied with the negative aspects of people and society; </a:t>
            </a:r>
          </a:p>
          <a:p>
            <a:pPr>
              <a:buNone/>
            </a:pPr>
            <a:endParaRPr lang="en-US" sz="800" dirty="0">
              <a:solidFill>
                <a:schemeClr val="accent2">
                  <a:lumMod val="50000"/>
                </a:schemeClr>
              </a:solidFill>
            </a:endParaRPr>
          </a:p>
          <a:p>
            <a:r>
              <a:rPr lang="en-US" sz="2200" dirty="0">
                <a:solidFill>
                  <a:schemeClr val="accent2">
                    <a:lumMod val="50000"/>
                  </a:schemeClr>
                </a:solidFill>
              </a:rPr>
              <a:t>Different approach in the way a problem is viewed; </a:t>
            </a:r>
          </a:p>
          <a:p>
            <a:pPr lvl="1">
              <a:buFont typeface="Wingdings" panose="05000000000000000000" pitchFamily="2" charset="2"/>
              <a:buChar char="Ø"/>
            </a:pPr>
            <a:r>
              <a:rPr lang="en-US" sz="2000" dirty="0">
                <a:solidFill>
                  <a:schemeClr val="accent2">
                    <a:lumMod val="50000"/>
                  </a:schemeClr>
                </a:solidFill>
              </a:rPr>
              <a:t>Not allowing the person to view the problem as a way that sets them apart from others but defining the cause and possible solutions. This allows the problem to exist in a new way and creates a sense of control. </a:t>
            </a:r>
          </a:p>
          <a:p>
            <a:pPr marL="457200" lvl="1" indent="0">
              <a:buNone/>
            </a:pPr>
            <a:endParaRPr lang="en-US" sz="800" dirty="0">
              <a:solidFill>
                <a:schemeClr val="accent2">
                  <a:lumMod val="50000"/>
                </a:schemeClr>
              </a:solidFill>
            </a:endParaRPr>
          </a:p>
          <a:p>
            <a:pPr marL="0" indent="0">
              <a:buNone/>
            </a:pPr>
            <a:r>
              <a:rPr lang="en-US" sz="2200" dirty="0">
                <a:solidFill>
                  <a:schemeClr val="accent2">
                    <a:lumMod val="50000"/>
                  </a:schemeClr>
                </a:solidFill>
              </a:rPr>
              <a:t>We will review how the strengths model has evolved and how it has changed the way we provide services in the behavioral health profession.  </a:t>
            </a:r>
          </a:p>
        </p:txBody>
      </p:sp>
      <p:sp>
        <p:nvSpPr>
          <p:cNvPr id="4" name="Title 1"/>
          <p:cNvSpPr txBox="1">
            <a:spLocks/>
          </p:cNvSpPr>
          <p:nvPr/>
        </p:nvSpPr>
        <p:spPr>
          <a:xfrm>
            <a:off x="7924800" y="381000"/>
            <a:ext cx="1905000" cy="609600"/>
          </a:xfrm>
          <a:prstGeom prst="rect">
            <a:avLst/>
          </a:prstGeom>
        </p:spPr>
        <p:txBody>
          <a:bodyPr vert="horz" lIns="91440" tIns="45720" rIns="91440" bIns="45720" rtlCol="0" anchor="t">
            <a:normAutofit/>
          </a:bodyPr>
          <a:lstStyle>
            <a:lvl1pPr algn="r" defTabSz="914400" rtl="0" eaLnBrk="1" latinLnBrk="0" hangingPunct="1">
              <a:spcBef>
                <a:spcPct val="0"/>
              </a:spcBef>
              <a:buNone/>
              <a:defRPr sz="2400" i="1" kern="1200" cap="all" spc="100" baseline="0">
                <a:solidFill>
                  <a:schemeClr val="bg1"/>
                </a:solidFill>
                <a:latin typeface="+mj-lt"/>
                <a:ea typeface="+mj-ea"/>
                <a:cs typeface="+mj-cs"/>
              </a:defRPr>
            </a:lvl1pPr>
          </a:lstStyle>
          <a:p>
            <a:pPr algn="l"/>
            <a:endParaRPr lang="en-US" b="1" i="0" dirty="0">
              <a:solidFill>
                <a:prstClr val="white"/>
              </a:solidFill>
              <a:cs typeface="Arial" pitchFamily="34" charset="0"/>
            </a:endParaRPr>
          </a:p>
        </p:txBody>
      </p:sp>
      <p:pic>
        <p:nvPicPr>
          <p:cNvPr id="5" name="Picture 4"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3154047897"/>
      </p:ext>
    </p:extLst>
  </p:cSld>
  <p:clrMapOvr>
    <a:masterClrMapping/>
  </p:clrMapOvr>
  <mc:AlternateContent xmlns:mc="http://schemas.openxmlformats.org/markup-compatibility/2006" xmlns:p14="http://schemas.microsoft.com/office/powerpoint/2010/main">
    <mc:Choice Requires="p14">
      <p:transition spd="slow" p14:dur="1500" advClick="0">
        <p:split orient="vert"/>
      </p:transition>
    </mc:Choice>
    <mc:Fallback xmlns="">
      <p:transition spd="slow" advClick="0">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3">
                                            <p:txEl>
                                              <p:pRg st="2" end="2"/>
                                            </p:txEl>
                                          </p:spTgt>
                                        </p:tgtEl>
                                        <p:attrNameLst>
                                          <p:attrName>style.visibility</p:attrName>
                                        </p:attrNameLst>
                                      </p:cBhvr>
                                      <p:to>
                                        <p:strVal val="visible"/>
                                      </p:to>
                                    </p:set>
                                    <p:animEffect transition="in" filter="barn(inVertical)">
                                      <p:cBhvr>
                                        <p:cTn id="12" dur="500"/>
                                        <p:tgtEl>
                                          <p:spTgt spid="3">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animEffect transition="in" filter="barn(inVertical)">
                                      <p:cBhvr>
                                        <p:cTn id="17" dur="500"/>
                                        <p:tgtEl>
                                          <p:spTgt spid="3">
                                            <p:txEl>
                                              <p:pRg st="4" end="4"/>
                                            </p:txEl>
                                          </p:spTgt>
                                        </p:tgtEl>
                                      </p:cBhvr>
                                    </p:animEffect>
                                  </p:childTnLst>
                                </p:cTn>
                              </p:par>
                              <p:par>
                                <p:cTn id="18" presetID="16" presetClass="entr" presetSubtype="21" fill="hold" nodeType="withEffect">
                                  <p:stCondLst>
                                    <p:cond delay="0"/>
                                  </p:stCondLst>
                                  <p:childTnLst>
                                    <p:set>
                                      <p:cBhvr>
                                        <p:cTn id="19" dur="1" fill="hold">
                                          <p:stCondLst>
                                            <p:cond delay="0"/>
                                          </p:stCondLst>
                                        </p:cTn>
                                        <p:tgtEl>
                                          <p:spTgt spid="3">
                                            <p:txEl>
                                              <p:pRg st="5" end="5"/>
                                            </p:txEl>
                                          </p:spTgt>
                                        </p:tgtEl>
                                        <p:attrNameLst>
                                          <p:attrName>style.visibility</p:attrName>
                                        </p:attrNameLst>
                                      </p:cBhvr>
                                      <p:to>
                                        <p:strVal val="visible"/>
                                      </p:to>
                                    </p:set>
                                    <p:animEffect transition="in" filter="barn(inVertical)">
                                      <p:cBhvr>
                                        <p:cTn id="20" dur="500"/>
                                        <p:tgtEl>
                                          <p:spTgt spid="3">
                                            <p:txEl>
                                              <p:pRg st="5" end="5"/>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3">
                                            <p:txEl>
                                              <p:pRg st="7" end="7"/>
                                            </p:txEl>
                                          </p:spTgt>
                                        </p:tgtEl>
                                        <p:attrNameLst>
                                          <p:attrName>style.visibility</p:attrName>
                                        </p:attrNameLst>
                                      </p:cBhvr>
                                      <p:to>
                                        <p:strVal val="visible"/>
                                      </p:to>
                                    </p:set>
                                    <p:animEffect transition="in" filter="barn(inVertical)">
                                      <p:cBhvr>
                                        <p:cTn id="25" dur="500"/>
                                        <p:tgtEl>
                                          <p:spTgt spid="3">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a:xfrm>
            <a:off x="7924800" y="381000"/>
            <a:ext cx="1905000" cy="609600"/>
          </a:xfrm>
          <a:prstGeom prst="rect">
            <a:avLst/>
          </a:prstGeom>
        </p:spPr>
        <p:txBody>
          <a:bodyPr vert="horz" lIns="91440" tIns="45720" rIns="91440" bIns="45720" rtlCol="0" anchor="t">
            <a:normAutofit/>
          </a:bodyPr>
          <a:lstStyle>
            <a:lvl1pPr algn="r" defTabSz="914400" rtl="0" eaLnBrk="1" latinLnBrk="0" hangingPunct="1">
              <a:spcBef>
                <a:spcPct val="0"/>
              </a:spcBef>
              <a:buNone/>
              <a:defRPr sz="2400" i="1" kern="1200" cap="all" spc="100" baseline="0">
                <a:solidFill>
                  <a:schemeClr val="bg1"/>
                </a:solidFill>
                <a:latin typeface="+mj-lt"/>
                <a:ea typeface="+mj-ea"/>
                <a:cs typeface="+mj-cs"/>
              </a:defRPr>
            </a:lvl1pPr>
          </a:lstStyle>
          <a:p>
            <a:pPr algn="l"/>
            <a:endParaRPr lang="en-US" b="1" i="0" dirty="0">
              <a:solidFill>
                <a:prstClr val="white"/>
              </a:solidFill>
              <a:cs typeface="Arial" pitchFamily="34" charset="0"/>
            </a:endParaRPr>
          </a:p>
        </p:txBody>
      </p:sp>
      <p:sp>
        <p:nvSpPr>
          <p:cNvPr id="2" name="Content Placeholder 1"/>
          <p:cNvSpPr>
            <a:spLocks noGrp="1"/>
          </p:cNvSpPr>
          <p:nvPr>
            <p:ph idx="4294967295"/>
          </p:nvPr>
        </p:nvSpPr>
        <p:spPr>
          <a:xfrm>
            <a:off x="660400" y="650875"/>
            <a:ext cx="8596313" cy="5559425"/>
          </a:xfrm>
        </p:spPr>
        <p:txBody>
          <a:bodyPr>
            <a:normAutofit fontScale="92500" lnSpcReduction="20000"/>
          </a:bodyPr>
          <a:lstStyle/>
          <a:p>
            <a:pPr>
              <a:buNone/>
            </a:pPr>
            <a:r>
              <a:rPr lang="en-US" sz="2800" dirty="0">
                <a:solidFill>
                  <a:schemeClr val="accent2">
                    <a:lumMod val="50000"/>
                  </a:schemeClr>
                </a:solidFill>
              </a:rPr>
              <a:t>The strengths model posits that </a:t>
            </a:r>
            <a:r>
              <a:rPr lang="en-US" sz="2800" b="1" dirty="0">
                <a:solidFill>
                  <a:schemeClr val="accent2">
                    <a:lumMod val="50000"/>
                  </a:schemeClr>
                </a:solidFill>
              </a:rPr>
              <a:t>ALL </a:t>
            </a:r>
            <a:r>
              <a:rPr lang="en-US" sz="2800" dirty="0">
                <a:solidFill>
                  <a:schemeClr val="accent2">
                    <a:lumMod val="50000"/>
                  </a:schemeClr>
                </a:solidFill>
              </a:rPr>
              <a:t>people have </a:t>
            </a:r>
          </a:p>
          <a:p>
            <a:pPr>
              <a:buNone/>
            </a:pPr>
            <a:r>
              <a:rPr lang="en-US" sz="2800" dirty="0">
                <a:solidFill>
                  <a:schemeClr val="accent2">
                    <a:lumMod val="50000"/>
                  </a:schemeClr>
                </a:solidFill>
              </a:rPr>
              <a:t>goals, talents &amp; confidence and </a:t>
            </a:r>
            <a:r>
              <a:rPr lang="en-US" sz="2800" b="1" dirty="0">
                <a:solidFill>
                  <a:schemeClr val="accent2">
                    <a:lumMod val="50000"/>
                  </a:schemeClr>
                </a:solidFill>
              </a:rPr>
              <a:t>ALL </a:t>
            </a:r>
            <a:r>
              <a:rPr lang="en-US" sz="2800" dirty="0">
                <a:solidFill>
                  <a:schemeClr val="accent2">
                    <a:lumMod val="50000"/>
                  </a:schemeClr>
                </a:solidFill>
              </a:rPr>
              <a:t>environments </a:t>
            </a:r>
          </a:p>
          <a:p>
            <a:pPr>
              <a:buNone/>
            </a:pPr>
            <a:r>
              <a:rPr lang="en-US" sz="2800" dirty="0">
                <a:solidFill>
                  <a:schemeClr val="accent2">
                    <a:lumMod val="50000"/>
                  </a:schemeClr>
                </a:solidFill>
              </a:rPr>
              <a:t>contain resources, people &amp; opportunities. The </a:t>
            </a:r>
          </a:p>
          <a:p>
            <a:pPr>
              <a:buNone/>
            </a:pPr>
            <a:r>
              <a:rPr lang="en-US" sz="2800" dirty="0">
                <a:solidFill>
                  <a:schemeClr val="accent2">
                    <a:lumMod val="50000"/>
                  </a:schemeClr>
                </a:solidFill>
              </a:rPr>
              <a:t>strengths model is about providing a </a:t>
            </a:r>
            <a:r>
              <a:rPr lang="en-US" sz="2800" b="1" i="1" dirty="0">
                <a:solidFill>
                  <a:schemeClr val="accent2">
                    <a:lumMod val="50000"/>
                  </a:schemeClr>
                </a:solidFill>
                <a:effectLst>
                  <a:outerShdw blurRad="38100" dist="38100" dir="2700000" algn="tl">
                    <a:srgbClr val="000000">
                      <a:alpha val="43137"/>
                    </a:srgbClr>
                  </a:outerShdw>
                </a:effectLst>
              </a:rPr>
              <a:t>new perception</a:t>
            </a:r>
            <a:r>
              <a:rPr lang="en-US" sz="2800" dirty="0">
                <a:solidFill>
                  <a:schemeClr val="accent2">
                    <a:lumMod val="50000"/>
                  </a:schemeClr>
                </a:solidFill>
              </a:rPr>
              <a:t>.</a:t>
            </a:r>
          </a:p>
          <a:p>
            <a:pPr>
              <a:buNone/>
            </a:pPr>
            <a:endParaRPr lang="en-US" sz="2800" dirty="0">
              <a:solidFill>
                <a:schemeClr val="accent2">
                  <a:lumMod val="50000"/>
                </a:schemeClr>
              </a:solidFill>
            </a:endParaRPr>
          </a:p>
          <a:p>
            <a:pPr>
              <a:buNone/>
            </a:pPr>
            <a:r>
              <a:rPr lang="en-US" sz="2800" dirty="0">
                <a:solidFill>
                  <a:schemeClr val="accent2">
                    <a:lumMod val="50000"/>
                  </a:schemeClr>
                </a:solidFill>
              </a:rPr>
              <a:t>This model allows professionals &amp; the individual to </a:t>
            </a:r>
          </a:p>
          <a:p>
            <a:pPr>
              <a:buNone/>
            </a:pPr>
            <a:r>
              <a:rPr lang="en-US" sz="2800" dirty="0">
                <a:solidFill>
                  <a:schemeClr val="accent2">
                    <a:lumMod val="50000"/>
                  </a:schemeClr>
                </a:solidFill>
              </a:rPr>
              <a:t>see </a:t>
            </a:r>
            <a:r>
              <a:rPr lang="en-US" sz="2800" b="1" dirty="0">
                <a:solidFill>
                  <a:schemeClr val="accent2">
                    <a:lumMod val="50000"/>
                  </a:schemeClr>
                </a:solidFill>
              </a:rPr>
              <a:t>possibilities </a:t>
            </a:r>
            <a:r>
              <a:rPr lang="en-US" sz="2800" dirty="0">
                <a:solidFill>
                  <a:schemeClr val="accent2">
                    <a:lumMod val="50000"/>
                  </a:schemeClr>
                </a:solidFill>
              </a:rPr>
              <a:t>rather than problems, </a:t>
            </a:r>
            <a:r>
              <a:rPr lang="en-US" sz="2800" b="1" dirty="0">
                <a:solidFill>
                  <a:schemeClr val="accent2">
                    <a:lumMod val="50000"/>
                  </a:schemeClr>
                </a:solidFill>
              </a:rPr>
              <a:t>options</a:t>
            </a:r>
            <a:r>
              <a:rPr lang="en-US" sz="2800" dirty="0">
                <a:solidFill>
                  <a:schemeClr val="accent2">
                    <a:lumMod val="50000"/>
                  </a:schemeClr>
                </a:solidFill>
              </a:rPr>
              <a:t> </a:t>
            </a:r>
          </a:p>
          <a:p>
            <a:pPr>
              <a:buNone/>
            </a:pPr>
            <a:r>
              <a:rPr lang="en-US" sz="2800" dirty="0">
                <a:solidFill>
                  <a:schemeClr val="accent2">
                    <a:lumMod val="50000"/>
                  </a:schemeClr>
                </a:solidFill>
              </a:rPr>
              <a:t>rather than constraints, </a:t>
            </a:r>
            <a:r>
              <a:rPr lang="en-US" sz="2800" b="1" dirty="0">
                <a:solidFill>
                  <a:schemeClr val="accent2">
                    <a:lumMod val="50000"/>
                  </a:schemeClr>
                </a:solidFill>
              </a:rPr>
              <a:t>wellness</a:t>
            </a:r>
            <a:r>
              <a:rPr lang="en-US" sz="2800" dirty="0">
                <a:solidFill>
                  <a:schemeClr val="accent2">
                    <a:lumMod val="50000"/>
                  </a:schemeClr>
                </a:solidFill>
              </a:rPr>
              <a:t> rather than </a:t>
            </a:r>
          </a:p>
          <a:p>
            <a:pPr>
              <a:buNone/>
            </a:pPr>
            <a:r>
              <a:rPr lang="en-US" sz="2800" dirty="0">
                <a:solidFill>
                  <a:schemeClr val="accent2">
                    <a:lumMod val="50000"/>
                  </a:schemeClr>
                </a:solidFill>
              </a:rPr>
              <a:t>sickness so the individuals they provide services to </a:t>
            </a:r>
          </a:p>
          <a:p>
            <a:pPr>
              <a:buNone/>
            </a:pPr>
            <a:r>
              <a:rPr lang="en-US" sz="2800" dirty="0">
                <a:solidFill>
                  <a:schemeClr val="accent2">
                    <a:lumMod val="50000"/>
                  </a:schemeClr>
                </a:solidFill>
              </a:rPr>
              <a:t>can set goals that are relevant to their life and reach </a:t>
            </a:r>
          </a:p>
          <a:p>
            <a:pPr>
              <a:buNone/>
            </a:pPr>
            <a:r>
              <a:rPr lang="en-US" sz="2800" dirty="0">
                <a:solidFill>
                  <a:schemeClr val="accent2">
                    <a:lumMod val="50000"/>
                  </a:schemeClr>
                </a:solidFill>
              </a:rPr>
              <a:t>outcomes that are </a:t>
            </a:r>
            <a:r>
              <a:rPr lang="en-US" sz="2800" b="1" dirty="0">
                <a:solidFill>
                  <a:schemeClr val="accent2">
                    <a:lumMod val="50000"/>
                  </a:schemeClr>
                </a:solidFill>
              </a:rPr>
              <a:t>achievement and growth </a:t>
            </a:r>
          </a:p>
          <a:p>
            <a:pPr>
              <a:buNone/>
            </a:pPr>
            <a:r>
              <a:rPr lang="en-US" sz="2800" b="1" dirty="0">
                <a:solidFill>
                  <a:schemeClr val="accent2">
                    <a:lumMod val="50000"/>
                  </a:schemeClr>
                </a:solidFill>
              </a:rPr>
              <a:t>oriented</a:t>
            </a:r>
            <a:r>
              <a:rPr lang="en-US" sz="2800" dirty="0">
                <a:solidFill>
                  <a:schemeClr val="accent2">
                    <a:lumMod val="50000"/>
                  </a:schemeClr>
                </a:solidFill>
              </a:rPr>
              <a:t>. </a:t>
            </a:r>
          </a:p>
          <a:p>
            <a:endParaRPr lang="en-US" dirty="0"/>
          </a:p>
        </p:txBody>
      </p:sp>
      <p:pic>
        <p:nvPicPr>
          <p:cNvPr id="5" name="Picture 4"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1532144590"/>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barn(inVertical)">
                                      <p:cBhvr>
                                        <p:cTn id="7" dur="500"/>
                                        <p:tgtEl>
                                          <p:spTgt spid="2">
                                            <p:txEl>
                                              <p:pRg st="0" end="0"/>
                                            </p:txEl>
                                          </p:spTgt>
                                        </p:tgtEl>
                                      </p:cBhvr>
                                    </p:animEffect>
                                  </p:childTnLst>
                                </p:cTn>
                              </p:par>
                              <p:par>
                                <p:cTn id="8" presetID="16" presetClass="entr" presetSubtype="21" fill="hold" nodeType="withEffect">
                                  <p:stCondLst>
                                    <p:cond delay="0"/>
                                  </p:stCondLst>
                                  <p:childTnLst>
                                    <p:set>
                                      <p:cBhvr>
                                        <p:cTn id="9" dur="1" fill="hold">
                                          <p:stCondLst>
                                            <p:cond delay="0"/>
                                          </p:stCondLst>
                                        </p:cTn>
                                        <p:tgtEl>
                                          <p:spTgt spid="2">
                                            <p:txEl>
                                              <p:pRg st="1" end="1"/>
                                            </p:txEl>
                                          </p:spTgt>
                                        </p:tgtEl>
                                        <p:attrNameLst>
                                          <p:attrName>style.visibility</p:attrName>
                                        </p:attrNameLst>
                                      </p:cBhvr>
                                      <p:to>
                                        <p:strVal val="visible"/>
                                      </p:to>
                                    </p:set>
                                    <p:animEffect transition="in" filter="barn(inVertical)">
                                      <p:cBhvr>
                                        <p:cTn id="10" dur="500"/>
                                        <p:tgtEl>
                                          <p:spTgt spid="2">
                                            <p:txEl>
                                              <p:pRg st="1" end="1"/>
                                            </p:txEl>
                                          </p:spTgt>
                                        </p:tgtEl>
                                      </p:cBhvr>
                                    </p:animEffect>
                                  </p:childTnLst>
                                </p:cTn>
                              </p:par>
                              <p:par>
                                <p:cTn id="11" presetID="16" presetClass="entr" presetSubtype="21" fill="hold" nodeType="withEffect">
                                  <p:stCondLst>
                                    <p:cond delay="0"/>
                                  </p:stCondLst>
                                  <p:childTnLst>
                                    <p:set>
                                      <p:cBhvr>
                                        <p:cTn id="12" dur="1" fill="hold">
                                          <p:stCondLst>
                                            <p:cond delay="0"/>
                                          </p:stCondLst>
                                        </p:cTn>
                                        <p:tgtEl>
                                          <p:spTgt spid="2">
                                            <p:txEl>
                                              <p:pRg st="2" end="2"/>
                                            </p:txEl>
                                          </p:spTgt>
                                        </p:tgtEl>
                                        <p:attrNameLst>
                                          <p:attrName>style.visibility</p:attrName>
                                        </p:attrNameLst>
                                      </p:cBhvr>
                                      <p:to>
                                        <p:strVal val="visible"/>
                                      </p:to>
                                    </p:set>
                                    <p:animEffect transition="in" filter="barn(inVertical)">
                                      <p:cBhvr>
                                        <p:cTn id="13" dur="500"/>
                                        <p:tgtEl>
                                          <p:spTgt spid="2">
                                            <p:txEl>
                                              <p:pRg st="2" end="2"/>
                                            </p:txEl>
                                          </p:spTgt>
                                        </p:tgtEl>
                                      </p:cBhvr>
                                    </p:animEffect>
                                  </p:childTnLst>
                                </p:cTn>
                              </p:par>
                              <p:par>
                                <p:cTn id="14" presetID="16" presetClass="entr" presetSubtype="21" fill="hold" nodeType="withEffect">
                                  <p:stCondLst>
                                    <p:cond delay="0"/>
                                  </p:stCondLst>
                                  <p:childTnLst>
                                    <p:set>
                                      <p:cBhvr>
                                        <p:cTn id="15" dur="1" fill="hold">
                                          <p:stCondLst>
                                            <p:cond delay="0"/>
                                          </p:stCondLst>
                                        </p:cTn>
                                        <p:tgtEl>
                                          <p:spTgt spid="2">
                                            <p:txEl>
                                              <p:pRg st="3" end="3"/>
                                            </p:txEl>
                                          </p:spTgt>
                                        </p:tgtEl>
                                        <p:attrNameLst>
                                          <p:attrName>style.visibility</p:attrName>
                                        </p:attrNameLst>
                                      </p:cBhvr>
                                      <p:to>
                                        <p:strVal val="visible"/>
                                      </p:to>
                                    </p:set>
                                    <p:animEffect transition="in" filter="barn(inVertical)">
                                      <p:cBhvr>
                                        <p:cTn id="16" dur="500"/>
                                        <p:tgtEl>
                                          <p:spTgt spid="2">
                                            <p:txEl>
                                              <p:pRg st="3" end="3"/>
                                            </p:txEl>
                                          </p:spTgt>
                                        </p:tgtEl>
                                      </p:cBhvr>
                                    </p:animEffect>
                                  </p:childTnLst>
                                </p:cTn>
                              </p:par>
                              <p:par>
                                <p:cTn id="17" presetID="16" presetClass="entr" presetSubtype="21" fill="hold" nodeType="withEffect">
                                  <p:stCondLst>
                                    <p:cond delay="0"/>
                                  </p:stCondLst>
                                  <p:childTnLst>
                                    <p:set>
                                      <p:cBhvr>
                                        <p:cTn id="18" dur="1" fill="hold">
                                          <p:stCondLst>
                                            <p:cond delay="0"/>
                                          </p:stCondLst>
                                        </p:cTn>
                                        <p:tgtEl>
                                          <p:spTgt spid="2">
                                            <p:txEl>
                                              <p:pRg st="5" end="5"/>
                                            </p:txEl>
                                          </p:spTgt>
                                        </p:tgtEl>
                                        <p:attrNameLst>
                                          <p:attrName>style.visibility</p:attrName>
                                        </p:attrNameLst>
                                      </p:cBhvr>
                                      <p:to>
                                        <p:strVal val="visible"/>
                                      </p:to>
                                    </p:set>
                                    <p:animEffect transition="in" filter="barn(inVertical)">
                                      <p:cBhvr>
                                        <p:cTn id="19" dur="500"/>
                                        <p:tgtEl>
                                          <p:spTgt spid="2">
                                            <p:txEl>
                                              <p:pRg st="5" end="5"/>
                                            </p:txEl>
                                          </p:spTgt>
                                        </p:tgtEl>
                                      </p:cBhvr>
                                    </p:animEffect>
                                  </p:childTnLst>
                                </p:cTn>
                              </p:par>
                              <p:par>
                                <p:cTn id="20" presetID="16" presetClass="entr" presetSubtype="21" fill="hold" nodeType="withEffect">
                                  <p:stCondLst>
                                    <p:cond delay="0"/>
                                  </p:stCondLst>
                                  <p:childTnLst>
                                    <p:set>
                                      <p:cBhvr>
                                        <p:cTn id="21" dur="1" fill="hold">
                                          <p:stCondLst>
                                            <p:cond delay="0"/>
                                          </p:stCondLst>
                                        </p:cTn>
                                        <p:tgtEl>
                                          <p:spTgt spid="2">
                                            <p:txEl>
                                              <p:pRg st="6" end="6"/>
                                            </p:txEl>
                                          </p:spTgt>
                                        </p:tgtEl>
                                        <p:attrNameLst>
                                          <p:attrName>style.visibility</p:attrName>
                                        </p:attrNameLst>
                                      </p:cBhvr>
                                      <p:to>
                                        <p:strVal val="visible"/>
                                      </p:to>
                                    </p:set>
                                    <p:animEffect transition="in" filter="barn(inVertical)">
                                      <p:cBhvr>
                                        <p:cTn id="22" dur="500"/>
                                        <p:tgtEl>
                                          <p:spTgt spid="2">
                                            <p:txEl>
                                              <p:pRg st="6" end="6"/>
                                            </p:txEl>
                                          </p:spTgt>
                                        </p:tgtEl>
                                      </p:cBhvr>
                                    </p:animEffect>
                                  </p:childTnLst>
                                </p:cTn>
                              </p:par>
                              <p:par>
                                <p:cTn id="23" presetID="16" presetClass="entr" presetSubtype="21" fill="hold" nodeType="withEffect">
                                  <p:stCondLst>
                                    <p:cond delay="0"/>
                                  </p:stCondLst>
                                  <p:childTnLst>
                                    <p:set>
                                      <p:cBhvr>
                                        <p:cTn id="24" dur="1" fill="hold">
                                          <p:stCondLst>
                                            <p:cond delay="0"/>
                                          </p:stCondLst>
                                        </p:cTn>
                                        <p:tgtEl>
                                          <p:spTgt spid="2">
                                            <p:txEl>
                                              <p:pRg st="7" end="7"/>
                                            </p:txEl>
                                          </p:spTgt>
                                        </p:tgtEl>
                                        <p:attrNameLst>
                                          <p:attrName>style.visibility</p:attrName>
                                        </p:attrNameLst>
                                      </p:cBhvr>
                                      <p:to>
                                        <p:strVal val="visible"/>
                                      </p:to>
                                    </p:set>
                                    <p:animEffect transition="in" filter="barn(inVertical)">
                                      <p:cBhvr>
                                        <p:cTn id="25" dur="500"/>
                                        <p:tgtEl>
                                          <p:spTgt spid="2">
                                            <p:txEl>
                                              <p:pRg st="7" end="7"/>
                                            </p:txEl>
                                          </p:spTgt>
                                        </p:tgtEl>
                                      </p:cBhvr>
                                    </p:animEffect>
                                  </p:childTnLst>
                                </p:cTn>
                              </p:par>
                              <p:par>
                                <p:cTn id="26" presetID="16" presetClass="entr" presetSubtype="21" fill="hold" nodeType="withEffect">
                                  <p:stCondLst>
                                    <p:cond delay="0"/>
                                  </p:stCondLst>
                                  <p:childTnLst>
                                    <p:set>
                                      <p:cBhvr>
                                        <p:cTn id="27" dur="1" fill="hold">
                                          <p:stCondLst>
                                            <p:cond delay="0"/>
                                          </p:stCondLst>
                                        </p:cTn>
                                        <p:tgtEl>
                                          <p:spTgt spid="2">
                                            <p:txEl>
                                              <p:pRg st="8" end="8"/>
                                            </p:txEl>
                                          </p:spTgt>
                                        </p:tgtEl>
                                        <p:attrNameLst>
                                          <p:attrName>style.visibility</p:attrName>
                                        </p:attrNameLst>
                                      </p:cBhvr>
                                      <p:to>
                                        <p:strVal val="visible"/>
                                      </p:to>
                                    </p:set>
                                    <p:animEffect transition="in" filter="barn(inVertical)">
                                      <p:cBhvr>
                                        <p:cTn id="28" dur="500"/>
                                        <p:tgtEl>
                                          <p:spTgt spid="2">
                                            <p:txEl>
                                              <p:pRg st="8" end="8"/>
                                            </p:txEl>
                                          </p:spTgt>
                                        </p:tgtEl>
                                      </p:cBhvr>
                                    </p:animEffect>
                                  </p:childTnLst>
                                </p:cTn>
                              </p:par>
                              <p:par>
                                <p:cTn id="29" presetID="16" presetClass="entr" presetSubtype="21" fill="hold" nodeType="withEffect">
                                  <p:stCondLst>
                                    <p:cond delay="0"/>
                                  </p:stCondLst>
                                  <p:childTnLst>
                                    <p:set>
                                      <p:cBhvr>
                                        <p:cTn id="30" dur="1" fill="hold">
                                          <p:stCondLst>
                                            <p:cond delay="0"/>
                                          </p:stCondLst>
                                        </p:cTn>
                                        <p:tgtEl>
                                          <p:spTgt spid="2">
                                            <p:txEl>
                                              <p:pRg st="9" end="9"/>
                                            </p:txEl>
                                          </p:spTgt>
                                        </p:tgtEl>
                                        <p:attrNameLst>
                                          <p:attrName>style.visibility</p:attrName>
                                        </p:attrNameLst>
                                      </p:cBhvr>
                                      <p:to>
                                        <p:strVal val="visible"/>
                                      </p:to>
                                    </p:set>
                                    <p:animEffect transition="in" filter="barn(inVertical)">
                                      <p:cBhvr>
                                        <p:cTn id="31" dur="500"/>
                                        <p:tgtEl>
                                          <p:spTgt spid="2">
                                            <p:txEl>
                                              <p:pRg st="9" end="9"/>
                                            </p:txEl>
                                          </p:spTgt>
                                        </p:tgtEl>
                                      </p:cBhvr>
                                    </p:animEffect>
                                  </p:childTnLst>
                                </p:cTn>
                              </p:par>
                              <p:par>
                                <p:cTn id="32" presetID="16" presetClass="entr" presetSubtype="21" fill="hold" nodeType="withEffect">
                                  <p:stCondLst>
                                    <p:cond delay="0"/>
                                  </p:stCondLst>
                                  <p:childTnLst>
                                    <p:set>
                                      <p:cBhvr>
                                        <p:cTn id="33" dur="1" fill="hold">
                                          <p:stCondLst>
                                            <p:cond delay="0"/>
                                          </p:stCondLst>
                                        </p:cTn>
                                        <p:tgtEl>
                                          <p:spTgt spid="2">
                                            <p:txEl>
                                              <p:pRg st="10" end="10"/>
                                            </p:txEl>
                                          </p:spTgt>
                                        </p:tgtEl>
                                        <p:attrNameLst>
                                          <p:attrName>style.visibility</p:attrName>
                                        </p:attrNameLst>
                                      </p:cBhvr>
                                      <p:to>
                                        <p:strVal val="visible"/>
                                      </p:to>
                                    </p:set>
                                    <p:animEffect transition="in" filter="barn(inVertical)">
                                      <p:cBhvr>
                                        <p:cTn id="34" dur="500"/>
                                        <p:tgtEl>
                                          <p:spTgt spid="2">
                                            <p:txEl>
                                              <p:pRg st="10" end="10"/>
                                            </p:txEl>
                                          </p:spTgt>
                                        </p:tgtEl>
                                      </p:cBhvr>
                                    </p:animEffect>
                                  </p:childTnLst>
                                </p:cTn>
                              </p:par>
                              <p:par>
                                <p:cTn id="35" presetID="16" presetClass="entr" presetSubtype="21" fill="hold" nodeType="withEffect">
                                  <p:stCondLst>
                                    <p:cond delay="0"/>
                                  </p:stCondLst>
                                  <p:childTnLst>
                                    <p:set>
                                      <p:cBhvr>
                                        <p:cTn id="36" dur="1" fill="hold">
                                          <p:stCondLst>
                                            <p:cond delay="0"/>
                                          </p:stCondLst>
                                        </p:cTn>
                                        <p:tgtEl>
                                          <p:spTgt spid="2">
                                            <p:txEl>
                                              <p:pRg st="11" end="11"/>
                                            </p:txEl>
                                          </p:spTgt>
                                        </p:tgtEl>
                                        <p:attrNameLst>
                                          <p:attrName>style.visibility</p:attrName>
                                        </p:attrNameLst>
                                      </p:cBhvr>
                                      <p:to>
                                        <p:strVal val="visible"/>
                                      </p:to>
                                    </p:set>
                                    <p:animEffect transition="in" filter="barn(inVertical)">
                                      <p:cBhvr>
                                        <p:cTn id="37" dur="500"/>
                                        <p:tgtEl>
                                          <p:spTgt spid="2">
                                            <p:txEl>
                                              <p:pRg st="11" end="1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03411" y="412376"/>
            <a:ext cx="9380981" cy="6069105"/>
          </a:xfrm>
        </p:spPr>
        <p:txBody>
          <a:bodyPr>
            <a:normAutofit fontScale="92500" lnSpcReduction="20000"/>
          </a:bodyPr>
          <a:lstStyle/>
          <a:p>
            <a:pPr>
              <a:buNone/>
            </a:pPr>
            <a:r>
              <a:rPr lang="en-US" sz="2600" dirty="0">
                <a:solidFill>
                  <a:schemeClr val="accent2">
                    <a:lumMod val="50000"/>
                  </a:schemeClr>
                </a:solidFill>
              </a:rPr>
              <a:t>Although it was not intentional, </a:t>
            </a:r>
            <a:r>
              <a:rPr lang="en-US" sz="2600" b="1" dirty="0">
                <a:solidFill>
                  <a:schemeClr val="accent2">
                    <a:lumMod val="50000"/>
                  </a:schemeClr>
                </a:solidFill>
              </a:rPr>
              <a:t>deficit orientations </a:t>
            </a:r>
            <a:r>
              <a:rPr lang="en-US" sz="2600" dirty="0">
                <a:solidFill>
                  <a:schemeClr val="accent2">
                    <a:lumMod val="50000"/>
                  </a:schemeClr>
                </a:solidFill>
              </a:rPr>
              <a:t>toward </a:t>
            </a:r>
          </a:p>
          <a:p>
            <a:pPr>
              <a:buNone/>
            </a:pPr>
            <a:r>
              <a:rPr lang="en-US" sz="2600" dirty="0">
                <a:solidFill>
                  <a:schemeClr val="accent2">
                    <a:lumMod val="50000"/>
                  </a:schemeClr>
                </a:solidFill>
              </a:rPr>
              <a:t>the individuals &amp; environments </a:t>
            </a:r>
            <a:r>
              <a:rPr lang="en-US" sz="2600" b="1" dirty="0">
                <a:solidFill>
                  <a:schemeClr val="accent2">
                    <a:lumMod val="50000"/>
                  </a:schemeClr>
                </a:solidFill>
              </a:rPr>
              <a:t>have created barriers and</a:t>
            </a:r>
          </a:p>
          <a:p>
            <a:pPr>
              <a:buNone/>
            </a:pPr>
            <a:r>
              <a:rPr lang="en-US" sz="2600" b="1" dirty="0">
                <a:solidFill>
                  <a:schemeClr val="accent2">
                    <a:lumMod val="50000"/>
                  </a:schemeClr>
                </a:solidFill>
              </a:rPr>
              <a:t>labeling and blaming the victim are part of the social</a:t>
            </a:r>
          </a:p>
          <a:p>
            <a:pPr>
              <a:buNone/>
            </a:pPr>
            <a:r>
              <a:rPr lang="en-US" sz="2600" b="1" dirty="0">
                <a:solidFill>
                  <a:schemeClr val="accent2">
                    <a:lumMod val="50000"/>
                  </a:schemeClr>
                </a:solidFill>
              </a:rPr>
              <a:t>processes </a:t>
            </a:r>
            <a:r>
              <a:rPr lang="en-US" sz="2600" dirty="0">
                <a:solidFill>
                  <a:schemeClr val="accent2">
                    <a:lumMod val="50000"/>
                  </a:schemeClr>
                </a:solidFill>
              </a:rPr>
              <a:t>may have caused individuals with psychiatric</a:t>
            </a:r>
          </a:p>
          <a:p>
            <a:pPr>
              <a:buNone/>
            </a:pPr>
            <a:r>
              <a:rPr lang="en-US" sz="2600" dirty="0">
                <a:solidFill>
                  <a:schemeClr val="accent2">
                    <a:lumMod val="50000"/>
                  </a:schemeClr>
                </a:solidFill>
              </a:rPr>
              <a:t>disabilities to:</a:t>
            </a:r>
          </a:p>
          <a:p>
            <a:pPr>
              <a:buNone/>
            </a:pPr>
            <a:endParaRPr lang="en-US" sz="2600" dirty="0">
              <a:solidFill>
                <a:schemeClr val="accent2">
                  <a:lumMod val="50000"/>
                </a:schemeClr>
              </a:solidFill>
            </a:endParaRPr>
          </a:p>
          <a:p>
            <a:pPr lvl="2"/>
            <a:r>
              <a:rPr lang="en-US" sz="2600" dirty="0">
                <a:solidFill>
                  <a:schemeClr val="accent2">
                    <a:lumMod val="50000"/>
                  </a:schemeClr>
                </a:solidFill>
              </a:rPr>
              <a:t> Internalize negative images thrust on them and/or</a:t>
            </a:r>
          </a:p>
          <a:p>
            <a:pPr lvl="2">
              <a:buNone/>
            </a:pPr>
            <a:endParaRPr lang="en-US" sz="2600" dirty="0">
              <a:solidFill>
                <a:schemeClr val="accent2">
                  <a:lumMod val="50000"/>
                </a:schemeClr>
              </a:solidFill>
            </a:endParaRPr>
          </a:p>
          <a:p>
            <a:pPr lvl="2"/>
            <a:r>
              <a:rPr lang="en-US" sz="2600" dirty="0">
                <a:solidFill>
                  <a:schemeClr val="accent2">
                    <a:lumMod val="50000"/>
                  </a:schemeClr>
                </a:solidFill>
              </a:rPr>
              <a:t> Lose their identity as people and only view themselves as their diagnosis</a:t>
            </a:r>
          </a:p>
          <a:p>
            <a:pPr marL="914400" lvl="2" indent="0">
              <a:buNone/>
            </a:pPr>
            <a:endParaRPr lang="en-US" sz="2600" dirty="0">
              <a:solidFill>
                <a:schemeClr val="accent2">
                  <a:lumMod val="50000"/>
                </a:schemeClr>
              </a:solidFill>
            </a:endParaRPr>
          </a:p>
          <a:p>
            <a:pPr lvl="2"/>
            <a:r>
              <a:rPr lang="en-US" sz="2600" dirty="0">
                <a:solidFill>
                  <a:schemeClr val="accent2">
                    <a:lumMod val="50000"/>
                  </a:schemeClr>
                </a:solidFill>
              </a:rPr>
              <a:t> Remain separate &amp; excluded from the community i.e. segregate housing; sheltered employment and recreational activities with their service providers and other recipients of services </a:t>
            </a:r>
          </a:p>
          <a:p>
            <a:pPr>
              <a:buNone/>
            </a:pPr>
            <a:endParaRPr lang="en-US" sz="2200" dirty="0"/>
          </a:p>
          <a:p>
            <a:endParaRPr lang="en-US" sz="2200" dirty="0"/>
          </a:p>
        </p:txBody>
      </p:sp>
      <p:sp>
        <p:nvSpPr>
          <p:cNvPr id="4" name="Title 1"/>
          <p:cNvSpPr txBox="1">
            <a:spLocks/>
          </p:cNvSpPr>
          <p:nvPr/>
        </p:nvSpPr>
        <p:spPr>
          <a:xfrm>
            <a:off x="7924800" y="381000"/>
            <a:ext cx="1905000" cy="609600"/>
          </a:xfrm>
          <a:prstGeom prst="rect">
            <a:avLst/>
          </a:prstGeom>
        </p:spPr>
        <p:txBody>
          <a:bodyPr vert="horz" lIns="91440" tIns="45720" rIns="91440" bIns="45720" rtlCol="0" anchor="t">
            <a:normAutofit/>
          </a:bodyPr>
          <a:lstStyle>
            <a:lvl1pPr algn="r" defTabSz="914400" rtl="0" eaLnBrk="1" latinLnBrk="0" hangingPunct="1">
              <a:spcBef>
                <a:spcPct val="0"/>
              </a:spcBef>
              <a:buNone/>
              <a:defRPr sz="2400" i="1" kern="1200" cap="all" spc="100" baseline="0">
                <a:solidFill>
                  <a:schemeClr val="bg1"/>
                </a:solidFill>
                <a:latin typeface="+mj-lt"/>
                <a:ea typeface="+mj-ea"/>
                <a:cs typeface="+mj-cs"/>
              </a:defRPr>
            </a:lvl1pPr>
          </a:lstStyle>
          <a:p>
            <a:pPr algn="l"/>
            <a:endParaRPr lang="en-US" b="1" i="0" dirty="0">
              <a:solidFill>
                <a:prstClr val="white"/>
              </a:solidFill>
              <a:cs typeface="Arial" pitchFamily="34" charset="0"/>
            </a:endParaRPr>
          </a:p>
        </p:txBody>
      </p:sp>
      <p:pic>
        <p:nvPicPr>
          <p:cNvPr id="5" name="Picture 4"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912674306"/>
      </p:ext>
    </p:extLst>
  </p:cSld>
  <p:clrMapOvr>
    <a:masterClrMapping/>
  </p:clrMapOvr>
  <mc:AlternateContent xmlns:mc="http://schemas.openxmlformats.org/markup-compatibility/2006" xmlns:p14="http://schemas.microsoft.com/office/powerpoint/2010/main">
    <mc:Choice Requires="p14">
      <p:transition spd="slow" p14:dur="1500" advClick="0">
        <p:split orient="vert"/>
      </p:transition>
    </mc:Choice>
    <mc:Fallback xmlns="">
      <p:transition spd="slow" advClick="0">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barn(inVertical)">
                                      <p:cBhvr>
                                        <p:cTn id="7" dur="500"/>
                                        <p:tgtEl>
                                          <p:spTgt spid="3">
                                            <p:txEl>
                                              <p:pRg st="0" end="0"/>
                                            </p:txEl>
                                          </p:spTgt>
                                        </p:tgtEl>
                                      </p:cBhvr>
                                    </p:animEffect>
                                  </p:childTnLst>
                                </p:cTn>
                              </p:par>
                              <p:par>
                                <p:cTn id="8" presetID="16" presetClass="entr" presetSubtype="21" fill="hold"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barn(inVertical)">
                                      <p:cBhvr>
                                        <p:cTn id="10" dur="500"/>
                                        <p:tgtEl>
                                          <p:spTgt spid="3">
                                            <p:txEl>
                                              <p:pRg st="1" end="1"/>
                                            </p:txEl>
                                          </p:spTgt>
                                        </p:tgtEl>
                                      </p:cBhvr>
                                    </p:animEffect>
                                  </p:childTnLst>
                                </p:cTn>
                              </p:par>
                              <p:par>
                                <p:cTn id="11" presetID="16" presetClass="entr" presetSubtype="21" fill="hold"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barn(inVertical)">
                                      <p:cBhvr>
                                        <p:cTn id="13" dur="500"/>
                                        <p:tgtEl>
                                          <p:spTgt spid="3">
                                            <p:txEl>
                                              <p:pRg st="2" end="2"/>
                                            </p:txEl>
                                          </p:spTgt>
                                        </p:tgtEl>
                                      </p:cBhvr>
                                    </p:animEffect>
                                  </p:childTnLst>
                                </p:cTn>
                              </p:par>
                              <p:par>
                                <p:cTn id="14" presetID="16" presetClass="entr" presetSubtype="21" fill="hold" nodeType="withEffect">
                                  <p:stCondLst>
                                    <p:cond delay="0"/>
                                  </p:stCondLst>
                                  <p:childTnLst>
                                    <p:set>
                                      <p:cBhvr>
                                        <p:cTn id="15" dur="1" fill="hold">
                                          <p:stCondLst>
                                            <p:cond delay="0"/>
                                          </p:stCondLst>
                                        </p:cTn>
                                        <p:tgtEl>
                                          <p:spTgt spid="3">
                                            <p:txEl>
                                              <p:pRg st="3" end="3"/>
                                            </p:txEl>
                                          </p:spTgt>
                                        </p:tgtEl>
                                        <p:attrNameLst>
                                          <p:attrName>style.visibility</p:attrName>
                                        </p:attrNameLst>
                                      </p:cBhvr>
                                      <p:to>
                                        <p:strVal val="visible"/>
                                      </p:to>
                                    </p:set>
                                    <p:animEffect transition="in" filter="barn(inVertical)">
                                      <p:cBhvr>
                                        <p:cTn id="16" dur="500"/>
                                        <p:tgtEl>
                                          <p:spTgt spid="3">
                                            <p:txEl>
                                              <p:pRg st="3" end="3"/>
                                            </p:txEl>
                                          </p:spTgt>
                                        </p:tgtEl>
                                      </p:cBhvr>
                                    </p:animEffect>
                                  </p:childTnLst>
                                </p:cTn>
                              </p:par>
                              <p:par>
                                <p:cTn id="17" presetID="16" presetClass="entr" presetSubtype="21" fill="hold" nodeType="with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animEffect transition="in" filter="barn(inVertical)">
                                      <p:cBhvr>
                                        <p:cTn id="19" dur="500"/>
                                        <p:tgtEl>
                                          <p:spTgt spid="3">
                                            <p:txEl>
                                              <p:pRg st="4" end="4"/>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nodeType="clickEffect">
                                  <p:stCondLst>
                                    <p:cond delay="0"/>
                                  </p:stCondLst>
                                  <p:childTnLst>
                                    <p:set>
                                      <p:cBhvr>
                                        <p:cTn id="23" dur="1" fill="hold">
                                          <p:stCondLst>
                                            <p:cond delay="0"/>
                                          </p:stCondLst>
                                        </p:cTn>
                                        <p:tgtEl>
                                          <p:spTgt spid="3">
                                            <p:txEl>
                                              <p:pRg st="6" end="6"/>
                                            </p:txEl>
                                          </p:spTgt>
                                        </p:tgtEl>
                                        <p:attrNameLst>
                                          <p:attrName>style.visibility</p:attrName>
                                        </p:attrNameLst>
                                      </p:cBhvr>
                                      <p:to>
                                        <p:strVal val="visible"/>
                                      </p:to>
                                    </p:set>
                                    <p:animEffect transition="in" filter="barn(inVertical)">
                                      <p:cBhvr>
                                        <p:cTn id="24" dur="500"/>
                                        <p:tgtEl>
                                          <p:spTgt spid="3">
                                            <p:txEl>
                                              <p:pRg st="6" end="6"/>
                                            </p:txEl>
                                          </p:spTgt>
                                        </p:tgtEl>
                                      </p:cBhvr>
                                    </p:animEffect>
                                  </p:childTnLst>
                                </p:cTn>
                              </p:par>
                              <p:par>
                                <p:cTn id="25" presetID="16" presetClass="entr" presetSubtype="21" fill="hold" nodeType="with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animEffect transition="in" filter="barn(inVertical)">
                                      <p:cBhvr>
                                        <p:cTn id="27" dur="500"/>
                                        <p:tgtEl>
                                          <p:spTgt spid="3">
                                            <p:txEl>
                                              <p:pRg st="8" end="8"/>
                                            </p:txEl>
                                          </p:spTgt>
                                        </p:tgtEl>
                                      </p:cBhvr>
                                    </p:animEffect>
                                  </p:childTnLst>
                                </p:cTn>
                              </p:par>
                              <p:par>
                                <p:cTn id="28" presetID="16" presetClass="entr" presetSubtype="21" fill="hold" nodeType="withEffect">
                                  <p:stCondLst>
                                    <p:cond delay="0"/>
                                  </p:stCondLst>
                                  <p:childTnLst>
                                    <p:set>
                                      <p:cBhvr>
                                        <p:cTn id="29" dur="1" fill="hold">
                                          <p:stCondLst>
                                            <p:cond delay="0"/>
                                          </p:stCondLst>
                                        </p:cTn>
                                        <p:tgtEl>
                                          <p:spTgt spid="3">
                                            <p:txEl>
                                              <p:pRg st="10" end="10"/>
                                            </p:txEl>
                                          </p:spTgt>
                                        </p:tgtEl>
                                        <p:attrNameLst>
                                          <p:attrName>style.visibility</p:attrName>
                                        </p:attrNameLst>
                                      </p:cBhvr>
                                      <p:to>
                                        <p:strVal val="visible"/>
                                      </p:to>
                                    </p:set>
                                    <p:animEffect transition="in" filter="barn(inVertical)">
                                      <p:cBhvr>
                                        <p:cTn id="30" dur="500"/>
                                        <p:tgtEl>
                                          <p:spTgt spid="3">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0" y="1019175"/>
            <a:ext cx="9748838" cy="5838825"/>
          </a:xfrm>
        </p:spPr>
        <p:txBody>
          <a:bodyPr>
            <a:normAutofit/>
          </a:bodyPr>
          <a:lstStyle/>
          <a:p>
            <a:pPr>
              <a:buNone/>
            </a:pPr>
            <a:r>
              <a:rPr lang="en-US" sz="2000" dirty="0">
                <a:solidFill>
                  <a:schemeClr val="accent2">
                    <a:lumMod val="50000"/>
                  </a:schemeClr>
                </a:solidFill>
              </a:rPr>
              <a:t>	People with psychiatric disabilities desire the same things as any other person but their quality of life, achievements and outcomes, are determined by qualities of the </a:t>
            </a:r>
            <a:r>
              <a:rPr lang="en-US" sz="2000" b="1" dirty="0">
                <a:solidFill>
                  <a:schemeClr val="accent2">
                    <a:lumMod val="50000"/>
                  </a:schemeClr>
                </a:solidFill>
              </a:rPr>
              <a:t>niches (environmental habitat of a person) </a:t>
            </a:r>
            <a:r>
              <a:rPr lang="en-US" sz="2000" dirty="0">
                <a:solidFill>
                  <a:schemeClr val="accent2">
                    <a:lumMod val="50000"/>
                  </a:schemeClr>
                </a:solidFill>
              </a:rPr>
              <a:t>within which they live.  </a:t>
            </a:r>
          </a:p>
          <a:p>
            <a:pPr>
              <a:buNone/>
            </a:pPr>
            <a:endParaRPr lang="en-US" sz="2200" dirty="0">
              <a:solidFill>
                <a:schemeClr val="accent2">
                  <a:lumMod val="50000"/>
                </a:schemeClr>
              </a:solidFill>
            </a:endParaRPr>
          </a:p>
        </p:txBody>
      </p:sp>
      <p:sp>
        <p:nvSpPr>
          <p:cNvPr id="5" name="Content Placeholder 2"/>
          <p:cNvSpPr txBox="1">
            <a:spLocks/>
          </p:cNvSpPr>
          <p:nvPr/>
        </p:nvSpPr>
        <p:spPr>
          <a:xfrm>
            <a:off x="1344510" y="2534771"/>
            <a:ext cx="7315200" cy="2819400"/>
          </a:xfrm>
          <a:prstGeom prst="rect">
            <a:avLst/>
          </a:prstGeom>
        </p:spPr>
        <p:txBody>
          <a:bodyPr vert="horz" lIns="91440" tIns="45720" rIns="91440" bIns="45720" rtlCol="0">
            <a:normAutofit fontScale="92500" lnSpcReduction="20000"/>
          </a:bodyPr>
          <a:lstStyle>
            <a:lvl1pPr marL="342900" indent="-342900" algn="l" defTabSz="914400" rtl="0" eaLnBrk="1" latinLnBrk="0" hangingPunct="1">
              <a:spcBef>
                <a:spcPct val="20000"/>
              </a:spcBef>
              <a:buFont typeface="Arial" pitchFamily="34" charset="0"/>
              <a:buChar char="•"/>
              <a:defRPr sz="1600" kern="1200">
                <a:solidFill>
                  <a:schemeClr val="tx2"/>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2"/>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2"/>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2"/>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2"/>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Font typeface="Arial" pitchFamily="34" charset="0"/>
              <a:buNone/>
            </a:pPr>
            <a:r>
              <a:rPr lang="en-US" sz="2200" dirty="0">
                <a:solidFill>
                  <a:schemeClr val="accent2">
                    <a:lumMod val="50000"/>
                  </a:schemeClr>
                </a:solidFill>
              </a:rPr>
              <a:t>The concept of a niche </a:t>
            </a:r>
            <a:r>
              <a:rPr lang="en-US" sz="2200" b="1" dirty="0">
                <a:solidFill>
                  <a:schemeClr val="accent2">
                    <a:lumMod val="50000"/>
                  </a:schemeClr>
                </a:solidFill>
              </a:rPr>
              <a:t>can be a unifying element in the </a:t>
            </a:r>
          </a:p>
          <a:p>
            <a:pPr>
              <a:buFont typeface="Arial" pitchFamily="34" charset="0"/>
              <a:buNone/>
            </a:pPr>
            <a:r>
              <a:rPr lang="en-US" sz="2200" b="1" dirty="0">
                <a:solidFill>
                  <a:schemeClr val="accent2">
                    <a:lumMod val="50000"/>
                  </a:schemeClr>
                </a:solidFill>
              </a:rPr>
              <a:t>strengths model because it attends to both individual and </a:t>
            </a:r>
          </a:p>
          <a:p>
            <a:pPr>
              <a:buFont typeface="Arial" pitchFamily="34" charset="0"/>
              <a:buNone/>
            </a:pPr>
            <a:r>
              <a:rPr lang="en-US" sz="2200" b="1" dirty="0">
                <a:solidFill>
                  <a:schemeClr val="accent2">
                    <a:lumMod val="50000"/>
                  </a:schemeClr>
                </a:solidFill>
              </a:rPr>
              <a:t>environmental factors.</a:t>
            </a:r>
            <a:r>
              <a:rPr lang="en-US" sz="2200" dirty="0">
                <a:solidFill>
                  <a:schemeClr val="accent2">
                    <a:lumMod val="50000"/>
                  </a:schemeClr>
                </a:solidFill>
              </a:rPr>
              <a:t> </a:t>
            </a:r>
          </a:p>
          <a:p>
            <a:pPr>
              <a:buFont typeface="Arial" pitchFamily="34" charset="0"/>
              <a:buNone/>
            </a:pPr>
            <a:endParaRPr lang="en-US" sz="2200" dirty="0">
              <a:solidFill>
                <a:schemeClr val="accent2">
                  <a:lumMod val="50000"/>
                </a:schemeClr>
              </a:solidFill>
            </a:endParaRPr>
          </a:p>
          <a:p>
            <a:pPr>
              <a:buFont typeface="Arial" pitchFamily="34" charset="0"/>
              <a:buNone/>
            </a:pPr>
            <a:r>
              <a:rPr lang="en-US" sz="2200" dirty="0">
                <a:solidFill>
                  <a:schemeClr val="accent2">
                    <a:lumMod val="50000"/>
                  </a:schemeClr>
                </a:solidFill>
              </a:rPr>
              <a:t>There are two types of niches at the extreme: </a:t>
            </a:r>
            <a:r>
              <a:rPr lang="en-US" sz="2200" b="1" dirty="0">
                <a:solidFill>
                  <a:schemeClr val="accent2">
                    <a:lumMod val="50000"/>
                  </a:schemeClr>
                </a:solidFill>
              </a:rPr>
              <a:t>entrapping </a:t>
            </a:r>
            <a:r>
              <a:rPr lang="en-US" sz="2200" dirty="0">
                <a:solidFill>
                  <a:schemeClr val="accent2">
                    <a:lumMod val="50000"/>
                  </a:schemeClr>
                </a:solidFill>
              </a:rPr>
              <a:t>and </a:t>
            </a:r>
          </a:p>
          <a:p>
            <a:pPr>
              <a:buFont typeface="Arial" pitchFamily="34" charset="0"/>
              <a:buNone/>
            </a:pPr>
            <a:r>
              <a:rPr lang="en-US" sz="2200" b="1" dirty="0">
                <a:solidFill>
                  <a:schemeClr val="accent2">
                    <a:lumMod val="50000"/>
                  </a:schemeClr>
                </a:solidFill>
              </a:rPr>
              <a:t>enabling</a:t>
            </a:r>
            <a:r>
              <a:rPr lang="en-US" sz="2200" dirty="0">
                <a:solidFill>
                  <a:schemeClr val="accent2">
                    <a:lumMod val="50000"/>
                  </a:schemeClr>
                </a:solidFill>
              </a:rPr>
              <a:t>.</a:t>
            </a:r>
          </a:p>
          <a:p>
            <a:pPr>
              <a:buFont typeface="Arial" pitchFamily="34" charset="0"/>
              <a:buNone/>
            </a:pPr>
            <a:endParaRPr lang="en-US" sz="2200" dirty="0">
              <a:solidFill>
                <a:schemeClr val="accent2">
                  <a:lumMod val="50000"/>
                </a:schemeClr>
              </a:solidFill>
            </a:endParaRPr>
          </a:p>
          <a:p>
            <a:pPr>
              <a:buFont typeface="Arial" pitchFamily="34" charset="0"/>
              <a:buNone/>
            </a:pPr>
            <a:r>
              <a:rPr lang="en-US" sz="2200" i="1" dirty="0">
                <a:solidFill>
                  <a:schemeClr val="accent2">
                    <a:lumMod val="50000"/>
                  </a:schemeClr>
                </a:solidFill>
              </a:rPr>
              <a:t>Most niches lay somewhere between the two extremes and contain elements of both</a:t>
            </a:r>
            <a:r>
              <a:rPr lang="en-US" sz="2200" i="1" dirty="0">
                <a:solidFill>
                  <a:srgbClr val="212120"/>
                </a:solidFill>
              </a:rPr>
              <a:t>.</a:t>
            </a:r>
          </a:p>
          <a:p>
            <a:pPr>
              <a:buFont typeface="Arial" pitchFamily="34" charset="0"/>
              <a:buNone/>
            </a:pPr>
            <a:endParaRPr lang="en-US" sz="2200" dirty="0">
              <a:solidFill>
                <a:srgbClr val="212120"/>
              </a:solidFill>
            </a:endParaRPr>
          </a:p>
          <a:p>
            <a:pPr>
              <a:buFont typeface="Arial" pitchFamily="34" charset="0"/>
              <a:buNone/>
            </a:pPr>
            <a:endParaRPr lang="en-US" sz="2200" dirty="0">
              <a:solidFill>
                <a:srgbClr val="212120"/>
              </a:solidFill>
            </a:endParaRPr>
          </a:p>
          <a:p>
            <a:pPr>
              <a:buFont typeface="Arial" pitchFamily="34" charset="0"/>
              <a:buNone/>
            </a:pPr>
            <a:endParaRPr lang="en-US" sz="2200" dirty="0">
              <a:solidFill>
                <a:srgbClr val="212120"/>
              </a:solidFill>
            </a:endParaRP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1945511544"/>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barn(inVertical)">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barn(inVertical)">
                                      <p:cBhvr>
                                        <p:cTn id="12" dur="500"/>
                                        <p:tgtEl>
                                          <p:spTgt spid="5">
                                            <p:txEl>
                                              <p:pRg st="0" end="0"/>
                                            </p:txEl>
                                          </p:spTgt>
                                        </p:tgtEl>
                                      </p:cBhvr>
                                    </p:animEffect>
                                  </p:childTnLst>
                                </p:cTn>
                              </p:par>
                              <p:par>
                                <p:cTn id="13" presetID="16" presetClass="entr" presetSubtype="21" fill="hold" nodeType="with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barn(inVertical)">
                                      <p:cBhvr>
                                        <p:cTn id="15" dur="500"/>
                                        <p:tgtEl>
                                          <p:spTgt spid="5">
                                            <p:txEl>
                                              <p:pRg st="1" end="1"/>
                                            </p:txEl>
                                          </p:spTgt>
                                        </p:tgtEl>
                                      </p:cBhvr>
                                    </p:animEffect>
                                  </p:childTnLst>
                                </p:cTn>
                              </p:par>
                              <p:par>
                                <p:cTn id="16" presetID="16" presetClass="entr" presetSubtype="21" fill="hold" nodeType="withEffect">
                                  <p:stCondLst>
                                    <p:cond delay="0"/>
                                  </p:stCondLst>
                                  <p:childTnLst>
                                    <p:set>
                                      <p:cBhvr>
                                        <p:cTn id="17" dur="1" fill="hold">
                                          <p:stCondLst>
                                            <p:cond delay="0"/>
                                          </p:stCondLst>
                                        </p:cTn>
                                        <p:tgtEl>
                                          <p:spTgt spid="5">
                                            <p:txEl>
                                              <p:pRg st="2" end="2"/>
                                            </p:txEl>
                                          </p:spTgt>
                                        </p:tgtEl>
                                        <p:attrNameLst>
                                          <p:attrName>style.visibility</p:attrName>
                                        </p:attrNameLst>
                                      </p:cBhvr>
                                      <p:to>
                                        <p:strVal val="visible"/>
                                      </p:to>
                                    </p:set>
                                    <p:animEffect transition="in" filter="barn(inVertical)">
                                      <p:cBhvr>
                                        <p:cTn id="18" dur="500"/>
                                        <p:tgtEl>
                                          <p:spTgt spid="5">
                                            <p:txEl>
                                              <p:pRg st="2" end="2"/>
                                            </p:txEl>
                                          </p:spTgt>
                                        </p:tgtEl>
                                      </p:cBhvr>
                                    </p:animEffect>
                                  </p:childTnLst>
                                </p:cTn>
                              </p:par>
                              <p:par>
                                <p:cTn id="19" presetID="16" presetClass="entr" presetSubtype="21" fill="hold" nodeType="withEffect">
                                  <p:stCondLst>
                                    <p:cond delay="0"/>
                                  </p:stCondLst>
                                  <p:childTnLst>
                                    <p:set>
                                      <p:cBhvr>
                                        <p:cTn id="20" dur="1" fill="hold">
                                          <p:stCondLst>
                                            <p:cond delay="0"/>
                                          </p:stCondLst>
                                        </p:cTn>
                                        <p:tgtEl>
                                          <p:spTgt spid="5">
                                            <p:txEl>
                                              <p:pRg st="4" end="4"/>
                                            </p:txEl>
                                          </p:spTgt>
                                        </p:tgtEl>
                                        <p:attrNameLst>
                                          <p:attrName>style.visibility</p:attrName>
                                        </p:attrNameLst>
                                      </p:cBhvr>
                                      <p:to>
                                        <p:strVal val="visible"/>
                                      </p:to>
                                    </p:set>
                                    <p:animEffect transition="in" filter="barn(inVertical)">
                                      <p:cBhvr>
                                        <p:cTn id="21" dur="500"/>
                                        <p:tgtEl>
                                          <p:spTgt spid="5">
                                            <p:txEl>
                                              <p:pRg st="4" end="4"/>
                                            </p:txEl>
                                          </p:spTgt>
                                        </p:tgtEl>
                                      </p:cBhvr>
                                    </p:animEffect>
                                  </p:childTnLst>
                                </p:cTn>
                              </p:par>
                              <p:par>
                                <p:cTn id="22" presetID="16" presetClass="entr" presetSubtype="21" fill="hold" nodeType="withEffect">
                                  <p:stCondLst>
                                    <p:cond delay="0"/>
                                  </p:stCondLst>
                                  <p:childTnLst>
                                    <p:set>
                                      <p:cBhvr>
                                        <p:cTn id="23" dur="1" fill="hold">
                                          <p:stCondLst>
                                            <p:cond delay="0"/>
                                          </p:stCondLst>
                                        </p:cTn>
                                        <p:tgtEl>
                                          <p:spTgt spid="5">
                                            <p:txEl>
                                              <p:pRg st="5" end="5"/>
                                            </p:txEl>
                                          </p:spTgt>
                                        </p:tgtEl>
                                        <p:attrNameLst>
                                          <p:attrName>style.visibility</p:attrName>
                                        </p:attrNameLst>
                                      </p:cBhvr>
                                      <p:to>
                                        <p:strVal val="visible"/>
                                      </p:to>
                                    </p:set>
                                    <p:animEffect transition="in" filter="barn(inVertical)">
                                      <p:cBhvr>
                                        <p:cTn id="24" dur="500"/>
                                        <p:tgtEl>
                                          <p:spTgt spid="5">
                                            <p:txEl>
                                              <p:pRg st="5" end="5"/>
                                            </p:txEl>
                                          </p:spTgt>
                                        </p:tgtEl>
                                      </p:cBhvr>
                                    </p:animEffect>
                                  </p:childTnLst>
                                </p:cTn>
                              </p:par>
                              <p:par>
                                <p:cTn id="25" presetID="16" presetClass="entr" presetSubtype="21" fill="hold" nodeType="withEffect">
                                  <p:stCondLst>
                                    <p:cond delay="0"/>
                                  </p:stCondLst>
                                  <p:childTnLst>
                                    <p:set>
                                      <p:cBhvr>
                                        <p:cTn id="26" dur="1" fill="hold">
                                          <p:stCondLst>
                                            <p:cond delay="0"/>
                                          </p:stCondLst>
                                        </p:cTn>
                                        <p:tgtEl>
                                          <p:spTgt spid="5">
                                            <p:txEl>
                                              <p:pRg st="7" end="7"/>
                                            </p:txEl>
                                          </p:spTgt>
                                        </p:tgtEl>
                                        <p:attrNameLst>
                                          <p:attrName>style.visibility</p:attrName>
                                        </p:attrNameLst>
                                      </p:cBhvr>
                                      <p:to>
                                        <p:strVal val="visible"/>
                                      </p:to>
                                    </p:set>
                                    <p:animEffect transition="in" filter="barn(inVertical)">
                                      <p:cBhvr>
                                        <p:cTn id="27" dur="500"/>
                                        <p:tgtEl>
                                          <p:spTgt spid="5">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p:cNvSpPr>
            <a:spLocks noGrp="1"/>
          </p:cNvSpPr>
          <p:nvPr>
            <p:ph type="body" idx="1"/>
          </p:nvPr>
        </p:nvSpPr>
        <p:spPr>
          <a:xfrm>
            <a:off x="566737" y="602974"/>
            <a:ext cx="4268788" cy="533399"/>
          </a:xfrm>
        </p:spPr>
        <p:txBody>
          <a:bodyPr>
            <a:noAutofit/>
          </a:bodyPr>
          <a:lstStyle/>
          <a:p>
            <a:pPr algn="ctr"/>
            <a:r>
              <a:rPr lang="en-US" sz="3200" dirty="0">
                <a:solidFill>
                  <a:schemeClr val="accent2">
                    <a:lumMod val="50000"/>
                  </a:schemeClr>
                </a:solidFill>
              </a:rPr>
              <a:t>ENTRAPPING NICHE</a:t>
            </a:r>
          </a:p>
        </p:txBody>
      </p:sp>
      <p:sp>
        <p:nvSpPr>
          <p:cNvPr id="3" name="Content Placeholder 2"/>
          <p:cNvSpPr>
            <a:spLocks noGrp="1"/>
          </p:cNvSpPr>
          <p:nvPr>
            <p:ph sz="half" idx="2"/>
          </p:nvPr>
        </p:nvSpPr>
        <p:spPr>
          <a:xfrm>
            <a:off x="644525" y="1444486"/>
            <a:ext cx="4191000" cy="4267200"/>
          </a:xfrm>
        </p:spPr>
        <p:txBody>
          <a:bodyPr>
            <a:noAutofit/>
          </a:bodyPr>
          <a:lstStyle/>
          <a:p>
            <a:r>
              <a:rPr lang="en-US" dirty="0">
                <a:solidFill>
                  <a:schemeClr val="accent2">
                    <a:lumMod val="50000"/>
                  </a:schemeClr>
                </a:solidFill>
              </a:rPr>
              <a:t>Highly stigmatized</a:t>
            </a:r>
          </a:p>
          <a:p>
            <a:r>
              <a:rPr lang="en-US" dirty="0">
                <a:solidFill>
                  <a:schemeClr val="accent2">
                    <a:lumMod val="50000"/>
                  </a:schemeClr>
                </a:solidFill>
              </a:rPr>
              <a:t>Restricted/limited social world more comfortable with “their own kind”</a:t>
            </a:r>
          </a:p>
          <a:p>
            <a:r>
              <a:rPr lang="en-US" dirty="0">
                <a:solidFill>
                  <a:schemeClr val="accent2">
                    <a:lumMod val="50000"/>
                  </a:schemeClr>
                </a:solidFill>
              </a:rPr>
              <a:t>Define themselves by their illness &amp; have few  incentives to set &amp; work towards goals </a:t>
            </a:r>
          </a:p>
          <a:p>
            <a:r>
              <a:rPr lang="en-US" dirty="0">
                <a:solidFill>
                  <a:schemeClr val="accent2">
                    <a:lumMod val="50000"/>
                  </a:schemeClr>
                </a:solidFill>
              </a:rPr>
              <a:t>Unrealistic perception &amp; interpretation of abilities-limited opportunities to learn skills- few expectations for personal growth</a:t>
            </a:r>
          </a:p>
          <a:p>
            <a:r>
              <a:rPr lang="en-US" dirty="0">
                <a:solidFill>
                  <a:schemeClr val="accent2">
                    <a:lumMod val="50000"/>
                  </a:schemeClr>
                </a:solidFill>
              </a:rPr>
              <a:t>Sparse economic resources may lead them to seek reinstitutionalization. </a:t>
            </a:r>
          </a:p>
        </p:txBody>
      </p:sp>
      <p:sp>
        <p:nvSpPr>
          <p:cNvPr id="5" name="Text Placeholder 4"/>
          <p:cNvSpPr>
            <a:spLocks noGrp="1"/>
          </p:cNvSpPr>
          <p:nvPr>
            <p:ph type="body" sz="quarter" idx="3"/>
          </p:nvPr>
        </p:nvSpPr>
        <p:spPr>
          <a:xfrm>
            <a:off x="5208058" y="586041"/>
            <a:ext cx="4041775" cy="533399"/>
          </a:xfrm>
        </p:spPr>
        <p:txBody>
          <a:bodyPr>
            <a:noAutofit/>
          </a:bodyPr>
          <a:lstStyle/>
          <a:p>
            <a:pPr algn="ctr"/>
            <a:r>
              <a:rPr lang="en-US" sz="3200" dirty="0">
                <a:solidFill>
                  <a:schemeClr val="accent2">
                    <a:lumMod val="50000"/>
                  </a:schemeClr>
                </a:solidFill>
              </a:rPr>
              <a:t>ENABLING NICHE</a:t>
            </a:r>
          </a:p>
        </p:txBody>
      </p:sp>
      <p:sp>
        <p:nvSpPr>
          <p:cNvPr id="6" name="Content Placeholder 5"/>
          <p:cNvSpPr>
            <a:spLocks noGrp="1"/>
          </p:cNvSpPr>
          <p:nvPr>
            <p:ph sz="quarter" idx="4"/>
          </p:nvPr>
        </p:nvSpPr>
        <p:spPr>
          <a:xfrm>
            <a:off x="5307495" y="1444486"/>
            <a:ext cx="3886200" cy="4114800"/>
          </a:xfrm>
        </p:spPr>
        <p:txBody>
          <a:bodyPr>
            <a:noAutofit/>
          </a:bodyPr>
          <a:lstStyle/>
          <a:p>
            <a:r>
              <a:rPr lang="en-US" dirty="0">
                <a:solidFill>
                  <a:schemeClr val="accent2">
                    <a:lumMod val="50000"/>
                  </a:schemeClr>
                </a:solidFill>
              </a:rPr>
              <a:t>Not stigmatized or treated as outcasts</a:t>
            </a:r>
          </a:p>
          <a:p>
            <a:r>
              <a:rPr lang="en-US" dirty="0">
                <a:solidFill>
                  <a:schemeClr val="accent2">
                    <a:lumMod val="50000"/>
                  </a:schemeClr>
                </a:solidFill>
              </a:rPr>
              <a:t>More access to others outside “their own kind”</a:t>
            </a:r>
          </a:p>
          <a:p>
            <a:r>
              <a:rPr lang="en-US" dirty="0">
                <a:solidFill>
                  <a:schemeClr val="accent2">
                    <a:lumMod val="50000"/>
                  </a:schemeClr>
                </a:solidFill>
              </a:rPr>
              <a:t>Able to view themselves outside their illness &amp; have many incentives to set &amp; work towards goals</a:t>
            </a:r>
          </a:p>
          <a:p>
            <a:r>
              <a:rPr lang="en-US" dirty="0">
                <a:solidFill>
                  <a:schemeClr val="accent2">
                    <a:lumMod val="50000"/>
                  </a:schemeClr>
                </a:solidFill>
              </a:rPr>
              <a:t>Realistic perception &amp; interpretation of abilities- many opportunities to learn skills-high expectations for personal growth</a:t>
            </a:r>
          </a:p>
          <a:p>
            <a:r>
              <a:rPr lang="en-US" dirty="0">
                <a:solidFill>
                  <a:schemeClr val="accent2">
                    <a:lumMod val="50000"/>
                  </a:schemeClr>
                </a:solidFill>
              </a:rPr>
              <a:t>Adequate economic resources-  strong motive to avoid institutionalization</a:t>
            </a:r>
          </a:p>
        </p:txBody>
      </p:sp>
      <p:sp>
        <p:nvSpPr>
          <p:cNvPr id="7" name="Title 1"/>
          <p:cNvSpPr txBox="1">
            <a:spLocks/>
          </p:cNvSpPr>
          <p:nvPr/>
        </p:nvSpPr>
        <p:spPr>
          <a:xfrm>
            <a:off x="7924800" y="381000"/>
            <a:ext cx="1905000" cy="609600"/>
          </a:xfrm>
          <a:prstGeom prst="rect">
            <a:avLst/>
          </a:prstGeom>
        </p:spPr>
        <p:txBody>
          <a:bodyPr vert="horz" lIns="91440" tIns="45720" rIns="91440" bIns="45720" rtlCol="0" anchor="t">
            <a:normAutofit/>
          </a:bodyPr>
          <a:lstStyle>
            <a:lvl1pPr algn="r" defTabSz="914400" rtl="0" eaLnBrk="1" latinLnBrk="0" hangingPunct="1">
              <a:spcBef>
                <a:spcPct val="0"/>
              </a:spcBef>
              <a:buNone/>
              <a:defRPr sz="2400" i="1" kern="1200" cap="all" spc="100" baseline="0">
                <a:solidFill>
                  <a:schemeClr val="bg1"/>
                </a:solidFill>
                <a:latin typeface="+mj-lt"/>
                <a:ea typeface="+mj-ea"/>
                <a:cs typeface="+mj-cs"/>
              </a:defRPr>
            </a:lvl1pPr>
          </a:lstStyle>
          <a:p>
            <a:pPr algn="l"/>
            <a:endParaRPr lang="en-US" b="1" i="0" dirty="0">
              <a:solidFill>
                <a:prstClr val="white"/>
              </a:solidFill>
              <a:cs typeface="Arial" pitchFamily="34" charset="0"/>
            </a:endParaRPr>
          </a:p>
        </p:txBody>
      </p:sp>
      <p:pic>
        <p:nvPicPr>
          <p:cNvPr id="8" name="Picture 7"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2227763417"/>
      </p:ext>
    </p:extLst>
  </p:cSld>
  <p:clrMapOvr>
    <a:masterClrMapping/>
  </p:clrMapOvr>
  <mc:AlternateContent xmlns:mc="http://schemas.openxmlformats.org/markup-compatibility/2006" xmlns:p14="http://schemas.microsoft.com/office/powerpoint/2010/main">
    <mc:Choice Requires="p14">
      <p:transition spd="slow" p14:dur="1500" advClick="0">
        <p:split orient="vert"/>
      </p:transition>
    </mc:Choice>
    <mc:Fallback xmlns="">
      <p:transition spd="slow" advClick="0">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barn(inVertical)">
                                      <p:cBhvr>
                                        <p:cTn id="12" dur="500"/>
                                        <p:tgtEl>
                                          <p:spTgt spid="3">
                                            <p:txEl>
                                              <p:pRg st="0" end="0"/>
                                            </p:txEl>
                                          </p:spTgt>
                                        </p:tgtEl>
                                      </p:cBhvr>
                                    </p:animEffect>
                                  </p:childTnLst>
                                </p:cTn>
                              </p:par>
                              <p:par>
                                <p:cTn id="13" presetID="16" presetClass="entr" presetSubtype="21" fill="hold" nodeType="withEffect">
                                  <p:stCondLst>
                                    <p:cond delay="0"/>
                                  </p:stCondLst>
                                  <p:childTnLst>
                                    <p:set>
                                      <p:cBhvr>
                                        <p:cTn id="14" dur="1" fill="hold">
                                          <p:stCondLst>
                                            <p:cond delay="0"/>
                                          </p:stCondLst>
                                        </p:cTn>
                                        <p:tgtEl>
                                          <p:spTgt spid="3">
                                            <p:txEl>
                                              <p:pRg st="1" end="1"/>
                                            </p:txEl>
                                          </p:spTgt>
                                        </p:tgtEl>
                                        <p:attrNameLst>
                                          <p:attrName>style.visibility</p:attrName>
                                        </p:attrNameLst>
                                      </p:cBhvr>
                                      <p:to>
                                        <p:strVal val="visible"/>
                                      </p:to>
                                    </p:set>
                                    <p:animEffect transition="in" filter="barn(inVertical)">
                                      <p:cBhvr>
                                        <p:cTn id="15" dur="500"/>
                                        <p:tgtEl>
                                          <p:spTgt spid="3">
                                            <p:txEl>
                                              <p:pRg st="1" end="1"/>
                                            </p:txEl>
                                          </p:spTgt>
                                        </p:tgtEl>
                                      </p:cBhvr>
                                    </p:animEffect>
                                  </p:childTnLst>
                                </p:cTn>
                              </p:par>
                              <p:par>
                                <p:cTn id="16" presetID="16" presetClass="entr" presetSubtype="21" fill="hold" nodeType="withEffect">
                                  <p:stCondLst>
                                    <p:cond delay="0"/>
                                  </p:stCondLst>
                                  <p:childTnLst>
                                    <p:set>
                                      <p:cBhvr>
                                        <p:cTn id="17" dur="1" fill="hold">
                                          <p:stCondLst>
                                            <p:cond delay="0"/>
                                          </p:stCondLst>
                                        </p:cTn>
                                        <p:tgtEl>
                                          <p:spTgt spid="3">
                                            <p:txEl>
                                              <p:pRg st="2" end="2"/>
                                            </p:txEl>
                                          </p:spTgt>
                                        </p:tgtEl>
                                        <p:attrNameLst>
                                          <p:attrName>style.visibility</p:attrName>
                                        </p:attrNameLst>
                                      </p:cBhvr>
                                      <p:to>
                                        <p:strVal val="visible"/>
                                      </p:to>
                                    </p:set>
                                    <p:animEffect transition="in" filter="barn(inVertical)">
                                      <p:cBhvr>
                                        <p:cTn id="18" dur="500"/>
                                        <p:tgtEl>
                                          <p:spTgt spid="3">
                                            <p:txEl>
                                              <p:pRg st="2" end="2"/>
                                            </p:txEl>
                                          </p:spTgt>
                                        </p:tgtEl>
                                      </p:cBhvr>
                                    </p:animEffect>
                                  </p:childTnLst>
                                </p:cTn>
                              </p:par>
                              <p:par>
                                <p:cTn id="19" presetID="16" presetClass="entr" presetSubtype="21" fill="hold" nodeType="withEffect">
                                  <p:stCondLst>
                                    <p:cond delay="0"/>
                                  </p:stCondLst>
                                  <p:childTnLst>
                                    <p:set>
                                      <p:cBhvr>
                                        <p:cTn id="20" dur="1" fill="hold">
                                          <p:stCondLst>
                                            <p:cond delay="0"/>
                                          </p:stCondLst>
                                        </p:cTn>
                                        <p:tgtEl>
                                          <p:spTgt spid="3">
                                            <p:txEl>
                                              <p:pRg st="3" end="3"/>
                                            </p:txEl>
                                          </p:spTgt>
                                        </p:tgtEl>
                                        <p:attrNameLst>
                                          <p:attrName>style.visibility</p:attrName>
                                        </p:attrNameLst>
                                      </p:cBhvr>
                                      <p:to>
                                        <p:strVal val="visible"/>
                                      </p:to>
                                    </p:set>
                                    <p:animEffect transition="in" filter="barn(inVertical)">
                                      <p:cBhvr>
                                        <p:cTn id="21" dur="500"/>
                                        <p:tgtEl>
                                          <p:spTgt spid="3">
                                            <p:txEl>
                                              <p:pRg st="3" end="3"/>
                                            </p:txEl>
                                          </p:spTgt>
                                        </p:tgtEl>
                                      </p:cBhvr>
                                    </p:animEffect>
                                  </p:childTnLst>
                                </p:cTn>
                              </p:par>
                              <p:par>
                                <p:cTn id="22" presetID="16" presetClass="entr" presetSubtype="21" fill="hold" nodeType="withEffect">
                                  <p:stCondLst>
                                    <p:cond delay="0"/>
                                  </p:stCondLst>
                                  <p:childTnLst>
                                    <p:set>
                                      <p:cBhvr>
                                        <p:cTn id="23" dur="1" fill="hold">
                                          <p:stCondLst>
                                            <p:cond delay="0"/>
                                          </p:stCondLst>
                                        </p:cTn>
                                        <p:tgtEl>
                                          <p:spTgt spid="3">
                                            <p:txEl>
                                              <p:pRg st="4" end="4"/>
                                            </p:txEl>
                                          </p:spTgt>
                                        </p:tgtEl>
                                        <p:attrNameLst>
                                          <p:attrName>style.visibility</p:attrName>
                                        </p:attrNameLst>
                                      </p:cBhvr>
                                      <p:to>
                                        <p:strVal val="visible"/>
                                      </p:to>
                                    </p:set>
                                    <p:animEffect transition="in" filter="barn(inVertical)">
                                      <p:cBhvr>
                                        <p:cTn id="24" dur="500"/>
                                        <p:tgtEl>
                                          <p:spTgt spid="3">
                                            <p:txEl>
                                              <p:pRg st="4" end="4"/>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5">
                                            <p:txEl>
                                              <p:pRg st="0" end="0"/>
                                            </p:txEl>
                                          </p:spTgt>
                                        </p:tgtEl>
                                        <p:attrNameLst>
                                          <p:attrName>style.visibility</p:attrName>
                                        </p:attrNameLst>
                                      </p:cBhvr>
                                      <p:to>
                                        <p:strVal val="visible"/>
                                      </p:to>
                                    </p:set>
                                    <p:animEffect transition="in" filter="fade">
                                      <p:cBhvr>
                                        <p:cTn id="29" dur="500"/>
                                        <p:tgtEl>
                                          <p:spTgt spid="5">
                                            <p:txEl>
                                              <p:pRg st="0" end="0"/>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nodeType="clickEffect">
                                  <p:stCondLst>
                                    <p:cond delay="0"/>
                                  </p:stCondLst>
                                  <p:childTnLst>
                                    <p:set>
                                      <p:cBhvr>
                                        <p:cTn id="33" dur="1" fill="hold">
                                          <p:stCondLst>
                                            <p:cond delay="0"/>
                                          </p:stCondLst>
                                        </p:cTn>
                                        <p:tgtEl>
                                          <p:spTgt spid="6">
                                            <p:txEl>
                                              <p:pRg st="0" end="0"/>
                                            </p:txEl>
                                          </p:spTgt>
                                        </p:tgtEl>
                                        <p:attrNameLst>
                                          <p:attrName>style.visibility</p:attrName>
                                        </p:attrNameLst>
                                      </p:cBhvr>
                                      <p:to>
                                        <p:strVal val="visible"/>
                                      </p:to>
                                    </p:set>
                                    <p:animEffect transition="in" filter="barn(inVertical)">
                                      <p:cBhvr>
                                        <p:cTn id="34" dur="500"/>
                                        <p:tgtEl>
                                          <p:spTgt spid="6">
                                            <p:txEl>
                                              <p:pRg st="0" end="0"/>
                                            </p:txEl>
                                          </p:spTgt>
                                        </p:tgtEl>
                                      </p:cBhvr>
                                    </p:animEffect>
                                  </p:childTnLst>
                                </p:cTn>
                              </p:par>
                              <p:par>
                                <p:cTn id="35" presetID="16" presetClass="entr" presetSubtype="21" fill="hold" nodeType="withEffect">
                                  <p:stCondLst>
                                    <p:cond delay="0"/>
                                  </p:stCondLst>
                                  <p:childTnLst>
                                    <p:set>
                                      <p:cBhvr>
                                        <p:cTn id="36" dur="1" fill="hold">
                                          <p:stCondLst>
                                            <p:cond delay="0"/>
                                          </p:stCondLst>
                                        </p:cTn>
                                        <p:tgtEl>
                                          <p:spTgt spid="6">
                                            <p:txEl>
                                              <p:pRg st="1" end="1"/>
                                            </p:txEl>
                                          </p:spTgt>
                                        </p:tgtEl>
                                        <p:attrNameLst>
                                          <p:attrName>style.visibility</p:attrName>
                                        </p:attrNameLst>
                                      </p:cBhvr>
                                      <p:to>
                                        <p:strVal val="visible"/>
                                      </p:to>
                                    </p:set>
                                    <p:animEffect transition="in" filter="barn(inVertical)">
                                      <p:cBhvr>
                                        <p:cTn id="37" dur="500"/>
                                        <p:tgtEl>
                                          <p:spTgt spid="6">
                                            <p:txEl>
                                              <p:pRg st="1" end="1"/>
                                            </p:txEl>
                                          </p:spTgt>
                                        </p:tgtEl>
                                      </p:cBhvr>
                                    </p:animEffect>
                                  </p:childTnLst>
                                </p:cTn>
                              </p:par>
                              <p:par>
                                <p:cTn id="38" presetID="16" presetClass="entr" presetSubtype="21" fill="hold" nodeType="withEffect">
                                  <p:stCondLst>
                                    <p:cond delay="0"/>
                                  </p:stCondLst>
                                  <p:childTnLst>
                                    <p:set>
                                      <p:cBhvr>
                                        <p:cTn id="39" dur="1" fill="hold">
                                          <p:stCondLst>
                                            <p:cond delay="0"/>
                                          </p:stCondLst>
                                        </p:cTn>
                                        <p:tgtEl>
                                          <p:spTgt spid="6">
                                            <p:txEl>
                                              <p:pRg st="2" end="2"/>
                                            </p:txEl>
                                          </p:spTgt>
                                        </p:tgtEl>
                                        <p:attrNameLst>
                                          <p:attrName>style.visibility</p:attrName>
                                        </p:attrNameLst>
                                      </p:cBhvr>
                                      <p:to>
                                        <p:strVal val="visible"/>
                                      </p:to>
                                    </p:set>
                                    <p:animEffect transition="in" filter="barn(inVertical)">
                                      <p:cBhvr>
                                        <p:cTn id="40" dur="500"/>
                                        <p:tgtEl>
                                          <p:spTgt spid="6">
                                            <p:txEl>
                                              <p:pRg st="2" end="2"/>
                                            </p:txEl>
                                          </p:spTgt>
                                        </p:tgtEl>
                                      </p:cBhvr>
                                    </p:animEffect>
                                  </p:childTnLst>
                                </p:cTn>
                              </p:par>
                              <p:par>
                                <p:cTn id="41" presetID="16" presetClass="entr" presetSubtype="21" fill="hold" nodeType="withEffect">
                                  <p:stCondLst>
                                    <p:cond delay="0"/>
                                  </p:stCondLst>
                                  <p:childTnLst>
                                    <p:set>
                                      <p:cBhvr>
                                        <p:cTn id="42" dur="1" fill="hold">
                                          <p:stCondLst>
                                            <p:cond delay="0"/>
                                          </p:stCondLst>
                                        </p:cTn>
                                        <p:tgtEl>
                                          <p:spTgt spid="6">
                                            <p:txEl>
                                              <p:pRg st="3" end="3"/>
                                            </p:txEl>
                                          </p:spTgt>
                                        </p:tgtEl>
                                        <p:attrNameLst>
                                          <p:attrName>style.visibility</p:attrName>
                                        </p:attrNameLst>
                                      </p:cBhvr>
                                      <p:to>
                                        <p:strVal val="visible"/>
                                      </p:to>
                                    </p:set>
                                    <p:animEffect transition="in" filter="barn(inVertical)">
                                      <p:cBhvr>
                                        <p:cTn id="43" dur="500"/>
                                        <p:tgtEl>
                                          <p:spTgt spid="6">
                                            <p:txEl>
                                              <p:pRg st="3" end="3"/>
                                            </p:txEl>
                                          </p:spTgt>
                                        </p:tgtEl>
                                      </p:cBhvr>
                                    </p:animEffect>
                                  </p:childTnLst>
                                </p:cTn>
                              </p:par>
                              <p:par>
                                <p:cTn id="44" presetID="16" presetClass="entr" presetSubtype="21" fill="hold" nodeType="withEffect">
                                  <p:stCondLst>
                                    <p:cond delay="0"/>
                                  </p:stCondLst>
                                  <p:childTnLst>
                                    <p:set>
                                      <p:cBhvr>
                                        <p:cTn id="45" dur="1" fill="hold">
                                          <p:stCondLst>
                                            <p:cond delay="0"/>
                                          </p:stCondLst>
                                        </p:cTn>
                                        <p:tgtEl>
                                          <p:spTgt spid="6">
                                            <p:txEl>
                                              <p:pRg st="4" end="4"/>
                                            </p:txEl>
                                          </p:spTgt>
                                        </p:tgtEl>
                                        <p:attrNameLst>
                                          <p:attrName>style.visibility</p:attrName>
                                        </p:attrNameLst>
                                      </p:cBhvr>
                                      <p:to>
                                        <p:strVal val="visible"/>
                                      </p:to>
                                    </p:set>
                                    <p:animEffect transition="in" filter="barn(inVertical)">
                                      <p:cBhvr>
                                        <p:cTn id="46" dur="500"/>
                                        <p:tgtEl>
                                          <p:spTgt spid="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7"/>
          <p:cNvSpPr>
            <a:spLocks noGrp="1"/>
          </p:cNvSpPr>
          <p:nvPr>
            <p:ph idx="1"/>
          </p:nvPr>
        </p:nvSpPr>
        <p:spPr>
          <a:xfrm>
            <a:off x="685800" y="122470"/>
            <a:ext cx="8877300" cy="6735529"/>
          </a:xfrm>
        </p:spPr>
        <p:txBody>
          <a:bodyPr>
            <a:noAutofit/>
          </a:bodyPr>
          <a:lstStyle/>
          <a:p>
            <a:pPr marL="0" indent="0">
              <a:buNone/>
            </a:pPr>
            <a:r>
              <a:rPr lang="en-US" sz="3200" b="1" spc="50" dirty="0">
                <a:solidFill>
                  <a:schemeClr val="accent2">
                    <a:lumMod val="50000"/>
                  </a:schemeClr>
                </a:solidFill>
              </a:rPr>
              <a:t>Continuum of Care &amp; Transition</a:t>
            </a:r>
          </a:p>
          <a:p>
            <a:pPr marL="0" indent="0">
              <a:buNone/>
            </a:pPr>
            <a:r>
              <a:rPr lang="en-US" sz="2400" dirty="0">
                <a:solidFill>
                  <a:schemeClr val="accent2">
                    <a:lumMod val="50000"/>
                  </a:schemeClr>
                </a:solidFill>
              </a:rPr>
              <a:t>The mental health system has long been based on the </a:t>
            </a:r>
          </a:p>
          <a:p>
            <a:pPr marL="0" indent="0">
              <a:buNone/>
            </a:pPr>
            <a:r>
              <a:rPr lang="en-US" sz="2400" dirty="0">
                <a:solidFill>
                  <a:schemeClr val="accent2">
                    <a:lumMod val="50000"/>
                  </a:schemeClr>
                </a:solidFill>
              </a:rPr>
              <a:t>continuum of care perspective,</a:t>
            </a:r>
          </a:p>
          <a:p>
            <a:pPr marL="0" indent="0">
              <a:buNone/>
            </a:pPr>
            <a:endParaRPr lang="en-US" sz="2400" dirty="0">
              <a:solidFill>
                <a:schemeClr val="accent2">
                  <a:lumMod val="50000"/>
                </a:schemeClr>
              </a:solidFill>
            </a:endParaRPr>
          </a:p>
          <a:p>
            <a:pPr marL="0" indent="0">
              <a:buNone/>
            </a:pPr>
            <a:r>
              <a:rPr lang="en-US" sz="3200" dirty="0">
                <a:solidFill>
                  <a:schemeClr val="accent2">
                    <a:lumMod val="50000"/>
                  </a:schemeClr>
                </a:solidFill>
              </a:rPr>
              <a:t>Example:</a:t>
            </a:r>
          </a:p>
          <a:p>
            <a:pPr marL="0" indent="0">
              <a:buNone/>
            </a:pPr>
            <a:endParaRPr lang="en-US" sz="2000" dirty="0">
              <a:solidFill>
                <a:schemeClr val="accent2">
                  <a:lumMod val="50000"/>
                </a:schemeClr>
              </a:solidFill>
            </a:endParaRPr>
          </a:p>
          <a:p>
            <a:pPr lvl="0">
              <a:buFont typeface="Wingdings" panose="05000000000000000000" pitchFamily="2" charset="2"/>
              <a:buChar char="Ø"/>
            </a:pPr>
            <a:r>
              <a:rPr lang="en-US" sz="2400" dirty="0">
                <a:solidFill>
                  <a:schemeClr val="accent2">
                    <a:lumMod val="50000"/>
                  </a:schemeClr>
                </a:solidFill>
              </a:rPr>
              <a:t>A person wants to live in their own apartment or house must first demonstrate their success in other more restrictive living arrangements (residential care facilities, board and care, transitional living programs) or </a:t>
            </a:r>
          </a:p>
          <a:p>
            <a:pPr>
              <a:buFont typeface="Wingdings" panose="05000000000000000000" pitchFamily="2" charset="2"/>
              <a:buChar char="Ø"/>
            </a:pPr>
            <a:endParaRPr lang="en-US" sz="2400" dirty="0">
              <a:solidFill>
                <a:schemeClr val="accent2">
                  <a:lumMod val="50000"/>
                </a:schemeClr>
              </a:solidFill>
            </a:endParaRPr>
          </a:p>
          <a:p>
            <a:pPr lvl="0">
              <a:buFont typeface="Wingdings" panose="05000000000000000000" pitchFamily="2" charset="2"/>
              <a:buChar char="Ø"/>
            </a:pPr>
            <a:r>
              <a:rPr lang="en-US" sz="2400" dirty="0">
                <a:solidFill>
                  <a:schemeClr val="accent2">
                    <a:lumMod val="50000"/>
                  </a:schemeClr>
                </a:solidFill>
              </a:rPr>
              <a:t>A person wants to get a job but must complete vocational testing, prevocational skills classes, a transitional/volunteer job slot or some other intervening status.</a:t>
            </a:r>
          </a:p>
          <a:p>
            <a:pPr>
              <a:buFont typeface="Wingdings" panose="05000000000000000000" pitchFamily="2" charset="2"/>
              <a:buChar char="Ø"/>
            </a:pPr>
            <a:endParaRPr lang="en-US" sz="2400" dirty="0">
              <a:solidFill>
                <a:schemeClr val="accent2">
                  <a:lumMod val="50000"/>
                </a:schemeClr>
              </a:solidFill>
            </a:endParaRPr>
          </a:p>
        </p:txBody>
      </p:sp>
      <p:sp>
        <p:nvSpPr>
          <p:cNvPr id="7" name="Title 1"/>
          <p:cNvSpPr txBox="1">
            <a:spLocks/>
          </p:cNvSpPr>
          <p:nvPr/>
        </p:nvSpPr>
        <p:spPr>
          <a:xfrm>
            <a:off x="7924800" y="381000"/>
            <a:ext cx="1905000" cy="609600"/>
          </a:xfrm>
          <a:prstGeom prst="rect">
            <a:avLst/>
          </a:prstGeom>
        </p:spPr>
        <p:txBody>
          <a:bodyPr vert="horz" lIns="91440" tIns="45720" rIns="91440" bIns="45720" rtlCol="0" anchor="t">
            <a:normAutofit/>
          </a:bodyPr>
          <a:lstStyle>
            <a:lvl1pPr algn="r" defTabSz="914400" rtl="0" eaLnBrk="1" latinLnBrk="0" hangingPunct="1">
              <a:spcBef>
                <a:spcPct val="0"/>
              </a:spcBef>
              <a:buNone/>
              <a:defRPr sz="2400" i="1" kern="1200" cap="all" spc="100" baseline="0">
                <a:solidFill>
                  <a:schemeClr val="bg1"/>
                </a:solidFill>
                <a:latin typeface="+mj-lt"/>
                <a:ea typeface="+mj-ea"/>
                <a:cs typeface="+mj-cs"/>
              </a:defRPr>
            </a:lvl1pPr>
          </a:lstStyle>
          <a:p>
            <a:pPr algn="l"/>
            <a:endParaRPr lang="en-US" b="1" i="0" dirty="0">
              <a:solidFill>
                <a:prstClr val="white"/>
              </a:solidFill>
              <a:cs typeface="Arial" pitchFamily="34" charset="0"/>
            </a:endParaRP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1376169456"/>
      </p:ext>
    </p:extLst>
  </p:cSld>
  <p:clrMapOvr>
    <a:masterClrMapping/>
  </p:clrMapOvr>
  <mc:AlternateContent xmlns:mc="http://schemas.openxmlformats.org/markup-compatibility/2006" xmlns:p14="http://schemas.microsoft.com/office/powerpoint/2010/main">
    <mc:Choice Requires="p14">
      <p:transition spd="slow" p14:dur="1500" advClick="0">
        <p:split orient="vert"/>
      </p:transition>
    </mc:Choice>
    <mc:Fallback xmlns="">
      <p:transition spd="slow" advClick="0">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fade">
                                      <p:cBhvr>
                                        <p:cTn id="7" dur="500"/>
                                        <p:tgtEl>
                                          <p:spTgt spid="8">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8">
                                            <p:txEl>
                                              <p:pRg st="1" end="1"/>
                                            </p:txEl>
                                          </p:spTgt>
                                        </p:tgtEl>
                                        <p:attrNameLst>
                                          <p:attrName>style.visibility</p:attrName>
                                        </p:attrNameLst>
                                      </p:cBhvr>
                                      <p:to>
                                        <p:strVal val="visible"/>
                                      </p:to>
                                    </p:set>
                                    <p:animEffect transition="in" filter="fade">
                                      <p:cBhvr>
                                        <p:cTn id="10" dur="500"/>
                                        <p:tgtEl>
                                          <p:spTgt spid="8">
                                            <p:txEl>
                                              <p:pRg st="1" end="1"/>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8">
                                            <p:txEl>
                                              <p:pRg st="2" end="2"/>
                                            </p:txEl>
                                          </p:spTgt>
                                        </p:tgtEl>
                                        <p:attrNameLst>
                                          <p:attrName>style.visibility</p:attrName>
                                        </p:attrNameLst>
                                      </p:cBhvr>
                                      <p:to>
                                        <p:strVal val="visible"/>
                                      </p:to>
                                    </p:set>
                                    <p:animEffect transition="in" filter="fade">
                                      <p:cBhvr>
                                        <p:cTn id="13" dur="500"/>
                                        <p:tgtEl>
                                          <p:spTgt spid="8">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8">
                                            <p:txEl>
                                              <p:pRg st="4" end="4"/>
                                            </p:txEl>
                                          </p:spTgt>
                                        </p:tgtEl>
                                        <p:attrNameLst>
                                          <p:attrName>style.visibility</p:attrName>
                                        </p:attrNameLst>
                                      </p:cBhvr>
                                      <p:to>
                                        <p:strVal val="visible"/>
                                      </p:to>
                                    </p:set>
                                    <p:animEffect transition="in" filter="barn(inVertical)">
                                      <p:cBhvr>
                                        <p:cTn id="18" dur="500"/>
                                        <p:tgtEl>
                                          <p:spTgt spid="8">
                                            <p:txEl>
                                              <p:pRg st="4" end="4"/>
                                            </p:txEl>
                                          </p:spTgt>
                                        </p:tgtEl>
                                      </p:cBhvr>
                                    </p:animEffect>
                                  </p:childTnLst>
                                </p:cTn>
                              </p:par>
                              <p:par>
                                <p:cTn id="19" presetID="16" presetClass="entr" presetSubtype="21" fill="hold" nodeType="withEffect">
                                  <p:stCondLst>
                                    <p:cond delay="0"/>
                                  </p:stCondLst>
                                  <p:childTnLst>
                                    <p:set>
                                      <p:cBhvr>
                                        <p:cTn id="20" dur="1" fill="hold">
                                          <p:stCondLst>
                                            <p:cond delay="0"/>
                                          </p:stCondLst>
                                        </p:cTn>
                                        <p:tgtEl>
                                          <p:spTgt spid="8">
                                            <p:txEl>
                                              <p:pRg st="6" end="6"/>
                                            </p:txEl>
                                          </p:spTgt>
                                        </p:tgtEl>
                                        <p:attrNameLst>
                                          <p:attrName>style.visibility</p:attrName>
                                        </p:attrNameLst>
                                      </p:cBhvr>
                                      <p:to>
                                        <p:strVal val="visible"/>
                                      </p:to>
                                    </p:set>
                                    <p:animEffect transition="in" filter="barn(inVertical)">
                                      <p:cBhvr>
                                        <p:cTn id="21" dur="500"/>
                                        <p:tgtEl>
                                          <p:spTgt spid="8">
                                            <p:txEl>
                                              <p:pRg st="6" end="6"/>
                                            </p:txEl>
                                          </p:spTgt>
                                        </p:tgtEl>
                                      </p:cBhvr>
                                    </p:animEffect>
                                  </p:childTnLst>
                                </p:cTn>
                              </p:par>
                              <p:par>
                                <p:cTn id="22" presetID="16" presetClass="entr" presetSubtype="21" fill="hold" nodeType="withEffect">
                                  <p:stCondLst>
                                    <p:cond delay="0"/>
                                  </p:stCondLst>
                                  <p:childTnLst>
                                    <p:set>
                                      <p:cBhvr>
                                        <p:cTn id="23" dur="1" fill="hold">
                                          <p:stCondLst>
                                            <p:cond delay="0"/>
                                          </p:stCondLst>
                                        </p:cTn>
                                        <p:tgtEl>
                                          <p:spTgt spid="8">
                                            <p:txEl>
                                              <p:pRg st="8" end="8"/>
                                            </p:txEl>
                                          </p:spTgt>
                                        </p:tgtEl>
                                        <p:attrNameLst>
                                          <p:attrName>style.visibility</p:attrName>
                                        </p:attrNameLst>
                                      </p:cBhvr>
                                      <p:to>
                                        <p:strVal val="visible"/>
                                      </p:to>
                                    </p:set>
                                    <p:animEffect transition="in" filter="barn(inVertical)">
                                      <p:cBhvr>
                                        <p:cTn id="24" dur="500"/>
                                        <p:tgtEl>
                                          <p:spTgt spid="8">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6"/>
          <p:cNvSpPr>
            <a:spLocks noGrp="1"/>
          </p:cNvSpPr>
          <p:nvPr>
            <p:ph idx="1"/>
          </p:nvPr>
        </p:nvSpPr>
        <p:spPr>
          <a:xfrm>
            <a:off x="677334" y="1488613"/>
            <a:ext cx="8596668" cy="5073552"/>
          </a:xfrm>
        </p:spPr>
        <p:txBody>
          <a:bodyPr>
            <a:normAutofit/>
          </a:bodyPr>
          <a:lstStyle/>
          <a:p>
            <a:pPr marL="0" indent="0">
              <a:buNone/>
            </a:pPr>
            <a:endParaRPr lang="en-US" sz="1000" dirty="0"/>
          </a:p>
          <a:p>
            <a:pPr marL="0" indent="0">
              <a:buNone/>
            </a:pPr>
            <a:r>
              <a:rPr lang="en-US" sz="3200" dirty="0">
                <a:solidFill>
                  <a:schemeClr val="accent2">
                    <a:lumMod val="50000"/>
                  </a:schemeClr>
                </a:solidFill>
              </a:rPr>
              <a:t>Example: </a:t>
            </a:r>
          </a:p>
          <a:p>
            <a:pPr marL="0" indent="0">
              <a:buNone/>
            </a:pPr>
            <a:endParaRPr lang="en-US" sz="2000" dirty="0">
              <a:solidFill>
                <a:schemeClr val="accent2">
                  <a:lumMod val="50000"/>
                </a:schemeClr>
              </a:solidFill>
            </a:endParaRPr>
          </a:p>
          <a:p>
            <a:pPr>
              <a:buFont typeface="Wingdings" panose="05000000000000000000" pitchFamily="2" charset="2"/>
              <a:buChar char="Ø"/>
            </a:pPr>
            <a:r>
              <a:rPr lang="en-US" sz="2400" dirty="0">
                <a:solidFill>
                  <a:schemeClr val="accent2">
                    <a:lumMod val="50000"/>
                  </a:schemeClr>
                </a:solidFill>
              </a:rPr>
              <a:t>A young man with a psychiatric disability was enrolled in 2 university classes and had a part-time job. The CMHC staff was concerned about his level of activity would prevent his participation in their day treatment program and sought to convince him (bordered on coercion) to drop his classes or job. </a:t>
            </a:r>
          </a:p>
          <a:p>
            <a:pPr marL="0" indent="0">
              <a:buNone/>
            </a:pPr>
            <a:endParaRPr lang="en-US" sz="2400" dirty="0">
              <a:solidFill>
                <a:schemeClr val="accent2">
                  <a:lumMod val="50000"/>
                </a:schemeClr>
              </a:solidFill>
            </a:endParaRPr>
          </a:p>
          <a:p>
            <a:pPr marL="0" indent="0">
              <a:buNone/>
            </a:pPr>
            <a:r>
              <a:rPr lang="en-US" sz="2400" dirty="0">
                <a:solidFill>
                  <a:schemeClr val="accent2">
                    <a:lumMod val="50000"/>
                  </a:schemeClr>
                </a:solidFill>
              </a:rPr>
              <a:t>During treatment team, it was suggested that he could participate in their “How to get a Volunteer” position class. </a:t>
            </a:r>
          </a:p>
        </p:txBody>
      </p:sp>
      <p:sp>
        <p:nvSpPr>
          <p:cNvPr id="8" name="Subtitle 7"/>
          <p:cNvSpPr>
            <a:spLocks noGrp="1"/>
          </p:cNvSpPr>
          <p:nvPr>
            <p:ph type="subTitle" idx="4294967295"/>
          </p:nvPr>
        </p:nvSpPr>
        <p:spPr>
          <a:xfrm>
            <a:off x="0" y="815975"/>
            <a:ext cx="7162800" cy="457200"/>
          </a:xfrm>
        </p:spPr>
        <p:txBody>
          <a:bodyPr>
            <a:noAutofit/>
          </a:bodyPr>
          <a:lstStyle/>
          <a:p>
            <a:pPr marL="0" indent="0">
              <a:buNone/>
            </a:pPr>
            <a:r>
              <a:rPr lang="en-US" sz="3200" dirty="0">
                <a:solidFill>
                  <a:schemeClr val="tx1"/>
                </a:solidFill>
              </a:rPr>
              <a:t>      </a:t>
            </a:r>
            <a:r>
              <a:rPr lang="en-US" sz="3200" b="1" dirty="0">
                <a:solidFill>
                  <a:schemeClr val="accent2">
                    <a:lumMod val="50000"/>
                  </a:schemeClr>
                </a:solidFill>
              </a:rPr>
              <a:t>Continuum of Care &amp; Transition</a:t>
            </a: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1691133881"/>
      </p:ext>
    </p:extLst>
  </p:cSld>
  <p:clrMapOvr>
    <a:masterClrMapping/>
  </p:clrMapOvr>
  <mc:AlternateContent xmlns:mc="http://schemas.openxmlformats.org/markup-compatibility/2006" xmlns:p14="http://schemas.microsoft.com/office/powerpoint/2010/main">
    <mc:Choice Requires="p14">
      <p:transition spd="slow" p14:dur="1500" advClick="0">
        <p:split orient="vert"/>
      </p:transition>
    </mc:Choice>
    <mc:Fallback xmlns="">
      <p:transition spd="slow" advClick="0">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fade">
                                      <p:cBhvr>
                                        <p:cTn id="7" dur="500"/>
                                        <p:tgtEl>
                                          <p:spTgt spid="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7">
                                            <p:txEl>
                                              <p:pRg st="1" end="1"/>
                                            </p:txEl>
                                          </p:spTgt>
                                        </p:tgtEl>
                                        <p:attrNameLst>
                                          <p:attrName>style.visibility</p:attrName>
                                        </p:attrNameLst>
                                      </p:cBhvr>
                                      <p:to>
                                        <p:strVal val="visible"/>
                                      </p:to>
                                    </p:set>
                                    <p:animEffect transition="in" filter="barn(inVertical)">
                                      <p:cBhvr>
                                        <p:cTn id="12" dur="500"/>
                                        <p:tgtEl>
                                          <p:spTgt spid="7">
                                            <p:txEl>
                                              <p:pRg st="1" end="1"/>
                                            </p:txEl>
                                          </p:spTgt>
                                        </p:tgtEl>
                                      </p:cBhvr>
                                    </p:animEffect>
                                  </p:childTnLst>
                                </p:cTn>
                              </p:par>
                              <p:par>
                                <p:cTn id="13" presetID="16" presetClass="entr" presetSubtype="21" fill="hold" nodeType="withEffect">
                                  <p:stCondLst>
                                    <p:cond delay="0"/>
                                  </p:stCondLst>
                                  <p:childTnLst>
                                    <p:set>
                                      <p:cBhvr>
                                        <p:cTn id="14" dur="1" fill="hold">
                                          <p:stCondLst>
                                            <p:cond delay="0"/>
                                          </p:stCondLst>
                                        </p:cTn>
                                        <p:tgtEl>
                                          <p:spTgt spid="7">
                                            <p:txEl>
                                              <p:pRg st="3" end="3"/>
                                            </p:txEl>
                                          </p:spTgt>
                                        </p:tgtEl>
                                        <p:attrNameLst>
                                          <p:attrName>style.visibility</p:attrName>
                                        </p:attrNameLst>
                                      </p:cBhvr>
                                      <p:to>
                                        <p:strVal val="visible"/>
                                      </p:to>
                                    </p:set>
                                    <p:animEffect transition="in" filter="barn(inVertical)">
                                      <p:cBhvr>
                                        <p:cTn id="15" dur="500"/>
                                        <p:tgtEl>
                                          <p:spTgt spid="7">
                                            <p:txEl>
                                              <p:pRg st="3" end="3"/>
                                            </p:txEl>
                                          </p:spTgt>
                                        </p:tgtEl>
                                      </p:cBhvr>
                                    </p:animEffect>
                                  </p:childTnLst>
                                </p:cTn>
                              </p:par>
                              <p:par>
                                <p:cTn id="16" presetID="16" presetClass="entr" presetSubtype="21" fill="hold" nodeType="withEffect">
                                  <p:stCondLst>
                                    <p:cond delay="0"/>
                                  </p:stCondLst>
                                  <p:childTnLst>
                                    <p:set>
                                      <p:cBhvr>
                                        <p:cTn id="17" dur="1" fill="hold">
                                          <p:stCondLst>
                                            <p:cond delay="0"/>
                                          </p:stCondLst>
                                        </p:cTn>
                                        <p:tgtEl>
                                          <p:spTgt spid="7">
                                            <p:txEl>
                                              <p:pRg st="5" end="5"/>
                                            </p:txEl>
                                          </p:spTgt>
                                        </p:tgtEl>
                                        <p:attrNameLst>
                                          <p:attrName>style.visibility</p:attrName>
                                        </p:attrNameLst>
                                      </p:cBhvr>
                                      <p:to>
                                        <p:strVal val="visible"/>
                                      </p:to>
                                    </p:set>
                                    <p:animEffect transition="in" filter="barn(inVertical)">
                                      <p:cBhvr>
                                        <p:cTn id="18" dur="500"/>
                                        <p:tgtEl>
                                          <p:spTgt spid="7">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387724"/>
            <a:ext cx="8680174" cy="5596218"/>
          </a:xfrm>
        </p:spPr>
        <p:txBody>
          <a:bodyPr>
            <a:normAutofit fontScale="92500"/>
          </a:bodyPr>
          <a:lstStyle/>
          <a:p>
            <a:pPr>
              <a:buNone/>
            </a:pPr>
            <a:r>
              <a:rPr lang="en-US" sz="3500" b="1" u="sng" dirty="0">
                <a:solidFill>
                  <a:schemeClr val="accent2">
                    <a:lumMod val="50000"/>
                  </a:schemeClr>
                </a:solidFill>
              </a:rPr>
              <a:t>Individual Strength: Aspirations</a:t>
            </a:r>
          </a:p>
          <a:p>
            <a:pPr algn="ctr">
              <a:buNone/>
            </a:pPr>
            <a:endParaRPr lang="en-US" sz="3500" b="1" dirty="0">
              <a:solidFill>
                <a:schemeClr val="accent2">
                  <a:lumMod val="50000"/>
                </a:schemeClr>
              </a:solidFill>
            </a:endParaRPr>
          </a:p>
          <a:p>
            <a:r>
              <a:rPr lang="en-US" sz="2400" dirty="0">
                <a:solidFill>
                  <a:schemeClr val="accent2">
                    <a:lumMod val="50000"/>
                  </a:schemeClr>
                </a:solidFill>
              </a:rPr>
              <a:t>For many individuals with psychiatric disabilities, they have had a life marked with distress, pain, disappointment, failure and overwhelming messages of what they can’t do.</a:t>
            </a:r>
          </a:p>
          <a:p>
            <a:endParaRPr lang="en-US" sz="2400" dirty="0">
              <a:solidFill>
                <a:schemeClr val="accent2">
                  <a:lumMod val="50000"/>
                </a:schemeClr>
              </a:solidFill>
            </a:endParaRPr>
          </a:p>
          <a:p>
            <a:r>
              <a:rPr lang="en-US" sz="2400" dirty="0">
                <a:solidFill>
                  <a:schemeClr val="accent2">
                    <a:lumMod val="50000"/>
                  </a:schemeClr>
                </a:solidFill>
              </a:rPr>
              <a:t>They have lost their dreams or have diminished them to modest levels.</a:t>
            </a:r>
          </a:p>
          <a:p>
            <a:endParaRPr lang="en-US" sz="2400" dirty="0">
              <a:solidFill>
                <a:schemeClr val="accent2">
                  <a:lumMod val="50000"/>
                </a:schemeClr>
              </a:solidFill>
            </a:endParaRPr>
          </a:p>
          <a:p>
            <a:r>
              <a:rPr lang="en-US" sz="2400" b="1" dirty="0">
                <a:solidFill>
                  <a:schemeClr val="accent2">
                    <a:lumMod val="50000"/>
                  </a:schemeClr>
                </a:solidFill>
              </a:rPr>
              <a:t>The strengths model  is more concerned with achievement than with solving problems; with thriving more than just surviving, with dreaming and hoping rather than just coping, and with triumph instead of just trauma.</a:t>
            </a:r>
          </a:p>
          <a:p>
            <a:pPr>
              <a:buNone/>
            </a:pPr>
            <a:endParaRPr lang="en-US" sz="2200" dirty="0"/>
          </a:p>
        </p:txBody>
      </p:sp>
      <p:sp>
        <p:nvSpPr>
          <p:cNvPr id="4" name="Title 1"/>
          <p:cNvSpPr txBox="1">
            <a:spLocks/>
          </p:cNvSpPr>
          <p:nvPr/>
        </p:nvSpPr>
        <p:spPr>
          <a:xfrm>
            <a:off x="7924800" y="381000"/>
            <a:ext cx="1905000" cy="609600"/>
          </a:xfrm>
          <a:prstGeom prst="rect">
            <a:avLst/>
          </a:prstGeom>
        </p:spPr>
        <p:txBody>
          <a:bodyPr vert="horz" lIns="91440" tIns="45720" rIns="91440" bIns="45720" rtlCol="0" anchor="t">
            <a:normAutofit/>
          </a:bodyPr>
          <a:lstStyle>
            <a:lvl1pPr algn="r" defTabSz="914400" rtl="0" eaLnBrk="1" latinLnBrk="0" hangingPunct="1">
              <a:spcBef>
                <a:spcPct val="0"/>
              </a:spcBef>
              <a:buNone/>
              <a:defRPr sz="2400" i="1" kern="1200" cap="all" spc="100" baseline="0">
                <a:solidFill>
                  <a:schemeClr val="bg1"/>
                </a:solidFill>
                <a:latin typeface="+mj-lt"/>
                <a:ea typeface="+mj-ea"/>
                <a:cs typeface="+mj-cs"/>
              </a:defRPr>
            </a:lvl1pPr>
          </a:lstStyle>
          <a:p>
            <a:pPr algn="l"/>
            <a:endParaRPr lang="en-US" b="1" i="0" dirty="0">
              <a:solidFill>
                <a:prstClr val="white"/>
              </a:solidFill>
              <a:cs typeface="Arial" pitchFamily="34" charset="0"/>
            </a:endParaRPr>
          </a:p>
        </p:txBody>
      </p:sp>
      <p:pic>
        <p:nvPicPr>
          <p:cNvPr id="5" name="Picture 4"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94369"/>
            <a:ext cx="1381125" cy="390525"/>
          </a:xfrm>
          <a:prstGeom prst="rect">
            <a:avLst/>
          </a:prstGeom>
          <a:noFill/>
          <a:ln>
            <a:noFill/>
          </a:ln>
        </p:spPr>
      </p:pic>
    </p:spTree>
    <p:extLst>
      <p:ext uri="{BB962C8B-B14F-4D97-AF65-F5344CB8AC3E}">
        <p14:creationId xmlns:p14="http://schemas.microsoft.com/office/powerpoint/2010/main" val="1892732557"/>
      </p:ext>
    </p:extLst>
  </p:cSld>
  <p:clrMapOvr>
    <a:masterClrMapping/>
  </p:clrMapOvr>
  <mc:AlternateContent xmlns:mc="http://schemas.openxmlformats.org/markup-compatibility/2006" xmlns:p14="http://schemas.microsoft.com/office/powerpoint/2010/main">
    <mc:Choice Requires="p14">
      <p:transition spd="slow" p14:dur="1500" advClick="0">
        <p:split orient="vert"/>
      </p:transition>
    </mc:Choice>
    <mc:Fallback xmlns="">
      <p:transition spd="slow" advClick="0">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3">
                                            <p:txEl>
                                              <p:pRg st="2" end="2"/>
                                            </p:txEl>
                                          </p:spTgt>
                                        </p:tgtEl>
                                        <p:attrNameLst>
                                          <p:attrName>style.visibility</p:attrName>
                                        </p:attrNameLst>
                                      </p:cBhvr>
                                      <p:to>
                                        <p:strVal val="visible"/>
                                      </p:to>
                                    </p:set>
                                    <p:animEffect transition="in" filter="barn(inVertical)">
                                      <p:cBhvr>
                                        <p:cTn id="12" dur="500"/>
                                        <p:tgtEl>
                                          <p:spTgt spid="3">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animEffect transition="in" filter="barn(inVertical)">
                                      <p:cBhvr>
                                        <p:cTn id="17" dur="500"/>
                                        <p:tgtEl>
                                          <p:spTgt spid="3">
                                            <p:txEl>
                                              <p:pRg st="4" end="4"/>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3">
                                            <p:txEl>
                                              <p:pRg st="6" end="6"/>
                                            </p:txEl>
                                          </p:spTgt>
                                        </p:tgtEl>
                                        <p:attrNameLst>
                                          <p:attrName>style.visibility</p:attrName>
                                        </p:attrNameLst>
                                      </p:cBhvr>
                                      <p:to>
                                        <p:strVal val="visible"/>
                                      </p:to>
                                    </p:set>
                                    <p:animEffect transition="in" filter="barn(inVertical)">
                                      <p:cBhvr>
                                        <p:cTn id="22"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77334" y="609600"/>
            <a:ext cx="8596668" cy="1320800"/>
          </a:xfrm>
        </p:spPr>
        <p:txBody>
          <a:bodyPr>
            <a:normAutofit/>
          </a:bodyPr>
          <a:lstStyle/>
          <a:p>
            <a:pPr algn="ctr"/>
            <a:r>
              <a:rPr lang="en-US" b="1" dirty="0"/>
              <a:t>Positive symptoms </a:t>
            </a:r>
            <a:r>
              <a:rPr lang="en-US" dirty="0"/>
              <a:t>– </a:t>
            </a:r>
            <a:r>
              <a:rPr lang="en-US" b="1" i="1" dirty="0"/>
              <a:t>Excess or distortion of normal functioning.</a:t>
            </a:r>
            <a:endParaRPr lang="en-US" dirty="0"/>
          </a:p>
        </p:txBody>
      </p:sp>
      <p:pic>
        <p:nvPicPr>
          <p:cNvPr id="5" name="Picture 4"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graphicFrame>
        <p:nvGraphicFramePr>
          <p:cNvPr id="7" name="Content Placeholder 2">
            <a:extLst>
              <a:ext uri="{FF2B5EF4-FFF2-40B4-BE49-F238E27FC236}">
                <a16:creationId xmlns:a16="http://schemas.microsoft.com/office/drawing/2014/main" id="{81CDF632-E1EF-40CC-91E7-C366DEB4123F}"/>
              </a:ext>
            </a:extLst>
          </p:cNvPr>
          <p:cNvGraphicFramePr>
            <a:graphicFrameLocks noGrp="1"/>
          </p:cNvGraphicFramePr>
          <p:nvPr>
            <p:ph idx="1"/>
            <p:extLst>
              <p:ext uri="{D42A27DB-BD31-4B8C-83A1-F6EECF244321}">
                <p14:modId xmlns:p14="http://schemas.microsoft.com/office/powerpoint/2010/main" val="1156034446"/>
              </p:ext>
            </p:extLst>
          </p:nvPr>
        </p:nvGraphicFramePr>
        <p:xfrm>
          <a:off x="677863" y="2160588"/>
          <a:ext cx="8596312" cy="388143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42839579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1000"/>
                                        <p:tgtEl>
                                          <p:spTgt spid="7"/>
                                        </p:tgtEl>
                                      </p:cBhvr>
                                    </p:animEffect>
                                    <p:anim calcmode="lin" valueType="num">
                                      <p:cBhvr>
                                        <p:cTn id="15" dur="1000" fill="hold"/>
                                        <p:tgtEl>
                                          <p:spTgt spid="7"/>
                                        </p:tgtEl>
                                        <p:attrNameLst>
                                          <p:attrName>ppt_x</p:attrName>
                                        </p:attrNameLst>
                                      </p:cBhvr>
                                      <p:tavLst>
                                        <p:tav tm="0">
                                          <p:val>
                                            <p:strVal val="#ppt_x"/>
                                          </p:val>
                                        </p:tav>
                                        <p:tav tm="100000">
                                          <p:val>
                                            <p:strVal val="#ppt_x"/>
                                          </p:val>
                                        </p:tav>
                                      </p:tavLst>
                                    </p:anim>
                                    <p:anim calcmode="lin" valueType="num">
                                      <p:cBhvr>
                                        <p:cTn id="1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7" grpId="0">
        <p:bldAsOne/>
      </p:bldGraphic>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537883" y="1307324"/>
            <a:ext cx="8637105" cy="4535269"/>
          </a:xfrm>
          <a:noFill/>
        </p:spPr>
        <p:txBody>
          <a:bodyPr>
            <a:noAutofit/>
          </a:bodyPr>
          <a:lstStyle/>
          <a:p>
            <a:r>
              <a:rPr lang="en-US" sz="2400" b="1" dirty="0">
                <a:solidFill>
                  <a:schemeClr val="accent2">
                    <a:lumMod val="50000"/>
                  </a:schemeClr>
                </a:solidFill>
              </a:rPr>
              <a:t>Competencies include skills, abilities, aptitudes, proficiencies, knowledge faculties and talents.</a:t>
            </a:r>
          </a:p>
          <a:p>
            <a:endParaRPr lang="en-US" sz="2400" dirty="0">
              <a:solidFill>
                <a:schemeClr val="accent2">
                  <a:lumMod val="50000"/>
                </a:schemeClr>
              </a:solidFill>
            </a:endParaRPr>
          </a:p>
          <a:p>
            <a:r>
              <a:rPr lang="en-US" sz="2400" b="1" dirty="0">
                <a:solidFill>
                  <a:schemeClr val="accent2">
                    <a:lumMod val="50000"/>
                  </a:schemeClr>
                </a:solidFill>
              </a:rPr>
              <a:t>Continuing growth </a:t>
            </a:r>
            <a:r>
              <a:rPr lang="en-US" sz="2400" dirty="0">
                <a:solidFill>
                  <a:schemeClr val="accent2">
                    <a:lumMod val="50000"/>
                  </a:schemeClr>
                </a:solidFill>
              </a:rPr>
              <a:t>occurs through recognition and development of strengths. </a:t>
            </a:r>
          </a:p>
          <a:p>
            <a:endParaRPr lang="en-US" sz="2400" dirty="0">
              <a:solidFill>
                <a:schemeClr val="accent2">
                  <a:lumMod val="50000"/>
                </a:schemeClr>
              </a:solidFill>
            </a:endParaRPr>
          </a:p>
          <a:p>
            <a:r>
              <a:rPr lang="en-US" sz="2400" dirty="0">
                <a:solidFill>
                  <a:schemeClr val="accent2">
                    <a:lumMod val="50000"/>
                  </a:schemeClr>
                </a:solidFill>
              </a:rPr>
              <a:t>For many individuals with psychiatric disabilities, </a:t>
            </a:r>
            <a:r>
              <a:rPr lang="en-US" sz="2400" b="1" dirty="0">
                <a:solidFill>
                  <a:schemeClr val="accent2">
                    <a:lumMod val="50000"/>
                  </a:schemeClr>
                </a:solidFill>
              </a:rPr>
              <a:t>their talents and abilities go unrecognized by themselves,</a:t>
            </a:r>
            <a:r>
              <a:rPr lang="en-US" sz="2400" dirty="0">
                <a:solidFill>
                  <a:schemeClr val="accent2">
                    <a:lumMod val="50000"/>
                  </a:schemeClr>
                </a:solidFill>
              </a:rPr>
              <a:t> family, acquaintances and professionals.</a:t>
            </a:r>
          </a:p>
          <a:p>
            <a:endParaRPr lang="en-US" sz="2400" dirty="0">
              <a:solidFill>
                <a:schemeClr val="accent2">
                  <a:lumMod val="50000"/>
                </a:schemeClr>
              </a:solidFill>
            </a:endParaRPr>
          </a:p>
          <a:p>
            <a:r>
              <a:rPr lang="en-US" sz="2400" dirty="0">
                <a:solidFill>
                  <a:schemeClr val="accent2">
                    <a:lumMod val="50000"/>
                  </a:schemeClr>
                </a:solidFill>
              </a:rPr>
              <a:t>One strength of all individuals is their </a:t>
            </a:r>
            <a:r>
              <a:rPr lang="en-US" sz="2400" b="1" dirty="0">
                <a:solidFill>
                  <a:schemeClr val="accent2">
                    <a:lumMod val="50000"/>
                  </a:schemeClr>
                </a:solidFill>
              </a:rPr>
              <a:t>ability to determine what is best for them.</a:t>
            </a:r>
          </a:p>
        </p:txBody>
      </p:sp>
      <p:sp>
        <p:nvSpPr>
          <p:cNvPr id="4" name="Title 1"/>
          <p:cNvSpPr txBox="1">
            <a:spLocks/>
          </p:cNvSpPr>
          <p:nvPr/>
        </p:nvSpPr>
        <p:spPr>
          <a:xfrm>
            <a:off x="7924800" y="381000"/>
            <a:ext cx="1905000" cy="609600"/>
          </a:xfrm>
          <a:prstGeom prst="rect">
            <a:avLst/>
          </a:prstGeom>
        </p:spPr>
        <p:txBody>
          <a:bodyPr vert="horz" lIns="91440" tIns="45720" rIns="91440" bIns="45720" rtlCol="0" anchor="t">
            <a:normAutofit/>
          </a:bodyPr>
          <a:lstStyle>
            <a:lvl1pPr algn="r" defTabSz="914400" rtl="0" eaLnBrk="1" latinLnBrk="0" hangingPunct="1">
              <a:spcBef>
                <a:spcPct val="0"/>
              </a:spcBef>
              <a:buNone/>
              <a:defRPr sz="2400" i="1" kern="1200" cap="all" spc="100" baseline="0">
                <a:solidFill>
                  <a:schemeClr val="bg1"/>
                </a:solidFill>
                <a:latin typeface="+mj-lt"/>
                <a:ea typeface="+mj-ea"/>
                <a:cs typeface="+mj-cs"/>
              </a:defRPr>
            </a:lvl1pPr>
          </a:lstStyle>
          <a:p>
            <a:pPr algn="l"/>
            <a:endParaRPr lang="en-US" b="1" i="0" dirty="0">
              <a:solidFill>
                <a:prstClr val="white"/>
              </a:solidFill>
              <a:cs typeface="Arial" pitchFamily="34" charset="0"/>
            </a:endParaRPr>
          </a:p>
        </p:txBody>
      </p:sp>
      <p:sp>
        <p:nvSpPr>
          <p:cNvPr id="7" name="TextBox 6"/>
          <p:cNvSpPr txBox="1"/>
          <p:nvPr/>
        </p:nvSpPr>
        <p:spPr>
          <a:xfrm>
            <a:off x="178905" y="363071"/>
            <a:ext cx="7102428" cy="954107"/>
          </a:xfrm>
          <a:prstGeom prst="rect">
            <a:avLst/>
          </a:prstGeom>
          <a:noFill/>
        </p:spPr>
        <p:txBody>
          <a:bodyPr wrap="square" rtlCol="0">
            <a:spAutoFit/>
          </a:bodyPr>
          <a:lstStyle/>
          <a:p>
            <a:r>
              <a:rPr lang="en-US" sz="3200" b="1" u="sng" dirty="0">
                <a:solidFill>
                  <a:schemeClr val="accent2">
                    <a:lumMod val="50000"/>
                  </a:schemeClr>
                </a:solidFill>
              </a:rPr>
              <a:t>Individual Strength: Competencies</a:t>
            </a:r>
          </a:p>
          <a:p>
            <a:endParaRPr lang="en-US" sz="2400" dirty="0">
              <a:solidFill>
                <a:schemeClr val="accent2">
                  <a:lumMod val="50000"/>
                </a:schemeClr>
              </a:solidFill>
            </a:endParaRPr>
          </a:p>
        </p:txBody>
      </p:sp>
      <p:pic>
        <p:nvPicPr>
          <p:cNvPr id="5" name="Picture 4"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4133450269"/>
      </p:ext>
    </p:extLst>
  </p:cSld>
  <p:clrMapOvr>
    <a:masterClrMapping/>
  </p:clrMapOvr>
  <mc:AlternateContent xmlns:mc="http://schemas.openxmlformats.org/markup-compatibility/2006" xmlns:p14="http://schemas.microsoft.com/office/powerpoint/2010/main">
    <mc:Choice Requires="p14">
      <p:transition spd="slow" p14:dur="1500" advClick="0">
        <p:split orient="vert"/>
      </p:transition>
    </mc:Choice>
    <mc:Fallback xmlns="">
      <p:transition spd="slow" advClick="0">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fade">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barn(inVertical)">
                                      <p:cBhvr>
                                        <p:cTn id="12" dur="5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barn(inVertical)">
                                      <p:cBhvr>
                                        <p:cTn id="17" dur="500"/>
                                        <p:tgtEl>
                                          <p:spTgt spid="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barn(inVertical)">
                                      <p:cBhvr>
                                        <p:cTn id="22" dur="500"/>
                                        <p:tgtEl>
                                          <p:spTgt spid="3">
                                            <p:txEl>
                                              <p:pRg st="4" end="4"/>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animEffect transition="in" filter="barn(inVertical)">
                                      <p:cBhvr>
                                        <p:cTn id="27"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672352" y="1046629"/>
            <a:ext cx="8585510" cy="5219699"/>
          </a:xfrm>
        </p:spPr>
        <p:txBody>
          <a:bodyPr>
            <a:noAutofit/>
          </a:bodyPr>
          <a:lstStyle/>
          <a:p>
            <a:r>
              <a:rPr lang="en-US" sz="2000" b="1" dirty="0">
                <a:solidFill>
                  <a:schemeClr val="accent2">
                    <a:lumMod val="50000"/>
                  </a:schemeClr>
                </a:solidFill>
              </a:rPr>
              <a:t>The concept of confidence is related to power, influence, belief in one’s self and self efficacy. </a:t>
            </a:r>
          </a:p>
          <a:p>
            <a:endParaRPr lang="en-US" sz="2000" dirty="0">
              <a:solidFill>
                <a:schemeClr val="accent2">
                  <a:lumMod val="50000"/>
                </a:schemeClr>
              </a:solidFill>
            </a:endParaRPr>
          </a:p>
          <a:p>
            <a:r>
              <a:rPr lang="en-US" sz="2000" dirty="0">
                <a:solidFill>
                  <a:schemeClr val="accent2">
                    <a:lumMod val="50000"/>
                  </a:schemeClr>
                </a:solidFill>
              </a:rPr>
              <a:t>There are two levels of confidence: </a:t>
            </a:r>
          </a:p>
          <a:p>
            <a:endParaRPr lang="en-US" sz="2000" dirty="0">
              <a:solidFill>
                <a:schemeClr val="accent2">
                  <a:lumMod val="50000"/>
                </a:schemeClr>
              </a:solidFill>
            </a:endParaRPr>
          </a:p>
          <a:p>
            <a:pPr marL="857250" lvl="1" indent="-457200">
              <a:buFont typeface="Wingdings" panose="05000000000000000000" pitchFamily="2" charset="2"/>
              <a:buChar char="Ø"/>
            </a:pPr>
            <a:r>
              <a:rPr lang="en-US" sz="2000" b="1" dirty="0">
                <a:solidFill>
                  <a:schemeClr val="accent2">
                    <a:lumMod val="50000"/>
                  </a:schemeClr>
                </a:solidFill>
              </a:rPr>
              <a:t>the perceived ability of one's self to achieve a task</a:t>
            </a:r>
            <a:r>
              <a:rPr lang="en-US" sz="2000" dirty="0">
                <a:solidFill>
                  <a:schemeClr val="accent2">
                    <a:lumMod val="50000"/>
                  </a:schemeClr>
                </a:solidFill>
              </a:rPr>
              <a:t>; and</a:t>
            </a:r>
          </a:p>
          <a:p>
            <a:pPr marL="400050" lvl="1" indent="0">
              <a:buNone/>
            </a:pPr>
            <a:endParaRPr lang="en-US" sz="2000" dirty="0">
              <a:solidFill>
                <a:schemeClr val="accent2">
                  <a:lumMod val="50000"/>
                </a:schemeClr>
              </a:solidFill>
            </a:endParaRPr>
          </a:p>
          <a:p>
            <a:pPr marL="857250" lvl="1" indent="-457200">
              <a:buFont typeface="Wingdings" panose="05000000000000000000" pitchFamily="2" charset="2"/>
              <a:buChar char="Ø"/>
            </a:pPr>
            <a:r>
              <a:rPr lang="en-US" sz="2000" b="1" dirty="0">
                <a:solidFill>
                  <a:schemeClr val="accent2">
                    <a:lumMod val="50000"/>
                  </a:schemeClr>
                </a:solidFill>
              </a:rPr>
              <a:t>a generalized sense of  oneself that each person brings to different situations. </a:t>
            </a:r>
            <a:r>
              <a:rPr lang="en-US" sz="2000" dirty="0">
                <a:solidFill>
                  <a:schemeClr val="accent2">
                    <a:lumMod val="50000"/>
                  </a:schemeClr>
                </a:solidFill>
              </a:rPr>
              <a:t>Some individuals are more confident than others when approaching a task whereas others perceive themselves as being inept. This level has some similarity to “learned helplessness.”</a:t>
            </a:r>
          </a:p>
        </p:txBody>
      </p:sp>
      <p:sp>
        <p:nvSpPr>
          <p:cNvPr id="4" name="Title 1"/>
          <p:cNvSpPr txBox="1">
            <a:spLocks/>
          </p:cNvSpPr>
          <p:nvPr/>
        </p:nvSpPr>
        <p:spPr>
          <a:xfrm>
            <a:off x="7891670" y="381000"/>
            <a:ext cx="1905000" cy="609600"/>
          </a:xfrm>
          <a:prstGeom prst="rect">
            <a:avLst/>
          </a:prstGeom>
        </p:spPr>
        <p:txBody>
          <a:bodyPr vert="horz" lIns="91440" tIns="45720" rIns="91440" bIns="45720" rtlCol="0" anchor="t">
            <a:normAutofit/>
          </a:bodyPr>
          <a:lstStyle>
            <a:lvl1pPr algn="r" defTabSz="914400" rtl="0" eaLnBrk="1" latinLnBrk="0" hangingPunct="1">
              <a:spcBef>
                <a:spcPct val="0"/>
              </a:spcBef>
              <a:buNone/>
              <a:defRPr sz="2400" i="1" kern="1200" cap="all" spc="100" baseline="0">
                <a:solidFill>
                  <a:schemeClr val="bg1"/>
                </a:solidFill>
                <a:latin typeface="+mj-lt"/>
                <a:ea typeface="+mj-ea"/>
                <a:cs typeface="+mj-cs"/>
              </a:defRPr>
            </a:lvl1pPr>
          </a:lstStyle>
          <a:p>
            <a:pPr algn="l"/>
            <a:endParaRPr lang="en-US" b="1" i="0" dirty="0">
              <a:solidFill>
                <a:prstClr val="white"/>
              </a:solidFill>
              <a:cs typeface="Arial" pitchFamily="34" charset="0"/>
            </a:endParaRPr>
          </a:p>
        </p:txBody>
      </p:sp>
      <p:sp>
        <p:nvSpPr>
          <p:cNvPr id="6" name="TextBox 5"/>
          <p:cNvSpPr txBox="1"/>
          <p:nvPr/>
        </p:nvSpPr>
        <p:spPr>
          <a:xfrm>
            <a:off x="349186" y="295835"/>
            <a:ext cx="6966014" cy="923330"/>
          </a:xfrm>
          <a:prstGeom prst="rect">
            <a:avLst/>
          </a:prstGeom>
          <a:noFill/>
        </p:spPr>
        <p:txBody>
          <a:bodyPr wrap="square" rtlCol="0">
            <a:spAutoFit/>
          </a:bodyPr>
          <a:lstStyle/>
          <a:p>
            <a:r>
              <a:rPr lang="en-US" sz="3200" b="1" u="sng" dirty="0">
                <a:solidFill>
                  <a:schemeClr val="accent2">
                    <a:lumMod val="50000"/>
                  </a:schemeClr>
                </a:solidFill>
              </a:rPr>
              <a:t>Individual Strength: Confidence</a:t>
            </a:r>
          </a:p>
          <a:p>
            <a:endParaRPr lang="en-US" sz="2200" i="1" u="sng" dirty="0">
              <a:solidFill>
                <a:prstClr val="black"/>
              </a:solidFill>
              <a:effectLst>
                <a:outerShdw blurRad="38100" dist="38100" dir="2700000" algn="tl">
                  <a:srgbClr val="000000">
                    <a:alpha val="43137"/>
                  </a:srgbClr>
                </a:outerShdw>
              </a:effectLst>
            </a:endParaRPr>
          </a:p>
        </p:txBody>
      </p:sp>
      <p:pic>
        <p:nvPicPr>
          <p:cNvPr id="5" name="Picture 4"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377375672"/>
      </p:ext>
    </p:extLst>
  </p:cSld>
  <p:clrMapOvr>
    <a:masterClrMapping/>
  </p:clrMapOvr>
  <mc:AlternateContent xmlns:mc="http://schemas.openxmlformats.org/markup-compatibility/2006" xmlns:p14="http://schemas.microsoft.com/office/powerpoint/2010/main">
    <mc:Choice Requires="p14">
      <p:transition spd="slow" p14:dur="1500" advClick="0">
        <p:split orient="vert"/>
      </p:transition>
    </mc:Choice>
    <mc:Fallback xmlns="">
      <p:transition spd="slow" advClick="0">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fade">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fade">
                                      <p:cBhvr>
                                        <p:cTn id="12" dur="5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barn(inVertical)">
                                      <p:cBhvr>
                                        <p:cTn id="17" dur="500"/>
                                        <p:tgtEl>
                                          <p:spTgt spid="3">
                                            <p:txEl>
                                              <p:pRg st="2" end="2"/>
                                            </p:txEl>
                                          </p:spTgt>
                                        </p:tgtEl>
                                      </p:cBhvr>
                                    </p:animEffect>
                                  </p:childTnLst>
                                </p:cTn>
                              </p:par>
                              <p:par>
                                <p:cTn id="18" presetID="16" presetClass="entr" presetSubtype="21" fill="hold" nodeType="withEffect">
                                  <p:stCondLst>
                                    <p:cond delay="0"/>
                                  </p:stCondLst>
                                  <p:childTnLst>
                                    <p:set>
                                      <p:cBhvr>
                                        <p:cTn id="19" dur="1" fill="hold">
                                          <p:stCondLst>
                                            <p:cond delay="0"/>
                                          </p:stCondLst>
                                        </p:cTn>
                                        <p:tgtEl>
                                          <p:spTgt spid="3">
                                            <p:txEl>
                                              <p:pRg st="4" end="4"/>
                                            </p:txEl>
                                          </p:spTgt>
                                        </p:tgtEl>
                                        <p:attrNameLst>
                                          <p:attrName>style.visibility</p:attrName>
                                        </p:attrNameLst>
                                      </p:cBhvr>
                                      <p:to>
                                        <p:strVal val="visible"/>
                                      </p:to>
                                    </p:set>
                                    <p:animEffect transition="in" filter="barn(inVertical)">
                                      <p:cBhvr>
                                        <p:cTn id="20" dur="500"/>
                                        <p:tgtEl>
                                          <p:spTgt spid="3">
                                            <p:txEl>
                                              <p:pRg st="4" end="4"/>
                                            </p:txEl>
                                          </p:spTgt>
                                        </p:tgtEl>
                                      </p:cBhvr>
                                    </p:animEffect>
                                  </p:childTnLst>
                                </p:cTn>
                              </p:par>
                              <p:par>
                                <p:cTn id="21" presetID="16" presetClass="entr" presetSubtype="21" fill="hold" nodeType="with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animEffect transition="in" filter="barn(inVertical)">
                                      <p:cBhvr>
                                        <p:cTn id="23"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36176" y="116541"/>
            <a:ext cx="9036424" cy="4495800"/>
          </a:xfrm>
        </p:spPr>
        <p:txBody>
          <a:bodyPr>
            <a:noAutofit/>
          </a:bodyPr>
          <a:lstStyle/>
          <a:p>
            <a:pPr>
              <a:buNone/>
            </a:pPr>
            <a:r>
              <a:rPr lang="en-US" sz="3200" b="1" u="sng" dirty="0">
                <a:solidFill>
                  <a:schemeClr val="accent2">
                    <a:lumMod val="50000"/>
                  </a:schemeClr>
                </a:solidFill>
              </a:rPr>
              <a:t>Environmental Strengths </a:t>
            </a:r>
          </a:p>
          <a:p>
            <a:pPr algn="ctr">
              <a:buFont typeface="Wingdings" panose="05000000000000000000" pitchFamily="2" charset="2"/>
              <a:buChar char="Ø"/>
            </a:pPr>
            <a:endParaRPr lang="en-US" sz="2000" b="1" dirty="0">
              <a:solidFill>
                <a:schemeClr val="accent2">
                  <a:lumMod val="50000"/>
                </a:schemeClr>
              </a:solidFill>
            </a:endParaRPr>
          </a:p>
          <a:p>
            <a:r>
              <a:rPr lang="en-US" sz="2000" b="1" dirty="0">
                <a:solidFill>
                  <a:schemeClr val="accent2">
                    <a:lumMod val="50000"/>
                  </a:schemeClr>
                </a:solidFill>
              </a:rPr>
              <a:t>	Resources- </a:t>
            </a:r>
            <a:r>
              <a:rPr lang="en-US" sz="2000" dirty="0">
                <a:solidFill>
                  <a:schemeClr val="accent2">
                    <a:lumMod val="50000"/>
                  </a:schemeClr>
                </a:solidFill>
              </a:rPr>
              <a:t>Having access to environmental and personal </a:t>
            </a:r>
          </a:p>
          <a:p>
            <a:pPr marL="0" indent="0">
              <a:buNone/>
            </a:pPr>
            <a:r>
              <a:rPr lang="en-US" sz="2000" dirty="0">
                <a:solidFill>
                  <a:schemeClr val="accent2">
                    <a:lumMod val="50000"/>
                  </a:schemeClr>
                </a:solidFill>
              </a:rPr>
              <a:t>	resources outside of the behavioral health service system helps </a:t>
            </a:r>
          </a:p>
          <a:p>
            <a:pPr marL="0" indent="0">
              <a:buNone/>
            </a:pPr>
            <a:r>
              <a:rPr lang="en-US" sz="2000" dirty="0">
                <a:solidFill>
                  <a:schemeClr val="accent2">
                    <a:lumMod val="50000"/>
                  </a:schemeClr>
                </a:solidFill>
              </a:rPr>
              <a:t>	individuals achieve their goals.</a:t>
            </a:r>
          </a:p>
          <a:p>
            <a:r>
              <a:rPr lang="en-US" sz="2000" b="1" dirty="0">
                <a:solidFill>
                  <a:schemeClr val="accent2">
                    <a:lumMod val="50000"/>
                  </a:schemeClr>
                </a:solidFill>
              </a:rPr>
              <a:t>	Formal</a:t>
            </a:r>
            <a:r>
              <a:rPr lang="en-US" sz="2000" dirty="0">
                <a:solidFill>
                  <a:schemeClr val="accent2">
                    <a:lumMod val="50000"/>
                  </a:schemeClr>
                </a:solidFill>
              </a:rPr>
              <a:t>- Community services that are paid for. </a:t>
            </a:r>
          </a:p>
          <a:p>
            <a:pPr marL="0" indent="0">
              <a:buNone/>
            </a:pPr>
            <a:r>
              <a:rPr lang="en-US" sz="2000" dirty="0">
                <a:solidFill>
                  <a:schemeClr val="accent2">
                    <a:lumMod val="50000"/>
                  </a:schemeClr>
                </a:solidFill>
              </a:rPr>
              <a:t>	Example: Therapy, case management, day care etc. </a:t>
            </a:r>
          </a:p>
          <a:p>
            <a:r>
              <a:rPr lang="en-US" sz="2000" b="1" dirty="0">
                <a:solidFill>
                  <a:schemeClr val="accent2">
                    <a:lumMod val="50000"/>
                  </a:schemeClr>
                </a:solidFill>
              </a:rPr>
              <a:t>	Informa</a:t>
            </a:r>
            <a:r>
              <a:rPr lang="en-US" sz="2000" dirty="0">
                <a:solidFill>
                  <a:schemeClr val="accent2">
                    <a:lumMod val="50000"/>
                  </a:schemeClr>
                </a:solidFill>
              </a:rPr>
              <a:t>l- Free services offered in the community.</a:t>
            </a:r>
          </a:p>
          <a:p>
            <a:r>
              <a:rPr lang="en-US" sz="2000" b="1" dirty="0">
                <a:solidFill>
                  <a:schemeClr val="accent2">
                    <a:lumMod val="50000"/>
                  </a:schemeClr>
                </a:solidFill>
              </a:rPr>
              <a:t>	Social relations-</a:t>
            </a:r>
            <a:r>
              <a:rPr lang="en-US" sz="2000" dirty="0">
                <a:solidFill>
                  <a:schemeClr val="accent2">
                    <a:lumMod val="50000"/>
                  </a:schemeClr>
                </a:solidFill>
              </a:rPr>
              <a:t> A meaningful relationship with at least one </a:t>
            </a:r>
          </a:p>
          <a:p>
            <a:pPr marL="0" indent="0">
              <a:buNone/>
            </a:pPr>
            <a:r>
              <a:rPr lang="en-US" sz="2000" dirty="0">
                <a:solidFill>
                  <a:schemeClr val="accent2">
                    <a:lumMod val="50000"/>
                  </a:schemeClr>
                </a:solidFill>
              </a:rPr>
              <a:t>	person can provide many benefits such as companionship, </a:t>
            </a:r>
          </a:p>
          <a:p>
            <a:pPr marL="0" indent="0">
              <a:buNone/>
            </a:pPr>
            <a:r>
              <a:rPr lang="en-US" sz="2000" dirty="0">
                <a:solidFill>
                  <a:schemeClr val="accent2">
                    <a:lumMod val="50000"/>
                  </a:schemeClr>
                </a:solidFill>
              </a:rPr>
              <a:t>      emotional support, caring, partnership, recreation, socialization </a:t>
            </a:r>
          </a:p>
          <a:p>
            <a:pPr marL="0" indent="0">
              <a:buNone/>
            </a:pPr>
            <a:r>
              <a:rPr lang="en-US" sz="2000" dirty="0">
                <a:solidFill>
                  <a:schemeClr val="accent2">
                    <a:lumMod val="50000"/>
                  </a:schemeClr>
                </a:solidFill>
              </a:rPr>
              <a:t>      and the opportunity to give and share.</a:t>
            </a:r>
          </a:p>
          <a:p>
            <a:r>
              <a:rPr lang="en-US" sz="2000" b="1" dirty="0">
                <a:solidFill>
                  <a:schemeClr val="accent2">
                    <a:lumMod val="50000"/>
                  </a:schemeClr>
                </a:solidFill>
              </a:rPr>
              <a:t>	Opportunities- </a:t>
            </a:r>
            <a:r>
              <a:rPr lang="en-US" sz="2000" dirty="0">
                <a:solidFill>
                  <a:schemeClr val="accent2">
                    <a:lumMod val="50000"/>
                  </a:schemeClr>
                </a:solidFill>
              </a:rPr>
              <a:t>Access to opportunities in the community that are</a:t>
            </a:r>
          </a:p>
          <a:p>
            <a:pPr marL="0" indent="0">
              <a:buNone/>
            </a:pPr>
            <a:r>
              <a:rPr lang="en-US" sz="2000" dirty="0">
                <a:solidFill>
                  <a:schemeClr val="accent2">
                    <a:lumMod val="50000"/>
                  </a:schemeClr>
                </a:solidFill>
              </a:rPr>
              <a:t>      naturally occurring and relevant to their goals.</a:t>
            </a:r>
          </a:p>
        </p:txBody>
      </p:sp>
      <p:sp>
        <p:nvSpPr>
          <p:cNvPr id="4" name="Title 1"/>
          <p:cNvSpPr txBox="1">
            <a:spLocks/>
          </p:cNvSpPr>
          <p:nvPr/>
        </p:nvSpPr>
        <p:spPr>
          <a:xfrm>
            <a:off x="7924800" y="381000"/>
            <a:ext cx="1905000" cy="609600"/>
          </a:xfrm>
          <a:prstGeom prst="rect">
            <a:avLst/>
          </a:prstGeom>
        </p:spPr>
        <p:txBody>
          <a:bodyPr vert="horz" lIns="91440" tIns="45720" rIns="91440" bIns="45720" rtlCol="0" anchor="t">
            <a:normAutofit/>
          </a:bodyPr>
          <a:lstStyle>
            <a:lvl1pPr algn="r" defTabSz="914400" rtl="0" eaLnBrk="1" latinLnBrk="0" hangingPunct="1">
              <a:spcBef>
                <a:spcPct val="0"/>
              </a:spcBef>
              <a:buNone/>
              <a:defRPr sz="2400" i="1" kern="1200" cap="all" spc="100" baseline="0">
                <a:solidFill>
                  <a:schemeClr val="bg1"/>
                </a:solidFill>
                <a:latin typeface="+mj-lt"/>
                <a:ea typeface="+mj-ea"/>
                <a:cs typeface="+mj-cs"/>
              </a:defRPr>
            </a:lvl1pPr>
          </a:lstStyle>
          <a:p>
            <a:pPr algn="l"/>
            <a:endParaRPr lang="en-US" b="1" i="0" dirty="0">
              <a:solidFill>
                <a:prstClr val="white"/>
              </a:solidFill>
              <a:cs typeface="Arial" pitchFamily="34" charset="0"/>
            </a:endParaRPr>
          </a:p>
        </p:txBody>
      </p:sp>
      <p:pic>
        <p:nvPicPr>
          <p:cNvPr id="5" name="Picture 4"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2261346349"/>
      </p:ext>
    </p:extLst>
  </p:cSld>
  <p:clrMapOvr>
    <a:masterClrMapping/>
  </p:clrMapOvr>
  <mc:AlternateContent xmlns:mc="http://schemas.openxmlformats.org/markup-compatibility/2006" xmlns:p14="http://schemas.microsoft.com/office/powerpoint/2010/main">
    <mc:Choice Requires="p14">
      <p:transition spd="slow" p14:dur="1500" advClick="0">
        <p:split orient="vert"/>
      </p:transition>
    </mc:Choice>
    <mc:Fallback xmlns="">
      <p:transition spd="slow" advClick="0">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3">
                                            <p:txEl>
                                              <p:pRg st="2" end="2"/>
                                            </p:txEl>
                                          </p:spTgt>
                                        </p:tgtEl>
                                        <p:attrNameLst>
                                          <p:attrName>style.visibility</p:attrName>
                                        </p:attrNameLst>
                                      </p:cBhvr>
                                      <p:to>
                                        <p:strVal val="visible"/>
                                      </p:to>
                                    </p:set>
                                    <p:animEffect transition="in" filter="barn(inVertical)">
                                      <p:cBhvr>
                                        <p:cTn id="12" dur="500"/>
                                        <p:tgtEl>
                                          <p:spTgt spid="3">
                                            <p:txEl>
                                              <p:pRg st="2" end="2"/>
                                            </p:txEl>
                                          </p:spTgt>
                                        </p:tgtEl>
                                      </p:cBhvr>
                                    </p:animEffect>
                                  </p:childTnLst>
                                </p:cTn>
                              </p:par>
                              <p:par>
                                <p:cTn id="13" presetID="16" presetClass="entr" presetSubtype="21" fill="hold" nodeType="with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animEffect transition="in" filter="barn(inVertical)">
                                      <p:cBhvr>
                                        <p:cTn id="15" dur="500"/>
                                        <p:tgtEl>
                                          <p:spTgt spid="3">
                                            <p:txEl>
                                              <p:pRg st="3" end="3"/>
                                            </p:txEl>
                                          </p:spTgt>
                                        </p:tgtEl>
                                      </p:cBhvr>
                                    </p:animEffect>
                                  </p:childTnLst>
                                </p:cTn>
                              </p:par>
                              <p:par>
                                <p:cTn id="16" presetID="16" presetClass="entr" presetSubtype="21" fill="hold" nodeType="withEffect">
                                  <p:stCondLst>
                                    <p:cond delay="0"/>
                                  </p:stCondLst>
                                  <p:childTnLst>
                                    <p:set>
                                      <p:cBhvr>
                                        <p:cTn id="17" dur="1" fill="hold">
                                          <p:stCondLst>
                                            <p:cond delay="0"/>
                                          </p:stCondLst>
                                        </p:cTn>
                                        <p:tgtEl>
                                          <p:spTgt spid="3">
                                            <p:txEl>
                                              <p:pRg st="4" end="4"/>
                                            </p:txEl>
                                          </p:spTgt>
                                        </p:tgtEl>
                                        <p:attrNameLst>
                                          <p:attrName>style.visibility</p:attrName>
                                        </p:attrNameLst>
                                      </p:cBhvr>
                                      <p:to>
                                        <p:strVal val="visible"/>
                                      </p:to>
                                    </p:set>
                                    <p:animEffect transition="in" filter="barn(inVertical)">
                                      <p:cBhvr>
                                        <p:cTn id="18" dur="500"/>
                                        <p:tgtEl>
                                          <p:spTgt spid="3">
                                            <p:txEl>
                                              <p:pRg st="4" end="4"/>
                                            </p:txEl>
                                          </p:spTgt>
                                        </p:tgtEl>
                                      </p:cBhvr>
                                    </p:animEffect>
                                  </p:childTnLst>
                                </p:cTn>
                              </p:par>
                              <p:par>
                                <p:cTn id="19" presetID="16" presetClass="entr" presetSubtype="21" fill="hold" nodeType="with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animEffect transition="in" filter="barn(inVertical)">
                                      <p:cBhvr>
                                        <p:cTn id="21" dur="500"/>
                                        <p:tgtEl>
                                          <p:spTgt spid="3">
                                            <p:txEl>
                                              <p:pRg st="5" end="5"/>
                                            </p:txEl>
                                          </p:spTgt>
                                        </p:tgtEl>
                                      </p:cBhvr>
                                    </p:animEffect>
                                  </p:childTnLst>
                                </p:cTn>
                              </p:par>
                              <p:par>
                                <p:cTn id="22" presetID="16" presetClass="entr" presetSubtype="21" fill="hold" nodeType="withEffect">
                                  <p:stCondLst>
                                    <p:cond delay="0"/>
                                  </p:stCondLst>
                                  <p:childTnLst>
                                    <p:set>
                                      <p:cBhvr>
                                        <p:cTn id="23" dur="1" fill="hold">
                                          <p:stCondLst>
                                            <p:cond delay="0"/>
                                          </p:stCondLst>
                                        </p:cTn>
                                        <p:tgtEl>
                                          <p:spTgt spid="3">
                                            <p:txEl>
                                              <p:pRg st="6" end="6"/>
                                            </p:txEl>
                                          </p:spTgt>
                                        </p:tgtEl>
                                        <p:attrNameLst>
                                          <p:attrName>style.visibility</p:attrName>
                                        </p:attrNameLst>
                                      </p:cBhvr>
                                      <p:to>
                                        <p:strVal val="visible"/>
                                      </p:to>
                                    </p:set>
                                    <p:animEffect transition="in" filter="barn(inVertical)">
                                      <p:cBhvr>
                                        <p:cTn id="24" dur="500"/>
                                        <p:tgtEl>
                                          <p:spTgt spid="3">
                                            <p:txEl>
                                              <p:pRg st="6" end="6"/>
                                            </p:txEl>
                                          </p:spTgt>
                                        </p:tgtEl>
                                      </p:cBhvr>
                                    </p:animEffect>
                                  </p:childTnLst>
                                </p:cTn>
                              </p:par>
                              <p:par>
                                <p:cTn id="25" presetID="16" presetClass="entr" presetSubtype="21" fill="hold" nodeType="with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animEffect transition="in" filter="barn(inVertical)">
                                      <p:cBhvr>
                                        <p:cTn id="27" dur="500"/>
                                        <p:tgtEl>
                                          <p:spTgt spid="3">
                                            <p:txEl>
                                              <p:pRg st="7" end="7"/>
                                            </p:txEl>
                                          </p:spTgt>
                                        </p:tgtEl>
                                      </p:cBhvr>
                                    </p:animEffect>
                                  </p:childTnLst>
                                </p:cTn>
                              </p:par>
                              <p:par>
                                <p:cTn id="28" presetID="16" presetClass="entr" presetSubtype="21" fill="hold" nodeType="withEffect">
                                  <p:stCondLst>
                                    <p:cond delay="0"/>
                                  </p:stCondLst>
                                  <p:childTnLst>
                                    <p:set>
                                      <p:cBhvr>
                                        <p:cTn id="29" dur="1" fill="hold">
                                          <p:stCondLst>
                                            <p:cond delay="0"/>
                                          </p:stCondLst>
                                        </p:cTn>
                                        <p:tgtEl>
                                          <p:spTgt spid="3">
                                            <p:txEl>
                                              <p:pRg st="8" end="8"/>
                                            </p:txEl>
                                          </p:spTgt>
                                        </p:tgtEl>
                                        <p:attrNameLst>
                                          <p:attrName>style.visibility</p:attrName>
                                        </p:attrNameLst>
                                      </p:cBhvr>
                                      <p:to>
                                        <p:strVal val="visible"/>
                                      </p:to>
                                    </p:set>
                                    <p:animEffect transition="in" filter="barn(inVertical)">
                                      <p:cBhvr>
                                        <p:cTn id="30" dur="500"/>
                                        <p:tgtEl>
                                          <p:spTgt spid="3">
                                            <p:txEl>
                                              <p:pRg st="8" end="8"/>
                                            </p:txEl>
                                          </p:spTgt>
                                        </p:tgtEl>
                                      </p:cBhvr>
                                    </p:animEffect>
                                  </p:childTnLst>
                                </p:cTn>
                              </p:par>
                              <p:par>
                                <p:cTn id="31" presetID="16" presetClass="entr" presetSubtype="21" fill="hold" nodeType="withEffect">
                                  <p:stCondLst>
                                    <p:cond delay="0"/>
                                  </p:stCondLst>
                                  <p:childTnLst>
                                    <p:set>
                                      <p:cBhvr>
                                        <p:cTn id="32" dur="1" fill="hold">
                                          <p:stCondLst>
                                            <p:cond delay="0"/>
                                          </p:stCondLst>
                                        </p:cTn>
                                        <p:tgtEl>
                                          <p:spTgt spid="3">
                                            <p:txEl>
                                              <p:pRg st="9" end="9"/>
                                            </p:txEl>
                                          </p:spTgt>
                                        </p:tgtEl>
                                        <p:attrNameLst>
                                          <p:attrName>style.visibility</p:attrName>
                                        </p:attrNameLst>
                                      </p:cBhvr>
                                      <p:to>
                                        <p:strVal val="visible"/>
                                      </p:to>
                                    </p:set>
                                    <p:animEffect transition="in" filter="barn(inVertical)">
                                      <p:cBhvr>
                                        <p:cTn id="33" dur="500"/>
                                        <p:tgtEl>
                                          <p:spTgt spid="3">
                                            <p:txEl>
                                              <p:pRg st="9" end="9"/>
                                            </p:txEl>
                                          </p:spTgt>
                                        </p:tgtEl>
                                      </p:cBhvr>
                                    </p:animEffect>
                                  </p:childTnLst>
                                </p:cTn>
                              </p:par>
                              <p:par>
                                <p:cTn id="34" presetID="16" presetClass="entr" presetSubtype="21" fill="hold" nodeType="withEffect">
                                  <p:stCondLst>
                                    <p:cond delay="0"/>
                                  </p:stCondLst>
                                  <p:childTnLst>
                                    <p:set>
                                      <p:cBhvr>
                                        <p:cTn id="35" dur="1" fill="hold">
                                          <p:stCondLst>
                                            <p:cond delay="0"/>
                                          </p:stCondLst>
                                        </p:cTn>
                                        <p:tgtEl>
                                          <p:spTgt spid="3">
                                            <p:txEl>
                                              <p:pRg st="10" end="10"/>
                                            </p:txEl>
                                          </p:spTgt>
                                        </p:tgtEl>
                                        <p:attrNameLst>
                                          <p:attrName>style.visibility</p:attrName>
                                        </p:attrNameLst>
                                      </p:cBhvr>
                                      <p:to>
                                        <p:strVal val="visible"/>
                                      </p:to>
                                    </p:set>
                                    <p:animEffect transition="in" filter="barn(inVertical)">
                                      <p:cBhvr>
                                        <p:cTn id="36" dur="500"/>
                                        <p:tgtEl>
                                          <p:spTgt spid="3">
                                            <p:txEl>
                                              <p:pRg st="10" end="10"/>
                                            </p:txEl>
                                          </p:spTgt>
                                        </p:tgtEl>
                                      </p:cBhvr>
                                    </p:animEffect>
                                  </p:childTnLst>
                                </p:cTn>
                              </p:par>
                              <p:par>
                                <p:cTn id="37" presetID="16" presetClass="entr" presetSubtype="21" fill="hold" nodeType="withEffect">
                                  <p:stCondLst>
                                    <p:cond delay="0"/>
                                  </p:stCondLst>
                                  <p:childTnLst>
                                    <p:set>
                                      <p:cBhvr>
                                        <p:cTn id="38" dur="1" fill="hold">
                                          <p:stCondLst>
                                            <p:cond delay="0"/>
                                          </p:stCondLst>
                                        </p:cTn>
                                        <p:tgtEl>
                                          <p:spTgt spid="3">
                                            <p:txEl>
                                              <p:pRg st="11" end="11"/>
                                            </p:txEl>
                                          </p:spTgt>
                                        </p:tgtEl>
                                        <p:attrNameLst>
                                          <p:attrName>style.visibility</p:attrName>
                                        </p:attrNameLst>
                                      </p:cBhvr>
                                      <p:to>
                                        <p:strVal val="visible"/>
                                      </p:to>
                                    </p:set>
                                    <p:animEffect transition="in" filter="barn(inVertical)">
                                      <p:cBhvr>
                                        <p:cTn id="39" dur="500"/>
                                        <p:tgtEl>
                                          <p:spTgt spid="3">
                                            <p:txEl>
                                              <p:pRg st="11" end="11"/>
                                            </p:txEl>
                                          </p:spTgt>
                                        </p:tgtEl>
                                      </p:cBhvr>
                                    </p:animEffect>
                                  </p:childTnLst>
                                </p:cTn>
                              </p:par>
                              <p:par>
                                <p:cTn id="40" presetID="16" presetClass="entr" presetSubtype="21" fill="hold" nodeType="withEffect">
                                  <p:stCondLst>
                                    <p:cond delay="0"/>
                                  </p:stCondLst>
                                  <p:childTnLst>
                                    <p:set>
                                      <p:cBhvr>
                                        <p:cTn id="41" dur="1" fill="hold">
                                          <p:stCondLst>
                                            <p:cond delay="0"/>
                                          </p:stCondLst>
                                        </p:cTn>
                                        <p:tgtEl>
                                          <p:spTgt spid="3">
                                            <p:txEl>
                                              <p:pRg st="12" end="12"/>
                                            </p:txEl>
                                          </p:spTgt>
                                        </p:tgtEl>
                                        <p:attrNameLst>
                                          <p:attrName>style.visibility</p:attrName>
                                        </p:attrNameLst>
                                      </p:cBhvr>
                                      <p:to>
                                        <p:strVal val="visible"/>
                                      </p:to>
                                    </p:set>
                                    <p:animEffect transition="in" filter="barn(inVertical)">
                                      <p:cBhvr>
                                        <p:cTn id="42" dur="500"/>
                                        <p:tgtEl>
                                          <p:spTgt spid="3">
                                            <p:txEl>
                                              <p:pRg st="12" end="12"/>
                                            </p:txEl>
                                          </p:spTgt>
                                        </p:tgtEl>
                                      </p:cBhvr>
                                    </p:animEffect>
                                  </p:childTnLst>
                                </p:cTn>
                              </p:par>
                              <p:par>
                                <p:cTn id="43" presetID="16" presetClass="entr" presetSubtype="21" fill="hold" nodeType="withEffect">
                                  <p:stCondLst>
                                    <p:cond delay="0"/>
                                  </p:stCondLst>
                                  <p:childTnLst>
                                    <p:set>
                                      <p:cBhvr>
                                        <p:cTn id="44" dur="1" fill="hold">
                                          <p:stCondLst>
                                            <p:cond delay="0"/>
                                          </p:stCondLst>
                                        </p:cTn>
                                        <p:tgtEl>
                                          <p:spTgt spid="3">
                                            <p:txEl>
                                              <p:pRg st="13" end="13"/>
                                            </p:txEl>
                                          </p:spTgt>
                                        </p:tgtEl>
                                        <p:attrNameLst>
                                          <p:attrName>style.visibility</p:attrName>
                                        </p:attrNameLst>
                                      </p:cBhvr>
                                      <p:to>
                                        <p:strVal val="visible"/>
                                      </p:to>
                                    </p:set>
                                    <p:animEffect transition="in" filter="barn(inVertical)">
                                      <p:cBhvr>
                                        <p:cTn id="45" dur="500"/>
                                        <p:tgtEl>
                                          <p:spTgt spid="3">
                                            <p:txEl>
                                              <p:pRg st="13" end="1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2">
            <a:extLst>
              <a:ext uri="{FF2B5EF4-FFF2-40B4-BE49-F238E27FC236}">
                <a16:creationId xmlns:a16="http://schemas.microsoft.com/office/drawing/2014/main" id="{51FB331F-4210-4870-9AF9-FD74FFA4C630}"/>
              </a:ext>
            </a:extLst>
          </p:cNvPr>
          <p:cNvGraphicFramePr>
            <a:graphicFrameLocks noGrp="1"/>
          </p:cNvGraphicFramePr>
          <p:nvPr>
            <p:ph idx="1"/>
            <p:extLst>
              <p:ext uri="{D42A27DB-BD31-4B8C-83A1-F6EECF244321}">
                <p14:modId xmlns:p14="http://schemas.microsoft.com/office/powerpoint/2010/main" val="1896973563"/>
              </p:ext>
            </p:extLst>
          </p:nvPr>
        </p:nvGraphicFramePr>
        <p:xfrm>
          <a:off x="843170" y="1104900"/>
          <a:ext cx="8001000" cy="46482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Title 1"/>
          <p:cNvSpPr txBox="1">
            <a:spLocks/>
          </p:cNvSpPr>
          <p:nvPr/>
        </p:nvSpPr>
        <p:spPr>
          <a:xfrm>
            <a:off x="7891670" y="381000"/>
            <a:ext cx="1905000" cy="609600"/>
          </a:xfrm>
          <a:prstGeom prst="rect">
            <a:avLst/>
          </a:prstGeom>
        </p:spPr>
        <p:txBody>
          <a:bodyPr vert="horz" lIns="91440" tIns="45720" rIns="91440" bIns="45720" rtlCol="0" anchor="t">
            <a:normAutofit/>
          </a:bodyPr>
          <a:lstStyle>
            <a:lvl1pPr algn="r" defTabSz="914400" rtl="0" eaLnBrk="1" latinLnBrk="0" hangingPunct="1">
              <a:spcBef>
                <a:spcPct val="0"/>
              </a:spcBef>
              <a:buNone/>
              <a:defRPr sz="2400" i="1" kern="1200" cap="all" spc="100" baseline="0">
                <a:solidFill>
                  <a:schemeClr val="bg1"/>
                </a:solidFill>
                <a:latin typeface="+mj-lt"/>
                <a:ea typeface="+mj-ea"/>
                <a:cs typeface="+mj-cs"/>
              </a:defRPr>
            </a:lvl1pPr>
          </a:lstStyle>
          <a:p>
            <a:pPr algn="l"/>
            <a:endParaRPr lang="en-US" b="1" i="0" dirty="0">
              <a:solidFill>
                <a:prstClr val="white"/>
              </a:solidFill>
              <a:cs typeface="Arial" pitchFamily="34" charset="0"/>
            </a:endParaRPr>
          </a:p>
        </p:txBody>
      </p:sp>
      <p:pic>
        <p:nvPicPr>
          <p:cNvPr id="4" name="Picture 3"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3372139294"/>
      </p:ext>
    </p:extLst>
  </p:cSld>
  <p:clrMapOvr>
    <a:masterClrMapping/>
  </p:clrMapOvr>
  <p:transition spd="slow" advClick="0">
    <p:comb/>
  </p:transition>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Content Placeholder 2">
            <a:extLst>
              <a:ext uri="{FF2B5EF4-FFF2-40B4-BE49-F238E27FC236}">
                <a16:creationId xmlns:a16="http://schemas.microsoft.com/office/drawing/2014/main" id="{18F47221-FA7F-4CF4-B5FA-3BF431FFB002}"/>
              </a:ext>
            </a:extLst>
          </p:cNvPr>
          <p:cNvGraphicFramePr>
            <a:graphicFrameLocks noGrp="1"/>
          </p:cNvGraphicFramePr>
          <p:nvPr>
            <p:ph idx="1"/>
            <p:extLst>
              <p:ext uri="{D42A27DB-BD31-4B8C-83A1-F6EECF244321}">
                <p14:modId xmlns:p14="http://schemas.microsoft.com/office/powerpoint/2010/main" val="4243913190"/>
              </p:ext>
            </p:extLst>
          </p:nvPr>
        </p:nvGraphicFramePr>
        <p:xfrm>
          <a:off x="1829972" y="1181100"/>
          <a:ext cx="5943600" cy="44958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Title 1"/>
          <p:cNvSpPr txBox="1">
            <a:spLocks/>
          </p:cNvSpPr>
          <p:nvPr/>
        </p:nvSpPr>
        <p:spPr>
          <a:xfrm>
            <a:off x="7891670" y="381000"/>
            <a:ext cx="1905000" cy="609600"/>
          </a:xfrm>
          <a:prstGeom prst="rect">
            <a:avLst/>
          </a:prstGeom>
        </p:spPr>
        <p:txBody>
          <a:bodyPr vert="horz" lIns="91440" tIns="45720" rIns="91440" bIns="45720" rtlCol="0" anchor="t">
            <a:normAutofit/>
          </a:bodyPr>
          <a:lstStyle>
            <a:lvl1pPr algn="r" defTabSz="914400" rtl="0" eaLnBrk="1" latinLnBrk="0" hangingPunct="1">
              <a:spcBef>
                <a:spcPct val="0"/>
              </a:spcBef>
              <a:buNone/>
              <a:defRPr sz="2400" i="1" kern="1200" cap="all" spc="100" baseline="0">
                <a:solidFill>
                  <a:schemeClr val="bg1"/>
                </a:solidFill>
                <a:latin typeface="+mj-lt"/>
                <a:ea typeface="+mj-ea"/>
                <a:cs typeface="+mj-cs"/>
              </a:defRPr>
            </a:lvl1pPr>
          </a:lstStyle>
          <a:p>
            <a:pPr algn="l"/>
            <a:endParaRPr lang="en-US" b="1" i="0" dirty="0">
              <a:solidFill>
                <a:prstClr val="white"/>
              </a:solidFill>
              <a:cs typeface="Arial" pitchFamily="34" charset="0"/>
            </a:endParaRPr>
          </a:p>
        </p:txBody>
      </p:sp>
      <p:pic>
        <p:nvPicPr>
          <p:cNvPr id="4" name="Picture 3"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3027575971"/>
      </p:ext>
    </p:extLst>
  </p:cSld>
  <p:clrMapOvr>
    <a:masterClrMapping/>
  </p:clrMapOvr>
  <mc:AlternateContent xmlns:mc="http://schemas.openxmlformats.org/markup-compatibility/2006" xmlns:p14="http://schemas.microsoft.com/office/powerpoint/2010/main">
    <mc:Choice Requires="p14">
      <p:transition spd="slow" p14:dur="1500" advClick="0">
        <p:split orient="vert"/>
      </p:transition>
    </mc:Choice>
    <mc:Fallback xmlns="">
      <p:transition spd="slow" advClick="0">
        <p:split orient="vert"/>
      </p:transition>
    </mc:Fallback>
  </mc:AlternateContent>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Content Placeholder 2">
            <a:extLst>
              <a:ext uri="{FF2B5EF4-FFF2-40B4-BE49-F238E27FC236}">
                <a16:creationId xmlns:a16="http://schemas.microsoft.com/office/drawing/2014/main" id="{18F47221-FA7F-4CF4-B5FA-3BF431FFB002}"/>
              </a:ext>
            </a:extLst>
          </p:cNvPr>
          <p:cNvGraphicFramePr>
            <a:graphicFrameLocks noGrp="1"/>
          </p:cNvGraphicFramePr>
          <p:nvPr>
            <p:ph idx="1"/>
            <p:extLst>
              <p:ext uri="{D42A27DB-BD31-4B8C-83A1-F6EECF244321}">
                <p14:modId xmlns:p14="http://schemas.microsoft.com/office/powerpoint/2010/main" val="2255155735"/>
              </p:ext>
            </p:extLst>
          </p:nvPr>
        </p:nvGraphicFramePr>
        <p:xfrm>
          <a:off x="1829972" y="1181100"/>
          <a:ext cx="5943600" cy="44958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Title 1"/>
          <p:cNvSpPr txBox="1">
            <a:spLocks/>
          </p:cNvSpPr>
          <p:nvPr/>
        </p:nvSpPr>
        <p:spPr>
          <a:xfrm>
            <a:off x="7891670" y="381000"/>
            <a:ext cx="1905000" cy="609600"/>
          </a:xfrm>
          <a:prstGeom prst="rect">
            <a:avLst/>
          </a:prstGeom>
        </p:spPr>
        <p:txBody>
          <a:bodyPr vert="horz" lIns="91440" tIns="45720" rIns="91440" bIns="45720" rtlCol="0" anchor="t">
            <a:normAutofit/>
          </a:bodyPr>
          <a:lstStyle>
            <a:lvl1pPr algn="r" defTabSz="914400" rtl="0" eaLnBrk="1" latinLnBrk="0" hangingPunct="1">
              <a:spcBef>
                <a:spcPct val="0"/>
              </a:spcBef>
              <a:buNone/>
              <a:defRPr sz="2400" i="1" kern="1200" cap="all" spc="100" baseline="0">
                <a:solidFill>
                  <a:schemeClr val="bg1"/>
                </a:solidFill>
                <a:latin typeface="+mj-lt"/>
                <a:ea typeface="+mj-ea"/>
                <a:cs typeface="+mj-cs"/>
              </a:defRPr>
            </a:lvl1pPr>
          </a:lstStyle>
          <a:p>
            <a:pPr algn="l"/>
            <a:endParaRPr lang="en-US" b="1" i="0" dirty="0">
              <a:solidFill>
                <a:prstClr val="white"/>
              </a:solidFill>
              <a:cs typeface="Arial" pitchFamily="34" charset="0"/>
            </a:endParaRPr>
          </a:p>
        </p:txBody>
      </p:sp>
      <p:pic>
        <p:nvPicPr>
          <p:cNvPr id="4" name="Picture 3"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1366962449"/>
      </p:ext>
    </p:extLst>
  </p:cSld>
  <p:clrMapOvr>
    <a:masterClrMapping/>
  </p:clrMapOvr>
  <mc:AlternateContent xmlns:mc="http://schemas.openxmlformats.org/markup-compatibility/2006" xmlns:p14="http://schemas.microsoft.com/office/powerpoint/2010/main">
    <mc:Choice Requires="p14">
      <p:transition spd="slow" p14:dur="1500" advClick="0">
        <p:split orient="vert"/>
      </p:transition>
    </mc:Choice>
    <mc:Fallback xmlns="">
      <p:transition spd="slow" advClick="0">
        <p:split orient="vert"/>
      </p:transition>
    </mc:Fallback>
  </mc:AlternateContent>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2">
            <a:extLst>
              <a:ext uri="{FF2B5EF4-FFF2-40B4-BE49-F238E27FC236}">
                <a16:creationId xmlns:a16="http://schemas.microsoft.com/office/drawing/2014/main" id="{98009D8D-CDE2-48E3-AC77-00DB712A409E}"/>
              </a:ext>
            </a:extLst>
          </p:cNvPr>
          <p:cNvGraphicFramePr>
            <a:graphicFrameLocks noGrp="1"/>
          </p:cNvGraphicFramePr>
          <p:nvPr>
            <p:ph idx="1"/>
            <p:extLst>
              <p:ext uri="{D42A27DB-BD31-4B8C-83A1-F6EECF244321}">
                <p14:modId xmlns:p14="http://schemas.microsoft.com/office/powerpoint/2010/main" val="4138919796"/>
              </p:ext>
            </p:extLst>
          </p:nvPr>
        </p:nvGraphicFramePr>
        <p:xfrm>
          <a:off x="1604889" y="1468901"/>
          <a:ext cx="5562600" cy="44958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Title 1"/>
          <p:cNvSpPr txBox="1">
            <a:spLocks/>
          </p:cNvSpPr>
          <p:nvPr/>
        </p:nvSpPr>
        <p:spPr>
          <a:xfrm>
            <a:off x="7891670" y="381000"/>
            <a:ext cx="1905000" cy="609600"/>
          </a:xfrm>
          <a:prstGeom prst="rect">
            <a:avLst/>
          </a:prstGeom>
        </p:spPr>
        <p:txBody>
          <a:bodyPr vert="horz" lIns="91440" tIns="45720" rIns="91440" bIns="45720" rtlCol="0" anchor="t">
            <a:normAutofit/>
          </a:bodyPr>
          <a:lstStyle>
            <a:lvl1pPr algn="r" defTabSz="914400" rtl="0" eaLnBrk="1" latinLnBrk="0" hangingPunct="1">
              <a:spcBef>
                <a:spcPct val="0"/>
              </a:spcBef>
              <a:buNone/>
              <a:defRPr sz="2400" i="1" kern="1200" cap="all" spc="100" baseline="0">
                <a:solidFill>
                  <a:schemeClr val="bg1"/>
                </a:solidFill>
                <a:latin typeface="+mj-lt"/>
                <a:ea typeface="+mj-ea"/>
                <a:cs typeface="+mj-cs"/>
              </a:defRPr>
            </a:lvl1pPr>
          </a:lstStyle>
          <a:p>
            <a:pPr algn="l"/>
            <a:endParaRPr lang="en-US" b="1" i="0" dirty="0">
              <a:solidFill>
                <a:prstClr val="white"/>
              </a:solidFill>
              <a:cs typeface="Arial" pitchFamily="34" charset="0"/>
            </a:endParaRPr>
          </a:p>
        </p:txBody>
      </p:sp>
      <p:pic>
        <p:nvPicPr>
          <p:cNvPr id="4" name="Picture 3"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2759834630"/>
      </p:ext>
    </p:extLst>
  </p:cSld>
  <p:clrMapOvr>
    <a:masterClrMapping/>
  </p:clrMapOvr>
  <mc:AlternateContent xmlns:mc="http://schemas.openxmlformats.org/markup-compatibility/2006" xmlns:p14="http://schemas.microsoft.com/office/powerpoint/2010/main">
    <mc:Choice Requires="p14">
      <p:transition spd="slow" p14:dur="1500" advClick="0">
        <p:split orient="vert"/>
      </p:transition>
    </mc:Choice>
    <mc:Fallback xmlns="">
      <p:transition spd="slow" advClick="0">
        <p:split orient="vert"/>
      </p:transition>
    </mc:Fallback>
  </mc:AlternateContent>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2">
            <a:extLst>
              <a:ext uri="{FF2B5EF4-FFF2-40B4-BE49-F238E27FC236}">
                <a16:creationId xmlns:a16="http://schemas.microsoft.com/office/drawing/2014/main" id="{98009D8D-CDE2-48E3-AC77-00DB712A409E}"/>
              </a:ext>
            </a:extLst>
          </p:cNvPr>
          <p:cNvGraphicFramePr>
            <a:graphicFrameLocks noGrp="1"/>
          </p:cNvGraphicFramePr>
          <p:nvPr>
            <p:ph idx="1"/>
            <p:extLst>
              <p:ext uri="{D42A27DB-BD31-4B8C-83A1-F6EECF244321}">
                <p14:modId xmlns:p14="http://schemas.microsoft.com/office/powerpoint/2010/main" val="3024176858"/>
              </p:ext>
            </p:extLst>
          </p:nvPr>
        </p:nvGraphicFramePr>
        <p:xfrm>
          <a:off x="1604889" y="1468901"/>
          <a:ext cx="5562600" cy="44958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Title 1"/>
          <p:cNvSpPr txBox="1">
            <a:spLocks/>
          </p:cNvSpPr>
          <p:nvPr/>
        </p:nvSpPr>
        <p:spPr>
          <a:xfrm>
            <a:off x="7891670" y="381000"/>
            <a:ext cx="1905000" cy="609600"/>
          </a:xfrm>
          <a:prstGeom prst="rect">
            <a:avLst/>
          </a:prstGeom>
        </p:spPr>
        <p:txBody>
          <a:bodyPr vert="horz" lIns="91440" tIns="45720" rIns="91440" bIns="45720" rtlCol="0" anchor="t">
            <a:normAutofit/>
          </a:bodyPr>
          <a:lstStyle>
            <a:lvl1pPr algn="r" defTabSz="914400" rtl="0" eaLnBrk="1" latinLnBrk="0" hangingPunct="1">
              <a:spcBef>
                <a:spcPct val="0"/>
              </a:spcBef>
              <a:buNone/>
              <a:defRPr sz="2400" i="1" kern="1200" cap="all" spc="100" baseline="0">
                <a:solidFill>
                  <a:schemeClr val="bg1"/>
                </a:solidFill>
                <a:latin typeface="+mj-lt"/>
                <a:ea typeface="+mj-ea"/>
                <a:cs typeface="+mj-cs"/>
              </a:defRPr>
            </a:lvl1pPr>
          </a:lstStyle>
          <a:p>
            <a:pPr algn="l"/>
            <a:endParaRPr lang="en-US" b="1" i="0" dirty="0">
              <a:solidFill>
                <a:prstClr val="white"/>
              </a:solidFill>
              <a:cs typeface="Arial" pitchFamily="34" charset="0"/>
            </a:endParaRPr>
          </a:p>
        </p:txBody>
      </p:sp>
      <p:pic>
        <p:nvPicPr>
          <p:cNvPr id="4" name="Picture 3"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1813247916"/>
      </p:ext>
    </p:extLst>
  </p:cSld>
  <p:clrMapOvr>
    <a:masterClrMapping/>
  </p:clrMapOvr>
  <mc:AlternateContent xmlns:mc="http://schemas.openxmlformats.org/markup-compatibility/2006" xmlns:p14="http://schemas.microsoft.com/office/powerpoint/2010/main">
    <mc:Choice Requires="p14">
      <p:transition spd="slow" p14:dur="1500" advClick="0">
        <p:split orient="vert"/>
      </p:transition>
    </mc:Choice>
    <mc:Fallback xmlns="">
      <p:transition spd="slow" advClick="0">
        <p:split orient="vert"/>
      </p:transition>
    </mc:Fallback>
  </mc:AlternateContent>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2">
            <a:extLst>
              <a:ext uri="{FF2B5EF4-FFF2-40B4-BE49-F238E27FC236}">
                <a16:creationId xmlns:a16="http://schemas.microsoft.com/office/drawing/2014/main" id="{DA1A07DD-135B-4376-AB08-3059C27C60F2}"/>
              </a:ext>
            </a:extLst>
          </p:cNvPr>
          <p:cNvGraphicFramePr>
            <a:graphicFrameLocks noGrp="1"/>
          </p:cNvGraphicFramePr>
          <p:nvPr>
            <p:ph idx="1"/>
            <p:extLst>
              <p:ext uri="{D42A27DB-BD31-4B8C-83A1-F6EECF244321}">
                <p14:modId xmlns:p14="http://schemas.microsoft.com/office/powerpoint/2010/main" val="3799838741"/>
              </p:ext>
            </p:extLst>
          </p:nvPr>
        </p:nvGraphicFramePr>
        <p:xfrm>
          <a:off x="1478280" y="815926"/>
          <a:ext cx="6019800" cy="486097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Title 1"/>
          <p:cNvSpPr txBox="1">
            <a:spLocks/>
          </p:cNvSpPr>
          <p:nvPr/>
        </p:nvSpPr>
        <p:spPr>
          <a:xfrm>
            <a:off x="7891670" y="381000"/>
            <a:ext cx="1905000" cy="609600"/>
          </a:xfrm>
          <a:prstGeom prst="rect">
            <a:avLst/>
          </a:prstGeom>
        </p:spPr>
        <p:txBody>
          <a:bodyPr vert="horz" lIns="91440" tIns="45720" rIns="91440" bIns="45720" rtlCol="0" anchor="t">
            <a:normAutofit/>
          </a:bodyPr>
          <a:lstStyle>
            <a:lvl1pPr algn="r" defTabSz="914400" rtl="0" eaLnBrk="1" latinLnBrk="0" hangingPunct="1">
              <a:spcBef>
                <a:spcPct val="0"/>
              </a:spcBef>
              <a:buNone/>
              <a:defRPr sz="2400" i="1" kern="1200" cap="all" spc="100" baseline="0">
                <a:solidFill>
                  <a:schemeClr val="bg1"/>
                </a:solidFill>
                <a:latin typeface="+mj-lt"/>
                <a:ea typeface="+mj-ea"/>
                <a:cs typeface="+mj-cs"/>
              </a:defRPr>
            </a:lvl1pPr>
          </a:lstStyle>
          <a:p>
            <a:pPr algn="l"/>
            <a:endParaRPr lang="en-US" b="1" i="0" dirty="0">
              <a:solidFill>
                <a:prstClr val="white"/>
              </a:solidFill>
              <a:cs typeface="Arial" pitchFamily="34" charset="0"/>
            </a:endParaRPr>
          </a:p>
        </p:txBody>
      </p:sp>
      <p:pic>
        <p:nvPicPr>
          <p:cNvPr id="4" name="Picture 3"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669824569"/>
      </p:ext>
    </p:extLst>
  </p:cSld>
  <p:clrMapOvr>
    <a:masterClrMapping/>
  </p:clrMapOvr>
  <mc:AlternateContent xmlns:mc="http://schemas.openxmlformats.org/markup-compatibility/2006" xmlns:p14="http://schemas.microsoft.com/office/powerpoint/2010/main">
    <mc:Choice Requires="p14">
      <p:transition spd="slow" p14:dur="1500" advClick="0">
        <p:split orient="vert"/>
      </p:transition>
    </mc:Choice>
    <mc:Fallback xmlns="">
      <p:transition spd="slow" advClick="0">
        <p:split orient="vert"/>
      </p:transition>
    </mc:Fallback>
  </mc:AlternateContent>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2">
            <a:extLst>
              <a:ext uri="{FF2B5EF4-FFF2-40B4-BE49-F238E27FC236}">
                <a16:creationId xmlns:a16="http://schemas.microsoft.com/office/drawing/2014/main" id="{C7F972CA-5817-41E4-9BB8-5A6D4470312B}"/>
              </a:ext>
            </a:extLst>
          </p:cNvPr>
          <p:cNvGraphicFramePr>
            <a:graphicFrameLocks noGrp="1"/>
          </p:cNvGraphicFramePr>
          <p:nvPr>
            <p:ph idx="1"/>
            <p:extLst>
              <p:ext uri="{D42A27DB-BD31-4B8C-83A1-F6EECF244321}">
                <p14:modId xmlns:p14="http://schemas.microsoft.com/office/powerpoint/2010/main" val="1467573184"/>
              </p:ext>
            </p:extLst>
          </p:nvPr>
        </p:nvGraphicFramePr>
        <p:xfrm>
          <a:off x="548640" y="529126"/>
          <a:ext cx="7877908" cy="572555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Title 1"/>
          <p:cNvSpPr txBox="1">
            <a:spLocks/>
          </p:cNvSpPr>
          <p:nvPr/>
        </p:nvSpPr>
        <p:spPr>
          <a:xfrm>
            <a:off x="7891670" y="381000"/>
            <a:ext cx="1905000" cy="609600"/>
          </a:xfrm>
          <a:prstGeom prst="rect">
            <a:avLst/>
          </a:prstGeom>
        </p:spPr>
        <p:txBody>
          <a:bodyPr vert="horz" lIns="91440" tIns="45720" rIns="91440" bIns="45720" rtlCol="0" anchor="t">
            <a:normAutofit/>
          </a:bodyPr>
          <a:lstStyle>
            <a:lvl1pPr algn="r" defTabSz="914400" rtl="0" eaLnBrk="1" latinLnBrk="0" hangingPunct="1">
              <a:spcBef>
                <a:spcPct val="0"/>
              </a:spcBef>
              <a:buNone/>
              <a:defRPr sz="2400" i="1" kern="1200" cap="all" spc="100" baseline="0">
                <a:solidFill>
                  <a:schemeClr val="bg1"/>
                </a:solidFill>
                <a:latin typeface="+mj-lt"/>
                <a:ea typeface="+mj-ea"/>
                <a:cs typeface="+mj-cs"/>
              </a:defRPr>
            </a:lvl1pPr>
          </a:lstStyle>
          <a:p>
            <a:pPr algn="l"/>
            <a:endParaRPr lang="en-US" b="1" i="0" dirty="0">
              <a:solidFill>
                <a:prstClr val="white"/>
              </a:solidFill>
              <a:cs typeface="Arial" pitchFamily="34" charset="0"/>
            </a:endParaRPr>
          </a:p>
        </p:txBody>
      </p:sp>
      <p:pic>
        <p:nvPicPr>
          <p:cNvPr id="4" name="Picture 3"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2104283935"/>
      </p:ext>
    </p:extLst>
  </p:cSld>
  <p:clrMapOvr>
    <a:masterClrMapping/>
  </p:clrMapOvr>
  <mc:AlternateContent xmlns:mc="http://schemas.openxmlformats.org/markup-compatibility/2006" xmlns:p14="http://schemas.microsoft.com/office/powerpoint/2010/main">
    <mc:Choice Requires="p14">
      <p:transition spd="slow" p14:dur="1500" advClick="0">
        <p:split orient="vert"/>
      </p:transition>
    </mc:Choice>
    <mc:Fallback xmlns="">
      <p:transition spd="slow" advClick="0">
        <p:split orient="vert"/>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Straight Connector 9">
            <a:extLst>
              <a:ext uri="{FF2B5EF4-FFF2-40B4-BE49-F238E27FC236}">
                <a16:creationId xmlns:a16="http://schemas.microsoft.com/office/drawing/2014/main" id="{0B5F7E3B-C5F1-40E0-A491-558BAFBC112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241804" y="1460500"/>
            <a:ext cx="0" cy="3937000"/>
          </a:xfrm>
          <a:prstGeom prst="line">
            <a:avLst/>
          </a:prstGeom>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a:xfrm>
            <a:off x="643467" y="816638"/>
            <a:ext cx="3367359" cy="5224724"/>
          </a:xfrm>
        </p:spPr>
        <p:txBody>
          <a:bodyPr anchor="ctr">
            <a:normAutofit/>
          </a:bodyPr>
          <a:lstStyle/>
          <a:p>
            <a:r>
              <a:rPr lang="en-US" b="1" dirty="0"/>
              <a:t>Hallucination vs. Delusion</a:t>
            </a:r>
            <a:br>
              <a:rPr lang="en-US" b="1" dirty="0"/>
            </a:br>
            <a:endParaRPr lang="en-US" dirty="0"/>
          </a:p>
        </p:txBody>
      </p:sp>
      <p:sp>
        <p:nvSpPr>
          <p:cNvPr id="3" name="Content Placeholder 2"/>
          <p:cNvSpPr>
            <a:spLocks noGrp="1"/>
          </p:cNvSpPr>
          <p:nvPr>
            <p:ph idx="1"/>
          </p:nvPr>
        </p:nvSpPr>
        <p:spPr>
          <a:xfrm>
            <a:off x="4463794" y="854738"/>
            <a:ext cx="5308855" cy="5224724"/>
          </a:xfrm>
        </p:spPr>
        <p:txBody>
          <a:bodyPr anchor="ctr">
            <a:noAutofit/>
          </a:bodyPr>
          <a:lstStyle/>
          <a:p>
            <a:pPr marL="0" indent="0">
              <a:lnSpc>
                <a:spcPct val="90000"/>
              </a:lnSpc>
              <a:buNone/>
            </a:pPr>
            <a:r>
              <a:rPr lang="en-US" sz="2000" b="1" u="sng" dirty="0">
                <a:solidFill>
                  <a:schemeClr val="accent2">
                    <a:lumMod val="50000"/>
                  </a:schemeClr>
                </a:solidFill>
              </a:rPr>
              <a:t>Delusion</a:t>
            </a:r>
            <a:endParaRPr lang="en-US" sz="2000" u="sng" dirty="0">
              <a:solidFill>
                <a:schemeClr val="accent2">
                  <a:lumMod val="50000"/>
                </a:schemeClr>
              </a:solidFill>
            </a:endParaRPr>
          </a:p>
          <a:p>
            <a:pPr marL="0" indent="0">
              <a:lnSpc>
                <a:spcPct val="90000"/>
              </a:lnSpc>
              <a:buNone/>
            </a:pPr>
            <a:r>
              <a:rPr lang="en-US" sz="2000" dirty="0">
                <a:solidFill>
                  <a:schemeClr val="accent2">
                    <a:lumMod val="50000"/>
                  </a:schemeClr>
                </a:solidFill>
              </a:rPr>
              <a:t>Are considered </a:t>
            </a:r>
            <a:r>
              <a:rPr lang="en-US" sz="2000" b="1" dirty="0">
                <a:solidFill>
                  <a:schemeClr val="accent2">
                    <a:lumMod val="50000"/>
                  </a:schemeClr>
                </a:solidFill>
              </a:rPr>
              <a:t>inaccurate beliefs </a:t>
            </a:r>
            <a:r>
              <a:rPr lang="en-US" sz="2000" dirty="0">
                <a:solidFill>
                  <a:schemeClr val="accent2">
                    <a:lumMod val="50000"/>
                  </a:schemeClr>
                </a:solidFill>
              </a:rPr>
              <a:t>held by an individual, (typically with a mental illness), regardless of logical evidence disproving the belief.</a:t>
            </a:r>
          </a:p>
          <a:p>
            <a:pPr marL="0" indent="0">
              <a:lnSpc>
                <a:spcPct val="90000"/>
              </a:lnSpc>
              <a:buNone/>
            </a:pPr>
            <a:endParaRPr lang="en-US" sz="2000" dirty="0">
              <a:solidFill>
                <a:schemeClr val="accent2">
                  <a:lumMod val="50000"/>
                </a:schemeClr>
              </a:solidFill>
            </a:endParaRPr>
          </a:p>
          <a:p>
            <a:pPr marL="0" indent="0">
              <a:lnSpc>
                <a:spcPct val="90000"/>
              </a:lnSpc>
              <a:buNone/>
            </a:pPr>
            <a:r>
              <a:rPr lang="en-US" sz="2000" dirty="0">
                <a:solidFill>
                  <a:schemeClr val="accent2">
                    <a:lumMod val="50000"/>
                  </a:schemeClr>
                </a:solidFill>
              </a:rPr>
              <a:t>Example- “My neighbor can project and insert thoughts into my head.”</a:t>
            </a:r>
          </a:p>
          <a:p>
            <a:pPr marL="0" indent="0">
              <a:lnSpc>
                <a:spcPct val="90000"/>
              </a:lnSpc>
              <a:buNone/>
            </a:pPr>
            <a:endParaRPr lang="en-US" sz="2000" dirty="0">
              <a:solidFill>
                <a:schemeClr val="accent2">
                  <a:lumMod val="50000"/>
                </a:schemeClr>
              </a:solidFill>
            </a:endParaRPr>
          </a:p>
          <a:p>
            <a:pPr marL="0" indent="0">
              <a:lnSpc>
                <a:spcPct val="90000"/>
              </a:lnSpc>
              <a:buNone/>
            </a:pPr>
            <a:r>
              <a:rPr lang="en-US" sz="2000" b="1" u="sng" dirty="0">
                <a:solidFill>
                  <a:schemeClr val="accent2">
                    <a:lumMod val="50000"/>
                  </a:schemeClr>
                </a:solidFill>
              </a:rPr>
              <a:t>Hallucination</a:t>
            </a:r>
          </a:p>
          <a:p>
            <a:pPr marL="0" indent="0">
              <a:lnSpc>
                <a:spcPct val="90000"/>
              </a:lnSpc>
              <a:buNone/>
            </a:pPr>
            <a:r>
              <a:rPr lang="en-US" sz="2000" dirty="0">
                <a:solidFill>
                  <a:schemeClr val="accent2">
                    <a:lumMod val="50000"/>
                  </a:schemeClr>
                </a:solidFill>
              </a:rPr>
              <a:t>A  person experiences </a:t>
            </a:r>
            <a:r>
              <a:rPr lang="en-US" sz="2000" b="1" dirty="0">
                <a:solidFill>
                  <a:schemeClr val="accent2">
                    <a:lumMod val="50000"/>
                  </a:schemeClr>
                </a:solidFill>
              </a:rPr>
              <a:t>something that doesn’t really exist (except in their mind). </a:t>
            </a:r>
          </a:p>
          <a:p>
            <a:pPr marL="0" indent="0">
              <a:lnSpc>
                <a:spcPct val="90000"/>
              </a:lnSpc>
              <a:buNone/>
            </a:pPr>
            <a:r>
              <a:rPr lang="en-US" sz="2000" dirty="0">
                <a:solidFill>
                  <a:schemeClr val="accent2">
                    <a:lumMod val="50000"/>
                  </a:schemeClr>
                </a:solidFill>
              </a:rPr>
              <a:t>Visual, Auditory, Olfactory (Smells), Gustatory (Taste), Tactile (Feeling)</a:t>
            </a:r>
          </a:p>
          <a:p>
            <a:pPr marL="0" indent="0">
              <a:lnSpc>
                <a:spcPct val="90000"/>
              </a:lnSpc>
              <a:buNone/>
            </a:pPr>
            <a:endParaRPr lang="en-US" sz="2000" dirty="0">
              <a:solidFill>
                <a:schemeClr val="accent2">
                  <a:lumMod val="50000"/>
                </a:schemeClr>
              </a:solidFill>
            </a:endParaRPr>
          </a:p>
          <a:p>
            <a:pPr marL="0" indent="0">
              <a:lnSpc>
                <a:spcPct val="90000"/>
              </a:lnSpc>
              <a:buNone/>
            </a:pPr>
            <a:r>
              <a:rPr lang="en-US" sz="2000" b="1" dirty="0">
                <a:solidFill>
                  <a:schemeClr val="accent2">
                    <a:lumMod val="50000"/>
                  </a:schemeClr>
                </a:solidFill>
              </a:rPr>
              <a:t>Auditory hallucinations </a:t>
            </a:r>
            <a:r>
              <a:rPr lang="en-US" sz="2000" dirty="0">
                <a:solidFill>
                  <a:schemeClr val="accent2">
                    <a:lumMod val="50000"/>
                  </a:schemeClr>
                </a:solidFill>
              </a:rPr>
              <a:t>(e.g. hearing voices or some other sound) are most common type of hallucination in schizophrenia</a:t>
            </a:r>
          </a:p>
        </p:txBody>
      </p:sp>
      <p:pic>
        <p:nvPicPr>
          <p:cNvPr id="5" name="Picture 4"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4532993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grpId="0" nodeType="click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fade">
                                      <p:cBhvr>
                                        <p:cTn id="11" dur="500"/>
                                        <p:tgtEl>
                                          <p:spTgt spid="3">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3">
                                            <p:txEl>
                                              <p:pRg st="1" end="1"/>
                                            </p:txEl>
                                          </p:spTgt>
                                        </p:tgtEl>
                                        <p:attrNameLst>
                                          <p:attrName>style.visibility</p:attrName>
                                        </p:attrNameLst>
                                      </p:cBhvr>
                                      <p:to>
                                        <p:strVal val="visible"/>
                                      </p:to>
                                    </p:set>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3">
                                            <p:txEl>
                                              <p:pRg st="3" end="3"/>
                                            </p:txEl>
                                          </p:spTgt>
                                        </p:tgtEl>
                                        <p:attrNameLst>
                                          <p:attrName>style.visibility</p:attrName>
                                        </p:attrNameLst>
                                      </p:cBhvr>
                                      <p:to>
                                        <p:strVal val="visible"/>
                                      </p:to>
                                    </p:set>
                                    <p:animEffect transition="in" filter="fade">
                                      <p:cBhvr>
                                        <p:cTn id="21" dur="500"/>
                                        <p:tgtEl>
                                          <p:spTgt spid="3">
                                            <p:txEl>
                                              <p:pRg st="3" end="3"/>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3">
                                            <p:txEl>
                                              <p:pRg st="5" end="5"/>
                                            </p:txEl>
                                          </p:spTgt>
                                        </p:tgtEl>
                                        <p:attrNameLst>
                                          <p:attrName>style.visibility</p:attrName>
                                        </p:attrNameLst>
                                      </p:cBhvr>
                                      <p:to>
                                        <p:strVal val="visible"/>
                                      </p:to>
                                    </p:set>
                                    <p:animEffect transition="in" filter="fade">
                                      <p:cBhvr>
                                        <p:cTn id="26" dur="500"/>
                                        <p:tgtEl>
                                          <p:spTgt spid="3">
                                            <p:txEl>
                                              <p:pRg st="5" end="5"/>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3">
                                            <p:txEl>
                                              <p:pRg st="6" end="6"/>
                                            </p:txEl>
                                          </p:spTgt>
                                        </p:tgtEl>
                                        <p:attrNameLst>
                                          <p:attrName>style.visibility</p:attrName>
                                        </p:attrNameLst>
                                      </p:cBhvr>
                                      <p:to>
                                        <p:strVal val="visible"/>
                                      </p:to>
                                    </p:set>
                                    <p:animEffect transition="in" filter="fade">
                                      <p:cBhvr>
                                        <p:cTn id="31" dur="500"/>
                                        <p:tgtEl>
                                          <p:spTgt spid="3">
                                            <p:txEl>
                                              <p:pRg st="6" end="6"/>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3">
                                            <p:txEl>
                                              <p:pRg st="7" end="7"/>
                                            </p:txEl>
                                          </p:spTgt>
                                        </p:tgtEl>
                                        <p:attrNameLst>
                                          <p:attrName>style.visibility</p:attrName>
                                        </p:attrNameLst>
                                      </p:cBhvr>
                                      <p:to>
                                        <p:strVal val="visible"/>
                                      </p:to>
                                    </p:set>
                                    <p:animEffect transition="in" filter="fade">
                                      <p:cBhvr>
                                        <p:cTn id="36" dur="500"/>
                                        <p:tgtEl>
                                          <p:spTgt spid="3">
                                            <p:txEl>
                                              <p:pRg st="7" end="7"/>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3">
                                            <p:txEl>
                                              <p:pRg st="9" end="9"/>
                                            </p:txEl>
                                          </p:spTgt>
                                        </p:tgtEl>
                                        <p:attrNameLst>
                                          <p:attrName>style.visibility</p:attrName>
                                        </p:attrNameLst>
                                      </p:cBhvr>
                                      <p:to>
                                        <p:strVal val="visible"/>
                                      </p:to>
                                    </p:set>
                                    <p:animEffect transition="in" filter="fade">
                                      <p:cBhvr>
                                        <p:cTn id="41" dur="500"/>
                                        <p:tgtEl>
                                          <p:spTgt spid="3">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D920209C-E85B-4D6F-A56F-724F5ADA811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2" name="Straight Connector 11">
              <a:extLst>
                <a:ext uri="{FF2B5EF4-FFF2-40B4-BE49-F238E27FC236}">
                  <a16:creationId xmlns:a16="http://schemas.microsoft.com/office/drawing/2014/main" id="{9125522E-1DFD-4F78-912B-B922A2D39DAE}"/>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FDA72C10-FE9D-49B3-80CB-A7EE8BCB38F9}"/>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4" name="Rectangle 23">
              <a:extLst>
                <a:ext uri="{FF2B5EF4-FFF2-40B4-BE49-F238E27FC236}">
                  <a16:creationId xmlns:a16="http://schemas.microsoft.com/office/drawing/2014/main" id="{6E7DF470-1055-45E4-AB9D-11E42EC538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5">
              <a:extLst>
                <a:ext uri="{FF2B5EF4-FFF2-40B4-BE49-F238E27FC236}">
                  <a16:creationId xmlns:a16="http://schemas.microsoft.com/office/drawing/2014/main" id="{6AA35CFF-3837-4B7F-B875-718AC2E14EE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Isosceles Triangle 15">
              <a:extLst>
                <a:ext uri="{FF2B5EF4-FFF2-40B4-BE49-F238E27FC236}">
                  <a16:creationId xmlns:a16="http://schemas.microsoft.com/office/drawing/2014/main" id="{62F41804-A347-47E3-8BD8-BD00CF2F644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7">
              <a:extLst>
                <a:ext uri="{FF2B5EF4-FFF2-40B4-BE49-F238E27FC236}">
                  <a16:creationId xmlns:a16="http://schemas.microsoft.com/office/drawing/2014/main" id="{76894B81-EE9C-4546-BCFA-DD9ED2C0ADB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8">
              <a:extLst>
                <a:ext uri="{FF2B5EF4-FFF2-40B4-BE49-F238E27FC236}">
                  <a16:creationId xmlns:a16="http://schemas.microsoft.com/office/drawing/2014/main" id="{3AF181D1-71AC-43D8-A6E1-D4C488D5DC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9">
              <a:extLst>
                <a:ext uri="{FF2B5EF4-FFF2-40B4-BE49-F238E27FC236}">
                  <a16:creationId xmlns:a16="http://schemas.microsoft.com/office/drawing/2014/main" id="{4132D661-917C-4D2D-8E37-8590B55D91F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7969643D-8B71-434D-A235-68CB241F9DC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Isosceles Triangle 20">
              <a:extLst>
                <a:ext uri="{FF2B5EF4-FFF2-40B4-BE49-F238E27FC236}">
                  <a16:creationId xmlns:a16="http://schemas.microsoft.com/office/drawing/2014/main" id="{DF15C24A-4BCF-47C0-B2FA-76A0EF3384D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23" name="Rectangle 22">
            <a:extLst>
              <a:ext uri="{FF2B5EF4-FFF2-40B4-BE49-F238E27FC236}">
                <a16:creationId xmlns:a16="http://schemas.microsoft.com/office/drawing/2014/main" id="{9F4444CE-BC8D-4D61-B303-4C05614E62A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Isosceles Triangle 24">
            <a:extLst>
              <a:ext uri="{FF2B5EF4-FFF2-40B4-BE49-F238E27FC236}">
                <a16:creationId xmlns:a16="http://schemas.microsoft.com/office/drawing/2014/main" id="{73772B81-181F-48B7-8826-4D9686D15DF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0" y="0"/>
            <a:ext cx="842596" cy="5666154"/>
          </a:xfrm>
          <a:prstGeom prst="triangle">
            <a:avLst>
              <a:gd name="adj" fmla="val 10000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7" name="Isosceles Triangle 26">
            <a:extLst>
              <a:ext uri="{FF2B5EF4-FFF2-40B4-BE49-F238E27FC236}">
                <a16:creationId xmlns:a16="http://schemas.microsoft.com/office/drawing/2014/main" id="{B2205F6E-03C6-4E92-877C-E2482F6599A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11743267"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sp>
        <p:nvSpPr>
          <p:cNvPr id="3" name="Title 1"/>
          <p:cNvSpPr txBox="1">
            <a:spLocks/>
          </p:cNvSpPr>
          <p:nvPr/>
        </p:nvSpPr>
        <p:spPr>
          <a:xfrm>
            <a:off x="7891670" y="381000"/>
            <a:ext cx="1905000" cy="609600"/>
          </a:xfrm>
          <a:prstGeom prst="rect">
            <a:avLst/>
          </a:prstGeom>
        </p:spPr>
        <p:txBody>
          <a:bodyPr vert="horz" lIns="91440" tIns="45720" rIns="91440" bIns="45720" rtlCol="0" anchor="t">
            <a:normAutofit/>
          </a:bodyPr>
          <a:lstStyle>
            <a:lvl1pPr algn="r" defTabSz="914400" rtl="0" eaLnBrk="1" latinLnBrk="0" hangingPunct="1">
              <a:spcBef>
                <a:spcPct val="0"/>
              </a:spcBef>
              <a:buNone/>
              <a:defRPr sz="2400" i="1" kern="1200" cap="all" spc="100" baseline="0">
                <a:solidFill>
                  <a:schemeClr val="bg1"/>
                </a:solidFill>
                <a:latin typeface="+mj-lt"/>
                <a:ea typeface="+mj-ea"/>
                <a:cs typeface="+mj-cs"/>
              </a:defRPr>
            </a:lvl1pPr>
          </a:lstStyle>
          <a:p>
            <a:pPr algn="l"/>
            <a:endParaRPr lang="en-US" b="1" i="0" dirty="0">
              <a:solidFill>
                <a:prstClr val="white"/>
              </a:solidFill>
              <a:cs typeface="Arial" pitchFamily="34" charset="0"/>
            </a:endParaRP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graphicFrame>
        <p:nvGraphicFramePr>
          <p:cNvPr id="6" name="Content Placeholder 2">
            <a:extLst>
              <a:ext uri="{FF2B5EF4-FFF2-40B4-BE49-F238E27FC236}">
                <a16:creationId xmlns:a16="http://schemas.microsoft.com/office/drawing/2014/main" id="{85B15F5D-BBF7-4987-9C90-DD0A93F3ACE3}"/>
              </a:ext>
            </a:extLst>
          </p:cNvPr>
          <p:cNvGraphicFramePr>
            <a:graphicFrameLocks noGrp="1"/>
          </p:cNvGraphicFramePr>
          <p:nvPr>
            <p:ph idx="4294967295"/>
            <p:extLst>
              <p:ext uri="{D42A27DB-BD31-4B8C-83A1-F6EECF244321}">
                <p14:modId xmlns:p14="http://schemas.microsoft.com/office/powerpoint/2010/main" val="3127094820"/>
              </p:ext>
            </p:extLst>
          </p:nvPr>
        </p:nvGraphicFramePr>
        <p:xfrm>
          <a:off x="1286933" y="1948543"/>
          <a:ext cx="9618133" cy="409348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4175060794"/>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D920209C-E85B-4D6F-A56F-724F5ADA811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2" name="Straight Connector 11">
              <a:extLst>
                <a:ext uri="{FF2B5EF4-FFF2-40B4-BE49-F238E27FC236}">
                  <a16:creationId xmlns:a16="http://schemas.microsoft.com/office/drawing/2014/main" id="{9125522E-1DFD-4F78-912B-B922A2D39DAE}"/>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FDA72C10-FE9D-49B3-80CB-A7EE8BCB38F9}"/>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4" name="Rectangle 23">
              <a:extLst>
                <a:ext uri="{FF2B5EF4-FFF2-40B4-BE49-F238E27FC236}">
                  <a16:creationId xmlns:a16="http://schemas.microsoft.com/office/drawing/2014/main" id="{6E7DF470-1055-45E4-AB9D-11E42EC538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5">
              <a:extLst>
                <a:ext uri="{FF2B5EF4-FFF2-40B4-BE49-F238E27FC236}">
                  <a16:creationId xmlns:a16="http://schemas.microsoft.com/office/drawing/2014/main" id="{6AA35CFF-3837-4B7F-B875-718AC2E14EE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Isosceles Triangle 15">
              <a:extLst>
                <a:ext uri="{FF2B5EF4-FFF2-40B4-BE49-F238E27FC236}">
                  <a16:creationId xmlns:a16="http://schemas.microsoft.com/office/drawing/2014/main" id="{62F41804-A347-47E3-8BD8-BD00CF2F644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7">
              <a:extLst>
                <a:ext uri="{FF2B5EF4-FFF2-40B4-BE49-F238E27FC236}">
                  <a16:creationId xmlns:a16="http://schemas.microsoft.com/office/drawing/2014/main" id="{76894B81-EE9C-4546-BCFA-DD9ED2C0ADB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8">
              <a:extLst>
                <a:ext uri="{FF2B5EF4-FFF2-40B4-BE49-F238E27FC236}">
                  <a16:creationId xmlns:a16="http://schemas.microsoft.com/office/drawing/2014/main" id="{3AF181D1-71AC-43D8-A6E1-D4C488D5DC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9">
              <a:extLst>
                <a:ext uri="{FF2B5EF4-FFF2-40B4-BE49-F238E27FC236}">
                  <a16:creationId xmlns:a16="http://schemas.microsoft.com/office/drawing/2014/main" id="{4132D661-917C-4D2D-8E37-8590B55D91F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7969643D-8B71-434D-A235-68CB241F9DC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Isosceles Triangle 20">
              <a:extLst>
                <a:ext uri="{FF2B5EF4-FFF2-40B4-BE49-F238E27FC236}">
                  <a16:creationId xmlns:a16="http://schemas.microsoft.com/office/drawing/2014/main" id="{DF15C24A-4BCF-47C0-B2FA-76A0EF3384D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23" name="Rectangle 22">
            <a:extLst>
              <a:ext uri="{FF2B5EF4-FFF2-40B4-BE49-F238E27FC236}">
                <a16:creationId xmlns:a16="http://schemas.microsoft.com/office/drawing/2014/main" id="{9F4444CE-BC8D-4D61-B303-4C05614E62A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Isosceles Triangle 24">
            <a:extLst>
              <a:ext uri="{FF2B5EF4-FFF2-40B4-BE49-F238E27FC236}">
                <a16:creationId xmlns:a16="http://schemas.microsoft.com/office/drawing/2014/main" id="{73772B81-181F-48B7-8826-4D9686D15DF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0" y="0"/>
            <a:ext cx="842596" cy="5666154"/>
          </a:xfrm>
          <a:prstGeom prst="triangle">
            <a:avLst>
              <a:gd name="adj" fmla="val 10000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7" name="Isosceles Triangle 26">
            <a:extLst>
              <a:ext uri="{FF2B5EF4-FFF2-40B4-BE49-F238E27FC236}">
                <a16:creationId xmlns:a16="http://schemas.microsoft.com/office/drawing/2014/main" id="{B2205F6E-03C6-4E92-877C-E2482F6599A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11743267"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sp>
        <p:nvSpPr>
          <p:cNvPr id="3" name="Title 1"/>
          <p:cNvSpPr txBox="1">
            <a:spLocks/>
          </p:cNvSpPr>
          <p:nvPr/>
        </p:nvSpPr>
        <p:spPr>
          <a:xfrm>
            <a:off x="7891670" y="381000"/>
            <a:ext cx="1905000" cy="609600"/>
          </a:xfrm>
          <a:prstGeom prst="rect">
            <a:avLst/>
          </a:prstGeom>
        </p:spPr>
        <p:txBody>
          <a:bodyPr vert="horz" lIns="91440" tIns="45720" rIns="91440" bIns="45720" rtlCol="0" anchor="t">
            <a:normAutofit/>
          </a:bodyPr>
          <a:lstStyle>
            <a:lvl1pPr algn="r" defTabSz="914400" rtl="0" eaLnBrk="1" latinLnBrk="0" hangingPunct="1">
              <a:spcBef>
                <a:spcPct val="0"/>
              </a:spcBef>
              <a:buNone/>
              <a:defRPr sz="2400" i="1" kern="1200" cap="all" spc="100" baseline="0">
                <a:solidFill>
                  <a:schemeClr val="bg1"/>
                </a:solidFill>
                <a:latin typeface="+mj-lt"/>
                <a:ea typeface="+mj-ea"/>
                <a:cs typeface="+mj-cs"/>
              </a:defRPr>
            </a:lvl1pPr>
          </a:lstStyle>
          <a:p>
            <a:pPr algn="l"/>
            <a:endParaRPr lang="en-US" b="1" i="0" dirty="0">
              <a:solidFill>
                <a:prstClr val="white"/>
              </a:solidFill>
              <a:cs typeface="Arial" pitchFamily="34" charset="0"/>
            </a:endParaRP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graphicFrame>
        <p:nvGraphicFramePr>
          <p:cNvPr id="6" name="Content Placeholder 2">
            <a:extLst>
              <a:ext uri="{FF2B5EF4-FFF2-40B4-BE49-F238E27FC236}">
                <a16:creationId xmlns:a16="http://schemas.microsoft.com/office/drawing/2014/main" id="{4E56C681-6974-46AD-8115-9524295E362B}"/>
              </a:ext>
            </a:extLst>
          </p:cNvPr>
          <p:cNvGraphicFramePr>
            <a:graphicFrameLocks noGrp="1"/>
          </p:cNvGraphicFramePr>
          <p:nvPr>
            <p:ph idx="4294967295"/>
            <p:extLst>
              <p:ext uri="{D42A27DB-BD31-4B8C-83A1-F6EECF244321}">
                <p14:modId xmlns:p14="http://schemas.microsoft.com/office/powerpoint/2010/main" val="1408405184"/>
              </p:ext>
            </p:extLst>
          </p:nvPr>
        </p:nvGraphicFramePr>
        <p:xfrm>
          <a:off x="1286933" y="1948543"/>
          <a:ext cx="9618133" cy="409348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704339223"/>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2">
            <a:extLst>
              <a:ext uri="{FF2B5EF4-FFF2-40B4-BE49-F238E27FC236}">
                <a16:creationId xmlns:a16="http://schemas.microsoft.com/office/drawing/2014/main" id="{EF2CDB14-FFC9-4E85-9327-BC049A7F94D8}"/>
              </a:ext>
            </a:extLst>
          </p:cNvPr>
          <p:cNvGraphicFramePr>
            <a:graphicFrameLocks noGrp="1"/>
          </p:cNvGraphicFramePr>
          <p:nvPr>
            <p:ph idx="1"/>
            <p:extLst>
              <p:ext uri="{D42A27DB-BD31-4B8C-83A1-F6EECF244321}">
                <p14:modId xmlns:p14="http://schemas.microsoft.com/office/powerpoint/2010/main" val="599318958"/>
              </p:ext>
            </p:extLst>
          </p:nvPr>
        </p:nvGraphicFramePr>
        <p:xfrm>
          <a:off x="1046922" y="609600"/>
          <a:ext cx="6844747" cy="580445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Title 1"/>
          <p:cNvSpPr txBox="1">
            <a:spLocks/>
          </p:cNvSpPr>
          <p:nvPr/>
        </p:nvSpPr>
        <p:spPr>
          <a:xfrm>
            <a:off x="7891670" y="381000"/>
            <a:ext cx="1905000" cy="609600"/>
          </a:xfrm>
          <a:prstGeom prst="rect">
            <a:avLst/>
          </a:prstGeom>
        </p:spPr>
        <p:txBody>
          <a:bodyPr vert="horz" lIns="91440" tIns="45720" rIns="91440" bIns="45720" rtlCol="0" anchor="t">
            <a:normAutofit/>
          </a:bodyPr>
          <a:lstStyle>
            <a:lvl1pPr algn="r" defTabSz="914400" rtl="0" eaLnBrk="1" latinLnBrk="0" hangingPunct="1">
              <a:spcBef>
                <a:spcPct val="0"/>
              </a:spcBef>
              <a:buNone/>
              <a:defRPr sz="2400" i="1" kern="1200" cap="all" spc="100" baseline="0">
                <a:solidFill>
                  <a:schemeClr val="bg1"/>
                </a:solidFill>
                <a:latin typeface="+mj-lt"/>
                <a:ea typeface="+mj-ea"/>
                <a:cs typeface="+mj-cs"/>
              </a:defRPr>
            </a:lvl1pPr>
          </a:lstStyle>
          <a:p>
            <a:pPr algn="l"/>
            <a:endParaRPr lang="en-US" b="1" i="0" dirty="0">
              <a:solidFill>
                <a:prstClr val="white"/>
              </a:solidFill>
              <a:cs typeface="Arial" pitchFamily="34" charset="0"/>
            </a:endParaRPr>
          </a:p>
        </p:txBody>
      </p:sp>
      <p:pic>
        <p:nvPicPr>
          <p:cNvPr id="4" name="Picture 3"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4274230955"/>
      </p:ext>
    </p:extLst>
  </p:cSld>
  <p:clrMapOvr>
    <a:masterClrMapping/>
  </p:clrMapOvr>
  <mc:AlternateContent xmlns:mc="http://schemas.openxmlformats.org/markup-compatibility/2006" xmlns:p14="http://schemas.microsoft.com/office/powerpoint/2010/main">
    <mc:Choice Requires="p14">
      <p:transition spd="slow" p14:dur="1500" advClick="0">
        <p:split orient="vert"/>
      </p:transition>
    </mc:Choice>
    <mc:Fallback xmlns="">
      <p:transition spd="slow" advClick="0">
        <p:split orient="vert"/>
      </p:transition>
    </mc:Fallback>
  </mc:AlternateContent>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2">
            <a:extLst>
              <a:ext uri="{FF2B5EF4-FFF2-40B4-BE49-F238E27FC236}">
                <a16:creationId xmlns:a16="http://schemas.microsoft.com/office/drawing/2014/main" id="{EF2CDB14-FFC9-4E85-9327-BC049A7F94D8}"/>
              </a:ext>
            </a:extLst>
          </p:cNvPr>
          <p:cNvGraphicFramePr>
            <a:graphicFrameLocks noGrp="1"/>
          </p:cNvGraphicFramePr>
          <p:nvPr>
            <p:ph idx="1"/>
            <p:extLst>
              <p:ext uri="{D42A27DB-BD31-4B8C-83A1-F6EECF244321}">
                <p14:modId xmlns:p14="http://schemas.microsoft.com/office/powerpoint/2010/main" val="3227406017"/>
              </p:ext>
            </p:extLst>
          </p:nvPr>
        </p:nvGraphicFramePr>
        <p:xfrm>
          <a:off x="1046922" y="609600"/>
          <a:ext cx="6844747" cy="580445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Title 1"/>
          <p:cNvSpPr txBox="1">
            <a:spLocks/>
          </p:cNvSpPr>
          <p:nvPr/>
        </p:nvSpPr>
        <p:spPr>
          <a:xfrm>
            <a:off x="7891670" y="381000"/>
            <a:ext cx="1905000" cy="609600"/>
          </a:xfrm>
          <a:prstGeom prst="rect">
            <a:avLst/>
          </a:prstGeom>
        </p:spPr>
        <p:txBody>
          <a:bodyPr vert="horz" lIns="91440" tIns="45720" rIns="91440" bIns="45720" rtlCol="0" anchor="t">
            <a:normAutofit/>
          </a:bodyPr>
          <a:lstStyle>
            <a:lvl1pPr algn="r" defTabSz="914400" rtl="0" eaLnBrk="1" latinLnBrk="0" hangingPunct="1">
              <a:spcBef>
                <a:spcPct val="0"/>
              </a:spcBef>
              <a:buNone/>
              <a:defRPr sz="2400" i="1" kern="1200" cap="all" spc="100" baseline="0">
                <a:solidFill>
                  <a:schemeClr val="bg1"/>
                </a:solidFill>
                <a:latin typeface="+mj-lt"/>
                <a:ea typeface="+mj-ea"/>
                <a:cs typeface="+mj-cs"/>
              </a:defRPr>
            </a:lvl1pPr>
          </a:lstStyle>
          <a:p>
            <a:pPr algn="l"/>
            <a:endParaRPr lang="en-US" b="1" i="0" dirty="0">
              <a:solidFill>
                <a:prstClr val="white"/>
              </a:solidFill>
              <a:cs typeface="Arial" pitchFamily="34" charset="0"/>
            </a:endParaRPr>
          </a:p>
        </p:txBody>
      </p:sp>
      <p:pic>
        <p:nvPicPr>
          <p:cNvPr id="4" name="Picture 3"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148735815"/>
      </p:ext>
    </p:extLst>
  </p:cSld>
  <p:clrMapOvr>
    <a:masterClrMapping/>
  </p:clrMapOvr>
  <mc:AlternateContent xmlns:mc="http://schemas.openxmlformats.org/markup-compatibility/2006" xmlns:p14="http://schemas.microsoft.com/office/powerpoint/2010/main">
    <mc:Choice Requires="p14">
      <p:transition spd="slow" p14:dur="1500" advClick="0">
        <p:split orient="vert"/>
      </p:transition>
    </mc:Choice>
    <mc:Fallback xmlns="">
      <p:transition spd="slow" advClick="0">
        <p:split orient="vert"/>
      </p:transition>
    </mc:Fallback>
  </mc:AlternateContent>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927847" y="1507577"/>
            <a:ext cx="8525435" cy="3600986"/>
          </a:xfrm>
          <a:prstGeom prst="rect">
            <a:avLst/>
          </a:prstGeom>
        </p:spPr>
        <p:txBody>
          <a:bodyPr wrap="square">
            <a:spAutoFit/>
          </a:bodyPr>
          <a:lstStyle/>
          <a:p>
            <a:pPr algn="ctr">
              <a:buNone/>
            </a:pPr>
            <a:r>
              <a:rPr lang="en-US" sz="9600" b="1" dirty="0">
                <a:ln w="17780" cmpd="sng">
                  <a:solidFill>
                    <a:srgbClr val="FFFFFF"/>
                  </a:solidFill>
                  <a:prstDash val="solid"/>
                  <a:miter lim="800000"/>
                </a:ln>
                <a:solidFill>
                  <a:schemeClr val="accent2">
                    <a:lumMod val="50000"/>
                  </a:schemeClr>
                </a:solidFill>
                <a:effectLst>
                  <a:outerShdw blurRad="50800" algn="tl" rotWithShape="0">
                    <a:srgbClr val="000000"/>
                  </a:outerShdw>
                </a:effectLst>
              </a:rPr>
              <a:t>Module Five</a:t>
            </a:r>
            <a:r>
              <a:rPr lang="en-US" sz="9600" b="1" dirty="0">
                <a:ln w="17780" cmpd="sng">
                  <a:solidFill>
                    <a:srgbClr val="FFFFFF"/>
                  </a:solidFill>
                  <a:prstDash val="solid"/>
                  <a:miter lim="800000"/>
                </a:ln>
                <a:gradFill rotWithShape="1">
                  <a:gsLst>
                    <a:gs pos="0">
                      <a:srgbClr val="000000">
                        <a:tint val="92000"/>
                        <a:shade val="100000"/>
                        <a:satMod val="150000"/>
                      </a:srgbClr>
                    </a:gs>
                    <a:gs pos="49000">
                      <a:srgbClr val="000000">
                        <a:tint val="89000"/>
                        <a:shade val="90000"/>
                        <a:satMod val="150000"/>
                      </a:srgbClr>
                    </a:gs>
                    <a:gs pos="50000">
                      <a:srgbClr val="000000">
                        <a:tint val="100000"/>
                        <a:shade val="75000"/>
                        <a:satMod val="150000"/>
                      </a:srgbClr>
                    </a:gs>
                    <a:gs pos="95000">
                      <a:srgbClr val="000000">
                        <a:shade val="47000"/>
                        <a:satMod val="150000"/>
                      </a:srgbClr>
                    </a:gs>
                    <a:gs pos="100000">
                      <a:srgbClr val="000000">
                        <a:shade val="39000"/>
                        <a:satMod val="150000"/>
                      </a:srgbClr>
                    </a:gs>
                  </a:gsLst>
                  <a:lin ang="5400000"/>
                </a:gradFill>
                <a:effectLst>
                  <a:outerShdw blurRad="50800" algn="tl" rotWithShape="0">
                    <a:srgbClr val="000000"/>
                  </a:outerShdw>
                </a:effectLst>
              </a:rPr>
              <a:t> </a:t>
            </a:r>
          </a:p>
          <a:p>
            <a:pPr algn="ctr">
              <a:buNone/>
            </a:pPr>
            <a:r>
              <a:rPr lang="en-US" sz="6600" b="1" dirty="0">
                <a:solidFill>
                  <a:schemeClr val="accent1">
                    <a:lumMod val="50000"/>
                  </a:schemeClr>
                </a:solidFill>
                <a:latin typeface="Bradley Hand ITC" pitchFamily="66" charset="0"/>
              </a:rPr>
              <a:t>The Principles of the Strengths Model</a:t>
            </a:r>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247301904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6000">
        <p15:prstTrans prst="curtains"/>
      </p:transition>
    </mc:Choice>
    <mc:Fallback xmlns="">
      <p:transition spd="slow">
        <p:fade/>
      </p:transition>
    </mc:Fallback>
  </mc:AlternateContent>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143001" y="985281"/>
            <a:ext cx="8754034" cy="4832092"/>
          </a:xfrm>
          <a:prstGeom prst="rect">
            <a:avLst/>
          </a:prstGeom>
        </p:spPr>
        <p:txBody>
          <a:bodyPr wrap="square">
            <a:spAutoFit/>
          </a:bodyPr>
          <a:lstStyle/>
          <a:p>
            <a:pPr>
              <a:buNone/>
            </a:pPr>
            <a:r>
              <a:rPr lang="en-US" sz="2800" dirty="0">
                <a:solidFill>
                  <a:schemeClr val="accent2">
                    <a:lumMod val="50000"/>
                  </a:schemeClr>
                </a:solidFill>
              </a:rPr>
              <a:t>When</a:t>
            </a:r>
            <a:r>
              <a:rPr lang="en-US" sz="2800" dirty="0">
                <a:solidFill>
                  <a:srgbClr val="002060"/>
                </a:solidFill>
              </a:rPr>
              <a:t> </a:t>
            </a:r>
            <a:r>
              <a:rPr lang="en-US" sz="2800" dirty="0">
                <a:solidFill>
                  <a:schemeClr val="accent2">
                    <a:lumMod val="50000"/>
                  </a:schemeClr>
                </a:solidFill>
              </a:rPr>
              <a:t>providing behavioral health case </a:t>
            </a:r>
          </a:p>
          <a:p>
            <a:pPr>
              <a:buNone/>
            </a:pPr>
            <a:r>
              <a:rPr lang="en-US" sz="2800" dirty="0">
                <a:solidFill>
                  <a:schemeClr val="accent2">
                    <a:lumMod val="50000"/>
                  </a:schemeClr>
                </a:solidFill>
              </a:rPr>
              <a:t>management services, it is important to know </a:t>
            </a:r>
          </a:p>
          <a:p>
            <a:pPr>
              <a:buNone/>
            </a:pPr>
            <a:r>
              <a:rPr lang="en-US" sz="2800" dirty="0">
                <a:solidFill>
                  <a:schemeClr val="accent2">
                    <a:lumMod val="50000"/>
                  </a:schemeClr>
                </a:solidFill>
              </a:rPr>
              <a:t>the purpose and the principles of the strengths </a:t>
            </a:r>
          </a:p>
          <a:p>
            <a:pPr>
              <a:buNone/>
            </a:pPr>
            <a:r>
              <a:rPr lang="en-US" sz="2800" dirty="0">
                <a:solidFill>
                  <a:schemeClr val="accent2">
                    <a:lumMod val="50000"/>
                  </a:schemeClr>
                </a:solidFill>
              </a:rPr>
              <a:t>model. </a:t>
            </a:r>
          </a:p>
          <a:p>
            <a:pPr>
              <a:buNone/>
            </a:pPr>
            <a:endParaRPr lang="en-US" sz="2800" dirty="0">
              <a:solidFill>
                <a:schemeClr val="accent2">
                  <a:lumMod val="50000"/>
                </a:schemeClr>
              </a:solidFill>
            </a:endParaRPr>
          </a:p>
          <a:p>
            <a:pPr>
              <a:buNone/>
            </a:pPr>
            <a:r>
              <a:rPr lang="en-US" sz="2800" dirty="0">
                <a:solidFill>
                  <a:schemeClr val="accent2">
                    <a:lumMod val="50000"/>
                  </a:schemeClr>
                </a:solidFill>
              </a:rPr>
              <a:t>This module will review how this model can </a:t>
            </a:r>
          </a:p>
          <a:p>
            <a:pPr>
              <a:buNone/>
            </a:pPr>
            <a:r>
              <a:rPr lang="en-US" sz="2800" dirty="0">
                <a:solidFill>
                  <a:schemeClr val="accent2">
                    <a:lumMod val="50000"/>
                  </a:schemeClr>
                </a:solidFill>
              </a:rPr>
              <a:t>assist individuals in reclaiming and transforming </a:t>
            </a:r>
          </a:p>
          <a:p>
            <a:pPr>
              <a:buNone/>
            </a:pPr>
            <a:r>
              <a:rPr lang="en-US" sz="2800" dirty="0">
                <a:solidFill>
                  <a:schemeClr val="accent2">
                    <a:lumMod val="50000"/>
                  </a:schemeClr>
                </a:solidFill>
              </a:rPr>
              <a:t>their  lives by identifying and securing a range of </a:t>
            </a:r>
          </a:p>
          <a:p>
            <a:pPr>
              <a:buNone/>
            </a:pPr>
            <a:r>
              <a:rPr lang="en-US" sz="2800" dirty="0">
                <a:solidFill>
                  <a:schemeClr val="accent2">
                    <a:lumMod val="50000"/>
                  </a:schemeClr>
                </a:solidFill>
              </a:rPr>
              <a:t>resources both personal and environmental </a:t>
            </a:r>
          </a:p>
          <a:p>
            <a:pPr>
              <a:buNone/>
            </a:pPr>
            <a:r>
              <a:rPr lang="en-US" sz="2800" dirty="0">
                <a:solidFill>
                  <a:schemeClr val="accent2">
                    <a:lumMod val="50000"/>
                  </a:schemeClr>
                </a:solidFill>
              </a:rPr>
              <a:t>needed to live, play and work in the community </a:t>
            </a:r>
          </a:p>
          <a:p>
            <a:pPr>
              <a:buNone/>
            </a:pPr>
            <a:r>
              <a:rPr lang="en-US" sz="2800" dirty="0">
                <a:solidFill>
                  <a:schemeClr val="accent2">
                    <a:lumMod val="50000"/>
                  </a:schemeClr>
                </a:solidFill>
              </a:rPr>
              <a:t>of their choice.</a:t>
            </a:r>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4010182314"/>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wipe(down)">
                                      <p:cBhvr>
                                        <p:cTn id="7" dur="500"/>
                                        <p:tgtEl>
                                          <p:spTgt spid="2">
                                            <p:txEl>
                                              <p:pRg st="0" end="0"/>
                                            </p:txEl>
                                          </p:spTgt>
                                        </p:tgtEl>
                                      </p:cBhvr>
                                    </p:animEffect>
                                  </p:childTnLst>
                                </p:cTn>
                              </p:par>
                              <p:par>
                                <p:cTn id="8" presetID="22" presetClass="entr" presetSubtype="4" fill="hold" nodeType="withEffect">
                                  <p:stCondLst>
                                    <p:cond delay="0"/>
                                  </p:stCondLst>
                                  <p:childTnLst>
                                    <p:set>
                                      <p:cBhvr>
                                        <p:cTn id="9" dur="1" fill="hold">
                                          <p:stCondLst>
                                            <p:cond delay="0"/>
                                          </p:stCondLst>
                                        </p:cTn>
                                        <p:tgtEl>
                                          <p:spTgt spid="2">
                                            <p:txEl>
                                              <p:pRg st="1" end="1"/>
                                            </p:txEl>
                                          </p:spTgt>
                                        </p:tgtEl>
                                        <p:attrNameLst>
                                          <p:attrName>style.visibility</p:attrName>
                                        </p:attrNameLst>
                                      </p:cBhvr>
                                      <p:to>
                                        <p:strVal val="visible"/>
                                      </p:to>
                                    </p:set>
                                    <p:animEffect transition="in" filter="wipe(down)">
                                      <p:cBhvr>
                                        <p:cTn id="10" dur="500"/>
                                        <p:tgtEl>
                                          <p:spTgt spid="2">
                                            <p:txEl>
                                              <p:pRg st="1" end="1"/>
                                            </p:txEl>
                                          </p:spTgt>
                                        </p:tgtEl>
                                      </p:cBhvr>
                                    </p:animEffect>
                                  </p:childTnLst>
                                </p:cTn>
                              </p:par>
                              <p:par>
                                <p:cTn id="11" presetID="22" presetClass="entr" presetSubtype="4" fill="hold" nodeType="withEffect">
                                  <p:stCondLst>
                                    <p:cond delay="0"/>
                                  </p:stCondLst>
                                  <p:childTnLst>
                                    <p:set>
                                      <p:cBhvr>
                                        <p:cTn id="12" dur="1" fill="hold">
                                          <p:stCondLst>
                                            <p:cond delay="0"/>
                                          </p:stCondLst>
                                        </p:cTn>
                                        <p:tgtEl>
                                          <p:spTgt spid="2">
                                            <p:txEl>
                                              <p:pRg st="2" end="2"/>
                                            </p:txEl>
                                          </p:spTgt>
                                        </p:tgtEl>
                                        <p:attrNameLst>
                                          <p:attrName>style.visibility</p:attrName>
                                        </p:attrNameLst>
                                      </p:cBhvr>
                                      <p:to>
                                        <p:strVal val="visible"/>
                                      </p:to>
                                    </p:set>
                                    <p:animEffect transition="in" filter="wipe(down)">
                                      <p:cBhvr>
                                        <p:cTn id="13" dur="500"/>
                                        <p:tgtEl>
                                          <p:spTgt spid="2">
                                            <p:txEl>
                                              <p:pRg st="2" end="2"/>
                                            </p:txEl>
                                          </p:spTgt>
                                        </p:tgtEl>
                                      </p:cBhvr>
                                    </p:animEffect>
                                  </p:childTnLst>
                                </p:cTn>
                              </p:par>
                              <p:par>
                                <p:cTn id="14" presetID="22" presetClass="entr" presetSubtype="4" fill="hold" nodeType="withEffect">
                                  <p:stCondLst>
                                    <p:cond delay="0"/>
                                  </p:stCondLst>
                                  <p:childTnLst>
                                    <p:set>
                                      <p:cBhvr>
                                        <p:cTn id="15" dur="1" fill="hold">
                                          <p:stCondLst>
                                            <p:cond delay="0"/>
                                          </p:stCondLst>
                                        </p:cTn>
                                        <p:tgtEl>
                                          <p:spTgt spid="2">
                                            <p:txEl>
                                              <p:pRg st="3" end="3"/>
                                            </p:txEl>
                                          </p:spTgt>
                                        </p:tgtEl>
                                        <p:attrNameLst>
                                          <p:attrName>style.visibility</p:attrName>
                                        </p:attrNameLst>
                                      </p:cBhvr>
                                      <p:to>
                                        <p:strVal val="visible"/>
                                      </p:to>
                                    </p:set>
                                    <p:animEffect transition="in" filter="wipe(down)">
                                      <p:cBhvr>
                                        <p:cTn id="16" dur="500"/>
                                        <p:tgtEl>
                                          <p:spTgt spid="2">
                                            <p:txEl>
                                              <p:pRg st="3" end="3"/>
                                            </p:txEl>
                                          </p:spTgt>
                                        </p:tgtEl>
                                      </p:cBhvr>
                                    </p:animEffect>
                                  </p:childTnLst>
                                </p:cTn>
                              </p:par>
                              <p:par>
                                <p:cTn id="17" presetID="22" presetClass="entr" presetSubtype="4" fill="hold" nodeType="withEffect">
                                  <p:stCondLst>
                                    <p:cond delay="0"/>
                                  </p:stCondLst>
                                  <p:childTnLst>
                                    <p:set>
                                      <p:cBhvr>
                                        <p:cTn id="18" dur="1" fill="hold">
                                          <p:stCondLst>
                                            <p:cond delay="0"/>
                                          </p:stCondLst>
                                        </p:cTn>
                                        <p:tgtEl>
                                          <p:spTgt spid="2">
                                            <p:txEl>
                                              <p:pRg st="5" end="5"/>
                                            </p:txEl>
                                          </p:spTgt>
                                        </p:tgtEl>
                                        <p:attrNameLst>
                                          <p:attrName>style.visibility</p:attrName>
                                        </p:attrNameLst>
                                      </p:cBhvr>
                                      <p:to>
                                        <p:strVal val="visible"/>
                                      </p:to>
                                    </p:set>
                                    <p:animEffect transition="in" filter="wipe(down)">
                                      <p:cBhvr>
                                        <p:cTn id="19" dur="500"/>
                                        <p:tgtEl>
                                          <p:spTgt spid="2">
                                            <p:txEl>
                                              <p:pRg st="5" end="5"/>
                                            </p:txEl>
                                          </p:spTgt>
                                        </p:tgtEl>
                                      </p:cBhvr>
                                    </p:animEffect>
                                  </p:childTnLst>
                                </p:cTn>
                              </p:par>
                              <p:par>
                                <p:cTn id="20" presetID="22" presetClass="entr" presetSubtype="4" fill="hold" nodeType="withEffect">
                                  <p:stCondLst>
                                    <p:cond delay="0"/>
                                  </p:stCondLst>
                                  <p:childTnLst>
                                    <p:set>
                                      <p:cBhvr>
                                        <p:cTn id="21" dur="1" fill="hold">
                                          <p:stCondLst>
                                            <p:cond delay="0"/>
                                          </p:stCondLst>
                                        </p:cTn>
                                        <p:tgtEl>
                                          <p:spTgt spid="2">
                                            <p:txEl>
                                              <p:pRg st="6" end="6"/>
                                            </p:txEl>
                                          </p:spTgt>
                                        </p:tgtEl>
                                        <p:attrNameLst>
                                          <p:attrName>style.visibility</p:attrName>
                                        </p:attrNameLst>
                                      </p:cBhvr>
                                      <p:to>
                                        <p:strVal val="visible"/>
                                      </p:to>
                                    </p:set>
                                    <p:animEffect transition="in" filter="wipe(down)">
                                      <p:cBhvr>
                                        <p:cTn id="22" dur="500"/>
                                        <p:tgtEl>
                                          <p:spTgt spid="2">
                                            <p:txEl>
                                              <p:pRg st="6" end="6"/>
                                            </p:txEl>
                                          </p:spTgt>
                                        </p:tgtEl>
                                      </p:cBhvr>
                                    </p:animEffect>
                                  </p:childTnLst>
                                </p:cTn>
                              </p:par>
                              <p:par>
                                <p:cTn id="23" presetID="22" presetClass="entr" presetSubtype="4" fill="hold" nodeType="withEffect">
                                  <p:stCondLst>
                                    <p:cond delay="0"/>
                                  </p:stCondLst>
                                  <p:childTnLst>
                                    <p:set>
                                      <p:cBhvr>
                                        <p:cTn id="24" dur="1" fill="hold">
                                          <p:stCondLst>
                                            <p:cond delay="0"/>
                                          </p:stCondLst>
                                        </p:cTn>
                                        <p:tgtEl>
                                          <p:spTgt spid="2">
                                            <p:txEl>
                                              <p:pRg st="7" end="7"/>
                                            </p:txEl>
                                          </p:spTgt>
                                        </p:tgtEl>
                                        <p:attrNameLst>
                                          <p:attrName>style.visibility</p:attrName>
                                        </p:attrNameLst>
                                      </p:cBhvr>
                                      <p:to>
                                        <p:strVal val="visible"/>
                                      </p:to>
                                    </p:set>
                                    <p:animEffect transition="in" filter="wipe(down)">
                                      <p:cBhvr>
                                        <p:cTn id="25" dur="500"/>
                                        <p:tgtEl>
                                          <p:spTgt spid="2">
                                            <p:txEl>
                                              <p:pRg st="7" end="7"/>
                                            </p:txEl>
                                          </p:spTgt>
                                        </p:tgtEl>
                                      </p:cBhvr>
                                    </p:animEffect>
                                  </p:childTnLst>
                                </p:cTn>
                              </p:par>
                              <p:par>
                                <p:cTn id="26" presetID="22" presetClass="entr" presetSubtype="4" fill="hold" nodeType="withEffect">
                                  <p:stCondLst>
                                    <p:cond delay="0"/>
                                  </p:stCondLst>
                                  <p:childTnLst>
                                    <p:set>
                                      <p:cBhvr>
                                        <p:cTn id="27" dur="1" fill="hold">
                                          <p:stCondLst>
                                            <p:cond delay="0"/>
                                          </p:stCondLst>
                                        </p:cTn>
                                        <p:tgtEl>
                                          <p:spTgt spid="2">
                                            <p:txEl>
                                              <p:pRg st="8" end="8"/>
                                            </p:txEl>
                                          </p:spTgt>
                                        </p:tgtEl>
                                        <p:attrNameLst>
                                          <p:attrName>style.visibility</p:attrName>
                                        </p:attrNameLst>
                                      </p:cBhvr>
                                      <p:to>
                                        <p:strVal val="visible"/>
                                      </p:to>
                                    </p:set>
                                    <p:animEffect transition="in" filter="wipe(down)">
                                      <p:cBhvr>
                                        <p:cTn id="28" dur="500"/>
                                        <p:tgtEl>
                                          <p:spTgt spid="2">
                                            <p:txEl>
                                              <p:pRg st="8" end="8"/>
                                            </p:txEl>
                                          </p:spTgt>
                                        </p:tgtEl>
                                      </p:cBhvr>
                                    </p:animEffect>
                                  </p:childTnLst>
                                </p:cTn>
                              </p:par>
                              <p:par>
                                <p:cTn id="29" presetID="22" presetClass="entr" presetSubtype="4" fill="hold" nodeType="withEffect">
                                  <p:stCondLst>
                                    <p:cond delay="0"/>
                                  </p:stCondLst>
                                  <p:childTnLst>
                                    <p:set>
                                      <p:cBhvr>
                                        <p:cTn id="30" dur="1" fill="hold">
                                          <p:stCondLst>
                                            <p:cond delay="0"/>
                                          </p:stCondLst>
                                        </p:cTn>
                                        <p:tgtEl>
                                          <p:spTgt spid="2">
                                            <p:txEl>
                                              <p:pRg st="9" end="9"/>
                                            </p:txEl>
                                          </p:spTgt>
                                        </p:tgtEl>
                                        <p:attrNameLst>
                                          <p:attrName>style.visibility</p:attrName>
                                        </p:attrNameLst>
                                      </p:cBhvr>
                                      <p:to>
                                        <p:strVal val="visible"/>
                                      </p:to>
                                    </p:set>
                                    <p:animEffect transition="in" filter="wipe(down)">
                                      <p:cBhvr>
                                        <p:cTn id="31" dur="500"/>
                                        <p:tgtEl>
                                          <p:spTgt spid="2">
                                            <p:txEl>
                                              <p:pRg st="9" end="9"/>
                                            </p:txEl>
                                          </p:spTgt>
                                        </p:tgtEl>
                                      </p:cBhvr>
                                    </p:animEffect>
                                  </p:childTnLst>
                                </p:cTn>
                              </p:par>
                              <p:par>
                                <p:cTn id="32" presetID="22" presetClass="entr" presetSubtype="4" fill="hold" nodeType="withEffect">
                                  <p:stCondLst>
                                    <p:cond delay="0"/>
                                  </p:stCondLst>
                                  <p:childTnLst>
                                    <p:set>
                                      <p:cBhvr>
                                        <p:cTn id="33" dur="1" fill="hold">
                                          <p:stCondLst>
                                            <p:cond delay="0"/>
                                          </p:stCondLst>
                                        </p:cTn>
                                        <p:tgtEl>
                                          <p:spTgt spid="2">
                                            <p:txEl>
                                              <p:pRg st="10" end="10"/>
                                            </p:txEl>
                                          </p:spTgt>
                                        </p:tgtEl>
                                        <p:attrNameLst>
                                          <p:attrName>style.visibility</p:attrName>
                                        </p:attrNameLst>
                                      </p:cBhvr>
                                      <p:to>
                                        <p:strVal val="visible"/>
                                      </p:to>
                                    </p:set>
                                    <p:animEffect transition="in" filter="wipe(down)">
                                      <p:cBhvr>
                                        <p:cTn id="34" dur="500"/>
                                        <p:tgtEl>
                                          <p:spTgt spid="2">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01707" y="255493"/>
            <a:ext cx="9735670" cy="5849471"/>
          </a:xfrm>
        </p:spPr>
        <p:txBody>
          <a:bodyPr>
            <a:normAutofit fontScale="70000" lnSpcReduction="20000"/>
          </a:bodyPr>
          <a:lstStyle/>
          <a:p>
            <a:pPr lvl="1">
              <a:buNone/>
            </a:pPr>
            <a:endParaRPr lang="en-US" sz="1100" dirty="0"/>
          </a:p>
          <a:p>
            <a:pPr lvl="1">
              <a:buNone/>
            </a:pPr>
            <a:r>
              <a:rPr lang="en-US" sz="3400" dirty="0">
                <a:solidFill>
                  <a:schemeClr val="accent2">
                    <a:lumMod val="50000"/>
                  </a:schemeClr>
                </a:solidFill>
              </a:rPr>
              <a:t>The </a:t>
            </a:r>
            <a:r>
              <a:rPr lang="en-US" sz="3400" b="1" dirty="0">
                <a:solidFill>
                  <a:schemeClr val="accent2">
                    <a:lumMod val="50000"/>
                  </a:schemeClr>
                </a:solidFill>
                <a:effectLst>
                  <a:outerShdw blurRad="38100" dist="38100" dir="2700000" algn="tl">
                    <a:srgbClr val="000000">
                      <a:alpha val="43137"/>
                    </a:srgbClr>
                  </a:outerShdw>
                </a:effectLst>
              </a:rPr>
              <a:t>strengths model </a:t>
            </a:r>
            <a:r>
              <a:rPr lang="en-US" sz="3400" dirty="0">
                <a:solidFill>
                  <a:schemeClr val="accent2">
                    <a:lumMod val="50000"/>
                  </a:schemeClr>
                </a:solidFill>
              </a:rPr>
              <a:t>may provide an enhanced </a:t>
            </a:r>
          </a:p>
          <a:p>
            <a:pPr lvl="1">
              <a:buNone/>
            </a:pPr>
            <a:r>
              <a:rPr lang="en-US" sz="3400" dirty="0">
                <a:solidFill>
                  <a:schemeClr val="accent2">
                    <a:lumMod val="50000"/>
                  </a:schemeClr>
                </a:solidFill>
              </a:rPr>
              <a:t>sense of power for both the client and the case </a:t>
            </a:r>
          </a:p>
          <a:p>
            <a:pPr lvl="1">
              <a:buNone/>
            </a:pPr>
            <a:r>
              <a:rPr lang="en-US" sz="3400" dirty="0">
                <a:solidFill>
                  <a:schemeClr val="accent2">
                    <a:lumMod val="50000"/>
                  </a:schemeClr>
                </a:solidFill>
              </a:rPr>
              <a:t>manager by</a:t>
            </a:r>
          </a:p>
          <a:p>
            <a:pPr lvl="1">
              <a:buNone/>
            </a:pPr>
            <a:endParaRPr lang="en-US" sz="3400" dirty="0">
              <a:solidFill>
                <a:schemeClr val="accent2">
                  <a:lumMod val="50000"/>
                </a:schemeClr>
              </a:solidFill>
            </a:endParaRPr>
          </a:p>
          <a:p>
            <a:pPr marL="914400" lvl="1" indent="-514350">
              <a:buFont typeface="Wingdings" panose="05000000000000000000" pitchFamily="2" charset="2"/>
              <a:buChar char="Ø"/>
            </a:pPr>
            <a:r>
              <a:rPr lang="en-US" sz="3400" dirty="0">
                <a:solidFill>
                  <a:schemeClr val="accent2">
                    <a:lumMod val="50000"/>
                  </a:schemeClr>
                </a:solidFill>
              </a:rPr>
              <a:t>Replacing mutual conflict with a partnership; </a:t>
            </a:r>
          </a:p>
          <a:p>
            <a:pPr marL="914400" lvl="1" indent="-514350">
              <a:buFont typeface="Wingdings" panose="05000000000000000000" pitchFamily="2" charset="2"/>
              <a:buChar char="Ø"/>
            </a:pPr>
            <a:endParaRPr lang="en-US" sz="3400" dirty="0">
              <a:solidFill>
                <a:schemeClr val="accent2">
                  <a:lumMod val="50000"/>
                </a:schemeClr>
              </a:solidFill>
            </a:endParaRPr>
          </a:p>
          <a:p>
            <a:pPr marL="914400" lvl="1" indent="-514350">
              <a:buFont typeface="Wingdings" panose="05000000000000000000" pitchFamily="2" charset="2"/>
              <a:buChar char="Ø"/>
            </a:pPr>
            <a:r>
              <a:rPr lang="en-US" sz="3400" dirty="0">
                <a:solidFill>
                  <a:schemeClr val="accent2">
                    <a:lumMod val="50000"/>
                  </a:schemeClr>
                </a:solidFill>
              </a:rPr>
              <a:t>Encouraging vigilance in identifying strengths and enhancing the services provided;</a:t>
            </a:r>
          </a:p>
          <a:p>
            <a:pPr marL="914400" lvl="1" indent="-514350">
              <a:buFont typeface="Wingdings" panose="05000000000000000000" pitchFamily="2" charset="2"/>
              <a:buChar char="Ø"/>
            </a:pPr>
            <a:endParaRPr lang="en-US" sz="3400" dirty="0">
              <a:solidFill>
                <a:schemeClr val="accent2">
                  <a:lumMod val="50000"/>
                </a:schemeClr>
              </a:solidFill>
            </a:endParaRPr>
          </a:p>
          <a:p>
            <a:pPr marL="914400" lvl="1" indent="-514350">
              <a:buFont typeface="Wingdings" panose="05000000000000000000" pitchFamily="2" charset="2"/>
              <a:buChar char="Ø"/>
            </a:pPr>
            <a:r>
              <a:rPr lang="en-US" sz="3400" dirty="0">
                <a:solidFill>
                  <a:schemeClr val="accent2">
                    <a:lumMod val="50000"/>
                  </a:schemeClr>
                </a:solidFill>
              </a:rPr>
              <a:t>Defining the community as an oasis of possibilities not limitations can be seen; and </a:t>
            </a:r>
          </a:p>
          <a:p>
            <a:pPr marL="914400" lvl="1" indent="-514350">
              <a:buFont typeface="Wingdings" panose="05000000000000000000" pitchFamily="2" charset="2"/>
              <a:buChar char="Ø"/>
            </a:pPr>
            <a:endParaRPr lang="en-US" sz="3400" dirty="0">
              <a:solidFill>
                <a:schemeClr val="accent2">
                  <a:lumMod val="50000"/>
                </a:schemeClr>
              </a:solidFill>
            </a:endParaRPr>
          </a:p>
          <a:p>
            <a:pPr marL="914400" lvl="1" indent="-514350">
              <a:buFont typeface="Wingdings" panose="05000000000000000000" pitchFamily="2" charset="2"/>
              <a:buChar char="Ø"/>
            </a:pPr>
            <a:r>
              <a:rPr lang="en-US" sz="3400" dirty="0">
                <a:solidFill>
                  <a:schemeClr val="accent2">
                    <a:lumMod val="50000"/>
                  </a:schemeClr>
                </a:solidFill>
              </a:rPr>
              <a:t>Improving outcomes so the individual and the case manager see results which increases satisfaction they bring.</a:t>
            </a:r>
          </a:p>
          <a:p>
            <a:pPr marL="514350" indent="-514350">
              <a:buFont typeface="+mj-lt"/>
              <a:buAutoNum type="arabicPeriod" startAt="4"/>
            </a:pPr>
            <a:endParaRPr lang="en-US" sz="2600" dirty="0">
              <a:solidFill>
                <a:srgbClr val="002060"/>
              </a:solidFill>
            </a:endParaRPr>
          </a:p>
          <a:p>
            <a:pPr marL="514350" indent="-514350">
              <a:buFont typeface="+mj-lt"/>
              <a:buAutoNum type="arabicPeriod" startAt="4"/>
            </a:pPr>
            <a:endParaRPr lang="en-US" sz="2600" dirty="0"/>
          </a:p>
          <a:p>
            <a:pPr marL="514350" indent="-514350">
              <a:buFont typeface="+mj-lt"/>
              <a:buAutoNum type="arabicPeriod" startAt="4"/>
            </a:pPr>
            <a:endParaRPr lang="en-US" sz="2600" dirty="0"/>
          </a:p>
          <a:p>
            <a:pPr marL="514350" indent="-514350">
              <a:buFont typeface="+mj-lt"/>
              <a:buAutoNum type="arabicPeriod" startAt="4"/>
            </a:pPr>
            <a:endParaRPr lang="en-US" dirty="0"/>
          </a:p>
        </p:txBody>
      </p:sp>
      <p:sp>
        <p:nvSpPr>
          <p:cNvPr id="4" name="Title 1"/>
          <p:cNvSpPr txBox="1">
            <a:spLocks/>
          </p:cNvSpPr>
          <p:nvPr/>
        </p:nvSpPr>
        <p:spPr>
          <a:xfrm>
            <a:off x="7924800" y="381000"/>
            <a:ext cx="1905000" cy="609600"/>
          </a:xfrm>
          <a:prstGeom prst="rect">
            <a:avLst/>
          </a:prstGeom>
        </p:spPr>
        <p:txBody>
          <a:bodyPr vert="horz" lIns="91440" tIns="45720" rIns="91440" bIns="45720" rtlCol="0" anchor="t">
            <a:normAutofit/>
          </a:bodyPr>
          <a:lstStyle>
            <a:lvl1pPr algn="r" defTabSz="914400" rtl="0" eaLnBrk="1" latinLnBrk="0" hangingPunct="1">
              <a:spcBef>
                <a:spcPct val="0"/>
              </a:spcBef>
              <a:buNone/>
              <a:defRPr sz="2400" i="1" kern="1200" cap="all" spc="100" baseline="0">
                <a:solidFill>
                  <a:schemeClr val="bg1"/>
                </a:solidFill>
                <a:latin typeface="+mj-lt"/>
                <a:ea typeface="+mj-ea"/>
                <a:cs typeface="+mj-cs"/>
              </a:defRPr>
            </a:lvl1pPr>
          </a:lstStyle>
          <a:p>
            <a:pPr algn="l"/>
            <a:endParaRPr lang="en-US" b="1" i="0" dirty="0">
              <a:latin typeface="Arial" pitchFamily="34" charset="0"/>
              <a:cs typeface="Arial" pitchFamily="34" charset="0"/>
            </a:endParaRPr>
          </a:p>
        </p:txBody>
      </p:sp>
      <p:pic>
        <p:nvPicPr>
          <p:cNvPr id="5" name="Picture 4"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1922571414"/>
      </p:ext>
    </p:extLst>
  </p:cSld>
  <p:clrMapOvr>
    <a:masterClrMapping/>
  </p:clrMapOvr>
  <mc:AlternateContent xmlns:mc="http://schemas.openxmlformats.org/markup-compatibility/2006" xmlns:p14="http://schemas.microsoft.com/office/powerpoint/2010/main">
    <mc:Choice Requires="p14">
      <p:transition spd="slow" p14:dur="3400" advClick="0">
        <p14:reveal/>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500"/>
                                        <p:tgtEl>
                                          <p:spTgt spid="3">
                                            <p:txEl>
                                              <p:pRg st="1" end="1"/>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3">
                                            <p:txEl>
                                              <p:pRg st="2" end="2"/>
                                            </p:txEl>
                                          </p:spTgt>
                                        </p:tgtEl>
                                        <p:attrNameLst>
                                          <p:attrName>style.visibility</p:attrName>
                                        </p:attrNameLst>
                                      </p:cBhvr>
                                      <p:to>
                                        <p:strVal val="visible"/>
                                      </p:to>
                                    </p:set>
                                    <p:animEffect transition="in" filter="fade">
                                      <p:cBhvr>
                                        <p:cTn id="10" dur="500"/>
                                        <p:tgtEl>
                                          <p:spTgt spid="3">
                                            <p:txEl>
                                              <p:pRg st="2" end="2"/>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animEffect transition="in" filter="fade">
                                      <p:cBhvr>
                                        <p:cTn id="13" dur="500"/>
                                        <p:tgtEl>
                                          <p:spTgt spid="3">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4" fill="hold" nodeType="clickEffect">
                                  <p:stCondLst>
                                    <p:cond delay="0"/>
                                  </p:stCondLst>
                                  <p:childTnLst>
                                    <p:set>
                                      <p:cBhvr>
                                        <p:cTn id="17" dur="1" fill="hold">
                                          <p:stCondLst>
                                            <p:cond delay="0"/>
                                          </p:stCondLst>
                                        </p:cTn>
                                        <p:tgtEl>
                                          <p:spTgt spid="3">
                                            <p:txEl>
                                              <p:pRg st="5" end="5"/>
                                            </p:txEl>
                                          </p:spTgt>
                                        </p:tgtEl>
                                        <p:attrNameLst>
                                          <p:attrName>style.visibility</p:attrName>
                                        </p:attrNameLst>
                                      </p:cBhvr>
                                      <p:to>
                                        <p:strVal val="visible"/>
                                      </p:to>
                                    </p:set>
                                    <p:animEffect transition="in" filter="wipe(down)">
                                      <p:cBhvr>
                                        <p:cTn id="18" dur="500"/>
                                        <p:tgtEl>
                                          <p:spTgt spid="3">
                                            <p:txEl>
                                              <p:pRg st="5" end="5"/>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nodeType="click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animEffect transition="in" filter="wipe(down)">
                                      <p:cBhvr>
                                        <p:cTn id="23" dur="500"/>
                                        <p:tgtEl>
                                          <p:spTgt spid="3">
                                            <p:txEl>
                                              <p:pRg st="7" end="7"/>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4" fill="hold" nodeType="clickEffect">
                                  <p:stCondLst>
                                    <p:cond delay="0"/>
                                  </p:stCondLst>
                                  <p:childTnLst>
                                    <p:set>
                                      <p:cBhvr>
                                        <p:cTn id="27" dur="1" fill="hold">
                                          <p:stCondLst>
                                            <p:cond delay="0"/>
                                          </p:stCondLst>
                                        </p:cTn>
                                        <p:tgtEl>
                                          <p:spTgt spid="3">
                                            <p:txEl>
                                              <p:pRg st="9" end="9"/>
                                            </p:txEl>
                                          </p:spTgt>
                                        </p:tgtEl>
                                        <p:attrNameLst>
                                          <p:attrName>style.visibility</p:attrName>
                                        </p:attrNameLst>
                                      </p:cBhvr>
                                      <p:to>
                                        <p:strVal val="visible"/>
                                      </p:to>
                                    </p:set>
                                    <p:animEffect transition="in" filter="wipe(down)">
                                      <p:cBhvr>
                                        <p:cTn id="28" dur="500"/>
                                        <p:tgtEl>
                                          <p:spTgt spid="3">
                                            <p:txEl>
                                              <p:pRg st="9" end="9"/>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4" fill="hold" nodeType="clickEffect">
                                  <p:stCondLst>
                                    <p:cond delay="0"/>
                                  </p:stCondLst>
                                  <p:childTnLst>
                                    <p:set>
                                      <p:cBhvr>
                                        <p:cTn id="32" dur="1" fill="hold">
                                          <p:stCondLst>
                                            <p:cond delay="0"/>
                                          </p:stCondLst>
                                        </p:cTn>
                                        <p:tgtEl>
                                          <p:spTgt spid="3">
                                            <p:txEl>
                                              <p:pRg st="11" end="11"/>
                                            </p:txEl>
                                          </p:spTgt>
                                        </p:tgtEl>
                                        <p:attrNameLst>
                                          <p:attrName>style.visibility</p:attrName>
                                        </p:attrNameLst>
                                      </p:cBhvr>
                                      <p:to>
                                        <p:strVal val="visible"/>
                                      </p:to>
                                    </p:set>
                                    <p:animEffect transition="in" filter="wipe(down)">
                                      <p:cBhvr>
                                        <p:cTn id="33" dur="500"/>
                                        <p:tgtEl>
                                          <p:spTgt spid="3">
                                            <p:txEl>
                                              <p:pRg st="11" end="1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71949" y="168449"/>
            <a:ext cx="9444317" cy="4343400"/>
          </a:xfrm>
        </p:spPr>
        <p:txBody>
          <a:bodyPr>
            <a:noAutofit/>
          </a:bodyPr>
          <a:lstStyle/>
          <a:p>
            <a:pPr>
              <a:spcBef>
                <a:spcPts val="600"/>
              </a:spcBef>
              <a:buNone/>
            </a:pPr>
            <a:r>
              <a:rPr lang="en-US" sz="2800" dirty="0">
                <a:solidFill>
                  <a:schemeClr val="accent2">
                    <a:lumMod val="50000"/>
                  </a:schemeClr>
                </a:solidFill>
              </a:rPr>
              <a:t>The following six principles are derived from the theory of the strengths model:</a:t>
            </a:r>
          </a:p>
          <a:p>
            <a:pPr>
              <a:spcBef>
                <a:spcPts val="600"/>
              </a:spcBef>
              <a:buNone/>
            </a:pPr>
            <a:endParaRPr lang="en-US" sz="2800" dirty="0">
              <a:solidFill>
                <a:schemeClr val="accent2">
                  <a:lumMod val="50000"/>
                </a:schemeClr>
              </a:solidFill>
            </a:endParaRPr>
          </a:p>
          <a:p>
            <a:pPr marL="514350" indent="-514350" algn="ctr">
              <a:spcBef>
                <a:spcPts val="600"/>
              </a:spcBef>
              <a:buNone/>
            </a:pPr>
            <a:r>
              <a:rPr lang="en-US" sz="2800" b="1" dirty="0">
                <a:solidFill>
                  <a:schemeClr val="accent2">
                    <a:lumMod val="50000"/>
                  </a:schemeClr>
                </a:solidFill>
                <a:effectLst>
                  <a:outerShdw blurRad="38100" dist="38100" dir="2700000" algn="tl">
                    <a:srgbClr val="000000">
                      <a:alpha val="43137"/>
                    </a:srgbClr>
                  </a:outerShdw>
                </a:effectLst>
              </a:rPr>
              <a:t>Principle 1: </a:t>
            </a:r>
          </a:p>
          <a:p>
            <a:pPr marL="514350" indent="-514350" algn="ctr">
              <a:spcBef>
                <a:spcPts val="600"/>
              </a:spcBef>
              <a:buNone/>
            </a:pPr>
            <a:r>
              <a:rPr lang="en-US" sz="2800" b="1" dirty="0">
                <a:solidFill>
                  <a:schemeClr val="accent2">
                    <a:lumMod val="50000"/>
                  </a:schemeClr>
                </a:solidFill>
                <a:effectLst>
                  <a:outerShdw blurRad="38100" dist="38100" dir="2700000" algn="tl">
                    <a:srgbClr val="000000">
                      <a:alpha val="43137"/>
                    </a:srgbClr>
                  </a:outerShdw>
                </a:effectLst>
              </a:rPr>
              <a:t>People with Psychiatric Disabilities can Recover, Reclaim and Transform their Lives</a:t>
            </a:r>
          </a:p>
          <a:p>
            <a:pPr algn="ctr">
              <a:buFont typeface="Wingdings" pitchFamily="2" charset="2"/>
              <a:buChar char="§"/>
            </a:pPr>
            <a:endParaRPr lang="en-US" sz="2800" b="1" dirty="0">
              <a:solidFill>
                <a:schemeClr val="accent2">
                  <a:lumMod val="50000"/>
                </a:schemeClr>
              </a:solidFill>
            </a:endParaRPr>
          </a:p>
          <a:p>
            <a:pPr>
              <a:buFont typeface="Wingdings" panose="05000000000000000000" pitchFamily="2" charset="2"/>
              <a:buChar char="Ø"/>
            </a:pPr>
            <a:r>
              <a:rPr lang="en-US" sz="2800" dirty="0">
                <a:solidFill>
                  <a:schemeClr val="accent2">
                    <a:lumMod val="50000"/>
                  </a:schemeClr>
                </a:solidFill>
              </a:rPr>
              <a:t>The capacity for growth is already present within the people we served and they can better their lives.</a:t>
            </a:r>
          </a:p>
          <a:p>
            <a:pPr>
              <a:buFont typeface="Wingdings" panose="05000000000000000000" pitchFamily="2" charset="2"/>
              <a:buChar char="Ø"/>
            </a:pPr>
            <a:r>
              <a:rPr lang="en-US" sz="2800" dirty="0">
                <a:solidFill>
                  <a:schemeClr val="accent2">
                    <a:lumMod val="50000"/>
                  </a:schemeClr>
                </a:solidFill>
              </a:rPr>
              <a:t>The case managers role is to help create conditions for growth and recovery. </a:t>
            </a:r>
          </a:p>
          <a:p>
            <a:pPr>
              <a:buFont typeface="Wingdings" panose="05000000000000000000" pitchFamily="2" charset="2"/>
              <a:buChar char="Ø"/>
            </a:pPr>
            <a:r>
              <a:rPr lang="en-US" sz="2800" dirty="0">
                <a:solidFill>
                  <a:schemeClr val="accent2">
                    <a:lumMod val="50000"/>
                  </a:schemeClr>
                </a:solidFill>
              </a:rPr>
              <a:t>Their symptoms are only part of their being.</a:t>
            </a:r>
          </a:p>
          <a:p>
            <a:pPr>
              <a:buFont typeface="Wingdings" panose="05000000000000000000" pitchFamily="2" charset="2"/>
              <a:buChar char="Ø"/>
            </a:pPr>
            <a:endParaRPr lang="en-US" sz="2000" dirty="0">
              <a:solidFill>
                <a:schemeClr val="accent2">
                  <a:lumMod val="50000"/>
                </a:schemeClr>
              </a:solidFill>
            </a:endParaRPr>
          </a:p>
          <a:p>
            <a:pPr marL="514350" indent="-514350">
              <a:buFont typeface="+mj-lt"/>
              <a:buAutoNum type="arabicPeriod" startAt="4"/>
            </a:pPr>
            <a:endParaRPr lang="en-US" sz="2000" dirty="0"/>
          </a:p>
        </p:txBody>
      </p:sp>
      <p:sp>
        <p:nvSpPr>
          <p:cNvPr id="4" name="Title 1"/>
          <p:cNvSpPr txBox="1">
            <a:spLocks/>
          </p:cNvSpPr>
          <p:nvPr/>
        </p:nvSpPr>
        <p:spPr>
          <a:xfrm>
            <a:off x="7924800" y="381000"/>
            <a:ext cx="1905000" cy="609600"/>
          </a:xfrm>
          <a:prstGeom prst="rect">
            <a:avLst/>
          </a:prstGeom>
        </p:spPr>
        <p:txBody>
          <a:bodyPr vert="horz" lIns="91440" tIns="45720" rIns="91440" bIns="45720" rtlCol="0" anchor="t">
            <a:normAutofit/>
          </a:bodyPr>
          <a:lstStyle>
            <a:lvl1pPr algn="r" defTabSz="914400" rtl="0" eaLnBrk="1" latinLnBrk="0" hangingPunct="1">
              <a:spcBef>
                <a:spcPct val="0"/>
              </a:spcBef>
              <a:buNone/>
              <a:defRPr sz="2400" i="1" kern="1200" cap="all" spc="100" baseline="0">
                <a:solidFill>
                  <a:schemeClr val="bg1"/>
                </a:solidFill>
                <a:latin typeface="+mj-lt"/>
                <a:ea typeface="+mj-ea"/>
                <a:cs typeface="+mj-cs"/>
              </a:defRPr>
            </a:lvl1pPr>
          </a:lstStyle>
          <a:p>
            <a:pPr algn="l"/>
            <a:endParaRPr lang="en-US" b="1" i="0" dirty="0">
              <a:solidFill>
                <a:srgbClr val="FFFFFF"/>
              </a:solidFill>
              <a:cs typeface="Arial" pitchFamily="34" charset="0"/>
            </a:endParaRPr>
          </a:p>
        </p:txBody>
      </p:sp>
      <p:sp>
        <p:nvSpPr>
          <p:cNvPr id="5" name="Title 1"/>
          <p:cNvSpPr txBox="1">
            <a:spLocks/>
          </p:cNvSpPr>
          <p:nvPr/>
        </p:nvSpPr>
        <p:spPr>
          <a:xfrm>
            <a:off x="8001000" y="381000"/>
            <a:ext cx="2438400" cy="457200"/>
          </a:xfrm>
          <a:prstGeom prst="rect">
            <a:avLst/>
          </a:prstGeom>
          <a:noFill/>
        </p:spPr>
        <p:txBody>
          <a:bodyPr/>
          <a:lstStyle>
            <a:lvl1pPr algn="r" defTabSz="914400" rtl="0" eaLnBrk="1" latinLnBrk="0" hangingPunct="1">
              <a:spcBef>
                <a:spcPct val="0"/>
              </a:spcBef>
              <a:buNone/>
              <a:defRPr sz="2400" i="1" kern="1200" cap="all" spc="100" baseline="0">
                <a:solidFill>
                  <a:schemeClr val="bg1"/>
                </a:solidFill>
                <a:latin typeface="+mj-lt"/>
                <a:ea typeface="+mj-ea"/>
                <a:cs typeface="+mj-cs"/>
              </a:defRPr>
            </a:lvl1pPr>
          </a:lstStyle>
          <a:p>
            <a:endParaRPr lang="en-US" b="1" i="0" dirty="0"/>
          </a:p>
        </p:txBody>
      </p:sp>
      <p:pic>
        <p:nvPicPr>
          <p:cNvPr id="6" name="Picture 5"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1109779762"/>
      </p:ext>
    </p:extLst>
  </p:cSld>
  <p:clrMapOvr>
    <a:masterClrMapping/>
  </p:clrMapOvr>
  <mc:AlternateContent xmlns:mc="http://schemas.openxmlformats.org/markup-compatibility/2006" xmlns:p14="http://schemas.microsoft.com/office/powerpoint/2010/main">
    <mc:Choice Requires="p14">
      <p:transition spd="slow" p14:dur="3400" advClick="0">
        <p14:reveal/>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
                                            <p:txEl>
                                              <p:pRg st="2" end="2"/>
                                            </p:txEl>
                                          </p:spTgt>
                                        </p:tgtEl>
                                        <p:attrNameLst>
                                          <p:attrName>style.visibility</p:attrName>
                                        </p:attrNameLst>
                                      </p:cBhvr>
                                      <p:to>
                                        <p:strVal val="visible"/>
                                      </p:to>
                                    </p:set>
                                    <p:animEffect transition="in" filter="fade">
                                      <p:cBhvr>
                                        <p:cTn id="12" dur="500"/>
                                        <p:tgtEl>
                                          <p:spTgt spid="3">
                                            <p:txEl>
                                              <p:pRg st="2" end="2"/>
                                            </p:txEl>
                                          </p:spTgt>
                                        </p:tgtEl>
                                      </p:cBhvr>
                                    </p:animEffect>
                                  </p:childTnLst>
                                </p:cTn>
                              </p:par>
                              <p:par>
                                <p:cTn id="13" presetID="10" presetClass="entr" presetSubtype="0" fill="hold" nodeType="with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animEffect transition="in" filter="fade">
                                      <p:cBhvr>
                                        <p:cTn id="15" dur="500"/>
                                        <p:tgtEl>
                                          <p:spTgt spid="3">
                                            <p:txEl>
                                              <p:pRg st="3" end="3"/>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4" fill="hold" nodeType="clickEffect">
                                  <p:stCondLst>
                                    <p:cond delay="0"/>
                                  </p:stCondLst>
                                  <p:childTnLst>
                                    <p:set>
                                      <p:cBhvr>
                                        <p:cTn id="19" dur="1" fill="hold">
                                          <p:stCondLst>
                                            <p:cond delay="0"/>
                                          </p:stCondLst>
                                        </p:cTn>
                                        <p:tgtEl>
                                          <p:spTgt spid="3">
                                            <p:txEl>
                                              <p:pRg st="5" end="5"/>
                                            </p:txEl>
                                          </p:spTgt>
                                        </p:tgtEl>
                                        <p:attrNameLst>
                                          <p:attrName>style.visibility</p:attrName>
                                        </p:attrNameLst>
                                      </p:cBhvr>
                                      <p:to>
                                        <p:strVal val="visible"/>
                                      </p:to>
                                    </p:set>
                                    <p:animEffect transition="in" filter="wipe(down)">
                                      <p:cBhvr>
                                        <p:cTn id="20" dur="500"/>
                                        <p:tgtEl>
                                          <p:spTgt spid="3">
                                            <p:txEl>
                                              <p:pRg st="5" end="5"/>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nodeType="clickEffect">
                                  <p:stCondLst>
                                    <p:cond delay="0"/>
                                  </p:stCondLst>
                                  <p:childTnLst>
                                    <p:set>
                                      <p:cBhvr>
                                        <p:cTn id="24" dur="1" fill="hold">
                                          <p:stCondLst>
                                            <p:cond delay="0"/>
                                          </p:stCondLst>
                                        </p:cTn>
                                        <p:tgtEl>
                                          <p:spTgt spid="3">
                                            <p:txEl>
                                              <p:pRg st="6" end="6"/>
                                            </p:txEl>
                                          </p:spTgt>
                                        </p:tgtEl>
                                        <p:attrNameLst>
                                          <p:attrName>style.visibility</p:attrName>
                                        </p:attrNameLst>
                                      </p:cBhvr>
                                      <p:to>
                                        <p:strVal val="visible"/>
                                      </p:to>
                                    </p:set>
                                    <p:animEffect transition="in" filter="wipe(down)">
                                      <p:cBhvr>
                                        <p:cTn id="25" dur="500"/>
                                        <p:tgtEl>
                                          <p:spTgt spid="3">
                                            <p:txEl>
                                              <p:pRg st="6" end="6"/>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4" fill="hold" nodeType="clickEffect">
                                  <p:stCondLst>
                                    <p:cond delay="0"/>
                                  </p:stCondLst>
                                  <p:childTnLst>
                                    <p:set>
                                      <p:cBhvr>
                                        <p:cTn id="29" dur="1" fill="hold">
                                          <p:stCondLst>
                                            <p:cond delay="0"/>
                                          </p:stCondLst>
                                        </p:cTn>
                                        <p:tgtEl>
                                          <p:spTgt spid="3">
                                            <p:txEl>
                                              <p:pRg st="7" end="7"/>
                                            </p:txEl>
                                          </p:spTgt>
                                        </p:tgtEl>
                                        <p:attrNameLst>
                                          <p:attrName>style.visibility</p:attrName>
                                        </p:attrNameLst>
                                      </p:cBhvr>
                                      <p:to>
                                        <p:strVal val="visible"/>
                                      </p:to>
                                    </p:set>
                                    <p:animEffect transition="in" filter="wipe(down)">
                                      <p:cBhvr>
                                        <p:cTn id="30" dur="500"/>
                                        <p:tgtEl>
                                          <p:spTgt spid="3">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06793" y="417854"/>
            <a:ext cx="9054353" cy="4343400"/>
          </a:xfrm>
        </p:spPr>
        <p:txBody>
          <a:bodyPr>
            <a:noAutofit/>
          </a:bodyPr>
          <a:lstStyle/>
          <a:p>
            <a:pPr marL="514350" indent="-514350" algn="ctr">
              <a:buNone/>
            </a:pPr>
            <a:r>
              <a:rPr lang="en-US" sz="2800" b="1" dirty="0">
                <a:solidFill>
                  <a:schemeClr val="accent2">
                    <a:lumMod val="50000"/>
                  </a:schemeClr>
                </a:solidFill>
                <a:effectLst>
                  <a:outerShdw blurRad="38100" dist="38100" dir="2700000" algn="tl">
                    <a:srgbClr val="000000">
                      <a:alpha val="43137"/>
                    </a:srgbClr>
                  </a:outerShdw>
                </a:effectLst>
              </a:rPr>
              <a:t>Principle 2:</a:t>
            </a:r>
          </a:p>
          <a:p>
            <a:pPr marL="514350" indent="-514350" algn="ctr">
              <a:buNone/>
            </a:pPr>
            <a:r>
              <a:rPr lang="en-US" sz="2800" b="1" dirty="0">
                <a:solidFill>
                  <a:schemeClr val="accent2">
                    <a:lumMod val="50000"/>
                  </a:schemeClr>
                </a:solidFill>
                <a:effectLst>
                  <a:outerShdw blurRad="38100" dist="38100" dir="2700000" algn="tl">
                    <a:srgbClr val="000000">
                      <a:alpha val="43137"/>
                    </a:srgbClr>
                  </a:outerShdw>
                </a:effectLst>
              </a:rPr>
              <a:t>The Focus is on Individual Strengths not</a:t>
            </a:r>
          </a:p>
          <a:p>
            <a:pPr marL="514350" indent="-514350" algn="ctr">
              <a:buNone/>
            </a:pPr>
            <a:r>
              <a:rPr lang="en-US" sz="2800" b="1" dirty="0">
                <a:solidFill>
                  <a:schemeClr val="accent2">
                    <a:lumMod val="50000"/>
                  </a:schemeClr>
                </a:solidFill>
                <a:effectLst>
                  <a:outerShdw blurRad="38100" dist="38100" dir="2700000" algn="tl">
                    <a:srgbClr val="000000">
                      <a:alpha val="43137"/>
                    </a:srgbClr>
                  </a:outerShdw>
                </a:effectLst>
              </a:rPr>
              <a:t>Deficits</a:t>
            </a:r>
          </a:p>
          <a:p>
            <a:pPr>
              <a:buFont typeface="Wingdings" pitchFamily="2" charset="2"/>
              <a:buChar char="§"/>
            </a:pPr>
            <a:endParaRPr lang="en-US" sz="2800" dirty="0">
              <a:solidFill>
                <a:schemeClr val="accent2">
                  <a:lumMod val="50000"/>
                </a:schemeClr>
              </a:solidFill>
            </a:endParaRPr>
          </a:p>
          <a:p>
            <a:pPr lvl="1">
              <a:buFont typeface="Wingdings" panose="05000000000000000000" pitchFamily="2" charset="2"/>
              <a:buChar char="Ø"/>
            </a:pPr>
            <a:r>
              <a:rPr lang="en-US" sz="2800" dirty="0">
                <a:solidFill>
                  <a:schemeClr val="accent2">
                    <a:lumMod val="50000"/>
                  </a:schemeClr>
                </a:solidFill>
              </a:rPr>
              <a:t>Focusing on deficits can shape the way we view an individual and may result in socializing them into  disability rather than helping them reclaim their lives. </a:t>
            </a:r>
          </a:p>
          <a:p>
            <a:pPr lvl="1">
              <a:buFont typeface="Wingdings" panose="05000000000000000000" pitchFamily="2" charset="2"/>
              <a:buChar char="Ø"/>
            </a:pPr>
            <a:endParaRPr lang="en-US" sz="2800" dirty="0">
              <a:solidFill>
                <a:schemeClr val="accent2">
                  <a:lumMod val="50000"/>
                </a:schemeClr>
              </a:solidFill>
            </a:endParaRPr>
          </a:p>
          <a:p>
            <a:pPr lvl="1">
              <a:buFont typeface="Wingdings" panose="05000000000000000000" pitchFamily="2" charset="2"/>
              <a:buChar char="Ø"/>
            </a:pPr>
            <a:r>
              <a:rPr lang="en-US" sz="2800" dirty="0">
                <a:solidFill>
                  <a:schemeClr val="accent2">
                    <a:lumMod val="50000"/>
                  </a:schemeClr>
                </a:solidFill>
              </a:rPr>
              <a:t>The focus should be on what the individual has achieved so far, what resources have been used or are currently available.</a:t>
            </a:r>
          </a:p>
        </p:txBody>
      </p:sp>
      <p:sp>
        <p:nvSpPr>
          <p:cNvPr id="4" name="Title 1"/>
          <p:cNvSpPr txBox="1">
            <a:spLocks/>
          </p:cNvSpPr>
          <p:nvPr/>
        </p:nvSpPr>
        <p:spPr>
          <a:xfrm>
            <a:off x="7924800" y="381000"/>
            <a:ext cx="1905000" cy="609600"/>
          </a:xfrm>
          <a:prstGeom prst="rect">
            <a:avLst/>
          </a:prstGeom>
        </p:spPr>
        <p:txBody>
          <a:bodyPr vert="horz" lIns="91440" tIns="45720" rIns="91440" bIns="45720" rtlCol="0" anchor="t">
            <a:normAutofit/>
          </a:bodyPr>
          <a:lstStyle>
            <a:lvl1pPr algn="r" defTabSz="914400" rtl="0" eaLnBrk="1" latinLnBrk="0" hangingPunct="1">
              <a:spcBef>
                <a:spcPct val="0"/>
              </a:spcBef>
              <a:buNone/>
              <a:defRPr sz="2400" i="1" kern="1200" cap="all" spc="100" baseline="0">
                <a:solidFill>
                  <a:schemeClr val="bg1"/>
                </a:solidFill>
                <a:latin typeface="+mj-lt"/>
                <a:ea typeface="+mj-ea"/>
                <a:cs typeface="+mj-cs"/>
              </a:defRPr>
            </a:lvl1pPr>
          </a:lstStyle>
          <a:p>
            <a:pPr algn="l"/>
            <a:endParaRPr lang="en-US" b="1" i="0" dirty="0">
              <a:solidFill>
                <a:srgbClr val="FFFFFF"/>
              </a:solidFill>
              <a:cs typeface="Arial" pitchFamily="34" charset="0"/>
            </a:endParaRPr>
          </a:p>
        </p:txBody>
      </p:sp>
      <p:pic>
        <p:nvPicPr>
          <p:cNvPr id="6" name="Picture 5"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4202614388"/>
      </p:ext>
    </p:extLst>
  </p:cSld>
  <p:clrMapOvr>
    <a:masterClrMapping/>
  </p:clrMapOvr>
  <mc:AlternateContent xmlns:mc="http://schemas.openxmlformats.org/markup-compatibility/2006" xmlns:p14="http://schemas.microsoft.com/office/powerpoint/2010/main">
    <mc:Choice Requires="p14">
      <p:transition spd="slow" p14:dur="3400" advClick="0">
        <p14:reveal/>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fade">
                                      <p:cBhvr>
                                        <p:cTn id="10" dur="500"/>
                                        <p:tgtEl>
                                          <p:spTgt spid="3">
                                            <p:txEl>
                                              <p:pRg st="1" end="1"/>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fade">
                                      <p:cBhvr>
                                        <p:cTn id="13" dur="500"/>
                                        <p:tgtEl>
                                          <p:spTgt spid="3">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4" fill="hold" nodeType="clickEffect">
                                  <p:stCondLst>
                                    <p:cond delay="0"/>
                                  </p:stCondLst>
                                  <p:childTnLst>
                                    <p:set>
                                      <p:cBhvr>
                                        <p:cTn id="17" dur="1" fill="hold">
                                          <p:stCondLst>
                                            <p:cond delay="0"/>
                                          </p:stCondLst>
                                        </p:cTn>
                                        <p:tgtEl>
                                          <p:spTgt spid="3">
                                            <p:txEl>
                                              <p:pRg st="4" end="4"/>
                                            </p:txEl>
                                          </p:spTgt>
                                        </p:tgtEl>
                                        <p:attrNameLst>
                                          <p:attrName>style.visibility</p:attrName>
                                        </p:attrNameLst>
                                      </p:cBhvr>
                                      <p:to>
                                        <p:strVal val="visible"/>
                                      </p:to>
                                    </p:set>
                                    <p:animEffect transition="in" filter="wipe(down)">
                                      <p:cBhvr>
                                        <p:cTn id="18" dur="500"/>
                                        <p:tgtEl>
                                          <p:spTgt spid="3">
                                            <p:txEl>
                                              <p:pRg st="4" end="4"/>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animEffect transition="in" filter="wipe(down)">
                                      <p:cBhvr>
                                        <p:cTn id="23"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4294967295"/>
          </p:nvPr>
        </p:nvSpPr>
        <p:spPr>
          <a:xfrm>
            <a:off x="530942" y="718810"/>
            <a:ext cx="9077325" cy="4343400"/>
          </a:xfrm>
        </p:spPr>
        <p:txBody>
          <a:bodyPr>
            <a:normAutofit/>
          </a:bodyPr>
          <a:lstStyle/>
          <a:p>
            <a:pPr>
              <a:buNone/>
            </a:pPr>
            <a:r>
              <a:rPr lang="en-US" sz="3200" dirty="0">
                <a:solidFill>
                  <a:schemeClr val="accent2">
                    <a:lumMod val="50000"/>
                  </a:schemeClr>
                </a:solidFill>
              </a:rPr>
              <a:t>In the strengths model there are four types </a:t>
            </a:r>
          </a:p>
          <a:p>
            <a:pPr>
              <a:buNone/>
            </a:pPr>
            <a:r>
              <a:rPr lang="en-US" sz="3200" dirty="0">
                <a:solidFill>
                  <a:schemeClr val="accent2">
                    <a:lumMod val="50000"/>
                  </a:schemeClr>
                </a:solidFill>
              </a:rPr>
              <a:t>of strengths we can discover:</a:t>
            </a:r>
          </a:p>
          <a:p>
            <a:pPr>
              <a:buNone/>
            </a:pPr>
            <a:endParaRPr lang="en-US" sz="3200" dirty="0">
              <a:solidFill>
                <a:schemeClr val="accent2">
                  <a:lumMod val="50000"/>
                </a:schemeClr>
              </a:solidFill>
            </a:endParaRPr>
          </a:p>
          <a:p>
            <a:pPr>
              <a:buNone/>
            </a:pPr>
            <a:r>
              <a:rPr lang="en-US" sz="2400" b="1" dirty="0">
                <a:solidFill>
                  <a:schemeClr val="accent2">
                    <a:lumMod val="50000"/>
                  </a:schemeClr>
                </a:solidFill>
                <a:effectLst>
                  <a:outerShdw blurRad="38100" dist="38100" dir="2700000" algn="tl">
                    <a:srgbClr val="000000">
                      <a:alpha val="43137"/>
                    </a:srgbClr>
                  </a:outerShdw>
                </a:effectLst>
              </a:rPr>
              <a:t>1. Personal Attributes</a:t>
            </a:r>
          </a:p>
          <a:p>
            <a:pPr>
              <a:buNone/>
            </a:pPr>
            <a:r>
              <a:rPr lang="en-US" sz="2400" b="1" dirty="0">
                <a:solidFill>
                  <a:schemeClr val="accent2">
                    <a:lumMod val="50000"/>
                  </a:schemeClr>
                </a:solidFill>
                <a:effectLst>
                  <a:outerShdw blurRad="38100" dist="38100" dir="2700000" algn="tl">
                    <a:srgbClr val="000000">
                      <a:alpha val="43137"/>
                    </a:srgbClr>
                  </a:outerShdw>
                </a:effectLst>
              </a:rPr>
              <a:t>2. Talents and skills</a:t>
            </a:r>
          </a:p>
          <a:p>
            <a:pPr>
              <a:buNone/>
            </a:pPr>
            <a:r>
              <a:rPr lang="en-US" sz="2400" b="1" dirty="0">
                <a:solidFill>
                  <a:schemeClr val="accent2">
                    <a:lumMod val="50000"/>
                  </a:schemeClr>
                </a:solidFill>
                <a:effectLst>
                  <a:outerShdw blurRad="38100" dist="38100" dir="2700000" algn="tl">
                    <a:srgbClr val="000000">
                      <a:alpha val="43137"/>
                    </a:srgbClr>
                  </a:outerShdw>
                </a:effectLst>
              </a:rPr>
              <a:t>3. Environmental</a:t>
            </a:r>
          </a:p>
          <a:p>
            <a:pPr>
              <a:buNone/>
            </a:pPr>
            <a:r>
              <a:rPr lang="en-US" sz="2400" b="1" dirty="0">
                <a:solidFill>
                  <a:schemeClr val="accent2">
                    <a:lumMod val="50000"/>
                  </a:schemeClr>
                </a:solidFill>
                <a:effectLst>
                  <a:outerShdw blurRad="38100" dist="38100" dir="2700000" algn="tl">
                    <a:srgbClr val="000000">
                      <a:alpha val="43137"/>
                    </a:srgbClr>
                  </a:outerShdw>
                </a:effectLst>
              </a:rPr>
              <a:t>4. Interest and Aspirations</a:t>
            </a:r>
          </a:p>
        </p:txBody>
      </p:sp>
      <p:sp>
        <p:nvSpPr>
          <p:cNvPr id="3" name="TextBox 2"/>
          <p:cNvSpPr txBox="1"/>
          <p:nvPr/>
        </p:nvSpPr>
        <p:spPr>
          <a:xfrm>
            <a:off x="7620000" y="457200"/>
            <a:ext cx="2286000" cy="523220"/>
          </a:xfrm>
          <a:prstGeom prst="rect">
            <a:avLst/>
          </a:prstGeom>
          <a:noFill/>
        </p:spPr>
        <p:txBody>
          <a:bodyPr wrap="square" rtlCol="0">
            <a:spAutoFit/>
          </a:bodyPr>
          <a:lstStyle/>
          <a:p>
            <a:endParaRPr lang="en-US" sz="2800" b="1" dirty="0">
              <a:solidFill>
                <a:schemeClr val="bg1"/>
              </a:solidFill>
            </a:endParaRP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pic>
        <p:nvPicPr>
          <p:cNvPr id="25" name="Picture 24" descr="A picture containing text&#10;&#10;Description automatically generated">
            <a:extLst>
              <a:ext uri="{FF2B5EF4-FFF2-40B4-BE49-F238E27FC236}">
                <a16:creationId xmlns:a16="http://schemas.microsoft.com/office/drawing/2014/main" id="{C5068FC4-636E-41FF-B45D-5D3989595005}"/>
              </a:ext>
            </a:extLst>
          </p:cNvPr>
          <p:cNvPicPr>
            <a:picLocks noChangeAspect="1"/>
          </p:cNvPicPr>
          <p:nvPr/>
        </p:nvPicPr>
        <p:blipFill>
          <a:blip r:embed="rId3">
            <a:extLst>
              <a:ext uri="{837473B0-CC2E-450A-ABE3-18F120FF3D39}">
                <a1611:picAttrSrcUrl xmlns:a1611="http://schemas.microsoft.com/office/drawing/2016/11/main" r:id="rId4"/>
              </a:ext>
            </a:extLst>
          </a:blip>
          <a:stretch>
            <a:fillRect/>
          </a:stretch>
        </p:blipFill>
        <p:spPr>
          <a:xfrm>
            <a:off x="5069604" y="2363255"/>
            <a:ext cx="4168941" cy="2698955"/>
          </a:xfrm>
          <a:prstGeom prst="rect">
            <a:avLst/>
          </a:prstGeom>
        </p:spPr>
      </p:pic>
    </p:spTree>
    <p:extLst>
      <p:ext uri="{BB962C8B-B14F-4D97-AF65-F5344CB8AC3E}">
        <p14:creationId xmlns:p14="http://schemas.microsoft.com/office/powerpoint/2010/main" val="1320847782"/>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500"/>
                                        <p:tgtEl>
                                          <p:spTgt spid="2">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2">
                                            <p:txEl>
                                              <p:pRg st="1" end="1"/>
                                            </p:txEl>
                                          </p:spTgt>
                                        </p:tgtEl>
                                        <p:attrNameLst>
                                          <p:attrName>style.visibility</p:attrName>
                                        </p:attrNameLst>
                                      </p:cBhvr>
                                      <p:to>
                                        <p:strVal val="visible"/>
                                      </p:to>
                                    </p:set>
                                    <p:animEffect transition="in" filter="fade">
                                      <p:cBhvr>
                                        <p:cTn id="10" dur="500"/>
                                        <p:tgtEl>
                                          <p:spTgt spid="2">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nodeType="clickEffect">
                                  <p:stCondLst>
                                    <p:cond delay="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500" fill="hold"/>
                                        <p:tgtEl>
                                          <p:spTgt spid="25"/>
                                        </p:tgtEl>
                                        <p:attrNameLst>
                                          <p:attrName>ppt_x</p:attrName>
                                        </p:attrNameLst>
                                      </p:cBhvr>
                                      <p:tavLst>
                                        <p:tav tm="0">
                                          <p:val>
                                            <p:strVal val="#ppt_x"/>
                                          </p:val>
                                        </p:tav>
                                        <p:tav tm="100000">
                                          <p:val>
                                            <p:strVal val="#ppt_x"/>
                                          </p:val>
                                        </p:tav>
                                      </p:tavLst>
                                    </p:anim>
                                    <p:anim calcmode="lin" valueType="num">
                                      <p:cBhvr additive="base">
                                        <p:cTn id="16"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nodeType="clickEffect">
                                  <p:stCondLst>
                                    <p:cond delay="0"/>
                                  </p:stCondLst>
                                  <p:childTnLst>
                                    <p:set>
                                      <p:cBhvr>
                                        <p:cTn id="20" dur="1" fill="hold">
                                          <p:stCondLst>
                                            <p:cond delay="0"/>
                                          </p:stCondLst>
                                        </p:cTn>
                                        <p:tgtEl>
                                          <p:spTgt spid="2">
                                            <p:txEl>
                                              <p:pRg st="3" end="3"/>
                                            </p:txEl>
                                          </p:spTgt>
                                        </p:tgtEl>
                                        <p:attrNameLst>
                                          <p:attrName>style.visibility</p:attrName>
                                        </p:attrNameLst>
                                      </p:cBhvr>
                                      <p:to>
                                        <p:strVal val="visible"/>
                                      </p:to>
                                    </p:set>
                                    <p:animEffect transition="in" filter="wipe(down)">
                                      <p:cBhvr>
                                        <p:cTn id="21" dur="500"/>
                                        <p:tgtEl>
                                          <p:spTgt spid="2">
                                            <p:txEl>
                                              <p:pRg st="3" end="3"/>
                                            </p:txEl>
                                          </p:spTgt>
                                        </p:tgtEl>
                                      </p:cBhvr>
                                    </p:animEffect>
                                  </p:childTnLst>
                                </p:cTn>
                              </p:par>
                              <p:par>
                                <p:cTn id="22" presetID="22" presetClass="entr" presetSubtype="4" fill="hold" nodeType="withEffect">
                                  <p:stCondLst>
                                    <p:cond delay="0"/>
                                  </p:stCondLst>
                                  <p:childTnLst>
                                    <p:set>
                                      <p:cBhvr>
                                        <p:cTn id="23" dur="1" fill="hold">
                                          <p:stCondLst>
                                            <p:cond delay="0"/>
                                          </p:stCondLst>
                                        </p:cTn>
                                        <p:tgtEl>
                                          <p:spTgt spid="2">
                                            <p:txEl>
                                              <p:pRg st="4" end="4"/>
                                            </p:txEl>
                                          </p:spTgt>
                                        </p:tgtEl>
                                        <p:attrNameLst>
                                          <p:attrName>style.visibility</p:attrName>
                                        </p:attrNameLst>
                                      </p:cBhvr>
                                      <p:to>
                                        <p:strVal val="visible"/>
                                      </p:to>
                                    </p:set>
                                    <p:animEffect transition="in" filter="wipe(down)">
                                      <p:cBhvr>
                                        <p:cTn id="24" dur="500"/>
                                        <p:tgtEl>
                                          <p:spTgt spid="2">
                                            <p:txEl>
                                              <p:pRg st="4" end="4"/>
                                            </p:txEl>
                                          </p:spTgt>
                                        </p:tgtEl>
                                      </p:cBhvr>
                                    </p:animEffect>
                                  </p:childTnLst>
                                </p:cTn>
                              </p:par>
                              <p:par>
                                <p:cTn id="25" presetID="22" presetClass="entr" presetSubtype="4" fill="hold" nodeType="withEffect">
                                  <p:stCondLst>
                                    <p:cond delay="0"/>
                                  </p:stCondLst>
                                  <p:childTnLst>
                                    <p:set>
                                      <p:cBhvr>
                                        <p:cTn id="26" dur="1" fill="hold">
                                          <p:stCondLst>
                                            <p:cond delay="0"/>
                                          </p:stCondLst>
                                        </p:cTn>
                                        <p:tgtEl>
                                          <p:spTgt spid="2">
                                            <p:txEl>
                                              <p:pRg st="5" end="5"/>
                                            </p:txEl>
                                          </p:spTgt>
                                        </p:tgtEl>
                                        <p:attrNameLst>
                                          <p:attrName>style.visibility</p:attrName>
                                        </p:attrNameLst>
                                      </p:cBhvr>
                                      <p:to>
                                        <p:strVal val="visible"/>
                                      </p:to>
                                    </p:set>
                                    <p:animEffect transition="in" filter="wipe(down)">
                                      <p:cBhvr>
                                        <p:cTn id="27" dur="500"/>
                                        <p:tgtEl>
                                          <p:spTgt spid="2">
                                            <p:txEl>
                                              <p:pRg st="5" end="5"/>
                                            </p:txEl>
                                          </p:spTgt>
                                        </p:tgtEl>
                                      </p:cBhvr>
                                    </p:animEffect>
                                  </p:childTnLst>
                                </p:cTn>
                              </p:par>
                              <p:par>
                                <p:cTn id="28" presetID="22" presetClass="entr" presetSubtype="4" fill="hold" nodeType="withEffect">
                                  <p:stCondLst>
                                    <p:cond delay="0"/>
                                  </p:stCondLst>
                                  <p:childTnLst>
                                    <p:set>
                                      <p:cBhvr>
                                        <p:cTn id="29" dur="1" fill="hold">
                                          <p:stCondLst>
                                            <p:cond delay="0"/>
                                          </p:stCondLst>
                                        </p:cTn>
                                        <p:tgtEl>
                                          <p:spTgt spid="2">
                                            <p:txEl>
                                              <p:pRg st="6" end="6"/>
                                            </p:txEl>
                                          </p:spTgt>
                                        </p:tgtEl>
                                        <p:attrNameLst>
                                          <p:attrName>style.visibility</p:attrName>
                                        </p:attrNameLst>
                                      </p:cBhvr>
                                      <p:to>
                                        <p:strVal val="visible"/>
                                      </p:to>
                                    </p:set>
                                    <p:animEffect transition="in" filter="wipe(down)">
                                      <p:cBhvr>
                                        <p:cTn id="30" dur="500"/>
                                        <p:tgtEl>
                                          <p:spTgt spid="2">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Straight Connector 9">
            <a:extLst>
              <a:ext uri="{FF2B5EF4-FFF2-40B4-BE49-F238E27FC236}">
                <a16:creationId xmlns:a16="http://schemas.microsoft.com/office/drawing/2014/main" id="{0B5F7E3B-C5F1-40E0-A491-558BAFBC112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241804" y="1460500"/>
            <a:ext cx="0" cy="3937000"/>
          </a:xfrm>
          <a:prstGeom prst="line">
            <a:avLst/>
          </a:prstGeom>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a:xfrm>
            <a:off x="908938" y="241451"/>
            <a:ext cx="3367359" cy="5224724"/>
          </a:xfrm>
        </p:spPr>
        <p:txBody>
          <a:bodyPr anchor="ctr">
            <a:normAutofit/>
          </a:bodyPr>
          <a:lstStyle/>
          <a:p>
            <a:r>
              <a:rPr lang="en-US" dirty="0"/>
              <a:t>Examples of </a:t>
            </a:r>
            <a:r>
              <a:rPr lang="en-US" b="1" dirty="0"/>
              <a:t>Positive Symptoms</a:t>
            </a:r>
            <a:endParaRPr lang="en-US" dirty="0"/>
          </a:p>
        </p:txBody>
      </p:sp>
      <p:sp>
        <p:nvSpPr>
          <p:cNvPr id="3" name="Content Placeholder 2"/>
          <p:cNvSpPr>
            <a:spLocks noGrp="1"/>
          </p:cNvSpPr>
          <p:nvPr>
            <p:ph idx="1"/>
          </p:nvPr>
        </p:nvSpPr>
        <p:spPr>
          <a:xfrm>
            <a:off x="4482844" y="1007138"/>
            <a:ext cx="5499355" cy="5224724"/>
          </a:xfrm>
        </p:spPr>
        <p:txBody>
          <a:bodyPr anchor="ctr">
            <a:noAutofit/>
          </a:bodyPr>
          <a:lstStyle/>
          <a:p>
            <a:pPr marL="0" indent="0">
              <a:buNone/>
            </a:pPr>
            <a:r>
              <a:rPr lang="en-US" sz="2400" b="1" i="1" u="sng" dirty="0">
                <a:solidFill>
                  <a:schemeClr val="accent2">
                    <a:lumMod val="50000"/>
                  </a:schemeClr>
                </a:solidFill>
              </a:rPr>
              <a:t>Disorganized Speech</a:t>
            </a:r>
            <a:r>
              <a:rPr lang="en-US" sz="2400" dirty="0">
                <a:solidFill>
                  <a:schemeClr val="accent2">
                    <a:lumMod val="50000"/>
                  </a:schemeClr>
                </a:solidFill>
              </a:rPr>
              <a:t> </a:t>
            </a:r>
          </a:p>
          <a:p>
            <a:pPr marL="514350" indent="-514350">
              <a:buNone/>
            </a:pPr>
            <a:r>
              <a:rPr lang="en-US" sz="2400" dirty="0">
                <a:solidFill>
                  <a:schemeClr val="accent2">
                    <a:lumMod val="50000"/>
                  </a:schemeClr>
                </a:solidFill>
              </a:rPr>
              <a:t>	Impaired language, communication and thinking; this is often considered to be the most prominent feature of Schizophrenia</a:t>
            </a:r>
          </a:p>
          <a:p>
            <a:pPr marL="514350" indent="-514350">
              <a:buNone/>
            </a:pPr>
            <a:endParaRPr lang="en-US" sz="2400" b="1" i="1" u="sng" dirty="0">
              <a:solidFill>
                <a:schemeClr val="accent2">
                  <a:lumMod val="50000"/>
                </a:schemeClr>
              </a:solidFill>
            </a:endParaRPr>
          </a:p>
          <a:p>
            <a:pPr marL="514350" indent="-514350">
              <a:buNone/>
            </a:pPr>
            <a:r>
              <a:rPr lang="en-US" sz="2400" b="1" i="1" u="sng" dirty="0">
                <a:solidFill>
                  <a:schemeClr val="accent2">
                    <a:lumMod val="50000"/>
                  </a:schemeClr>
                </a:solidFill>
              </a:rPr>
              <a:t>Grossly disorganized or </a:t>
            </a:r>
          </a:p>
          <a:p>
            <a:pPr marL="514350" indent="-514350">
              <a:buNone/>
            </a:pPr>
            <a:r>
              <a:rPr lang="en-US" sz="2400" b="1" i="1" u="sng" dirty="0">
                <a:solidFill>
                  <a:schemeClr val="accent2">
                    <a:lumMod val="50000"/>
                  </a:schemeClr>
                </a:solidFill>
              </a:rPr>
              <a:t>Catatonic behavior</a:t>
            </a:r>
            <a:r>
              <a:rPr lang="en-US" sz="2400" b="1" dirty="0">
                <a:solidFill>
                  <a:schemeClr val="accent2">
                    <a:lumMod val="50000"/>
                  </a:schemeClr>
                </a:solidFill>
              </a:rPr>
              <a:t> </a:t>
            </a:r>
          </a:p>
          <a:p>
            <a:pPr marL="514350" indent="-514350">
              <a:buNone/>
            </a:pPr>
            <a:r>
              <a:rPr lang="en-US" sz="2400" b="1" dirty="0">
                <a:solidFill>
                  <a:schemeClr val="accent2">
                    <a:lumMod val="50000"/>
                  </a:schemeClr>
                </a:solidFill>
              </a:rPr>
              <a:t>	</a:t>
            </a:r>
            <a:r>
              <a:rPr lang="en-US" sz="2400" dirty="0">
                <a:solidFill>
                  <a:schemeClr val="accent2">
                    <a:lumMod val="50000"/>
                  </a:schemeClr>
                </a:solidFill>
              </a:rPr>
              <a:t>Problems in goal directed behavior that may exacerbate performance. Motor abnormality including a state of immobility purposeless unstimulated excessive motor activity.</a:t>
            </a:r>
          </a:p>
          <a:p>
            <a:pPr marL="0" indent="0">
              <a:buNone/>
            </a:pPr>
            <a:endParaRPr lang="en-US" sz="2000" dirty="0">
              <a:solidFill>
                <a:schemeClr val="accent2">
                  <a:lumMod val="50000"/>
                </a:schemeClr>
              </a:solidFill>
            </a:endParaRPr>
          </a:p>
        </p:txBody>
      </p:sp>
      <p:pic>
        <p:nvPicPr>
          <p:cNvPr id="5" name="Picture 4"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40342774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nodeType="click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fade">
                                      <p:cBhvr>
                                        <p:cTn id="11" dur="500"/>
                                        <p:tgtEl>
                                          <p:spTgt spid="3">
                                            <p:txEl>
                                              <p:pRg st="0" end="0"/>
                                            </p:txEl>
                                          </p:spTgt>
                                        </p:tgtEl>
                                      </p:cBhvr>
                                    </p:animEffect>
                                  </p:childTnLst>
                                </p:cTn>
                              </p:par>
                              <p:par>
                                <p:cTn id="12" presetID="10" presetClass="entr" presetSubtype="0" fill="hold"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fade">
                                      <p:cBhvr>
                                        <p:cTn id="14" dur="500"/>
                                        <p:tgtEl>
                                          <p:spTgt spid="3">
                                            <p:txEl>
                                              <p:pRg st="1" end="1"/>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fade">
                                      <p:cBhvr>
                                        <p:cTn id="19" dur="500"/>
                                        <p:tgtEl>
                                          <p:spTgt spid="3">
                                            <p:txEl>
                                              <p:pRg st="3" end="3"/>
                                            </p:txEl>
                                          </p:spTgt>
                                        </p:tgtEl>
                                      </p:cBhvr>
                                    </p:animEffect>
                                  </p:childTnLst>
                                </p:cTn>
                              </p:par>
                              <p:par>
                                <p:cTn id="20" presetID="10" presetClass="entr" presetSubtype="0" fill="hold" nodeType="with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fade">
                                      <p:cBhvr>
                                        <p:cTn id="22" dur="500"/>
                                        <p:tgtEl>
                                          <p:spTgt spid="3">
                                            <p:txEl>
                                              <p:pRg st="4" end="4"/>
                                            </p:txEl>
                                          </p:spTgt>
                                        </p:tgtEl>
                                      </p:cBhvr>
                                    </p:animEffect>
                                  </p:childTnLst>
                                </p:cTn>
                              </p:par>
                              <p:par>
                                <p:cTn id="23" presetID="10" presetClass="entr" presetSubtype="0" fill="hold" nodeType="withEffect">
                                  <p:stCondLst>
                                    <p:cond delay="0"/>
                                  </p:stCondLst>
                                  <p:childTnLst>
                                    <p:set>
                                      <p:cBhvr>
                                        <p:cTn id="24" dur="1" fill="hold">
                                          <p:stCondLst>
                                            <p:cond delay="0"/>
                                          </p:stCondLst>
                                        </p:cTn>
                                        <p:tgtEl>
                                          <p:spTgt spid="3">
                                            <p:txEl>
                                              <p:pRg st="5" end="5"/>
                                            </p:txEl>
                                          </p:spTgt>
                                        </p:tgtEl>
                                        <p:attrNameLst>
                                          <p:attrName>style.visibility</p:attrName>
                                        </p:attrNameLst>
                                      </p:cBhvr>
                                      <p:to>
                                        <p:strVal val="visible"/>
                                      </p:to>
                                    </p:set>
                                    <p:animEffect transition="in" filter="fade">
                                      <p:cBhvr>
                                        <p:cTn id="25" dur="5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470647"/>
            <a:ext cx="9211235" cy="5701553"/>
          </a:xfrm>
        </p:spPr>
        <p:txBody>
          <a:bodyPr>
            <a:normAutofit lnSpcReduction="10000"/>
          </a:bodyPr>
          <a:lstStyle/>
          <a:p>
            <a:pPr>
              <a:buNone/>
            </a:pPr>
            <a:endParaRPr lang="en-US" sz="2000" dirty="0"/>
          </a:p>
          <a:p>
            <a:pPr marL="514350" indent="-514350" algn="ctr">
              <a:buNone/>
            </a:pPr>
            <a:r>
              <a:rPr lang="en-US" sz="2800" b="1" dirty="0">
                <a:solidFill>
                  <a:schemeClr val="accent2">
                    <a:lumMod val="50000"/>
                  </a:schemeClr>
                </a:solidFill>
                <a:effectLst>
                  <a:outerShdw blurRad="38100" dist="38100" dir="2700000" algn="tl">
                    <a:srgbClr val="000000">
                      <a:alpha val="43137"/>
                    </a:srgbClr>
                  </a:outerShdw>
                </a:effectLst>
              </a:rPr>
              <a:t>Principle 3: </a:t>
            </a:r>
          </a:p>
          <a:p>
            <a:pPr marL="514350" indent="-514350" algn="ctr">
              <a:buNone/>
            </a:pPr>
            <a:r>
              <a:rPr lang="en-US" sz="2800" b="1" dirty="0">
                <a:solidFill>
                  <a:schemeClr val="accent2">
                    <a:lumMod val="50000"/>
                  </a:schemeClr>
                </a:solidFill>
                <a:effectLst>
                  <a:outerShdw blurRad="38100" dist="38100" dir="2700000" algn="tl">
                    <a:srgbClr val="000000">
                      <a:alpha val="43137"/>
                    </a:srgbClr>
                  </a:outerShdw>
                </a:effectLst>
              </a:rPr>
              <a:t>The Community is Viewed as an Oasis of Resources</a:t>
            </a:r>
          </a:p>
          <a:p>
            <a:pPr marL="914400" lvl="1" indent="-514350" algn="ctr">
              <a:buNone/>
            </a:pPr>
            <a:endParaRPr lang="en-US" sz="2800" b="1" dirty="0">
              <a:solidFill>
                <a:schemeClr val="accent2">
                  <a:lumMod val="50000"/>
                </a:schemeClr>
              </a:solidFill>
              <a:effectLst>
                <a:outerShdw blurRad="38100" dist="38100" dir="2700000" algn="tl">
                  <a:srgbClr val="000000">
                    <a:alpha val="43137"/>
                  </a:srgbClr>
                </a:outerShdw>
              </a:effectLst>
            </a:endParaRPr>
          </a:p>
          <a:p>
            <a:pPr lvl="1">
              <a:buFont typeface="Wingdings" panose="05000000000000000000" pitchFamily="2" charset="2"/>
              <a:buChar char="Ø"/>
            </a:pPr>
            <a:r>
              <a:rPr lang="en-US" sz="2800" dirty="0">
                <a:solidFill>
                  <a:schemeClr val="accent2">
                    <a:lumMod val="50000"/>
                  </a:schemeClr>
                </a:solidFill>
              </a:rPr>
              <a:t>Even when the community seems like a desert of burned bridges, blocked doors and discrimination, there are members of the community who want to be a part of building a supportive community. </a:t>
            </a:r>
          </a:p>
          <a:p>
            <a:pPr lvl="1">
              <a:buFont typeface="Wingdings" panose="05000000000000000000" pitchFamily="2" charset="2"/>
              <a:buChar char="Ø"/>
            </a:pPr>
            <a:endParaRPr lang="en-US" sz="2800" dirty="0">
              <a:solidFill>
                <a:schemeClr val="accent2">
                  <a:lumMod val="50000"/>
                </a:schemeClr>
              </a:solidFill>
            </a:endParaRPr>
          </a:p>
          <a:p>
            <a:pPr lvl="1">
              <a:buFont typeface="Wingdings" panose="05000000000000000000" pitchFamily="2" charset="2"/>
              <a:buChar char="Ø"/>
            </a:pPr>
            <a:r>
              <a:rPr lang="en-US" sz="2800" dirty="0">
                <a:solidFill>
                  <a:schemeClr val="accent2">
                    <a:lumMod val="50000"/>
                  </a:schemeClr>
                </a:solidFill>
              </a:rPr>
              <a:t>An individual’s behavior and well being is largely determined by the resources available and the expectations toward the person.</a:t>
            </a:r>
          </a:p>
          <a:p>
            <a:pPr marL="514350" indent="-514350"/>
            <a:endParaRPr lang="en-US" sz="2400" dirty="0">
              <a:solidFill>
                <a:schemeClr val="accent2">
                  <a:lumMod val="50000"/>
                </a:schemeClr>
              </a:solidFill>
            </a:endParaRPr>
          </a:p>
        </p:txBody>
      </p:sp>
      <p:sp>
        <p:nvSpPr>
          <p:cNvPr id="4" name="Title 1"/>
          <p:cNvSpPr txBox="1">
            <a:spLocks/>
          </p:cNvSpPr>
          <p:nvPr/>
        </p:nvSpPr>
        <p:spPr>
          <a:xfrm>
            <a:off x="7924800" y="381000"/>
            <a:ext cx="1905000" cy="609600"/>
          </a:xfrm>
          <a:prstGeom prst="rect">
            <a:avLst/>
          </a:prstGeom>
        </p:spPr>
        <p:txBody>
          <a:bodyPr vert="horz" lIns="91440" tIns="45720" rIns="91440" bIns="45720" rtlCol="0" anchor="t">
            <a:normAutofit/>
          </a:bodyPr>
          <a:lstStyle>
            <a:lvl1pPr algn="r" defTabSz="914400" rtl="0" eaLnBrk="1" latinLnBrk="0" hangingPunct="1">
              <a:spcBef>
                <a:spcPct val="0"/>
              </a:spcBef>
              <a:buNone/>
              <a:defRPr sz="2400" i="1" kern="1200" cap="all" spc="100" baseline="0">
                <a:solidFill>
                  <a:schemeClr val="bg1"/>
                </a:solidFill>
                <a:latin typeface="+mj-lt"/>
                <a:ea typeface="+mj-ea"/>
                <a:cs typeface="+mj-cs"/>
              </a:defRPr>
            </a:lvl1pPr>
          </a:lstStyle>
          <a:p>
            <a:pPr algn="l"/>
            <a:endParaRPr lang="en-US" b="1" i="0" dirty="0">
              <a:solidFill>
                <a:srgbClr val="FFFFFF"/>
              </a:solidFill>
              <a:cs typeface="Arial" pitchFamily="34" charset="0"/>
            </a:endParaRPr>
          </a:p>
        </p:txBody>
      </p:sp>
      <p:sp>
        <p:nvSpPr>
          <p:cNvPr id="5" name="Title 1"/>
          <p:cNvSpPr txBox="1">
            <a:spLocks/>
          </p:cNvSpPr>
          <p:nvPr/>
        </p:nvSpPr>
        <p:spPr>
          <a:xfrm>
            <a:off x="8001000" y="381000"/>
            <a:ext cx="2438400" cy="457200"/>
          </a:xfrm>
          <a:prstGeom prst="rect">
            <a:avLst/>
          </a:prstGeom>
          <a:noFill/>
        </p:spPr>
        <p:txBody>
          <a:bodyPr/>
          <a:lstStyle>
            <a:lvl1pPr algn="r" defTabSz="914400" rtl="0" eaLnBrk="1" latinLnBrk="0" hangingPunct="1">
              <a:spcBef>
                <a:spcPct val="0"/>
              </a:spcBef>
              <a:buNone/>
              <a:defRPr sz="2400" i="1" kern="1200" cap="all" spc="100" baseline="0">
                <a:solidFill>
                  <a:schemeClr val="bg1"/>
                </a:solidFill>
                <a:latin typeface="+mj-lt"/>
                <a:ea typeface="+mj-ea"/>
                <a:cs typeface="+mj-cs"/>
              </a:defRPr>
            </a:lvl1pPr>
          </a:lstStyle>
          <a:p>
            <a:endParaRPr lang="en-US" b="1" i="0" dirty="0"/>
          </a:p>
        </p:txBody>
      </p:sp>
      <p:pic>
        <p:nvPicPr>
          <p:cNvPr id="6" name="Picture 5"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1437251081"/>
      </p:ext>
    </p:extLst>
  </p:cSld>
  <p:clrMapOvr>
    <a:masterClrMapping/>
  </p:clrMapOvr>
  <mc:AlternateContent xmlns:mc="http://schemas.openxmlformats.org/markup-compatibility/2006" xmlns:p14="http://schemas.microsoft.com/office/powerpoint/2010/main">
    <mc:Choice Requires="p14">
      <p:transition spd="slow" p14:dur="3400" advClick="0">
        <p14:reveal/>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500"/>
                                        <p:tgtEl>
                                          <p:spTgt spid="3">
                                            <p:txEl>
                                              <p:pRg st="1" end="1"/>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3">
                                            <p:txEl>
                                              <p:pRg st="2" end="2"/>
                                            </p:txEl>
                                          </p:spTgt>
                                        </p:tgtEl>
                                        <p:attrNameLst>
                                          <p:attrName>style.visibility</p:attrName>
                                        </p:attrNameLst>
                                      </p:cBhvr>
                                      <p:to>
                                        <p:strVal val="visible"/>
                                      </p:to>
                                    </p:set>
                                    <p:animEffect transition="in" filter="fade">
                                      <p:cBhvr>
                                        <p:cTn id="10" dur="500"/>
                                        <p:tgtEl>
                                          <p:spTgt spid="3">
                                            <p:txEl>
                                              <p:pRg st="2" end="2"/>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animEffect transition="in" filter="wipe(down)">
                                      <p:cBhvr>
                                        <p:cTn id="15" dur="500"/>
                                        <p:tgtEl>
                                          <p:spTgt spid="3">
                                            <p:txEl>
                                              <p:pRg st="4" end="4"/>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4" fill="hold" nodeType="clickEffect">
                                  <p:stCondLst>
                                    <p:cond delay="0"/>
                                  </p:stCondLst>
                                  <p:childTnLst>
                                    <p:set>
                                      <p:cBhvr>
                                        <p:cTn id="19" dur="1" fill="hold">
                                          <p:stCondLst>
                                            <p:cond delay="0"/>
                                          </p:stCondLst>
                                        </p:cTn>
                                        <p:tgtEl>
                                          <p:spTgt spid="3">
                                            <p:txEl>
                                              <p:pRg st="6" end="6"/>
                                            </p:txEl>
                                          </p:spTgt>
                                        </p:tgtEl>
                                        <p:attrNameLst>
                                          <p:attrName>style.visibility</p:attrName>
                                        </p:attrNameLst>
                                      </p:cBhvr>
                                      <p:to>
                                        <p:strVal val="visible"/>
                                      </p:to>
                                    </p:set>
                                    <p:animEffect transition="in" filter="wipe(down)">
                                      <p:cBhvr>
                                        <p:cTn id="20"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63071" y="313763"/>
            <a:ext cx="9135036" cy="6100483"/>
          </a:xfrm>
        </p:spPr>
        <p:txBody>
          <a:bodyPr>
            <a:normAutofit lnSpcReduction="10000"/>
          </a:bodyPr>
          <a:lstStyle/>
          <a:p>
            <a:pPr>
              <a:buNone/>
            </a:pPr>
            <a:endParaRPr lang="en-US" dirty="0"/>
          </a:p>
          <a:p>
            <a:pPr marL="514350" indent="-514350" algn="ctr">
              <a:buNone/>
            </a:pPr>
            <a:r>
              <a:rPr lang="en-US" sz="2800" b="1" dirty="0">
                <a:solidFill>
                  <a:schemeClr val="accent2">
                    <a:lumMod val="50000"/>
                  </a:schemeClr>
                </a:solidFill>
                <a:effectLst>
                  <a:outerShdw blurRad="38100" dist="38100" dir="2700000" algn="tl">
                    <a:srgbClr val="000000">
                      <a:alpha val="43137"/>
                    </a:srgbClr>
                  </a:outerShdw>
                </a:effectLst>
              </a:rPr>
              <a:t>Principle 4:</a:t>
            </a:r>
          </a:p>
          <a:p>
            <a:pPr marL="514350" indent="-514350" algn="ctr">
              <a:buNone/>
            </a:pPr>
            <a:r>
              <a:rPr lang="en-US" sz="2800" b="1" dirty="0">
                <a:solidFill>
                  <a:schemeClr val="accent2">
                    <a:lumMod val="50000"/>
                  </a:schemeClr>
                </a:solidFill>
                <a:effectLst>
                  <a:outerShdw blurRad="38100" dist="38100" dir="2700000" algn="tl">
                    <a:srgbClr val="000000">
                      <a:alpha val="43137"/>
                    </a:srgbClr>
                  </a:outerShdw>
                </a:effectLst>
              </a:rPr>
              <a:t> The Client is the Director of the Helping Process</a:t>
            </a:r>
          </a:p>
          <a:p>
            <a:pPr marL="0" indent="0">
              <a:buNone/>
            </a:pPr>
            <a:endParaRPr lang="en-US" sz="2800" dirty="0">
              <a:solidFill>
                <a:schemeClr val="accent2">
                  <a:lumMod val="50000"/>
                </a:schemeClr>
              </a:solidFill>
            </a:endParaRPr>
          </a:p>
          <a:p>
            <a:pPr>
              <a:buFont typeface="Wingdings" panose="05000000000000000000" pitchFamily="2" charset="2"/>
              <a:buChar char="Ø"/>
            </a:pPr>
            <a:r>
              <a:rPr lang="en-US" sz="2800" dirty="0">
                <a:solidFill>
                  <a:schemeClr val="accent2">
                    <a:lumMod val="50000"/>
                  </a:schemeClr>
                </a:solidFill>
              </a:rPr>
              <a:t>The belief that individuals have the right and are capable to determine the form, direction and substance of the help they receive is the cornerstone of the strengths model and contributes to the effectiveness of case management.</a:t>
            </a:r>
          </a:p>
          <a:p>
            <a:pPr>
              <a:buFont typeface="Wingdings" panose="05000000000000000000" pitchFamily="2" charset="2"/>
              <a:buChar char="Ø"/>
            </a:pPr>
            <a:endParaRPr lang="en-US" sz="2800" dirty="0">
              <a:solidFill>
                <a:schemeClr val="accent2">
                  <a:lumMod val="50000"/>
                </a:schemeClr>
              </a:solidFill>
            </a:endParaRPr>
          </a:p>
          <a:p>
            <a:pPr>
              <a:buFont typeface="Wingdings" panose="05000000000000000000" pitchFamily="2" charset="2"/>
              <a:buChar char="Ø"/>
            </a:pPr>
            <a:r>
              <a:rPr lang="en-US" sz="2800" dirty="0">
                <a:solidFill>
                  <a:schemeClr val="accent2">
                    <a:lumMod val="50000"/>
                  </a:schemeClr>
                </a:solidFill>
              </a:rPr>
              <a:t>Individuals want to have more involvement about their treatment. The strengths model involves them in every step of the process.</a:t>
            </a:r>
          </a:p>
          <a:p>
            <a:pPr>
              <a:buFont typeface="Wingdings" panose="05000000000000000000" pitchFamily="2" charset="2"/>
              <a:buChar char="Ø"/>
            </a:pPr>
            <a:endParaRPr lang="en-US" sz="2800" dirty="0">
              <a:solidFill>
                <a:srgbClr val="002060"/>
              </a:solidFill>
            </a:endParaRPr>
          </a:p>
          <a:p>
            <a:pPr lvl="2">
              <a:buFont typeface="Wingdings" pitchFamily="2" charset="2"/>
              <a:buChar char="§"/>
            </a:pPr>
            <a:endParaRPr lang="en-US" sz="2000" dirty="0"/>
          </a:p>
          <a:p>
            <a:pPr marL="514350" indent="-514350"/>
            <a:endParaRPr lang="en-US" dirty="0"/>
          </a:p>
          <a:p>
            <a:pPr marL="514350" indent="-514350"/>
            <a:endParaRPr lang="en-US" dirty="0"/>
          </a:p>
        </p:txBody>
      </p:sp>
      <p:sp>
        <p:nvSpPr>
          <p:cNvPr id="4" name="Title 1"/>
          <p:cNvSpPr txBox="1">
            <a:spLocks/>
          </p:cNvSpPr>
          <p:nvPr/>
        </p:nvSpPr>
        <p:spPr>
          <a:xfrm>
            <a:off x="7924800" y="381000"/>
            <a:ext cx="1905000" cy="609600"/>
          </a:xfrm>
          <a:prstGeom prst="rect">
            <a:avLst/>
          </a:prstGeom>
        </p:spPr>
        <p:txBody>
          <a:bodyPr vert="horz" lIns="91440" tIns="45720" rIns="91440" bIns="45720" rtlCol="0" anchor="t">
            <a:normAutofit/>
          </a:bodyPr>
          <a:lstStyle>
            <a:lvl1pPr algn="r" defTabSz="914400" rtl="0" eaLnBrk="1" latinLnBrk="0" hangingPunct="1">
              <a:spcBef>
                <a:spcPct val="0"/>
              </a:spcBef>
              <a:buNone/>
              <a:defRPr sz="2400" i="1" kern="1200" cap="all" spc="100" baseline="0">
                <a:solidFill>
                  <a:schemeClr val="bg1"/>
                </a:solidFill>
                <a:latin typeface="+mj-lt"/>
                <a:ea typeface="+mj-ea"/>
                <a:cs typeface="+mj-cs"/>
              </a:defRPr>
            </a:lvl1pPr>
          </a:lstStyle>
          <a:p>
            <a:pPr algn="l"/>
            <a:endParaRPr lang="en-US" b="1" i="0" dirty="0">
              <a:solidFill>
                <a:srgbClr val="FFFFFF"/>
              </a:solidFill>
              <a:cs typeface="Arial" pitchFamily="34" charset="0"/>
            </a:endParaRPr>
          </a:p>
        </p:txBody>
      </p:sp>
      <p:sp>
        <p:nvSpPr>
          <p:cNvPr id="5" name="Title 1"/>
          <p:cNvSpPr txBox="1">
            <a:spLocks/>
          </p:cNvSpPr>
          <p:nvPr/>
        </p:nvSpPr>
        <p:spPr>
          <a:xfrm>
            <a:off x="8001000" y="381000"/>
            <a:ext cx="2438400" cy="457200"/>
          </a:xfrm>
          <a:prstGeom prst="rect">
            <a:avLst/>
          </a:prstGeom>
          <a:noFill/>
        </p:spPr>
        <p:txBody>
          <a:bodyPr/>
          <a:lstStyle>
            <a:lvl1pPr algn="r" defTabSz="914400" rtl="0" eaLnBrk="1" latinLnBrk="0" hangingPunct="1">
              <a:spcBef>
                <a:spcPct val="0"/>
              </a:spcBef>
              <a:buNone/>
              <a:defRPr sz="2400" i="1" kern="1200" cap="all" spc="100" baseline="0">
                <a:solidFill>
                  <a:schemeClr val="bg1"/>
                </a:solidFill>
                <a:latin typeface="+mj-lt"/>
                <a:ea typeface="+mj-ea"/>
                <a:cs typeface="+mj-cs"/>
              </a:defRPr>
            </a:lvl1pPr>
          </a:lstStyle>
          <a:p>
            <a:endParaRPr lang="en-US" b="1" i="0" dirty="0"/>
          </a:p>
        </p:txBody>
      </p:sp>
      <p:pic>
        <p:nvPicPr>
          <p:cNvPr id="6" name="Picture 5"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2303657910"/>
      </p:ext>
    </p:extLst>
  </p:cSld>
  <p:clrMapOvr>
    <a:masterClrMapping/>
  </p:clrMapOvr>
  <mc:AlternateContent xmlns:mc="http://schemas.openxmlformats.org/markup-compatibility/2006" xmlns:p14="http://schemas.microsoft.com/office/powerpoint/2010/main">
    <mc:Choice Requires="p14">
      <p:transition spd="slow" p14:dur="3400" advClick="0">
        <p14:reveal/>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500"/>
                                        <p:tgtEl>
                                          <p:spTgt spid="3">
                                            <p:txEl>
                                              <p:pRg st="1" end="1"/>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3">
                                            <p:txEl>
                                              <p:pRg st="2" end="2"/>
                                            </p:txEl>
                                          </p:spTgt>
                                        </p:tgtEl>
                                        <p:attrNameLst>
                                          <p:attrName>style.visibility</p:attrName>
                                        </p:attrNameLst>
                                      </p:cBhvr>
                                      <p:to>
                                        <p:strVal val="visible"/>
                                      </p:to>
                                    </p:set>
                                    <p:animEffect transition="in" filter="fade">
                                      <p:cBhvr>
                                        <p:cTn id="10" dur="500"/>
                                        <p:tgtEl>
                                          <p:spTgt spid="3">
                                            <p:txEl>
                                              <p:pRg st="2" end="2"/>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animEffect transition="in" filter="wipe(down)">
                                      <p:cBhvr>
                                        <p:cTn id="15" dur="500"/>
                                        <p:tgtEl>
                                          <p:spTgt spid="3">
                                            <p:txEl>
                                              <p:pRg st="4" end="4"/>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4" fill="hold" nodeType="clickEffect">
                                  <p:stCondLst>
                                    <p:cond delay="0"/>
                                  </p:stCondLst>
                                  <p:childTnLst>
                                    <p:set>
                                      <p:cBhvr>
                                        <p:cTn id="19" dur="1" fill="hold">
                                          <p:stCondLst>
                                            <p:cond delay="0"/>
                                          </p:stCondLst>
                                        </p:cTn>
                                        <p:tgtEl>
                                          <p:spTgt spid="3">
                                            <p:txEl>
                                              <p:pRg st="6" end="6"/>
                                            </p:txEl>
                                          </p:spTgt>
                                        </p:tgtEl>
                                        <p:attrNameLst>
                                          <p:attrName>style.visibility</p:attrName>
                                        </p:attrNameLst>
                                      </p:cBhvr>
                                      <p:to>
                                        <p:strVal val="visible"/>
                                      </p:to>
                                    </p:set>
                                    <p:animEffect transition="in" filter="wipe(down)">
                                      <p:cBhvr>
                                        <p:cTn id="20"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28600" y="0"/>
            <a:ext cx="9031941" cy="6400801"/>
          </a:xfrm>
        </p:spPr>
        <p:txBody>
          <a:bodyPr>
            <a:normAutofit fontScale="92500"/>
          </a:bodyPr>
          <a:lstStyle/>
          <a:p>
            <a:pPr>
              <a:buNone/>
            </a:pPr>
            <a:endParaRPr lang="en-US" dirty="0"/>
          </a:p>
          <a:p>
            <a:pPr marL="514350" indent="-514350" algn="ctr">
              <a:buNone/>
            </a:pPr>
            <a:r>
              <a:rPr lang="en-US" sz="2800" b="1" dirty="0">
                <a:solidFill>
                  <a:schemeClr val="accent2">
                    <a:lumMod val="50000"/>
                  </a:schemeClr>
                </a:solidFill>
                <a:effectLst>
                  <a:outerShdw blurRad="38100" dist="38100" dir="2700000" algn="tl">
                    <a:srgbClr val="000000">
                      <a:alpha val="43137"/>
                    </a:srgbClr>
                  </a:outerShdw>
                </a:effectLst>
              </a:rPr>
              <a:t>Principle 4:</a:t>
            </a:r>
          </a:p>
          <a:p>
            <a:pPr marL="514350" indent="-514350" algn="ctr">
              <a:buNone/>
            </a:pPr>
            <a:r>
              <a:rPr lang="en-US" sz="2800" b="1" dirty="0">
                <a:solidFill>
                  <a:schemeClr val="accent2">
                    <a:lumMod val="50000"/>
                  </a:schemeClr>
                </a:solidFill>
                <a:effectLst>
                  <a:outerShdw blurRad="38100" dist="38100" dir="2700000" algn="tl">
                    <a:srgbClr val="000000">
                      <a:alpha val="43137"/>
                    </a:srgbClr>
                  </a:outerShdw>
                </a:effectLst>
              </a:rPr>
              <a:t> The Client is the Director of the Helping Process (cont.)</a:t>
            </a:r>
          </a:p>
          <a:p>
            <a:pPr marL="0" indent="0">
              <a:buNone/>
            </a:pPr>
            <a:endParaRPr lang="en-US" sz="2800" dirty="0">
              <a:solidFill>
                <a:schemeClr val="accent2">
                  <a:lumMod val="50000"/>
                </a:schemeClr>
              </a:solidFill>
              <a:effectLst>
                <a:outerShdw blurRad="38100" dist="38100" dir="2700000" algn="tl">
                  <a:srgbClr val="000000">
                    <a:alpha val="43137"/>
                  </a:srgbClr>
                </a:outerShdw>
              </a:effectLst>
            </a:endParaRPr>
          </a:p>
          <a:p>
            <a:pPr>
              <a:buFont typeface="Wingdings" panose="05000000000000000000" pitchFamily="2" charset="2"/>
              <a:buChar char="Ø"/>
            </a:pPr>
            <a:r>
              <a:rPr lang="en-US" sz="2800" dirty="0">
                <a:solidFill>
                  <a:schemeClr val="accent2">
                    <a:lumMod val="50000"/>
                  </a:schemeClr>
                </a:solidFill>
              </a:rPr>
              <a:t>Individuals may have difficulty feeling empowered because decisions have been made without their input and/or approval. </a:t>
            </a:r>
          </a:p>
          <a:p>
            <a:pPr>
              <a:buFont typeface="Wingdings" panose="05000000000000000000" pitchFamily="2" charset="2"/>
              <a:buChar char="Ø"/>
            </a:pPr>
            <a:endParaRPr lang="en-US" sz="2800" dirty="0">
              <a:solidFill>
                <a:schemeClr val="accent2">
                  <a:lumMod val="50000"/>
                </a:schemeClr>
              </a:solidFill>
            </a:endParaRPr>
          </a:p>
          <a:p>
            <a:pPr>
              <a:buFont typeface="Wingdings" panose="05000000000000000000" pitchFamily="2" charset="2"/>
              <a:buChar char="Ø"/>
            </a:pPr>
            <a:r>
              <a:rPr lang="en-US" sz="2800" dirty="0">
                <a:solidFill>
                  <a:schemeClr val="accent2">
                    <a:lumMod val="50000"/>
                  </a:schemeClr>
                </a:solidFill>
              </a:rPr>
              <a:t>Allows the case manager to use the individual’s natural energy for recovery, rather than wasting energy trying to convince (or coerce) them to do something that is not meaningful to them which often leads to tension in the relationship, passive acceptance or the use of such terms as “noncompliance” or “resistant to treatment”.</a:t>
            </a:r>
          </a:p>
          <a:p>
            <a:pPr>
              <a:buFont typeface="Wingdings" pitchFamily="2" charset="2"/>
              <a:buChar char="§"/>
            </a:pPr>
            <a:endParaRPr lang="en-US" sz="2000" dirty="0"/>
          </a:p>
          <a:p>
            <a:pPr lvl="2">
              <a:buFont typeface="Wingdings" pitchFamily="2" charset="2"/>
              <a:buChar char="§"/>
            </a:pPr>
            <a:endParaRPr lang="en-US" sz="1800" dirty="0"/>
          </a:p>
          <a:p>
            <a:pPr marL="514350" indent="-514350"/>
            <a:endParaRPr lang="en-US" dirty="0"/>
          </a:p>
          <a:p>
            <a:pPr marL="514350" indent="-514350"/>
            <a:endParaRPr lang="en-US" dirty="0"/>
          </a:p>
        </p:txBody>
      </p:sp>
      <p:sp>
        <p:nvSpPr>
          <p:cNvPr id="4" name="Title 1"/>
          <p:cNvSpPr txBox="1">
            <a:spLocks/>
          </p:cNvSpPr>
          <p:nvPr/>
        </p:nvSpPr>
        <p:spPr>
          <a:xfrm>
            <a:off x="8001000" y="381000"/>
            <a:ext cx="2133600" cy="609600"/>
          </a:xfrm>
          <a:prstGeom prst="rect">
            <a:avLst/>
          </a:prstGeom>
          <a:noFill/>
        </p:spPr>
        <p:txBody>
          <a:bodyPr vert="horz" lIns="91440" tIns="45720" rIns="91440" bIns="45720" rtlCol="0" anchor="t">
            <a:normAutofit/>
          </a:bodyPr>
          <a:lstStyle>
            <a:lvl1pPr algn="r" defTabSz="914400" rtl="0" eaLnBrk="1" latinLnBrk="0" hangingPunct="1">
              <a:spcBef>
                <a:spcPct val="0"/>
              </a:spcBef>
              <a:buNone/>
              <a:defRPr sz="2400" i="1" kern="1200" cap="all" spc="100" baseline="0">
                <a:solidFill>
                  <a:schemeClr val="bg1"/>
                </a:solidFill>
                <a:latin typeface="+mj-lt"/>
                <a:ea typeface="+mj-ea"/>
                <a:cs typeface="+mj-cs"/>
              </a:defRPr>
            </a:lvl1pPr>
          </a:lstStyle>
          <a:p>
            <a:pPr algn="l"/>
            <a:endParaRPr lang="en-US" b="1" i="0" dirty="0">
              <a:solidFill>
                <a:srgbClr val="FFFFFF"/>
              </a:solidFill>
              <a:cs typeface="Arial" pitchFamily="34" charset="0"/>
            </a:endParaRPr>
          </a:p>
        </p:txBody>
      </p:sp>
      <p:pic>
        <p:nvPicPr>
          <p:cNvPr id="5" name="Picture 4"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3541247124"/>
      </p:ext>
    </p:extLst>
  </p:cSld>
  <p:clrMapOvr>
    <a:masterClrMapping/>
  </p:clrMapOvr>
  <mc:AlternateContent xmlns:mc="http://schemas.openxmlformats.org/markup-compatibility/2006" xmlns:p14="http://schemas.microsoft.com/office/powerpoint/2010/main">
    <mc:Choice Requires="p14">
      <p:transition spd="slow" p14:dur="3400" advClick="0">
        <p14:reveal/>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500"/>
                                        <p:tgtEl>
                                          <p:spTgt spid="3">
                                            <p:txEl>
                                              <p:pRg st="1" end="1"/>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3">
                                            <p:txEl>
                                              <p:pRg st="2" end="2"/>
                                            </p:txEl>
                                          </p:spTgt>
                                        </p:tgtEl>
                                        <p:attrNameLst>
                                          <p:attrName>style.visibility</p:attrName>
                                        </p:attrNameLst>
                                      </p:cBhvr>
                                      <p:to>
                                        <p:strVal val="visible"/>
                                      </p:to>
                                    </p:set>
                                    <p:animEffect transition="in" filter="fade">
                                      <p:cBhvr>
                                        <p:cTn id="10" dur="500"/>
                                        <p:tgtEl>
                                          <p:spTgt spid="3">
                                            <p:txEl>
                                              <p:pRg st="2" end="2"/>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animEffect transition="in" filter="wipe(down)">
                                      <p:cBhvr>
                                        <p:cTn id="15" dur="500"/>
                                        <p:tgtEl>
                                          <p:spTgt spid="3">
                                            <p:txEl>
                                              <p:pRg st="4" end="4"/>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4" fill="hold" nodeType="clickEffect">
                                  <p:stCondLst>
                                    <p:cond delay="0"/>
                                  </p:stCondLst>
                                  <p:childTnLst>
                                    <p:set>
                                      <p:cBhvr>
                                        <p:cTn id="19" dur="1" fill="hold">
                                          <p:stCondLst>
                                            <p:cond delay="0"/>
                                          </p:stCondLst>
                                        </p:cTn>
                                        <p:tgtEl>
                                          <p:spTgt spid="3">
                                            <p:txEl>
                                              <p:pRg st="6" end="6"/>
                                            </p:txEl>
                                          </p:spTgt>
                                        </p:tgtEl>
                                        <p:attrNameLst>
                                          <p:attrName>style.visibility</p:attrName>
                                        </p:attrNameLst>
                                      </p:cBhvr>
                                      <p:to>
                                        <p:strVal val="visible"/>
                                      </p:to>
                                    </p:set>
                                    <p:animEffect transition="in" filter="wipe(down)">
                                      <p:cBhvr>
                                        <p:cTn id="20"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16858" y="-1"/>
            <a:ext cx="9184342" cy="4852219"/>
          </a:xfrm>
        </p:spPr>
        <p:txBody>
          <a:bodyPr>
            <a:noAutofit/>
          </a:bodyPr>
          <a:lstStyle/>
          <a:p>
            <a:pPr>
              <a:buNone/>
            </a:pPr>
            <a:endParaRPr lang="en-US" dirty="0"/>
          </a:p>
          <a:p>
            <a:pPr marL="514350" indent="-514350" algn="ctr">
              <a:buNone/>
            </a:pPr>
            <a:r>
              <a:rPr lang="en-US" sz="2400" b="1" dirty="0">
                <a:solidFill>
                  <a:schemeClr val="accent2">
                    <a:lumMod val="50000"/>
                  </a:schemeClr>
                </a:solidFill>
                <a:effectLst>
                  <a:outerShdw blurRad="38100" dist="38100" dir="2700000" algn="tl">
                    <a:srgbClr val="000000">
                      <a:alpha val="43137"/>
                    </a:srgbClr>
                  </a:outerShdw>
                </a:effectLst>
              </a:rPr>
              <a:t>Principle 5: </a:t>
            </a:r>
          </a:p>
          <a:p>
            <a:pPr marL="514350" indent="-514350" algn="ctr">
              <a:buNone/>
            </a:pPr>
            <a:r>
              <a:rPr lang="en-US" sz="2400" b="1" dirty="0">
                <a:solidFill>
                  <a:schemeClr val="accent2">
                    <a:lumMod val="50000"/>
                  </a:schemeClr>
                </a:solidFill>
                <a:effectLst>
                  <a:outerShdw blurRad="38100" dist="38100" dir="2700000" algn="tl">
                    <a:srgbClr val="000000">
                      <a:alpha val="43137"/>
                    </a:srgbClr>
                  </a:outerShdw>
                </a:effectLst>
              </a:rPr>
              <a:t>The Worker-Client is Primary and Essential </a:t>
            </a:r>
          </a:p>
          <a:p>
            <a:pPr marL="514350" indent="-514350" algn="ctr">
              <a:buNone/>
            </a:pPr>
            <a:endParaRPr lang="en-US" sz="2400" b="1" dirty="0">
              <a:solidFill>
                <a:schemeClr val="accent2">
                  <a:lumMod val="50000"/>
                </a:schemeClr>
              </a:solidFill>
            </a:endParaRPr>
          </a:p>
          <a:p>
            <a:pPr>
              <a:buFont typeface="Wingdings" panose="05000000000000000000" pitchFamily="2" charset="2"/>
              <a:buChar char="Ø"/>
            </a:pPr>
            <a:r>
              <a:rPr lang="en-US" sz="2400" dirty="0">
                <a:solidFill>
                  <a:schemeClr val="accent2">
                    <a:lumMod val="50000"/>
                  </a:schemeClr>
                </a:solidFill>
              </a:rPr>
              <a:t>Without a trusting relationship, an individual’s strengths, talents, skills, desires and aspirations will lie dormant and the case manager will not be able to obtain a rich and detailed view of their life.</a:t>
            </a:r>
          </a:p>
          <a:p>
            <a:pPr>
              <a:buFont typeface="Wingdings" panose="05000000000000000000" pitchFamily="2" charset="2"/>
              <a:buChar char="Ø"/>
            </a:pPr>
            <a:endParaRPr lang="en-US" sz="2400" dirty="0">
              <a:solidFill>
                <a:schemeClr val="accent2">
                  <a:lumMod val="50000"/>
                </a:schemeClr>
              </a:solidFill>
            </a:endParaRPr>
          </a:p>
          <a:p>
            <a:pPr>
              <a:buFont typeface="Wingdings" panose="05000000000000000000" pitchFamily="2" charset="2"/>
              <a:buChar char="Ø"/>
            </a:pPr>
            <a:r>
              <a:rPr lang="en-US" sz="2400" dirty="0">
                <a:solidFill>
                  <a:schemeClr val="accent2">
                    <a:lumMod val="50000"/>
                  </a:schemeClr>
                </a:solidFill>
              </a:rPr>
              <a:t>A cooperative relationship often starts with playing basketball, washing dishes or shopping. This allows the individual to test the sincere commitment of the case manager.</a:t>
            </a:r>
          </a:p>
          <a:p>
            <a:pPr>
              <a:buFont typeface="Wingdings" panose="05000000000000000000" pitchFamily="2" charset="2"/>
              <a:buChar char="Ø"/>
            </a:pPr>
            <a:endParaRPr lang="en-US" sz="2400" dirty="0">
              <a:solidFill>
                <a:schemeClr val="accent2">
                  <a:lumMod val="50000"/>
                </a:schemeClr>
              </a:solidFill>
            </a:endParaRPr>
          </a:p>
          <a:p>
            <a:pPr>
              <a:buFont typeface="Wingdings" panose="05000000000000000000" pitchFamily="2" charset="2"/>
              <a:buChar char="Ø"/>
            </a:pPr>
            <a:r>
              <a:rPr lang="en-US" sz="2400" dirty="0">
                <a:solidFill>
                  <a:schemeClr val="accent2">
                    <a:lumMod val="50000"/>
                  </a:schemeClr>
                </a:solidFill>
              </a:rPr>
              <a:t>As confidence replaces skepticism, goals become more ambitious, communication more honest and assistance more valid and accessible.</a:t>
            </a:r>
          </a:p>
          <a:p>
            <a:pPr>
              <a:buFont typeface="Wingdings" pitchFamily="2" charset="2"/>
              <a:buChar char="§"/>
            </a:pPr>
            <a:endParaRPr lang="en-US" sz="2400" dirty="0">
              <a:solidFill>
                <a:srgbClr val="002060"/>
              </a:solidFill>
            </a:endParaRPr>
          </a:p>
        </p:txBody>
      </p:sp>
      <p:sp>
        <p:nvSpPr>
          <p:cNvPr id="4" name="Title 1"/>
          <p:cNvSpPr txBox="1">
            <a:spLocks/>
          </p:cNvSpPr>
          <p:nvPr/>
        </p:nvSpPr>
        <p:spPr>
          <a:xfrm>
            <a:off x="7924800" y="381000"/>
            <a:ext cx="1905000" cy="609600"/>
          </a:xfrm>
          <a:prstGeom prst="rect">
            <a:avLst/>
          </a:prstGeom>
        </p:spPr>
        <p:txBody>
          <a:bodyPr vert="horz" lIns="91440" tIns="45720" rIns="91440" bIns="45720" rtlCol="0" anchor="t">
            <a:normAutofit/>
          </a:bodyPr>
          <a:lstStyle>
            <a:lvl1pPr algn="r" defTabSz="914400" rtl="0" eaLnBrk="1" latinLnBrk="0" hangingPunct="1">
              <a:spcBef>
                <a:spcPct val="0"/>
              </a:spcBef>
              <a:buNone/>
              <a:defRPr sz="2400" i="1" kern="1200" cap="all" spc="100" baseline="0">
                <a:solidFill>
                  <a:schemeClr val="bg1"/>
                </a:solidFill>
                <a:latin typeface="+mj-lt"/>
                <a:ea typeface="+mj-ea"/>
                <a:cs typeface="+mj-cs"/>
              </a:defRPr>
            </a:lvl1pPr>
          </a:lstStyle>
          <a:p>
            <a:pPr algn="l"/>
            <a:endParaRPr lang="en-US" b="1" i="0" dirty="0">
              <a:solidFill>
                <a:srgbClr val="FFFFFF"/>
              </a:solidFill>
              <a:cs typeface="Arial" pitchFamily="34" charset="0"/>
            </a:endParaRPr>
          </a:p>
        </p:txBody>
      </p:sp>
      <p:pic>
        <p:nvPicPr>
          <p:cNvPr id="5" name="Picture 4"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3234254314"/>
      </p:ext>
    </p:extLst>
  </p:cSld>
  <p:clrMapOvr>
    <a:masterClrMapping/>
  </p:clrMapOvr>
  <mc:AlternateContent xmlns:mc="http://schemas.openxmlformats.org/markup-compatibility/2006" xmlns:p14="http://schemas.microsoft.com/office/powerpoint/2010/main">
    <mc:Choice Requires="p14">
      <p:transition spd="slow" p14:dur="3400" advClick="0">
        <p14:reveal/>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500"/>
                                        <p:tgtEl>
                                          <p:spTgt spid="3">
                                            <p:txEl>
                                              <p:pRg st="1" end="1"/>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3">
                                            <p:txEl>
                                              <p:pRg st="2" end="2"/>
                                            </p:txEl>
                                          </p:spTgt>
                                        </p:tgtEl>
                                        <p:attrNameLst>
                                          <p:attrName>style.visibility</p:attrName>
                                        </p:attrNameLst>
                                      </p:cBhvr>
                                      <p:to>
                                        <p:strVal val="visible"/>
                                      </p:to>
                                    </p:set>
                                    <p:animEffect transition="in" filter="fade">
                                      <p:cBhvr>
                                        <p:cTn id="10" dur="500"/>
                                        <p:tgtEl>
                                          <p:spTgt spid="3">
                                            <p:txEl>
                                              <p:pRg st="2" end="2"/>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animEffect transition="in" filter="wipe(down)">
                                      <p:cBhvr>
                                        <p:cTn id="15" dur="500"/>
                                        <p:tgtEl>
                                          <p:spTgt spid="3">
                                            <p:txEl>
                                              <p:pRg st="4" end="4"/>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4" fill="hold" nodeType="clickEffect">
                                  <p:stCondLst>
                                    <p:cond delay="0"/>
                                  </p:stCondLst>
                                  <p:childTnLst>
                                    <p:set>
                                      <p:cBhvr>
                                        <p:cTn id="19" dur="1" fill="hold">
                                          <p:stCondLst>
                                            <p:cond delay="0"/>
                                          </p:stCondLst>
                                        </p:cTn>
                                        <p:tgtEl>
                                          <p:spTgt spid="3">
                                            <p:txEl>
                                              <p:pRg st="6" end="6"/>
                                            </p:txEl>
                                          </p:spTgt>
                                        </p:tgtEl>
                                        <p:attrNameLst>
                                          <p:attrName>style.visibility</p:attrName>
                                        </p:attrNameLst>
                                      </p:cBhvr>
                                      <p:to>
                                        <p:strVal val="visible"/>
                                      </p:to>
                                    </p:set>
                                    <p:animEffect transition="in" filter="wipe(down)">
                                      <p:cBhvr>
                                        <p:cTn id="20" dur="500"/>
                                        <p:tgtEl>
                                          <p:spTgt spid="3">
                                            <p:txEl>
                                              <p:pRg st="6" end="6"/>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nodeType="clickEffect">
                                  <p:stCondLst>
                                    <p:cond delay="0"/>
                                  </p:stCondLst>
                                  <p:childTnLst>
                                    <p:set>
                                      <p:cBhvr>
                                        <p:cTn id="24" dur="1" fill="hold">
                                          <p:stCondLst>
                                            <p:cond delay="0"/>
                                          </p:stCondLst>
                                        </p:cTn>
                                        <p:tgtEl>
                                          <p:spTgt spid="3">
                                            <p:txEl>
                                              <p:pRg st="8" end="8"/>
                                            </p:txEl>
                                          </p:spTgt>
                                        </p:tgtEl>
                                        <p:attrNameLst>
                                          <p:attrName>style.visibility</p:attrName>
                                        </p:attrNameLst>
                                      </p:cBhvr>
                                      <p:to>
                                        <p:strVal val="visible"/>
                                      </p:to>
                                    </p:set>
                                    <p:animEffect transition="in" filter="wipe(down)">
                                      <p:cBhvr>
                                        <p:cTn id="25" dur="500"/>
                                        <p:tgtEl>
                                          <p:spTgt spid="3">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578223" y="0"/>
            <a:ext cx="8951259" cy="4343400"/>
          </a:xfrm>
        </p:spPr>
        <p:txBody>
          <a:bodyPr>
            <a:noAutofit/>
          </a:bodyPr>
          <a:lstStyle/>
          <a:p>
            <a:pPr>
              <a:buNone/>
            </a:pPr>
            <a:endParaRPr lang="en-US" sz="2000" dirty="0"/>
          </a:p>
          <a:p>
            <a:pPr marL="514350" indent="-514350" algn="ctr">
              <a:buNone/>
            </a:pPr>
            <a:r>
              <a:rPr lang="en-US" sz="2800" b="1" dirty="0">
                <a:solidFill>
                  <a:schemeClr val="accent2">
                    <a:lumMod val="50000"/>
                  </a:schemeClr>
                </a:solidFill>
                <a:effectLst>
                  <a:outerShdw blurRad="38100" dist="38100" dir="2700000" algn="tl">
                    <a:srgbClr val="000000">
                      <a:alpha val="43137"/>
                    </a:srgbClr>
                  </a:outerShdw>
                </a:effectLst>
              </a:rPr>
              <a:t>Principle 6:</a:t>
            </a:r>
          </a:p>
          <a:p>
            <a:pPr marL="514350" indent="-514350" algn="ctr">
              <a:buNone/>
            </a:pPr>
            <a:r>
              <a:rPr lang="en-US" sz="2800" b="1" dirty="0">
                <a:solidFill>
                  <a:schemeClr val="accent2">
                    <a:lumMod val="50000"/>
                  </a:schemeClr>
                </a:solidFill>
                <a:effectLst>
                  <a:outerShdw blurRad="38100" dist="38100" dir="2700000" algn="tl">
                    <a:srgbClr val="000000">
                      <a:alpha val="43137"/>
                    </a:srgbClr>
                  </a:outerShdw>
                </a:effectLst>
              </a:rPr>
              <a:t> The Primary Setting for Our Work is the Community </a:t>
            </a:r>
          </a:p>
          <a:p>
            <a:pPr marL="514350" indent="-514350" algn="ctr">
              <a:buNone/>
            </a:pPr>
            <a:endParaRPr lang="en-US" sz="2800" b="1" dirty="0">
              <a:solidFill>
                <a:schemeClr val="accent2">
                  <a:lumMod val="50000"/>
                </a:schemeClr>
              </a:solidFill>
            </a:endParaRPr>
          </a:p>
          <a:p>
            <a:pPr>
              <a:buFont typeface="Wingdings" panose="05000000000000000000" pitchFamily="2" charset="2"/>
              <a:buChar char="Ø"/>
            </a:pPr>
            <a:r>
              <a:rPr lang="en-US" sz="2800" dirty="0">
                <a:solidFill>
                  <a:schemeClr val="accent2">
                    <a:lumMod val="50000"/>
                  </a:schemeClr>
                </a:solidFill>
              </a:rPr>
              <a:t>A person’s behavior and ability is often different in a “structured” setting like day treatment than it is in more “normalized” settings like their home where the development of their strengths may feel more comfortable and natural.  </a:t>
            </a:r>
          </a:p>
          <a:p>
            <a:pPr>
              <a:buFont typeface="Wingdings" panose="05000000000000000000" pitchFamily="2" charset="2"/>
              <a:buChar char="Ø"/>
            </a:pPr>
            <a:endParaRPr lang="en-US" sz="2800" dirty="0">
              <a:solidFill>
                <a:schemeClr val="accent2">
                  <a:lumMod val="50000"/>
                </a:schemeClr>
              </a:solidFill>
            </a:endParaRPr>
          </a:p>
          <a:p>
            <a:pPr>
              <a:buFont typeface="Wingdings" panose="05000000000000000000" pitchFamily="2" charset="2"/>
              <a:buChar char="Ø"/>
            </a:pPr>
            <a:r>
              <a:rPr lang="en-US" sz="2800" dirty="0">
                <a:solidFill>
                  <a:schemeClr val="accent2">
                    <a:lumMod val="50000"/>
                  </a:schemeClr>
                </a:solidFill>
              </a:rPr>
              <a:t>The individual’s perception of available resources may not be accurate. Many times, they are unaware of the potential resources in their community. </a:t>
            </a:r>
          </a:p>
          <a:p>
            <a:pPr>
              <a:buFont typeface="Wingdings" panose="05000000000000000000" pitchFamily="2" charset="2"/>
              <a:buChar char="Ø"/>
            </a:pPr>
            <a:endParaRPr lang="en-US" sz="2000" dirty="0"/>
          </a:p>
        </p:txBody>
      </p:sp>
      <p:sp>
        <p:nvSpPr>
          <p:cNvPr id="4" name="Title 1"/>
          <p:cNvSpPr txBox="1">
            <a:spLocks/>
          </p:cNvSpPr>
          <p:nvPr/>
        </p:nvSpPr>
        <p:spPr>
          <a:xfrm>
            <a:off x="7924800" y="381000"/>
            <a:ext cx="1905000" cy="609600"/>
          </a:xfrm>
          <a:prstGeom prst="rect">
            <a:avLst/>
          </a:prstGeom>
        </p:spPr>
        <p:txBody>
          <a:bodyPr vert="horz" lIns="91440" tIns="45720" rIns="91440" bIns="45720" rtlCol="0" anchor="t">
            <a:normAutofit/>
          </a:bodyPr>
          <a:lstStyle>
            <a:lvl1pPr algn="r" defTabSz="914400" rtl="0" eaLnBrk="1" latinLnBrk="0" hangingPunct="1">
              <a:spcBef>
                <a:spcPct val="0"/>
              </a:spcBef>
              <a:buNone/>
              <a:defRPr sz="2400" i="1" kern="1200" cap="all" spc="100" baseline="0">
                <a:solidFill>
                  <a:schemeClr val="bg1"/>
                </a:solidFill>
                <a:latin typeface="+mj-lt"/>
                <a:ea typeface="+mj-ea"/>
                <a:cs typeface="+mj-cs"/>
              </a:defRPr>
            </a:lvl1pPr>
          </a:lstStyle>
          <a:p>
            <a:pPr algn="l"/>
            <a:endParaRPr lang="en-US" b="1" i="0" dirty="0">
              <a:solidFill>
                <a:srgbClr val="FFFFFF"/>
              </a:solidFill>
              <a:cs typeface="Arial" pitchFamily="34" charset="0"/>
            </a:endParaRPr>
          </a:p>
        </p:txBody>
      </p:sp>
      <p:pic>
        <p:nvPicPr>
          <p:cNvPr id="5" name="Picture 4"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3082178931"/>
      </p:ext>
    </p:extLst>
  </p:cSld>
  <p:clrMapOvr>
    <a:masterClrMapping/>
  </p:clrMapOvr>
  <mc:AlternateContent xmlns:mc="http://schemas.openxmlformats.org/markup-compatibility/2006" xmlns:p14="http://schemas.microsoft.com/office/powerpoint/2010/main">
    <mc:Choice Requires="p14">
      <p:transition spd="slow" p14:dur="3400" advClick="0">
        <p14:reveal/>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500"/>
                                        <p:tgtEl>
                                          <p:spTgt spid="3">
                                            <p:txEl>
                                              <p:pRg st="1" end="1"/>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3">
                                            <p:txEl>
                                              <p:pRg st="2" end="2"/>
                                            </p:txEl>
                                          </p:spTgt>
                                        </p:tgtEl>
                                        <p:attrNameLst>
                                          <p:attrName>style.visibility</p:attrName>
                                        </p:attrNameLst>
                                      </p:cBhvr>
                                      <p:to>
                                        <p:strVal val="visible"/>
                                      </p:to>
                                    </p:set>
                                    <p:animEffect transition="in" filter="fade">
                                      <p:cBhvr>
                                        <p:cTn id="10" dur="500"/>
                                        <p:tgtEl>
                                          <p:spTgt spid="3">
                                            <p:txEl>
                                              <p:pRg st="2" end="2"/>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animEffect transition="in" filter="wipe(down)">
                                      <p:cBhvr>
                                        <p:cTn id="15" dur="500"/>
                                        <p:tgtEl>
                                          <p:spTgt spid="3">
                                            <p:txEl>
                                              <p:pRg st="4" end="4"/>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4" fill="hold" nodeType="clickEffect">
                                  <p:stCondLst>
                                    <p:cond delay="0"/>
                                  </p:stCondLst>
                                  <p:childTnLst>
                                    <p:set>
                                      <p:cBhvr>
                                        <p:cTn id="19" dur="1" fill="hold">
                                          <p:stCondLst>
                                            <p:cond delay="0"/>
                                          </p:stCondLst>
                                        </p:cTn>
                                        <p:tgtEl>
                                          <p:spTgt spid="3">
                                            <p:txEl>
                                              <p:pRg st="6" end="6"/>
                                            </p:txEl>
                                          </p:spTgt>
                                        </p:tgtEl>
                                        <p:attrNameLst>
                                          <p:attrName>style.visibility</p:attrName>
                                        </p:attrNameLst>
                                      </p:cBhvr>
                                      <p:to>
                                        <p:strVal val="visible"/>
                                      </p:to>
                                    </p:set>
                                    <p:animEffect transition="in" filter="wipe(down)">
                                      <p:cBhvr>
                                        <p:cTn id="20"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Content Placeholder 2">
            <a:extLst>
              <a:ext uri="{FF2B5EF4-FFF2-40B4-BE49-F238E27FC236}">
                <a16:creationId xmlns:a16="http://schemas.microsoft.com/office/drawing/2014/main" id="{2A2107FC-2CF2-460B-99D9-0071A17F2233}"/>
              </a:ext>
            </a:extLst>
          </p:cNvPr>
          <p:cNvGraphicFramePr>
            <a:graphicFrameLocks noGrp="1"/>
          </p:cNvGraphicFramePr>
          <p:nvPr>
            <p:ph idx="1"/>
            <p:extLst>
              <p:ext uri="{D42A27DB-BD31-4B8C-83A1-F6EECF244321}">
                <p14:modId xmlns:p14="http://schemas.microsoft.com/office/powerpoint/2010/main" val="3795323504"/>
              </p:ext>
            </p:extLst>
          </p:nvPr>
        </p:nvGraphicFramePr>
        <p:xfrm>
          <a:off x="820270" y="1116106"/>
          <a:ext cx="8229600" cy="43434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itle 1"/>
          <p:cNvSpPr txBox="1">
            <a:spLocks/>
          </p:cNvSpPr>
          <p:nvPr/>
        </p:nvSpPr>
        <p:spPr>
          <a:xfrm>
            <a:off x="8001000" y="381000"/>
            <a:ext cx="2438400" cy="457200"/>
          </a:xfrm>
          <a:prstGeom prst="rect">
            <a:avLst/>
          </a:prstGeom>
          <a:noFill/>
        </p:spPr>
        <p:txBody>
          <a:bodyPr/>
          <a:lstStyle>
            <a:lvl1pPr algn="r" defTabSz="914400" rtl="0" eaLnBrk="1" latinLnBrk="0" hangingPunct="1">
              <a:spcBef>
                <a:spcPct val="0"/>
              </a:spcBef>
              <a:buNone/>
              <a:defRPr sz="2400" i="1" kern="1200" cap="all" spc="100" baseline="0">
                <a:solidFill>
                  <a:schemeClr val="bg1"/>
                </a:solidFill>
                <a:latin typeface="+mj-lt"/>
                <a:ea typeface="+mj-ea"/>
                <a:cs typeface="+mj-cs"/>
              </a:defRPr>
            </a:lvl1pPr>
          </a:lstStyle>
          <a:p>
            <a:endParaRPr lang="en-US" b="1" i="0" dirty="0"/>
          </a:p>
        </p:txBody>
      </p:sp>
      <p:pic>
        <p:nvPicPr>
          <p:cNvPr id="5" name="Picture 4" descr="Problem Gambling Program at ACTC — A Chance to Change"/>
          <p:cNvPicPr/>
          <p:nvPr/>
        </p:nvPicPr>
        <p:blipFill>
          <a:blip r:embed="rId8">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364122207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Click="0">
        <p15:prstTrans prst="airplane"/>
      </p:transition>
    </mc:Choice>
    <mc:Fallback xmlns="">
      <p:transition spd="slow" advClick="0">
        <p:fade/>
      </p:transition>
    </mc:Fallback>
  </mc:AlternateContent>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D920209C-E85B-4D6F-A56F-724F5ADA811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2" name="Straight Connector 11">
              <a:extLst>
                <a:ext uri="{FF2B5EF4-FFF2-40B4-BE49-F238E27FC236}">
                  <a16:creationId xmlns:a16="http://schemas.microsoft.com/office/drawing/2014/main" id="{9125522E-1DFD-4F78-912B-B922A2D39DAE}"/>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FDA72C10-FE9D-49B3-80CB-A7EE8BCB38F9}"/>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4" name="Rectangle 23">
              <a:extLst>
                <a:ext uri="{FF2B5EF4-FFF2-40B4-BE49-F238E27FC236}">
                  <a16:creationId xmlns:a16="http://schemas.microsoft.com/office/drawing/2014/main" id="{6E7DF470-1055-45E4-AB9D-11E42EC538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5">
              <a:extLst>
                <a:ext uri="{FF2B5EF4-FFF2-40B4-BE49-F238E27FC236}">
                  <a16:creationId xmlns:a16="http://schemas.microsoft.com/office/drawing/2014/main" id="{6AA35CFF-3837-4B7F-B875-718AC2E14EE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Isosceles Triangle 15">
              <a:extLst>
                <a:ext uri="{FF2B5EF4-FFF2-40B4-BE49-F238E27FC236}">
                  <a16:creationId xmlns:a16="http://schemas.microsoft.com/office/drawing/2014/main" id="{62F41804-A347-47E3-8BD8-BD00CF2F644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7">
              <a:extLst>
                <a:ext uri="{FF2B5EF4-FFF2-40B4-BE49-F238E27FC236}">
                  <a16:creationId xmlns:a16="http://schemas.microsoft.com/office/drawing/2014/main" id="{76894B81-EE9C-4546-BCFA-DD9ED2C0ADB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8">
              <a:extLst>
                <a:ext uri="{FF2B5EF4-FFF2-40B4-BE49-F238E27FC236}">
                  <a16:creationId xmlns:a16="http://schemas.microsoft.com/office/drawing/2014/main" id="{3AF181D1-71AC-43D8-A6E1-D4C488D5DC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9">
              <a:extLst>
                <a:ext uri="{FF2B5EF4-FFF2-40B4-BE49-F238E27FC236}">
                  <a16:creationId xmlns:a16="http://schemas.microsoft.com/office/drawing/2014/main" id="{4132D661-917C-4D2D-8E37-8590B55D91F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7969643D-8B71-434D-A235-68CB241F9DC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Isosceles Triangle 20">
              <a:extLst>
                <a:ext uri="{FF2B5EF4-FFF2-40B4-BE49-F238E27FC236}">
                  <a16:creationId xmlns:a16="http://schemas.microsoft.com/office/drawing/2014/main" id="{DF15C24A-4BCF-47C0-B2FA-76A0EF3384D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23" name="Rectangle 22">
            <a:extLst>
              <a:ext uri="{FF2B5EF4-FFF2-40B4-BE49-F238E27FC236}">
                <a16:creationId xmlns:a16="http://schemas.microsoft.com/office/drawing/2014/main" id="{655AE6B0-AC9E-4167-806F-E9DB135FC46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24">
            <a:extLst>
              <a:ext uri="{FF2B5EF4-FFF2-40B4-BE49-F238E27FC236}">
                <a16:creationId xmlns:a16="http://schemas.microsoft.com/office/drawing/2014/main" id="{3523416A-383B-4FDC-B4C9-D8EDDFE9C0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329267" y="-8467"/>
            <a:ext cx="4766733" cy="6866467"/>
            <a:chOff x="7425267" y="-8467"/>
            <a:chExt cx="4766733" cy="6866467"/>
          </a:xfrm>
        </p:grpSpPr>
        <p:cxnSp>
          <p:nvCxnSpPr>
            <p:cNvPr id="26" name="Straight Connector 25">
              <a:extLst>
                <a:ext uri="{FF2B5EF4-FFF2-40B4-BE49-F238E27FC236}">
                  <a16:creationId xmlns:a16="http://schemas.microsoft.com/office/drawing/2014/main" id="{CB0D29D5-3F7C-4197-821B-6D60A66CC04B}"/>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rgbClr val="BFBFBF">
                  <a:alpha val="75000"/>
                </a:srgb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347FB49A-3541-428A-AADE-682A3C50563D}"/>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rgbClr val="BFBFBF">
                  <a:alpha val="80000"/>
                </a:srgbClr>
              </a:solidFill>
            </a:ln>
          </p:spPr>
          <p:style>
            <a:lnRef idx="2">
              <a:schemeClr val="accent1"/>
            </a:lnRef>
            <a:fillRef idx="0">
              <a:schemeClr val="accent1"/>
            </a:fillRef>
            <a:effectRef idx="1">
              <a:schemeClr val="accent1"/>
            </a:effectRef>
            <a:fontRef idx="minor">
              <a:schemeClr val="tx1"/>
            </a:fontRef>
          </p:style>
        </p:cxnSp>
        <p:sp>
          <p:nvSpPr>
            <p:cNvPr id="28" name="Rectangle 23">
              <a:extLst>
                <a:ext uri="{FF2B5EF4-FFF2-40B4-BE49-F238E27FC236}">
                  <a16:creationId xmlns:a16="http://schemas.microsoft.com/office/drawing/2014/main" id="{D96F53DC-08F1-42C6-B558-B83D54B2766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9" name="Rectangle 25">
              <a:extLst>
                <a:ext uri="{FF2B5EF4-FFF2-40B4-BE49-F238E27FC236}">
                  <a16:creationId xmlns:a16="http://schemas.microsoft.com/office/drawing/2014/main" id="{AFE48CAF-A51C-463F-A570-ED99439A5CA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0" name="Isosceles Triangle 29">
              <a:extLst>
                <a:ext uri="{FF2B5EF4-FFF2-40B4-BE49-F238E27FC236}">
                  <a16:creationId xmlns:a16="http://schemas.microsoft.com/office/drawing/2014/main" id="{01F0C48B-50FF-4351-8207-16D09604831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31" name="Rectangle 27">
              <a:extLst>
                <a:ext uri="{FF2B5EF4-FFF2-40B4-BE49-F238E27FC236}">
                  <a16:creationId xmlns:a16="http://schemas.microsoft.com/office/drawing/2014/main" id="{300384B6-5ED6-4F91-A548-B706D837513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2" name="Rectangle 28">
              <a:extLst>
                <a:ext uri="{FF2B5EF4-FFF2-40B4-BE49-F238E27FC236}">
                  <a16:creationId xmlns:a16="http://schemas.microsoft.com/office/drawing/2014/main" id="{337AFFAE-C182-463C-9459-8AB3C69D9A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3" name="Rectangle 29">
              <a:extLst>
                <a:ext uri="{FF2B5EF4-FFF2-40B4-BE49-F238E27FC236}">
                  <a16:creationId xmlns:a16="http://schemas.microsoft.com/office/drawing/2014/main" id="{510ACF17-C3F0-42BF-BDEB-D079277121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34" name="Isosceles Triangle 33">
              <a:extLst>
                <a:ext uri="{FF2B5EF4-FFF2-40B4-BE49-F238E27FC236}">
                  <a16:creationId xmlns:a16="http://schemas.microsoft.com/office/drawing/2014/main" id="{E804EFD0-B84E-476F-9FC6-6C4A42EA005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36" name="Rectangle 35">
            <a:extLst>
              <a:ext uri="{FF2B5EF4-FFF2-40B4-BE49-F238E27FC236}">
                <a16:creationId xmlns:a16="http://schemas.microsoft.com/office/drawing/2014/main" id="{87BD1F4E-A66D-4C06-86DA-8D56CA7A3B4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977719" y="0"/>
            <a:ext cx="621428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itle 1"/>
          <p:cNvSpPr txBox="1">
            <a:spLocks/>
          </p:cNvSpPr>
          <p:nvPr/>
        </p:nvSpPr>
        <p:spPr>
          <a:xfrm>
            <a:off x="8001000" y="381000"/>
            <a:ext cx="2438400" cy="457200"/>
          </a:xfrm>
          <a:prstGeom prst="rect">
            <a:avLst/>
          </a:prstGeom>
          <a:noFill/>
        </p:spPr>
        <p:txBody>
          <a:bodyPr/>
          <a:lstStyle>
            <a:lvl1pPr algn="r" defTabSz="914400" rtl="0" eaLnBrk="1" latinLnBrk="0" hangingPunct="1">
              <a:spcBef>
                <a:spcPct val="0"/>
              </a:spcBef>
              <a:buNone/>
              <a:defRPr sz="2400" i="1" kern="1200" cap="all" spc="100" baseline="0">
                <a:solidFill>
                  <a:schemeClr val="bg1"/>
                </a:solidFill>
                <a:latin typeface="+mj-lt"/>
                <a:ea typeface="+mj-ea"/>
                <a:cs typeface="+mj-cs"/>
              </a:defRPr>
            </a:lvl1pPr>
          </a:lstStyle>
          <a:p>
            <a:endParaRPr lang="en-US" dirty="0"/>
          </a:p>
        </p:txBody>
      </p:sp>
      <p:pic>
        <p:nvPicPr>
          <p:cNvPr id="5" name="Picture 4"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graphicFrame>
        <p:nvGraphicFramePr>
          <p:cNvPr id="7" name="Content Placeholder 2">
            <a:extLst>
              <a:ext uri="{FF2B5EF4-FFF2-40B4-BE49-F238E27FC236}">
                <a16:creationId xmlns:a16="http://schemas.microsoft.com/office/drawing/2014/main" id="{1D8FC321-CA03-4B72-8FCD-AF13D1BC1D74}"/>
              </a:ext>
            </a:extLst>
          </p:cNvPr>
          <p:cNvGraphicFramePr>
            <a:graphicFrameLocks noGrp="1"/>
          </p:cNvGraphicFramePr>
          <p:nvPr>
            <p:ph idx="4294967295"/>
            <p:extLst>
              <p:ext uri="{D42A27DB-BD31-4B8C-83A1-F6EECF244321}">
                <p14:modId xmlns:p14="http://schemas.microsoft.com/office/powerpoint/2010/main" val="238720091"/>
              </p:ext>
            </p:extLst>
          </p:nvPr>
        </p:nvGraphicFramePr>
        <p:xfrm>
          <a:off x="2549497" y="829143"/>
          <a:ext cx="6628804" cy="4979581"/>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153114772"/>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D920209C-E85B-4D6F-A56F-724F5ADA811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2" name="Straight Connector 11">
              <a:extLst>
                <a:ext uri="{FF2B5EF4-FFF2-40B4-BE49-F238E27FC236}">
                  <a16:creationId xmlns:a16="http://schemas.microsoft.com/office/drawing/2014/main" id="{9125522E-1DFD-4F78-912B-B922A2D39DAE}"/>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FDA72C10-FE9D-49B3-80CB-A7EE8BCB38F9}"/>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4" name="Rectangle 23">
              <a:extLst>
                <a:ext uri="{FF2B5EF4-FFF2-40B4-BE49-F238E27FC236}">
                  <a16:creationId xmlns:a16="http://schemas.microsoft.com/office/drawing/2014/main" id="{6E7DF470-1055-45E4-AB9D-11E42EC538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5">
              <a:extLst>
                <a:ext uri="{FF2B5EF4-FFF2-40B4-BE49-F238E27FC236}">
                  <a16:creationId xmlns:a16="http://schemas.microsoft.com/office/drawing/2014/main" id="{6AA35CFF-3837-4B7F-B875-718AC2E14EE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Isosceles Triangle 15">
              <a:extLst>
                <a:ext uri="{FF2B5EF4-FFF2-40B4-BE49-F238E27FC236}">
                  <a16:creationId xmlns:a16="http://schemas.microsoft.com/office/drawing/2014/main" id="{62F41804-A347-47E3-8BD8-BD00CF2F644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7">
              <a:extLst>
                <a:ext uri="{FF2B5EF4-FFF2-40B4-BE49-F238E27FC236}">
                  <a16:creationId xmlns:a16="http://schemas.microsoft.com/office/drawing/2014/main" id="{76894B81-EE9C-4546-BCFA-DD9ED2C0ADB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8">
              <a:extLst>
                <a:ext uri="{FF2B5EF4-FFF2-40B4-BE49-F238E27FC236}">
                  <a16:creationId xmlns:a16="http://schemas.microsoft.com/office/drawing/2014/main" id="{3AF181D1-71AC-43D8-A6E1-D4C488D5DC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9">
              <a:extLst>
                <a:ext uri="{FF2B5EF4-FFF2-40B4-BE49-F238E27FC236}">
                  <a16:creationId xmlns:a16="http://schemas.microsoft.com/office/drawing/2014/main" id="{4132D661-917C-4D2D-8E37-8590B55D91F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7969643D-8B71-434D-A235-68CB241F9DC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Isosceles Triangle 20">
              <a:extLst>
                <a:ext uri="{FF2B5EF4-FFF2-40B4-BE49-F238E27FC236}">
                  <a16:creationId xmlns:a16="http://schemas.microsoft.com/office/drawing/2014/main" id="{DF15C24A-4BCF-47C0-B2FA-76A0EF3384D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23" name="Rectangle 22">
            <a:extLst>
              <a:ext uri="{FF2B5EF4-FFF2-40B4-BE49-F238E27FC236}">
                <a16:creationId xmlns:a16="http://schemas.microsoft.com/office/drawing/2014/main" id="{655AE6B0-AC9E-4167-806F-E9DB135FC46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24">
            <a:extLst>
              <a:ext uri="{FF2B5EF4-FFF2-40B4-BE49-F238E27FC236}">
                <a16:creationId xmlns:a16="http://schemas.microsoft.com/office/drawing/2014/main" id="{3523416A-383B-4FDC-B4C9-D8EDDFE9C0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329267" y="-8467"/>
            <a:ext cx="4766733" cy="6866467"/>
            <a:chOff x="7425267" y="-8467"/>
            <a:chExt cx="4766733" cy="6866467"/>
          </a:xfrm>
        </p:grpSpPr>
        <p:cxnSp>
          <p:nvCxnSpPr>
            <p:cNvPr id="26" name="Straight Connector 25">
              <a:extLst>
                <a:ext uri="{FF2B5EF4-FFF2-40B4-BE49-F238E27FC236}">
                  <a16:creationId xmlns:a16="http://schemas.microsoft.com/office/drawing/2014/main" id="{CB0D29D5-3F7C-4197-821B-6D60A66CC04B}"/>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rgbClr val="BFBFBF">
                  <a:alpha val="75000"/>
                </a:srgb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347FB49A-3541-428A-AADE-682A3C50563D}"/>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rgbClr val="BFBFBF">
                  <a:alpha val="80000"/>
                </a:srgbClr>
              </a:solidFill>
            </a:ln>
          </p:spPr>
          <p:style>
            <a:lnRef idx="2">
              <a:schemeClr val="accent1"/>
            </a:lnRef>
            <a:fillRef idx="0">
              <a:schemeClr val="accent1"/>
            </a:fillRef>
            <a:effectRef idx="1">
              <a:schemeClr val="accent1"/>
            </a:effectRef>
            <a:fontRef idx="minor">
              <a:schemeClr val="tx1"/>
            </a:fontRef>
          </p:style>
        </p:cxnSp>
        <p:sp>
          <p:nvSpPr>
            <p:cNvPr id="28" name="Rectangle 23">
              <a:extLst>
                <a:ext uri="{FF2B5EF4-FFF2-40B4-BE49-F238E27FC236}">
                  <a16:creationId xmlns:a16="http://schemas.microsoft.com/office/drawing/2014/main" id="{D96F53DC-08F1-42C6-B558-B83D54B2766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9" name="Rectangle 25">
              <a:extLst>
                <a:ext uri="{FF2B5EF4-FFF2-40B4-BE49-F238E27FC236}">
                  <a16:creationId xmlns:a16="http://schemas.microsoft.com/office/drawing/2014/main" id="{AFE48CAF-A51C-463F-A570-ED99439A5CA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0" name="Isosceles Triangle 29">
              <a:extLst>
                <a:ext uri="{FF2B5EF4-FFF2-40B4-BE49-F238E27FC236}">
                  <a16:creationId xmlns:a16="http://schemas.microsoft.com/office/drawing/2014/main" id="{01F0C48B-50FF-4351-8207-16D09604831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31" name="Rectangle 27">
              <a:extLst>
                <a:ext uri="{FF2B5EF4-FFF2-40B4-BE49-F238E27FC236}">
                  <a16:creationId xmlns:a16="http://schemas.microsoft.com/office/drawing/2014/main" id="{300384B6-5ED6-4F91-A548-B706D837513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2" name="Rectangle 28">
              <a:extLst>
                <a:ext uri="{FF2B5EF4-FFF2-40B4-BE49-F238E27FC236}">
                  <a16:creationId xmlns:a16="http://schemas.microsoft.com/office/drawing/2014/main" id="{337AFFAE-C182-463C-9459-8AB3C69D9A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3" name="Rectangle 29">
              <a:extLst>
                <a:ext uri="{FF2B5EF4-FFF2-40B4-BE49-F238E27FC236}">
                  <a16:creationId xmlns:a16="http://schemas.microsoft.com/office/drawing/2014/main" id="{510ACF17-C3F0-42BF-BDEB-D079277121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34" name="Isosceles Triangle 33">
              <a:extLst>
                <a:ext uri="{FF2B5EF4-FFF2-40B4-BE49-F238E27FC236}">
                  <a16:creationId xmlns:a16="http://schemas.microsoft.com/office/drawing/2014/main" id="{E804EFD0-B84E-476F-9FC6-6C4A42EA005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36" name="Rectangle 35">
            <a:extLst>
              <a:ext uri="{FF2B5EF4-FFF2-40B4-BE49-F238E27FC236}">
                <a16:creationId xmlns:a16="http://schemas.microsoft.com/office/drawing/2014/main" id="{87BD1F4E-A66D-4C06-86DA-8D56CA7A3B4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977719" y="0"/>
            <a:ext cx="621428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itle 1"/>
          <p:cNvSpPr txBox="1">
            <a:spLocks/>
          </p:cNvSpPr>
          <p:nvPr/>
        </p:nvSpPr>
        <p:spPr>
          <a:xfrm>
            <a:off x="8001000" y="381000"/>
            <a:ext cx="2438400" cy="457200"/>
          </a:xfrm>
          <a:prstGeom prst="rect">
            <a:avLst/>
          </a:prstGeom>
          <a:noFill/>
        </p:spPr>
        <p:txBody>
          <a:bodyPr/>
          <a:lstStyle>
            <a:lvl1pPr algn="r" defTabSz="914400" rtl="0" eaLnBrk="1" latinLnBrk="0" hangingPunct="1">
              <a:spcBef>
                <a:spcPct val="0"/>
              </a:spcBef>
              <a:buNone/>
              <a:defRPr sz="2400" i="1" kern="1200" cap="all" spc="100" baseline="0">
                <a:solidFill>
                  <a:schemeClr val="bg1"/>
                </a:solidFill>
                <a:latin typeface="+mj-lt"/>
                <a:ea typeface="+mj-ea"/>
                <a:cs typeface="+mj-cs"/>
              </a:defRPr>
            </a:lvl1pPr>
          </a:lstStyle>
          <a:p>
            <a:endParaRPr lang="en-US" b="1" i="0" dirty="0"/>
          </a:p>
        </p:txBody>
      </p:sp>
      <p:pic>
        <p:nvPicPr>
          <p:cNvPr id="5" name="Picture 4"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graphicFrame>
        <p:nvGraphicFramePr>
          <p:cNvPr id="7" name="Content Placeholder 2">
            <a:extLst>
              <a:ext uri="{FF2B5EF4-FFF2-40B4-BE49-F238E27FC236}">
                <a16:creationId xmlns:a16="http://schemas.microsoft.com/office/drawing/2014/main" id="{31095E43-7FE7-4F77-8957-2CD000660AD7}"/>
              </a:ext>
            </a:extLst>
          </p:cNvPr>
          <p:cNvGraphicFramePr>
            <a:graphicFrameLocks noGrp="1"/>
          </p:cNvGraphicFramePr>
          <p:nvPr>
            <p:ph idx="4294967295"/>
            <p:extLst>
              <p:ext uri="{D42A27DB-BD31-4B8C-83A1-F6EECF244321}">
                <p14:modId xmlns:p14="http://schemas.microsoft.com/office/powerpoint/2010/main" val="438105562"/>
              </p:ext>
            </p:extLst>
          </p:nvPr>
        </p:nvGraphicFramePr>
        <p:xfrm>
          <a:off x="2485033" y="934975"/>
          <a:ext cx="6628804" cy="4979581"/>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134402720"/>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Content Placeholder 2">
            <a:extLst>
              <a:ext uri="{FF2B5EF4-FFF2-40B4-BE49-F238E27FC236}">
                <a16:creationId xmlns:a16="http://schemas.microsoft.com/office/drawing/2014/main" id="{A8EC12FB-1DD0-4577-A897-E6FAB14823D8}"/>
              </a:ext>
            </a:extLst>
          </p:cNvPr>
          <p:cNvGraphicFramePr>
            <a:graphicFrameLocks noGrp="1"/>
          </p:cNvGraphicFramePr>
          <p:nvPr>
            <p:ph idx="1"/>
            <p:extLst>
              <p:ext uri="{D42A27DB-BD31-4B8C-83A1-F6EECF244321}">
                <p14:modId xmlns:p14="http://schemas.microsoft.com/office/powerpoint/2010/main" val="1717929291"/>
              </p:ext>
            </p:extLst>
          </p:nvPr>
        </p:nvGraphicFramePr>
        <p:xfrm>
          <a:off x="808992" y="1210525"/>
          <a:ext cx="8072718" cy="43434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Title 1"/>
          <p:cNvSpPr txBox="1">
            <a:spLocks/>
          </p:cNvSpPr>
          <p:nvPr/>
        </p:nvSpPr>
        <p:spPr>
          <a:xfrm>
            <a:off x="8001000" y="381000"/>
            <a:ext cx="2438400" cy="457200"/>
          </a:xfrm>
          <a:prstGeom prst="rect">
            <a:avLst/>
          </a:prstGeom>
          <a:noFill/>
        </p:spPr>
        <p:txBody>
          <a:bodyPr/>
          <a:lstStyle>
            <a:lvl1pPr algn="r" defTabSz="914400" rtl="0" eaLnBrk="1" latinLnBrk="0" hangingPunct="1">
              <a:spcBef>
                <a:spcPct val="0"/>
              </a:spcBef>
              <a:buNone/>
              <a:defRPr sz="2400" i="1" kern="1200" cap="all" spc="100" baseline="0">
                <a:solidFill>
                  <a:schemeClr val="bg1"/>
                </a:solidFill>
                <a:latin typeface="+mj-lt"/>
                <a:ea typeface="+mj-ea"/>
                <a:cs typeface="+mj-cs"/>
              </a:defRPr>
            </a:lvl1pPr>
          </a:lstStyle>
          <a:p>
            <a:endParaRPr lang="en-US" b="1" i="0" dirty="0"/>
          </a:p>
        </p:txBody>
      </p:sp>
      <p:pic>
        <p:nvPicPr>
          <p:cNvPr id="5" name="Picture 4"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2211139703"/>
      </p:ext>
    </p:extLst>
  </p:cSld>
  <p:clrMapOvr>
    <a:masterClrMapping/>
  </p:clrMapOvr>
  <mc:AlternateContent xmlns:mc="http://schemas.openxmlformats.org/markup-compatibility/2006" xmlns:p14="http://schemas.microsoft.com/office/powerpoint/2010/main">
    <mc:Choice Requires="p14">
      <p:transition spd="slow" p14:dur="3400" advClick="0">
        <p14:reveal/>
      </p:transition>
    </mc:Choice>
    <mc:Fallback xmlns="">
      <p:transition spd="slow" advClick="0">
        <p:fade/>
      </p:transition>
    </mc:Fallback>
  </mc:AlternateContent>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Content Placeholder 2">
            <a:extLst>
              <a:ext uri="{FF2B5EF4-FFF2-40B4-BE49-F238E27FC236}">
                <a16:creationId xmlns:a16="http://schemas.microsoft.com/office/drawing/2014/main" id="{D4D4B225-5C28-4853-BEC1-A5241EBE6C10}"/>
              </a:ext>
            </a:extLst>
          </p:cNvPr>
          <p:cNvGraphicFramePr>
            <a:graphicFrameLocks noGrp="1"/>
          </p:cNvGraphicFramePr>
          <p:nvPr>
            <p:ph idx="4294967295"/>
            <p:extLst>
              <p:ext uri="{D42A27DB-BD31-4B8C-83A1-F6EECF244321}">
                <p14:modId xmlns:p14="http://schemas.microsoft.com/office/powerpoint/2010/main" val="1190977854"/>
              </p:ext>
            </p:extLst>
          </p:nvPr>
        </p:nvGraphicFramePr>
        <p:xfrm>
          <a:off x="796413" y="1257300"/>
          <a:ext cx="7937500" cy="43434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Title 1"/>
          <p:cNvSpPr txBox="1">
            <a:spLocks/>
          </p:cNvSpPr>
          <p:nvPr/>
        </p:nvSpPr>
        <p:spPr>
          <a:xfrm>
            <a:off x="8001000" y="381000"/>
            <a:ext cx="2438400" cy="457200"/>
          </a:xfrm>
          <a:prstGeom prst="rect">
            <a:avLst/>
          </a:prstGeom>
          <a:noFill/>
        </p:spPr>
        <p:txBody>
          <a:bodyPr/>
          <a:lstStyle>
            <a:lvl1pPr algn="r" defTabSz="914400" rtl="0" eaLnBrk="1" latinLnBrk="0" hangingPunct="1">
              <a:spcBef>
                <a:spcPct val="0"/>
              </a:spcBef>
              <a:buNone/>
              <a:defRPr sz="2400" i="1" kern="1200" cap="all" spc="100" baseline="0">
                <a:solidFill>
                  <a:schemeClr val="bg1"/>
                </a:solidFill>
                <a:latin typeface="+mj-lt"/>
                <a:ea typeface="+mj-ea"/>
                <a:cs typeface="+mj-cs"/>
              </a:defRPr>
            </a:lvl1pPr>
          </a:lstStyle>
          <a:p>
            <a:endParaRPr lang="en-US" b="1" i="0" dirty="0"/>
          </a:p>
        </p:txBody>
      </p:sp>
      <p:pic>
        <p:nvPicPr>
          <p:cNvPr id="5" name="Picture 4"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3653934475"/>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Straight Connector 9">
            <a:extLst>
              <a:ext uri="{FF2B5EF4-FFF2-40B4-BE49-F238E27FC236}">
                <a16:creationId xmlns:a16="http://schemas.microsoft.com/office/drawing/2014/main" id="{0B5F7E3B-C5F1-40E0-A491-558BAFBC112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241804" y="1460500"/>
            <a:ext cx="0" cy="3937000"/>
          </a:xfrm>
          <a:prstGeom prst="line">
            <a:avLst/>
          </a:prstGeom>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a:xfrm>
            <a:off x="525480" y="1799303"/>
            <a:ext cx="3367359" cy="2462981"/>
          </a:xfrm>
        </p:spPr>
        <p:txBody>
          <a:bodyPr anchor="ctr">
            <a:noAutofit/>
          </a:bodyPr>
          <a:lstStyle/>
          <a:p>
            <a:pPr lvl="2" algn="ctr" defTabSz="457200" rtl="0">
              <a:spcBef>
                <a:spcPct val="0"/>
              </a:spcBef>
            </a:pPr>
            <a:r>
              <a:rPr lang="en-US" sz="3200" b="1" dirty="0">
                <a:solidFill>
                  <a:schemeClr val="accent2">
                    <a:lumMod val="75000"/>
                  </a:schemeClr>
                </a:solidFill>
              </a:rPr>
              <a:t>Negative symptoms  </a:t>
            </a:r>
            <a:br>
              <a:rPr lang="en-US" sz="3200" b="1" dirty="0">
                <a:solidFill>
                  <a:schemeClr val="accent2">
                    <a:lumMod val="75000"/>
                  </a:schemeClr>
                </a:solidFill>
              </a:rPr>
            </a:br>
            <a:r>
              <a:rPr lang="en-US" sz="3200" dirty="0">
                <a:solidFill>
                  <a:schemeClr val="accent2">
                    <a:lumMod val="75000"/>
                  </a:schemeClr>
                </a:solidFill>
              </a:rPr>
              <a:t>Loss of functioning</a:t>
            </a:r>
            <a:br>
              <a:rPr lang="en-US" sz="3200" dirty="0">
                <a:solidFill>
                  <a:schemeClr val="accent2">
                    <a:lumMod val="75000"/>
                  </a:schemeClr>
                </a:solidFill>
              </a:rPr>
            </a:br>
            <a:endParaRPr lang="en-US" sz="3200" dirty="0">
              <a:solidFill>
                <a:schemeClr val="accent2">
                  <a:lumMod val="75000"/>
                </a:schemeClr>
              </a:solidFill>
            </a:endParaRPr>
          </a:p>
        </p:txBody>
      </p:sp>
      <p:sp>
        <p:nvSpPr>
          <p:cNvPr id="3" name="Content Placeholder 2"/>
          <p:cNvSpPr>
            <a:spLocks noGrp="1"/>
          </p:cNvSpPr>
          <p:nvPr>
            <p:ph idx="1"/>
          </p:nvPr>
        </p:nvSpPr>
        <p:spPr>
          <a:xfrm>
            <a:off x="4616195" y="1178588"/>
            <a:ext cx="4619706" cy="5224724"/>
          </a:xfrm>
        </p:spPr>
        <p:txBody>
          <a:bodyPr anchor="ctr">
            <a:noAutofit/>
          </a:bodyPr>
          <a:lstStyle/>
          <a:p>
            <a:r>
              <a:rPr lang="en-US" sz="2400" dirty="0">
                <a:solidFill>
                  <a:schemeClr val="accent2">
                    <a:lumMod val="50000"/>
                  </a:schemeClr>
                </a:solidFill>
              </a:rPr>
              <a:t>Emotional flatness or lack of expressiveness </a:t>
            </a:r>
          </a:p>
          <a:p>
            <a:pPr marL="0" indent="0">
              <a:buNone/>
            </a:pPr>
            <a:endParaRPr lang="en-US" sz="2400" dirty="0">
              <a:solidFill>
                <a:schemeClr val="accent2">
                  <a:lumMod val="50000"/>
                </a:schemeClr>
              </a:solidFill>
            </a:endParaRPr>
          </a:p>
          <a:p>
            <a:r>
              <a:rPr lang="en-US" sz="2400" dirty="0">
                <a:solidFill>
                  <a:schemeClr val="accent2">
                    <a:lumMod val="50000"/>
                  </a:schemeClr>
                </a:solidFill>
              </a:rPr>
              <a:t>An inability to start and follow through with activities</a:t>
            </a:r>
          </a:p>
          <a:p>
            <a:endParaRPr lang="en-US" sz="2400" dirty="0">
              <a:solidFill>
                <a:schemeClr val="accent2">
                  <a:lumMod val="50000"/>
                </a:schemeClr>
              </a:solidFill>
            </a:endParaRPr>
          </a:p>
          <a:p>
            <a:r>
              <a:rPr lang="en-US" sz="2400" dirty="0">
                <a:solidFill>
                  <a:schemeClr val="accent2">
                    <a:lumMod val="50000"/>
                  </a:schemeClr>
                </a:solidFill>
              </a:rPr>
              <a:t>Speech that is brief and lacks content</a:t>
            </a:r>
          </a:p>
          <a:p>
            <a:pPr marL="0" indent="0">
              <a:buNone/>
            </a:pPr>
            <a:r>
              <a:rPr lang="en-US" sz="2400" dirty="0">
                <a:solidFill>
                  <a:schemeClr val="accent2">
                    <a:lumMod val="50000"/>
                  </a:schemeClr>
                </a:solidFill>
              </a:rPr>
              <a:t> </a:t>
            </a:r>
          </a:p>
          <a:p>
            <a:r>
              <a:rPr lang="en-US" sz="2400" dirty="0">
                <a:solidFill>
                  <a:schemeClr val="accent2">
                    <a:lumMod val="50000"/>
                  </a:schemeClr>
                </a:solidFill>
              </a:rPr>
              <a:t>Lack of pleasure or interest in life. </a:t>
            </a:r>
          </a:p>
          <a:p>
            <a:pPr marL="0" indent="0">
              <a:buNone/>
            </a:pPr>
            <a:endParaRPr lang="en-US" sz="2400" dirty="0">
              <a:solidFill>
                <a:schemeClr val="accent2">
                  <a:lumMod val="50000"/>
                </a:schemeClr>
              </a:solidFill>
            </a:endParaRPr>
          </a:p>
          <a:p>
            <a:r>
              <a:rPr lang="en-US" sz="2400" dirty="0">
                <a:solidFill>
                  <a:schemeClr val="accent2">
                    <a:lumMod val="50000"/>
                  </a:schemeClr>
                </a:solidFill>
              </a:rPr>
              <a:t>Difficulties with social cues</a:t>
            </a:r>
          </a:p>
          <a:p>
            <a:pPr marL="0" indent="0">
              <a:buNone/>
            </a:pPr>
            <a:r>
              <a:rPr lang="en-US" sz="2400" dirty="0">
                <a:solidFill>
                  <a:schemeClr val="accent2">
                    <a:lumMod val="50000"/>
                  </a:schemeClr>
                </a:solidFill>
              </a:rPr>
              <a:t> </a:t>
            </a:r>
          </a:p>
          <a:p>
            <a:pPr marL="0" indent="0">
              <a:buNone/>
            </a:pPr>
            <a:endParaRPr lang="en-US" sz="2400" dirty="0">
              <a:solidFill>
                <a:schemeClr val="accent2">
                  <a:lumMod val="50000"/>
                </a:schemeClr>
              </a:solidFill>
            </a:endParaRPr>
          </a:p>
        </p:txBody>
      </p:sp>
      <p:pic>
        <p:nvPicPr>
          <p:cNvPr id="5" name="Picture 4"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25580796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grpId="0" nodeType="click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fade">
                                      <p:cBhvr>
                                        <p:cTn id="11" dur="500"/>
                                        <p:tgtEl>
                                          <p:spTgt spid="3">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fade">
                                      <p:cBhvr>
                                        <p:cTn id="16" dur="500"/>
                                        <p:tgtEl>
                                          <p:spTgt spid="3">
                                            <p:txEl>
                                              <p:pRg st="2" end="2"/>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3">
                                            <p:txEl>
                                              <p:pRg st="4" end="4"/>
                                            </p:txEl>
                                          </p:spTgt>
                                        </p:tgtEl>
                                        <p:attrNameLst>
                                          <p:attrName>style.visibility</p:attrName>
                                        </p:attrNameLst>
                                      </p:cBhvr>
                                      <p:to>
                                        <p:strVal val="visible"/>
                                      </p:to>
                                    </p:set>
                                    <p:animEffect transition="in" filter="fade">
                                      <p:cBhvr>
                                        <p:cTn id="21" dur="500"/>
                                        <p:tgtEl>
                                          <p:spTgt spid="3">
                                            <p:txEl>
                                              <p:pRg st="4" end="4"/>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3">
                                            <p:txEl>
                                              <p:pRg st="5" end="5"/>
                                            </p:txEl>
                                          </p:spTgt>
                                        </p:tgtEl>
                                        <p:attrNameLst>
                                          <p:attrName>style.visibility</p:attrName>
                                        </p:attrNameLst>
                                      </p:cBhvr>
                                      <p:to>
                                        <p:strVal val="visible"/>
                                      </p:to>
                                    </p:set>
                                    <p:animEffect transition="in" filter="fade">
                                      <p:cBhvr>
                                        <p:cTn id="26" dur="500"/>
                                        <p:tgtEl>
                                          <p:spTgt spid="3">
                                            <p:txEl>
                                              <p:pRg st="5" end="5"/>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3">
                                            <p:txEl>
                                              <p:pRg st="6" end="6"/>
                                            </p:txEl>
                                          </p:spTgt>
                                        </p:tgtEl>
                                        <p:attrNameLst>
                                          <p:attrName>style.visibility</p:attrName>
                                        </p:attrNameLst>
                                      </p:cBhvr>
                                      <p:to>
                                        <p:strVal val="visible"/>
                                      </p:to>
                                    </p:set>
                                    <p:animEffect transition="in" filter="fade">
                                      <p:cBhvr>
                                        <p:cTn id="31" dur="500"/>
                                        <p:tgtEl>
                                          <p:spTgt spid="3">
                                            <p:txEl>
                                              <p:pRg st="6" end="6"/>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3">
                                            <p:txEl>
                                              <p:pRg st="8" end="8"/>
                                            </p:txEl>
                                          </p:spTgt>
                                        </p:tgtEl>
                                        <p:attrNameLst>
                                          <p:attrName>style.visibility</p:attrName>
                                        </p:attrNameLst>
                                      </p:cBhvr>
                                      <p:to>
                                        <p:strVal val="visible"/>
                                      </p:to>
                                    </p:set>
                                    <p:animEffect transition="in" filter="fade">
                                      <p:cBhvr>
                                        <p:cTn id="36" dur="500"/>
                                        <p:tgtEl>
                                          <p:spTgt spid="3">
                                            <p:txEl>
                                              <p:pRg st="8" end="8"/>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3">
                                            <p:txEl>
                                              <p:pRg st="9" end="9"/>
                                            </p:txEl>
                                          </p:spTgt>
                                        </p:tgtEl>
                                        <p:attrNameLst>
                                          <p:attrName>style.visibility</p:attrName>
                                        </p:attrNameLst>
                                      </p:cBhvr>
                                      <p:to>
                                        <p:strVal val="visible"/>
                                      </p:to>
                                    </p:set>
                                    <p:animEffect transition="in" filter="fade">
                                      <p:cBhvr>
                                        <p:cTn id="41" dur="500"/>
                                        <p:tgtEl>
                                          <p:spTgt spid="3">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Content Placeholder 2">
            <a:extLst>
              <a:ext uri="{FF2B5EF4-FFF2-40B4-BE49-F238E27FC236}">
                <a16:creationId xmlns:a16="http://schemas.microsoft.com/office/drawing/2014/main" id="{2EBBA568-CFB5-4401-AC9F-A304377FE4F2}"/>
              </a:ext>
            </a:extLst>
          </p:cNvPr>
          <p:cNvGraphicFramePr>
            <a:graphicFrameLocks noGrp="1"/>
          </p:cNvGraphicFramePr>
          <p:nvPr>
            <p:ph idx="1"/>
            <p:extLst>
              <p:ext uri="{D42A27DB-BD31-4B8C-83A1-F6EECF244321}">
                <p14:modId xmlns:p14="http://schemas.microsoft.com/office/powerpoint/2010/main" val="1763263025"/>
              </p:ext>
            </p:extLst>
          </p:nvPr>
        </p:nvGraphicFramePr>
        <p:xfrm>
          <a:off x="806823" y="820271"/>
          <a:ext cx="8001000" cy="43434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Title 1"/>
          <p:cNvSpPr txBox="1">
            <a:spLocks/>
          </p:cNvSpPr>
          <p:nvPr/>
        </p:nvSpPr>
        <p:spPr>
          <a:xfrm>
            <a:off x="8001000" y="381000"/>
            <a:ext cx="2438400" cy="457200"/>
          </a:xfrm>
          <a:prstGeom prst="rect">
            <a:avLst/>
          </a:prstGeom>
          <a:noFill/>
        </p:spPr>
        <p:txBody>
          <a:bodyPr/>
          <a:lstStyle>
            <a:lvl1pPr algn="r" defTabSz="914400" rtl="0" eaLnBrk="1" latinLnBrk="0" hangingPunct="1">
              <a:spcBef>
                <a:spcPct val="0"/>
              </a:spcBef>
              <a:buNone/>
              <a:defRPr sz="2400" i="1" kern="1200" cap="all" spc="100" baseline="0">
                <a:solidFill>
                  <a:schemeClr val="bg1"/>
                </a:solidFill>
                <a:latin typeface="+mj-lt"/>
                <a:ea typeface="+mj-ea"/>
                <a:cs typeface="+mj-cs"/>
              </a:defRPr>
            </a:lvl1pPr>
          </a:lstStyle>
          <a:p>
            <a:endParaRPr lang="en-US" b="1" i="0" dirty="0"/>
          </a:p>
        </p:txBody>
      </p:sp>
      <p:pic>
        <p:nvPicPr>
          <p:cNvPr id="5" name="Picture 4"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4215365927"/>
      </p:ext>
    </p:extLst>
  </p:cSld>
  <p:clrMapOvr>
    <a:masterClrMapping/>
  </p:clrMapOvr>
  <mc:AlternateContent xmlns:mc="http://schemas.openxmlformats.org/markup-compatibility/2006" xmlns:p14="http://schemas.microsoft.com/office/powerpoint/2010/main">
    <mc:Choice Requires="p14">
      <p:transition spd="slow" p14:dur="3400" advClick="0">
        <p14:reveal/>
      </p:transition>
    </mc:Choice>
    <mc:Fallback xmlns="">
      <p:transition spd="slow" advClick="0">
        <p:fade/>
      </p:transition>
    </mc:Fallback>
  </mc:AlternateContent>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Content Placeholder 2">
            <a:extLst>
              <a:ext uri="{FF2B5EF4-FFF2-40B4-BE49-F238E27FC236}">
                <a16:creationId xmlns:a16="http://schemas.microsoft.com/office/drawing/2014/main" id="{23E5C388-002A-404E-B982-365DADAE341D}"/>
              </a:ext>
            </a:extLst>
          </p:cNvPr>
          <p:cNvGraphicFramePr>
            <a:graphicFrameLocks noGrp="1"/>
          </p:cNvGraphicFramePr>
          <p:nvPr>
            <p:ph idx="4294967295"/>
            <p:extLst>
              <p:ext uri="{D42A27DB-BD31-4B8C-83A1-F6EECF244321}">
                <p14:modId xmlns:p14="http://schemas.microsoft.com/office/powerpoint/2010/main" val="1383824385"/>
              </p:ext>
            </p:extLst>
          </p:nvPr>
        </p:nvGraphicFramePr>
        <p:xfrm>
          <a:off x="663677" y="1005195"/>
          <a:ext cx="8162925" cy="43434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Title 1"/>
          <p:cNvSpPr txBox="1">
            <a:spLocks/>
          </p:cNvSpPr>
          <p:nvPr/>
        </p:nvSpPr>
        <p:spPr>
          <a:xfrm>
            <a:off x="8001000" y="381000"/>
            <a:ext cx="2438400" cy="457200"/>
          </a:xfrm>
          <a:prstGeom prst="rect">
            <a:avLst/>
          </a:prstGeom>
          <a:noFill/>
        </p:spPr>
        <p:txBody>
          <a:bodyPr/>
          <a:lstStyle>
            <a:lvl1pPr algn="r" defTabSz="914400" rtl="0" eaLnBrk="1" latinLnBrk="0" hangingPunct="1">
              <a:spcBef>
                <a:spcPct val="0"/>
              </a:spcBef>
              <a:buNone/>
              <a:defRPr sz="2400" i="1" kern="1200" cap="all" spc="100" baseline="0">
                <a:solidFill>
                  <a:schemeClr val="bg1"/>
                </a:solidFill>
                <a:latin typeface="+mj-lt"/>
                <a:ea typeface="+mj-ea"/>
                <a:cs typeface="+mj-cs"/>
              </a:defRPr>
            </a:lvl1pPr>
          </a:lstStyle>
          <a:p>
            <a:endParaRPr lang="en-US" b="1" i="0" dirty="0"/>
          </a:p>
        </p:txBody>
      </p:sp>
      <p:pic>
        <p:nvPicPr>
          <p:cNvPr id="5" name="Picture 4"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3338866931"/>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920209C-E85B-4D6F-A56F-724F5ADA811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1" name="Straight Connector 10">
              <a:extLst>
                <a:ext uri="{FF2B5EF4-FFF2-40B4-BE49-F238E27FC236}">
                  <a16:creationId xmlns:a16="http://schemas.microsoft.com/office/drawing/2014/main" id="{9125522E-1DFD-4F78-912B-B922A2D39DAE}"/>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FDA72C10-FE9D-49B3-80CB-A7EE8BCB38F9}"/>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3" name="Rectangle 23">
              <a:extLst>
                <a:ext uri="{FF2B5EF4-FFF2-40B4-BE49-F238E27FC236}">
                  <a16:creationId xmlns:a16="http://schemas.microsoft.com/office/drawing/2014/main" id="{6E7DF470-1055-45E4-AB9D-11E42EC538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 name="Rectangle 25">
              <a:extLst>
                <a:ext uri="{FF2B5EF4-FFF2-40B4-BE49-F238E27FC236}">
                  <a16:creationId xmlns:a16="http://schemas.microsoft.com/office/drawing/2014/main" id="{6AA35CFF-3837-4B7F-B875-718AC2E14EE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Isosceles Triangle 14">
              <a:extLst>
                <a:ext uri="{FF2B5EF4-FFF2-40B4-BE49-F238E27FC236}">
                  <a16:creationId xmlns:a16="http://schemas.microsoft.com/office/drawing/2014/main" id="{62F41804-A347-47E3-8BD8-BD00CF2F644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Rectangle 27">
              <a:extLst>
                <a:ext uri="{FF2B5EF4-FFF2-40B4-BE49-F238E27FC236}">
                  <a16:creationId xmlns:a16="http://schemas.microsoft.com/office/drawing/2014/main" id="{76894B81-EE9C-4546-BCFA-DD9ED2C0ADB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8">
              <a:extLst>
                <a:ext uri="{FF2B5EF4-FFF2-40B4-BE49-F238E27FC236}">
                  <a16:creationId xmlns:a16="http://schemas.microsoft.com/office/drawing/2014/main" id="{3AF181D1-71AC-43D8-A6E1-D4C488D5DC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9">
              <a:extLst>
                <a:ext uri="{FF2B5EF4-FFF2-40B4-BE49-F238E27FC236}">
                  <a16:creationId xmlns:a16="http://schemas.microsoft.com/office/drawing/2014/main" id="{4132D661-917C-4D2D-8E37-8590B55D91F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Isosceles Triangle 18">
              <a:extLst>
                <a:ext uri="{FF2B5EF4-FFF2-40B4-BE49-F238E27FC236}">
                  <a16:creationId xmlns:a16="http://schemas.microsoft.com/office/drawing/2014/main" id="{7969643D-8B71-434D-A235-68CB241F9DC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DF15C24A-4BCF-47C0-B2FA-76A0EF3384D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7" name="Rectangle 21">
            <a:extLst>
              <a:ext uri="{FF2B5EF4-FFF2-40B4-BE49-F238E27FC236}">
                <a16:creationId xmlns:a16="http://schemas.microsoft.com/office/drawing/2014/main" id="{655AE6B0-AC9E-4167-806F-E9DB135FC46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 name="Group 23">
            <a:extLst>
              <a:ext uri="{FF2B5EF4-FFF2-40B4-BE49-F238E27FC236}">
                <a16:creationId xmlns:a16="http://schemas.microsoft.com/office/drawing/2014/main" id="{3523416A-383B-4FDC-B4C9-D8EDDFE9C0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329267" y="-8467"/>
            <a:ext cx="4766733" cy="6866467"/>
            <a:chOff x="7425267" y="-8467"/>
            <a:chExt cx="4766733" cy="6866467"/>
          </a:xfrm>
        </p:grpSpPr>
        <p:cxnSp>
          <p:nvCxnSpPr>
            <p:cNvPr id="25" name="Straight Connector 24">
              <a:extLst>
                <a:ext uri="{FF2B5EF4-FFF2-40B4-BE49-F238E27FC236}">
                  <a16:creationId xmlns:a16="http://schemas.microsoft.com/office/drawing/2014/main" id="{CB0D29D5-3F7C-4197-821B-6D60A66CC04B}"/>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rgbClr val="BFBFBF">
                  <a:alpha val="75000"/>
                </a:srgb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347FB49A-3541-428A-AADE-682A3C50563D}"/>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rgbClr val="BFBFBF">
                  <a:alpha val="80000"/>
                </a:srgbClr>
              </a:solidFill>
            </a:ln>
          </p:spPr>
          <p:style>
            <a:lnRef idx="2">
              <a:schemeClr val="accent1"/>
            </a:lnRef>
            <a:fillRef idx="0">
              <a:schemeClr val="accent1"/>
            </a:fillRef>
            <a:effectRef idx="1">
              <a:schemeClr val="accent1"/>
            </a:effectRef>
            <a:fontRef idx="minor">
              <a:schemeClr val="tx1"/>
            </a:fontRef>
          </p:style>
        </p:cxnSp>
        <p:sp>
          <p:nvSpPr>
            <p:cNvPr id="27" name="Rectangle 23">
              <a:extLst>
                <a:ext uri="{FF2B5EF4-FFF2-40B4-BE49-F238E27FC236}">
                  <a16:creationId xmlns:a16="http://schemas.microsoft.com/office/drawing/2014/main" id="{D96F53DC-08F1-42C6-B558-B83D54B2766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8" name="Rectangle 25">
              <a:extLst>
                <a:ext uri="{FF2B5EF4-FFF2-40B4-BE49-F238E27FC236}">
                  <a16:creationId xmlns:a16="http://schemas.microsoft.com/office/drawing/2014/main" id="{AFE48CAF-A51C-463F-A570-ED99439A5CA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9" name="Isosceles Triangle 28">
              <a:extLst>
                <a:ext uri="{FF2B5EF4-FFF2-40B4-BE49-F238E27FC236}">
                  <a16:creationId xmlns:a16="http://schemas.microsoft.com/office/drawing/2014/main" id="{01F0C48B-50FF-4351-8207-16D09604831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30" name="Rectangle 27">
              <a:extLst>
                <a:ext uri="{FF2B5EF4-FFF2-40B4-BE49-F238E27FC236}">
                  <a16:creationId xmlns:a16="http://schemas.microsoft.com/office/drawing/2014/main" id="{300384B6-5ED6-4F91-A548-B706D837513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1" name="Rectangle 28">
              <a:extLst>
                <a:ext uri="{FF2B5EF4-FFF2-40B4-BE49-F238E27FC236}">
                  <a16:creationId xmlns:a16="http://schemas.microsoft.com/office/drawing/2014/main" id="{337AFFAE-C182-463C-9459-8AB3C69D9A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2" name="Rectangle 29">
              <a:extLst>
                <a:ext uri="{FF2B5EF4-FFF2-40B4-BE49-F238E27FC236}">
                  <a16:creationId xmlns:a16="http://schemas.microsoft.com/office/drawing/2014/main" id="{510ACF17-C3F0-42BF-BDEB-D079277121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33" name="Isosceles Triangle 32">
              <a:extLst>
                <a:ext uri="{FF2B5EF4-FFF2-40B4-BE49-F238E27FC236}">
                  <a16:creationId xmlns:a16="http://schemas.microsoft.com/office/drawing/2014/main" id="{E804EFD0-B84E-476F-9FC6-6C4A42EA005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35" name="Rectangle 34">
            <a:extLst>
              <a:ext uri="{FF2B5EF4-FFF2-40B4-BE49-F238E27FC236}">
                <a16:creationId xmlns:a16="http://schemas.microsoft.com/office/drawing/2014/main" id="{87BD1F4E-A66D-4C06-86DA-8D56CA7A3B4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977719" y="0"/>
            <a:ext cx="621428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graphicFrame>
        <p:nvGraphicFramePr>
          <p:cNvPr id="8" name="Content Placeholder 2">
            <a:extLst>
              <a:ext uri="{FF2B5EF4-FFF2-40B4-BE49-F238E27FC236}">
                <a16:creationId xmlns:a16="http://schemas.microsoft.com/office/drawing/2014/main" id="{314B03E3-B51E-448F-B1B6-148FFC8EA1B1}"/>
              </a:ext>
            </a:extLst>
          </p:cNvPr>
          <p:cNvGraphicFramePr>
            <a:graphicFrameLocks noGrp="1"/>
          </p:cNvGraphicFramePr>
          <p:nvPr>
            <p:ph idx="4294967295"/>
            <p:extLst>
              <p:ext uri="{D42A27DB-BD31-4B8C-83A1-F6EECF244321}">
                <p14:modId xmlns:p14="http://schemas.microsoft.com/office/powerpoint/2010/main" val="775050981"/>
              </p:ext>
            </p:extLst>
          </p:nvPr>
        </p:nvGraphicFramePr>
        <p:xfrm>
          <a:off x="4916553" y="944563"/>
          <a:ext cx="6628804" cy="4979581"/>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415740416"/>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D920209C-E85B-4D6F-A56F-724F5ADA811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2" name="Straight Connector 11">
              <a:extLst>
                <a:ext uri="{FF2B5EF4-FFF2-40B4-BE49-F238E27FC236}">
                  <a16:creationId xmlns:a16="http://schemas.microsoft.com/office/drawing/2014/main" id="{9125522E-1DFD-4F78-912B-B922A2D39DAE}"/>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FDA72C10-FE9D-49B3-80CB-A7EE8BCB38F9}"/>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4" name="Rectangle 23">
              <a:extLst>
                <a:ext uri="{FF2B5EF4-FFF2-40B4-BE49-F238E27FC236}">
                  <a16:creationId xmlns:a16="http://schemas.microsoft.com/office/drawing/2014/main" id="{6E7DF470-1055-45E4-AB9D-11E42EC538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5">
              <a:extLst>
                <a:ext uri="{FF2B5EF4-FFF2-40B4-BE49-F238E27FC236}">
                  <a16:creationId xmlns:a16="http://schemas.microsoft.com/office/drawing/2014/main" id="{6AA35CFF-3837-4B7F-B875-718AC2E14EE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Isosceles Triangle 15">
              <a:extLst>
                <a:ext uri="{FF2B5EF4-FFF2-40B4-BE49-F238E27FC236}">
                  <a16:creationId xmlns:a16="http://schemas.microsoft.com/office/drawing/2014/main" id="{62F41804-A347-47E3-8BD8-BD00CF2F644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7">
              <a:extLst>
                <a:ext uri="{FF2B5EF4-FFF2-40B4-BE49-F238E27FC236}">
                  <a16:creationId xmlns:a16="http://schemas.microsoft.com/office/drawing/2014/main" id="{76894B81-EE9C-4546-BCFA-DD9ED2C0ADB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8">
              <a:extLst>
                <a:ext uri="{FF2B5EF4-FFF2-40B4-BE49-F238E27FC236}">
                  <a16:creationId xmlns:a16="http://schemas.microsoft.com/office/drawing/2014/main" id="{3AF181D1-71AC-43D8-A6E1-D4C488D5DC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9">
              <a:extLst>
                <a:ext uri="{FF2B5EF4-FFF2-40B4-BE49-F238E27FC236}">
                  <a16:creationId xmlns:a16="http://schemas.microsoft.com/office/drawing/2014/main" id="{4132D661-917C-4D2D-8E37-8590B55D91F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7969643D-8B71-434D-A235-68CB241F9DC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Isosceles Triangle 20">
              <a:extLst>
                <a:ext uri="{FF2B5EF4-FFF2-40B4-BE49-F238E27FC236}">
                  <a16:creationId xmlns:a16="http://schemas.microsoft.com/office/drawing/2014/main" id="{DF15C24A-4BCF-47C0-B2FA-76A0EF3384D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23" name="Rectangle 22">
            <a:extLst>
              <a:ext uri="{FF2B5EF4-FFF2-40B4-BE49-F238E27FC236}">
                <a16:creationId xmlns:a16="http://schemas.microsoft.com/office/drawing/2014/main" id="{655AE6B0-AC9E-4167-806F-E9DB135FC46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24">
            <a:extLst>
              <a:ext uri="{FF2B5EF4-FFF2-40B4-BE49-F238E27FC236}">
                <a16:creationId xmlns:a16="http://schemas.microsoft.com/office/drawing/2014/main" id="{3523416A-383B-4FDC-B4C9-D8EDDFE9C0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329267" y="-8467"/>
            <a:ext cx="4766733" cy="6866467"/>
            <a:chOff x="7425267" y="-8467"/>
            <a:chExt cx="4766733" cy="6866467"/>
          </a:xfrm>
        </p:grpSpPr>
        <p:cxnSp>
          <p:nvCxnSpPr>
            <p:cNvPr id="26" name="Straight Connector 25">
              <a:extLst>
                <a:ext uri="{FF2B5EF4-FFF2-40B4-BE49-F238E27FC236}">
                  <a16:creationId xmlns:a16="http://schemas.microsoft.com/office/drawing/2014/main" id="{CB0D29D5-3F7C-4197-821B-6D60A66CC04B}"/>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rgbClr val="BFBFBF">
                  <a:alpha val="75000"/>
                </a:srgb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347FB49A-3541-428A-AADE-682A3C50563D}"/>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rgbClr val="BFBFBF">
                  <a:alpha val="80000"/>
                </a:srgbClr>
              </a:solidFill>
            </a:ln>
          </p:spPr>
          <p:style>
            <a:lnRef idx="2">
              <a:schemeClr val="accent1"/>
            </a:lnRef>
            <a:fillRef idx="0">
              <a:schemeClr val="accent1"/>
            </a:fillRef>
            <a:effectRef idx="1">
              <a:schemeClr val="accent1"/>
            </a:effectRef>
            <a:fontRef idx="minor">
              <a:schemeClr val="tx1"/>
            </a:fontRef>
          </p:style>
        </p:cxnSp>
        <p:sp>
          <p:nvSpPr>
            <p:cNvPr id="28" name="Rectangle 23">
              <a:extLst>
                <a:ext uri="{FF2B5EF4-FFF2-40B4-BE49-F238E27FC236}">
                  <a16:creationId xmlns:a16="http://schemas.microsoft.com/office/drawing/2014/main" id="{D96F53DC-08F1-42C6-B558-B83D54B2766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9" name="Rectangle 25">
              <a:extLst>
                <a:ext uri="{FF2B5EF4-FFF2-40B4-BE49-F238E27FC236}">
                  <a16:creationId xmlns:a16="http://schemas.microsoft.com/office/drawing/2014/main" id="{AFE48CAF-A51C-463F-A570-ED99439A5CA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0" name="Isosceles Triangle 29">
              <a:extLst>
                <a:ext uri="{FF2B5EF4-FFF2-40B4-BE49-F238E27FC236}">
                  <a16:creationId xmlns:a16="http://schemas.microsoft.com/office/drawing/2014/main" id="{01F0C48B-50FF-4351-8207-16D09604831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31" name="Rectangle 27">
              <a:extLst>
                <a:ext uri="{FF2B5EF4-FFF2-40B4-BE49-F238E27FC236}">
                  <a16:creationId xmlns:a16="http://schemas.microsoft.com/office/drawing/2014/main" id="{300384B6-5ED6-4F91-A548-B706D837513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2" name="Rectangle 28">
              <a:extLst>
                <a:ext uri="{FF2B5EF4-FFF2-40B4-BE49-F238E27FC236}">
                  <a16:creationId xmlns:a16="http://schemas.microsoft.com/office/drawing/2014/main" id="{337AFFAE-C182-463C-9459-8AB3C69D9A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3" name="Rectangle 29">
              <a:extLst>
                <a:ext uri="{FF2B5EF4-FFF2-40B4-BE49-F238E27FC236}">
                  <a16:creationId xmlns:a16="http://schemas.microsoft.com/office/drawing/2014/main" id="{510ACF17-C3F0-42BF-BDEB-D079277121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34" name="Isosceles Triangle 33">
              <a:extLst>
                <a:ext uri="{FF2B5EF4-FFF2-40B4-BE49-F238E27FC236}">
                  <a16:creationId xmlns:a16="http://schemas.microsoft.com/office/drawing/2014/main" id="{E804EFD0-B84E-476F-9FC6-6C4A42EA005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36" name="Rectangle 35">
            <a:extLst>
              <a:ext uri="{FF2B5EF4-FFF2-40B4-BE49-F238E27FC236}">
                <a16:creationId xmlns:a16="http://schemas.microsoft.com/office/drawing/2014/main" id="{87BD1F4E-A66D-4C06-86DA-8D56CA7A3B4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977719" y="0"/>
            <a:ext cx="621428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itle 1"/>
          <p:cNvSpPr txBox="1">
            <a:spLocks/>
          </p:cNvSpPr>
          <p:nvPr/>
        </p:nvSpPr>
        <p:spPr>
          <a:xfrm>
            <a:off x="8001000" y="381000"/>
            <a:ext cx="2438400" cy="457200"/>
          </a:xfrm>
          <a:prstGeom prst="rect">
            <a:avLst/>
          </a:prstGeom>
          <a:noFill/>
        </p:spPr>
        <p:txBody>
          <a:bodyPr/>
          <a:lstStyle>
            <a:lvl1pPr algn="r" defTabSz="914400" rtl="0" eaLnBrk="1" latinLnBrk="0" hangingPunct="1">
              <a:spcBef>
                <a:spcPct val="0"/>
              </a:spcBef>
              <a:buNone/>
              <a:defRPr sz="2400" i="1" kern="1200" cap="all" spc="100" baseline="0">
                <a:solidFill>
                  <a:schemeClr val="bg1"/>
                </a:solidFill>
                <a:latin typeface="+mj-lt"/>
                <a:ea typeface="+mj-ea"/>
                <a:cs typeface="+mj-cs"/>
              </a:defRPr>
            </a:lvl1pPr>
          </a:lstStyle>
          <a:p>
            <a:endParaRPr lang="en-US" b="1" i="0" dirty="0"/>
          </a:p>
        </p:txBody>
      </p:sp>
      <p:pic>
        <p:nvPicPr>
          <p:cNvPr id="5" name="Picture 4"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graphicFrame>
        <p:nvGraphicFramePr>
          <p:cNvPr id="7" name="Content Placeholder 2">
            <a:extLst>
              <a:ext uri="{FF2B5EF4-FFF2-40B4-BE49-F238E27FC236}">
                <a16:creationId xmlns:a16="http://schemas.microsoft.com/office/drawing/2014/main" id="{014208B6-D3E3-4C4D-AFD7-386344E8DAA2}"/>
              </a:ext>
            </a:extLst>
          </p:cNvPr>
          <p:cNvGraphicFramePr>
            <a:graphicFrameLocks noGrp="1"/>
          </p:cNvGraphicFramePr>
          <p:nvPr>
            <p:ph idx="4294967295"/>
            <p:extLst>
              <p:ext uri="{D42A27DB-BD31-4B8C-83A1-F6EECF244321}">
                <p14:modId xmlns:p14="http://schemas.microsoft.com/office/powerpoint/2010/main" val="591193210"/>
              </p:ext>
            </p:extLst>
          </p:nvPr>
        </p:nvGraphicFramePr>
        <p:xfrm>
          <a:off x="4916553" y="944563"/>
          <a:ext cx="6628804" cy="4979581"/>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90484059"/>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D920209C-E85B-4D6F-A56F-724F5ADA811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2" name="Straight Connector 11">
              <a:extLst>
                <a:ext uri="{FF2B5EF4-FFF2-40B4-BE49-F238E27FC236}">
                  <a16:creationId xmlns:a16="http://schemas.microsoft.com/office/drawing/2014/main" id="{9125522E-1DFD-4F78-912B-B922A2D39DAE}"/>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FDA72C10-FE9D-49B3-80CB-A7EE8BCB38F9}"/>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4" name="Rectangle 23">
              <a:extLst>
                <a:ext uri="{FF2B5EF4-FFF2-40B4-BE49-F238E27FC236}">
                  <a16:creationId xmlns:a16="http://schemas.microsoft.com/office/drawing/2014/main" id="{6E7DF470-1055-45E4-AB9D-11E42EC538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5">
              <a:extLst>
                <a:ext uri="{FF2B5EF4-FFF2-40B4-BE49-F238E27FC236}">
                  <a16:creationId xmlns:a16="http://schemas.microsoft.com/office/drawing/2014/main" id="{6AA35CFF-3837-4B7F-B875-718AC2E14EE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Isosceles Triangle 15">
              <a:extLst>
                <a:ext uri="{FF2B5EF4-FFF2-40B4-BE49-F238E27FC236}">
                  <a16:creationId xmlns:a16="http://schemas.microsoft.com/office/drawing/2014/main" id="{62F41804-A347-47E3-8BD8-BD00CF2F644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7">
              <a:extLst>
                <a:ext uri="{FF2B5EF4-FFF2-40B4-BE49-F238E27FC236}">
                  <a16:creationId xmlns:a16="http://schemas.microsoft.com/office/drawing/2014/main" id="{76894B81-EE9C-4546-BCFA-DD9ED2C0ADB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8">
              <a:extLst>
                <a:ext uri="{FF2B5EF4-FFF2-40B4-BE49-F238E27FC236}">
                  <a16:creationId xmlns:a16="http://schemas.microsoft.com/office/drawing/2014/main" id="{3AF181D1-71AC-43D8-A6E1-D4C488D5DC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9">
              <a:extLst>
                <a:ext uri="{FF2B5EF4-FFF2-40B4-BE49-F238E27FC236}">
                  <a16:creationId xmlns:a16="http://schemas.microsoft.com/office/drawing/2014/main" id="{4132D661-917C-4D2D-8E37-8590B55D91F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7969643D-8B71-434D-A235-68CB241F9DC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Isosceles Triangle 20">
              <a:extLst>
                <a:ext uri="{FF2B5EF4-FFF2-40B4-BE49-F238E27FC236}">
                  <a16:creationId xmlns:a16="http://schemas.microsoft.com/office/drawing/2014/main" id="{DF15C24A-4BCF-47C0-B2FA-76A0EF3384D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23" name="Rectangle 22">
            <a:extLst>
              <a:ext uri="{FF2B5EF4-FFF2-40B4-BE49-F238E27FC236}">
                <a16:creationId xmlns:a16="http://schemas.microsoft.com/office/drawing/2014/main" id="{655AE6B0-AC9E-4167-806F-E9DB135FC46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24">
            <a:extLst>
              <a:ext uri="{FF2B5EF4-FFF2-40B4-BE49-F238E27FC236}">
                <a16:creationId xmlns:a16="http://schemas.microsoft.com/office/drawing/2014/main" id="{3523416A-383B-4FDC-B4C9-D8EDDFE9C0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329267" y="-8467"/>
            <a:ext cx="4766733" cy="6866467"/>
            <a:chOff x="7425267" y="-8467"/>
            <a:chExt cx="4766733" cy="6866467"/>
          </a:xfrm>
        </p:grpSpPr>
        <p:cxnSp>
          <p:nvCxnSpPr>
            <p:cNvPr id="26" name="Straight Connector 25">
              <a:extLst>
                <a:ext uri="{FF2B5EF4-FFF2-40B4-BE49-F238E27FC236}">
                  <a16:creationId xmlns:a16="http://schemas.microsoft.com/office/drawing/2014/main" id="{CB0D29D5-3F7C-4197-821B-6D60A66CC04B}"/>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rgbClr val="BFBFBF">
                  <a:alpha val="75000"/>
                </a:srgb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347FB49A-3541-428A-AADE-682A3C50563D}"/>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rgbClr val="BFBFBF">
                  <a:alpha val="80000"/>
                </a:srgbClr>
              </a:solidFill>
            </a:ln>
          </p:spPr>
          <p:style>
            <a:lnRef idx="2">
              <a:schemeClr val="accent1"/>
            </a:lnRef>
            <a:fillRef idx="0">
              <a:schemeClr val="accent1"/>
            </a:fillRef>
            <a:effectRef idx="1">
              <a:schemeClr val="accent1"/>
            </a:effectRef>
            <a:fontRef idx="minor">
              <a:schemeClr val="tx1"/>
            </a:fontRef>
          </p:style>
        </p:cxnSp>
        <p:sp>
          <p:nvSpPr>
            <p:cNvPr id="28" name="Rectangle 23">
              <a:extLst>
                <a:ext uri="{FF2B5EF4-FFF2-40B4-BE49-F238E27FC236}">
                  <a16:creationId xmlns:a16="http://schemas.microsoft.com/office/drawing/2014/main" id="{D96F53DC-08F1-42C6-B558-B83D54B2766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9" name="Rectangle 25">
              <a:extLst>
                <a:ext uri="{FF2B5EF4-FFF2-40B4-BE49-F238E27FC236}">
                  <a16:creationId xmlns:a16="http://schemas.microsoft.com/office/drawing/2014/main" id="{AFE48CAF-A51C-463F-A570-ED99439A5CA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0" name="Isosceles Triangle 29">
              <a:extLst>
                <a:ext uri="{FF2B5EF4-FFF2-40B4-BE49-F238E27FC236}">
                  <a16:creationId xmlns:a16="http://schemas.microsoft.com/office/drawing/2014/main" id="{01F0C48B-50FF-4351-8207-16D09604831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31" name="Rectangle 27">
              <a:extLst>
                <a:ext uri="{FF2B5EF4-FFF2-40B4-BE49-F238E27FC236}">
                  <a16:creationId xmlns:a16="http://schemas.microsoft.com/office/drawing/2014/main" id="{300384B6-5ED6-4F91-A548-B706D837513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2" name="Rectangle 28">
              <a:extLst>
                <a:ext uri="{FF2B5EF4-FFF2-40B4-BE49-F238E27FC236}">
                  <a16:creationId xmlns:a16="http://schemas.microsoft.com/office/drawing/2014/main" id="{337AFFAE-C182-463C-9459-8AB3C69D9A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3" name="Rectangle 29">
              <a:extLst>
                <a:ext uri="{FF2B5EF4-FFF2-40B4-BE49-F238E27FC236}">
                  <a16:creationId xmlns:a16="http://schemas.microsoft.com/office/drawing/2014/main" id="{510ACF17-C3F0-42BF-BDEB-D079277121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34" name="Isosceles Triangle 33">
              <a:extLst>
                <a:ext uri="{FF2B5EF4-FFF2-40B4-BE49-F238E27FC236}">
                  <a16:creationId xmlns:a16="http://schemas.microsoft.com/office/drawing/2014/main" id="{E804EFD0-B84E-476F-9FC6-6C4A42EA005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36" name="Rectangle 35">
            <a:extLst>
              <a:ext uri="{FF2B5EF4-FFF2-40B4-BE49-F238E27FC236}">
                <a16:creationId xmlns:a16="http://schemas.microsoft.com/office/drawing/2014/main" id="{87BD1F4E-A66D-4C06-86DA-8D56CA7A3B4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977719" y="0"/>
            <a:ext cx="621428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itle 1"/>
          <p:cNvSpPr txBox="1">
            <a:spLocks/>
          </p:cNvSpPr>
          <p:nvPr/>
        </p:nvSpPr>
        <p:spPr>
          <a:xfrm>
            <a:off x="8001000" y="381000"/>
            <a:ext cx="2438400" cy="457200"/>
          </a:xfrm>
          <a:prstGeom prst="rect">
            <a:avLst/>
          </a:prstGeom>
          <a:noFill/>
        </p:spPr>
        <p:txBody>
          <a:bodyPr/>
          <a:lstStyle>
            <a:lvl1pPr algn="r" defTabSz="914400" rtl="0" eaLnBrk="1" latinLnBrk="0" hangingPunct="1">
              <a:spcBef>
                <a:spcPct val="0"/>
              </a:spcBef>
              <a:buNone/>
              <a:defRPr sz="2400" i="1" kern="1200" cap="all" spc="100" baseline="0">
                <a:solidFill>
                  <a:schemeClr val="bg1"/>
                </a:solidFill>
                <a:latin typeface="+mj-lt"/>
                <a:ea typeface="+mj-ea"/>
                <a:cs typeface="+mj-cs"/>
              </a:defRPr>
            </a:lvl1pPr>
          </a:lstStyle>
          <a:p>
            <a:endParaRPr lang="en-US" b="1" i="0" dirty="0"/>
          </a:p>
        </p:txBody>
      </p:sp>
      <p:pic>
        <p:nvPicPr>
          <p:cNvPr id="5" name="Picture 4"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graphicFrame>
        <p:nvGraphicFramePr>
          <p:cNvPr id="7" name="Content Placeholder 2">
            <a:extLst>
              <a:ext uri="{FF2B5EF4-FFF2-40B4-BE49-F238E27FC236}">
                <a16:creationId xmlns:a16="http://schemas.microsoft.com/office/drawing/2014/main" id="{F22AA499-0601-4FCE-B6E4-0D9E33DD817C}"/>
              </a:ext>
            </a:extLst>
          </p:cNvPr>
          <p:cNvGraphicFramePr>
            <a:graphicFrameLocks noGrp="1"/>
          </p:cNvGraphicFramePr>
          <p:nvPr>
            <p:ph idx="4294967295"/>
            <p:extLst>
              <p:ext uri="{D42A27DB-BD31-4B8C-83A1-F6EECF244321}">
                <p14:modId xmlns:p14="http://schemas.microsoft.com/office/powerpoint/2010/main" val="1953738413"/>
              </p:ext>
            </p:extLst>
          </p:nvPr>
        </p:nvGraphicFramePr>
        <p:xfrm>
          <a:off x="4916553" y="944563"/>
          <a:ext cx="6628804" cy="4979581"/>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792254348"/>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D920209C-E85B-4D6F-A56F-724F5ADA811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2" name="Straight Connector 11">
              <a:extLst>
                <a:ext uri="{FF2B5EF4-FFF2-40B4-BE49-F238E27FC236}">
                  <a16:creationId xmlns:a16="http://schemas.microsoft.com/office/drawing/2014/main" id="{9125522E-1DFD-4F78-912B-B922A2D39DAE}"/>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FDA72C10-FE9D-49B3-80CB-A7EE8BCB38F9}"/>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4" name="Rectangle 23">
              <a:extLst>
                <a:ext uri="{FF2B5EF4-FFF2-40B4-BE49-F238E27FC236}">
                  <a16:creationId xmlns:a16="http://schemas.microsoft.com/office/drawing/2014/main" id="{6E7DF470-1055-45E4-AB9D-11E42EC538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5">
              <a:extLst>
                <a:ext uri="{FF2B5EF4-FFF2-40B4-BE49-F238E27FC236}">
                  <a16:creationId xmlns:a16="http://schemas.microsoft.com/office/drawing/2014/main" id="{6AA35CFF-3837-4B7F-B875-718AC2E14EE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Isosceles Triangle 15">
              <a:extLst>
                <a:ext uri="{FF2B5EF4-FFF2-40B4-BE49-F238E27FC236}">
                  <a16:creationId xmlns:a16="http://schemas.microsoft.com/office/drawing/2014/main" id="{62F41804-A347-47E3-8BD8-BD00CF2F644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7">
              <a:extLst>
                <a:ext uri="{FF2B5EF4-FFF2-40B4-BE49-F238E27FC236}">
                  <a16:creationId xmlns:a16="http://schemas.microsoft.com/office/drawing/2014/main" id="{76894B81-EE9C-4546-BCFA-DD9ED2C0ADB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8">
              <a:extLst>
                <a:ext uri="{FF2B5EF4-FFF2-40B4-BE49-F238E27FC236}">
                  <a16:creationId xmlns:a16="http://schemas.microsoft.com/office/drawing/2014/main" id="{3AF181D1-71AC-43D8-A6E1-D4C488D5DC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9">
              <a:extLst>
                <a:ext uri="{FF2B5EF4-FFF2-40B4-BE49-F238E27FC236}">
                  <a16:creationId xmlns:a16="http://schemas.microsoft.com/office/drawing/2014/main" id="{4132D661-917C-4D2D-8E37-8590B55D91F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7969643D-8B71-434D-A235-68CB241F9DC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Isosceles Triangle 20">
              <a:extLst>
                <a:ext uri="{FF2B5EF4-FFF2-40B4-BE49-F238E27FC236}">
                  <a16:creationId xmlns:a16="http://schemas.microsoft.com/office/drawing/2014/main" id="{DF15C24A-4BCF-47C0-B2FA-76A0EF3384D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23" name="Rectangle 22">
            <a:extLst>
              <a:ext uri="{FF2B5EF4-FFF2-40B4-BE49-F238E27FC236}">
                <a16:creationId xmlns:a16="http://schemas.microsoft.com/office/drawing/2014/main" id="{655AE6B0-AC9E-4167-806F-E9DB135FC46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24">
            <a:extLst>
              <a:ext uri="{FF2B5EF4-FFF2-40B4-BE49-F238E27FC236}">
                <a16:creationId xmlns:a16="http://schemas.microsoft.com/office/drawing/2014/main" id="{3523416A-383B-4FDC-B4C9-D8EDDFE9C0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329267" y="-8467"/>
            <a:ext cx="4766733" cy="6866467"/>
            <a:chOff x="7425267" y="-8467"/>
            <a:chExt cx="4766733" cy="6866467"/>
          </a:xfrm>
        </p:grpSpPr>
        <p:cxnSp>
          <p:nvCxnSpPr>
            <p:cNvPr id="26" name="Straight Connector 25">
              <a:extLst>
                <a:ext uri="{FF2B5EF4-FFF2-40B4-BE49-F238E27FC236}">
                  <a16:creationId xmlns:a16="http://schemas.microsoft.com/office/drawing/2014/main" id="{CB0D29D5-3F7C-4197-821B-6D60A66CC04B}"/>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rgbClr val="BFBFBF">
                  <a:alpha val="75000"/>
                </a:srgb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347FB49A-3541-428A-AADE-682A3C50563D}"/>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rgbClr val="BFBFBF">
                  <a:alpha val="80000"/>
                </a:srgbClr>
              </a:solidFill>
            </a:ln>
          </p:spPr>
          <p:style>
            <a:lnRef idx="2">
              <a:schemeClr val="accent1"/>
            </a:lnRef>
            <a:fillRef idx="0">
              <a:schemeClr val="accent1"/>
            </a:fillRef>
            <a:effectRef idx="1">
              <a:schemeClr val="accent1"/>
            </a:effectRef>
            <a:fontRef idx="minor">
              <a:schemeClr val="tx1"/>
            </a:fontRef>
          </p:style>
        </p:cxnSp>
        <p:sp>
          <p:nvSpPr>
            <p:cNvPr id="28" name="Rectangle 23">
              <a:extLst>
                <a:ext uri="{FF2B5EF4-FFF2-40B4-BE49-F238E27FC236}">
                  <a16:creationId xmlns:a16="http://schemas.microsoft.com/office/drawing/2014/main" id="{D96F53DC-08F1-42C6-B558-B83D54B2766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9" name="Rectangle 25">
              <a:extLst>
                <a:ext uri="{FF2B5EF4-FFF2-40B4-BE49-F238E27FC236}">
                  <a16:creationId xmlns:a16="http://schemas.microsoft.com/office/drawing/2014/main" id="{AFE48CAF-A51C-463F-A570-ED99439A5CA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0" name="Isosceles Triangle 29">
              <a:extLst>
                <a:ext uri="{FF2B5EF4-FFF2-40B4-BE49-F238E27FC236}">
                  <a16:creationId xmlns:a16="http://schemas.microsoft.com/office/drawing/2014/main" id="{01F0C48B-50FF-4351-8207-16D09604831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31" name="Rectangle 27">
              <a:extLst>
                <a:ext uri="{FF2B5EF4-FFF2-40B4-BE49-F238E27FC236}">
                  <a16:creationId xmlns:a16="http://schemas.microsoft.com/office/drawing/2014/main" id="{300384B6-5ED6-4F91-A548-B706D837513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2" name="Rectangle 28">
              <a:extLst>
                <a:ext uri="{FF2B5EF4-FFF2-40B4-BE49-F238E27FC236}">
                  <a16:creationId xmlns:a16="http://schemas.microsoft.com/office/drawing/2014/main" id="{337AFFAE-C182-463C-9459-8AB3C69D9A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3" name="Rectangle 29">
              <a:extLst>
                <a:ext uri="{FF2B5EF4-FFF2-40B4-BE49-F238E27FC236}">
                  <a16:creationId xmlns:a16="http://schemas.microsoft.com/office/drawing/2014/main" id="{510ACF17-C3F0-42BF-BDEB-D079277121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34" name="Isosceles Triangle 33">
              <a:extLst>
                <a:ext uri="{FF2B5EF4-FFF2-40B4-BE49-F238E27FC236}">
                  <a16:creationId xmlns:a16="http://schemas.microsoft.com/office/drawing/2014/main" id="{E804EFD0-B84E-476F-9FC6-6C4A42EA005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36" name="Rectangle 35">
            <a:extLst>
              <a:ext uri="{FF2B5EF4-FFF2-40B4-BE49-F238E27FC236}">
                <a16:creationId xmlns:a16="http://schemas.microsoft.com/office/drawing/2014/main" id="{87BD1F4E-A66D-4C06-86DA-8D56CA7A3B4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977719" y="0"/>
            <a:ext cx="621428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itle 1"/>
          <p:cNvSpPr txBox="1">
            <a:spLocks/>
          </p:cNvSpPr>
          <p:nvPr/>
        </p:nvSpPr>
        <p:spPr>
          <a:xfrm>
            <a:off x="8001000" y="381000"/>
            <a:ext cx="2438400" cy="457200"/>
          </a:xfrm>
          <a:prstGeom prst="rect">
            <a:avLst/>
          </a:prstGeom>
          <a:noFill/>
        </p:spPr>
        <p:txBody>
          <a:bodyPr/>
          <a:lstStyle>
            <a:lvl1pPr algn="r" defTabSz="914400" rtl="0" eaLnBrk="1" latinLnBrk="0" hangingPunct="1">
              <a:spcBef>
                <a:spcPct val="0"/>
              </a:spcBef>
              <a:buNone/>
              <a:defRPr sz="2400" i="1" kern="1200" cap="all" spc="100" baseline="0">
                <a:solidFill>
                  <a:schemeClr val="bg1"/>
                </a:solidFill>
                <a:latin typeface="+mj-lt"/>
                <a:ea typeface="+mj-ea"/>
                <a:cs typeface="+mj-cs"/>
              </a:defRPr>
            </a:lvl1pPr>
          </a:lstStyle>
          <a:p>
            <a:endParaRPr lang="en-US" b="1" i="0" dirty="0"/>
          </a:p>
        </p:txBody>
      </p:sp>
      <p:pic>
        <p:nvPicPr>
          <p:cNvPr id="5" name="Picture 4"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graphicFrame>
        <p:nvGraphicFramePr>
          <p:cNvPr id="7" name="Content Placeholder 2">
            <a:extLst>
              <a:ext uri="{FF2B5EF4-FFF2-40B4-BE49-F238E27FC236}">
                <a16:creationId xmlns:a16="http://schemas.microsoft.com/office/drawing/2014/main" id="{3C4382D8-1D71-46A8-AE7C-02EEC346D4FC}"/>
              </a:ext>
            </a:extLst>
          </p:cNvPr>
          <p:cNvGraphicFramePr>
            <a:graphicFrameLocks noGrp="1"/>
          </p:cNvGraphicFramePr>
          <p:nvPr>
            <p:ph idx="4294967295"/>
            <p:extLst>
              <p:ext uri="{D42A27DB-BD31-4B8C-83A1-F6EECF244321}">
                <p14:modId xmlns:p14="http://schemas.microsoft.com/office/powerpoint/2010/main" val="3715804838"/>
              </p:ext>
            </p:extLst>
          </p:nvPr>
        </p:nvGraphicFramePr>
        <p:xfrm>
          <a:off x="4916553" y="944563"/>
          <a:ext cx="6628804" cy="4979581"/>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1911596659"/>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781050" y="590550"/>
            <a:ext cx="8001000" cy="4648200"/>
          </a:xfrm>
        </p:spPr>
        <p:txBody>
          <a:bodyPr>
            <a:normAutofit fontScale="92500"/>
          </a:bodyPr>
          <a:lstStyle/>
          <a:p>
            <a:pPr algn="ctr">
              <a:buNone/>
            </a:pPr>
            <a:endParaRPr lang="en-US" sz="5400" b="1" dirty="0">
              <a:solidFill>
                <a:schemeClr val="tx1"/>
              </a:solidFill>
            </a:endParaRPr>
          </a:p>
          <a:p>
            <a:pPr algn="ctr">
              <a:buNone/>
            </a:pPr>
            <a:r>
              <a:rPr lang="en-US" sz="5400" b="1" dirty="0">
                <a:ln w="17780" cmpd="sng">
                  <a:solidFill>
                    <a:srgbClr val="FFFFFF"/>
                  </a:solidFill>
                  <a:prstDash val="solid"/>
                  <a:miter lim="800000"/>
                </a:ln>
                <a:solidFill>
                  <a:schemeClr val="accent2">
                    <a:lumMod val="75000"/>
                  </a:schemeClr>
                </a:solidFill>
                <a:effectLst>
                  <a:outerShdw blurRad="50800" algn="tl" rotWithShape="0">
                    <a:srgbClr val="000000"/>
                  </a:outerShdw>
                </a:effectLst>
              </a:rPr>
              <a:t>Module Six </a:t>
            </a:r>
          </a:p>
          <a:p>
            <a:pPr algn="ctr">
              <a:buNone/>
            </a:pPr>
            <a:r>
              <a:rPr lang="en-US" sz="5400" b="1" dirty="0">
                <a:ln w="17780" cmpd="sng">
                  <a:solidFill>
                    <a:srgbClr val="FFFFFF"/>
                  </a:solidFill>
                  <a:prstDash val="solid"/>
                  <a:miter lim="800000"/>
                </a:ln>
                <a:solidFill>
                  <a:schemeClr val="accent2">
                    <a:lumMod val="75000"/>
                  </a:schemeClr>
                </a:solidFill>
                <a:effectLst>
                  <a:outerShdw blurRad="50800" algn="tl" rotWithShape="0">
                    <a:srgbClr val="000000"/>
                  </a:outerShdw>
                </a:effectLst>
              </a:rPr>
              <a:t>Ethics – Part 1</a:t>
            </a:r>
          </a:p>
          <a:p>
            <a:pPr algn="ctr">
              <a:buNone/>
            </a:pPr>
            <a:r>
              <a:rPr lang="en-US" sz="6600" b="1" dirty="0">
                <a:solidFill>
                  <a:schemeClr val="accent2">
                    <a:lumMod val="75000"/>
                  </a:schemeClr>
                </a:solidFill>
                <a:latin typeface="Bradley Hand ITC" pitchFamily="66" charset="0"/>
              </a:rPr>
              <a:t>Professional Ethics in the Helping Profession</a:t>
            </a: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86525"/>
            <a:ext cx="1381125" cy="390525"/>
          </a:xfrm>
          <a:prstGeom prst="rect">
            <a:avLst/>
          </a:prstGeom>
          <a:noFill/>
          <a:ln>
            <a:noFill/>
          </a:ln>
        </p:spPr>
      </p:pic>
    </p:spTree>
    <p:extLst>
      <p:ext uri="{BB962C8B-B14F-4D97-AF65-F5344CB8AC3E}">
        <p14:creationId xmlns:p14="http://schemas.microsoft.com/office/powerpoint/2010/main" val="246877542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6000" advClick="0">
        <p15:prstTrans prst="curtains"/>
      </p:transition>
    </mc:Choice>
    <mc:Fallback xmlns="">
      <p:transition spd="slow" advClick="0">
        <p:fade/>
      </p:transition>
    </mc:Fallback>
  </mc:AlternateContent>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extBox 2">
            <a:extLst>
              <a:ext uri="{FF2B5EF4-FFF2-40B4-BE49-F238E27FC236}">
                <a16:creationId xmlns:a16="http://schemas.microsoft.com/office/drawing/2014/main" id="{7C761197-520A-4E7A-B7E2-9135C99FBFD9}"/>
              </a:ext>
            </a:extLst>
          </p:cNvPr>
          <p:cNvGraphicFramePr/>
          <p:nvPr>
            <p:extLst>
              <p:ext uri="{D42A27DB-BD31-4B8C-83A1-F6EECF244321}">
                <p14:modId xmlns:p14="http://schemas.microsoft.com/office/powerpoint/2010/main" val="440331928"/>
              </p:ext>
            </p:extLst>
          </p:nvPr>
        </p:nvGraphicFramePr>
        <p:xfrm>
          <a:off x="-124687" y="66292"/>
          <a:ext cx="9371128" cy="6228521"/>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3" name="Picture 2" descr="Problem Gambling Program at ACTC — A Chance to Change"/>
          <p:cNvPicPr/>
          <p:nvPr/>
        </p:nvPicPr>
        <p:blipFill>
          <a:blip r:embed="rId8">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2172032210"/>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AsOne/>
      </p:bldGraphic>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extBox 2">
            <a:extLst>
              <a:ext uri="{FF2B5EF4-FFF2-40B4-BE49-F238E27FC236}">
                <a16:creationId xmlns:a16="http://schemas.microsoft.com/office/drawing/2014/main" id="{951E48A2-A327-4B53-B7D1-D60C77650C56}"/>
              </a:ext>
            </a:extLst>
          </p:cNvPr>
          <p:cNvGraphicFramePr/>
          <p:nvPr>
            <p:extLst>
              <p:ext uri="{D42A27DB-BD31-4B8C-83A1-F6EECF244321}">
                <p14:modId xmlns:p14="http://schemas.microsoft.com/office/powerpoint/2010/main" val="2162605723"/>
              </p:ext>
            </p:extLst>
          </p:nvPr>
        </p:nvGraphicFramePr>
        <p:xfrm>
          <a:off x="315886" y="131763"/>
          <a:ext cx="8862415" cy="631328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3" name="Picture 2"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1614997980"/>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AsOne/>
      </p:bldGraphic>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extBox 2">
            <a:extLst>
              <a:ext uri="{FF2B5EF4-FFF2-40B4-BE49-F238E27FC236}">
                <a16:creationId xmlns:a16="http://schemas.microsoft.com/office/drawing/2014/main" id="{D7888045-E12C-43BB-8239-DA922B5EB2F0}"/>
              </a:ext>
            </a:extLst>
          </p:cNvPr>
          <p:cNvGraphicFramePr/>
          <p:nvPr>
            <p:extLst>
              <p:ext uri="{D42A27DB-BD31-4B8C-83A1-F6EECF244321}">
                <p14:modId xmlns:p14="http://schemas.microsoft.com/office/powerpoint/2010/main" val="1811130132"/>
              </p:ext>
            </p:extLst>
          </p:nvPr>
        </p:nvGraphicFramePr>
        <p:xfrm>
          <a:off x="1482671" y="765641"/>
          <a:ext cx="6628804" cy="497958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33" name="Picture 32"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1671312803"/>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AsOne/>
      </p:bldGraphic>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Straight Connector 9">
            <a:extLst>
              <a:ext uri="{FF2B5EF4-FFF2-40B4-BE49-F238E27FC236}">
                <a16:creationId xmlns:a16="http://schemas.microsoft.com/office/drawing/2014/main" id="{0B5F7E3B-C5F1-40E0-A491-558BAFBC112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241804" y="1460500"/>
            <a:ext cx="0" cy="3937000"/>
          </a:xfrm>
          <a:prstGeom prst="line">
            <a:avLst/>
          </a:prstGeom>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a:xfrm>
            <a:off x="643467" y="816638"/>
            <a:ext cx="3367359" cy="5224724"/>
          </a:xfrm>
        </p:spPr>
        <p:txBody>
          <a:bodyPr anchor="ctr">
            <a:normAutofit/>
          </a:bodyPr>
          <a:lstStyle/>
          <a:p>
            <a:pPr algn="ctr"/>
            <a:r>
              <a:rPr lang="en-US" b="1" dirty="0"/>
              <a:t>Mood Disorders</a:t>
            </a:r>
            <a:br>
              <a:rPr lang="en-US" b="1" dirty="0"/>
            </a:br>
            <a:endParaRPr lang="en-US" dirty="0"/>
          </a:p>
        </p:txBody>
      </p:sp>
      <p:sp>
        <p:nvSpPr>
          <p:cNvPr id="3" name="Content Placeholder 2"/>
          <p:cNvSpPr>
            <a:spLocks noGrp="1"/>
          </p:cNvSpPr>
          <p:nvPr>
            <p:ph idx="1"/>
          </p:nvPr>
        </p:nvSpPr>
        <p:spPr>
          <a:xfrm>
            <a:off x="4654295" y="816638"/>
            <a:ext cx="4619706" cy="5224724"/>
          </a:xfrm>
        </p:spPr>
        <p:txBody>
          <a:bodyPr anchor="ctr">
            <a:normAutofit/>
          </a:bodyPr>
          <a:lstStyle/>
          <a:p>
            <a:pPr marL="0" indent="0">
              <a:buNone/>
            </a:pPr>
            <a:r>
              <a:rPr lang="en-US" sz="2400" b="1" dirty="0">
                <a:solidFill>
                  <a:schemeClr val="accent2">
                    <a:lumMod val="75000"/>
                  </a:schemeClr>
                </a:solidFill>
              </a:rPr>
              <a:t>Mood</a:t>
            </a:r>
            <a:r>
              <a:rPr lang="en-US" sz="2400" dirty="0">
                <a:solidFill>
                  <a:schemeClr val="accent2">
                    <a:lumMod val="75000"/>
                  </a:schemeClr>
                </a:solidFill>
              </a:rPr>
              <a:t>- A long term emotional state that is either positive or negative and is less specific than. </a:t>
            </a:r>
          </a:p>
          <a:p>
            <a:endParaRPr lang="en-US" sz="2400" dirty="0">
              <a:solidFill>
                <a:schemeClr val="accent2">
                  <a:lumMod val="75000"/>
                </a:schemeClr>
              </a:solidFill>
            </a:endParaRPr>
          </a:p>
          <a:p>
            <a:pPr marL="0" indent="0">
              <a:buNone/>
            </a:pPr>
            <a:r>
              <a:rPr lang="en-US" sz="2400" dirty="0">
                <a:solidFill>
                  <a:schemeClr val="accent2">
                    <a:lumMod val="75000"/>
                  </a:schemeClr>
                </a:solidFill>
              </a:rPr>
              <a:t>Usually falls into two categories: Good or Bad</a:t>
            </a:r>
          </a:p>
          <a:p>
            <a:endParaRPr lang="en-US" sz="2400" dirty="0">
              <a:solidFill>
                <a:schemeClr val="accent2">
                  <a:lumMod val="75000"/>
                </a:schemeClr>
              </a:solidFill>
            </a:endParaRPr>
          </a:p>
          <a:p>
            <a:pPr marL="0" indent="0">
              <a:buNone/>
            </a:pPr>
            <a:r>
              <a:rPr lang="en-US" sz="2400" dirty="0">
                <a:solidFill>
                  <a:schemeClr val="accent2">
                    <a:lumMod val="75000"/>
                  </a:schemeClr>
                </a:solidFill>
              </a:rPr>
              <a:t>Emotions can be defined with 9 basic emotions: </a:t>
            </a:r>
            <a:r>
              <a:rPr lang="en-US" sz="2400" b="1" dirty="0">
                <a:solidFill>
                  <a:schemeClr val="accent2">
                    <a:lumMod val="75000"/>
                  </a:schemeClr>
                </a:solidFill>
              </a:rPr>
              <a:t>Joy, Surprise, sadness, anger, contempt, shame, fear, guilt and disgust</a:t>
            </a:r>
          </a:p>
          <a:p>
            <a:pPr marL="0" indent="0">
              <a:buNone/>
            </a:pPr>
            <a:endParaRPr lang="en-US" dirty="0">
              <a:solidFill>
                <a:schemeClr val="accent2">
                  <a:lumMod val="75000"/>
                </a:schemeClr>
              </a:solidFill>
            </a:endParaRPr>
          </a:p>
        </p:txBody>
      </p:sp>
      <p:pic>
        <p:nvPicPr>
          <p:cNvPr id="5" name="Picture 4"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27254105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grpId="0" nodeType="click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fade">
                                      <p:cBhvr>
                                        <p:cTn id="11" dur="500"/>
                                        <p:tgtEl>
                                          <p:spTgt spid="3">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fade">
                                      <p:cBhvr>
                                        <p:cTn id="16" dur="500"/>
                                        <p:tgtEl>
                                          <p:spTgt spid="3">
                                            <p:txEl>
                                              <p:pRg st="2" end="2"/>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3">
                                            <p:txEl>
                                              <p:pRg st="4" end="4"/>
                                            </p:txEl>
                                          </p:spTgt>
                                        </p:tgtEl>
                                        <p:attrNameLst>
                                          <p:attrName>style.visibility</p:attrName>
                                        </p:attrNameLst>
                                      </p:cBhvr>
                                      <p:to>
                                        <p:strVal val="visible"/>
                                      </p:to>
                                    </p:set>
                                    <p:animEffect transition="in" filter="fade">
                                      <p:cBhvr>
                                        <p:cTn id="21"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extBox 2">
            <a:extLst>
              <a:ext uri="{FF2B5EF4-FFF2-40B4-BE49-F238E27FC236}">
                <a16:creationId xmlns:a16="http://schemas.microsoft.com/office/drawing/2014/main" id="{2DFB47A0-F288-4644-ABC7-C98C05666D11}"/>
              </a:ext>
            </a:extLst>
          </p:cNvPr>
          <p:cNvGraphicFramePr/>
          <p:nvPr>
            <p:extLst>
              <p:ext uri="{D42A27DB-BD31-4B8C-83A1-F6EECF244321}">
                <p14:modId xmlns:p14="http://schemas.microsoft.com/office/powerpoint/2010/main" val="1878503682"/>
              </p:ext>
            </p:extLst>
          </p:nvPr>
        </p:nvGraphicFramePr>
        <p:xfrm>
          <a:off x="1545717" y="545508"/>
          <a:ext cx="6628804" cy="497958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33" name="Picture 32"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3667268689"/>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AsOne/>
      </p:bldGraphic>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extBox 2">
            <a:extLst>
              <a:ext uri="{FF2B5EF4-FFF2-40B4-BE49-F238E27FC236}">
                <a16:creationId xmlns:a16="http://schemas.microsoft.com/office/drawing/2014/main" id="{16E92718-A120-425E-8D36-0D66E16464D0}"/>
              </a:ext>
            </a:extLst>
          </p:cNvPr>
          <p:cNvGraphicFramePr/>
          <p:nvPr>
            <p:extLst>
              <p:ext uri="{D42A27DB-BD31-4B8C-83A1-F6EECF244321}">
                <p14:modId xmlns:p14="http://schemas.microsoft.com/office/powerpoint/2010/main" val="2005390397"/>
              </p:ext>
            </p:extLst>
          </p:nvPr>
        </p:nvGraphicFramePr>
        <p:xfrm>
          <a:off x="1371375" y="609009"/>
          <a:ext cx="6628804" cy="497958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33" name="Picture 32"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3721515148"/>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AsOne/>
      </p:bldGraphic>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9" name="TextBox 2">
            <a:extLst>
              <a:ext uri="{FF2B5EF4-FFF2-40B4-BE49-F238E27FC236}">
                <a16:creationId xmlns:a16="http://schemas.microsoft.com/office/drawing/2014/main" id="{9CEED555-1C43-40B5-9DFB-B465FD42C3C8}"/>
              </a:ext>
            </a:extLst>
          </p:cNvPr>
          <p:cNvGraphicFramePr/>
          <p:nvPr>
            <p:extLst>
              <p:ext uri="{D42A27DB-BD31-4B8C-83A1-F6EECF244321}">
                <p14:modId xmlns:p14="http://schemas.microsoft.com/office/powerpoint/2010/main" val="3864525478"/>
              </p:ext>
            </p:extLst>
          </p:nvPr>
        </p:nvGraphicFramePr>
        <p:xfrm>
          <a:off x="1474556" y="697908"/>
          <a:ext cx="6628804" cy="497958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26" name="Picture 25"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622946820"/>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circle(in)">
                                      <p:cBhvr>
                                        <p:cTn id="7" dur="20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9" grpId="0">
        <p:bldAsOne/>
      </p:bldGraphic>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extBox 2">
            <a:extLst>
              <a:ext uri="{FF2B5EF4-FFF2-40B4-BE49-F238E27FC236}">
                <a16:creationId xmlns:a16="http://schemas.microsoft.com/office/drawing/2014/main" id="{EA82B033-9D9A-4907-8D0F-445DD73DF7EB}"/>
              </a:ext>
            </a:extLst>
          </p:cNvPr>
          <p:cNvGraphicFramePr/>
          <p:nvPr>
            <p:extLst>
              <p:ext uri="{D42A27DB-BD31-4B8C-83A1-F6EECF244321}">
                <p14:modId xmlns:p14="http://schemas.microsoft.com/office/powerpoint/2010/main" val="2494050553"/>
              </p:ext>
            </p:extLst>
          </p:nvPr>
        </p:nvGraphicFramePr>
        <p:xfrm>
          <a:off x="286690" y="1208838"/>
          <a:ext cx="9618133" cy="409348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3" name="Picture 2"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1084653058"/>
      </p:ext>
    </p:extLst>
  </p:cSld>
  <p:clrMapOvr>
    <a:masterClrMapping/>
  </p:clrMapOvr>
  <p:transition spd="slow">
    <p:randomBar dir="vert"/>
  </p:transition>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extBox 2">
            <a:extLst>
              <a:ext uri="{FF2B5EF4-FFF2-40B4-BE49-F238E27FC236}">
                <a16:creationId xmlns:a16="http://schemas.microsoft.com/office/drawing/2014/main" id="{EA82B033-9D9A-4907-8D0F-445DD73DF7EB}"/>
              </a:ext>
            </a:extLst>
          </p:cNvPr>
          <p:cNvGraphicFramePr/>
          <p:nvPr>
            <p:extLst>
              <p:ext uri="{D42A27DB-BD31-4B8C-83A1-F6EECF244321}">
                <p14:modId xmlns:p14="http://schemas.microsoft.com/office/powerpoint/2010/main" val="2005457386"/>
              </p:ext>
            </p:extLst>
          </p:nvPr>
        </p:nvGraphicFramePr>
        <p:xfrm>
          <a:off x="270925" y="1219561"/>
          <a:ext cx="9618133" cy="409348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3" name="Picture 2"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3587803457"/>
      </p:ext>
    </p:extLst>
  </p:cSld>
  <p:clrMapOvr>
    <a:masterClrMapping/>
  </p:clrMapOvr>
  <p:transition spd="slow">
    <p:randomBar dir="vert"/>
  </p:transition>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extBox 2">
            <a:extLst>
              <a:ext uri="{FF2B5EF4-FFF2-40B4-BE49-F238E27FC236}">
                <a16:creationId xmlns:a16="http://schemas.microsoft.com/office/drawing/2014/main" id="{80C57932-C280-4F41-A844-57E258951367}"/>
              </a:ext>
            </a:extLst>
          </p:cNvPr>
          <p:cNvGraphicFramePr/>
          <p:nvPr/>
        </p:nvGraphicFramePr>
        <p:xfrm>
          <a:off x="581990" y="1342496"/>
          <a:ext cx="8596312" cy="388143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14" name="Picture 13"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2109851768"/>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AsOne/>
      </p:bldGraphic>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extBox 2">
            <a:extLst>
              <a:ext uri="{FF2B5EF4-FFF2-40B4-BE49-F238E27FC236}">
                <a16:creationId xmlns:a16="http://schemas.microsoft.com/office/drawing/2014/main" id="{C8540BE0-6E9B-4C23-9005-B3C264B2A479}"/>
              </a:ext>
            </a:extLst>
          </p:cNvPr>
          <p:cNvGraphicFramePr/>
          <p:nvPr>
            <p:extLst>
              <p:ext uri="{D42A27DB-BD31-4B8C-83A1-F6EECF244321}">
                <p14:modId xmlns:p14="http://schemas.microsoft.com/office/powerpoint/2010/main" val="3575183642"/>
              </p:ext>
            </p:extLst>
          </p:nvPr>
        </p:nvGraphicFramePr>
        <p:xfrm>
          <a:off x="429670" y="722671"/>
          <a:ext cx="8901656" cy="550114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20" name="Picture 19"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3394588098"/>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AsOne/>
      </p:bldGraphic>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2" name="TextBox 2">
            <a:extLst>
              <a:ext uri="{FF2B5EF4-FFF2-40B4-BE49-F238E27FC236}">
                <a16:creationId xmlns:a16="http://schemas.microsoft.com/office/drawing/2014/main" id="{636A8FB9-F485-4F43-A10F-087E30AB09CF}"/>
              </a:ext>
            </a:extLst>
          </p:cNvPr>
          <p:cNvGraphicFramePr/>
          <p:nvPr>
            <p:extLst>
              <p:ext uri="{D42A27DB-BD31-4B8C-83A1-F6EECF244321}">
                <p14:modId xmlns:p14="http://schemas.microsoft.com/office/powerpoint/2010/main" val="3396024327"/>
              </p:ext>
            </p:extLst>
          </p:nvPr>
        </p:nvGraphicFramePr>
        <p:xfrm>
          <a:off x="534202" y="648929"/>
          <a:ext cx="8797123" cy="558963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14" name="Picture 13"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936949770"/>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circle(in)">
                                      <p:cBhvr>
                                        <p:cTn id="7" dur="20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2" grpId="0">
        <p:bldAsOne/>
      </p:bldGraphic>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extBox 2">
            <a:extLst>
              <a:ext uri="{FF2B5EF4-FFF2-40B4-BE49-F238E27FC236}">
                <a16:creationId xmlns:a16="http://schemas.microsoft.com/office/drawing/2014/main" id="{E232E2DA-47A5-4F54-8548-30C4A8F152E8}"/>
              </a:ext>
            </a:extLst>
          </p:cNvPr>
          <p:cNvGraphicFramePr/>
          <p:nvPr>
            <p:extLst>
              <p:ext uri="{D42A27DB-BD31-4B8C-83A1-F6EECF244321}">
                <p14:modId xmlns:p14="http://schemas.microsoft.com/office/powerpoint/2010/main" val="3790038675"/>
              </p:ext>
            </p:extLst>
          </p:nvPr>
        </p:nvGraphicFramePr>
        <p:xfrm>
          <a:off x="429670" y="1342496"/>
          <a:ext cx="8596312" cy="388143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20" name="Picture 19"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1263662971"/>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AsOne/>
      </p:bldGraphic>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2" name="TextBox 2">
            <a:extLst>
              <a:ext uri="{FF2B5EF4-FFF2-40B4-BE49-F238E27FC236}">
                <a16:creationId xmlns:a16="http://schemas.microsoft.com/office/drawing/2014/main" id="{C67AC3FB-3D4E-4859-89A2-50AFABC09F06}"/>
              </a:ext>
            </a:extLst>
          </p:cNvPr>
          <p:cNvGraphicFramePr/>
          <p:nvPr>
            <p:extLst>
              <p:ext uri="{D42A27DB-BD31-4B8C-83A1-F6EECF244321}">
                <p14:modId xmlns:p14="http://schemas.microsoft.com/office/powerpoint/2010/main" val="3301433903"/>
              </p:ext>
            </p:extLst>
          </p:nvPr>
        </p:nvGraphicFramePr>
        <p:xfrm>
          <a:off x="239798" y="1240620"/>
          <a:ext cx="9618133" cy="409348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3" name="Picture 2"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1090502716"/>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circle(in)">
                                      <p:cBhvr>
                                        <p:cTn id="7" dur="20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2" grpId="0">
        <p:bldAsOne/>
      </p:bldGraphic>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01834" y="522349"/>
            <a:ext cx="5092906" cy="1574808"/>
          </a:xfrm>
        </p:spPr>
        <p:txBody>
          <a:bodyPr>
            <a:normAutofit/>
          </a:bodyPr>
          <a:lstStyle/>
          <a:p>
            <a:r>
              <a:rPr lang="en-US" sz="4400" b="1" dirty="0">
                <a:solidFill>
                  <a:schemeClr val="accent2">
                    <a:lumMod val="60000"/>
                    <a:lumOff val="40000"/>
                  </a:schemeClr>
                </a:solidFill>
              </a:rPr>
              <a:t>Mood Disorders:</a:t>
            </a:r>
            <a:endParaRPr lang="en-US" sz="4400" dirty="0">
              <a:solidFill>
                <a:schemeClr val="accent2">
                  <a:lumMod val="60000"/>
                  <a:lumOff val="40000"/>
                </a:schemeClr>
              </a:solidFill>
            </a:endParaRPr>
          </a:p>
        </p:txBody>
      </p:sp>
      <p:pic>
        <p:nvPicPr>
          <p:cNvPr id="6166" name="Picture 22" descr="Bipolar Disorder Research Center | College of Medicine | MUSC"/>
          <p:cNvPicPr>
            <a:picLocks noGrp="1" noChangeAspect="1" noChangeArrowheads="1"/>
          </p:cNvPicPr>
          <p:nvPr>
            <p:ph type="pic" idx="1"/>
          </p:nvPr>
        </p:nvPicPr>
        <p:blipFill>
          <a:blip r:embed="rId2">
            <a:extLst>
              <a:ext uri="{28A0092B-C50C-407E-A947-70E740481C1C}">
                <a14:useLocalDpi xmlns:a14="http://schemas.microsoft.com/office/drawing/2010/main" val="0"/>
              </a:ext>
            </a:extLst>
          </a:blip>
          <a:srcRect t="27636" b="27636"/>
          <a:stretch>
            <a:fillRect/>
          </a:stretch>
        </p:blipFill>
        <p:spPr bwMode="auto">
          <a:xfrm>
            <a:off x="5916706" y="1358153"/>
            <a:ext cx="3680026" cy="2828224"/>
          </a:xfrm>
          <a:prstGeom prst="rect">
            <a:avLst/>
          </a:prstGeom>
          <a:noFill/>
          <a:effectLst>
            <a:glow rad="127000">
              <a:schemeClr val="bg1"/>
            </a:glow>
            <a:reflection blurRad="6350" stA="52000" endA="300" endPos="35000" dir="5400000" sy="-100000" algn="bl" rotWithShape="0"/>
          </a:effectLst>
          <a:extLst>
            <a:ext uri="{909E8E84-426E-40DD-AFC4-6F175D3DCCD1}">
              <a14:hiddenFill xmlns:a14="http://schemas.microsoft.com/office/drawing/2010/main">
                <a:solidFill>
                  <a:srgbClr val="FFFFFF"/>
                </a:solidFill>
              </a14:hiddenFill>
            </a:ext>
          </a:extLst>
        </p:spPr>
      </p:pic>
      <p:sp>
        <p:nvSpPr>
          <p:cNvPr id="4" name="Text Placeholder 3"/>
          <p:cNvSpPr>
            <a:spLocks noGrp="1"/>
          </p:cNvSpPr>
          <p:nvPr>
            <p:ph type="body" sz="half" idx="2"/>
          </p:nvPr>
        </p:nvSpPr>
        <p:spPr>
          <a:xfrm>
            <a:off x="1274224" y="2743200"/>
            <a:ext cx="5084979" cy="1371600"/>
          </a:xfrm>
        </p:spPr>
        <p:txBody>
          <a:bodyPr>
            <a:noAutofit/>
          </a:bodyPr>
          <a:lstStyle/>
          <a:p>
            <a:pPr marL="571500" indent="-571500">
              <a:buFont typeface="Arial" panose="020B0604020202020204" pitchFamily="34" charset="0"/>
              <a:buChar char="•"/>
            </a:pPr>
            <a:r>
              <a:rPr lang="en-US" sz="3600" dirty="0">
                <a:solidFill>
                  <a:schemeClr val="accent2">
                    <a:lumMod val="50000"/>
                  </a:schemeClr>
                </a:solidFill>
              </a:rPr>
              <a:t>Bipolar Disorder </a:t>
            </a:r>
          </a:p>
          <a:p>
            <a:pPr marL="571500" indent="-571500">
              <a:buFont typeface="Arial" panose="020B0604020202020204" pitchFamily="34" charset="0"/>
              <a:buChar char="•"/>
            </a:pPr>
            <a:r>
              <a:rPr lang="en-US" sz="3600" dirty="0">
                <a:solidFill>
                  <a:schemeClr val="accent2">
                    <a:lumMod val="50000"/>
                  </a:schemeClr>
                </a:solidFill>
              </a:rPr>
              <a:t>Major Depression</a:t>
            </a:r>
            <a:br>
              <a:rPr lang="en-US" sz="3600" dirty="0">
                <a:solidFill>
                  <a:schemeClr val="accent2">
                    <a:lumMod val="50000"/>
                  </a:schemeClr>
                </a:solidFill>
              </a:rPr>
            </a:br>
            <a:endParaRPr lang="en-US" sz="3600" dirty="0">
              <a:solidFill>
                <a:schemeClr val="accent2">
                  <a:lumMod val="50000"/>
                </a:schemeClr>
              </a:solidFill>
            </a:endParaRPr>
          </a:p>
        </p:txBody>
      </p:sp>
      <p:pic>
        <p:nvPicPr>
          <p:cNvPr id="6" name="Picture 5"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16820855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42" presetClass="entr" presetSubtype="0" fill="hold" nodeType="click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animEffect transition="in" filter="fade">
                                      <p:cBhvr>
                                        <p:cTn id="11" dur="1000"/>
                                        <p:tgtEl>
                                          <p:spTgt spid="4">
                                            <p:txEl>
                                              <p:pRg st="0" end="0"/>
                                            </p:txEl>
                                          </p:spTgt>
                                        </p:tgtEl>
                                      </p:cBhvr>
                                    </p:animEffect>
                                    <p:anim calcmode="lin" valueType="num">
                                      <p:cBhvr>
                                        <p:cTn id="12" dur="10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4">
                                            <p:txEl>
                                              <p:pRg st="0" end="0"/>
                                            </p:txEl>
                                          </p:spTgt>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4">
                                            <p:txEl>
                                              <p:pRg st="1" end="1"/>
                                            </p:txEl>
                                          </p:spTgt>
                                        </p:tgtEl>
                                        <p:attrNameLst>
                                          <p:attrName>style.visibility</p:attrName>
                                        </p:attrNameLst>
                                      </p:cBhvr>
                                      <p:to>
                                        <p:strVal val="visible"/>
                                      </p:to>
                                    </p:set>
                                    <p:animEffect transition="in" filter="fade">
                                      <p:cBhvr>
                                        <p:cTn id="16" dur="1000"/>
                                        <p:tgtEl>
                                          <p:spTgt spid="4">
                                            <p:txEl>
                                              <p:pRg st="1" end="1"/>
                                            </p:txEl>
                                          </p:spTgt>
                                        </p:tgtEl>
                                      </p:cBhvr>
                                    </p:animEffect>
                                    <p:anim calcmode="lin" valueType="num">
                                      <p:cBhvr>
                                        <p:cTn id="17"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p:cTn id="18" dur="1000" fill="hold"/>
                                        <p:tgtEl>
                                          <p:spTgt spid="4">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42" presetClass="entr" presetSubtype="0" fill="hold" nodeType="clickEffect">
                                  <p:stCondLst>
                                    <p:cond delay="0"/>
                                  </p:stCondLst>
                                  <p:childTnLst>
                                    <p:set>
                                      <p:cBhvr>
                                        <p:cTn id="22" dur="1" fill="hold">
                                          <p:stCondLst>
                                            <p:cond delay="0"/>
                                          </p:stCondLst>
                                        </p:cTn>
                                        <p:tgtEl>
                                          <p:spTgt spid="6166"/>
                                        </p:tgtEl>
                                        <p:attrNameLst>
                                          <p:attrName>style.visibility</p:attrName>
                                        </p:attrNameLst>
                                      </p:cBhvr>
                                      <p:to>
                                        <p:strVal val="visible"/>
                                      </p:to>
                                    </p:set>
                                    <p:animEffect transition="in" filter="fade">
                                      <p:cBhvr>
                                        <p:cTn id="23" dur="1000"/>
                                        <p:tgtEl>
                                          <p:spTgt spid="6166"/>
                                        </p:tgtEl>
                                      </p:cBhvr>
                                    </p:animEffect>
                                    <p:anim calcmode="lin" valueType="num">
                                      <p:cBhvr>
                                        <p:cTn id="24" dur="1000" fill="hold"/>
                                        <p:tgtEl>
                                          <p:spTgt spid="6166"/>
                                        </p:tgtEl>
                                        <p:attrNameLst>
                                          <p:attrName>ppt_x</p:attrName>
                                        </p:attrNameLst>
                                      </p:cBhvr>
                                      <p:tavLst>
                                        <p:tav tm="0">
                                          <p:val>
                                            <p:strVal val="#ppt_x"/>
                                          </p:val>
                                        </p:tav>
                                        <p:tav tm="100000">
                                          <p:val>
                                            <p:strVal val="#ppt_x"/>
                                          </p:val>
                                        </p:tav>
                                      </p:tavLst>
                                    </p:anim>
                                    <p:anim calcmode="lin" valueType="num">
                                      <p:cBhvr>
                                        <p:cTn id="25" dur="1000" fill="hold"/>
                                        <p:tgtEl>
                                          <p:spTgt spid="616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extBox 2">
            <a:extLst>
              <a:ext uri="{FF2B5EF4-FFF2-40B4-BE49-F238E27FC236}">
                <a16:creationId xmlns:a16="http://schemas.microsoft.com/office/drawing/2014/main" id="{3C3DF9C2-94B0-4140-A6A7-D8BCF17B71A7}"/>
              </a:ext>
            </a:extLst>
          </p:cNvPr>
          <p:cNvGraphicFramePr/>
          <p:nvPr>
            <p:extLst>
              <p:ext uri="{D42A27DB-BD31-4B8C-83A1-F6EECF244321}">
                <p14:modId xmlns:p14="http://schemas.microsoft.com/office/powerpoint/2010/main" val="2784536460"/>
              </p:ext>
            </p:extLst>
          </p:nvPr>
        </p:nvGraphicFramePr>
        <p:xfrm>
          <a:off x="254546" y="398205"/>
          <a:ext cx="9618133" cy="643029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3" name="Picture 2"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4092049335"/>
      </p:ext>
    </p:extLst>
  </p:cSld>
  <p:clrMapOvr>
    <a:masterClrMapping/>
  </p:clrMapOvr>
  <p:transition spd="slow">
    <p:randomBar dir="vert"/>
  </p:transition>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Light bulb on yellow background with sketched light beams and cord">
            <a:extLst>
              <a:ext uri="{FF2B5EF4-FFF2-40B4-BE49-F238E27FC236}">
                <a16:creationId xmlns:a16="http://schemas.microsoft.com/office/drawing/2014/main" id="{2C217954-5959-412D-ADD4-F73CCBC25C0C}"/>
              </a:ext>
            </a:extLst>
          </p:cNvPr>
          <p:cNvPicPr>
            <a:picLocks noChangeAspect="1"/>
          </p:cNvPicPr>
          <p:nvPr/>
        </p:nvPicPr>
        <p:blipFill rotWithShape="1">
          <a:blip r:embed="rId2"/>
          <a:srcRect l="28957"/>
          <a:stretch/>
        </p:blipFill>
        <p:spPr>
          <a:xfrm>
            <a:off x="4269854" y="33865"/>
            <a:ext cx="7922146" cy="6858001"/>
          </a:xfrm>
          <a:custGeom>
            <a:avLst/>
            <a:gdLst/>
            <a:ahLst/>
            <a:cxnLst/>
            <a:rect l="l" t="t" r="r" b="b"/>
            <a:pathLst>
              <a:path w="7922146" h="6858001">
                <a:moveTo>
                  <a:pt x="379987" y="0"/>
                </a:moveTo>
                <a:lnTo>
                  <a:pt x="5304971" y="0"/>
                </a:lnTo>
                <a:lnTo>
                  <a:pt x="7065281" y="0"/>
                </a:lnTo>
                <a:lnTo>
                  <a:pt x="7397540" y="0"/>
                </a:lnTo>
                <a:lnTo>
                  <a:pt x="7397540" y="1"/>
                </a:lnTo>
                <a:lnTo>
                  <a:pt x="7922146" y="1"/>
                </a:lnTo>
                <a:lnTo>
                  <a:pt x="7922146" y="6858001"/>
                </a:lnTo>
                <a:lnTo>
                  <a:pt x="7065281" y="6858001"/>
                </a:lnTo>
                <a:lnTo>
                  <a:pt x="7065281" y="6858000"/>
                </a:lnTo>
                <a:lnTo>
                  <a:pt x="5932989" y="6858000"/>
                </a:lnTo>
                <a:lnTo>
                  <a:pt x="5932989" y="6858001"/>
                </a:lnTo>
                <a:lnTo>
                  <a:pt x="27809" y="6858001"/>
                </a:lnTo>
                <a:lnTo>
                  <a:pt x="1803228" y="4521201"/>
                </a:lnTo>
                <a:close/>
                <a:moveTo>
                  <a:pt x="0" y="0"/>
                </a:moveTo>
                <a:lnTo>
                  <a:pt x="379987" y="0"/>
                </a:lnTo>
                <a:lnTo>
                  <a:pt x="0" y="407"/>
                </a:lnTo>
                <a:close/>
              </a:path>
            </a:pathLst>
          </a:custGeom>
        </p:spPr>
      </p:pic>
      <p:sp>
        <p:nvSpPr>
          <p:cNvPr id="3" name="TextBox 2">
            <a:extLst>
              <a:ext uri="{FF2B5EF4-FFF2-40B4-BE49-F238E27FC236}">
                <a16:creationId xmlns:a16="http://schemas.microsoft.com/office/drawing/2014/main" id="{C7498B91-AC39-4040-8787-1E736CB8D36F}"/>
              </a:ext>
            </a:extLst>
          </p:cNvPr>
          <p:cNvSpPr txBox="1"/>
          <p:nvPr/>
        </p:nvSpPr>
        <p:spPr>
          <a:xfrm>
            <a:off x="117987" y="619432"/>
            <a:ext cx="6666271" cy="6430297"/>
          </a:xfrm>
          <a:prstGeom prst="rect">
            <a:avLst/>
          </a:prstGeom>
        </p:spPr>
        <p:txBody>
          <a:bodyPr vert="horz" lIns="91440" tIns="45720" rIns="91440" bIns="45720" rtlCol="0">
            <a:normAutofit/>
          </a:bodyPr>
          <a:lstStyle/>
          <a:p>
            <a:pPr>
              <a:lnSpc>
                <a:spcPct val="90000"/>
              </a:lnSpc>
              <a:spcBef>
                <a:spcPts val="1000"/>
              </a:spcBef>
              <a:buClr>
                <a:schemeClr val="accent1"/>
              </a:buClr>
              <a:buSzPct val="80000"/>
            </a:pPr>
            <a:r>
              <a:rPr lang="en-US" sz="2800" b="1" dirty="0">
                <a:solidFill>
                  <a:schemeClr val="accent2">
                    <a:lumMod val="50000"/>
                  </a:schemeClr>
                </a:solidFill>
              </a:rPr>
              <a:t>Competence</a:t>
            </a:r>
          </a:p>
          <a:p>
            <a:pPr marL="914400" indent="-914400">
              <a:lnSpc>
                <a:spcPct val="90000"/>
              </a:lnSpc>
              <a:spcBef>
                <a:spcPts val="1000"/>
              </a:spcBef>
              <a:buClr>
                <a:schemeClr val="accent1"/>
              </a:buClr>
              <a:buSzPct val="80000"/>
              <a:buFont typeface="Wingdings 3" charset="2"/>
              <a:buChar char=""/>
            </a:pPr>
            <a:endParaRPr lang="en-US" sz="1600" b="1" dirty="0">
              <a:solidFill>
                <a:schemeClr val="accent2">
                  <a:lumMod val="50000"/>
                </a:schemeClr>
              </a:solidFill>
            </a:endParaRPr>
          </a:p>
          <a:p>
            <a:pPr>
              <a:lnSpc>
                <a:spcPct val="90000"/>
              </a:lnSpc>
              <a:spcBef>
                <a:spcPts val="1000"/>
              </a:spcBef>
              <a:buClr>
                <a:schemeClr val="accent1"/>
              </a:buClr>
              <a:buSzPct val="80000"/>
            </a:pPr>
            <a:r>
              <a:rPr lang="en-US" dirty="0">
                <a:solidFill>
                  <a:schemeClr val="accent2">
                    <a:lumMod val="50000"/>
                  </a:schemeClr>
                </a:solidFill>
              </a:rPr>
              <a:t>What is competence? </a:t>
            </a:r>
          </a:p>
          <a:p>
            <a:pPr>
              <a:lnSpc>
                <a:spcPct val="90000"/>
              </a:lnSpc>
              <a:spcBef>
                <a:spcPts val="1000"/>
              </a:spcBef>
              <a:buClr>
                <a:schemeClr val="accent1"/>
              </a:buClr>
              <a:buSzPct val="80000"/>
            </a:pPr>
            <a:r>
              <a:rPr lang="en-US" dirty="0">
                <a:solidFill>
                  <a:schemeClr val="accent2">
                    <a:lumMod val="50000"/>
                  </a:schemeClr>
                </a:solidFill>
              </a:rPr>
              <a:t> According to </a:t>
            </a:r>
            <a:r>
              <a:rPr lang="en-US" i="1" dirty="0">
                <a:solidFill>
                  <a:schemeClr val="accent2">
                    <a:lumMod val="50000"/>
                  </a:schemeClr>
                </a:solidFill>
              </a:rPr>
              <a:t>Dictionary.com, </a:t>
            </a:r>
            <a:r>
              <a:rPr lang="en-US" dirty="0">
                <a:solidFill>
                  <a:schemeClr val="accent2">
                    <a:lumMod val="50000"/>
                  </a:schemeClr>
                </a:solidFill>
              </a:rPr>
              <a:t>competence is:</a:t>
            </a:r>
          </a:p>
          <a:p>
            <a:pPr marL="854075" lvl="2" indent="120650">
              <a:lnSpc>
                <a:spcPct val="90000"/>
              </a:lnSpc>
              <a:spcBef>
                <a:spcPts val="1000"/>
              </a:spcBef>
              <a:buClr>
                <a:schemeClr val="accent1"/>
              </a:buClr>
              <a:buSzPct val="80000"/>
              <a:buFont typeface="Wingdings 3" charset="2"/>
              <a:buChar char=""/>
              <a:tabLst>
                <a:tab pos="793750" algn="l"/>
              </a:tabLst>
            </a:pPr>
            <a:endParaRPr lang="en-US" dirty="0">
              <a:solidFill>
                <a:schemeClr val="accent2">
                  <a:lumMod val="50000"/>
                </a:schemeClr>
              </a:solidFill>
            </a:endParaRPr>
          </a:p>
          <a:p>
            <a:pPr marL="1484313" lvl="2" indent="-344488">
              <a:lnSpc>
                <a:spcPct val="90000"/>
              </a:lnSpc>
              <a:spcBef>
                <a:spcPts val="1000"/>
              </a:spcBef>
              <a:buClr>
                <a:schemeClr val="accent1"/>
              </a:buClr>
              <a:buSzPct val="80000"/>
              <a:buFont typeface="Wingdings 3" charset="2"/>
              <a:buChar char=""/>
            </a:pPr>
            <a:r>
              <a:rPr lang="en-US" dirty="0">
                <a:solidFill>
                  <a:schemeClr val="accent2">
                    <a:lumMod val="50000"/>
                  </a:schemeClr>
                </a:solidFill>
              </a:rPr>
              <a:t> The quality of being competent, adequacy; possession of required skill, knowledge, qualification, or capacity </a:t>
            </a:r>
          </a:p>
          <a:p>
            <a:pPr marL="1484313" lvl="2" indent="-344488">
              <a:lnSpc>
                <a:spcPct val="90000"/>
              </a:lnSpc>
              <a:spcBef>
                <a:spcPts val="1000"/>
              </a:spcBef>
              <a:buClr>
                <a:schemeClr val="accent1"/>
              </a:buClr>
              <a:buSzPct val="80000"/>
              <a:buFont typeface="Wingdings 3" charset="2"/>
              <a:buChar char=""/>
            </a:pPr>
            <a:endParaRPr lang="en-US" dirty="0">
              <a:solidFill>
                <a:schemeClr val="accent2">
                  <a:lumMod val="50000"/>
                </a:schemeClr>
              </a:solidFill>
            </a:endParaRPr>
          </a:p>
          <a:p>
            <a:pPr marL="1484313" lvl="2" indent="-344488">
              <a:lnSpc>
                <a:spcPct val="90000"/>
              </a:lnSpc>
              <a:spcBef>
                <a:spcPts val="1000"/>
              </a:spcBef>
              <a:buClr>
                <a:schemeClr val="accent1"/>
              </a:buClr>
              <a:buSzPct val="80000"/>
              <a:buFont typeface="Wingdings 3" charset="2"/>
              <a:buChar char=""/>
            </a:pPr>
            <a:r>
              <a:rPr lang="en-US" dirty="0">
                <a:solidFill>
                  <a:schemeClr val="accent2">
                    <a:lumMod val="50000"/>
                  </a:schemeClr>
                </a:solidFill>
              </a:rPr>
              <a:t>The state or quality of being adequately or well qualified; ability</a:t>
            </a:r>
          </a:p>
          <a:p>
            <a:pPr marL="1484313" lvl="2" indent="-344488">
              <a:lnSpc>
                <a:spcPct val="90000"/>
              </a:lnSpc>
              <a:spcBef>
                <a:spcPts val="1000"/>
              </a:spcBef>
              <a:buClr>
                <a:schemeClr val="accent1"/>
              </a:buClr>
              <a:buSzPct val="80000"/>
              <a:buFont typeface="Wingdings 3" charset="2"/>
              <a:buChar char=""/>
            </a:pPr>
            <a:endParaRPr lang="en-US" dirty="0">
              <a:solidFill>
                <a:schemeClr val="accent2">
                  <a:lumMod val="50000"/>
                </a:schemeClr>
              </a:solidFill>
            </a:endParaRPr>
          </a:p>
          <a:p>
            <a:pPr marL="1484313" lvl="2" indent="-344488">
              <a:lnSpc>
                <a:spcPct val="90000"/>
              </a:lnSpc>
              <a:spcBef>
                <a:spcPts val="1000"/>
              </a:spcBef>
              <a:buClr>
                <a:schemeClr val="accent1"/>
              </a:buClr>
              <a:buSzPct val="80000"/>
              <a:buFont typeface="Wingdings 3" charset="2"/>
              <a:buChar char=""/>
            </a:pPr>
            <a:r>
              <a:rPr lang="en-US" dirty="0">
                <a:solidFill>
                  <a:schemeClr val="accent2">
                    <a:lumMod val="50000"/>
                  </a:schemeClr>
                </a:solidFill>
              </a:rPr>
              <a:t>A specific range of skill, knowledge or ability</a:t>
            </a:r>
          </a:p>
          <a:p>
            <a:pPr marL="1484313" lvl="2" indent="-344488">
              <a:lnSpc>
                <a:spcPct val="90000"/>
              </a:lnSpc>
              <a:spcBef>
                <a:spcPts val="1000"/>
              </a:spcBef>
              <a:buClr>
                <a:schemeClr val="accent1"/>
              </a:buClr>
              <a:buSzPct val="80000"/>
              <a:buFont typeface="Wingdings 3" charset="2"/>
              <a:buChar char=""/>
            </a:pPr>
            <a:endParaRPr lang="en-US" dirty="0">
              <a:solidFill>
                <a:schemeClr val="accent2">
                  <a:lumMod val="50000"/>
                </a:schemeClr>
              </a:solidFill>
            </a:endParaRPr>
          </a:p>
          <a:p>
            <a:pPr marL="1484313" lvl="2" indent="-344488">
              <a:lnSpc>
                <a:spcPct val="90000"/>
              </a:lnSpc>
              <a:spcBef>
                <a:spcPts val="1000"/>
              </a:spcBef>
              <a:buClr>
                <a:schemeClr val="accent1"/>
              </a:buClr>
              <a:buSzPct val="80000"/>
              <a:buFont typeface="Wingdings 3" charset="2"/>
              <a:buChar char=""/>
            </a:pPr>
            <a:r>
              <a:rPr lang="en-US" dirty="0">
                <a:solidFill>
                  <a:schemeClr val="accent2">
                    <a:lumMod val="50000"/>
                  </a:schemeClr>
                </a:solidFill>
              </a:rPr>
              <a:t>The quality of being competent or capable of  performing an allotted function</a:t>
            </a:r>
          </a:p>
        </p:txBody>
      </p:sp>
      <p:pic>
        <p:nvPicPr>
          <p:cNvPr id="24" name="Picture 23"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1030035883"/>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
                                            <p:txEl>
                                              <p:pRg st="2" end="2"/>
                                            </p:txEl>
                                          </p:spTgt>
                                        </p:tgtEl>
                                        <p:attrNameLst>
                                          <p:attrName>style.visibility</p:attrName>
                                        </p:attrNameLst>
                                      </p:cBhvr>
                                      <p:to>
                                        <p:strVal val="visible"/>
                                      </p:to>
                                    </p:set>
                                    <p:animEffect transition="in" filter="fade">
                                      <p:cBhvr>
                                        <p:cTn id="12" dur="500"/>
                                        <p:tgtEl>
                                          <p:spTgt spid="3">
                                            <p:txEl>
                                              <p:pRg st="2" end="2"/>
                                            </p:txEl>
                                          </p:spTgt>
                                        </p:tgtEl>
                                      </p:cBhvr>
                                    </p:animEffect>
                                  </p:childTnLst>
                                </p:cTn>
                              </p:par>
                              <p:par>
                                <p:cTn id="13" presetID="10" presetClass="entr" presetSubtype="0" fill="hold" nodeType="with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animEffect transition="in" filter="fade">
                                      <p:cBhvr>
                                        <p:cTn id="15" dur="500"/>
                                        <p:tgtEl>
                                          <p:spTgt spid="3">
                                            <p:txEl>
                                              <p:pRg st="3" end="3"/>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6" presetClass="entr" presetSubtype="16" fill="hold" nodeType="clickEffect">
                                  <p:stCondLst>
                                    <p:cond delay="0"/>
                                  </p:stCondLst>
                                  <p:childTnLst>
                                    <p:set>
                                      <p:cBhvr>
                                        <p:cTn id="19" dur="1" fill="hold">
                                          <p:stCondLst>
                                            <p:cond delay="0"/>
                                          </p:stCondLst>
                                        </p:cTn>
                                        <p:tgtEl>
                                          <p:spTgt spid="3">
                                            <p:txEl>
                                              <p:pRg st="5" end="5"/>
                                            </p:txEl>
                                          </p:spTgt>
                                        </p:tgtEl>
                                        <p:attrNameLst>
                                          <p:attrName>style.visibility</p:attrName>
                                        </p:attrNameLst>
                                      </p:cBhvr>
                                      <p:to>
                                        <p:strVal val="visible"/>
                                      </p:to>
                                    </p:set>
                                    <p:animEffect transition="in" filter="circle(in)">
                                      <p:cBhvr>
                                        <p:cTn id="20" dur="2000"/>
                                        <p:tgtEl>
                                          <p:spTgt spid="3">
                                            <p:txEl>
                                              <p:pRg st="5" end="5"/>
                                            </p:txEl>
                                          </p:spTgt>
                                        </p:tgtEl>
                                      </p:cBhvr>
                                    </p:animEffect>
                                  </p:childTnLst>
                                </p:cTn>
                              </p:par>
                              <p:par>
                                <p:cTn id="21" presetID="6" presetClass="entr" presetSubtype="16" fill="hold" nodeType="with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animEffect transition="in" filter="circle(in)">
                                      <p:cBhvr>
                                        <p:cTn id="23" dur="2000"/>
                                        <p:tgtEl>
                                          <p:spTgt spid="3">
                                            <p:txEl>
                                              <p:pRg st="7" end="7"/>
                                            </p:txEl>
                                          </p:spTgt>
                                        </p:tgtEl>
                                      </p:cBhvr>
                                    </p:animEffect>
                                  </p:childTnLst>
                                </p:cTn>
                              </p:par>
                              <p:par>
                                <p:cTn id="24" presetID="6" presetClass="entr" presetSubtype="16" fill="hold" nodeType="withEffect">
                                  <p:stCondLst>
                                    <p:cond delay="0"/>
                                  </p:stCondLst>
                                  <p:childTnLst>
                                    <p:set>
                                      <p:cBhvr>
                                        <p:cTn id="25" dur="1" fill="hold">
                                          <p:stCondLst>
                                            <p:cond delay="0"/>
                                          </p:stCondLst>
                                        </p:cTn>
                                        <p:tgtEl>
                                          <p:spTgt spid="3">
                                            <p:txEl>
                                              <p:pRg st="9" end="9"/>
                                            </p:txEl>
                                          </p:spTgt>
                                        </p:tgtEl>
                                        <p:attrNameLst>
                                          <p:attrName>style.visibility</p:attrName>
                                        </p:attrNameLst>
                                      </p:cBhvr>
                                      <p:to>
                                        <p:strVal val="visible"/>
                                      </p:to>
                                    </p:set>
                                    <p:animEffect transition="in" filter="circle(in)">
                                      <p:cBhvr>
                                        <p:cTn id="26" dur="2000"/>
                                        <p:tgtEl>
                                          <p:spTgt spid="3">
                                            <p:txEl>
                                              <p:pRg st="9" end="9"/>
                                            </p:txEl>
                                          </p:spTgt>
                                        </p:tgtEl>
                                      </p:cBhvr>
                                    </p:animEffect>
                                  </p:childTnLst>
                                </p:cTn>
                              </p:par>
                              <p:par>
                                <p:cTn id="27" presetID="6" presetClass="entr" presetSubtype="16" fill="hold" nodeType="withEffect">
                                  <p:stCondLst>
                                    <p:cond delay="0"/>
                                  </p:stCondLst>
                                  <p:childTnLst>
                                    <p:set>
                                      <p:cBhvr>
                                        <p:cTn id="28" dur="1" fill="hold">
                                          <p:stCondLst>
                                            <p:cond delay="0"/>
                                          </p:stCondLst>
                                        </p:cTn>
                                        <p:tgtEl>
                                          <p:spTgt spid="3">
                                            <p:txEl>
                                              <p:pRg st="11" end="11"/>
                                            </p:txEl>
                                          </p:spTgt>
                                        </p:tgtEl>
                                        <p:attrNameLst>
                                          <p:attrName>style.visibility</p:attrName>
                                        </p:attrNameLst>
                                      </p:cBhvr>
                                      <p:to>
                                        <p:strVal val="visible"/>
                                      </p:to>
                                    </p:set>
                                    <p:animEffect transition="in" filter="circle(in)">
                                      <p:cBhvr>
                                        <p:cTn id="29" dur="2000"/>
                                        <p:tgtEl>
                                          <p:spTgt spid="3">
                                            <p:txEl>
                                              <p:pRg st="11" end="1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extBox 2">
            <a:extLst>
              <a:ext uri="{FF2B5EF4-FFF2-40B4-BE49-F238E27FC236}">
                <a16:creationId xmlns:a16="http://schemas.microsoft.com/office/drawing/2014/main" id="{2AE323D7-B6EB-4226-8B66-55D823A3460E}"/>
              </a:ext>
            </a:extLst>
          </p:cNvPr>
          <p:cNvGraphicFramePr/>
          <p:nvPr>
            <p:extLst>
              <p:ext uri="{D42A27DB-BD31-4B8C-83A1-F6EECF244321}">
                <p14:modId xmlns:p14="http://schemas.microsoft.com/office/powerpoint/2010/main" val="2668595169"/>
              </p:ext>
            </p:extLst>
          </p:nvPr>
        </p:nvGraphicFramePr>
        <p:xfrm>
          <a:off x="565030" y="1484047"/>
          <a:ext cx="8596312" cy="388143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20" name="Picture 19"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1722802811"/>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AsOne/>
      </p:bldGraphic>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09337B6B-6F73-44CD-ACEF-B22D811A5579}"/>
              </a:ext>
            </a:extLst>
          </p:cNvPr>
          <p:cNvSpPr txBox="1"/>
          <p:nvPr/>
        </p:nvSpPr>
        <p:spPr>
          <a:xfrm>
            <a:off x="5209563" y="811161"/>
            <a:ext cx="5170570" cy="6046839"/>
          </a:xfrm>
          <a:prstGeom prst="rect">
            <a:avLst/>
          </a:prstGeom>
        </p:spPr>
        <p:txBody>
          <a:bodyPr vert="horz" lIns="91440" tIns="45720" rIns="91440" bIns="45720" rtlCol="0">
            <a:normAutofit/>
          </a:bodyPr>
          <a:lstStyle/>
          <a:p>
            <a:pPr>
              <a:lnSpc>
                <a:spcPct val="90000"/>
              </a:lnSpc>
              <a:spcBef>
                <a:spcPts val="1000"/>
              </a:spcBef>
              <a:buClr>
                <a:schemeClr val="accent1"/>
              </a:buClr>
              <a:buSzPct val="80000"/>
            </a:pPr>
            <a:r>
              <a:rPr lang="en-US" sz="2400" b="1" dirty="0">
                <a:solidFill>
                  <a:schemeClr val="accent2">
                    <a:lumMod val="50000"/>
                  </a:schemeClr>
                </a:solidFill>
              </a:rPr>
              <a:t>How do we establish competence?</a:t>
            </a:r>
          </a:p>
          <a:p>
            <a:pPr marL="914400" indent="-914400">
              <a:lnSpc>
                <a:spcPct val="90000"/>
              </a:lnSpc>
              <a:spcBef>
                <a:spcPts val="1000"/>
              </a:spcBef>
              <a:buClr>
                <a:schemeClr val="accent1"/>
              </a:buClr>
              <a:buSzPct val="80000"/>
              <a:buFont typeface="Wingdings 3" charset="2"/>
              <a:buChar char=""/>
            </a:pPr>
            <a:endParaRPr lang="en-US" sz="2400" b="1" dirty="0">
              <a:solidFill>
                <a:schemeClr val="accent2">
                  <a:lumMod val="50000"/>
                </a:schemeClr>
              </a:solidFill>
            </a:endParaRPr>
          </a:p>
          <a:p>
            <a:pPr marL="914400" indent="-914400">
              <a:lnSpc>
                <a:spcPct val="90000"/>
              </a:lnSpc>
              <a:spcBef>
                <a:spcPts val="1000"/>
              </a:spcBef>
              <a:buClr>
                <a:schemeClr val="accent1"/>
              </a:buClr>
              <a:buSzPct val="80000"/>
              <a:buFont typeface="Wingdings 3" charset="2"/>
              <a:buChar char=""/>
            </a:pPr>
            <a:r>
              <a:rPr lang="en-US" sz="2400" u="sng" dirty="0">
                <a:solidFill>
                  <a:schemeClr val="accent2">
                    <a:lumMod val="50000"/>
                  </a:schemeClr>
                </a:solidFill>
              </a:rPr>
              <a:t>Education</a:t>
            </a:r>
            <a:r>
              <a:rPr lang="en-US" sz="2400" dirty="0">
                <a:solidFill>
                  <a:schemeClr val="accent2">
                    <a:lumMod val="50000"/>
                  </a:schemeClr>
                </a:solidFill>
              </a:rPr>
              <a:t> –  Take classes, acquire degrees</a:t>
            </a:r>
          </a:p>
          <a:p>
            <a:pPr marL="914400" indent="-914400">
              <a:lnSpc>
                <a:spcPct val="90000"/>
              </a:lnSpc>
              <a:spcBef>
                <a:spcPts val="1000"/>
              </a:spcBef>
              <a:buClr>
                <a:schemeClr val="accent1"/>
              </a:buClr>
              <a:buSzPct val="80000"/>
              <a:buFont typeface="Wingdings 3" charset="2"/>
              <a:buChar char=""/>
            </a:pPr>
            <a:endParaRPr lang="en-US" sz="2400" dirty="0">
              <a:solidFill>
                <a:schemeClr val="accent2">
                  <a:lumMod val="50000"/>
                </a:schemeClr>
              </a:solidFill>
            </a:endParaRPr>
          </a:p>
          <a:p>
            <a:pPr marL="914400" indent="-914400">
              <a:lnSpc>
                <a:spcPct val="90000"/>
              </a:lnSpc>
              <a:spcBef>
                <a:spcPts val="1000"/>
              </a:spcBef>
              <a:buClr>
                <a:schemeClr val="accent1"/>
              </a:buClr>
              <a:buSzPct val="80000"/>
              <a:buFont typeface="Wingdings 3" charset="2"/>
              <a:buChar char=""/>
            </a:pPr>
            <a:r>
              <a:rPr lang="en-US" sz="2400" u="sng" dirty="0">
                <a:solidFill>
                  <a:schemeClr val="accent2">
                    <a:lumMod val="50000"/>
                  </a:schemeClr>
                </a:solidFill>
              </a:rPr>
              <a:t>Training</a:t>
            </a:r>
            <a:r>
              <a:rPr lang="en-US" sz="2400" dirty="0">
                <a:solidFill>
                  <a:schemeClr val="accent2">
                    <a:lumMod val="50000"/>
                  </a:schemeClr>
                </a:solidFill>
              </a:rPr>
              <a:t> – Receive specialized training (classroom, on-the-job), seek out and receive on-going training throughout career </a:t>
            </a:r>
          </a:p>
        </p:txBody>
      </p:sp>
      <p:pic>
        <p:nvPicPr>
          <p:cNvPr id="5" name="Picture 4" descr="Desks in empty classroom">
            <a:extLst>
              <a:ext uri="{FF2B5EF4-FFF2-40B4-BE49-F238E27FC236}">
                <a16:creationId xmlns:a16="http://schemas.microsoft.com/office/drawing/2014/main" id="{AB1EED01-9DF5-4466-851A-BD63F42925E4}"/>
              </a:ext>
            </a:extLst>
          </p:cNvPr>
          <p:cNvPicPr>
            <a:picLocks noChangeAspect="1"/>
          </p:cNvPicPr>
          <p:nvPr/>
        </p:nvPicPr>
        <p:blipFill rotWithShape="1">
          <a:blip r:embed="rId2"/>
          <a:srcRect l="22188" r="18812"/>
          <a:stretch/>
        </p:blipFill>
        <p:spPr>
          <a:xfrm>
            <a:off x="20" y="-1"/>
            <a:ext cx="5394940" cy="6858001"/>
          </a:xfrm>
          <a:custGeom>
            <a:avLst/>
            <a:gdLst/>
            <a:ahLst/>
            <a:cxnLst/>
            <a:rect l="l" t="t" r="r" b="b"/>
            <a:pathLst>
              <a:path w="5394960" h="6858000">
                <a:moveTo>
                  <a:pt x="842596" y="0"/>
                </a:moveTo>
                <a:lnTo>
                  <a:pt x="5394960" y="0"/>
                </a:lnTo>
                <a:lnTo>
                  <a:pt x="5394960" y="21851"/>
                </a:lnTo>
                <a:lnTo>
                  <a:pt x="4365943" y="6858000"/>
                </a:lnTo>
                <a:lnTo>
                  <a:pt x="0" y="6858000"/>
                </a:lnTo>
                <a:lnTo>
                  <a:pt x="0" y="5666154"/>
                </a:lnTo>
                <a:close/>
              </a:path>
            </a:pathLst>
          </a:custGeom>
        </p:spPr>
      </p:pic>
      <p:pic>
        <p:nvPicPr>
          <p:cNvPr id="16" name="Picture 15"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84408"/>
            <a:ext cx="1381125" cy="390525"/>
          </a:xfrm>
          <a:prstGeom prst="rect">
            <a:avLst/>
          </a:prstGeom>
          <a:noFill/>
          <a:ln>
            <a:noFill/>
          </a:ln>
        </p:spPr>
      </p:pic>
    </p:spTree>
    <p:extLst>
      <p:ext uri="{BB962C8B-B14F-4D97-AF65-F5344CB8AC3E}">
        <p14:creationId xmlns:p14="http://schemas.microsoft.com/office/powerpoint/2010/main" val="450414728"/>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nodeType="clickEffect">
                                  <p:stCondLst>
                                    <p:cond delay="0"/>
                                  </p:stCondLst>
                                  <p:childTnLst>
                                    <p:set>
                                      <p:cBhvr>
                                        <p:cTn id="11" dur="1" fill="hold">
                                          <p:stCondLst>
                                            <p:cond delay="0"/>
                                          </p:stCondLst>
                                        </p:cTn>
                                        <p:tgtEl>
                                          <p:spTgt spid="3">
                                            <p:txEl>
                                              <p:pRg st="2" end="2"/>
                                            </p:txEl>
                                          </p:spTgt>
                                        </p:tgtEl>
                                        <p:attrNameLst>
                                          <p:attrName>style.visibility</p:attrName>
                                        </p:attrNameLst>
                                      </p:cBhvr>
                                      <p:to>
                                        <p:strVal val="visible"/>
                                      </p:to>
                                    </p:set>
                                    <p:animEffect transition="in" filter="circle(in)">
                                      <p:cBhvr>
                                        <p:cTn id="12" dur="2000"/>
                                        <p:tgtEl>
                                          <p:spTgt spid="3">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nodeType="click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animEffect transition="in" filter="circle(in)">
                                      <p:cBhvr>
                                        <p:cTn id="17" dur="20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C7E10CCE-F212-48AE-8A82-FD2BB0CF6292}"/>
              </a:ext>
            </a:extLst>
          </p:cNvPr>
          <p:cNvSpPr txBox="1"/>
          <p:nvPr/>
        </p:nvSpPr>
        <p:spPr>
          <a:xfrm>
            <a:off x="304153" y="1108696"/>
            <a:ext cx="4480334" cy="4628092"/>
          </a:xfrm>
          <a:prstGeom prst="rect">
            <a:avLst/>
          </a:prstGeom>
        </p:spPr>
        <p:txBody>
          <a:bodyPr vert="horz" lIns="91440" tIns="45720" rIns="91440" bIns="45720" rtlCol="0">
            <a:normAutofit/>
          </a:bodyPr>
          <a:lstStyle/>
          <a:p>
            <a:pPr>
              <a:lnSpc>
                <a:spcPct val="90000"/>
              </a:lnSpc>
              <a:spcBef>
                <a:spcPts val="1000"/>
              </a:spcBef>
              <a:buClr>
                <a:schemeClr val="accent1"/>
              </a:buClr>
              <a:buSzPct val="80000"/>
            </a:pPr>
            <a:r>
              <a:rPr lang="en-US" sz="2000" b="1" dirty="0">
                <a:solidFill>
                  <a:schemeClr val="accent2">
                    <a:lumMod val="50000"/>
                  </a:schemeClr>
                </a:solidFill>
              </a:rPr>
              <a:t>How do we establish competence?</a:t>
            </a:r>
          </a:p>
          <a:p>
            <a:pPr marL="914400" indent="-914400">
              <a:lnSpc>
                <a:spcPct val="90000"/>
              </a:lnSpc>
              <a:spcBef>
                <a:spcPts val="1000"/>
              </a:spcBef>
              <a:buClr>
                <a:schemeClr val="accent1"/>
              </a:buClr>
              <a:buSzPct val="80000"/>
              <a:buFont typeface="Wingdings 3" charset="2"/>
              <a:buChar char=""/>
            </a:pPr>
            <a:endParaRPr lang="en-US" sz="2000" b="1" dirty="0">
              <a:solidFill>
                <a:schemeClr val="accent2">
                  <a:lumMod val="50000"/>
                </a:schemeClr>
              </a:solidFill>
            </a:endParaRPr>
          </a:p>
          <a:p>
            <a:pPr marL="914400" indent="-914400">
              <a:lnSpc>
                <a:spcPct val="90000"/>
              </a:lnSpc>
              <a:spcBef>
                <a:spcPts val="1000"/>
              </a:spcBef>
              <a:buClr>
                <a:schemeClr val="accent1"/>
              </a:buClr>
              <a:buSzPct val="80000"/>
              <a:buFont typeface="Wingdings 3" charset="2"/>
              <a:buChar char=""/>
            </a:pPr>
            <a:r>
              <a:rPr lang="en-US" sz="2000" u="sng" dirty="0">
                <a:solidFill>
                  <a:schemeClr val="accent2">
                    <a:lumMod val="50000"/>
                  </a:schemeClr>
                </a:solidFill>
              </a:rPr>
              <a:t>Experience</a:t>
            </a:r>
            <a:r>
              <a:rPr lang="en-US" sz="2000" dirty="0">
                <a:solidFill>
                  <a:schemeClr val="accent2">
                    <a:lumMod val="50000"/>
                  </a:schemeClr>
                </a:solidFill>
              </a:rPr>
              <a:t> – Receive knowledge from time spent providing a specific type field of service, working in a specific type of work</a:t>
            </a:r>
          </a:p>
          <a:p>
            <a:pPr marL="914400" indent="-914400">
              <a:lnSpc>
                <a:spcPct val="90000"/>
              </a:lnSpc>
              <a:spcBef>
                <a:spcPts val="1000"/>
              </a:spcBef>
              <a:buClr>
                <a:schemeClr val="accent1"/>
              </a:buClr>
              <a:buSzPct val="80000"/>
              <a:buFont typeface="Wingdings 3" charset="2"/>
              <a:buChar char=""/>
            </a:pPr>
            <a:endParaRPr lang="en-US" sz="2000" dirty="0">
              <a:solidFill>
                <a:schemeClr val="accent2">
                  <a:lumMod val="50000"/>
                </a:schemeClr>
              </a:solidFill>
            </a:endParaRPr>
          </a:p>
          <a:p>
            <a:pPr marL="914400" indent="-914400">
              <a:lnSpc>
                <a:spcPct val="90000"/>
              </a:lnSpc>
              <a:spcBef>
                <a:spcPts val="1000"/>
              </a:spcBef>
              <a:buClr>
                <a:schemeClr val="accent1"/>
              </a:buClr>
              <a:buSzPct val="80000"/>
              <a:buFont typeface="Wingdings 3" charset="2"/>
              <a:buChar char=""/>
            </a:pPr>
            <a:r>
              <a:rPr lang="en-US" sz="2000" u="sng" dirty="0">
                <a:solidFill>
                  <a:schemeClr val="accent2">
                    <a:lumMod val="50000"/>
                  </a:schemeClr>
                </a:solidFill>
              </a:rPr>
              <a:t>Supervision/Consultation</a:t>
            </a:r>
            <a:r>
              <a:rPr lang="en-US" sz="2000" dirty="0">
                <a:solidFill>
                  <a:schemeClr val="accent2">
                    <a:lumMod val="50000"/>
                  </a:schemeClr>
                </a:solidFill>
              </a:rPr>
              <a:t> – Receive direction and insight from clinical supervisor, seek advise and information from supervisor and experienced co-workers</a:t>
            </a:r>
            <a:endParaRPr lang="en-US" sz="2000" u="sng" dirty="0">
              <a:solidFill>
                <a:schemeClr val="accent2">
                  <a:lumMod val="50000"/>
                </a:schemeClr>
              </a:solidFill>
            </a:endParaRPr>
          </a:p>
          <a:p>
            <a:pPr marL="914400" indent="-914400">
              <a:lnSpc>
                <a:spcPct val="90000"/>
              </a:lnSpc>
              <a:spcBef>
                <a:spcPts val="1000"/>
              </a:spcBef>
              <a:buClr>
                <a:schemeClr val="accent1"/>
              </a:buClr>
              <a:buSzPct val="80000"/>
              <a:buFont typeface="Wingdings 3" charset="2"/>
              <a:buChar char=""/>
            </a:pPr>
            <a:endParaRPr lang="en-US" sz="2000" u="sng" dirty="0">
              <a:solidFill>
                <a:schemeClr val="accent2">
                  <a:lumMod val="50000"/>
                </a:schemeClr>
              </a:solidFill>
            </a:endParaRPr>
          </a:p>
          <a:p>
            <a:pPr marL="1314450" lvl="1" indent="-914400">
              <a:lnSpc>
                <a:spcPct val="90000"/>
              </a:lnSpc>
              <a:spcBef>
                <a:spcPts val="1000"/>
              </a:spcBef>
              <a:buClr>
                <a:schemeClr val="accent1"/>
              </a:buClr>
              <a:buSzPct val="80000"/>
              <a:buFont typeface="Wingdings 3" charset="2"/>
              <a:buChar char=""/>
            </a:pPr>
            <a:endParaRPr lang="en-US" sz="1400" dirty="0">
              <a:solidFill>
                <a:schemeClr val="bg1"/>
              </a:solidFill>
            </a:endParaRPr>
          </a:p>
        </p:txBody>
      </p:sp>
      <p:pic>
        <p:nvPicPr>
          <p:cNvPr id="46" name="Graphic 6" descr="Office Worker">
            <a:extLst>
              <a:ext uri="{FF2B5EF4-FFF2-40B4-BE49-F238E27FC236}">
                <a16:creationId xmlns:a16="http://schemas.microsoft.com/office/drawing/2014/main" id="{5661956B-C16C-4B30-B8ED-E2C4DBDFA78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133883" y="854075"/>
            <a:ext cx="4900269" cy="4900269"/>
          </a:xfrm>
          <a:prstGeom prst="rect">
            <a:avLst/>
          </a:prstGeom>
        </p:spPr>
      </p:pic>
      <p:pic>
        <p:nvPicPr>
          <p:cNvPr id="21" name="Picture 20" descr="Problem Gambling Program at ACTC — A Chance to Change"/>
          <p:cNvPicPr/>
          <p:nvPr/>
        </p:nvPicPr>
        <p:blipFill>
          <a:blip r:embed="rId4">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199692343"/>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nodeType="clickEffect">
                                  <p:stCondLst>
                                    <p:cond delay="0"/>
                                  </p:stCondLst>
                                  <p:childTnLst>
                                    <p:set>
                                      <p:cBhvr>
                                        <p:cTn id="11" dur="1" fill="hold">
                                          <p:stCondLst>
                                            <p:cond delay="0"/>
                                          </p:stCondLst>
                                        </p:cTn>
                                        <p:tgtEl>
                                          <p:spTgt spid="3">
                                            <p:txEl>
                                              <p:pRg st="2" end="2"/>
                                            </p:txEl>
                                          </p:spTgt>
                                        </p:tgtEl>
                                        <p:attrNameLst>
                                          <p:attrName>style.visibility</p:attrName>
                                        </p:attrNameLst>
                                      </p:cBhvr>
                                      <p:to>
                                        <p:strVal val="visible"/>
                                      </p:to>
                                    </p:set>
                                    <p:animEffect transition="in" filter="circle(in)">
                                      <p:cBhvr>
                                        <p:cTn id="12" dur="2000"/>
                                        <p:tgtEl>
                                          <p:spTgt spid="3">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nodeType="click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animEffect transition="in" filter="circle(in)">
                                      <p:cBhvr>
                                        <p:cTn id="17" dur="20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extBox 2">
            <a:extLst>
              <a:ext uri="{FF2B5EF4-FFF2-40B4-BE49-F238E27FC236}">
                <a16:creationId xmlns:a16="http://schemas.microsoft.com/office/drawing/2014/main" id="{BB6C6235-27A8-4EA4-88DE-2F83D619BDA9}"/>
              </a:ext>
            </a:extLst>
          </p:cNvPr>
          <p:cNvGraphicFramePr/>
          <p:nvPr>
            <p:extLst>
              <p:ext uri="{D42A27DB-BD31-4B8C-83A1-F6EECF244321}">
                <p14:modId xmlns:p14="http://schemas.microsoft.com/office/powerpoint/2010/main" val="2707964957"/>
              </p:ext>
            </p:extLst>
          </p:nvPr>
        </p:nvGraphicFramePr>
        <p:xfrm>
          <a:off x="344851" y="1263914"/>
          <a:ext cx="8596312" cy="388143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15" name="Picture 14"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3590354369"/>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AsOne/>
      </p:bldGraphic>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8ABF17FC-5687-4362-ADCE-C9CCB2E6E22D}"/>
              </a:ext>
            </a:extLst>
          </p:cNvPr>
          <p:cNvSpPr txBox="1"/>
          <p:nvPr/>
        </p:nvSpPr>
        <p:spPr>
          <a:xfrm>
            <a:off x="500353" y="221226"/>
            <a:ext cx="8602133" cy="4881715"/>
          </a:xfrm>
          <a:prstGeom prst="rect">
            <a:avLst/>
          </a:prstGeom>
        </p:spPr>
        <p:txBody>
          <a:bodyPr vert="horz" lIns="91440" tIns="45720" rIns="91440" bIns="45720" rtlCol="0" anchor="ctr">
            <a:normAutofit/>
          </a:bodyPr>
          <a:lstStyle/>
          <a:p>
            <a:pPr>
              <a:spcBef>
                <a:spcPts val="1000"/>
              </a:spcBef>
              <a:buClr>
                <a:schemeClr val="accent1"/>
              </a:buClr>
              <a:buSzPct val="80000"/>
            </a:pPr>
            <a:r>
              <a:rPr lang="en-US" sz="2400" b="1" dirty="0">
                <a:solidFill>
                  <a:schemeClr val="accent2">
                    <a:lumMod val="50000"/>
                  </a:schemeClr>
                </a:solidFill>
              </a:rPr>
              <a:t>Other Considerations</a:t>
            </a:r>
          </a:p>
          <a:p>
            <a:pPr marL="914400" indent="-914400">
              <a:spcBef>
                <a:spcPts val="1000"/>
              </a:spcBef>
              <a:buClr>
                <a:schemeClr val="accent1"/>
              </a:buClr>
              <a:buSzPct val="80000"/>
              <a:buFont typeface="Wingdings 3" charset="2"/>
              <a:buChar char=""/>
            </a:pPr>
            <a:endParaRPr lang="en-US" sz="2400" dirty="0">
              <a:solidFill>
                <a:schemeClr val="accent2">
                  <a:lumMod val="50000"/>
                </a:schemeClr>
              </a:solidFill>
            </a:endParaRPr>
          </a:p>
          <a:p>
            <a:pPr>
              <a:spcBef>
                <a:spcPts val="1000"/>
              </a:spcBef>
              <a:buClr>
                <a:schemeClr val="accent1"/>
              </a:buClr>
              <a:buSzPct val="80000"/>
            </a:pPr>
            <a:r>
              <a:rPr lang="en-US" sz="2400" dirty="0">
                <a:solidFill>
                  <a:schemeClr val="accent2">
                    <a:lumMod val="50000"/>
                  </a:schemeClr>
                </a:solidFill>
              </a:rPr>
              <a:t>Competence also involves:</a:t>
            </a:r>
          </a:p>
          <a:p>
            <a:pPr marL="914400" indent="-914400">
              <a:spcBef>
                <a:spcPts val="1000"/>
              </a:spcBef>
              <a:buClr>
                <a:schemeClr val="accent1"/>
              </a:buClr>
              <a:buSzPct val="80000"/>
              <a:buFont typeface="Wingdings 3" charset="2"/>
              <a:buChar char=""/>
            </a:pPr>
            <a:endParaRPr lang="en-US" sz="2400" dirty="0">
              <a:solidFill>
                <a:schemeClr val="accent2">
                  <a:lumMod val="50000"/>
                </a:schemeClr>
              </a:solidFill>
            </a:endParaRPr>
          </a:p>
          <a:p>
            <a:pPr marL="1714500" lvl="2" indent="-914400">
              <a:spcBef>
                <a:spcPts val="1000"/>
              </a:spcBef>
              <a:buClr>
                <a:schemeClr val="accent1"/>
              </a:buClr>
              <a:buSzPct val="80000"/>
              <a:buFont typeface="Wingdings 3" charset="2"/>
              <a:buChar char=""/>
            </a:pPr>
            <a:r>
              <a:rPr lang="en-US" sz="2400" u="sng" dirty="0">
                <a:solidFill>
                  <a:schemeClr val="accent2">
                    <a:lumMod val="50000"/>
                  </a:schemeClr>
                </a:solidFill>
              </a:rPr>
              <a:t>Referral</a:t>
            </a:r>
            <a:r>
              <a:rPr lang="en-US" sz="2400" dirty="0">
                <a:solidFill>
                  <a:schemeClr val="accent2">
                    <a:lumMod val="50000"/>
                  </a:schemeClr>
                </a:solidFill>
              </a:rPr>
              <a:t> – Knowing</a:t>
            </a:r>
            <a:r>
              <a:rPr lang="en-US" sz="2400" dirty="0">
                <a:solidFill>
                  <a:schemeClr val="accent2">
                    <a:lumMod val="50000"/>
                  </a:schemeClr>
                </a:solidFill>
                <a:effectLst>
                  <a:outerShdw blurRad="38100" dist="38100" dir="2700000" algn="tl">
                    <a:srgbClr val="000000">
                      <a:alpha val="43137"/>
                    </a:srgbClr>
                  </a:outerShdw>
                </a:effectLst>
              </a:rPr>
              <a:t>  </a:t>
            </a:r>
            <a:r>
              <a:rPr lang="en-US" sz="2400" dirty="0">
                <a:solidFill>
                  <a:schemeClr val="accent2">
                    <a:lumMod val="50000"/>
                  </a:schemeClr>
                </a:solidFill>
              </a:rPr>
              <a:t>when a client needs  to be referred to another professional (when their needs have exceeded your abilities, or when the treatment you are providing is not effective)</a:t>
            </a:r>
          </a:p>
          <a:p>
            <a:pPr marL="1714500" lvl="2" indent="-914400">
              <a:spcBef>
                <a:spcPts val="1000"/>
              </a:spcBef>
              <a:buClr>
                <a:schemeClr val="accent1"/>
              </a:buClr>
              <a:buSzPct val="80000"/>
              <a:buFont typeface="Wingdings 3" charset="2"/>
              <a:buChar char=""/>
            </a:pPr>
            <a:endParaRPr lang="en-US" dirty="0">
              <a:solidFill>
                <a:schemeClr val="tx1">
                  <a:lumMod val="75000"/>
                  <a:lumOff val="25000"/>
                </a:schemeClr>
              </a:solidFill>
            </a:endParaRPr>
          </a:p>
        </p:txBody>
      </p:sp>
      <p:pic>
        <p:nvPicPr>
          <p:cNvPr id="25" name="Picture 24"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3924119991"/>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
                                            <p:txEl>
                                              <p:pRg st="2" end="2"/>
                                            </p:txEl>
                                          </p:spTgt>
                                        </p:tgtEl>
                                        <p:attrNameLst>
                                          <p:attrName>style.visibility</p:attrName>
                                        </p:attrNameLst>
                                      </p:cBhvr>
                                      <p:to>
                                        <p:strVal val="visible"/>
                                      </p:to>
                                    </p:set>
                                    <p:animEffect transition="in" filter="fade">
                                      <p:cBhvr>
                                        <p:cTn id="12" dur="500"/>
                                        <p:tgtEl>
                                          <p:spTgt spid="3">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nodeType="click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animEffect transition="in" filter="circle(in)">
                                      <p:cBhvr>
                                        <p:cTn id="17" dur="20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7C3458C1-AF5E-4B2F-8605-247BD2724100}"/>
              </a:ext>
            </a:extLst>
          </p:cNvPr>
          <p:cNvSpPr txBox="1"/>
          <p:nvPr/>
        </p:nvSpPr>
        <p:spPr>
          <a:xfrm>
            <a:off x="235975" y="634180"/>
            <a:ext cx="8997062" cy="4418234"/>
          </a:xfrm>
          <a:prstGeom prst="rect">
            <a:avLst/>
          </a:prstGeom>
        </p:spPr>
        <p:txBody>
          <a:bodyPr vert="horz" lIns="91440" tIns="45720" rIns="91440" bIns="45720" rtlCol="0" anchor="ctr">
            <a:noAutofit/>
          </a:bodyPr>
          <a:lstStyle/>
          <a:p>
            <a:pPr>
              <a:lnSpc>
                <a:spcPct val="90000"/>
              </a:lnSpc>
              <a:spcBef>
                <a:spcPts val="1000"/>
              </a:spcBef>
              <a:buClr>
                <a:schemeClr val="accent1"/>
              </a:buClr>
              <a:buSzPct val="80000"/>
            </a:pPr>
            <a:r>
              <a:rPr lang="en-US" sz="2400" b="1" dirty="0">
                <a:solidFill>
                  <a:schemeClr val="accent2">
                    <a:lumMod val="50000"/>
                  </a:schemeClr>
                </a:solidFill>
              </a:rPr>
              <a:t>Other Considerations</a:t>
            </a:r>
          </a:p>
          <a:p>
            <a:pPr marL="914400" indent="-914400">
              <a:lnSpc>
                <a:spcPct val="90000"/>
              </a:lnSpc>
              <a:spcBef>
                <a:spcPts val="1000"/>
              </a:spcBef>
              <a:buClr>
                <a:schemeClr val="accent1"/>
              </a:buClr>
              <a:buSzPct val="80000"/>
              <a:buFont typeface="Wingdings 3" charset="2"/>
              <a:buChar char=""/>
            </a:pPr>
            <a:endParaRPr lang="en-US" sz="2400" dirty="0">
              <a:solidFill>
                <a:schemeClr val="accent2">
                  <a:lumMod val="50000"/>
                </a:schemeClr>
              </a:solidFill>
            </a:endParaRPr>
          </a:p>
          <a:p>
            <a:pPr>
              <a:lnSpc>
                <a:spcPct val="90000"/>
              </a:lnSpc>
              <a:spcBef>
                <a:spcPts val="1000"/>
              </a:spcBef>
              <a:buClr>
                <a:schemeClr val="accent1"/>
              </a:buClr>
              <a:buSzPct val="80000"/>
            </a:pPr>
            <a:r>
              <a:rPr lang="en-US" sz="2400" dirty="0">
                <a:solidFill>
                  <a:schemeClr val="accent2">
                    <a:lumMod val="50000"/>
                  </a:schemeClr>
                </a:solidFill>
              </a:rPr>
              <a:t>Competence also involves:</a:t>
            </a:r>
          </a:p>
          <a:p>
            <a:pPr marL="1714500" lvl="2" indent="-914400">
              <a:lnSpc>
                <a:spcPct val="90000"/>
              </a:lnSpc>
              <a:spcBef>
                <a:spcPts val="1000"/>
              </a:spcBef>
              <a:buClr>
                <a:schemeClr val="accent1"/>
              </a:buClr>
              <a:buSzPct val="80000"/>
              <a:buFont typeface="Wingdings 3" charset="2"/>
              <a:buChar char=""/>
            </a:pPr>
            <a:endParaRPr lang="en-US" sz="2400" dirty="0">
              <a:solidFill>
                <a:schemeClr val="accent2">
                  <a:lumMod val="50000"/>
                </a:schemeClr>
              </a:solidFill>
            </a:endParaRPr>
          </a:p>
          <a:p>
            <a:pPr marL="1714500" lvl="2" indent="-914400">
              <a:lnSpc>
                <a:spcPct val="90000"/>
              </a:lnSpc>
              <a:spcBef>
                <a:spcPts val="1000"/>
              </a:spcBef>
              <a:buClr>
                <a:schemeClr val="accent1"/>
              </a:buClr>
              <a:buSzPct val="80000"/>
              <a:buFont typeface="Wingdings 3" charset="2"/>
              <a:buChar char=""/>
            </a:pPr>
            <a:r>
              <a:rPr lang="en-US" sz="2400" u="sng" dirty="0">
                <a:solidFill>
                  <a:schemeClr val="accent2">
                    <a:lumMod val="50000"/>
                  </a:schemeClr>
                </a:solidFill>
              </a:rPr>
              <a:t>Self-care</a:t>
            </a:r>
            <a:r>
              <a:rPr lang="en-US" sz="2400" dirty="0">
                <a:solidFill>
                  <a:schemeClr val="accent2">
                    <a:lumMod val="50000"/>
                  </a:schemeClr>
                </a:solidFill>
              </a:rPr>
              <a:t>- knowing yourself by being able to spot </a:t>
            </a:r>
          </a:p>
          <a:p>
            <a:pPr marL="2171700" lvl="3" indent="-914400">
              <a:lnSpc>
                <a:spcPct val="90000"/>
              </a:lnSpc>
              <a:spcBef>
                <a:spcPts val="1000"/>
              </a:spcBef>
              <a:buClr>
                <a:schemeClr val="accent1"/>
              </a:buClr>
              <a:buSzPct val="80000"/>
              <a:buFont typeface="Wingdings" panose="05000000000000000000" pitchFamily="2" charset="2"/>
              <a:buChar char="Ø"/>
            </a:pPr>
            <a:r>
              <a:rPr lang="en-US" sz="2400" b="1" i="1" dirty="0">
                <a:solidFill>
                  <a:schemeClr val="accent2">
                    <a:lumMod val="50000"/>
                  </a:schemeClr>
                </a:solidFill>
              </a:rPr>
              <a:t>burnout</a:t>
            </a:r>
            <a:r>
              <a:rPr lang="en-US" sz="2400" dirty="0">
                <a:solidFill>
                  <a:schemeClr val="accent2">
                    <a:lumMod val="50000"/>
                  </a:schemeClr>
                </a:solidFill>
              </a:rPr>
              <a:t> (</a:t>
            </a:r>
            <a:r>
              <a:rPr lang="en-US" sz="2400" i="1" dirty="0">
                <a:solidFill>
                  <a:schemeClr val="accent2">
                    <a:lumMod val="50000"/>
                  </a:schemeClr>
                </a:solidFill>
              </a:rPr>
              <a:t>fatigue, frustration, or lack of interest that results from prolonged stress</a:t>
            </a:r>
            <a:r>
              <a:rPr lang="en-US" sz="2400" dirty="0">
                <a:solidFill>
                  <a:schemeClr val="accent2">
                    <a:lumMod val="50000"/>
                  </a:schemeClr>
                </a:solidFill>
              </a:rPr>
              <a:t>),</a:t>
            </a:r>
          </a:p>
          <a:p>
            <a:pPr marL="2171700" lvl="3" indent="-914400">
              <a:lnSpc>
                <a:spcPct val="90000"/>
              </a:lnSpc>
              <a:spcBef>
                <a:spcPts val="1000"/>
              </a:spcBef>
              <a:buClr>
                <a:schemeClr val="accent1"/>
              </a:buClr>
              <a:buSzPct val="80000"/>
              <a:buFont typeface="Wingdings" panose="05000000000000000000" pitchFamily="2" charset="2"/>
              <a:buChar char="Ø"/>
            </a:pPr>
            <a:r>
              <a:rPr lang="en-US" sz="2400" b="1" i="1" dirty="0">
                <a:solidFill>
                  <a:schemeClr val="accent2">
                    <a:lumMod val="50000"/>
                  </a:schemeClr>
                </a:solidFill>
              </a:rPr>
              <a:t>counter transference</a:t>
            </a:r>
            <a:r>
              <a:rPr lang="en-US" sz="2400" dirty="0">
                <a:solidFill>
                  <a:schemeClr val="accent2">
                    <a:lumMod val="50000"/>
                  </a:schemeClr>
                </a:solidFill>
              </a:rPr>
              <a:t> (</a:t>
            </a:r>
            <a:r>
              <a:rPr lang="en-US" sz="2400" i="1" dirty="0">
                <a:solidFill>
                  <a:schemeClr val="accent2">
                    <a:lumMod val="50000"/>
                  </a:schemeClr>
                </a:solidFill>
              </a:rPr>
              <a:t>service provider’s  repressed feelings through identification with the emotions/experiences/problems of the client</a:t>
            </a:r>
            <a:r>
              <a:rPr lang="en-US" sz="2400" dirty="0">
                <a:solidFill>
                  <a:schemeClr val="accent2">
                    <a:lumMod val="50000"/>
                  </a:schemeClr>
                </a:solidFill>
              </a:rPr>
              <a:t>), and </a:t>
            </a:r>
          </a:p>
          <a:p>
            <a:pPr marL="2171700" lvl="3" indent="-914400">
              <a:lnSpc>
                <a:spcPct val="90000"/>
              </a:lnSpc>
              <a:spcBef>
                <a:spcPts val="1000"/>
              </a:spcBef>
              <a:buClr>
                <a:schemeClr val="accent1"/>
              </a:buClr>
              <a:buSzPct val="80000"/>
              <a:buFont typeface="Wingdings" panose="05000000000000000000" pitchFamily="2" charset="2"/>
              <a:buChar char="Ø"/>
            </a:pPr>
            <a:r>
              <a:rPr lang="en-US" sz="2400" b="1" i="1" dirty="0">
                <a:solidFill>
                  <a:schemeClr val="accent2">
                    <a:lumMod val="50000"/>
                  </a:schemeClr>
                </a:solidFill>
              </a:rPr>
              <a:t>compassion fatigue </a:t>
            </a:r>
            <a:r>
              <a:rPr lang="en-US" sz="2400" dirty="0">
                <a:solidFill>
                  <a:schemeClr val="accent2">
                    <a:lumMod val="50000"/>
                  </a:schemeClr>
                </a:solidFill>
              </a:rPr>
              <a:t>(</a:t>
            </a:r>
            <a:r>
              <a:rPr lang="en-US" sz="2400" i="1" dirty="0">
                <a:solidFill>
                  <a:schemeClr val="accent2">
                    <a:lumMod val="50000"/>
                  </a:schemeClr>
                </a:solidFill>
              </a:rPr>
              <a:t>emotional distress or lack of interest that results from the constant demand of caring for others</a:t>
            </a:r>
            <a:r>
              <a:rPr lang="en-US" sz="2400" dirty="0">
                <a:solidFill>
                  <a:schemeClr val="accent2">
                    <a:lumMod val="50000"/>
                  </a:schemeClr>
                </a:solidFill>
              </a:rPr>
              <a:t>)</a:t>
            </a:r>
            <a:endParaRPr lang="en-US" sz="2400" u="sng" dirty="0">
              <a:solidFill>
                <a:schemeClr val="accent2">
                  <a:lumMod val="50000"/>
                </a:schemeClr>
              </a:solidFill>
            </a:endParaRPr>
          </a:p>
        </p:txBody>
      </p:sp>
      <p:pic>
        <p:nvPicPr>
          <p:cNvPr id="25" name="Picture 24"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1929997351"/>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
                                            <p:txEl>
                                              <p:pRg st="2" end="2"/>
                                            </p:txEl>
                                          </p:spTgt>
                                        </p:tgtEl>
                                        <p:attrNameLst>
                                          <p:attrName>style.visibility</p:attrName>
                                        </p:attrNameLst>
                                      </p:cBhvr>
                                      <p:to>
                                        <p:strVal val="visible"/>
                                      </p:to>
                                    </p:set>
                                    <p:animEffect transition="in" filter="fade">
                                      <p:cBhvr>
                                        <p:cTn id="12" dur="500"/>
                                        <p:tgtEl>
                                          <p:spTgt spid="3">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nodeType="click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animEffect transition="in" filter="circle(in)">
                                      <p:cBhvr>
                                        <p:cTn id="17" dur="2000"/>
                                        <p:tgtEl>
                                          <p:spTgt spid="3">
                                            <p:txEl>
                                              <p:pRg st="4" end="4"/>
                                            </p:txEl>
                                          </p:spTgt>
                                        </p:tgtEl>
                                      </p:cBhvr>
                                    </p:animEffect>
                                  </p:childTnLst>
                                </p:cTn>
                              </p:par>
                              <p:par>
                                <p:cTn id="18" presetID="6" presetClass="entr" presetSubtype="16" fill="hold" nodeType="withEffect">
                                  <p:stCondLst>
                                    <p:cond delay="0"/>
                                  </p:stCondLst>
                                  <p:childTnLst>
                                    <p:set>
                                      <p:cBhvr>
                                        <p:cTn id="19" dur="1" fill="hold">
                                          <p:stCondLst>
                                            <p:cond delay="0"/>
                                          </p:stCondLst>
                                        </p:cTn>
                                        <p:tgtEl>
                                          <p:spTgt spid="3">
                                            <p:txEl>
                                              <p:pRg st="5" end="5"/>
                                            </p:txEl>
                                          </p:spTgt>
                                        </p:tgtEl>
                                        <p:attrNameLst>
                                          <p:attrName>style.visibility</p:attrName>
                                        </p:attrNameLst>
                                      </p:cBhvr>
                                      <p:to>
                                        <p:strVal val="visible"/>
                                      </p:to>
                                    </p:set>
                                    <p:animEffect transition="in" filter="circle(in)">
                                      <p:cBhvr>
                                        <p:cTn id="20" dur="2000"/>
                                        <p:tgtEl>
                                          <p:spTgt spid="3">
                                            <p:txEl>
                                              <p:pRg st="5" end="5"/>
                                            </p:txEl>
                                          </p:spTgt>
                                        </p:tgtEl>
                                      </p:cBhvr>
                                    </p:animEffect>
                                  </p:childTnLst>
                                </p:cTn>
                              </p:par>
                              <p:par>
                                <p:cTn id="21" presetID="6" presetClass="entr" presetSubtype="16" fill="hold" nodeType="with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animEffect transition="in" filter="circle(in)">
                                      <p:cBhvr>
                                        <p:cTn id="23" dur="2000"/>
                                        <p:tgtEl>
                                          <p:spTgt spid="3">
                                            <p:txEl>
                                              <p:pRg st="6" end="6"/>
                                            </p:txEl>
                                          </p:spTgt>
                                        </p:tgtEl>
                                      </p:cBhvr>
                                    </p:animEffect>
                                  </p:childTnLst>
                                </p:cTn>
                              </p:par>
                              <p:par>
                                <p:cTn id="24" presetID="6" presetClass="entr" presetSubtype="16" fill="hold" nodeType="withEffect">
                                  <p:stCondLst>
                                    <p:cond delay="0"/>
                                  </p:stCondLst>
                                  <p:childTnLst>
                                    <p:set>
                                      <p:cBhvr>
                                        <p:cTn id="25" dur="1" fill="hold">
                                          <p:stCondLst>
                                            <p:cond delay="0"/>
                                          </p:stCondLst>
                                        </p:cTn>
                                        <p:tgtEl>
                                          <p:spTgt spid="3">
                                            <p:txEl>
                                              <p:pRg st="7" end="7"/>
                                            </p:txEl>
                                          </p:spTgt>
                                        </p:tgtEl>
                                        <p:attrNameLst>
                                          <p:attrName>style.visibility</p:attrName>
                                        </p:attrNameLst>
                                      </p:cBhvr>
                                      <p:to>
                                        <p:strVal val="visible"/>
                                      </p:to>
                                    </p:set>
                                    <p:animEffect transition="in" filter="circle(in)">
                                      <p:cBhvr>
                                        <p:cTn id="26" dur="2000"/>
                                        <p:tgtEl>
                                          <p:spTgt spid="3">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extBox 2">
            <a:extLst>
              <a:ext uri="{FF2B5EF4-FFF2-40B4-BE49-F238E27FC236}">
                <a16:creationId xmlns:a16="http://schemas.microsoft.com/office/drawing/2014/main" id="{436378C7-217E-4F5A-9538-DE209ABB2278}"/>
              </a:ext>
            </a:extLst>
          </p:cNvPr>
          <p:cNvGraphicFramePr/>
          <p:nvPr>
            <p:extLst>
              <p:ext uri="{D42A27DB-BD31-4B8C-83A1-F6EECF244321}">
                <p14:modId xmlns:p14="http://schemas.microsoft.com/office/powerpoint/2010/main" val="225683148"/>
              </p:ext>
            </p:extLst>
          </p:nvPr>
        </p:nvGraphicFramePr>
        <p:xfrm>
          <a:off x="898125" y="943896"/>
          <a:ext cx="8082115" cy="49702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3" name="Picture 2"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1028139641"/>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AsOne/>
      </p:bldGraphic>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extBox 2">
            <a:extLst>
              <a:ext uri="{FF2B5EF4-FFF2-40B4-BE49-F238E27FC236}">
                <a16:creationId xmlns:a16="http://schemas.microsoft.com/office/drawing/2014/main" id="{D03AACFF-AC06-441C-8119-ADC509D54599}"/>
              </a:ext>
            </a:extLst>
          </p:cNvPr>
          <p:cNvGraphicFramePr/>
          <p:nvPr>
            <p:extLst>
              <p:ext uri="{D42A27DB-BD31-4B8C-83A1-F6EECF244321}">
                <p14:modId xmlns:p14="http://schemas.microsoft.com/office/powerpoint/2010/main" val="997820837"/>
              </p:ext>
            </p:extLst>
          </p:nvPr>
        </p:nvGraphicFramePr>
        <p:xfrm>
          <a:off x="-457729" y="1557338"/>
          <a:ext cx="10906125" cy="32861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35" name="Picture 34"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4224931653"/>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AsOne/>
      </p:bldGraphic>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Straight Connector 9">
            <a:extLst>
              <a:ext uri="{FF2B5EF4-FFF2-40B4-BE49-F238E27FC236}">
                <a16:creationId xmlns:a16="http://schemas.microsoft.com/office/drawing/2014/main" id="{0B5F7E3B-C5F1-40E0-A491-558BAFBC112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241804" y="1460500"/>
            <a:ext cx="0" cy="3937000"/>
          </a:xfrm>
          <a:prstGeom prst="line">
            <a:avLst/>
          </a:prstGeom>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a:xfrm>
            <a:off x="643467" y="816638"/>
            <a:ext cx="3367359" cy="5224724"/>
          </a:xfrm>
        </p:spPr>
        <p:txBody>
          <a:bodyPr anchor="ctr">
            <a:normAutofit/>
          </a:bodyPr>
          <a:lstStyle/>
          <a:p>
            <a:pPr algn="ctr"/>
            <a:r>
              <a:rPr lang="en-US" b="1" dirty="0"/>
              <a:t>Bipolar Disorder</a:t>
            </a:r>
            <a:br>
              <a:rPr lang="en-US" b="1" dirty="0"/>
            </a:br>
            <a:endParaRPr lang="en-US" dirty="0"/>
          </a:p>
        </p:txBody>
      </p:sp>
      <p:sp>
        <p:nvSpPr>
          <p:cNvPr id="3" name="Content Placeholder 2"/>
          <p:cNvSpPr>
            <a:spLocks noGrp="1"/>
          </p:cNvSpPr>
          <p:nvPr>
            <p:ph idx="1"/>
          </p:nvPr>
        </p:nvSpPr>
        <p:spPr>
          <a:xfrm>
            <a:off x="4654294" y="816638"/>
            <a:ext cx="5327905" cy="5869912"/>
          </a:xfrm>
        </p:spPr>
        <p:txBody>
          <a:bodyPr anchor="ctr">
            <a:normAutofit fontScale="92500" lnSpcReduction="10000"/>
          </a:bodyPr>
          <a:lstStyle/>
          <a:p>
            <a:r>
              <a:rPr lang="en-US" sz="2400" dirty="0">
                <a:solidFill>
                  <a:schemeClr val="accent2">
                    <a:lumMod val="75000"/>
                  </a:schemeClr>
                </a:solidFill>
              </a:rPr>
              <a:t>The </a:t>
            </a:r>
            <a:r>
              <a:rPr lang="en-US" sz="2400" b="1" dirty="0">
                <a:solidFill>
                  <a:schemeClr val="accent2">
                    <a:lumMod val="75000"/>
                  </a:schemeClr>
                </a:solidFill>
              </a:rPr>
              <a:t>onset</a:t>
            </a:r>
            <a:r>
              <a:rPr lang="en-US" sz="2400" dirty="0">
                <a:solidFill>
                  <a:schemeClr val="accent2">
                    <a:lumMod val="75000"/>
                  </a:schemeClr>
                </a:solidFill>
              </a:rPr>
              <a:t> of Bipolar disorder typically occurs prior to the age of 35.  </a:t>
            </a:r>
          </a:p>
          <a:p>
            <a:pPr marL="0" indent="0">
              <a:buNone/>
            </a:pPr>
            <a:endParaRPr lang="en-US" sz="2400" dirty="0">
              <a:solidFill>
                <a:schemeClr val="accent2">
                  <a:lumMod val="75000"/>
                </a:schemeClr>
              </a:solidFill>
            </a:endParaRPr>
          </a:p>
          <a:p>
            <a:r>
              <a:rPr lang="en-US" sz="2400" dirty="0">
                <a:solidFill>
                  <a:schemeClr val="accent2">
                    <a:lumMod val="75000"/>
                  </a:schemeClr>
                </a:solidFill>
              </a:rPr>
              <a:t> It usually begins in </a:t>
            </a:r>
            <a:r>
              <a:rPr lang="en-US" sz="2400" b="1" dirty="0">
                <a:solidFill>
                  <a:schemeClr val="accent2">
                    <a:lumMod val="75000"/>
                  </a:schemeClr>
                </a:solidFill>
              </a:rPr>
              <a:t>late adolescence or early adulthood. </a:t>
            </a:r>
          </a:p>
          <a:p>
            <a:pPr>
              <a:buNone/>
            </a:pPr>
            <a:endParaRPr lang="en-US" sz="2400" dirty="0">
              <a:solidFill>
                <a:schemeClr val="accent2">
                  <a:lumMod val="75000"/>
                </a:schemeClr>
              </a:solidFill>
            </a:endParaRPr>
          </a:p>
          <a:p>
            <a:pPr>
              <a:buNone/>
            </a:pPr>
            <a:r>
              <a:rPr lang="en-US" sz="2400" b="1" dirty="0">
                <a:solidFill>
                  <a:schemeClr val="accent2">
                    <a:lumMod val="75000"/>
                  </a:schemeClr>
                </a:solidFill>
              </a:rPr>
              <a:t>Characteristics</a:t>
            </a:r>
            <a:r>
              <a:rPr lang="en-US" sz="2400" dirty="0">
                <a:solidFill>
                  <a:schemeClr val="accent2">
                    <a:lumMod val="75000"/>
                  </a:schemeClr>
                </a:solidFill>
              </a:rPr>
              <a:t>:</a:t>
            </a:r>
          </a:p>
          <a:p>
            <a:r>
              <a:rPr lang="en-US" sz="2400" dirty="0">
                <a:solidFill>
                  <a:schemeClr val="accent2">
                    <a:lumMod val="75000"/>
                  </a:schemeClr>
                </a:solidFill>
              </a:rPr>
              <a:t>Episodes of </a:t>
            </a:r>
            <a:r>
              <a:rPr lang="en-US" sz="2400" b="1" i="1" dirty="0">
                <a:solidFill>
                  <a:schemeClr val="accent2">
                    <a:lumMod val="75000"/>
                  </a:schemeClr>
                </a:solidFill>
              </a:rPr>
              <a:t>Mania</a:t>
            </a:r>
            <a:r>
              <a:rPr lang="en-US" sz="2400" i="1" dirty="0">
                <a:solidFill>
                  <a:schemeClr val="accent2">
                    <a:lumMod val="75000"/>
                  </a:schemeClr>
                </a:solidFill>
              </a:rPr>
              <a:t> </a:t>
            </a:r>
            <a:r>
              <a:rPr lang="en-US" sz="2400" dirty="0">
                <a:solidFill>
                  <a:schemeClr val="accent2">
                    <a:lumMod val="75000"/>
                  </a:schemeClr>
                </a:solidFill>
              </a:rPr>
              <a:t>(increased state of excitement, expansiveness and/or irritability) </a:t>
            </a:r>
          </a:p>
          <a:p>
            <a:pPr marL="457200" indent="-457200">
              <a:buAutoNum type="arabicPeriod"/>
            </a:pPr>
            <a:endParaRPr lang="en-US" sz="2400" dirty="0">
              <a:solidFill>
                <a:schemeClr val="accent2">
                  <a:lumMod val="75000"/>
                </a:schemeClr>
              </a:solidFill>
            </a:endParaRPr>
          </a:p>
          <a:p>
            <a:r>
              <a:rPr lang="en-US" sz="2400" dirty="0">
                <a:solidFill>
                  <a:schemeClr val="accent2">
                    <a:lumMod val="75000"/>
                  </a:schemeClr>
                </a:solidFill>
              </a:rPr>
              <a:t>Cycles of </a:t>
            </a:r>
            <a:r>
              <a:rPr lang="en-US" sz="2400" b="1" i="1" dirty="0">
                <a:solidFill>
                  <a:schemeClr val="accent2">
                    <a:lumMod val="75000"/>
                  </a:schemeClr>
                </a:solidFill>
              </a:rPr>
              <a:t>Depression</a:t>
            </a:r>
            <a:r>
              <a:rPr lang="en-US" sz="2400" b="1" dirty="0">
                <a:solidFill>
                  <a:schemeClr val="accent2">
                    <a:lumMod val="75000"/>
                  </a:schemeClr>
                </a:solidFill>
              </a:rPr>
              <a:t> </a:t>
            </a:r>
            <a:r>
              <a:rPr lang="en-US" sz="2400" dirty="0">
                <a:solidFill>
                  <a:schemeClr val="accent2">
                    <a:lumMod val="75000"/>
                  </a:schemeClr>
                </a:solidFill>
              </a:rPr>
              <a:t>(deepened state of sadness, melancholy, hopelessness).</a:t>
            </a:r>
            <a:endParaRPr lang="en-US" sz="2400" b="1" dirty="0">
              <a:solidFill>
                <a:schemeClr val="accent2">
                  <a:lumMod val="75000"/>
                </a:schemeClr>
              </a:solidFill>
            </a:endParaRPr>
          </a:p>
          <a:p>
            <a:endParaRPr lang="en-US" dirty="0"/>
          </a:p>
        </p:txBody>
      </p:sp>
      <p:pic>
        <p:nvPicPr>
          <p:cNvPr id="5" name="Picture 4"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41409707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grpId="0" nodeType="click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fade">
                                      <p:cBhvr>
                                        <p:cTn id="11" dur="500"/>
                                        <p:tgtEl>
                                          <p:spTgt spid="3">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fade">
                                      <p:cBhvr>
                                        <p:cTn id="16" dur="500"/>
                                        <p:tgtEl>
                                          <p:spTgt spid="3">
                                            <p:txEl>
                                              <p:pRg st="2" end="2"/>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3">
                                            <p:txEl>
                                              <p:pRg st="4" end="4"/>
                                            </p:txEl>
                                          </p:spTgt>
                                        </p:tgtEl>
                                        <p:attrNameLst>
                                          <p:attrName>style.visibility</p:attrName>
                                        </p:attrNameLst>
                                      </p:cBhvr>
                                      <p:to>
                                        <p:strVal val="visible"/>
                                      </p:to>
                                    </p:set>
                                    <p:animEffect transition="in" filter="fade">
                                      <p:cBhvr>
                                        <p:cTn id="21" dur="500"/>
                                        <p:tgtEl>
                                          <p:spTgt spid="3">
                                            <p:txEl>
                                              <p:pRg st="4" end="4"/>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3">
                                            <p:txEl>
                                              <p:pRg st="5" end="5"/>
                                            </p:txEl>
                                          </p:spTgt>
                                        </p:tgtEl>
                                        <p:attrNameLst>
                                          <p:attrName>style.visibility</p:attrName>
                                        </p:attrNameLst>
                                      </p:cBhvr>
                                      <p:to>
                                        <p:strVal val="visible"/>
                                      </p:to>
                                    </p:set>
                                    <p:animEffect transition="in" filter="fade">
                                      <p:cBhvr>
                                        <p:cTn id="26" dur="500"/>
                                        <p:tgtEl>
                                          <p:spTgt spid="3">
                                            <p:txEl>
                                              <p:pRg st="5" end="5"/>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3">
                                            <p:txEl>
                                              <p:pRg st="7" end="7"/>
                                            </p:txEl>
                                          </p:spTgt>
                                        </p:tgtEl>
                                        <p:attrNameLst>
                                          <p:attrName>style.visibility</p:attrName>
                                        </p:attrNameLst>
                                      </p:cBhvr>
                                      <p:to>
                                        <p:strVal val="visible"/>
                                      </p:to>
                                    </p:set>
                                    <p:animEffect transition="in" filter="fade">
                                      <p:cBhvr>
                                        <p:cTn id="31" dur="500"/>
                                        <p:tgtEl>
                                          <p:spTgt spid="3">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extBox 2">
            <a:extLst>
              <a:ext uri="{FF2B5EF4-FFF2-40B4-BE49-F238E27FC236}">
                <a16:creationId xmlns:a16="http://schemas.microsoft.com/office/drawing/2014/main" id="{4CB6E7C3-03B3-4A8D-BB07-720E9BCD77DA}"/>
              </a:ext>
            </a:extLst>
          </p:cNvPr>
          <p:cNvGraphicFramePr/>
          <p:nvPr>
            <p:extLst>
              <p:ext uri="{D42A27DB-BD31-4B8C-83A1-F6EECF244321}">
                <p14:modId xmlns:p14="http://schemas.microsoft.com/office/powerpoint/2010/main" val="4057401235"/>
              </p:ext>
            </p:extLst>
          </p:nvPr>
        </p:nvGraphicFramePr>
        <p:xfrm>
          <a:off x="1450770" y="676743"/>
          <a:ext cx="6628804" cy="497958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3" name="Picture 2"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2954994961"/>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AsOne/>
      </p:bldGraphic>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extBox 2">
            <a:extLst>
              <a:ext uri="{FF2B5EF4-FFF2-40B4-BE49-F238E27FC236}">
                <a16:creationId xmlns:a16="http://schemas.microsoft.com/office/drawing/2014/main" id="{D41003C4-63C6-4573-9BB4-09B9FDB46E93}"/>
              </a:ext>
            </a:extLst>
          </p:cNvPr>
          <p:cNvGraphicFramePr/>
          <p:nvPr>
            <p:extLst>
              <p:ext uri="{D42A27DB-BD31-4B8C-83A1-F6EECF244321}">
                <p14:modId xmlns:p14="http://schemas.microsoft.com/office/powerpoint/2010/main" val="2119964372"/>
              </p:ext>
            </p:extLst>
          </p:nvPr>
        </p:nvGraphicFramePr>
        <p:xfrm>
          <a:off x="565030" y="1649149"/>
          <a:ext cx="9035238" cy="383725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4" name="Picture 3" descr="A picture containing yellow, stationary&#10;&#10;Description automatically generated">
            <a:extLst>
              <a:ext uri="{FF2B5EF4-FFF2-40B4-BE49-F238E27FC236}">
                <a16:creationId xmlns:a16="http://schemas.microsoft.com/office/drawing/2014/main" id="{4BF4B0B9-2789-462B-8C80-297F974D630B}"/>
              </a:ext>
            </a:extLst>
          </p:cNvPr>
          <p:cNvPicPr>
            <a:picLocks noChangeAspect="1"/>
          </p:cNvPicPr>
          <p:nvPr/>
        </p:nvPicPr>
        <p:blipFill>
          <a:blip r:embed="rId7">
            <a:extLst>
              <a:ext uri="{28A0092B-C50C-407E-A947-70E740481C1C}">
                <a14:useLocalDpi xmlns:a14="http://schemas.microsoft.com/office/drawing/2010/main" val="0"/>
              </a:ext>
              <a:ext uri="{837473B0-CC2E-450A-ABE3-18F120FF3D39}">
                <a1611:picAttrSrcUrl xmlns:a1611="http://schemas.microsoft.com/office/drawing/2016/11/main" r:id="rId8"/>
              </a:ext>
            </a:extLst>
          </a:blip>
          <a:stretch>
            <a:fillRect/>
          </a:stretch>
        </p:blipFill>
        <p:spPr>
          <a:xfrm>
            <a:off x="561857" y="2301766"/>
            <a:ext cx="4278157" cy="3684696"/>
          </a:xfrm>
          <a:prstGeom prst="rect">
            <a:avLst/>
          </a:prstGeom>
        </p:spPr>
      </p:pic>
      <p:pic>
        <p:nvPicPr>
          <p:cNvPr id="20" name="Picture 19" descr="Problem Gambling Program at ACTC — A Chance to Change"/>
          <p:cNvPicPr/>
          <p:nvPr/>
        </p:nvPicPr>
        <p:blipFill>
          <a:blip r:embed="rId9">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2324957743"/>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AsOne/>
      </p:bldGraphic>
    </p:bldLst>
  </p:timing>
</p:sld>
</file>

<file path=ppt/slides/slide172.xml><?xml version="1.0" encoding="utf-8"?>
<p:sld xmlns:a="http://schemas.openxmlformats.org/drawingml/2006/main" xmlns:r="http://schemas.openxmlformats.org/officeDocument/2006/relationships" xmlns:p="http://schemas.openxmlformats.org/presentationml/2006/main">
  <p:cSld>
    <p:bg>
      <p:bgPr>
        <a:gradFill flip="none" rotWithShape="1">
          <a:gsLst>
            <a:gs pos="100000">
              <a:srgbClr val="E7F5C8"/>
            </a:gs>
            <a:gs pos="61000">
              <a:schemeClr val="accent1">
                <a:lumMod val="5000"/>
                <a:lumOff val="95000"/>
              </a:schemeClr>
            </a:gs>
            <a:gs pos="86000">
              <a:schemeClr val="accent1">
                <a:lumMod val="45000"/>
                <a:lumOff val="55000"/>
              </a:schemeClr>
            </a:gs>
            <a:gs pos="96000">
              <a:schemeClr val="accent1">
                <a:lumMod val="45000"/>
                <a:lumOff val="55000"/>
              </a:schemeClr>
            </a:gs>
            <a:gs pos="100000">
              <a:schemeClr val="accent1">
                <a:lumMod val="30000"/>
                <a:lumOff val="70000"/>
              </a:schemeClr>
            </a:gs>
          </a:gsLst>
          <a:lin ang="4800000" scaled="0"/>
          <a:tileRect/>
        </a:gradFill>
        <a:effectLst/>
      </p:bgPr>
    </p:bg>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609FA066-E743-493B-B742-F6048013625D}"/>
              </a:ext>
            </a:extLst>
          </p:cNvPr>
          <p:cNvSpPr txBox="1"/>
          <p:nvPr/>
        </p:nvSpPr>
        <p:spPr>
          <a:xfrm>
            <a:off x="608371" y="3714362"/>
            <a:ext cx="8470898" cy="3276988"/>
          </a:xfrm>
          <a:prstGeom prst="rect">
            <a:avLst/>
          </a:prstGeom>
        </p:spPr>
        <p:txBody>
          <a:bodyPr vert="horz" lIns="91440" tIns="45720" rIns="91440" bIns="45720" rtlCol="0">
            <a:normAutofit/>
          </a:bodyPr>
          <a:lstStyle/>
          <a:p>
            <a:pPr>
              <a:spcBef>
                <a:spcPts val="1000"/>
              </a:spcBef>
              <a:buClr>
                <a:schemeClr val="accent1"/>
              </a:buClr>
              <a:buSzPct val="80000"/>
            </a:pPr>
            <a:r>
              <a:rPr lang="en-US" sz="2400" b="1" dirty="0">
                <a:solidFill>
                  <a:schemeClr val="accent2">
                    <a:lumMod val="50000"/>
                  </a:schemeClr>
                </a:solidFill>
              </a:rPr>
              <a:t>What is Privacy?</a:t>
            </a:r>
          </a:p>
          <a:p>
            <a:pPr>
              <a:spcBef>
                <a:spcPts val="1000"/>
              </a:spcBef>
              <a:buClr>
                <a:schemeClr val="accent1"/>
              </a:buClr>
              <a:buSzPct val="80000"/>
            </a:pPr>
            <a:r>
              <a:rPr lang="en-US" sz="2400" dirty="0">
                <a:solidFill>
                  <a:schemeClr val="accent2">
                    <a:lumMod val="50000"/>
                  </a:schemeClr>
                </a:solidFill>
              </a:rPr>
              <a:t>According to </a:t>
            </a:r>
            <a:r>
              <a:rPr lang="en-US" sz="2400" i="1" dirty="0">
                <a:solidFill>
                  <a:schemeClr val="accent2">
                    <a:lumMod val="50000"/>
                  </a:schemeClr>
                </a:solidFill>
              </a:rPr>
              <a:t>Dictionary.com, </a:t>
            </a:r>
            <a:r>
              <a:rPr lang="en-US" sz="2400" dirty="0">
                <a:solidFill>
                  <a:schemeClr val="accent2">
                    <a:lumMod val="50000"/>
                  </a:schemeClr>
                </a:solidFill>
              </a:rPr>
              <a:t>privacy:</a:t>
            </a:r>
          </a:p>
          <a:p>
            <a:pPr marL="854075" lvl="2" indent="120650">
              <a:spcBef>
                <a:spcPts val="1000"/>
              </a:spcBef>
              <a:buClr>
                <a:schemeClr val="accent1"/>
              </a:buClr>
              <a:buSzPct val="80000"/>
              <a:buFont typeface="Wingdings 3" charset="2"/>
              <a:buChar char=""/>
              <a:tabLst>
                <a:tab pos="793750" algn="l"/>
              </a:tabLst>
            </a:pPr>
            <a:endParaRPr lang="en-US" sz="2400" dirty="0">
              <a:solidFill>
                <a:schemeClr val="accent2">
                  <a:lumMod val="50000"/>
                </a:schemeClr>
              </a:solidFill>
            </a:endParaRPr>
          </a:p>
          <a:p>
            <a:pPr marL="1139825" lvl="2">
              <a:spcBef>
                <a:spcPts val="1000"/>
              </a:spcBef>
              <a:buClr>
                <a:schemeClr val="accent1"/>
              </a:buClr>
              <a:buSzPct val="80000"/>
            </a:pPr>
            <a:r>
              <a:rPr lang="en-US" sz="2400" dirty="0">
                <a:solidFill>
                  <a:schemeClr val="accent2">
                    <a:lumMod val="50000"/>
                  </a:schemeClr>
                </a:solidFill>
              </a:rPr>
              <a:t>The freedom from unauthorized intrusion: state of being let alone and able to keep certain personal matters to oneself. </a:t>
            </a:r>
          </a:p>
          <a:p>
            <a:pPr marL="1484313" lvl="2" indent="-344488">
              <a:spcBef>
                <a:spcPts val="1000"/>
              </a:spcBef>
              <a:buClr>
                <a:schemeClr val="accent1"/>
              </a:buClr>
              <a:buSzPct val="80000"/>
              <a:buFont typeface="Wingdings 3" charset="2"/>
              <a:buChar char=""/>
            </a:pPr>
            <a:endParaRPr lang="en-US" sz="2400" dirty="0">
              <a:solidFill>
                <a:schemeClr val="accent2">
                  <a:lumMod val="50000"/>
                </a:schemeClr>
              </a:solidFill>
            </a:endParaRPr>
          </a:p>
          <a:p>
            <a:pPr marL="1484313" lvl="2" indent="-344488">
              <a:spcBef>
                <a:spcPts val="1000"/>
              </a:spcBef>
              <a:buClr>
                <a:schemeClr val="accent1"/>
              </a:buClr>
              <a:buSzPct val="80000"/>
              <a:buFont typeface="Wingdings 3" charset="2"/>
              <a:buChar char=""/>
            </a:pPr>
            <a:endParaRPr lang="en-US" sz="2400" dirty="0">
              <a:solidFill>
                <a:schemeClr val="accent2">
                  <a:lumMod val="50000"/>
                </a:schemeClr>
              </a:solidFill>
            </a:endParaRPr>
          </a:p>
          <a:p>
            <a:pPr marL="1314450" lvl="1" indent="-914400">
              <a:spcBef>
                <a:spcPts val="1000"/>
              </a:spcBef>
              <a:buClr>
                <a:schemeClr val="accent1"/>
              </a:buClr>
              <a:buSzPct val="80000"/>
              <a:buFont typeface="Wingdings 3" charset="2"/>
              <a:buChar char=""/>
            </a:pPr>
            <a:endParaRPr lang="en-US" dirty="0">
              <a:solidFill>
                <a:schemeClr val="tx1">
                  <a:lumMod val="75000"/>
                  <a:lumOff val="25000"/>
                </a:schemeClr>
              </a:solidFill>
            </a:endParaRPr>
          </a:p>
          <a:p>
            <a:pPr marL="914400" indent="-914400">
              <a:spcBef>
                <a:spcPts val="1000"/>
              </a:spcBef>
              <a:buClr>
                <a:schemeClr val="accent1"/>
              </a:buClr>
              <a:buSzPct val="80000"/>
              <a:buFont typeface="Wingdings 3" charset="2"/>
              <a:buChar char=""/>
            </a:pPr>
            <a:endParaRPr lang="en-US" dirty="0">
              <a:solidFill>
                <a:schemeClr val="tx1">
                  <a:lumMod val="75000"/>
                  <a:lumOff val="25000"/>
                </a:schemeClr>
              </a:solidFill>
            </a:endParaRPr>
          </a:p>
        </p:txBody>
      </p:sp>
      <p:pic>
        <p:nvPicPr>
          <p:cNvPr id="22" name="Picture 21" descr="Text, whiteboard&#10;&#10;Description automatically generated">
            <a:extLst>
              <a:ext uri="{FF2B5EF4-FFF2-40B4-BE49-F238E27FC236}">
                <a16:creationId xmlns:a16="http://schemas.microsoft.com/office/drawing/2014/main" id="{0DE98D8B-A1D9-43A1-AF69-3EB74D5A1C6A}"/>
              </a:ext>
            </a:extLst>
          </p:cNvPr>
          <p:cNvPicPr>
            <a:picLocks noChangeAspect="1"/>
          </p:cNvPicPr>
          <p:nvPr/>
        </p:nvPicPr>
        <p:blipFill>
          <a:blip r:embed="rId2">
            <a:extLst>
              <a:ext uri="{28A0092B-C50C-407E-A947-70E740481C1C}">
                <a14:useLocalDpi xmlns:a14="http://schemas.microsoft.com/office/drawing/2010/main" val="0"/>
              </a:ext>
              <a:ext uri="{837473B0-CC2E-450A-ABE3-18F120FF3D39}">
                <a1611:picAttrSrcUrl xmlns:a1611="http://schemas.microsoft.com/office/drawing/2016/11/main" r:id="rId3"/>
              </a:ext>
            </a:extLst>
          </a:blip>
          <a:stretch>
            <a:fillRect/>
          </a:stretch>
        </p:blipFill>
        <p:spPr>
          <a:xfrm>
            <a:off x="59919" y="648929"/>
            <a:ext cx="9159766" cy="3087500"/>
          </a:xfrm>
          <a:prstGeom prst="rect">
            <a:avLst/>
          </a:prstGeom>
        </p:spPr>
      </p:pic>
      <p:pic>
        <p:nvPicPr>
          <p:cNvPr id="4" name="Picture 3" descr="Problem Gambling Program at ACTC — A Chance to Change"/>
          <p:cNvPicPr/>
          <p:nvPr/>
        </p:nvPicPr>
        <p:blipFill>
          <a:blip r:embed="rId4">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2693286814"/>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circle(in)">
                                      <p:cBhvr>
                                        <p:cTn id="7" dur="2000"/>
                                        <p:tgtEl>
                                          <p:spTgt spid="22"/>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circle(in)">
                                      <p:cBhvr>
                                        <p:cTn id="12"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FEF12AAF-8AE2-4A55-B1F6-BBFE5FB5B121}"/>
              </a:ext>
            </a:extLst>
          </p:cNvPr>
          <p:cNvSpPr txBox="1"/>
          <p:nvPr/>
        </p:nvSpPr>
        <p:spPr>
          <a:xfrm>
            <a:off x="5197360" y="1591733"/>
            <a:ext cx="4609686" cy="4758267"/>
          </a:xfrm>
          <a:prstGeom prst="rect">
            <a:avLst/>
          </a:prstGeom>
        </p:spPr>
        <p:txBody>
          <a:bodyPr vert="horz" lIns="91440" tIns="45720" rIns="91440" bIns="45720" rtlCol="0">
            <a:normAutofit/>
          </a:bodyPr>
          <a:lstStyle/>
          <a:p>
            <a:pPr marL="0" lvl="2" indent="0">
              <a:spcBef>
                <a:spcPts val="1000"/>
              </a:spcBef>
              <a:buClr>
                <a:schemeClr val="accent1"/>
              </a:buClr>
              <a:buSzPct val="80000"/>
              <a:buFont typeface="Wingdings 3" charset="2"/>
              <a:buChar char=""/>
              <a:tabLst>
                <a:tab pos="404813" algn="l"/>
              </a:tabLst>
            </a:pPr>
            <a:r>
              <a:rPr lang="en-US" sz="2000" dirty="0">
                <a:solidFill>
                  <a:schemeClr val="tx1">
                    <a:lumMod val="75000"/>
                    <a:lumOff val="25000"/>
                  </a:schemeClr>
                </a:solidFill>
              </a:rPr>
              <a:t>   </a:t>
            </a:r>
            <a:r>
              <a:rPr lang="en-US" sz="2000" dirty="0">
                <a:solidFill>
                  <a:schemeClr val="accent2">
                    <a:lumMod val="50000"/>
                  </a:schemeClr>
                </a:solidFill>
              </a:rPr>
              <a:t>Confidentiality and  privacy are 	essential in any helping 		relationship. They are central to 	the development of the trust 	needed to facilitate recovery. </a:t>
            </a:r>
          </a:p>
          <a:p>
            <a:pPr marL="569913" lvl="2" indent="120650">
              <a:spcBef>
                <a:spcPts val="1000"/>
              </a:spcBef>
              <a:buClr>
                <a:schemeClr val="accent1"/>
              </a:buClr>
              <a:buSzPct val="80000"/>
              <a:buFont typeface="Wingdings 3" charset="2"/>
              <a:buChar char=""/>
              <a:tabLst>
                <a:tab pos="509588" algn="l"/>
                <a:tab pos="688975" algn="l"/>
              </a:tabLst>
            </a:pPr>
            <a:endParaRPr lang="en-US" sz="2000" dirty="0">
              <a:solidFill>
                <a:schemeClr val="accent2">
                  <a:lumMod val="50000"/>
                </a:schemeClr>
              </a:solidFill>
            </a:endParaRPr>
          </a:p>
          <a:p>
            <a:pPr marL="0" lvl="2" indent="0">
              <a:spcBef>
                <a:spcPts val="1000"/>
              </a:spcBef>
              <a:buClr>
                <a:schemeClr val="accent1"/>
              </a:buClr>
              <a:buSzPct val="80000"/>
              <a:buFont typeface="Wingdings 3" charset="2"/>
              <a:buChar char=""/>
            </a:pPr>
            <a:r>
              <a:rPr lang="en-US" sz="2000" dirty="0">
                <a:solidFill>
                  <a:schemeClr val="accent2">
                    <a:lumMod val="50000"/>
                  </a:schemeClr>
                </a:solidFill>
              </a:rPr>
              <a:t>   People will be less likely to share 	information and take the risks 	necessary for growth if they think 	that their service provider is 	telling others about things they 	thought were private.  </a:t>
            </a:r>
          </a:p>
        </p:txBody>
      </p:sp>
      <p:pic>
        <p:nvPicPr>
          <p:cNvPr id="5" name="Picture 4" descr="Puzzle pieces">
            <a:extLst>
              <a:ext uri="{FF2B5EF4-FFF2-40B4-BE49-F238E27FC236}">
                <a16:creationId xmlns:a16="http://schemas.microsoft.com/office/drawing/2014/main" id="{92AA8815-DD3B-4788-80E7-42C626BF62D8}"/>
              </a:ext>
            </a:extLst>
          </p:cNvPr>
          <p:cNvPicPr>
            <a:picLocks noChangeAspect="1"/>
          </p:cNvPicPr>
          <p:nvPr/>
        </p:nvPicPr>
        <p:blipFill rotWithShape="1">
          <a:blip r:embed="rId2"/>
          <a:srcRect l="27652" r="20035"/>
          <a:stretch/>
        </p:blipFill>
        <p:spPr>
          <a:xfrm>
            <a:off x="20" y="-1"/>
            <a:ext cx="5394940" cy="6858001"/>
          </a:xfrm>
          <a:custGeom>
            <a:avLst/>
            <a:gdLst/>
            <a:ahLst/>
            <a:cxnLst/>
            <a:rect l="l" t="t" r="r" b="b"/>
            <a:pathLst>
              <a:path w="5394960" h="6858000">
                <a:moveTo>
                  <a:pt x="842596" y="0"/>
                </a:moveTo>
                <a:lnTo>
                  <a:pt x="5394960" y="0"/>
                </a:lnTo>
                <a:lnTo>
                  <a:pt x="5394960" y="21851"/>
                </a:lnTo>
                <a:lnTo>
                  <a:pt x="4365943" y="6858000"/>
                </a:lnTo>
                <a:lnTo>
                  <a:pt x="0" y="6858000"/>
                </a:lnTo>
                <a:lnTo>
                  <a:pt x="0" y="5666154"/>
                </a:lnTo>
                <a:close/>
              </a:path>
            </a:pathLst>
          </a:custGeom>
        </p:spPr>
      </p:pic>
      <p:pic>
        <p:nvPicPr>
          <p:cNvPr id="20" name="Picture 19"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84408"/>
            <a:ext cx="1381125" cy="390525"/>
          </a:xfrm>
          <a:prstGeom prst="rect">
            <a:avLst/>
          </a:prstGeom>
          <a:noFill/>
          <a:ln>
            <a:noFill/>
          </a:ln>
        </p:spPr>
      </p:pic>
    </p:spTree>
    <p:extLst>
      <p:ext uri="{BB962C8B-B14F-4D97-AF65-F5344CB8AC3E}">
        <p14:creationId xmlns:p14="http://schemas.microsoft.com/office/powerpoint/2010/main" val="572406087"/>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circle(in)">
                                      <p:cBhvr>
                                        <p:cTn id="7" dur="20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nodeType="clickEffect">
                                  <p:stCondLst>
                                    <p:cond delay="0"/>
                                  </p:stCondLst>
                                  <p:childTnLst>
                                    <p:set>
                                      <p:cBhvr>
                                        <p:cTn id="11" dur="1" fill="hold">
                                          <p:stCondLst>
                                            <p:cond delay="0"/>
                                          </p:stCondLst>
                                        </p:cTn>
                                        <p:tgtEl>
                                          <p:spTgt spid="3">
                                            <p:txEl>
                                              <p:pRg st="2" end="2"/>
                                            </p:txEl>
                                          </p:spTgt>
                                        </p:tgtEl>
                                        <p:attrNameLst>
                                          <p:attrName>style.visibility</p:attrName>
                                        </p:attrNameLst>
                                      </p:cBhvr>
                                      <p:to>
                                        <p:strVal val="visible"/>
                                      </p:to>
                                    </p:set>
                                    <p:animEffect transition="in" filter="circle(in)">
                                      <p:cBhvr>
                                        <p:cTn id="12" dur="20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Graphic 6" descr="Scales of Justice">
            <a:extLst>
              <a:ext uri="{FF2B5EF4-FFF2-40B4-BE49-F238E27FC236}">
                <a16:creationId xmlns:a16="http://schemas.microsoft.com/office/drawing/2014/main" id="{6E31FA47-3CDC-47F6-8CE9-A6F2A25761EF}"/>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03251" y="1003195"/>
            <a:ext cx="3856774" cy="3856774"/>
          </a:xfrm>
          <a:prstGeom prst="rect">
            <a:avLst/>
          </a:prstGeom>
        </p:spPr>
      </p:pic>
      <p:sp>
        <p:nvSpPr>
          <p:cNvPr id="3" name="TextBox 2">
            <a:extLst>
              <a:ext uri="{FF2B5EF4-FFF2-40B4-BE49-F238E27FC236}">
                <a16:creationId xmlns:a16="http://schemas.microsoft.com/office/drawing/2014/main" id="{8B8A8475-5A9A-4014-8EAB-57535A7C1B57}"/>
              </a:ext>
            </a:extLst>
          </p:cNvPr>
          <p:cNvSpPr txBox="1"/>
          <p:nvPr/>
        </p:nvSpPr>
        <p:spPr>
          <a:xfrm>
            <a:off x="4953300" y="533400"/>
            <a:ext cx="4512988" cy="5909733"/>
          </a:xfrm>
          <a:prstGeom prst="rect">
            <a:avLst/>
          </a:prstGeom>
        </p:spPr>
        <p:txBody>
          <a:bodyPr vert="horz" lIns="91440" tIns="45720" rIns="91440" bIns="45720" rtlCol="0" anchor="t">
            <a:normAutofit/>
          </a:bodyPr>
          <a:lstStyle/>
          <a:p>
            <a:pPr marL="0" lvl="2" indent="0">
              <a:spcBef>
                <a:spcPts val="1000"/>
              </a:spcBef>
              <a:buClr>
                <a:schemeClr val="accent1"/>
              </a:buClr>
              <a:buSzPct val="80000"/>
              <a:tabLst>
                <a:tab pos="404813" algn="l"/>
              </a:tabLst>
            </a:pPr>
            <a:r>
              <a:rPr lang="en-US" sz="2800" dirty="0">
                <a:solidFill>
                  <a:schemeClr val="accent2">
                    <a:lumMod val="50000"/>
                  </a:schemeClr>
                </a:solidFill>
              </a:rPr>
              <a:t>Confidentiality requirements within the behavioral health field include three (3) key areas of focus.</a:t>
            </a:r>
          </a:p>
          <a:p>
            <a:pPr marL="0" lvl="2" indent="0">
              <a:spcBef>
                <a:spcPts val="1000"/>
              </a:spcBef>
              <a:buClr>
                <a:schemeClr val="accent1"/>
              </a:buClr>
              <a:buSzPct val="80000"/>
              <a:tabLst>
                <a:tab pos="404813" algn="l"/>
              </a:tabLst>
            </a:pPr>
            <a:endParaRPr lang="en-US" sz="2800" dirty="0">
              <a:solidFill>
                <a:schemeClr val="accent2">
                  <a:lumMod val="50000"/>
                </a:schemeClr>
              </a:solidFill>
            </a:endParaRPr>
          </a:p>
          <a:p>
            <a:pPr marL="0" lvl="2" indent="0">
              <a:spcBef>
                <a:spcPts val="1000"/>
              </a:spcBef>
              <a:buClr>
                <a:schemeClr val="accent1"/>
              </a:buClr>
              <a:buSzPct val="80000"/>
              <a:tabLst>
                <a:tab pos="404813" algn="l"/>
              </a:tabLst>
            </a:pPr>
            <a:r>
              <a:rPr lang="en-US" sz="2800" dirty="0">
                <a:solidFill>
                  <a:schemeClr val="accent2">
                    <a:lumMod val="50000"/>
                  </a:schemeClr>
                </a:solidFill>
              </a:rPr>
              <a:t> </a:t>
            </a:r>
          </a:p>
          <a:p>
            <a:pPr marL="457200" lvl="2" indent="-457200">
              <a:spcBef>
                <a:spcPts val="1000"/>
              </a:spcBef>
              <a:buClr>
                <a:schemeClr val="accent1"/>
              </a:buClr>
              <a:buSzPct val="80000"/>
              <a:buFont typeface="+mj-lt"/>
              <a:buAutoNum type="arabicPeriod"/>
              <a:tabLst>
                <a:tab pos="404813" algn="l"/>
              </a:tabLst>
            </a:pPr>
            <a:r>
              <a:rPr lang="en-US" sz="2800" dirty="0">
                <a:solidFill>
                  <a:schemeClr val="accent2">
                    <a:lumMod val="50000"/>
                  </a:schemeClr>
                </a:solidFill>
              </a:rPr>
              <a:t>Duty to Protect Privacy</a:t>
            </a:r>
          </a:p>
          <a:p>
            <a:pPr marL="457200" lvl="2" indent="-457200">
              <a:spcBef>
                <a:spcPts val="1000"/>
              </a:spcBef>
              <a:buClr>
                <a:schemeClr val="accent1"/>
              </a:buClr>
              <a:buSzPct val="80000"/>
              <a:buFont typeface="+mj-lt"/>
              <a:buAutoNum type="arabicPeriod"/>
              <a:tabLst>
                <a:tab pos="404813" algn="l"/>
              </a:tabLst>
            </a:pPr>
            <a:r>
              <a:rPr lang="en-US" sz="2800" dirty="0">
                <a:solidFill>
                  <a:schemeClr val="accent2">
                    <a:lumMod val="50000"/>
                  </a:schemeClr>
                </a:solidFill>
              </a:rPr>
              <a:t>Duty to Warn</a:t>
            </a:r>
          </a:p>
          <a:p>
            <a:pPr marL="457200" lvl="2" indent="-457200">
              <a:spcBef>
                <a:spcPts val="1000"/>
              </a:spcBef>
              <a:buClr>
                <a:schemeClr val="accent1"/>
              </a:buClr>
              <a:buSzPct val="80000"/>
              <a:buFont typeface="+mj-lt"/>
              <a:buAutoNum type="arabicPeriod"/>
              <a:tabLst>
                <a:tab pos="404813" algn="l"/>
              </a:tabLst>
            </a:pPr>
            <a:r>
              <a:rPr lang="en-US" sz="2800" dirty="0">
                <a:solidFill>
                  <a:schemeClr val="accent2">
                    <a:lumMod val="50000"/>
                  </a:schemeClr>
                </a:solidFill>
              </a:rPr>
              <a:t>Duty to Report</a:t>
            </a:r>
          </a:p>
          <a:p>
            <a:pPr marL="914400" indent="-914400">
              <a:spcBef>
                <a:spcPts val="1000"/>
              </a:spcBef>
              <a:buClr>
                <a:schemeClr val="accent1"/>
              </a:buClr>
              <a:buSzPct val="80000"/>
              <a:buFont typeface="+mj-lt"/>
              <a:buAutoNum type="arabicPeriod"/>
            </a:pPr>
            <a:endParaRPr lang="en-US" sz="2000" dirty="0">
              <a:solidFill>
                <a:schemeClr val="accent2">
                  <a:lumMod val="50000"/>
                </a:schemeClr>
              </a:solidFill>
            </a:endParaRPr>
          </a:p>
        </p:txBody>
      </p:sp>
      <p:pic>
        <p:nvPicPr>
          <p:cNvPr id="25" name="Picture 24" descr="Problem Gambling Program at ACTC — A Chance to Change"/>
          <p:cNvPicPr/>
          <p:nvPr/>
        </p:nvPicPr>
        <p:blipFill>
          <a:blip r:embed="rId4">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99453790"/>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circle(in)">
                                      <p:cBhvr>
                                        <p:cTn id="7" dur="20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nodeType="clickEffect">
                                  <p:stCondLst>
                                    <p:cond delay="0"/>
                                  </p:stCondLst>
                                  <p:childTnLst>
                                    <p:set>
                                      <p:cBhvr>
                                        <p:cTn id="11" dur="1" fill="hold">
                                          <p:stCondLst>
                                            <p:cond delay="0"/>
                                          </p:stCondLst>
                                        </p:cTn>
                                        <p:tgtEl>
                                          <p:spTgt spid="3">
                                            <p:txEl>
                                              <p:pRg st="3" end="3"/>
                                            </p:txEl>
                                          </p:spTgt>
                                        </p:tgtEl>
                                        <p:attrNameLst>
                                          <p:attrName>style.visibility</p:attrName>
                                        </p:attrNameLst>
                                      </p:cBhvr>
                                      <p:to>
                                        <p:strVal val="visible"/>
                                      </p:to>
                                    </p:set>
                                    <p:animEffect transition="in" filter="circle(in)">
                                      <p:cBhvr>
                                        <p:cTn id="12" dur="2000"/>
                                        <p:tgtEl>
                                          <p:spTgt spid="3">
                                            <p:txEl>
                                              <p:pRg st="3" end="3"/>
                                            </p:txEl>
                                          </p:spTgt>
                                        </p:tgtEl>
                                      </p:cBhvr>
                                    </p:animEffect>
                                  </p:childTnLst>
                                </p:cTn>
                              </p:par>
                              <p:par>
                                <p:cTn id="13" presetID="6" presetClass="entr" presetSubtype="16"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animEffect transition="in" filter="circle(in)">
                                      <p:cBhvr>
                                        <p:cTn id="15" dur="2000"/>
                                        <p:tgtEl>
                                          <p:spTgt spid="3">
                                            <p:txEl>
                                              <p:pRg st="4" end="4"/>
                                            </p:txEl>
                                          </p:spTgt>
                                        </p:tgtEl>
                                      </p:cBhvr>
                                    </p:animEffect>
                                  </p:childTnLst>
                                </p:cTn>
                              </p:par>
                              <p:par>
                                <p:cTn id="16" presetID="6" presetClass="entr" presetSubtype="16" fill="hold" nodeType="withEffect">
                                  <p:stCondLst>
                                    <p:cond delay="0"/>
                                  </p:stCondLst>
                                  <p:childTnLst>
                                    <p:set>
                                      <p:cBhvr>
                                        <p:cTn id="17" dur="1" fill="hold">
                                          <p:stCondLst>
                                            <p:cond delay="0"/>
                                          </p:stCondLst>
                                        </p:cTn>
                                        <p:tgtEl>
                                          <p:spTgt spid="3">
                                            <p:txEl>
                                              <p:pRg st="5" end="5"/>
                                            </p:txEl>
                                          </p:spTgt>
                                        </p:tgtEl>
                                        <p:attrNameLst>
                                          <p:attrName>style.visibility</p:attrName>
                                        </p:attrNameLst>
                                      </p:cBhvr>
                                      <p:to>
                                        <p:strVal val="visible"/>
                                      </p:to>
                                    </p:set>
                                    <p:animEffect transition="in" filter="circle(in)">
                                      <p:cBhvr>
                                        <p:cTn id="18" dur="20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6F3C84C7-8813-4AE7-A4A8-B30E60803D51}"/>
              </a:ext>
            </a:extLst>
          </p:cNvPr>
          <p:cNvSpPr txBox="1"/>
          <p:nvPr/>
        </p:nvSpPr>
        <p:spPr>
          <a:xfrm>
            <a:off x="292556" y="1151788"/>
            <a:ext cx="5955844" cy="6061811"/>
          </a:xfrm>
          <a:prstGeom prst="rect">
            <a:avLst/>
          </a:prstGeom>
        </p:spPr>
        <p:txBody>
          <a:bodyPr vert="horz" lIns="91440" tIns="45720" rIns="91440" bIns="45720" rtlCol="0">
            <a:normAutofit/>
          </a:bodyPr>
          <a:lstStyle/>
          <a:p>
            <a:pPr marL="0" lvl="2" indent="0">
              <a:lnSpc>
                <a:spcPct val="90000"/>
              </a:lnSpc>
              <a:spcBef>
                <a:spcPts val="1000"/>
              </a:spcBef>
              <a:buClr>
                <a:schemeClr val="accent1"/>
              </a:buClr>
              <a:buSzPct val="80000"/>
              <a:tabLst>
                <a:tab pos="404813" algn="l"/>
              </a:tabLst>
            </a:pPr>
            <a:r>
              <a:rPr lang="en-US" sz="2400" b="1" dirty="0">
                <a:solidFill>
                  <a:schemeClr val="accent2">
                    <a:lumMod val="50000"/>
                  </a:schemeClr>
                </a:solidFill>
              </a:rPr>
              <a:t>Duty to Protect Privacy</a:t>
            </a:r>
          </a:p>
          <a:p>
            <a:pPr marL="0" lvl="2" indent="0">
              <a:lnSpc>
                <a:spcPct val="90000"/>
              </a:lnSpc>
              <a:spcBef>
                <a:spcPts val="1000"/>
              </a:spcBef>
              <a:buClr>
                <a:schemeClr val="accent1"/>
              </a:buClr>
              <a:buSzPct val="80000"/>
              <a:buFont typeface="Wingdings 3" charset="2"/>
              <a:buChar char=""/>
              <a:tabLst>
                <a:tab pos="404813" algn="l"/>
              </a:tabLst>
            </a:pPr>
            <a:endParaRPr lang="en-US" b="1" dirty="0">
              <a:solidFill>
                <a:schemeClr val="accent2">
                  <a:lumMod val="50000"/>
                </a:schemeClr>
              </a:solidFill>
            </a:endParaRPr>
          </a:p>
          <a:p>
            <a:pPr marL="0" lvl="2" indent="0">
              <a:lnSpc>
                <a:spcPct val="90000"/>
              </a:lnSpc>
              <a:spcBef>
                <a:spcPts val="1000"/>
              </a:spcBef>
              <a:buClr>
                <a:schemeClr val="accent1"/>
              </a:buClr>
              <a:buSzPct val="80000"/>
              <a:buFont typeface="Wingdings 3" charset="2"/>
              <a:buChar char=""/>
              <a:tabLst>
                <a:tab pos="404813" algn="l"/>
              </a:tabLst>
            </a:pPr>
            <a:r>
              <a:rPr lang="en-US" dirty="0">
                <a:solidFill>
                  <a:schemeClr val="accent2">
                    <a:lumMod val="50000"/>
                  </a:schemeClr>
                </a:solidFill>
              </a:rPr>
              <a:t>    It is the responsibility of a behavioral health 	practitioner to protect the privacy of consumer’s 	health information. This means </a:t>
            </a:r>
            <a:r>
              <a:rPr lang="en-US" b="1" u="sng" dirty="0">
                <a:solidFill>
                  <a:schemeClr val="accent2">
                    <a:lumMod val="50000"/>
                  </a:schemeClr>
                </a:solidFill>
              </a:rPr>
              <a:t>NOT</a:t>
            </a:r>
            <a:r>
              <a:rPr lang="en-US" dirty="0">
                <a:solidFill>
                  <a:schemeClr val="accent2">
                    <a:lumMod val="50000"/>
                  </a:schemeClr>
                </a:solidFill>
              </a:rPr>
              <a:t> sharing 	information with others, written or 	verbal, without 	the consumer’s permission. This includes whether 	the consumer has ever sought, is receiving, or 	has ever received 	behavioral health services. </a:t>
            </a:r>
          </a:p>
          <a:p>
            <a:pPr marL="0" lvl="2" indent="0">
              <a:lnSpc>
                <a:spcPct val="90000"/>
              </a:lnSpc>
              <a:spcBef>
                <a:spcPts val="1000"/>
              </a:spcBef>
              <a:buClr>
                <a:schemeClr val="accent1"/>
              </a:buClr>
              <a:buSzPct val="80000"/>
              <a:buFont typeface="Wingdings 3" charset="2"/>
              <a:buChar char=""/>
              <a:tabLst>
                <a:tab pos="404813" algn="l"/>
              </a:tabLst>
            </a:pPr>
            <a:endParaRPr lang="en-US" dirty="0">
              <a:solidFill>
                <a:schemeClr val="accent2">
                  <a:lumMod val="50000"/>
                </a:schemeClr>
              </a:solidFill>
            </a:endParaRPr>
          </a:p>
          <a:p>
            <a:pPr marL="0" lvl="2" indent="0">
              <a:lnSpc>
                <a:spcPct val="90000"/>
              </a:lnSpc>
              <a:spcBef>
                <a:spcPts val="1000"/>
              </a:spcBef>
              <a:buClr>
                <a:schemeClr val="accent1"/>
              </a:buClr>
              <a:buSzPct val="80000"/>
              <a:buFont typeface="Wingdings 3" charset="2"/>
              <a:buChar char=""/>
              <a:tabLst>
                <a:tab pos="404813" algn="l"/>
              </a:tabLst>
            </a:pPr>
            <a:r>
              <a:rPr lang="en-US" dirty="0">
                <a:solidFill>
                  <a:schemeClr val="accent2">
                    <a:lumMod val="50000"/>
                  </a:schemeClr>
                </a:solidFill>
              </a:rPr>
              <a:t>    There are certain circumstances in which the law 	requires that confidentiality be broken. This is 	when the behavioral health practitioner is fulfilling 	the Duty to Warn or their Duty to Report. </a:t>
            </a:r>
          </a:p>
        </p:txBody>
      </p:sp>
      <p:pic>
        <p:nvPicPr>
          <p:cNvPr id="36" name="Graphic 35" descr="Lock">
            <a:extLst>
              <a:ext uri="{FF2B5EF4-FFF2-40B4-BE49-F238E27FC236}">
                <a16:creationId xmlns:a16="http://schemas.microsoft.com/office/drawing/2014/main" id="{51893193-7D42-4370-821A-D7B87C763FA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217616" y="972608"/>
            <a:ext cx="4900269" cy="4900269"/>
          </a:xfrm>
          <a:prstGeom prst="rect">
            <a:avLst/>
          </a:prstGeom>
        </p:spPr>
      </p:pic>
      <p:pic>
        <p:nvPicPr>
          <p:cNvPr id="19" name="Picture 18" descr="Problem Gambling Program at ACTC — A Chance to Change"/>
          <p:cNvPicPr/>
          <p:nvPr/>
        </p:nvPicPr>
        <p:blipFill>
          <a:blip r:embed="rId4">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4224480340"/>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nodeType="clickEffect">
                                  <p:stCondLst>
                                    <p:cond delay="0"/>
                                  </p:stCondLst>
                                  <p:childTnLst>
                                    <p:set>
                                      <p:cBhvr>
                                        <p:cTn id="11" dur="1" fill="hold">
                                          <p:stCondLst>
                                            <p:cond delay="0"/>
                                          </p:stCondLst>
                                        </p:cTn>
                                        <p:tgtEl>
                                          <p:spTgt spid="3">
                                            <p:txEl>
                                              <p:pRg st="2" end="2"/>
                                            </p:txEl>
                                          </p:spTgt>
                                        </p:tgtEl>
                                        <p:attrNameLst>
                                          <p:attrName>style.visibility</p:attrName>
                                        </p:attrNameLst>
                                      </p:cBhvr>
                                      <p:to>
                                        <p:strVal val="visible"/>
                                      </p:to>
                                    </p:set>
                                    <p:animEffect transition="in" filter="circle(in)">
                                      <p:cBhvr>
                                        <p:cTn id="12" dur="2000"/>
                                        <p:tgtEl>
                                          <p:spTgt spid="3">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nodeType="click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animEffect transition="in" filter="circle(in)">
                                      <p:cBhvr>
                                        <p:cTn id="17" dur="20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810C2D0F-DA0F-4113-A8B7-15E787A585E8}"/>
              </a:ext>
            </a:extLst>
          </p:cNvPr>
          <p:cNvSpPr txBox="1"/>
          <p:nvPr/>
        </p:nvSpPr>
        <p:spPr>
          <a:xfrm>
            <a:off x="798955" y="736447"/>
            <a:ext cx="7312657" cy="5175624"/>
          </a:xfrm>
          <a:prstGeom prst="rect">
            <a:avLst/>
          </a:prstGeom>
        </p:spPr>
        <p:txBody>
          <a:bodyPr vert="horz" lIns="91440" tIns="45720" rIns="91440" bIns="45720" rtlCol="0" anchor="ctr">
            <a:normAutofit/>
          </a:bodyPr>
          <a:lstStyle/>
          <a:p>
            <a:pPr marL="0" lvl="2" indent="0">
              <a:spcBef>
                <a:spcPts val="1000"/>
              </a:spcBef>
              <a:buClr>
                <a:schemeClr val="accent1"/>
              </a:buClr>
              <a:buSzPct val="80000"/>
              <a:tabLst>
                <a:tab pos="404813" algn="l"/>
              </a:tabLst>
            </a:pPr>
            <a:r>
              <a:rPr lang="en-US" sz="3200" b="1" dirty="0">
                <a:solidFill>
                  <a:schemeClr val="accent2">
                    <a:lumMod val="50000"/>
                  </a:schemeClr>
                </a:solidFill>
              </a:rPr>
              <a:t>Duty to Warn</a:t>
            </a:r>
          </a:p>
          <a:p>
            <a:pPr marL="0" lvl="2" indent="0">
              <a:spcBef>
                <a:spcPts val="1000"/>
              </a:spcBef>
              <a:buClr>
                <a:schemeClr val="accent1"/>
              </a:buClr>
              <a:buSzPct val="80000"/>
              <a:buFont typeface="Wingdings 3" charset="2"/>
              <a:buChar char=""/>
              <a:tabLst>
                <a:tab pos="404813" algn="l"/>
              </a:tabLst>
            </a:pPr>
            <a:endParaRPr lang="en-US" sz="2000" b="1" dirty="0">
              <a:solidFill>
                <a:schemeClr val="accent2">
                  <a:lumMod val="50000"/>
                </a:schemeClr>
              </a:solidFill>
            </a:endParaRPr>
          </a:p>
          <a:p>
            <a:pPr marL="0" lvl="2" indent="0">
              <a:spcBef>
                <a:spcPts val="1000"/>
              </a:spcBef>
              <a:buClr>
                <a:schemeClr val="accent1"/>
              </a:buClr>
              <a:buSzPct val="80000"/>
              <a:buFont typeface="Wingdings 3" charset="2"/>
              <a:buChar char=""/>
              <a:tabLst>
                <a:tab pos="404813" algn="l"/>
              </a:tabLst>
            </a:pPr>
            <a:r>
              <a:rPr lang="en-US" sz="2000" dirty="0">
                <a:solidFill>
                  <a:schemeClr val="accent2">
                    <a:lumMod val="50000"/>
                  </a:schemeClr>
                </a:solidFill>
              </a:rPr>
              <a:t>   Duty to warn applies to cases where the consumer is dangerous to others and has identified targeted individual(s). </a:t>
            </a:r>
          </a:p>
          <a:p>
            <a:pPr marL="0" lvl="2" indent="0">
              <a:spcBef>
                <a:spcPts val="1000"/>
              </a:spcBef>
              <a:buClr>
                <a:schemeClr val="accent1"/>
              </a:buClr>
              <a:buSzPct val="80000"/>
              <a:buFont typeface="Wingdings 3" charset="2"/>
              <a:buChar char=""/>
              <a:tabLst>
                <a:tab pos="404813" algn="l"/>
              </a:tabLst>
            </a:pPr>
            <a:endParaRPr lang="en-US" sz="2000" dirty="0">
              <a:solidFill>
                <a:schemeClr val="accent2">
                  <a:lumMod val="50000"/>
                </a:schemeClr>
              </a:solidFill>
            </a:endParaRPr>
          </a:p>
          <a:p>
            <a:pPr marL="0" lvl="2" indent="0">
              <a:spcBef>
                <a:spcPts val="1000"/>
              </a:spcBef>
              <a:buClr>
                <a:schemeClr val="accent1"/>
              </a:buClr>
              <a:buSzPct val="80000"/>
              <a:buFont typeface="Wingdings 3" charset="2"/>
              <a:buChar char=""/>
              <a:tabLst>
                <a:tab pos="404813" algn="l"/>
              </a:tabLst>
            </a:pPr>
            <a:r>
              <a:rPr lang="en-US" sz="2000" dirty="0">
                <a:solidFill>
                  <a:schemeClr val="accent2">
                    <a:lumMod val="50000"/>
                  </a:schemeClr>
                </a:solidFill>
              </a:rPr>
              <a:t>   In these situations, the behavioral health practitioner </a:t>
            </a:r>
            <a:r>
              <a:rPr lang="en-US" sz="2000" b="1" u="sng" dirty="0">
                <a:solidFill>
                  <a:schemeClr val="accent2">
                    <a:lumMod val="50000"/>
                  </a:schemeClr>
                </a:solidFill>
              </a:rPr>
              <a:t>MUST</a:t>
            </a:r>
            <a:r>
              <a:rPr lang="en-US" sz="2000" dirty="0">
                <a:solidFill>
                  <a:schemeClr val="accent2">
                    <a:lumMod val="50000"/>
                  </a:schemeClr>
                </a:solidFill>
              </a:rPr>
              <a:t> breach confidentiality to warn the identified victim/third party about imminent danger. </a:t>
            </a:r>
          </a:p>
          <a:p>
            <a:pPr marL="0" lvl="2" indent="0">
              <a:spcBef>
                <a:spcPts val="1000"/>
              </a:spcBef>
              <a:buClr>
                <a:schemeClr val="accent1"/>
              </a:buClr>
              <a:buSzPct val="80000"/>
              <a:buFont typeface="Wingdings 3" charset="2"/>
              <a:buChar char=""/>
              <a:tabLst>
                <a:tab pos="404813" algn="l"/>
              </a:tabLst>
            </a:pPr>
            <a:endParaRPr lang="en-US" sz="2000" dirty="0">
              <a:solidFill>
                <a:schemeClr val="accent2">
                  <a:lumMod val="50000"/>
                </a:schemeClr>
              </a:solidFill>
            </a:endParaRPr>
          </a:p>
          <a:p>
            <a:pPr marL="0" lvl="2" indent="0">
              <a:spcBef>
                <a:spcPts val="1000"/>
              </a:spcBef>
              <a:buClr>
                <a:schemeClr val="accent1"/>
              </a:buClr>
              <a:buSzPct val="80000"/>
              <a:buFont typeface="Wingdings 3" charset="2"/>
              <a:buChar char=""/>
              <a:tabLst>
                <a:tab pos="404813" algn="l"/>
              </a:tabLst>
            </a:pPr>
            <a:r>
              <a:rPr lang="en-US" sz="2000" dirty="0">
                <a:solidFill>
                  <a:schemeClr val="accent2">
                    <a:lumMod val="50000"/>
                  </a:schemeClr>
                </a:solidFill>
              </a:rPr>
              <a:t>   Additionally, the practitioner can warn the 	local police authorities and inform them about what may eventually happen. </a:t>
            </a:r>
          </a:p>
          <a:p>
            <a:pPr marL="0" lvl="2" indent="569913">
              <a:spcBef>
                <a:spcPts val="1000"/>
              </a:spcBef>
              <a:buClr>
                <a:schemeClr val="accent1"/>
              </a:buClr>
              <a:buSzPct val="80000"/>
              <a:buFont typeface="Wingdings 3" charset="2"/>
              <a:buChar char=""/>
              <a:tabLst>
                <a:tab pos="404813" algn="l"/>
              </a:tabLst>
            </a:pPr>
            <a:endParaRPr lang="en-US" dirty="0">
              <a:solidFill>
                <a:schemeClr val="accent2">
                  <a:lumMod val="50000"/>
                </a:schemeClr>
              </a:solidFill>
            </a:endParaRPr>
          </a:p>
        </p:txBody>
      </p:sp>
      <p:pic>
        <p:nvPicPr>
          <p:cNvPr id="25" name="Picture 24"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4239675862"/>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nodeType="clickEffect">
                                  <p:stCondLst>
                                    <p:cond delay="0"/>
                                  </p:stCondLst>
                                  <p:childTnLst>
                                    <p:set>
                                      <p:cBhvr>
                                        <p:cTn id="11" dur="1" fill="hold">
                                          <p:stCondLst>
                                            <p:cond delay="0"/>
                                          </p:stCondLst>
                                        </p:cTn>
                                        <p:tgtEl>
                                          <p:spTgt spid="3">
                                            <p:txEl>
                                              <p:pRg st="2" end="2"/>
                                            </p:txEl>
                                          </p:spTgt>
                                        </p:tgtEl>
                                        <p:attrNameLst>
                                          <p:attrName>style.visibility</p:attrName>
                                        </p:attrNameLst>
                                      </p:cBhvr>
                                      <p:to>
                                        <p:strVal val="visible"/>
                                      </p:to>
                                    </p:set>
                                    <p:animEffect transition="in" filter="circle(in)">
                                      <p:cBhvr>
                                        <p:cTn id="12" dur="2000"/>
                                        <p:tgtEl>
                                          <p:spTgt spid="3">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nodeType="click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animEffect transition="in" filter="circle(in)">
                                      <p:cBhvr>
                                        <p:cTn id="17" dur="2000"/>
                                        <p:tgtEl>
                                          <p:spTgt spid="3">
                                            <p:txEl>
                                              <p:pRg st="4" end="4"/>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6" presetClass="entr" presetSubtype="16" fill="hold" nodeType="clickEffect">
                                  <p:stCondLst>
                                    <p:cond delay="0"/>
                                  </p:stCondLst>
                                  <p:childTnLst>
                                    <p:set>
                                      <p:cBhvr>
                                        <p:cTn id="21" dur="1" fill="hold">
                                          <p:stCondLst>
                                            <p:cond delay="0"/>
                                          </p:stCondLst>
                                        </p:cTn>
                                        <p:tgtEl>
                                          <p:spTgt spid="3">
                                            <p:txEl>
                                              <p:pRg st="6" end="6"/>
                                            </p:txEl>
                                          </p:spTgt>
                                        </p:tgtEl>
                                        <p:attrNameLst>
                                          <p:attrName>style.visibility</p:attrName>
                                        </p:attrNameLst>
                                      </p:cBhvr>
                                      <p:to>
                                        <p:strVal val="visible"/>
                                      </p:to>
                                    </p:set>
                                    <p:animEffect transition="in" filter="circle(in)">
                                      <p:cBhvr>
                                        <p:cTn id="22" dur="20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extBox 2">
            <a:extLst>
              <a:ext uri="{FF2B5EF4-FFF2-40B4-BE49-F238E27FC236}">
                <a16:creationId xmlns:a16="http://schemas.microsoft.com/office/drawing/2014/main" id="{E3FF0133-D783-4178-9F45-BD1539B28D09}"/>
              </a:ext>
            </a:extLst>
          </p:cNvPr>
          <p:cNvGraphicFramePr/>
          <p:nvPr/>
        </p:nvGraphicFramePr>
        <p:xfrm>
          <a:off x="1445455" y="809290"/>
          <a:ext cx="6098344" cy="495103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3" name="Picture 2"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883839253"/>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AsOne/>
      </p:bldGraphic>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AE9D91E3-2B94-4795-85D4-EDA4F74B2AD9}"/>
              </a:ext>
            </a:extLst>
          </p:cNvPr>
          <p:cNvSpPr txBox="1"/>
          <p:nvPr/>
        </p:nvSpPr>
        <p:spPr>
          <a:xfrm>
            <a:off x="660400" y="816638"/>
            <a:ext cx="8613601" cy="5224724"/>
          </a:xfrm>
          <a:prstGeom prst="rect">
            <a:avLst/>
          </a:prstGeom>
        </p:spPr>
        <p:txBody>
          <a:bodyPr vert="horz" lIns="91440" tIns="45720" rIns="91440" bIns="45720" rtlCol="0" anchor="ctr">
            <a:normAutofit/>
          </a:bodyPr>
          <a:lstStyle/>
          <a:p>
            <a:pPr>
              <a:spcBef>
                <a:spcPts val="1000"/>
              </a:spcBef>
              <a:buClr>
                <a:schemeClr val="accent1"/>
              </a:buClr>
              <a:buSzPct val="80000"/>
            </a:pPr>
            <a:r>
              <a:rPr lang="en-US" sz="2400" dirty="0">
                <a:solidFill>
                  <a:schemeClr val="accent2">
                    <a:lumMod val="50000"/>
                  </a:schemeClr>
                </a:solidFill>
              </a:rPr>
              <a:t>The application of duty to warn laws places practitioners in the uneasy situation of breaching another law, that of confidentiality. However, if the clinician has reasonable suspicion of what may happen, he/she is protected from prosecution. </a:t>
            </a:r>
          </a:p>
        </p:txBody>
      </p:sp>
      <p:pic>
        <p:nvPicPr>
          <p:cNvPr id="19" name="Picture 18"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988323452"/>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ircle(in)">
                                      <p:cBhvr>
                                        <p:cTn id="7"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F21F31C0-AA54-4849-817E-85C24B255BB9}"/>
              </a:ext>
            </a:extLst>
          </p:cNvPr>
          <p:cNvSpPr txBox="1"/>
          <p:nvPr/>
        </p:nvSpPr>
        <p:spPr>
          <a:xfrm>
            <a:off x="220134" y="1325122"/>
            <a:ext cx="8596668" cy="3880773"/>
          </a:xfrm>
          <a:prstGeom prst="rect">
            <a:avLst/>
          </a:prstGeom>
        </p:spPr>
        <p:txBody>
          <a:bodyPr vert="horz" lIns="91440" tIns="45720" rIns="91440" bIns="45720" rtlCol="0" anchor="ctr">
            <a:noAutofit/>
          </a:bodyPr>
          <a:lstStyle/>
          <a:p>
            <a:pPr marL="344487" lvl="2">
              <a:spcBef>
                <a:spcPts val="1000"/>
              </a:spcBef>
              <a:buClr>
                <a:schemeClr val="accent1"/>
              </a:buClr>
              <a:buSzPct val="80000"/>
              <a:tabLst>
                <a:tab pos="404813" algn="l"/>
              </a:tabLst>
            </a:pPr>
            <a:r>
              <a:rPr lang="en-US" sz="2400" b="1" dirty="0">
                <a:solidFill>
                  <a:schemeClr val="accent2">
                    <a:lumMod val="50000"/>
                  </a:schemeClr>
                </a:solidFill>
              </a:rPr>
              <a:t>Duty to Report</a:t>
            </a:r>
          </a:p>
          <a:p>
            <a:pPr marL="344487" lvl="2">
              <a:spcBef>
                <a:spcPts val="1000"/>
              </a:spcBef>
              <a:buClr>
                <a:schemeClr val="accent1"/>
              </a:buClr>
              <a:buSzPct val="80000"/>
              <a:tabLst>
                <a:tab pos="404813" algn="l"/>
              </a:tabLst>
            </a:pPr>
            <a:r>
              <a:rPr lang="en-US" sz="2400" dirty="0">
                <a:solidFill>
                  <a:schemeClr val="accent2">
                    <a:lumMod val="50000"/>
                  </a:schemeClr>
                </a:solidFill>
              </a:rPr>
              <a:t>Behavioral health practitioners have a duty to report:</a:t>
            </a:r>
          </a:p>
          <a:p>
            <a:pPr marL="914400" lvl="2" indent="-569913">
              <a:spcBef>
                <a:spcPts val="1000"/>
              </a:spcBef>
              <a:buClr>
                <a:schemeClr val="accent1"/>
              </a:buClr>
              <a:buSzPct val="80000"/>
              <a:buFont typeface="Wingdings 3" charset="2"/>
              <a:buChar char=""/>
              <a:tabLst>
                <a:tab pos="404813" algn="l"/>
              </a:tabLst>
            </a:pPr>
            <a:endParaRPr lang="en-US" sz="2400" dirty="0">
              <a:solidFill>
                <a:schemeClr val="accent2">
                  <a:lumMod val="50000"/>
                </a:schemeClr>
              </a:solidFill>
            </a:endParaRPr>
          </a:p>
          <a:p>
            <a:pPr marL="1371600" lvl="3" indent="-569913">
              <a:spcBef>
                <a:spcPts val="1000"/>
              </a:spcBef>
              <a:buClr>
                <a:schemeClr val="accent1"/>
              </a:buClr>
              <a:buSzPct val="80000"/>
              <a:buFont typeface="Wingdings 3" charset="2"/>
              <a:buChar char=""/>
              <a:tabLst>
                <a:tab pos="404813" algn="l"/>
              </a:tabLst>
            </a:pPr>
            <a:r>
              <a:rPr lang="en-US" sz="2400" dirty="0">
                <a:solidFill>
                  <a:schemeClr val="accent2">
                    <a:lumMod val="50000"/>
                  </a:schemeClr>
                </a:solidFill>
              </a:rPr>
              <a:t>Child Abuse and Neglect</a:t>
            </a:r>
          </a:p>
          <a:p>
            <a:pPr lvl="3">
              <a:spcBef>
                <a:spcPts val="1000"/>
              </a:spcBef>
              <a:buClr>
                <a:schemeClr val="accent1"/>
              </a:buClr>
              <a:buSzPct val="80000"/>
              <a:tabLst>
                <a:tab pos="404813" algn="l"/>
              </a:tabLst>
            </a:pPr>
            <a:r>
              <a:rPr lang="en-US" sz="2400" dirty="0">
                <a:solidFill>
                  <a:schemeClr val="accent2">
                    <a:lumMod val="50000"/>
                  </a:schemeClr>
                </a:solidFill>
                <a:hlinkClick r:id="rId2"/>
              </a:rPr>
              <a:t>http://www.ok.gov/health2/documents/06%20REPORTING%20BROCHURE%20WITH%20COLOR.pdf</a:t>
            </a:r>
            <a:endParaRPr lang="en-US" sz="2400" dirty="0">
              <a:solidFill>
                <a:schemeClr val="accent2">
                  <a:lumMod val="50000"/>
                </a:schemeClr>
              </a:solidFill>
            </a:endParaRPr>
          </a:p>
          <a:p>
            <a:pPr marL="1371600" lvl="3" indent="-569913">
              <a:spcBef>
                <a:spcPts val="1000"/>
              </a:spcBef>
              <a:buClr>
                <a:schemeClr val="accent1"/>
              </a:buClr>
              <a:buSzPct val="80000"/>
              <a:buFont typeface="Wingdings 3" charset="2"/>
              <a:buChar char=""/>
              <a:tabLst>
                <a:tab pos="404813" algn="l"/>
              </a:tabLst>
            </a:pPr>
            <a:endParaRPr lang="en-US" sz="2400" dirty="0">
              <a:solidFill>
                <a:schemeClr val="accent2">
                  <a:lumMod val="50000"/>
                </a:schemeClr>
              </a:solidFill>
            </a:endParaRPr>
          </a:p>
          <a:p>
            <a:pPr marL="1371600" lvl="3" indent="-569913">
              <a:spcBef>
                <a:spcPts val="1000"/>
              </a:spcBef>
              <a:buClr>
                <a:schemeClr val="accent1"/>
              </a:buClr>
              <a:buSzPct val="80000"/>
              <a:buFont typeface="Wingdings 3" charset="2"/>
              <a:buChar char=""/>
              <a:tabLst>
                <a:tab pos="404813" algn="l"/>
              </a:tabLst>
            </a:pPr>
            <a:r>
              <a:rPr lang="en-US" sz="2400" dirty="0">
                <a:solidFill>
                  <a:schemeClr val="accent2">
                    <a:lumMod val="50000"/>
                  </a:schemeClr>
                </a:solidFill>
              </a:rPr>
              <a:t>Vulnerable Adult Abuse</a:t>
            </a:r>
          </a:p>
          <a:p>
            <a:pPr lvl="3">
              <a:spcBef>
                <a:spcPts val="1000"/>
              </a:spcBef>
              <a:buClr>
                <a:schemeClr val="accent1"/>
              </a:buClr>
              <a:buSzPct val="80000"/>
              <a:tabLst>
                <a:tab pos="404813" algn="l"/>
              </a:tabLst>
            </a:pPr>
            <a:r>
              <a:rPr lang="en-US" sz="2400" dirty="0">
                <a:solidFill>
                  <a:schemeClr val="accent2">
                    <a:lumMod val="50000"/>
                  </a:schemeClr>
                </a:solidFill>
                <a:hlinkClick r:id="rId3"/>
              </a:rPr>
              <a:t>http://www.okdhs.org/programsandservices/aps/default.htm</a:t>
            </a:r>
          </a:p>
        </p:txBody>
      </p:sp>
      <p:pic>
        <p:nvPicPr>
          <p:cNvPr id="36" name="Picture 35" descr="Problem Gambling Program at ACTC — A Chance to Change"/>
          <p:cNvPicPr/>
          <p:nvPr/>
        </p:nvPicPr>
        <p:blipFill>
          <a:blip r:embed="rId4">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530131510"/>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fade">
                                      <p:cBhvr>
                                        <p:cTn id="10" dur="500"/>
                                        <p:tgtEl>
                                          <p:spTgt spid="3">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animEffect transition="in" filter="circle(in)">
                                      <p:cBhvr>
                                        <p:cTn id="15" dur="2000"/>
                                        <p:tgtEl>
                                          <p:spTgt spid="3">
                                            <p:txEl>
                                              <p:pRg st="3" end="3"/>
                                            </p:txEl>
                                          </p:spTgt>
                                        </p:tgtEl>
                                      </p:cBhvr>
                                    </p:animEffect>
                                  </p:childTnLst>
                                </p:cTn>
                              </p:par>
                              <p:par>
                                <p:cTn id="16" presetID="6" presetClass="entr" presetSubtype="16" fill="hold" nodeType="withEffect">
                                  <p:stCondLst>
                                    <p:cond delay="0"/>
                                  </p:stCondLst>
                                  <p:childTnLst>
                                    <p:set>
                                      <p:cBhvr>
                                        <p:cTn id="17" dur="1" fill="hold">
                                          <p:stCondLst>
                                            <p:cond delay="0"/>
                                          </p:stCondLst>
                                        </p:cTn>
                                        <p:tgtEl>
                                          <p:spTgt spid="3">
                                            <p:txEl>
                                              <p:pRg st="4" end="4"/>
                                            </p:txEl>
                                          </p:spTgt>
                                        </p:tgtEl>
                                        <p:attrNameLst>
                                          <p:attrName>style.visibility</p:attrName>
                                        </p:attrNameLst>
                                      </p:cBhvr>
                                      <p:to>
                                        <p:strVal val="visible"/>
                                      </p:to>
                                    </p:set>
                                    <p:animEffect transition="in" filter="circle(in)">
                                      <p:cBhvr>
                                        <p:cTn id="18" dur="2000"/>
                                        <p:tgtEl>
                                          <p:spTgt spid="3">
                                            <p:txEl>
                                              <p:pRg st="4" end="4"/>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6" presetClass="entr" presetSubtype="16"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animEffect transition="in" filter="circle(in)">
                                      <p:cBhvr>
                                        <p:cTn id="23" dur="2000"/>
                                        <p:tgtEl>
                                          <p:spTgt spid="3">
                                            <p:txEl>
                                              <p:pRg st="6" end="6"/>
                                            </p:txEl>
                                          </p:spTgt>
                                        </p:tgtEl>
                                      </p:cBhvr>
                                    </p:animEffect>
                                  </p:childTnLst>
                                </p:cTn>
                              </p:par>
                              <p:par>
                                <p:cTn id="24" presetID="6" presetClass="entr" presetSubtype="16" fill="hold" nodeType="withEffect">
                                  <p:stCondLst>
                                    <p:cond delay="0"/>
                                  </p:stCondLst>
                                  <p:childTnLst>
                                    <p:set>
                                      <p:cBhvr>
                                        <p:cTn id="25" dur="1" fill="hold">
                                          <p:stCondLst>
                                            <p:cond delay="0"/>
                                          </p:stCondLst>
                                        </p:cTn>
                                        <p:tgtEl>
                                          <p:spTgt spid="3">
                                            <p:txEl>
                                              <p:pRg st="7" end="7"/>
                                            </p:txEl>
                                          </p:spTgt>
                                        </p:tgtEl>
                                        <p:attrNameLst>
                                          <p:attrName>style.visibility</p:attrName>
                                        </p:attrNameLst>
                                      </p:cBhvr>
                                      <p:to>
                                        <p:strVal val="visible"/>
                                      </p:to>
                                    </p:set>
                                    <p:animEffect transition="in" filter="circle(in)">
                                      <p:cBhvr>
                                        <p:cTn id="26" dur="2000"/>
                                        <p:tgtEl>
                                          <p:spTgt spid="3">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Straight Connector 9">
            <a:extLst>
              <a:ext uri="{FF2B5EF4-FFF2-40B4-BE49-F238E27FC236}">
                <a16:creationId xmlns:a16="http://schemas.microsoft.com/office/drawing/2014/main" id="{0B5F7E3B-C5F1-40E0-A491-558BAFBC112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241804" y="1460500"/>
            <a:ext cx="0" cy="3937000"/>
          </a:xfrm>
          <a:prstGeom prst="line">
            <a:avLst/>
          </a:prstGeom>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a:xfrm>
            <a:off x="377996" y="698651"/>
            <a:ext cx="3367359" cy="5224724"/>
          </a:xfrm>
        </p:spPr>
        <p:txBody>
          <a:bodyPr anchor="ctr">
            <a:normAutofit/>
          </a:bodyPr>
          <a:lstStyle/>
          <a:p>
            <a:pPr algn="ctr"/>
            <a:r>
              <a:rPr lang="en-US" dirty="0"/>
              <a:t>Associated features of </a:t>
            </a:r>
            <a:r>
              <a:rPr lang="en-US" b="1" dirty="0"/>
              <a:t>Mania</a:t>
            </a:r>
            <a:br>
              <a:rPr lang="en-US" dirty="0"/>
            </a:br>
            <a:endParaRPr lang="en-US" dirty="0"/>
          </a:p>
        </p:txBody>
      </p:sp>
      <p:sp>
        <p:nvSpPr>
          <p:cNvPr id="3" name="Content Placeholder 2"/>
          <p:cNvSpPr>
            <a:spLocks noGrp="1"/>
          </p:cNvSpPr>
          <p:nvPr>
            <p:ph idx="1"/>
          </p:nvPr>
        </p:nvSpPr>
        <p:spPr>
          <a:xfrm>
            <a:off x="4178044" y="969038"/>
            <a:ext cx="5766055" cy="5224724"/>
          </a:xfrm>
        </p:spPr>
        <p:txBody>
          <a:bodyPr anchor="ctr">
            <a:noAutofit/>
          </a:bodyPr>
          <a:lstStyle/>
          <a:p>
            <a:pPr lvl="1" indent="-342900"/>
            <a:r>
              <a:rPr lang="en-US" sz="2400" b="1" i="1" dirty="0">
                <a:solidFill>
                  <a:schemeClr val="accent2">
                    <a:lumMod val="75000"/>
                  </a:schemeClr>
                </a:solidFill>
              </a:rPr>
              <a:t>Inflated self-esteem or grandiosity</a:t>
            </a:r>
            <a:r>
              <a:rPr lang="en-US" sz="2400" dirty="0">
                <a:solidFill>
                  <a:schemeClr val="accent2">
                    <a:lumMod val="75000"/>
                  </a:schemeClr>
                </a:solidFill>
              </a:rPr>
              <a:t> – An inflated sense one’s worth, power, knowledge and importance </a:t>
            </a:r>
          </a:p>
          <a:p>
            <a:pPr lvl="1" indent="-342900"/>
            <a:r>
              <a:rPr lang="en-US" sz="2400" b="1" i="1" dirty="0">
                <a:solidFill>
                  <a:schemeClr val="accent2">
                    <a:lumMod val="75000"/>
                  </a:schemeClr>
                </a:solidFill>
              </a:rPr>
              <a:t>Diminished need for sleep</a:t>
            </a:r>
          </a:p>
          <a:p>
            <a:pPr lvl="1" indent="-342900"/>
            <a:r>
              <a:rPr lang="en-US" sz="2400" b="1" i="1" dirty="0">
                <a:solidFill>
                  <a:schemeClr val="accent2">
                    <a:lumMod val="75000"/>
                  </a:schemeClr>
                </a:solidFill>
              </a:rPr>
              <a:t>Severe insomnia</a:t>
            </a:r>
            <a:r>
              <a:rPr lang="en-US" sz="2400" dirty="0">
                <a:solidFill>
                  <a:schemeClr val="accent2">
                    <a:lumMod val="75000"/>
                  </a:schemeClr>
                </a:solidFill>
              </a:rPr>
              <a:t> – Difficulty falling asleep; waking in the middle of the night and unable to return to sleep </a:t>
            </a:r>
          </a:p>
          <a:p>
            <a:pPr lvl="1" indent="-342900"/>
            <a:r>
              <a:rPr lang="en-US" sz="2400" b="1" i="1" dirty="0">
                <a:solidFill>
                  <a:schemeClr val="accent2">
                    <a:lumMod val="75000"/>
                  </a:schemeClr>
                </a:solidFill>
              </a:rPr>
              <a:t>Pressured speech</a:t>
            </a:r>
            <a:r>
              <a:rPr lang="en-US" sz="2400" dirty="0">
                <a:solidFill>
                  <a:schemeClr val="accent2">
                    <a:lumMod val="75000"/>
                  </a:schemeClr>
                </a:solidFill>
              </a:rPr>
              <a:t> – Speech that is increased, accelerated, difficult to interrupt and is usually loud and emphatic </a:t>
            </a:r>
          </a:p>
          <a:p>
            <a:endParaRPr lang="en-US" sz="2400" dirty="0">
              <a:solidFill>
                <a:schemeClr val="accent2">
                  <a:lumMod val="75000"/>
                </a:schemeClr>
              </a:solidFill>
            </a:endParaRPr>
          </a:p>
        </p:txBody>
      </p:sp>
      <p:pic>
        <p:nvPicPr>
          <p:cNvPr id="5" name="Picture 4"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15467347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grpId="0" nodeType="click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fade">
                                      <p:cBhvr>
                                        <p:cTn id="11" dur="500"/>
                                        <p:tgtEl>
                                          <p:spTgt spid="3">
                                            <p:txEl>
                                              <p:pRg st="0" end="0"/>
                                            </p:txEl>
                                          </p:spTgt>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fade">
                                      <p:cBhvr>
                                        <p:cTn id="14" dur="500"/>
                                        <p:tgtEl>
                                          <p:spTgt spid="3">
                                            <p:txEl>
                                              <p:pRg st="1" end="1"/>
                                            </p:txEl>
                                          </p:spTgt>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fade">
                                      <p:cBhvr>
                                        <p:cTn id="17" dur="500"/>
                                        <p:tgtEl>
                                          <p:spTgt spid="3">
                                            <p:txEl>
                                              <p:pRg st="2" end="2"/>
                                            </p:txEl>
                                          </p:spTgt>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3">
                                            <p:txEl>
                                              <p:pRg st="3" end="3"/>
                                            </p:txEl>
                                          </p:spTgt>
                                        </p:tgtEl>
                                        <p:attrNameLst>
                                          <p:attrName>style.visibility</p:attrName>
                                        </p:attrNameLst>
                                      </p:cBhvr>
                                      <p:to>
                                        <p:strVal val="visible"/>
                                      </p:to>
                                    </p:set>
                                    <p:animEffect transition="in" filter="fade">
                                      <p:cBhvr>
                                        <p:cTn id="20"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extBox 2">
            <a:extLst>
              <a:ext uri="{FF2B5EF4-FFF2-40B4-BE49-F238E27FC236}">
                <a16:creationId xmlns:a16="http://schemas.microsoft.com/office/drawing/2014/main" id="{B3E65215-3AC8-4383-B07B-B81D493C7577}"/>
              </a:ext>
            </a:extLst>
          </p:cNvPr>
          <p:cNvGraphicFramePr/>
          <p:nvPr>
            <p:extLst>
              <p:ext uri="{D42A27DB-BD31-4B8C-83A1-F6EECF244321}">
                <p14:modId xmlns:p14="http://schemas.microsoft.com/office/powerpoint/2010/main" val="2095288914"/>
              </p:ext>
            </p:extLst>
          </p:nvPr>
        </p:nvGraphicFramePr>
        <p:xfrm>
          <a:off x="200781" y="446964"/>
          <a:ext cx="9618133" cy="596407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3" name="Picture 2"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1524891930"/>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AsOne/>
      </p:bldGraphic>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extBox 2">
            <a:extLst>
              <a:ext uri="{FF2B5EF4-FFF2-40B4-BE49-F238E27FC236}">
                <a16:creationId xmlns:a16="http://schemas.microsoft.com/office/drawing/2014/main" id="{24D17BCD-A664-4CB0-9F0E-9C1351DFACD6}"/>
              </a:ext>
            </a:extLst>
          </p:cNvPr>
          <p:cNvGraphicFramePr/>
          <p:nvPr>
            <p:extLst>
              <p:ext uri="{D42A27DB-BD31-4B8C-83A1-F6EECF244321}">
                <p14:modId xmlns:p14="http://schemas.microsoft.com/office/powerpoint/2010/main" val="3092535874"/>
              </p:ext>
            </p:extLst>
          </p:nvPr>
        </p:nvGraphicFramePr>
        <p:xfrm>
          <a:off x="485245" y="1235868"/>
          <a:ext cx="8596312" cy="388143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14" name="Picture 13"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1423653989"/>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AsOne/>
      </p:bldGraphic>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extBox 2">
            <a:extLst>
              <a:ext uri="{FF2B5EF4-FFF2-40B4-BE49-F238E27FC236}">
                <a16:creationId xmlns:a16="http://schemas.microsoft.com/office/drawing/2014/main" id="{7C048703-92FF-4822-9122-26FDF3EEC605}"/>
              </a:ext>
            </a:extLst>
          </p:cNvPr>
          <p:cNvGraphicFramePr/>
          <p:nvPr>
            <p:extLst>
              <p:ext uri="{D42A27DB-BD31-4B8C-83A1-F6EECF244321}">
                <p14:modId xmlns:p14="http://schemas.microsoft.com/office/powerpoint/2010/main" val="3354961969"/>
              </p:ext>
            </p:extLst>
          </p:nvPr>
        </p:nvGraphicFramePr>
        <p:xfrm>
          <a:off x="336021" y="555100"/>
          <a:ext cx="8596312" cy="49858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20" name="Picture 19"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53213540"/>
      </p:ext>
    </p:extLst>
  </p:cSld>
  <p:clrMapOvr>
    <a:masterClrMapping/>
  </p:clrMapOvr>
  <p:transition spd="slow">
    <p:randomBar dir="vert"/>
  </p:transition>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E5BFBD4C-3F55-4381-A225-63178DC75A2A}"/>
              </a:ext>
            </a:extLst>
          </p:cNvPr>
          <p:cNvSpPr txBox="1"/>
          <p:nvPr/>
        </p:nvSpPr>
        <p:spPr>
          <a:xfrm>
            <a:off x="673754" y="2160590"/>
            <a:ext cx="4948113" cy="3440110"/>
          </a:xfrm>
          <a:prstGeom prst="rect">
            <a:avLst/>
          </a:prstGeom>
        </p:spPr>
        <p:txBody>
          <a:bodyPr vert="horz" lIns="91440" tIns="45720" rIns="91440" bIns="45720" rtlCol="0">
            <a:normAutofit/>
          </a:bodyPr>
          <a:lstStyle/>
          <a:p>
            <a:pPr algn="ctr">
              <a:spcBef>
                <a:spcPts val="1000"/>
              </a:spcBef>
              <a:buClr>
                <a:schemeClr val="accent1"/>
              </a:buClr>
              <a:buSzPct val="80000"/>
            </a:pPr>
            <a:r>
              <a:rPr lang="en-US" sz="6000" dirty="0">
                <a:solidFill>
                  <a:schemeClr val="accent2">
                    <a:lumMod val="50000"/>
                  </a:schemeClr>
                </a:solidFill>
              </a:rPr>
              <a:t>Module Six</a:t>
            </a:r>
          </a:p>
          <a:p>
            <a:pPr algn="ctr">
              <a:spcBef>
                <a:spcPts val="1000"/>
              </a:spcBef>
              <a:buClr>
                <a:schemeClr val="accent1"/>
              </a:buClr>
              <a:buSzPct val="80000"/>
            </a:pPr>
            <a:r>
              <a:rPr lang="en-US" sz="6000" dirty="0">
                <a:solidFill>
                  <a:schemeClr val="accent2">
                    <a:lumMod val="50000"/>
                  </a:schemeClr>
                </a:solidFill>
              </a:rPr>
              <a:t>Quiz</a:t>
            </a:r>
          </a:p>
        </p:txBody>
      </p:sp>
      <p:pic>
        <p:nvPicPr>
          <p:cNvPr id="7" name="Graphic 6" descr="Head with Gears">
            <a:extLst>
              <a:ext uri="{FF2B5EF4-FFF2-40B4-BE49-F238E27FC236}">
                <a16:creationId xmlns:a16="http://schemas.microsoft.com/office/drawing/2014/main" id="{8A00DABE-0475-4B7B-BEF5-4E45769666F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218550" y="972608"/>
            <a:ext cx="4900269" cy="4900269"/>
          </a:xfrm>
          <a:prstGeom prst="rect">
            <a:avLst/>
          </a:prstGeom>
        </p:spPr>
      </p:pic>
      <p:pic>
        <p:nvPicPr>
          <p:cNvPr id="21" name="Picture 20" descr="Problem Gambling Program at ACTC — A Chance to Change"/>
          <p:cNvPicPr/>
          <p:nvPr/>
        </p:nvPicPr>
        <p:blipFill>
          <a:blip r:embed="rId4">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51965156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Checkmate in a chess game">
            <a:extLst>
              <a:ext uri="{FF2B5EF4-FFF2-40B4-BE49-F238E27FC236}">
                <a16:creationId xmlns:a16="http://schemas.microsoft.com/office/drawing/2014/main" id="{C60C9B5D-A9DC-4824-BC82-42E69FA51FA6}"/>
              </a:ext>
            </a:extLst>
          </p:cNvPr>
          <p:cNvPicPr>
            <a:picLocks noChangeAspect="1"/>
          </p:cNvPicPr>
          <p:nvPr/>
        </p:nvPicPr>
        <p:blipFill rotWithShape="1">
          <a:blip r:embed="rId2"/>
          <a:srcRect l="4156" r="8341" b="1"/>
          <a:stretch/>
        </p:blipFill>
        <p:spPr>
          <a:xfrm>
            <a:off x="4269854" y="-1"/>
            <a:ext cx="7922146" cy="6858001"/>
          </a:xfrm>
          <a:custGeom>
            <a:avLst/>
            <a:gdLst/>
            <a:ahLst/>
            <a:cxnLst/>
            <a:rect l="l" t="t" r="r" b="b"/>
            <a:pathLst>
              <a:path w="7922146" h="6858001">
                <a:moveTo>
                  <a:pt x="379987" y="0"/>
                </a:moveTo>
                <a:lnTo>
                  <a:pt x="5304971" y="0"/>
                </a:lnTo>
                <a:lnTo>
                  <a:pt x="7065281" y="0"/>
                </a:lnTo>
                <a:lnTo>
                  <a:pt x="7397540" y="0"/>
                </a:lnTo>
                <a:lnTo>
                  <a:pt x="7397540" y="1"/>
                </a:lnTo>
                <a:lnTo>
                  <a:pt x="7922146" y="1"/>
                </a:lnTo>
                <a:lnTo>
                  <a:pt x="7922146" y="6858001"/>
                </a:lnTo>
                <a:lnTo>
                  <a:pt x="7065281" y="6858001"/>
                </a:lnTo>
                <a:lnTo>
                  <a:pt x="7065281" y="6858000"/>
                </a:lnTo>
                <a:lnTo>
                  <a:pt x="5932989" y="6858000"/>
                </a:lnTo>
                <a:lnTo>
                  <a:pt x="5932989" y="6858001"/>
                </a:lnTo>
                <a:lnTo>
                  <a:pt x="27809" y="6858001"/>
                </a:lnTo>
                <a:lnTo>
                  <a:pt x="1803228" y="4521201"/>
                </a:lnTo>
                <a:close/>
                <a:moveTo>
                  <a:pt x="0" y="0"/>
                </a:moveTo>
                <a:lnTo>
                  <a:pt x="379987" y="0"/>
                </a:lnTo>
                <a:lnTo>
                  <a:pt x="0" y="407"/>
                </a:lnTo>
                <a:close/>
              </a:path>
            </a:pathLst>
          </a:custGeom>
        </p:spPr>
      </p:pic>
      <p:sp>
        <p:nvSpPr>
          <p:cNvPr id="3" name="TextBox 2">
            <a:extLst>
              <a:ext uri="{FF2B5EF4-FFF2-40B4-BE49-F238E27FC236}">
                <a16:creationId xmlns:a16="http://schemas.microsoft.com/office/drawing/2014/main" id="{4EC9838A-A2AC-48B4-AB1F-BF693B1D81E2}"/>
              </a:ext>
            </a:extLst>
          </p:cNvPr>
          <p:cNvSpPr txBox="1"/>
          <p:nvPr/>
        </p:nvSpPr>
        <p:spPr>
          <a:xfrm>
            <a:off x="601757" y="1107613"/>
            <a:ext cx="3851122" cy="3880773"/>
          </a:xfrm>
          <a:prstGeom prst="rect">
            <a:avLst/>
          </a:prstGeom>
        </p:spPr>
        <p:txBody>
          <a:bodyPr vert="horz" lIns="91440" tIns="45720" rIns="91440" bIns="45720" rtlCol="0">
            <a:noAutofit/>
          </a:bodyPr>
          <a:lstStyle/>
          <a:p>
            <a:pPr>
              <a:spcBef>
                <a:spcPts val="1000"/>
              </a:spcBef>
              <a:buClr>
                <a:schemeClr val="accent1"/>
              </a:buClr>
              <a:buSzPct val="80000"/>
            </a:pPr>
            <a:r>
              <a:rPr lang="en-US" sz="2400" dirty="0">
                <a:solidFill>
                  <a:schemeClr val="accent2">
                    <a:lumMod val="50000"/>
                  </a:schemeClr>
                </a:solidFill>
              </a:rPr>
              <a:t>1.  Refraining from 	engaging in any 		behavior that would 	cause harm is which of 	the following basic 	ethical principles? </a:t>
            </a:r>
          </a:p>
          <a:p>
            <a:pPr marL="514350" indent="-514350">
              <a:spcBef>
                <a:spcPts val="1000"/>
              </a:spcBef>
              <a:buClr>
                <a:schemeClr val="accent1"/>
              </a:buClr>
              <a:buSzPct val="80000"/>
              <a:buFont typeface="Wingdings 3" charset="2"/>
              <a:buChar char=""/>
            </a:pPr>
            <a:endParaRPr lang="en-US" sz="2400" dirty="0">
              <a:solidFill>
                <a:schemeClr val="accent2">
                  <a:lumMod val="50000"/>
                </a:schemeClr>
              </a:solidFill>
            </a:endParaRPr>
          </a:p>
          <a:p>
            <a:pPr marL="971550" indent="-457200">
              <a:spcBef>
                <a:spcPts val="1000"/>
              </a:spcBef>
              <a:buClr>
                <a:schemeClr val="accent1"/>
              </a:buClr>
              <a:buSzPct val="80000"/>
              <a:buFont typeface="+mj-lt"/>
              <a:buAutoNum type="alphaLcPeriod"/>
            </a:pPr>
            <a:r>
              <a:rPr lang="en-US" sz="2400" dirty="0">
                <a:solidFill>
                  <a:schemeClr val="accent2">
                    <a:lumMod val="50000"/>
                  </a:schemeClr>
                </a:solidFill>
              </a:rPr>
              <a:t>Beneficence</a:t>
            </a:r>
          </a:p>
          <a:p>
            <a:pPr marL="971550" indent="-457200">
              <a:spcBef>
                <a:spcPts val="1000"/>
              </a:spcBef>
              <a:buClr>
                <a:schemeClr val="accent1"/>
              </a:buClr>
              <a:buSzPct val="80000"/>
              <a:buFont typeface="+mj-lt"/>
              <a:buAutoNum type="alphaLcPeriod"/>
            </a:pPr>
            <a:r>
              <a:rPr lang="en-US" sz="2400" dirty="0">
                <a:solidFill>
                  <a:schemeClr val="accent2">
                    <a:lumMod val="50000"/>
                  </a:schemeClr>
                </a:solidFill>
              </a:rPr>
              <a:t>Non-Maleficence</a:t>
            </a:r>
          </a:p>
          <a:p>
            <a:pPr marL="971550" indent="-457200">
              <a:spcBef>
                <a:spcPts val="1000"/>
              </a:spcBef>
              <a:buClr>
                <a:schemeClr val="accent1"/>
              </a:buClr>
              <a:buSzPct val="80000"/>
              <a:buFont typeface="+mj-lt"/>
              <a:buAutoNum type="alphaLcPeriod"/>
            </a:pPr>
            <a:r>
              <a:rPr lang="en-US" sz="2400" dirty="0">
                <a:solidFill>
                  <a:schemeClr val="accent2">
                    <a:lumMod val="50000"/>
                  </a:schemeClr>
                </a:solidFill>
              </a:rPr>
              <a:t>Veracity</a:t>
            </a:r>
          </a:p>
          <a:p>
            <a:pPr marL="971550" indent="-457200">
              <a:spcBef>
                <a:spcPts val="1000"/>
              </a:spcBef>
              <a:buClr>
                <a:schemeClr val="accent1"/>
              </a:buClr>
              <a:buSzPct val="80000"/>
              <a:buFont typeface="+mj-lt"/>
              <a:buAutoNum type="alphaLcPeriod"/>
            </a:pPr>
            <a:r>
              <a:rPr lang="en-US" sz="2400" dirty="0">
                <a:solidFill>
                  <a:schemeClr val="accent2">
                    <a:lumMod val="50000"/>
                  </a:schemeClr>
                </a:solidFill>
              </a:rPr>
              <a:t>Autonomy</a:t>
            </a:r>
          </a:p>
        </p:txBody>
      </p:sp>
      <p:pic>
        <p:nvPicPr>
          <p:cNvPr id="24" name="Picture 23"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2854464513"/>
      </p:ext>
    </p:extLst>
  </p:cSld>
  <p:clrMapOvr>
    <a:masterClrMapping/>
  </p:clrMapOvr>
  <p:transition spd="slow">
    <p:randomBar dir="vert"/>
  </p:transition>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Checkmate in a chess game">
            <a:extLst>
              <a:ext uri="{FF2B5EF4-FFF2-40B4-BE49-F238E27FC236}">
                <a16:creationId xmlns:a16="http://schemas.microsoft.com/office/drawing/2014/main" id="{C60C9B5D-A9DC-4824-BC82-42E69FA51FA6}"/>
              </a:ext>
            </a:extLst>
          </p:cNvPr>
          <p:cNvPicPr>
            <a:picLocks noChangeAspect="1"/>
          </p:cNvPicPr>
          <p:nvPr/>
        </p:nvPicPr>
        <p:blipFill rotWithShape="1">
          <a:blip r:embed="rId2"/>
          <a:srcRect l="4156" r="8341" b="1"/>
          <a:stretch/>
        </p:blipFill>
        <p:spPr>
          <a:xfrm>
            <a:off x="4269854" y="-1"/>
            <a:ext cx="7922146" cy="6858001"/>
          </a:xfrm>
          <a:custGeom>
            <a:avLst/>
            <a:gdLst/>
            <a:ahLst/>
            <a:cxnLst/>
            <a:rect l="l" t="t" r="r" b="b"/>
            <a:pathLst>
              <a:path w="7922146" h="6858001">
                <a:moveTo>
                  <a:pt x="379987" y="0"/>
                </a:moveTo>
                <a:lnTo>
                  <a:pt x="5304971" y="0"/>
                </a:lnTo>
                <a:lnTo>
                  <a:pt x="7065281" y="0"/>
                </a:lnTo>
                <a:lnTo>
                  <a:pt x="7397540" y="0"/>
                </a:lnTo>
                <a:lnTo>
                  <a:pt x="7397540" y="1"/>
                </a:lnTo>
                <a:lnTo>
                  <a:pt x="7922146" y="1"/>
                </a:lnTo>
                <a:lnTo>
                  <a:pt x="7922146" y="6858001"/>
                </a:lnTo>
                <a:lnTo>
                  <a:pt x="7065281" y="6858001"/>
                </a:lnTo>
                <a:lnTo>
                  <a:pt x="7065281" y="6858000"/>
                </a:lnTo>
                <a:lnTo>
                  <a:pt x="5932989" y="6858000"/>
                </a:lnTo>
                <a:lnTo>
                  <a:pt x="5932989" y="6858001"/>
                </a:lnTo>
                <a:lnTo>
                  <a:pt x="27809" y="6858001"/>
                </a:lnTo>
                <a:lnTo>
                  <a:pt x="1803228" y="4521201"/>
                </a:lnTo>
                <a:close/>
                <a:moveTo>
                  <a:pt x="0" y="0"/>
                </a:moveTo>
                <a:lnTo>
                  <a:pt x="379987" y="0"/>
                </a:lnTo>
                <a:lnTo>
                  <a:pt x="0" y="407"/>
                </a:lnTo>
                <a:close/>
              </a:path>
            </a:pathLst>
          </a:custGeom>
        </p:spPr>
      </p:pic>
      <p:sp>
        <p:nvSpPr>
          <p:cNvPr id="3" name="TextBox 2">
            <a:extLst>
              <a:ext uri="{FF2B5EF4-FFF2-40B4-BE49-F238E27FC236}">
                <a16:creationId xmlns:a16="http://schemas.microsoft.com/office/drawing/2014/main" id="{4EC9838A-A2AC-48B4-AB1F-BF693B1D81E2}"/>
              </a:ext>
            </a:extLst>
          </p:cNvPr>
          <p:cNvSpPr txBox="1"/>
          <p:nvPr/>
        </p:nvSpPr>
        <p:spPr>
          <a:xfrm>
            <a:off x="601757" y="1107613"/>
            <a:ext cx="3851122" cy="3880773"/>
          </a:xfrm>
          <a:prstGeom prst="rect">
            <a:avLst/>
          </a:prstGeom>
        </p:spPr>
        <p:txBody>
          <a:bodyPr vert="horz" lIns="91440" tIns="45720" rIns="91440" bIns="45720" rtlCol="0">
            <a:noAutofit/>
          </a:bodyPr>
          <a:lstStyle/>
          <a:p>
            <a:pPr>
              <a:spcBef>
                <a:spcPts val="1000"/>
              </a:spcBef>
              <a:buClr>
                <a:schemeClr val="accent1"/>
              </a:buClr>
              <a:buSzPct val="80000"/>
            </a:pPr>
            <a:r>
              <a:rPr lang="en-US" sz="2400" dirty="0">
                <a:solidFill>
                  <a:schemeClr val="accent2">
                    <a:lumMod val="50000"/>
                  </a:schemeClr>
                </a:solidFill>
              </a:rPr>
              <a:t>1.  Refraining from 	engaging in any 		behavior that would 	cause harm is which of 	the following basic 	ethical principles? </a:t>
            </a:r>
          </a:p>
          <a:p>
            <a:pPr marL="514350" indent="-514350">
              <a:spcBef>
                <a:spcPts val="1000"/>
              </a:spcBef>
              <a:buClr>
                <a:schemeClr val="accent1"/>
              </a:buClr>
              <a:buSzPct val="80000"/>
              <a:buFont typeface="Wingdings 3" charset="2"/>
              <a:buChar char=""/>
            </a:pPr>
            <a:endParaRPr lang="en-US" sz="2400" dirty="0">
              <a:solidFill>
                <a:schemeClr val="accent2">
                  <a:lumMod val="50000"/>
                </a:schemeClr>
              </a:solidFill>
            </a:endParaRPr>
          </a:p>
          <a:p>
            <a:pPr marL="971550" indent="-457200">
              <a:spcBef>
                <a:spcPts val="1000"/>
              </a:spcBef>
              <a:buClr>
                <a:schemeClr val="accent1"/>
              </a:buClr>
              <a:buSzPct val="80000"/>
              <a:buFont typeface="+mj-lt"/>
              <a:buAutoNum type="alphaLcPeriod"/>
            </a:pPr>
            <a:r>
              <a:rPr lang="en-US" sz="2400" dirty="0">
                <a:solidFill>
                  <a:schemeClr val="accent2">
                    <a:lumMod val="50000"/>
                  </a:schemeClr>
                </a:solidFill>
              </a:rPr>
              <a:t>Beneficence</a:t>
            </a:r>
          </a:p>
          <a:p>
            <a:pPr marL="971550" indent="-457200">
              <a:spcBef>
                <a:spcPts val="1000"/>
              </a:spcBef>
              <a:buClr>
                <a:schemeClr val="accent1"/>
              </a:buClr>
              <a:buSzPct val="80000"/>
              <a:buFont typeface="+mj-lt"/>
              <a:buAutoNum type="alphaLcPeriod"/>
            </a:pPr>
            <a:r>
              <a:rPr lang="en-US" sz="2400" b="1" u="sng" dirty="0">
                <a:solidFill>
                  <a:schemeClr val="accent2">
                    <a:lumMod val="50000"/>
                  </a:schemeClr>
                </a:solidFill>
              </a:rPr>
              <a:t>Non-Maleficence</a:t>
            </a:r>
          </a:p>
          <a:p>
            <a:pPr marL="971550" indent="-457200">
              <a:spcBef>
                <a:spcPts val="1000"/>
              </a:spcBef>
              <a:buClr>
                <a:schemeClr val="accent1"/>
              </a:buClr>
              <a:buSzPct val="80000"/>
              <a:buFont typeface="+mj-lt"/>
              <a:buAutoNum type="alphaLcPeriod"/>
            </a:pPr>
            <a:r>
              <a:rPr lang="en-US" sz="2400" dirty="0">
                <a:solidFill>
                  <a:schemeClr val="accent2">
                    <a:lumMod val="50000"/>
                  </a:schemeClr>
                </a:solidFill>
              </a:rPr>
              <a:t>Veracity</a:t>
            </a:r>
          </a:p>
          <a:p>
            <a:pPr marL="971550" indent="-457200">
              <a:spcBef>
                <a:spcPts val="1000"/>
              </a:spcBef>
              <a:buClr>
                <a:schemeClr val="accent1"/>
              </a:buClr>
              <a:buSzPct val="80000"/>
              <a:buFont typeface="+mj-lt"/>
              <a:buAutoNum type="alphaLcPeriod"/>
            </a:pPr>
            <a:r>
              <a:rPr lang="en-US" sz="2400" dirty="0">
                <a:solidFill>
                  <a:schemeClr val="accent2">
                    <a:lumMod val="50000"/>
                  </a:schemeClr>
                </a:solidFill>
              </a:rPr>
              <a:t>Autonomy</a:t>
            </a:r>
          </a:p>
        </p:txBody>
      </p:sp>
      <p:pic>
        <p:nvPicPr>
          <p:cNvPr id="24" name="Picture 23"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1270838776"/>
      </p:ext>
    </p:extLst>
  </p:cSld>
  <p:clrMapOvr>
    <a:masterClrMapping/>
  </p:clrMapOvr>
  <p:transition spd="slow">
    <p:randomBar dir="vert"/>
  </p:transition>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BBE3F844-7EA1-4A1A-A2EA-B14F8342B43A}"/>
              </a:ext>
            </a:extLst>
          </p:cNvPr>
          <p:cNvSpPr txBox="1"/>
          <p:nvPr/>
        </p:nvSpPr>
        <p:spPr>
          <a:xfrm>
            <a:off x="511371" y="1512890"/>
            <a:ext cx="3973943" cy="3440110"/>
          </a:xfrm>
          <a:prstGeom prst="rect">
            <a:avLst/>
          </a:prstGeom>
        </p:spPr>
        <p:txBody>
          <a:bodyPr vert="horz" lIns="91440" tIns="45720" rIns="91440" bIns="45720" rtlCol="0">
            <a:normAutofit/>
          </a:bodyPr>
          <a:lstStyle/>
          <a:p>
            <a:pPr>
              <a:spcBef>
                <a:spcPts val="1000"/>
              </a:spcBef>
              <a:buClr>
                <a:schemeClr val="accent1"/>
              </a:buClr>
              <a:buSzPct val="80000"/>
            </a:pPr>
            <a:r>
              <a:rPr lang="en-US" sz="2400" dirty="0">
                <a:solidFill>
                  <a:schemeClr val="accent2">
                    <a:lumMod val="50000"/>
                  </a:schemeClr>
                </a:solidFill>
              </a:rPr>
              <a:t>2.  Competence includes 	knowing when a client 	needs to be referred to 	another professional.</a:t>
            </a:r>
          </a:p>
          <a:p>
            <a:pPr marL="742950" indent="-742950">
              <a:spcBef>
                <a:spcPts val="1000"/>
              </a:spcBef>
              <a:buClr>
                <a:schemeClr val="accent1"/>
              </a:buClr>
              <a:buSzPct val="80000"/>
              <a:buFont typeface="Wingdings 3" charset="2"/>
              <a:buChar char=""/>
            </a:pPr>
            <a:endParaRPr lang="en-US" sz="2400" dirty="0">
              <a:solidFill>
                <a:schemeClr val="accent2">
                  <a:lumMod val="50000"/>
                </a:schemeClr>
              </a:solidFill>
            </a:endParaRPr>
          </a:p>
          <a:p>
            <a:pPr marL="1087438" indent="-457200">
              <a:spcBef>
                <a:spcPts val="1000"/>
              </a:spcBef>
              <a:buClr>
                <a:schemeClr val="accent1"/>
              </a:buClr>
              <a:buSzPct val="80000"/>
              <a:buFont typeface="+mj-lt"/>
              <a:buAutoNum type="alphaLcPeriod"/>
              <a:tabLst>
                <a:tab pos="749300" algn="l"/>
              </a:tabLst>
            </a:pPr>
            <a:r>
              <a:rPr lang="en-US" sz="2400" dirty="0">
                <a:solidFill>
                  <a:schemeClr val="accent2">
                    <a:lumMod val="50000"/>
                  </a:schemeClr>
                </a:solidFill>
              </a:rPr>
              <a:t> True </a:t>
            </a:r>
          </a:p>
          <a:p>
            <a:pPr marL="1087438" indent="-457200">
              <a:spcBef>
                <a:spcPts val="1000"/>
              </a:spcBef>
              <a:buClr>
                <a:schemeClr val="accent1"/>
              </a:buClr>
              <a:buSzPct val="80000"/>
              <a:buFont typeface="+mj-lt"/>
              <a:buAutoNum type="alphaLcPeriod"/>
              <a:tabLst>
                <a:tab pos="749300" algn="l"/>
              </a:tabLst>
            </a:pPr>
            <a:r>
              <a:rPr lang="en-US" sz="2400" dirty="0">
                <a:solidFill>
                  <a:schemeClr val="accent2">
                    <a:lumMod val="50000"/>
                  </a:schemeClr>
                </a:solidFill>
              </a:rPr>
              <a:t> False</a:t>
            </a:r>
          </a:p>
        </p:txBody>
      </p:sp>
      <p:pic>
        <p:nvPicPr>
          <p:cNvPr id="7" name="Graphic 6" descr="Scales of Justice">
            <a:extLst>
              <a:ext uri="{FF2B5EF4-FFF2-40B4-BE49-F238E27FC236}">
                <a16:creationId xmlns:a16="http://schemas.microsoft.com/office/drawing/2014/main" id="{B379D479-1B2B-408D-9978-FF828F73860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676683" y="837142"/>
            <a:ext cx="4900269" cy="4900269"/>
          </a:xfrm>
          <a:prstGeom prst="rect">
            <a:avLst/>
          </a:prstGeom>
        </p:spPr>
      </p:pic>
      <p:pic>
        <p:nvPicPr>
          <p:cNvPr id="21" name="Picture 20" descr="Problem Gambling Program at ACTC — A Chance to Change"/>
          <p:cNvPicPr/>
          <p:nvPr/>
        </p:nvPicPr>
        <p:blipFill>
          <a:blip r:embed="rId4">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1314338961"/>
      </p:ext>
    </p:extLst>
  </p:cSld>
  <p:clrMapOvr>
    <a:masterClrMapping/>
  </p:clrMapOvr>
  <p:transition spd="slow">
    <p:randomBar dir="vert"/>
  </p:transition>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BBE3F844-7EA1-4A1A-A2EA-B14F8342B43A}"/>
              </a:ext>
            </a:extLst>
          </p:cNvPr>
          <p:cNvSpPr txBox="1"/>
          <p:nvPr/>
        </p:nvSpPr>
        <p:spPr>
          <a:xfrm>
            <a:off x="511371" y="1512890"/>
            <a:ext cx="3973943" cy="3440110"/>
          </a:xfrm>
          <a:prstGeom prst="rect">
            <a:avLst/>
          </a:prstGeom>
        </p:spPr>
        <p:txBody>
          <a:bodyPr vert="horz" lIns="91440" tIns="45720" rIns="91440" bIns="45720" rtlCol="0">
            <a:normAutofit/>
          </a:bodyPr>
          <a:lstStyle/>
          <a:p>
            <a:pPr>
              <a:spcBef>
                <a:spcPts val="1000"/>
              </a:spcBef>
              <a:buClr>
                <a:schemeClr val="accent1"/>
              </a:buClr>
              <a:buSzPct val="80000"/>
            </a:pPr>
            <a:r>
              <a:rPr lang="en-US" sz="2400" dirty="0">
                <a:solidFill>
                  <a:schemeClr val="accent2">
                    <a:lumMod val="50000"/>
                  </a:schemeClr>
                </a:solidFill>
              </a:rPr>
              <a:t>2.  Competence includes 	knowing when a client 	needs to be referred to 	another professional.</a:t>
            </a:r>
          </a:p>
          <a:p>
            <a:pPr marL="742950" indent="-742950">
              <a:spcBef>
                <a:spcPts val="1000"/>
              </a:spcBef>
              <a:buClr>
                <a:schemeClr val="accent1"/>
              </a:buClr>
              <a:buSzPct val="80000"/>
              <a:buFont typeface="Wingdings 3" charset="2"/>
              <a:buChar char=""/>
            </a:pPr>
            <a:endParaRPr lang="en-US" sz="2400" dirty="0">
              <a:solidFill>
                <a:schemeClr val="accent2">
                  <a:lumMod val="50000"/>
                </a:schemeClr>
              </a:solidFill>
            </a:endParaRPr>
          </a:p>
          <a:p>
            <a:pPr marL="1087438" indent="-457200">
              <a:spcBef>
                <a:spcPts val="1000"/>
              </a:spcBef>
              <a:buClr>
                <a:schemeClr val="accent1"/>
              </a:buClr>
              <a:buSzPct val="80000"/>
              <a:buFont typeface="+mj-lt"/>
              <a:buAutoNum type="alphaLcPeriod"/>
              <a:tabLst>
                <a:tab pos="749300" algn="l"/>
              </a:tabLst>
            </a:pPr>
            <a:r>
              <a:rPr lang="en-US" sz="2400" dirty="0">
                <a:solidFill>
                  <a:schemeClr val="accent2">
                    <a:lumMod val="50000"/>
                  </a:schemeClr>
                </a:solidFill>
              </a:rPr>
              <a:t> </a:t>
            </a:r>
            <a:r>
              <a:rPr lang="en-US" sz="2400" b="1" u="sng" dirty="0">
                <a:solidFill>
                  <a:schemeClr val="accent2">
                    <a:lumMod val="50000"/>
                  </a:schemeClr>
                </a:solidFill>
              </a:rPr>
              <a:t>True </a:t>
            </a:r>
          </a:p>
          <a:p>
            <a:pPr marL="1087438" indent="-457200">
              <a:spcBef>
                <a:spcPts val="1000"/>
              </a:spcBef>
              <a:buClr>
                <a:schemeClr val="accent1"/>
              </a:buClr>
              <a:buSzPct val="80000"/>
              <a:buFont typeface="+mj-lt"/>
              <a:buAutoNum type="alphaLcPeriod"/>
              <a:tabLst>
                <a:tab pos="749300" algn="l"/>
              </a:tabLst>
            </a:pPr>
            <a:r>
              <a:rPr lang="en-US" sz="2400" dirty="0">
                <a:solidFill>
                  <a:schemeClr val="accent2">
                    <a:lumMod val="50000"/>
                  </a:schemeClr>
                </a:solidFill>
              </a:rPr>
              <a:t> False</a:t>
            </a:r>
          </a:p>
        </p:txBody>
      </p:sp>
      <p:pic>
        <p:nvPicPr>
          <p:cNvPr id="7" name="Graphic 6" descr="Scales of Justice">
            <a:extLst>
              <a:ext uri="{FF2B5EF4-FFF2-40B4-BE49-F238E27FC236}">
                <a16:creationId xmlns:a16="http://schemas.microsoft.com/office/drawing/2014/main" id="{B379D479-1B2B-408D-9978-FF828F73860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676683" y="837142"/>
            <a:ext cx="4900269" cy="4900269"/>
          </a:xfrm>
          <a:prstGeom prst="rect">
            <a:avLst/>
          </a:prstGeom>
        </p:spPr>
      </p:pic>
      <p:pic>
        <p:nvPicPr>
          <p:cNvPr id="21" name="Picture 20" descr="Problem Gambling Program at ACTC — A Chance to Change"/>
          <p:cNvPicPr/>
          <p:nvPr/>
        </p:nvPicPr>
        <p:blipFill>
          <a:blip r:embed="rId4">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3498163751"/>
      </p:ext>
    </p:extLst>
  </p:cSld>
  <p:clrMapOvr>
    <a:masterClrMapping/>
  </p:clrMapOvr>
  <p:transition spd="slow">
    <p:randomBar dir="vert"/>
  </p:transition>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Graphic 6" descr="Commitments">
            <a:extLst>
              <a:ext uri="{FF2B5EF4-FFF2-40B4-BE49-F238E27FC236}">
                <a16:creationId xmlns:a16="http://schemas.microsoft.com/office/drawing/2014/main" id="{7145F89D-7C3B-4EF2-AADC-8DF4E56170EF}"/>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57251" y="1545062"/>
            <a:ext cx="3856774" cy="3856774"/>
          </a:xfrm>
          <a:prstGeom prst="rect">
            <a:avLst/>
          </a:prstGeom>
        </p:spPr>
      </p:pic>
      <p:sp>
        <p:nvSpPr>
          <p:cNvPr id="3" name="TextBox 2">
            <a:extLst>
              <a:ext uri="{FF2B5EF4-FFF2-40B4-BE49-F238E27FC236}">
                <a16:creationId xmlns:a16="http://schemas.microsoft.com/office/drawing/2014/main" id="{B037A584-CD07-4CEC-8141-D5DC0F0C7E69}"/>
              </a:ext>
            </a:extLst>
          </p:cNvPr>
          <p:cNvSpPr txBox="1"/>
          <p:nvPr/>
        </p:nvSpPr>
        <p:spPr>
          <a:xfrm>
            <a:off x="5098819" y="1613397"/>
            <a:ext cx="4512988" cy="3317938"/>
          </a:xfrm>
          <a:prstGeom prst="rect">
            <a:avLst/>
          </a:prstGeom>
        </p:spPr>
        <p:txBody>
          <a:bodyPr vert="horz" lIns="91440" tIns="45720" rIns="91440" bIns="45720" rtlCol="0" anchor="t">
            <a:normAutofit/>
          </a:bodyPr>
          <a:lstStyle/>
          <a:p>
            <a:pPr marR="0" lvl="0" algn="l" defTabSz="457200" rtl="0" eaLnBrk="1" fontAlgn="auto" latinLnBrk="0" hangingPunct="1">
              <a:lnSpc>
                <a:spcPct val="100000"/>
              </a:lnSpc>
              <a:spcBef>
                <a:spcPts val="1000"/>
              </a:spcBef>
              <a:spcAft>
                <a:spcPts val="0"/>
              </a:spcAft>
              <a:buClr>
                <a:srgbClr val="90C226"/>
              </a:buClr>
              <a:buSzPct val="80000"/>
              <a:tabLst/>
              <a:defRPr/>
            </a:pPr>
            <a:r>
              <a:rPr kumimoji="0" lang="en-US" sz="2400" b="0" i="0" u="none" strike="noStrike" kern="1200" cap="none" spc="0" normalizeH="0" baseline="0" noProof="0" dirty="0">
                <a:ln>
                  <a:noFill/>
                </a:ln>
                <a:solidFill>
                  <a:schemeClr val="accent2">
                    <a:lumMod val="50000"/>
                  </a:schemeClr>
                </a:solidFill>
                <a:effectLst/>
                <a:uLnTx/>
                <a:uFillTx/>
                <a:latin typeface="Trebuchet MS" panose="020B0603020202020204"/>
                <a:ea typeface="+mn-ea"/>
                <a:cs typeface="+mn-cs"/>
              </a:rPr>
              <a:t>3.  Are there any 	circumstances where a 	client’s confidentiality may 	be broken? </a:t>
            </a:r>
          </a:p>
          <a:p>
            <a:pPr marL="742950" marR="0" lvl="0" indent="-742950" algn="l" defTabSz="457200" rtl="0" eaLnBrk="1" fontAlgn="auto" latinLnBrk="0" hangingPunct="1">
              <a:lnSpc>
                <a:spcPct val="100000"/>
              </a:lnSpc>
              <a:spcBef>
                <a:spcPts val="1000"/>
              </a:spcBef>
              <a:spcAft>
                <a:spcPts val="0"/>
              </a:spcAft>
              <a:buClr>
                <a:srgbClr val="90C226"/>
              </a:buClr>
              <a:buSzPct val="80000"/>
              <a:buFont typeface="Wingdings 3" charset="2"/>
              <a:buChar char=""/>
              <a:tabLst/>
              <a:defRPr/>
            </a:pPr>
            <a:endParaRPr kumimoji="0" lang="en-US" sz="2400" b="0" i="0" u="none" strike="noStrike" kern="1200" cap="none" spc="0" normalizeH="0" baseline="0" noProof="0" dirty="0">
              <a:ln>
                <a:noFill/>
              </a:ln>
              <a:solidFill>
                <a:schemeClr val="accent2">
                  <a:lumMod val="50000"/>
                </a:schemeClr>
              </a:solidFill>
              <a:effectLst/>
              <a:uLnTx/>
              <a:uFillTx/>
              <a:latin typeface="Trebuchet MS" panose="020B0603020202020204"/>
              <a:ea typeface="+mn-ea"/>
              <a:cs typeface="+mn-cs"/>
            </a:endParaRPr>
          </a:p>
          <a:p>
            <a:pPr marL="1087438" marR="0" lvl="0" indent="-457200" algn="l" defTabSz="457200" rtl="0" eaLnBrk="1" fontAlgn="auto" latinLnBrk="0" hangingPunct="1">
              <a:lnSpc>
                <a:spcPct val="100000"/>
              </a:lnSpc>
              <a:spcBef>
                <a:spcPts val="1000"/>
              </a:spcBef>
              <a:spcAft>
                <a:spcPts val="0"/>
              </a:spcAft>
              <a:buClr>
                <a:srgbClr val="90C226"/>
              </a:buClr>
              <a:buSzPct val="80000"/>
              <a:buFont typeface="+mj-lt"/>
              <a:buAutoNum type="alphaLcPeriod"/>
              <a:tabLst>
                <a:tab pos="749300" algn="l"/>
              </a:tabLst>
              <a:defRPr/>
            </a:pPr>
            <a:r>
              <a:rPr kumimoji="0" lang="en-US" sz="2400" i="0" strike="noStrike" kern="1200" cap="none" spc="0" normalizeH="0" baseline="0" noProof="0" dirty="0">
                <a:ln>
                  <a:noFill/>
                </a:ln>
                <a:solidFill>
                  <a:schemeClr val="accent2">
                    <a:lumMod val="50000"/>
                  </a:schemeClr>
                </a:solidFill>
                <a:effectLst/>
                <a:uLnTx/>
                <a:uFillTx/>
                <a:latin typeface="Trebuchet MS" panose="020B0603020202020204"/>
                <a:ea typeface="+mn-ea"/>
                <a:cs typeface="+mn-cs"/>
              </a:rPr>
              <a:t>Yes</a:t>
            </a:r>
            <a:r>
              <a:rPr kumimoji="0" lang="en-US" sz="2400" b="0" i="0" u="none" strike="noStrike" kern="1200" cap="none" spc="0" normalizeH="0" baseline="0" noProof="0" dirty="0">
                <a:ln>
                  <a:noFill/>
                </a:ln>
                <a:solidFill>
                  <a:schemeClr val="accent2">
                    <a:lumMod val="50000"/>
                  </a:schemeClr>
                </a:solidFill>
                <a:effectLst/>
                <a:uLnTx/>
                <a:uFillTx/>
                <a:latin typeface="Trebuchet MS" panose="020B0603020202020204"/>
                <a:ea typeface="+mn-ea"/>
                <a:cs typeface="+mn-cs"/>
              </a:rPr>
              <a:t> </a:t>
            </a:r>
          </a:p>
          <a:p>
            <a:pPr marL="1087438" marR="0" lvl="0" indent="-457200" algn="l" defTabSz="457200" rtl="0" eaLnBrk="1" fontAlgn="auto" latinLnBrk="0" hangingPunct="1">
              <a:lnSpc>
                <a:spcPct val="100000"/>
              </a:lnSpc>
              <a:spcBef>
                <a:spcPts val="1000"/>
              </a:spcBef>
              <a:spcAft>
                <a:spcPts val="0"/>
              </a:spcAft>
              <a:buClr>
                <a:srgbClr val="90C226"/>
              </a:buClr>
              <a:buSzPct val="80000"/>
              <a:buFont typeface="+mj-lt"/>
              <a:buAutoNum type="alphaLcPeriod"/>
              <a:tabLst>
                <a:tab pos="749300" algn="l"/>
              </a:tabLst>
              <a:defRPr/>
            </a:pPr>
            <a:r>
              <a:rPr kumimoji="0" lang="en-US" sz="2400" b="0" i="0" u="none" strike="noStrike" kern="1200" cap="none" spc="0" normalizeH="0" baseline="0" noProof="0" dirty="0">
                <a:ln>
                  <a:noFill/>
                </a:ln>
                <a:solidFill>
                  <a:schemeClr val="accent2">
                    <a:lumMod val="50000"/>
                  </a:schemeClr>
                </a:solidFill>
                <a:effectLst/>
                <a:uLnTx/>
                <a:uFillTx/>
                <a:latin typeface="Trebuchet MS" panose="020B0603020202020204"/>
                <a:ea typeface="+mn-ea"/>
                <a:cs typeface="+mn-cs"/>
              </a:rPr>
              <a:t>No</a:t>
            </a:r>
          </a:p>
        </p:txBody>
      </p:sp>
      <p:pic>
        <p:nvPicPr>
          <p:cNvPr id="25" name="Picture 24" descr="Problem Gambling Program at ACTC — A Chance to Change"/>
          <p:cNvPicPr/>
          <p:nvPr/>
        </p:nvPicPr>
        <p:blipFill>
          <a:blip r:embed="rId4">
            <a:extLst>
              <a:ext uri="{28A0092B-C50C-407E-A947-70E740481C1C}">
                <a14:useLocalDpi xmlns:a14="http://schemas.microsoft.com/office/drawing/2010/main" val="0"/>
              </a:ext>
            </a:extLst>
          </a:blip>
          <a:srcRect/>
          <a:stretch>
            <a:fillRect/>
          </a:stretch>
        </p:blipFill>
        <p:spPr bwMode="auto">
          <a:xfrm>
            <a:off x="10802333" y="6484408"/>
            <a:ext cx="1381125" cy="390525"/>
          </a:xfrm>
          <a:prstGeom prst="rect">
            <a:avLst/>
          </a:prstGeom>
          <a:noFill/>
          <a:ln>
            <a:noFill/>
          </a:ln>
        </p:spPr>
      </p:pic>
    </p:spTree>
    <p:extLst>
      <p:ext uri="{BB962C8B-B14F-4D97-AF65-F5344CB8AC3E}">
        <p14:creationId xmlns:p14="http://schemas.microsoft.com/office/powerpoint/2010/main" val="978128128"/>
      </p:ext>
    </p:extLst>
  </p:cSld>
  <p:clrMapOvr>
    <a:masterClrMapping/>
  </p:clrMapOvr>
  <p:transition spd="slow">
    <p:randomBar dir="vert"/>
  </p:transition>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Graphic 6" descr="Commitments">
            <a:extLst>
              <a:ext uri="{FF2B5EF4-FFF2-40B4-BE49-F238E27FC236}">
                <a16:creationId xmlns:a16="http://schemas.microsoft.com/office/drawing/2014/main" id="{7145F89D-7C3B-4EF2-AADC-8DF4E56170EF}"/>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57251" y="1545062"/>
            <a:ext cx="3856774" cy="3856774"/>
          </a:xfrm>
          <a:prstGeom prst="rect">
            <a:avLst/>
          </a:prstGeom>
        </p:spPr>
      </p:pic>
      <p:sp>
        <p:nvSpPr>
          <p:cNvPr id="3" name="TextBox 2">
            <a:extLst>
              <a:ext uri="{FF2B5EF4-FFF2-40B4-BE49-F238E27FC236}">
                <a16:creationId xmlns:a16="http://schemas.microsoft.com/office/drawing/2014/main" id="{B037A584-CD07-4CEC-8141-D5DC0F0C7E69}"/>
              </a:ext>
            </a:extLst>
          </p:cNvPr>
          <p:cNvSpPr txBox="1"/>
          <p:nvPr/>
        </p:nvSpPr>
        <p:spPr>
          <a:xfrm>
            <a:off x="5098819" y="1613397"/>
            <a:ext cx="4512988" cy="3317938"/>
          </a:xfrm>
          <a:prstGeom prst="rect">
            <a:avLst/>
          </a:prstGeom>
        </p:spPr>
        <p:txBody>
          <a:bodyPr vert="horz" lIns="91440" tIns="45720" rIns="91440" bIns="45720" rtlCol="0" anchor="t">
            <a:normAutofit/>
          </a:bodyPr>
          <a:lstStyle/>
          <a:p>
            <a:pPr marR="0" lvl="0" algn="l" defTabSz="457200" rtl="0" eaLnBrk="1" fontAlgn="auto" latinLnBrk="0" hangingPunct="1">
              <a:lnSpc>
                <a:spcPct val="100000"/>
              </a:lnSpc>
              <a:spcBef>
                <a:spcPts val="1000"/>
              </a:spcBef>
              <a:spcAft>
                <a:spcPts val="0"/>
              </a:spcAft>
              <a:buClr>
                <a:srgbClr val="90C226"/>
              </a:buClr>
              <a:buSzPct val="80000"/>
              <a:tabLst/>
              <a:defRPr/>
            </a:pPr>
            <a:r>
              <a:rPr kumimoji="0" lang="en-US" sz="2400" b="0" i="0" u="none" strike="noStrike" kern="1200" cap="none" spc="0" normalizeH="0" baseline="0" noProof="0" dirty="0">
                <a:ln>
                  <a:noFill/>
                </a:ln>
                <a:solidFill>
                  <a:schemeClr val="accent2">
                    <a:lumMod val="50000"/>
                  </a:schemeClr>
                </a:solidFill>
                <a:effectLst/>
                <a:uLnTx/>
                <a:uFillTx/>
                <a:latin typeface="Trebuchet MS" panose="020B0603020202020204"/>
                <a:ea typeface="+mn-ea"/>
                <a:cs typeface="+mn-cs"/>
              </a:rPr>
              <a:t>3.  Are there any 	circumstances where a 	client’s confidentiality may 	be broken? </a:t>
            </a:r>
          </a:p>
          <a:p>
            <a:pPr marL="742950" marR="0" lvl="0" indent="-742950" algn="l" defTabSz="457200" rtl="0" eaLnBrk="1" fontAlgn="auto" latinLnBrk="0" hangingPunct="1">
              <a:lnSpc>
                <a:spcPct val="100000"/>
              </a:lnSpc>
              <a:spcBef>
                <a:spcPts val="1000"/>
              </a:spcBef>
              <a:spcAft>
                <a:spcPts val="0"/>
              </a:spcAft>
              <a:buClr>
                <a:srgbClr val="90C226"/>
              </a:buClr>
              <a:buSzPct val="80000"/>
              <a:buFont typeface="Wingdings 3" charset="2"/>
              <a:buChar char=""/>
              <a:tabLst/>
              <a:defRPr/>
            </a:pPr>
            <a:endParaRPr kumimoji="0" lang="en-US" sz="2400" b="0" i="0" u="none" strike="noStrike" kern="1200" cap="none" spc="0" normalizeH="0" baseline="0" noProof="0" dirty="0">
              <a:ln>
                <a:noFill/>
              </a:ln>
              <a:solidFill>
                <a:schemeClr val="accent2">
                  <a:lumMod val="50000"/>
                </a:schemeClr>
              </a:solidFill>
              <a:effectLst/>
              <a:uLnTx/>
              <a:uFillTx/>
              <a:latin typeface="Trebuchet MS" panose="020B0603020202020204"/>
              <a:ea typeface="+mn-ea"/>
              <a:cs typeface="+mn-cs"/>
            </a:endParaRPr>
          </a:p>
          <a:p>
            <a:pPr marL="1087438" marR="0" lvl="0" indent="-457200" algn="l" defTabSz="457200" rtl="0" eaLnBrk="1" fontAlgn="auto" latinLnBrk="0" hangingPunct="1">
              <a:lnSpc>
                <a:spcPct val="100000"/>
              </a:lnSpc>
              <a:spcBef>
                <a:spcPts val="1000"/>
              </a:spcBef>
              <a:spcAft>
                <a:spcPts val="0"/>
              </a:spcAft>
              <a:buClr>
                <a:srgbClr val="90C226"/>
              </a:buClr>
              <a:buSzPct val="80000"/>
              <a:buFont typeface="+mj-lt"/>
              <a:buAutoNum type="alphaLcPeriod"/>
              <a:tabLst>
                <a:tab pos="749300" algn="l"/>
              </a:tabLst>
              <a:defRPr/>
            </a:pPr>
            <a:r>
              <a:rPr kumimoji="0" lang="en-US" sz="2400" b="1" i="0" u="sng" strike="noStrike" kern="1200" cap="none" spc="0" normalizeH="0" baseline="0" noProof="0" dirty="0">
                <a:ln>
                  <a:noFill/>
                </a:ln>
                <a:solidFill>
                  <a:schemeClr val="accent2">
                    <a:lumMod val="50000"/>
                  </a:schemeClr>
                </a:solidFill>
                <a:effectLst/>
                <a:uLnTx/>
                <a:uFillTx/>
                <a:latin typeface="Trebuchet MS" panose="020B0603020202020204"/>
                <a:ea typeface="+mn-ea"/>
                <a:cs typeface="+mn-cs"/>
              </a:rPr>
              <a:t>Yes </a:t>
            </a:r>
          </a:p>
          <a:p>
            <a:pPr marL="1087438" marR="0" lvl="0" indent="-457200" algn="l" defTabSz="457200" rtl="0" eaLnBrk="1" fontAlgn="auto" latinLnBrk="0" hangingPunct="1">
              <a:lnSpc>
                <a:spcPct val="100000"/>
              </a:lnSpc>
              <a:spcBef>
                <a:spcPts val="1000"/>
              </a:spcBef>
              <a:spcAft>
                <a:spcPts val="0"/>
              </a:spcAft>
              <a:buClr>
                <a:srgbClr val="90C226"/>
              </a:buClr>
              <a:buSzPct val="80000"/>
              <a:buFont typeface="+mj-lt"/>
              <a:buAutoNum type="alphaLcPeriod"/>
              <a:tabLst>
                <a:tab pos="749300" algn="l"/>
              </a:tabLst>
              <a:defRPr/>
            </a:pPr>
            <a:r>
              <a:rPr lang="en-US" sz="2400" dirty="0">
                <a:solidFill>
                  <a:schemeClr val="accent2">
                    <a:lumMod val="50000"/>
                  </a:schemeClr>
                </a:solidFill>
                <a:latin typeface="Trebuchet MS" panose="020B0603020202020204"/>
              </a:rPr>
              <a:t> </a:t>
            </a:r>
            <a:r>
              <a:rPr kumimoji="0" lang="en-US" sz="2400" b="0" i="0" u="none" strike="noStrike" kern="1200" cap="none" spc="0" normalizeH="0" baseline="0" noProof="0" dirty="0">
                <a:ln>
                  <a:noFill/>
                </a:ln>
                <a:solidFill>
                  <a:schemeClr val="accent2">
                    <a:lumMod val="50000"/>
                  </a:schemeClr>
                </a:solidFill>
                <a:effectLst/>
                <a:uLnTx/>
                <a:uFillTx/>
                <a:latin typeface="Trebuchet MS" panose="020B0603020202020204"/>
                <a:ea typeface="+mn-ea"/>
                <a:cs typeface="+mn-cs"/>
              </a:rPr>
              <a:t>No</a:t>
            </a:r>
          </a:p>
        </p:txBody>
      </p:sp>
      <p:pic>
        <p:nvPicPr>
          <p:cNvPr id="4" name="Picture 3" descr="Problem Gambling Program at ACTC — A Chance to Change"/>
          <p:cNvPicPr/>
          <p:nvPr/>
        </p:nvPicPr>
        <p:blipFill>
          <a:blip r:embed="rId4">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3168048573"/>
      </p:ext>
    </p:extLst>
  </p:cSld>
  <p:clrMapOvr>
    <a:masterClrMapping/>
  </p:clrMapOvr>
  <p:transition spd="slow">
    <p:randomBar dir="vert"/>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Straight Connector 9">
            <a:extLst>
              <a:ext uri="{FF2B5EF4-FFF2-40B4-BE49-F238E27FC236}">
                <a16:creationId xmlns:a16="http://schemas.microsoft.com/office/drawing/2014/main" id="{0B5F7E3B-C5F1-40E0-A491-558BAFBC112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241804" y="1460500"/>
            <a:ext cx="0" cy="3937000"/>
          </a:xfrm>
          <a:prstGeom prst="line">
            <a:avLst/>
          </a:prstGeom>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a:xfrm>
            <a:off x="643467" y="816638"/>
            <a:ext cx="3367359" cy="5224724"/>
          </a:xfrm>
        </p:spPr>
        <p:txBody>
          <a:bodyPr anchor="ctr">
            <a:normAutofit/>
          </a:bodyPr>
          <a:lstStyle/>
          <a:p>
            <a:pPr algn="ctr"/>
            <a:r>
              <a:rPr lang="en-US" dirty="0"/>
              <a:t>Associated features of </a:t>
            </a:r>
            <a:r>
              <a:rPr lang="en-US" b="1" dirty="0"/>
              <a:t>Mania</a:t>
            </a:r>
            <a:br>
              <a:rPr lang="en-US" dirty="0"/>
            </a:br>
            <a:endParaRPr lang="en-US" dirty="0"/>
          </a:p>
        </p:txBody>
      </p:sp>
      <p:sp>
        <p:nvSpPr>
          <p:cNvPr id="3" name="Content Placeholder 2"/>
          <p:cNvSpPr>
            <a:spLocks noGrp="1"/>
          </p:cNvSpPr>
          <p:nvPr>
            <p:ph idx="1"/>
          </p:nvPr>
        </p:nvSpPr>
        <p:spPr>
          <a:xfrm>
            <a:off x="3962350" y="803173"/>
            <a:ext cx="6019850" cy="5849633"/>
          </a:xfrm>
        </p:spPr>
        <p:txBody>
          <a:bodyPr anchor="ctr">
            <a:normAutofit/>
          </a:bodyPr>
          <a:lstStyle/>
          <a:p>
            <a:pPr lvl="1" indent="-342900"/>
            <a:r>
              <a:rPr lang="en-US" sz="2400" b="1" i="1" u="sng" dirty="0">
                <a:solidFill>
                  <a:schemeClr val="accent2">
                    <a:lumMod val="75000"/>
                  </a:schemeClr>
                </a:solidFill>
              </a:rPr>
              <a:t>Flight of ideas or racing thoughts</a:t>
            </a:r>
            <a:r>
              <a:rPr lang="en-US" sz="2400" dirty="0">
                <a:solidFill>
                  <a:schemeClr val="accent2">
                    <a:lumMod val="75000"/>
                  </a:schemeClr>
                </a:solidFill>
              </a:rPr>
              <a:t> – Nearly continuous flow of accelerated speech with abrupt changes in topics; speech may be disorganized and incoherent</a:t>
            </a:r>
          </a:p>
          <a:p>
            <a:pPr lvl="1" indent="-342900"/>
            <a:r>
              <a:rPr lang="en-US" sz="2400" b="1" i="1" u="sng" dirty="0">
                <a:solidFill>
                  <a:schemeClr val="accent2">
                    <a:lumMod val="75000"/>
                  </a:schemeClr>
                </a:solidFill>
              </a:rPr>
              <a:t>Distractibility</a:t>
            </a:r>
            <a:r>
              <a:rPr lang="en-US" sz="2400" dirty="0">
                <a:solidFill>
                  <a:schemeClr val="accent2">
                    <a:lumMod val="75000"/>
                  </a:schemeClr>
                </a:solidFill>
              </a:rPr>
              <a:t> – Attention easily drawn to irrelevant stimuli</a:t>
            </a:r>
          </a:p>
          <a:p>
            <a:pPr lvl="1" indent="-342900"/>
            <a:r>
              <a:rPr lang="en-US" sz="2400" b="1" i="1" u="sng" dirty="0">
                <a:solidFill>
                  <a:schemeClr val="accent2">
                    <a:lumMod val="75000"/>
                  </a:schemeClr>
                </a:solidFill>
              </a:rPr>
              <a:t>Increase in goal-directed activity</a:t>
            </a:r>
            <a:r>
              <a:rPr lang="en-US" sz="2400" dirty="0">
                <a:solidFill>
                  <a:schemeClr val="accent2">
                    <a:lumMod val="75000"/>
                  </a:schemeClr>
                </a:solidFill>
              </a:rPr>
              <a:t> – Excessive planning and participation in multiple activities </a:t>
            </a:r>
          </a:p>
          <a:p>
            <a:pPr lvl="1" indent="-342900"/>
            <a:r>
              <a:rPr lang="en-US" sz="2400" b="1" i="1" u="sng" dirty="0">
                <a:solidFill>
                  <a:schemeClr val="accent2">
                    <a:lumMod val="75000"/>
                  </a:schemeClr>
                </a:solidFill>
              </a:rPr>
              <a:t>Increase in psychomotor agitation</a:t>
            </a:r>
            <a:r>
              <a:rPr lang="en-US" sz="2400" dirty="0">
                <a:solidFill>
                  <a:schemeClr val="accent2">
                    <a:lumMod val="75000"/>
                  </a:schemeClr>
                </a:solidFill>
              </a:rPr>
              <a:t> Excessive motor activity that is usually unproductive and non-productive</a:t>
            </a:r>
          </a:p>
          <a:p>
            <a:pPr marL="0" indent="0">
              <a:buNone/>
            </a:pPr>
            <a:endParaRPr lang="en-US" dirty="0"/>
          </a:p>
        </p:txBody>
      </p:sp>
      <p:pic>
        <p:nvPicPr>
          <p:cNvPr id="5" name="Picture 4"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31186715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grpId="0" nodeType="click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fade">
                                      <p:cBhvr>
                                        <p:cTn id="11" dur="500"/>
                                        <p:tgtEl>
                                          <p:spTgt spid="3">
                                            <p:txEl>
                                              <p:pRg st="0" end="0"/>
                                            </p:txEl>
                                          </p:spTgt>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fade">
                                      <p:cBhvr>
                                        <p:cTn id="14" dur="500"/>
                                        <p:tgtEl>
                                          <p:spTgt spid="3">
                                            <p:txEl>
                                              <p:pRg st="1" end="1"/>
                                            </p:txEl>
                                          </p:spTgt>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fade">
                                      <p:cBhvr>
                                        <p:cTn id="17" dur="500"/>
                                        <p:tgtEl>
                                          <p:spTgt spid="3">
                                            <p:txEl>
                                              <p:pRg st="2" end="2"/>
                                            </p:txEl>
                                          </p:spTgt>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3">
                                            <p:txEl>
                                              <p:pRg st="3" end="3"/>
                                            </p:txEl>
                                          </p:spTgt>
                                        </p:tgtEl>
                                        <p:attrNameLst>
                                          <p:attrName>style.visibility</p:attrName>
                                        </p:attrNameLst>
                                      </p:cBhvr>
                                      <p:to>
                                        <p:strVal val="visible"/>
                                      </p:to>
                                    </p:set>
                                    <p:animEffect transition="in" filter="fade">
                                      <p:cBhvr>
                                        <p:cTn id="20"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EECEF968-A8EB-4ACD-900B-CC0AD5DDC6EE}"/>
              </a:ext>
            </a:extLst>
          </p:cNvPr>
          <p:cNvSpPr txBox="1"/>
          <p:nvPr/>
        </p:nvSpPr>
        <p:spPr>
          <a:xfrm>
            <a:off x="395719" y="1563329"/>
            <a:ext cx="4766216" cy="4634407"/>
          </a:xfrm>
          <a:prstGeom prst="rect">
            <a:avLst/>
          </a:prstGeom>
        </p:spPr>
        <p:txBody>
          <a:bodyPr vert="horz" lIns="91440" tIns="45720" rIns="91440" bIns="45720" rtlCol="0">
            <a:normAutofit/>
          </a:bodyPr>
          <a:lstStyle/>
          <a:p>
            <a:pPr marR="0" lvl="0" algn="l" defTabSz="457200" rtl="0" eaLnBrk="1" fontAlgn="auto" latinLnBrk="0" hangingPunct="1">
              <a:lnSpc>
                <a:spcPct val="90000"/>
              </a:lnSpc>
              <a:spcBef>
                <a:spcPts val="1000"/>
              </a:spcBef>
              <a:spcAft>
                <a:spcPts val="0"/>
              </a:spcAft>
              <a:buClr>
                <a:srgbClr val="90C226"/>
              </a:buClr>
              <a:buSzPct val="80000"/>
              <a:tabLst/>
              <a:defRPr/>
            </a:pPr>
            <a:r>
              <a:rPr kumimoji="0" lang="en-US" sz="1700" b="0" i="0" u="none" strike="noStrike" kern="1200" cap="none" spc="0" normalizeH="0" baseline="0" noProof="0" dirty="0">
                <a:ln>
                  <a:noFill/>
                </a:ln>
                <a:solidFill>
                  <a:schemeClr val="accent2">
                    <a:lumMod val="50000"/>
                  </a:schemeClr>
                </a:solidFill>
                <a:effectLst/>
                <a:uLnTx/>
                <a:uFillTx/>
                <a:latin typeface="Trebuchet MS" panose="020B0603020202020204"/>
                <a:ea typeface="+mn-ea"/>
                <a:cs typeface="+mn-cs"/>
              </a:rPr>
              <a:t>4</a:t>
            </a:r>
            <a:r>
              <a:rPr kumimoji="0" lang="en-US" sz="2000" b="0" i="0" u="none" strike="noStrike" kern="1200" cap="none" spc="0" normalizeH="0" baseline="0" noProof="0" dirty="0">
                <a:ln>
                  <a:noFill/>
                </a:ln>
                <a:solidFill>
                  <a:schemeClr val="accent2">
                    <a:lumMod val="50000"/>
                  </a:schemeClr>
                </a:solidFill>
                <a:effectLst/>
                <a:uLnTx/>
                <a:uFillTx/>
                <a:latin typeface="Trebuchet MS" panose="020B0603020202020204"/>
                <a:ea typeface="+mn-ea"/>
                <a:cs typeface="+mn-cs"/>
              </a:rPr>
              <a:t>. 	A service provider’s duty related 	to cases where the consumer is 	dangerous to others and has 	identified targeted individual(s) is 	referred to as:</a:t>
            </a:r>
          </a:p>
          <a:p>
            <a:pPr marL="742950" marR="0" lvl="0" indent="-742950" algn="l" defTabSz="457200" rtl="0" eaLnBrk="1" fontAlgn="auto" latinLnBrk="0" hangingPunct="1">
              <a:lnSpc>
                <a:spcPct val="90000"/>
              </a:lnSpc>
              <a:spcBef>
                <a:spcPts val="1000"/>
              </a:spcBef>
              <a:spcAft>
                <a:spcPts val="0"/>
              </a:spcAft>
              <a:buClr>
                <a:srgbClr val="90C226"/>
              </a:buClr>
              <a:buSzPct val="80000"/>
              <a:buFont typeface="Wingdings 3" charset="2"/>
              <a:buChar char=""/>
              <a:tabLst/>
              <a:defRPr/>
            </a:pPr>
            <a:endParaRPr kumimoji="0" lang="en-US" sz="2000" b="1" i="0" u="none" strike="noStrike" kern="1200" cap="none" spc="0" normalizeH="0" baseline="0" noProof="0" dirty="0">
              <a:ln>
                <a:noFill/>
              </a:ln>
              <a:solidFill>
                <a:schemeClr val="accent2">
                  <a:lumMod val="50000"/>
                </a:schemeClr>
              </a:solidFill>
              <a:effectLst/>
              <a:uLnTx/>
              <a:uFillTx/>
              <a:latin typeface="Trebuchet MS" panose="020B0603020202020204"/>
              <a:ea typeface="+mn-ea"/>
              <a:cs typeface="+mn-cs"/>
            </a:endParaRPr>
          </a:p>
          <a:p>
            <a:pPr marL="973138" marR="0" lvl="0" indent="-342900" algn="l" defTabSz="457200" rtl="0" eaLnBrk="1" fontAlgn="auto" latinLnBrk="0" hangingPunct="1">
              <a:lnSpc>
                <a:spcPct val="90000"/>
              </a:lnSpc>
              <a:spcBef>
                <a:spcPts val="1000"/>
              </a:spcBef>
              <a:spcAft>
                <a:spcPts val="0"/>
              </a:spcAft>
              <a:buClr>
                <a:srgbClr val="90C226"/>
              </a:buClr>
              <a:buSzPct val="80000"/>
              <a:buFont typeface="+mj-lt"/>
              <a:buAutoNum type="alphaLcPeriod"/>
              <a:tabLst>
                <a:tab pos="749300" algn="l"/>
              </a:tabLst>
              <a:defRPr/>
            </a:pPr>
            <a:r>
              <a:rPr kumimoji="0" lang="en-US" sz="2000" b="0" i="0" u="none" strike="noStrike" kern="1200" cap="none" spc="0" normalizeH="0" baseline="0" noProof="0" dirty="0">
                <a:ln>
                  <a:noFill/>
                </a:ln>
                <a:solidFill>
                  <a:schemeClr val="accent2">
                    <a:lumMod val="50000"/>
                  </a:schemeClr>
                </a:solidFill>
                <a:effectLst/>
                <a:uLnTx/>
                <a:uFillTx/>
                <a:latin typeface="Trebuchet MS" panose="020B0603020202020204"/>
                <a:ea typeface="+mn-ea"/>
                <a:cs typeface="+mn-cs"/>
              </a:rPr>
              <a:t>Duty to Report</a:t>
            </a:r>
          </a:p>
          <a:p>
            <a:pPr marL="973138" marR="0" lvl="0" indent="-342900" algn="l" defTabSz="457200" rtl="0" eaLnBrk="1" fontAlgn="auto" latinLnBrk="0" hangingPunct="1">
              <a:lnSpc>
                <a:spcPct val="90000"/>
              </a:lnSpc>
              <a:spcBef>
                <a:spcPts val="1000"/>
              </a:spcBef>
              <a:spcAft>
                <a:spcPts val="0"/>
              </a:spcAft>
              <a:buClr>
                <a:srgbClr val="90C226"/>
              </a:buClr>
              <a:buSzPct val="80000"/>
              <a:buFont typeface="+mj-lt"/>
              <a:buAutoNum type="alphaLcPeriod"/>
              <a:tabLst>
                <a:tab pos="749300" algn="l"/>
              </a:tabLst>
              <a:defRPr/>
            </a:pPr>
            <a:r>
              <a:rPr kumimoji="0" lang="en-US" sz="2000" b="0" i="0" u="none" strike="noStrike" kern="1200" cap="none" spc="0" normalizeH="0" baseline="0" noProof="0" dirty="0">
                <a:ln>
                  <a:noFill/>
                </a:ln>
                <a:solidFill>
                  <a:schemeClr val="accent2">
                    <a:lumMod val="50000"/>
                  </a:schemeClr>
                </a:solidFill>
                <a:effectLst/>
                <a:uLnTx/>
                <a:uFillTx/>
                <a:latin typeface="Trebuchet MS" panose="020B0603020202020204"/>
                <a:ea typeface="+mn-ea"/>
                <a:cs typeface="+mn-cs"/>
              </a:rPr>
              <a:t>Duty to Protect Privacy</a:t>
            </a:r>
          </a:p>
          <a:p>
            <a:pPr marL="973138" marR="0" lvl="0" indent="-342900" algn="l" defTabSz="457200" rtl="0" eaLnBrk="1" fontAlgn="auto" latinLnBrk="0" hangingPunct="1">
              <a:lnSpc>
                <a:spcPct val="90000"/>
              </a:lnSpc>
              <a:spcBef>
                <a:spcPts val="1000"/>
              </a:spcBef>
              <a:spcAft>
                <a:spcPts val="0"/>
              </a:spcAft>
              <a:buClr>
                <a:srgbClr val="90C226"/>
              </a:buClr>
              <a:buSzPct val="80000"/>
              <a:buFont typeface="+mj-lt"/>
              <a:buAutoNum type="alphaLcPeriod"/>
              <a:tabLst>
                <a:tab pos="749300" algn="l"/>
              </a:tabLst>
              <a:defRPr/>
            </a:pPr>
            <a:r>
              <a:rPr kumimoji="0" lang="en-US" sz="2000" b="0" i="0" u="none" strike="noStrike" kern="1200" cap="none" spc="0" normalizeH="0" baseline="0" noProof="0" dirty="0">
                <a:ln>
                  <a:noFill/>
                </a:ln>
                <a:solidFill>
                  <a:schemeClr val="accent2">
                    <a:lumMod val="50000"/>
                  </a:schemeClr>
                </a:solidFill>
                <a:effectLst/>
                <a:uLnTx/>
                <a:uFillTx/>
                <a:latin typeface="Trebuchet MS" panose="020B0603020202020204"/>
                <a:ea typeface="+mn-ea"/>
                <a:cs typeface="+mn-cs"/>
              </a:rPr>
              <a:t>Duty to Warn</a:t>
            </a:r>
          </a:p>
          <a:p>
            <a:pPr marL="973138" marR="0" lvl="0" indent="-342900" algn="l" defTabSz="457200" rtl="0" eaLnBrk="1" fontAlgn="auto" latinLnBrk="0" hangingPunct="1">
              <a:lnSpc>
                <a:spcPct val="90000"/>
              </a:lnSpc>
              <a:spcBef>
                <a:spcPts val="1000"/>
              </a:spcBef>
              <a:spcAft>
                <a:spcPts val="0"/>
              </a:spcAft>
              <a:buClr>
                <a:srgbClr val="90C226"/>
              </a:buClr>
              <a:buSzPct val="80000"/>
              <a:buFont typeface="+mj-lt"/>
              <a:buAutoNum type="alphaLcPeriod"/>
              <a:tabLst>
                <a:tab pos="749300" algn="l"/>
              </a:tabLst>
              <a:defRPr/>
            </a:pPr>
            <a:r>
              <a:rPr kumimoji="0" lang="en-US" sz="2000" b="0" i="0" u="none" strike="noStrike" kern="1200" cap="none" spc="0" normalizeH="0" baseline="0" noProof="0" dirty="0">
                <a:ln>
                  <a:noFill/>
                </a:ln>
                <a:solidFill>
                  <a:schemeClr val="accent2">
                    <a:lumMod val="50000"/>
                  </a:schemeClr>
                </a:solidFill>
                <a:effectLst/>
                <a:uLnTx/>
                <a:uFillTx/>
                <a:latin typeface="Trebuchet MS" panose="020B0603020202020204"/>
                <a:ea typeface="+mn-ea"/>
                <a:cs typeface="+mn-cs"/>
              </a:rPr>
              <a:t>None of the Above</a:t>
            </a:r>
          </a:p>
        </p:txBody>
      </p:sp>
      <p:pic>
        <p:nvPicPr>
          <p:cNvPr id="25" name="Graphic 6" descr="Firefighter">
            <a:extLst>
              <a:ext uri="{FF2B5EF4-FFF2-40B4-BE49-F238E27FC236}">
                <a16:creationId xmlns:a16="http://schemas.microsoft.com/office/drawing/2014/main" id="{AFA4E503-B769-4199-BE29-85239E399D9E}"/>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795216" y="1125008"/>
            <a:ext cx="4900269" cy="4900269"/>
          </a:xfrm>
          <a:prstGeom prst="rect">
            <a:avLst/>
          </a:prstGeom>
        </p:spPr>
      </p:pic>
      <p:pic>
        <p:nvPicPr>
          <p:cNvPr id="21" name="Picture 20" descr="Problem Gambling Program at ACTC — A Chance to Change"/>
          <p:cNvPicPr/>
          <p:nvPr/>
        </p:nvPicPr>
        <p:blipFill>
          <a:blip r:embed="rId4">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1612978776"/>
      </p:ext>
    </p:extLst>
  </p:cSld>
  <p:clrMapOvr>
    <a:masterClrMapping/>
  </p:clrMapOvr>
  <p:transition spd="slow">
    <p:randomBar dir="vert"/>
  </p:transition>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EECEF968-A8EB-4ACD-900B-CC0AD5DDC6EE}"/>
              </a:ext>
            </a:extLst>
          </p:cNvPr>
          <p:cNvSpPr txBox="1"/>
          <p:nvPr/>
        </p:nvSpPr>
        <p:spPr>
          <a:xfrm>
            <a:off x="395719" y="1563329"/>
            <a:ext cx="4766216" cy="4634407"/>
          </a:xfrm>
          <a:prstGeom prst="rect">
            <a:avLst/>
          </a:prstGeom>
        </p:spPr>
        <p:txBody>
          <a:bodyPr vert="horz" lIns="91440" tIns="45720" rIns="91440" bIns="45720" rtlCol="0">
            <a:normAutofit/>
          </a:bodyPr>
          <a:lstStyle/>
          <a:p>
            <a:pPr marR="0" lvl="0" algn="l" defTabSz="457200" rtl="0" eaLnBrk="1" fontAlgn="auto" latinLnBrk="0" hangingPunct="1">
              <a:lnSpc>
                <a:spcPct val="90000"/>
              </a:lnSpc>
              <a:spcBef>
                <a:spcPts val="1000"/>
              </a:spcBef>
              <a:spcAft>
                <a:spcPts val="0"/>
              </a:spcAft>
              <a:buClr>
                <a:srgbClr val="90C226"/>
              </a:buClr>
              <a:buSzPct val="80000"/>
              <a:tabLst/>
              <a:defRPr/>
            </a:pPr>
            <a:r>
              <a:rPr kumimoji="0" lang="en-US" sz="1700" b="0" i="0" u="none" strike="noStrike" kern="1200" cap="none" spc="0" normalizeH="0" baseline="0" noProof="0" dirty="0">
                <a:ln>
                  <a:noFill/>
                </a:ln>
                <a:solidFill>
                  <a:schemeClr val="accent2">
                    <a:lumMod val="50000"/>
                  </a:schemeClr>
                </a:solidFill>
                <a:effectLst/>
                <a:uLnTx/>
                <a:uFillTx/>
                <a:latin typeface="Trebuchet MS" panose="020B0603020202020204"/>
                <a:ea typeface="+mn-ea"/>
                <a:cs typeface="+mn-cs"/>
              </a:rPr>
              <a:t>4</a:t>
            </a:r>
            <a:r>
              <a:rPr kumimoji="0" lang="en-US" sz="2000" b="0" i="0" u="none" strike="noStrike" kern="1200" cap="none" spc="0" normalizeH="0" baseline="0" noProof="0" dirty="0">
                <a:ln>
                  <a:noFill/>
                </a:ln>
                <a:solidFill>
                  <a:schemeClr val="accent2">
                    <a:lumMod val="50000"/>
                  </a:schemeClr>
                </a:solidFill>
                <a:effectLst/>
                <a:uLnTx/>
                <a:uFillTx/>
                <a:latin typeface="Trebuchet MS" panose="020B0603020202020204"/>
                <a:ea typeface="+mn-ea"/>
                <a:cs typeface="+mn-cs"/>
              </a:rPr>
              <a:t>. 	A service provider’s duty related 	to cases where the consumer is 	dangerous to others and has 	identified targeted individual(s) is 	referred to as:</a:t>
            </a:r>
          </a:p>
          <a:p>
            <a:pPr marL="742950" marR="0" lvl="0" indent="-742950" algn="l" defTabSz="457200" rtl="0" eaLnBrk="1" fontAlgn="auto" latinLnBrk="0" hangingPunct="1">
              <a:lnSpc>
                <a:spcPct val="90000"/>
              </a:lnSpc>
              <a:spcBef>
                <a:spcPts val="1000"/>
              </a:spcBef>
              <a:spcAft>
                <a:spcPts val="0"/>
              </a:spcAft>
              <a:buClr>
                <a:srgbClr val="90C226"/>
              </a:buClr>
              <a:buSzPct val="80000"/>
              <a:buFont typeface="Wingdings 3" charset="2"/>
              <a:buChar char=""/>
              <a:tabLst/>
              <a:defRPr/>
            </a:pPr>
            <a:endParaRPr kumimoji="0" lang="en-US" sz="2000" b="1" i="0" u="none" strike="noStrike" kern="1200" cap="none" spc="0" normalizeH="0" baseline="0" noProof="0" dirty="0">
              <a:ln>
                <a:noFill/>
              </a:ln>
              <a:solidFill>
                <a:schemeClr val="accent2">
                  <a:lumMod val="50000"/>
                </a:schemeClr>
              </a:solidFill>
              <a:effectLst/>
              <a:uLnTx/>
              <a:uFillTx/>
              <a:latin typeface="Trebuchet MS" panose="020B0603020202020204"/>
              <a:ea typeface="+mn-ea"/>
              <a:cs typeface="+mn-cs"/>
            </a:endParaRPr>
          </a:p>
          <a:p>
            <a:pPr marL="973138" marR="0" lvl="0" indent="-342900" algn="l" defTabSz="457200" rtl="0" eaLnBrk="1" fontAlgn="auto" latinLnBrk="0" hangingPunct="1">
              <a:lnSpc>
                <a:spcPct val="90000"/>
              </a:lnSpc>
              <a:spcBef>
                <a:spcPts val="1000"/>
              </a:spcBef>
              <a:spcAft>
                <a:spcPts val="0"/>
              </a:spcAft>
              <a:buClr>
                <a:srgbClr val="90C226"/>
              </a:buClr>
              <a:buSzPct val="80000"/>
              <a:buFont typeface="+mj-lt"/>
              <a:buAutoNum type="alphaLcPeriod"/>
              <a:tabLst>
                <a:tab pos="749300" algn="l"/>
              </a:tabLst>
              <a:defRPr/>
            </a:pPr>
            <a:r>
              <a:rPr kumimoji="0" lang="en-US" sz="2000" b="0" i="0" u="none" strike="noStrike" kern="1200" cap="none" spc="0" normalizeH="0" baseline="0" noProof="0" dirty="0">
                <a:ln>
                  <a:noFill/>
                </a:ln>
                <a:solidFill>
                  <a:schemeClr val="accent2">
                    <a:lumMod val="50000"/>
                  </a:schemeClr>
                </a:solidFill>
                <a:effectLst/>
                <a:uLnTx/>
                <a:uFillTx/>
                <a:latin typeface="Trebuchet MS" panose="020B0603020202020204"/>
                <a:ea typeface="+mn-ea"/>
                <a:cs typeface="+mn-cs"/>
              </a:rPr>
              <a:t>Duty to Report</a:t>
            </a:r>
          </a:p>
          <a:p>
            <a:pPr marL="973138" marR="0" lvl="0" indent="-342900" algn="l" defTabSz="457200" rtl="0" eaLnBrk="1" fontAlgn="auto" latinLnBrk="0" hangingPunct="1">
              <a:lnSpc>
                <a:spcPct val="90000"/>
              </a:lnSpc>
              <a:spcBef>
                <a:spcPts val="1000"/>
              </a:spcBef>
              <a:spcAft>
                <a:spcPts val="0"/>
              </a:spcAft>
              <a:buClr>
                <a:srgbClr val="90C226"/>
              </a:buClr>
              <a:buSzPct val="80000"/>
              <a:buFont typeface="+mj-lt"/>
              <a:buAutoNum type="alphaLcPeriod"/>
              <a:tabLst>
                <a:tab pos="749300" algn="l"/>
              </a:tabLst>
              <a:defRPr/>
            </a:pPr>
            <a:r>
              <a:rPr kumimoji="0" lang="en-US" sz="2000" b="0" i="0" u="none" strike="noStrike" kern="1200" cap="none" spc="0" normalizeH="0" baseline="0" noProof="0" dirty="0">
                <a:ln>
                  <a:noFill/>
                </a:ln>
                <a:solidFill>
                  <a:schemeClr val="accent2">
                    <a:lumMod val="50000"/>
                  </a:schemeClr>
                </a:solidFill>
                <a:effectLst/>
                <a:uLnTx/>
                <a:uFillTx/>
                <a:latin typeface="Trebuchet MS" panose="020B0603020202020204"/>
                <a:ea typeface="+mn-ea"/>
                <a:cs typeface="+mn-cs"/>
              </a:rPr>
              <a:t>Duty to Protect Privacy</a:t>
            </a:r>
          </a:p>
          <a:p>
            <a:pPr marL="973138" marR="0" lvl="0" indent="-342900" algn="l" defTabSz="457200" rtl="0" eaLnBrk="1" fontAlgn="auto" latinLnBrk="0" hangingPunct="1">
              <a:lnSpc>
                <a:spcPct val="90000"/>
              </a:lnSpc>
              <a:spcBef>
                <a:spcPts val="1000"/>
              </a:spcBef>
              <a:spcAft>
                <a:spcPts val="0"/>
              </a:spcAft>
              <a:buClr>
                <a:srgbClr val="90C226"/>
              </a:buClr>
              <a:buSzPct val="80000"/>
              <a:buFont typeface="+mj-lt"/>
              <a:buAutoNum type="alphaLcPeriod"/>
              <a:tabLst>
                <a:tab pos="749300" algn="l"/>
              </a:tabLst>
              <a:defRPr/>
            </a:pPr>
            <a:r>
              <a:rPr kumimoji="0" lang="en-US" sz="2000" b="1" i="0" u="sng" strike="noStrike" kern="1200" cap="none" spc="0" normalizeH="0" baseline="0" noProof="0" dirty="0">
                <a:ln>
                  <a:noFill/>
                </a:ln>
                <a:solidFill>
                  <a:schemeClr val="accent2">
                    <a:lumMod val="50000"/>
                  </a:schemeClr>
                </a:solidFill>
                <a:effectLst/>
                <a:uLnTx/>
                <a:uFillTx/>
                <a:latin typeface="Trebuchet MS" panose="020B0603020202020204"/>
                <a:ea typeface="+mn-ea"/>
                <a:cs typeface="+mn-cs"/>
              </a:rPr>
              <a:t>Duty to Warn</a:t>
            </a:r>
          </a:p>
          <a:p>
            <a:pPr marL="973138" marR="0" lvl="0" indent="-342900" algn="l" defTabSz="457200" rtl="0" eaLnBrk="1" fontAlgn="auto" latinLnBrk="0" hangingPunct="1">
              <a:lnSpc>
                <a:spcPct val="90000"/>
              </a:lnSpc>
              <a:spcBef>
                <a:spcPts val="1000"/>
              </a:spcBef>
              <a:spcAft>
                <a:spcPts val="0"/>
              </a:spcAft>
              <a:buClr>
                <a:srgbClr val="90C226"/>
              </a:buClr>
              <a:buSzPct val="80000"/>
              <a:buFont typeface="+mj-lt"/>
              <a:buAutoNum type="alphaLcPeriod"/>
              <a:tabLst>
                <a:tab pos="749300" algn="l"/>
              </a:tabLst>
              <a:defRPr/>
            </a:pPr>
            <a:r>
              <a:rPr kumimoji="0" lang="en-US" sz="2000" b="0" i="0" u="none" strike="noStrike" kern="1200" cap="none" spc="0" normalizeH="0" baseline="0" noProof="0" dirty="0">
                <a:ln>
                  <a:noFill/>
                </a:ln>
                <a:solidFill>
                  <a:schemeClr val="accent2">
                    <a:lumMod val="50000"/>
                  </a:schemeClr>
                </a:solidFill>
                <a:effectLst/>
                <a:uLnTx/>
                <a:uFillTx/>
                <a:latin typeface="Trebuchet MS" panose="020B0603020202020204"/>
                <a:ea typeface="+mn-ea"/>
                <a:cs typeface="+mn-cs"/>
              </a:rPr>
              <a:t>None of the Above</a:t>
            </a:r>
          </a:p>
        </p:txBody>
      </p:sp>
      <p:pic>
        <p:nvPicPr>
          <p:cNvPr id="25" name="Graphic 6" descr="Firefighter">
            <a:extLst>
              <a:ext uri="{FF2B5EF4-FFF2-40B4-BE49-F238E27FC236}">
                <a16:creationId xmlns:a16="http://schemas.microsoft.com/office/drawing/2014/main" id="{AFA4E503-B769-4199-BE29-85239E399D9E}"/>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795216" y="1125008"/>
            <a:ext cx="4900269" cy="4900269"/>
          </a:xfrm>
          <a:prstGeom prst="rect">
            <a:avLst/>
          </a:prstGeom>
        </p:spPr>
      </p:pic>
      <p:pic>
        <p:nvPicPr>
          <p:cNvPr id="21" name="Picture 20" descr="Problem Gambling Program at ACTC — A Chance to Change"/>
          <p:cNvPicPr/>
          <p:nvPr/>
        </p:nvPicPr>
        <p:blipFill>
          <a:blip r:embed="rId4">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471597411"/>
      </p:ext>
    </p:extLst>
  </p:cSld>
  <p:clrMapOvr>
    <a:masterClrMapping/>
  </p:clrMapOvr>
  <p:transition spd="slow">
    <p:randomBar dir="vert"/>
  </p:transition>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extBox 2">
            <a:extLst>
              <a:ext uri="{FF2B5EF4-FFF2-40B4-BE49-F238E27FC236}">
                <a16:creationId xmlns:a16="http://schemas.microsoft.com/office/drawing/2014/main" id="{51BB12A2-6D3C-40F5-92CC-FA545D133D89}"/>
              </a:ext>
            </a:extLst>
          </p:cNvPr>
          <p:cNvGraphicFramePr/>
          <p:nvPr>
            <p:extLst>
              <p:ext uri="{D42A27DB-BD31-4B8C-83A1-F6EECF244321}">
                <p14:modId xmlns:p14="http://schemas.microsoft.com/office/powerpoint/2010/main" val="1435556818"/>
              </p:ext>
            </p:extLst>
          </p:nvPr>
        </p:nvGraphicFramePr>
        <p:xfrm>
          <a:off x="677863" y="1488281"/>
          <a:ext cx="8596312" cy="388143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3" name="Picture 2"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02333" y="6486525"/>
            <a:ext cx="1381125" cy="390525"/>
          </a:xfrm>
          <a:prstGeom prst="rect">
            <a:avLst/>
          </a:prstGeom>
          <a:noFill/>
          <a:ln>
            <a:noFill/>
          </a:ln>
        </p:spPr>
      </p:pic>
    </p:spTree>
    <p:extLst>
      <p:ext uri="{BB962C8B-B14F-4D97-AF65-F5344CB8AC3E}">
        <p14:creationId xmlns:p14="http://schemas.microsoft.com/office/powerpoint/2010/main" val="2763047866"/>
      </p:ext>
    </p:extLst>
  </p:cSld>
  <p:clrMapOvr>
    <a:masterClrMapping/>
  </p:clrMapOvr>
  <p:transition spd="slow">
    <p:randomBar dir="vert"/>
  </p:transition>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extBox 2">
            <a:extLst>
              <a:ext uri="{FF2B5EF4-FFF2-40B4-BE49-F238E27FC236}">
                <a16:creationId xmlns:a16="http://schemas.microsoft.com/office/drawing/2014/main" id="{51BB12A2-6D3C-40F5-92CC-FA545D133D89}"/>
              </a:ext>
            </a:extLst>
          </p:cNvPr>
          <p:cNvGraphicFramePr/>
          <p:nvPr>
            <p:extLst>
              <p:ext uri="{D42A27DB-BD31-4B8C-83A1-F6EECF244321}">
                <p14:modId xmlns:p14="http://schemas.microsoft.com/office/powerpoint/2010/main" val="3710613734"/>
              </p:ext>
            </p:extLst>
          </p:nvPr>
        </p:nvGraphicFramePr>
        <p:xfrm>
          <a:off x="677863" y="1488281"/>
          <a:ext cx="8596312" cy="388143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3" name="Picture 2"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2507331867"/>
      </p:ext>
    </p:extLst>
  </p:cSld>
  <p:clrMapOvr>
    <a:masterClrMapping/>
  </p:clrMapOvr>
  <p:transition spd="slow">
    <p:randomBar dir="vert"/>
  </p:transition>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D920209C-E85B-4D6F-A56F-724F5ADA811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32" name="Straight Connector 31">
              <a:extLst>
                <a:ext uri="{FF2B5EF4-FFF2-40B4-BE49-F238E27FC236}">
                  <a16:creationId xmlns:a16="http://schemas.microsoft.com/office/drawing/2014/main" id="{9125522E-1DFD-4F78-912B-B922A2D39DAE}"/>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FDA72C10-FE9D-49B3-80CB-A7EE8BCB38F9}"/>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34" name="Rectangle 23">
              <a:extLst>
                <a:ext uri="{FF2B5EF4-FFF2-40B4-BE49-F238E27FC236}">
                  <a16:creationId xmlns:a16="http://schemas.microsoft.com/office/drawing/2014/main" id="{6E7DF470-1055-45E4-AB9D-11E42EC538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5" name="Rectangle 25">
              <a:extLst>
                <a:ext uri="{FF2B5EF4-FFF2-40B4-BE49-F238E27FC236}">
                  <a16:creationId xmlns:a16="http://schemas.microsoft.com/office/drawing/2014/main" id="{6AA35CFF-3837-4B7F-B875-718AC2E14EE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6" name="Isosceles Triangle 35">
              <a:extLst>
                <a:ext uri="{FF2B5EF4-FFF2-40B4-BE49-F238E27FC236}">
                  <a16:creationId xmlns:a16="http://schemas.microsoft.com/office/drawing/2014/main" id="{62F41804-A347-47E3-8BD8-BD00CF2F644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37" name="Rectangle 27">
              <a:extLst>
                <a:ext uri="{FF2B5EF4-FFF2-40B4-BE49-F238E27FC236}">
                  <a16:creationId xmlns:a16="http://schemas.microsoft.com/office/drawing/2014/main" id="{76894B81-EE9C-4546-BCFA-DD9ED2C0ADB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8" name="Rectangle 28">
              <a:extLst>
                <a:ext uri="{FF2B5EF4-FFF2-40B4-BE49-F238E27FC236}">
                  <a16:creationId xmlns:a16="http://schemas.microsoft.com/office/drawing/2014/main" id="{3AF181D1-71AC-43D8-A6E1-D4C488D5DC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9" name="Rectangle 29">
              <a:extLst>
                <a:ext uri="{FF2B5EF4-FFF2-40B4-BE49-F238E27FC236}">
                  <a16:creationId xmlns:a16="http://schemas.microsoft.com/office/drawing/2014/main" id="{4132D661-917C-4D2D-8E37-8590B55D91F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40" name="Isosceles Triangle 39">
              <a:extLst>
                <a:ext uri="{FF2B5EF4-FFF2-40B4-BE49-F238E27FC236}">
                  <a16:creationId xmlns:a16="http://schemas.microsoft.com/office/drawing/2014/main" id="{7969643D-8B71-434D-A235-68CB241F9DC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1" name="Isosceles Triangle 40">
              <a:extLst>
                <a:ext uri="{FF2B5EF4-FFF2-40B4-BE49-F238E27FC236}">
                  <a16:creationId xmlns:a16="http://schemas.microsoft.com/office/drawing/2014/main" id="{DF15C24A-4BCF-47C0-B2FA-76A0EF3384D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43" name="Rectangle 42">
            <a:extLst>
              <a:ext uri="{FF2B5EF4-FFF2-40B4-BE49-F238E27FC236}">
                <a16:creationId xmlns:a16="http://schemas.microsoft.com/office/drawing/2014/main" id="{655AE6B0-AC9E-4167-806F-E9DB135FC46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5" name="Group 44">
            <a:extLst>
              <a:ext uri="{FF2B5EF4-FFF2-40B4-BE49-F238E27FC236}">
                <a16:creationId xmlns:a16="http://schemas.microsoft.com/office/drawing/2014/main" id="{3523416A-383B-4FDC-B4C9-D8EDDFE9C0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329267" y="-8467"/>
            <a:ext cx="4766733" cy="6866467"/>
            <a:chOff x="7425267" y="-8467"/>
            <a:chExt cx="4766733" cy="6866467"/>
          </a:xfrm>
        </p:grpSpPr>
        <p:cxnSp>
          <p:nvCxnSpPr>
            <p:cNvPr id="46" name="Straight Connector 45">
              <a:extLst>
                <a:ext uri="{FF2B5EF4-FFF2-40B4-BE49-F238E27FC236}">
                  <a16:creationId xmlns:a16="http://schemas.microsoft.com/office/drawing/2014/main" id="{CB0D29D5-3F7C-4197-821B-6D60A66CC04B}"/>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rgbClr val="BFBFBF">
                  <a:alpha val="75000"/>
                </a:srgbClr>
              </a:solidFill>
            </a:ln>
          </p:spPr>
          <p:style>
            <a:lnRef idx="2">
              <a:schemeClr val="accent1"/>
            </a:lnRef>
            <a:fillRef idx="0">
              <a:schemeClr val="accent1"/>
            </a:fillRef>
            <a:effectRef idx="1">
              <a:schemeClr val="accent1"/>
            </a:effectRef>
            <a:fontRef idx="minor">
              <a:schemeClr val="tx1"/>
            </a:fontRef>
          </p:style>
        </p:cxnSp>
        <p:cxnSp>
          <p:nvCxnSpPr>
            <p:cNvPr id="47" name="Straight Connector 46">
              <a:extLst>
                <a:ext uri="{FF2B5EF4-FFF2-40B4-BE49-F238E27FC236}">
                  <a16:creationId xmlns:a16="http://schemas.microsoft.com/office/drawing/2014/main" id="{347FB49A-3541-428A-AADE-682A3C50563D}"/>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rgbClr val="BFBFBF">
                  <a:alpha val="80000"/>
                </a:srgbClr>
              </a:solidFill>
            </a:ln>
          </p:spPr>
          <p:style>
            <a:lnRef idx="2">
              <a:schemeClr val="accent1"/>
            </a:lnRef>
            <a:fillRef idx="0">
              <a:schemeClr val="accent1"/>
            </a:fillRef>
            <a:effectRef idx="1">
              <a:schemeClr val="accent1"/>
            </a:effectRef>
            <a:fontRef idx="minor">
              <a:schemeClr val="tx1"/>
            </a:fontRef>
          </p:style>
        </p:cxnSp>
        <p:sp>
          <p:nvSpPr>
            <p:cNvPr id="48" name="Rectangle 23">
              <a:extLst>
                <a:ext uri="{FF2B5EF4-FFF2-40B4-BE49-F238E27FC236}">
                  <a16:creationId xmlns:a16="http://schemas.microsoft.com/office/drawing/2014/main" id="{D96F53DC-08F1-42C6-B558-B83D54B2766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9" name="Rectangle 25">
              <a:extLst>
                <a:ext uri="{FF2B5EF4-FFF2-40B4-BE49-F238E27FC236}">
                  <a16:creationId xmlns:a16="http://schemas.microsoft.com/office/drawing/2014/main" id="{AFE48CAF-A51C-463F-A570-ED99439A5CA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0" name="Isosceles Triangle 49">
              <a:extLst>
                <a:ext uri="{FF2B5EF4-FFF2-40B4-BE49-F238E27FC236}">
                  <a16:creationId xmlns:a16="http://schemas.microsoft.com/office/drawing/2014/main" id="{01F0C48B-50FF-4351-8207-16D09604831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51" name="Rectangle 27">
              <a:extLst>
                <a:ext uri="{FF2B5EF4-FFF2-40B4-BE49-F238E27FC236}">
                  <a16:creationId xmlns:a16="http://schemas.microsoft.com/office/drawing/2014/main" id="{300384B6-5ED6-4F91-A548-B706D837513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2" name="Rectangle 28">
              <a:extLst>
                <a:ext uri="{FF2B5EF4-FFF2-40B4-BE49-F238E27FC236}">
                  <a16:creationId xmlns:a16="http://schemas.microsoft.com/office/drawing/2014/main" id="{337AFFAE-C182-463C-9459-8AB3C69D9A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3" name="Rectangle 29">
              <a:extLst>
                <a:ext uri="{FF2B5EF4-FFF2-40B4-BE49-F238E27FC236}">
                  <a16:creationId xmlns:a16="http://schemas.microsoft.com/office/drawing/2014/main" id="{510ACF17-C3F0-42BF-BDEB-D079277121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54" name="Isosceles Triangle 53">
              <a:extLst>
                <a:ext uri="{FF2B5EF4-FFF2-40B4-BE49-F238E27FC236}">
                  <a16:creationId xmlns:a16="http://schemas.microsoft.com/office/drawing/2014/main" id="{E804EFD0-B84E-476F-9FC6-6C4A42EA005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56" name="Rectangle 55">
            <a:extLst>
              <a:ext uri="{FF2B5EF4-FFF2-40B4-BE49-F238E27FC236}">
                <a16:creationId xmlns:a16="http://schemas.microsoft.com/office/drawing/2014/main" id="{87BD1F4E-A66D-4C06-86DA-8D56CA7A3B4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977719" y="0"/>
            <a:ext cx="621428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5" name="Picture 24"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graphicFrame>
        <p:nvGraphicFramePr>
          <p:cNvPr id="27" name="TextBox 2">
            <a:extLst>
              <a:ext uri="{FF2B5EF4-FFF2-40B4-BE49-F238E27FC236}">
                <a16:creationId xmlns:a16="http://schemas.microsoft.com/office/drawing/2014/main" id="{3DA9995E-4DB4-43E7-B9C3-0394322E1710}"/>
              </a:ext>
            </a:extLst>
          </p:cNvPr>
          <p:cNvGraphicFramePr/>
          <p:nvPr>
            <p:extLst>
              <p:ext uri="{D42A27DB-BD31-4B8C-83A1-F6EECF244321}">
                <p14:modId xmlns:p14="http://schemas.microsoft.com/office/powerpoint/2010/main" val="3506757895"/>
              </p:ext>
            </p:extLst>
          </p:nvPr>
        </p:nvGraphicFramePr>
        <p:xfrm>
          <a:off x="4916553" y="944563"/>
          <a:ext cx="6628804" cy="4979581"/>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816007139"/>
      </p:ext>
    </p:extLst>
  </p:cSld>
  <p:clrMapOvr>
    <a:masterClrMapping/>
  </p:clrMapOvr>
  <p:transition spd="slow">
    <p:randomBar dir="vert"/>
  </p:transition>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D920209C-E85B-4D6F-A56F-724F5ADA811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32" name="Straight Connector 31">
              <a:extLst>
                <a:ext uri="{FF2B5EF4-FFF2-40B4-BE49-F238E27FC236}">
                  <a16:creationId xmlns:a16="http://schemas.microsoft.com/office/drawing/2014/main" id="{9125522E-1DFD-4F78-912B-B922A2D39DAE}"/>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FDA72C10-FE9D-49B3-80CB-A7EE8BCB38F9}"/>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34" name="Rectangle 23">
              <a:extLst>
                <a:ext uri="{FF2B5EF4-FFF2-40B4-BE49-F238E27FC236}">
                  <a16:creationId xmlns:a16="http://schemas.microsoft.com/office/drawing/2014/main" id="{6E7DF470-1055-45E4-AB9D-11E42EC538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5" name="Rectangle 25">
              <a:extLst>
                <a:ext uri="{FF2B5EF4-FFF2-40B4-BE49-F238E27FC236}">
                  <a16:creationId xmlns:a16="http://schemas.microsoft.com/office/drawing/2014/main" id="{6AA35CFF-3837-4B7F-B875-718AC2E14EE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6" name="Isosceles Triangle 35">
              <a:extLst>
                <a:ext uri="{FF2B5EF4-FFF2-40B4-BE49-F238E27FC236}">
                  <a16:creationId xmlns:a16="http://schemas.microsoft.com/office/drawing/2014/main" id="{62F41804-A347-47E3-8BD8-BD00CF2F644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37" name="Rectangle 27">
              <a:extLst>
                <a:ext uri="{FF2B5EF4-FFF2-40B4-BE49-F238E27FC236}">
                  <a16:creationId xmlns:a16="http://schemas.microsoft.com/office/drawing/2014/main" id="{76894B81-EE9C-4546-BCFA-DD9ED2C0ADB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8" name="Rectangle 28">
              <a:extLst>
                <a:ext uri="{FF2B5EF4-FFF2-40B4-BE49-F238E27FC236}">
                  <a16:creationId xmlns:a16="http://schemas.microsoft.com/office/drawing/2014/main" id="{3AF181D1-71AC-43D8-A6E1-D4C488D5DC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9" name="Rectangle 29">
              <a:extLst>
                <a:ext uri="{FF2B5EF4-FFF2-40B4-BE49-F238E27FC236}">
                  <a16:creationId xmlns:a16="http://schemas.microsoft.com/office/drawing/2014/main" id="{4132D661-917C-4D2D-8E37-8590B55D91F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40" name="Isosceles Triangle 39">
              <a:extLst>
                <a:ext uri="{FF2B5EF4-FFF2-40B4-BE49-F238E27FC236}">
                  <a16:creationId xmlns:a16="http://schemas.microsoft.com/office/drawing/2014/main" id="{7969643D-8B71-434D-A235-68CB241F9DC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1" name="Isosceles Triangle 40">
              <a:extLst>
                <a:ext uri="{FF2B5EF4-FFF2-40B4-BE49-F238E27FC236}">
                  <a16:creationId xmlns:a16="http://schemas.microsoft.com/office/drawing/2014/main" id="{DF15C24A-4BCF-47C0-B2FA-76A0EF3384D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43" name="Rectangle 42">
            <a:extLst>
              <a:ext uri="{FF2B5EF4-FFF2-40B4-BE49-F238E27FC236}">
                <a16:creationId xmlns:a16="http://schemas.microsoft.com/office/drawing/2014/main" id="{655AE6B0-AC9E-4167-806F-E9DB135FC46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5" name="Group 44">
            <a:extLst>
              <a:ext uri="{FF2B5EF4-FFF2-40B4-BE49-F238E27FC236}">
                <a16:creationId xmlns:a16="http://schemas.microsoft.com/office/drawing/2014/main" id="{3523416A-383B-4FDC-B4C9-D8EDDFE9C0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329267" y="-8467"/>
            <a:ext cx="4766733" cy="6866467"/>
            <a:chOff x="7425267" y="-8467"/>
            <a:chExt cx="4766733" cy="6866467"/>
          </a:xfrm>
        </p:grpSpPr>
        <p:cxnSp>
          <p:nvCxnSpPr>
            <p:cNvPr id="46" name="Straight Connector 45">
              <a:extLst>
                <a:ext uri="{FF2B5EF4-FFF2-40B4-BE49-F238E27FC236}">
                  <a16:creationId xmlns:a16="http://schemas.microsoft.com/office/drawing/2014/main" id="{CB0D29D5-3F7C-4197-821B-6D60A66CC04B}"/>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rgbClr val="BFBFBF">
                  <a:alpha val="75000"/>
                </a:srgbClr>
              </a:solidFill>
            </a:ln>
          </p:spPr>
          <p:style>
            <a:lnRef idx="2">
              <a:schemeClr val="accent1"/>
            </a:lnRef>
            <a:fillRef idx="0">
              <a:schemeClr val="accent1"/>
            </a:fillRef>
            <a:effectRef idx="1">
              <a:schemeClr val="accent1"/>
            </a:effectRef>
            <a:fontRef idx="minor">
              <a:schemeClr val="tx1"/>
            </a:fontRef>
          </p:style>
        </p:cxnSp>
        <p:cxnSp>
          <p:nvCxnSpPr>
            <p:cNvPr id="47" name="Straight Connector 46">
              <a:extLst>
                <a:ext uri="{FF2B5EF4-FFF2-40B4-BE49-F238E27FC236}">
                  <a16:creationId xmlns:a16="http://schemas.microsoft.com/office/drawing/2014/main" id="{347FB49A-3541-428A-AADE-682A3C50563D}"/>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rgbClr val="BFBFBF">
                  <a:alpha val="80000"/>
                </a:srgbClr>
              </a:solidFill>
            </a:ln>
          </p:spPr>
          <p:style>
            <a:lnRef idx="2">
              <a:schemeClr val="accent1"/>
            </a:lnRef>
            <a:fillRef idx="0">
              <a:schemeClr val="accent1"/>
            </a:fillRef>
            <a:effectRef idx="1">
              <a:schemeClr val="accent1"/>
            </a:effectRef>
            <a:fontRef idx="minor">
              <a:schemeClr val="tx1"/>
            </a:fontRef>
          </p:style>
        </p:cxnSp>
        <p:sp>
          <p:nvSpPr>
            <p:cNvPr id="48" name="Rectangle 23">
              <a:extLst>
                <a:ext uri="{FF2B5EF4-FFF2-40B4-BE49-F238E27FC236}">
                  <a16:creationId xmlns:a16="http://schemas.microsoft.com/office/drawing/2014/main" id="{D96F53DC-08F1-42C6-B558-B83D54B2766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9" name="Rectangle 25">
              <a:extLst>
                <a:ext uri="{FF2B5EF4-FFF2-40B4-BE49-F238E27FC236}">
                  <a16:creationId xmlns:a16="http://schemas.microsoft.com/office/drawing/2014/main" id="{AFE48CAF-A51C-463F-A570-ED99439A5CA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0" name="Isosceles Triangle 49">
              <a:extLst>
                <a:ext uri="{FF2B5EF4-FFF2-40B4-BE49-F238E27FC236}">
                  <a16:creationId xmlns:a16="http://schemas.microsoft.com/office/drawing/2014/main" id="{01F0C48B-50FF-4351-8207-16D09604831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51" name="Rectangle 27">
              <a:extLst>
                <a:ext uri="{FF2B5EF4-FFF2-40B4-BE49-F238E27FC236}">
                  <a16:creationId xmlns:a16="http://schemas.microsoft.com/office/drawing/2014/main" id="{300384B6-5ED6-4F91-A548-B706D837513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2" name="Rectangle 28">
              <a:extLst>
                <a:ext uri="{FF2B5EF4-FFF2-40B4-BE49-F238E27FC236}">
                  <a16:creationId xmlns:a16="http://schemas.microsoft.com/office/drawing/2014/main" id="{337AFFAE-C182-463C-9459-8AB3C69D9A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3" name="Rectangle 29">
              <a:extLst>
                <a:ext uri="{FF2B5EF4-FFF2-40B4-BE49-F238E27FC236}">
                  <a16:creationId xmlns:a16="http://schemas.microsoft.com/office/drawing/2014/main" id="{510ACF17-C3F0-42BF-BDEB-D079277121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54" name="Isosceles Triangle 53">
              <a:extLst>
                <a:ext uri="{FF2B5EF4-FFF2-40B4-BE49-F238E27FC236}">
                  <a16:creationId xmlns:a16="http://schemas.microsoft.com/office/drawing/2014/main" id="{E804EFD0-B84E-476F-9FC6-6C4A42EA005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56" name="Rectangle 55">
            <a:extLst>
              <a:ext uri="{FF2B5EF4-FFF2-40B4-BE49-F238E27FC236}">
                <a16:creationId xmlns:a16="http://schemas.microsoft.com/office/drawing/2014/main" id="{87BD1F4E-A66D-4C06-86DA-8D56CA7A3B4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977719" y="0"/>
            <a:ext cx="621428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5" name="Picture 24"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graphicFrame>
        <p:nvGraphicFramePr>
          <p:cNvPr id="27" name="TextBox 2">
            <a:extLst>
              <a:ext uri="{FF2B5EF4-FFF2-40B4-BE49-F238E27FC236}">
                <a16:creationId xmlns:a16="http://schemas.microsoft.com/office/drawing/2014/main" id="{3DA9995E-4DB4-43E7-B9C3-0394322E1710}"/>
              </a:ext>
            </a:extLst>
          </p:cNvPr>
          <p:cNvGraphicFramePr/>
          <p:nvPr>
            <p:extLst>
              <p:ext uri="{D42A27DB-BD31-4B8C-83A1-F6EECF244321}">
                <p14:modId xmlns:p14="http://schemas.microsoft.com/office/powerpoint/2010/main" val="1673709699"/>
              </p:ext>
            </p:extLst>
          </p:nvPr>
        </p:nvGraphicFramePr>
        <p:xfrm>
          <a:off x="4916553" y="944563"/>
          <a:ext cx="6628804" cy="4979581"/>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718930232"/>
      </p:ext>
    </p:extLst>
  </p:cSld>
  <p:clrMapOvr>
    <a:masterClrMapping/>
  </p:clrMapOvr>
  <p:transition spd="slow">
    <p:randomBar dir="vert"/>
  </p:transition>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541867" y="677333"/>
            <a:ext cx="8686800" cy="4724400"/>
          </a:xfrm>
        </p:spPr>
        <p:txBody>
          <a:bodyPr>
            <a:normAutofit fontScale="70000" lnSpcReduction="20000"/>
          </a:bodyPr>
          <a:lstStyle/>
          <a:p>
            <a:pPr algn="ctr">
              <a:buNone/>
            </a:pPr>
            <a:endParaRPr lang="en-US" sz="5400" b="1" dirty="0"/>
          </a:p>
          <a:p>
            <a:pPr algn="ctr">
              <a:buNone/>
            </a:pPr>
            <a:r>
              <a:rPr lang="en-US" sz="11300" b="1" dirty="0">
                <a:ln w="17780" cmpd="sng">
                  <a:solidFill>
                    <a:srgbClr val="FFFFFF"/>
                  </a:solidFill>
                  <a:prstDash val="solid"/>
                  <a:miter lim="800000"/>
                </a:ln>
                <a:solidFill>
                  <a:schemeClr val="accent1">
                    <a:lumMod val="50000"/>
                  </a:schemeClr>
                </a:solidFill>
                <a:effectLst>
                  <a:outerShdw blurRad="50800" algn="tl" rotWithShape="0">
                    <a:srgbClr val="000000"/>
                  </a:outerShdw>
                </a:effectLst>
              </a:rPr>
              <a:t>Module Seven</a:t>
            </a:r>
          </a:p>
          <a:p>
            <a:pPr algn="ctr">
              <a:buNone/>
            </a:pPr>
            <a:r>
              <a:rPr lang="en-US" sz="11300" b="1" dirty="0">
                <a:ln w="17780" cmpd="sng">
                  <a:solidFill>
                    <a:srgbClr val="FFFFFF"/>
                  </a:solidFill>
                  <a:prstDash val="solid"/>
                  <a:miter lim="800000"/>
                </a:ln>
                <a:solidFill>
                  <a:schemeClr val="accent1">
                    <a:lumMod val="50000"/>
                  </a:schemeClr>
                </a:solidFill>
                <a:effectLst>
                  <a:outerShdw blurRad="50800" algn="tl" rotWithShape="0">
                    <a:srgbClr val="000000"/>
                  </a:outerShdw>
                </a:effectLst>
              </a:rPr>
              <a:t>Ethics – Part 2</a:t>
            </a:r>
          </a:p>
          <a:p>
            <a:pPr algn="ctr">
              <a:buNone/>
            </a:pPr>
            <a:r>
              <a:rPr lang="en-US" sz="8500" dirty="0">
                <a:solidFill>
                  <a:schemeClr val="accent1">
                    <a:lumMod val="75000"/>
                  </a:schemeClr>
                </a:solidFill>
                <a:latin typeface="Bradley Hand ITC" pitchFamily="66" charset="0"/>
              </a:rPr>
              <a:t>Professional Ethics in the Helping Profession</a:t>
            </a:r>
            <a:endParaRPr lang="en-US" sz="8500" b="1" dirty="0">
              <a:solidFill>
                <a:schemeClr val="accent1">
                  <a:lumMod val="75000"/>
                </a:schemeClr>
              </a:solidFill>
              <a:latin typeface="Bradley Hand ITC" pitchFamily="66" charset="0"/>
            </a:endParaRP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13914842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6000" advClick="0">
        <p15:prstTrans prst="curtains"/>
      </p:transition>
    </mc:Choice>
    <mc:Fallback xmlns="">
      <p:transition spd="slow" advClick="0">
        <p:fade/>
      </p:transition>
    </mc:Fallback>
  </mc:AlternateContent>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D6280969-F024-466D-A1DB-4F848C51DEF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2" name="Straight Connector 11">
              <a:extLst>
                <a:ext uri="{FF2B5EF4-FFF2-40B4-BE49-F238E27FC236}">
                  <a16:creationId xmlns:a16="http://schemas.microsoft.com/office/drawing/2014/main" id="{63FDD802-E6D8-4979-A1B9-BA705AE4DA87}"/>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BDE509DD-4B76-45F0-8144-02F1D7E1AE0C}"/>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sp>
          <p:nvSpPr>
            <p:cNvPr id="14" name="Rectangle 23">
              <a:extLst>
                <a:ext uri="{FF2B5EF4-FFF2-40B4-BE49-F238E27FC236}">
                  <a16:creationId xmlns:a16="http://schemas.microsoft.com/office/drawing/2014/main" id="{FEAEFD53-0220-48B1-9EA8-3EAE151E84E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6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5">
              <a:extLst>
                <a:ext uri="{FF2B5EF4-FFF2-40B4-BE49-F238E27FC236}">
                  <a16:creationId xmlns:a16="http://schemas.microsoft.com/office/drawing/2014/main" id="{92E7FABD-916D-4FF9-B5F3-44E53AFD39E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Isosceles Triangle 15">
              <a:extLst>
                <a:ext uri="{FF2B5EF4-FFF2-40B4-BE49-F238E27FC236}">
                  <a16:creationId xmlns:a16="http://schemas.microsoft.com/office/drawing/2014/main" id="{826F9772-AEFE-4C6D-82B6-1207069B86D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1">
                <a:lumMod val="75000"/>
                <a:alpha val="66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7">
              <a:extLst>
                <a:ext uri="{FF2B5EF4-FFF2-40B4-BE49-F238E27FC236}">
                  <a16:creationId xmlns:a16="http://schemas.microsoft.com/office/drawing/2014/main" id="{ACFBF3A9-B76A-4B4B-B6D7-CA4651F5C9D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1">
                <a:lumMod val="75000"/>
                <a:alpha val="5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8">
              <a:extLst>
                <a:ext uri="{FF2B5EF4-FFF2-40B4-BE49-F238E27FC236}">
                  <a16:creationId xmlns:a16="http://schemas.microsoft.com/office/drawing/2014/main" id="{BF0FAA0A-B682-4A83-BDD8-BCE0AB41C2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2">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9">
              <a:extLst>
                <a:ext uri="{FF2B5EF4-FFF2-40B4-BE49-F238E27FC236}">
                  <a16:creationId xmlns:a16="http://schemas.microsoft.com/office/drawing/2014/main" id="{7874A013-E5E2-4AE1-8E93-029A2B41EB7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2">
                <a:lumMod val="75000"/>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4355329E-E608-4F7A-B4EF-8FEF07D7552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lumMod val="75000"/>
                <a:alpha val="66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Isosceles Triangle 20">
              <a:extLst>
                <a:ext uri="{FF2B5EF4-FFF2-40B4-BE49-F238E27FC236}">
                  <a16:creationId xmlns:a16="http://schemas.microsoft.com/office/drawing/2014/main" id="{53D9BFDF-B250-44FF-9BD7-C204EFBFC19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70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23" name="Rectangle 22">
            <a:extLst>
              <a:ext uri="{FF2B5EF4-FFF2-40B4-BE49-F238E27FC236}">
                <a16:creationId xmlns:a16="http://schemas.microsoft.com/office/drawing/2014/main" id="{A65AC7D1-EAA9-48F5-B509-60A7F50BF7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useBgFill="1">
        <p:nvSpPr>
          <p:cNvPr id="25" name="Rectangle 24">
            <a:extLst>
              <a:ext uri="{FF2B5EF4-FFF2-40B4-BE49-F238E27FC236}">
                <a16:creationId xmlns:a16="http://schemas.microsoft.com/office/drawing/2014/main" id="{D6320AF9-619A-4175-865B-5663E1AEF4C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7" name="Straight Connector 26">
            <a:extLst>
              <a:ext uri="{FF2B5EF4-FFF2-40B4-BE49-F238E27FC236}">
                <a16:creationId xmlns:a16="http://schemas.microsoft.com/office/drawing/2014/main" id="{063B6EC6-D752-4EE7-908B-F8F19E8C7FEA}"/>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111313" y="0"/>
            <a:ext cx="1219200" cy="6858000"/>
          </a:xfrm>
          <a:prstGeom prst="line">
            <a:avLst/>
          </a:prstGeom>
          <a:ln w="9525">
            <a:solidFill>
              <a:schemeClr val="accent1">
                <a:lumMod val="75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EFECD4E8-AD3E-4228-82A2-9461958EA94D}"/>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3290979" y="3681413"/>
            <a:ext cx="4763558" cy="3176587"/>
          </a:xfrm>
          <a:prstGeom prst="line">
            <a:avLst/>
          </a:prstGeom>
          <a:ln w="9525">
            <a:solidFill>
              <a:schemeClr val="tx1">
                <a:lumMod val="50000"/>
                <a:lumOff val="50000"/>
                <a:alpha val="80000"/>
              </a:schemeClr>
            </a:solidFill>
          </a:ln>
        </p:spPr>
        <p:style>
          <a:lnRef idx="2">
            <a:schemeClr val="accent1"/>
          </a:lnRef>
          <a:fillRef idx="0">
            <a:schemeClr val="accent1"/>
          </a:fillRef>
          <a:effectRef idx="1">
            <a:schemeClr val="accent1"/>
          </a:effectRef>
          <a:fontRef idx="minor">
            <a:schemeClr val="tx1"/>
          </a:fontRef>
        </p:style>
      </p:cxnSp>
      <p:sp>
        <p:nvSpPr>
          <p:cNvPr id="31" name="Rectangle 23">
            <a:extLst>
              <a:ext uri="{FF2B5EF4-FFF2-40B4-BE49-F238E27FC236}">
                <a16:creationId xmlns:a16="http://schemas.microsoft.com/office/drawing/2014/main" id="{7E018740-5C2B-4A41-AC1A-7E68D1EC195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482568"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3" name="Rectangle 25">
            <a:extLst>
              <a:ext uri="{FF2B5EF4-FFF2-40B4-BE49-F238E27FC236}">
                <a16:creationId xmlns:a16="http://schemas.microsoft.com/office/drawing/2014/main" id="{166F75A4-C475-4941-8EE2-B80A06A2C1B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904534"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5" name="Isosceles Triangle 34">
            <a:extLst>
              <a:ext uri="{FF2B5EF4-FFF2-40B4-BE49-F238E27FC236}">
                <a16:creationId xmlns:a16="http://schemas.microsoft.com/office/drawing/2014/main" id="{A032553A-72E8-4B0D-8405-FF9771C9AF0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33425"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37" name="Rectangle 27">
            <a:extLst>
              <a:ext uri="{FF2B5EF4-FFF2-40B4-BE49-F238E27FC236}">
                <a16:creationId xmlns:a16="http://schemas.microsoft.com/office/drawing/2014/main" id="{765800AC-C3B9-498E-87BC-29FAE4C76B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35592"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9" name="Isosceles Triangle 38">
            <a:extLst>
              <a:ext uri="{FF2B5EF4-FFF2-40B4-BE49-F238E27FC236}">
                <a16:creationId xmlns:a16="http://schemas.microsoft.com/office/drawing/2014/main" id="{1F9D6ACB-2FF4-49F9-978A-E0D5327FC63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672758"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1" name="Freeform: Shape 40">
            <a:extLst>
              <a:ext uri="{FF2B5EF4-FFF2-40B4-BE49-F238E27FC236}">
                <a16:creationId xmlns:a16="http://schemas.microsoft.com/office/drawing/2014/main" id="{A5EC319D-0FEA-4B95-A3EA-01E35672C9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197631" y="-8467"/>
            <a:ext cx="5994369" cy="6866467"/>
          </a:xfrm>
          <a:custGeom>
            <a:avLst/>
            <a:gdLst>
              <a:gd name="connsiteX0" fmla="*/ 0 w 5994369"/>
              <a:gd name="connsiteY0" fmla="*/ 0 h 6866467"/>
              <a:gd name="connsiteX1" fmla="*/ 1249825 w 5994369"/>
              <a:gd name="connsiteY1" fmla="*/ 0 h 6866467"/>
              <a:gd name="connsiteX2" fmla="*/ 1249825 w 5994369"/>
              <a:gd name="connsiteY2" fmla="*/ 8467 h 6866467"/>
              <a:gd name="connsiteX3" fmla="*/ 5994369 w 5994369"/>
              <a:gd name="connsiteY3" fmla="*/ 8467 h 6866467"/>
              <a:gd name="connsiteX4" fmla="*/ 5994369 w 5994369"/>
              <a:gd name="connsiteY4" fmla="*/ 6866467 h 6866467"/>
              <a:gd name="connsiteX5" fmla="*/ 1249825 w 5994369"/>
              <a:gd name="connsiteY5" fmla="*/ 6866467 h 6866467"/>
              <a:gd name="connsiteX6" fmla="*/ 1109382 w 5994369"/>
              <a:gd name="connsiteY6" fmla="*/ 6866467 h 686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94369" h="6866467">
                <a:moveTo>
                  <a:pt x="0" y="0"/>
                </a:moveTo>
                <a:lnTo>
                  <a:pt x="1249825" y="0"/>
                </a:lnTo>
                <a:lnTo>
                  <a:pt x="1249825" y="8467"/>
                </a:lnTo>
                <a:lnTo>
                  <a:pt x="5994369" y="8467"/>
                </a:lnTo>
                <a:lnTo>
                  <a:pt x="5994369" y="6866467"/>
                </a:lnTo>
                <a:lnTo>
                  <a:pt x="1249825" y="6866467"/>
                </a:lnTo>
                <a:lnTo>
                  <a:pt x="1109382" y="6866467"/>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8" name="Graphic 7" descr="Building">
            <a:extLst>
              <a:ext uri="{FF2B5EF4-FFF2-40B4-BE49-F238E27FC236}">
                <a16:creationId xmlns:a16="http://schemas.microsoft.com/office/drawing/2014/main" id="{5D802C47-93B3-4B20-AFB1-8777D3006F9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57251" y="1545062"/>
            <a:ext cx="3856774" cy="3856774"/>
          </a:xfrm>
          <a:prstGeom prst="rect">
            <a:avLst/>
          </a:prstGeom>
        </p:spPr>
      </p:pic>
      <p:sp>
        <p:nvSpPr>
          <p:cNvPr id="3" name="Content Placeholder 2"/>
          <p:cNvSpPr>
            <a:spLocks noGrp="1"/>
          </p:cNvSpPr>
          <p:nvPr>
            <p:ph idx="4294967295"/>
          </p:nvPr>
        </p:nvSpPr>
        <p:spPr>
          <a:xfrm>
            <a:off x="6629178" y="661219"/>
            <a:ext cx="5562822" cy="5730055"/>
          </a:xfrm>
        </p:spPr>
        <p:txBody>
          <a:bodyPr vert="horz" lIns="91440" tIns="45720" rIns="91440" bIns="45720" rtlCol="0" anchor="t">
            <a:normAutofit/>
          </a:bodyPr>
          <a:lstStyle/>
          <a:p>
            <a:pPr marL="0" indent="0">
              <a:lnSpc>
                <a:spcPct val="90000"/>
              </a:lnSpc>
              <a:buNone/>
            </a:pPr>
            <a:r>
              <a:rPr lang="en-US" sz="2400" b="1" dirty="0">
                <a:solidFill>
                  <a:srgbClr val="FFFFFF"/>
                </a:solidFill>
              </a:rPr>
              <a:t>Professional Boundaries</a:t>
            </a:r>
            <a:r>
              <a:rPr lang="en-US" sz="2400" dirty="0">
                <a:solidFill>
                  <a:srgbClr val="FFFFFF"/>
                </a:solidFill>
              </a:rPr>
              <a:t> </a:t>
            </a:r>
          </a:p>
          <a:p>
            <a:pPr marL="914400" indent="-914400">
              <a:lnSpc>
                <a:spcPct val="90000"/>
              </a:lnSpc>
            </a:pPr>
            <a:endParaRPr lang="en-US" sz="2400" dirty="0">
              <a:solidFill>
                <a:srgbClr val="FFFFFF"/>
              </a:solidFill>
            </a:endParaRPr>
          </a:p>
          <a:p>
            <a:pPr marL="0" indent="0">
              <a:lnSpc>
                <a:spcPct val="90000"/>
              </a:lnSpc>
              <a:buNone/>
            </a:pPr>
            <a:r>
              <a:rPr lang="en-US" sz="2400" dirty="0">
                <a:solidFill>
                  <a:srgbClr val="FFFFFF"/>
                </a:solidFill>
              </a:rPr>
              <a:t>What are Boundaries?</a:t>
            </a:r>
          </a:p>
          <a:p>
            <a:pPr marL="0" indent="0">
              <a:lnSpc>
                <a:spcPct val="90000"/>
              </a:lnSpc>
              <a:buNone/>
            </a:pPr>
            <a:r>
              <a:rPr lang="en-US" sz="2400" dirty="0">
                <a:solidFill>
                  <a:srgbClr val="FFFFFF"/>
                </a:solidFill>
              </a:rPr>
              <a:t>According to </a:t>
            </a:r>
            <a:r>
              <a:rPr lang="en-US" sz="2400" i="1" dirty="0">
                <a:solidFill>
                  <a:srgbClr val="FFFFFF"/>
                </a:solidFill>
              </a:rPr>
              <a:t>Dictionary.com </a:t>
            </a:r>
            <a:r>
              <a:rPr lang="en-US" sz="2400" dirty="0">
                <a:solidFill>
                  <a:srgbClr val="FFFFFF"/>
                </a:solidFill>
              </a:rPr>
              <a:t> a boundary is:</a:t>
            </a:r>
          </a:p>
          <a:p>
            <a:pPr marL="914400" indent="-914400">
              <a:lnSpc>
                <a:spcPct val="90000"/>
              </a:lnSpc>
            </a:pPr>
            <a:endParaRPr lang="en-US" sz="2400" dirty="0">
              <a:solidFill>
                <a:srgbClr val="FFFFFF"/>
              </a:solidFill>
            </a:endParaRPr>
          </a:p>
          <a:p>
            <a:pPr marL="1314450" lvl="1" indent="0">
              <a:lnSpc>
                <a:spcPct val="90000"/>
              </a:lnSpc>
              <a:buNone/>
              <a:tabLst>
                <a:tab pos="1379538" algn="l"/>
              </a:tabLst>
            </a:pPr>
            <a:r>
              <a:rPr lang="en-US" sz="2400" dirty="0">
                <a:solidFill>
                  <a:srgbClr val="FFFFFF"/>
                </a:solidFill>
              </a:rPr>
              <a:t>a)  Something that indicates bounds limits; a limiting or bounding line</a:t>
            </a:r>
          </a:p>
          <a:p>
            <a:pPr marL="1314450" lvl="1" indent="0">
              <a:lnSpc>
                <a:spcPct val="90000"/>
              </a:lnSpc>
              <a:buNone/>
              <a:tabLst>
                <a:tab pos="1379538" algn="l"/>
              </a:tabLst>
            </a:pPr>
            <a:r>
              <a:rPr lang="en-US" sz="2400" dirty="0">
                <a:solidFill>
                  <a:srgbClr val="FFFFFF"/>
                </a:solidFill>
              </a:rPr>
              <a:t>b)  Something that indicates a border or limit</a:t>
            </a:r>
          </a:p>
          <a:p>
            <a:pPr marL="4000500" lvl="7" indent="-914400">
              <a:lnSpc>
                <a:spcPct val="90000"/>
              </a:lnSpc>
            </a:pPr>
            <a:endParaRPr lang="en-US" sz="2400" dirty="0">
              <a:solidFill>
                <a:srgbClr val="FFFFFF"/>
              </a:solidFill>
            </a:endParaRPr>
          </a:p>
          <a:p>
            <a:pPr marL="4000500" lvl="7" indent="-914400">
              <a:lnSpc>
                <a:spcPct val="90000"/>
              </a:lnSpc>
            </a:pPr>
            <a:r>
              <a:rPr lang="en-US" sz="1300" dirty="0">
                <a:solidFill>
                  <a:srgbClr val="FFFFFF"/>
                </a:solidFill>
              </a:rPr>
              <a:t>                  </a:t>
            </a:r>
          </a:p>
        </p:txBody>
      </p:sp>
      <p:pic>
        <p:nvPicPr>
          <p:cNvPr id="4" name="Picture 3" descr="Problem Gambling Program at ACTC — A Chance to Change"/>
          <p:cNvPicPr/>
          <p:nvPr/>
        </p:nvPicPr>
        <p:blipFill>
          <a:blip r:embed="rId4">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1904558152"/>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randombar(horizontal)">
                                      <p:cBhvr>
                                        <p:cTn id="7" dur="500"/>
                                        <p:tgtEl>
                                          <p:spTgt spid="3">
                                            <p:txEl>
                                              <p:pRg st="0" end="0"/>
                                            </p:txEl>
                                          </p:spTgt>
                                        </p:tgtEl>
                                      </p:cBhvr>
                                    </p:animEffect>
                                  </p:childTnLst>
                                </p:cTn>
                              </p:par>
                              <p:par>
                                <p:cTn id="8" presetID="14" presetClass="entr" presetSubtype="10" fill="hold" nodeType="withEffect">
                                  <p:stCondLst>
                                    <p:cond delay="0"/>
                                  </p:stCondLst>
                                  <p:childTnLst>
                                    <p:set>
                                      <p:cBhvr>
                                        <p:cTn id="9" dur="1" fill="hold">
                                          <p:stCondLst>
                                            <p:cond delay="0"/>
                                          </p:stCondLst>
                                        </p:cTn>
                                        <p:tgtEl>
                                          <p:spTgt spid="3">
                                            <p:txEl>
                                              <p:pRg st="2" end="2"/>
                                            </p:txEl>
                                          </p:spTgt>
                                        </p:tgtEl>
                                        <p:attrNameLst>
                                          <p:attrName>style.visibility</p:attrName>
                                        </p:attrNameLst>
                                      </p:cBhvr>
                                      <p:to>
                                        <p:strVal val="visible"/>
                                      </p:to>
                                    </p:set>
                                    <p:animEffect transition="in" filter="randombar(horizontal)">
                                      <p:cBhvr>
                                        <p:cTn id="10" dur="500"/>
                                        <p:tgtEl>
                                          <p:spTgt spid="3">
                                            <p:txEl>
                                              <p:pRg st="2" end="2"/>
                                            </p:txEl>
                                          </p:spTgt>
                                        </p:tgtEl>
                                      </p:cBhvr>
                                    </p:animEffect>
                                  </p:childTnLst>
                                </p:cTn>
                              </p:par>
                              <p:par>
                                <p:cTn id="11" presetID="14" presetClass="entr" presetSubtype="10" fill="hold"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animEffect transition="in" filter="randombar(horizontal)">
                                      <p:cBhvr>
                                        <p:cTn id="13" dur="500"/>
                                        <p:tgtEl>
                                          <p:spTgt spid="3">
                                            <p:txEl>
                                              <p:pRg st="3" end="3"/>
                                            </p:txEl>
                                          </p:spTgt>
                                        </p:tgtEl>
                                      </p:cBhvr>
                                    </p:animEffect>
                                  </p:childTnLst>
                                </p:cTn>
                              </p:par>
                              <p:par>
                                <p:cTn id="14" presetID="14" presetClass="entr" presetSubtype="10" fill="hold" nodeType="withEffect">
                                  <p:stCondLst>
                                    <p:cond delay="0"/>
                                  </p:stCondLst>
                                  <p:childTnLst>
                                    <p:set>
                                      <p:cBhvr>
                                        <p:cTn id="15" dur="1" fill="hold">
                                          <p:stCondLst>
                                            <p:cond delay="0"/>
                                          </p:stCondLst>
                                        </p:cTn>
                                        <p:tgtEl>
                                          <p:spTgt spid="3">
                                            <p:txEl>
                                              <p:pRg st="5" end="5"/>
                                            </p:txEl>
                                          </p:spTgt>
                                        </p:tgtEl>
                                        <p:attrNameLst>
                                          <p:attrName>style.visibility</p:attrName>
                                        </p:attrNameLst>
                                      </p:cBhvr>
                                      <p:to>
                                        <p:strVal val="visible"/>
                                      </p:to>
                                    </p:set>
                                    <p:animEffect transition="in" filter="randombar(horizontal)">
                                      <p:cBhvr>
                                        <p:cTn id="16" dur="500"/>
                                        <p:tgtEl>
                                          <p:spTgt spid="3">
                                            <p:txEl>
                                              <p:pRg st="5" end="5"/>
                                            </p:txEl>
                                          </p:spTgt>
                                        </p:tgtEl>
                                      </p:cBhvr>
                                    </p:animEffect>
                                  </p:childTnLst>
                                </p:cTn>
                              </p:par>
                              <p:par>
                                <p:cTn id="17" presetID="14" presetClass="entr" presetSubtype="10" fill="hold"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animEffect transition="in" filter="randombar(horizontal)">
                                      <p:cBhvr>
                                        <p:cTn id="19"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0" y="550863"/>
            <a:ext cx="8585200" cy="5984875"/>
          </a:xfrm>
        </p:spPr>
        <p:txBody>
          <a:bodyPr>
            <a:normAutofit fontScale="47500" lnSpcReduction="20000"/>
          </a:bodyPr>
          <a:lstStyle/>
          <a:p>
            <a:pPr>
              <a:lnSpc>
                <a:spcPct val="130000"/>
              </a:lnSpc>
              <a:buNone/>
            </a:pPr>
            <a:r>
              <a:rPr lang="en-US" sz="4400" dirty="0">
                <a:solidFill>
                  <a:schemeClr val="accent1">
                    <a:lumMod val="50000"/>
                  </a:schemeClr>
                </a:solidFill>
              </a:rPr>
              <a:t>	Professional boundaries are guidelines for the relationship between the service provider and the client. They are the line between the self of the service provider and that of the client. Boundaries meet several functions in therapeutic relationship :</a:t>
            </a:r>
          </a:p>
          <a:p>
            <a:pPr marL="914400" indent="-914400">
              <a:lnSpc>
                <a:spcPct val="130000"/>
              </a:lnSpc>
              <a:buNone/>
            </a:pPr>
            <a:endParaRPr lang="en-US" sz="4400" dirty="0">
              <a:solidFill>
                <a:schemeClr val="accent1">
                  <a:lumMod val="50000"/>
                </a:schemeClr>
              </a:solidFill>
            </a:endParaRPr>
          </a:p>
          <a:p>
            <a:pPr marL="1714500" lvl="2" indent="-914400">
              <a:lnSpc>
                <a:spcPct val="130000"/>
              </a:lnSpc>
              <a:buFont typeface="Wingdings" panose="05000000000000000000" pitchFamily="2" charset="2"/>
              <a:buChar char="Ø"/>
            </a:pPr>
            <a:r>
              <a:rPr lang="en-US" sz="4400" dirty="0">
                <a:solidFill>
                  <a:schemeClr val="accent1">
                    <a:lumMod val="50000"/>
                  </a:schemeClr>
                </a:solidFill>
              </a:rPr>
              <a:t>Safety for the service provider and the client;</a:t>
            </a:r>
          </a:p>
          <a:p>
            <a:pPr marL="1714500" lvl="2" indent="-914400">
              <a:lnSpc>
                <a:spcPct val="130000"/>
              </a:lnSpc>
              <a:buFont typeface="Wingdings" panose="05000000000000000000" pitchFamily="2" charset="2"/>
              <a:buChar char="Ø"/>
            </a:pPr>
            <a:endParaRPr lang="en-US" sz="4400" dirty="0">
              <a:solidFill>
                <a:schemeClr val="accent1">
                  <a:lumMod val="50000"/>
                </a:schemeClr>
              </a:solidFill>
            </a:endParaRPr>
          </a:p>
          <a:p>
            <a:pPr marL="1714500" lvl="2" indent="-914400">
              <a:lnSpc>
                <a:spcPct val="130000"/>
              </a:lnSpc>
              <a:buFont typeface="Wingdings" panose="05000000000000000000" pitchFamily="2" charset="2"/>
              <a:buChar char="Ø"/>
            </a:pPr>
            <a:r>
              <a:rPr lang="en-US" sz="4400" dirty="0">
                <a:solidFill>
                  <a:schemeClr val="accent1">
                    <a:lumMod val="50000"/>
                  </a:schemeClr>
                </a:solidFill>
              </a:rPr>
              <a:t>Helps keep the relationship professional; and</a:t>
            </a:r>
          </a:p>
          <a:p>
            <a:pPr marL="1714500" lvl="2" indent="-914400">
              <a:lnSpc>
                <a:spcPct val="130000"/>
              </a:lnSpc>
              <a:buFont typeface="Wingdings" panose="05000000000000000000" pitchFamily="2" charset="2"/>
              <a:buChar char="Ø"/>
            </a:pPr>
            <a:endParaRPr lang="en-US" sz="4400" dirty="0">
              <a:solidFill>
                <a:schemeClr val="accent1">
                  <a:lumMod val="50000"/>
                </a:schemeClr>
              </a:solidFill>
            </a:endParaRPr>
          </a:p>
          <a:p>
            <a:pPr marL="1714500" lvl="2" indent="-914400">
              <a:lnSpc>
                <a:spcPct val="130000"/>
              </a:lnSpc>
              <a:buFont typeface="Wingdings" panose="05000000000000000000" pitchFamily="2" charset="2"/>
              <a:buChar char="Ø"/>
            </a:pPr>
            <a:r>
              <a:rPr lang="en-US" sz="4400" dirty="0">
                <a:solidFill>
                  <a:schemeClr val="accent1">
                    <a:lumMod val="50000"/>
                  </a:schemeClr>
                </a:solidFill>
              </a:rPr>
              <a:t>Gives both the client and service provider a valid sense of control in the relationship, resulting in the client getting the maximum benefit from services</a:t>
            </a:r>
          </a:p>
          <a:p>
            <a:pPr>
              <a:lnSpc>
                <a:spcPct val="130000"/>
              </a:lnSpc>
              <a:buFont typeface="Wingdings" panose="05000000000000000000" pitchFamily="2" charset="2"/>
              <a:buChar char="Ø"/>
            </a:pPr>
            <a:endParaRPr lang="en-US" sz="2800" dirty="0"/>
          </a:p>
          <a:p>
            <a:pPr marL="914400" indent="-914400">
              <a:lnSpc>
                <a:spcPct val="130000"/>
              </a:lnSpc>
              <a:buNone/>
            </a:pPr>
            <a:endParaRPr lang="en-US" sz="2800" dirty="0"/>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3204674159"/>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randombar(horizontal)">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3">
                                            <p:txEl>
                                              <p:pRg st="2" end="2"/>
                                            </p:txEl>
                                          </p:spTgt>
                                        </p:tgtEl>
                                        <p:attrNameLst>
                                          <p:attrName>style.visibility</p:attrName>
                                        </p:attrNameLst>
                                      </p:cBhvr>
                                      <p:to>
                                        <p:strVal val="visible"/>
                                      </p:to>
                                    </p:set>
                                    <p:animEffect transition="in" filter="randombar(horizontal)">
                                      <p:cBhvr>
                                        <p:cTn id="12" dur="500"/>
                                        <p:tgtEl>
                                          <p:spTgt spid="3">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nodeType="click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animEffect transition="in" filter="randombar(horizontal)">
                                      <p:cBhvr>
                                        <p:cTn id="17" dur="500"/>
                                        <p:tgtEl>
                                          <p:spTgt spid="3">
                                            <p:txEl>
                                              <p:pRg st="4" end="4"/>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nodeType="clickEffect">
                                  <p:stCondLst>
                                    <p:cond delay="0"/>
                                  </p:stCondLst>
                                  <p:childTnLst>
                                    <p:set>
                                      <p:cBhvr>
                                        <p:cTn id="21" dur="1" fill="hold">
                                          <p:stCondLst>
                                            <p:cond delay="0"/>
                                          </p:stCondLst>
                                        </p:cTn>
                                        <p:tgtEl>
                                          <p:spTgt spid="3">
                                            <p:txEl>
                                              <p:pRg st="6" end="6"/>
                                            </p:txEl>
                                          </p:spTgt>
                                        </p:tgtEl>
                                        <p:attrNameLst>
                                          <p:attrName>style.visibility</p:attrName>
                                        </p:attrNameLst>
                                      </p:cBhvr>
                                      <p:to>
                                        <p:strVal val="visible"/>
                                      </p:to>
                                    </p:set>
                                    <p:animEffect transition="in" filter="randombar(horizontal)">
                                      <p:cBhvr>
                                        <p:cTn id="22"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947CDE17-06F4-4FCE-8BFE-AD89EACB709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1" name="Straight Connector 10">
              <a:extLst>
                <a:ext uri="{FF2B5EF4-FFF2-40B4-BE49-F238E27FC236}">
                  <a16:creationId xmlns:a16="http://schemas.microsoft.com/office/drawing/2014/main" id="{4A64534B-C7D9-476B-876D-0A9259D5027E}"/>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C527E124-CDC8-4D04-848D-E43E18F42545}"/>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sp>
          <p:nvSpPr>
            <p:cNvPr id="13" name="Rectangle 23">
              <a:extLst>
                <a:ext uri="{FF2B5EF4-FFF2-40B4-BE49-F238E27FC236}">
                  <a16:creationId xmlns:a16="http://schemas.microsoft.com/office/drawing/2014/main" id="{A768FF94-39B1-44FB-9670-D6F5007FB81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6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 name="Rectangle 25">
              <a:extLst>
                <a:ext uri="{FF2B5EF4-FFF2-40B4-BE49-F238E27FC236}">
                  <a16:creationId xmlns:a16="http://schemas.microsoft.com/office/drawing/2014/main" id="{FCE6337A-0F72-4D0B-81DA-748DC80AB66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Isosceles Triangle 14">
              <a:extLst>
                <a:ext uri="{FF2B5EF4-FFF2-40B4-BE49-F238E27FC236}">
                  <a16:creationId xmlns:a16="http://schemas.microsoft.com/office/drawing/2014/main" id="{2972CF86-A510-4E29-8CED-C0612D080F1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1">
                <a:lumMod val="75000"/>
                <a:alpha val="66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Rectangle 27">
              <a:extLst>
                <a:ext uri="{FF2B5EF4-FFF2-40B4-BE49-F238E27FC236}">
                  <a16:creationId xmlns:a16="http://schemas.microsoft.com/office/drawing/2014/main" id="{51B0A8D9-B28B-4CE3-8AB6-6633ADD997A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1">
                <a:lumMod val="75000"/>
                <a:alpha val="5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8">
              <a:extLst>
                <a:ext uri="{FF2B5EF4-FFF2-40B4-BE49-F238E27FC236}">
                  <a16:creationId xmlns:a16="http://schemas.microsoft.com/office/drawing/2014/main" id="{525DA9CC-B1B1-4F33-9ED2-89012EA5B49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2">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9">
              <a:extLst>
                <a:ext uri="{FF2B5EF4-FFF2-40B4-BE49-F238E27FC236}">
                  <a16:creationId xmlns:a16="http://schemas.microsoft.com/office/drawing/2014/main" id="{6AE546F2-92C0-4C9C-BF28-052A7D0A3B7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2">
                <a:lumMod val="75000"/>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Isosceles Triangle 18">
              <a:extLst>
                <a:ext uri="{FF2B5EF4-FFF2-40B4-BE49-F238E27FC236}">
                  <a16:creationId xmlns:a16="http://schemas.microsoft.com/office/drawing/2014/main" id="{1111385C-91E7-44E8-AAE5-019E48D76FF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lumMod val="75000"/>
                <a:alpha val="66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54455A30-C651-4002-BE70-2A0F05BA38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70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22" name="Rectangle 21">
            <a:extLst>
              <a:ext uri="{FF2B5EF4-FFF2-40B4-BE49-F238E27FC236}">
                <a16:creationId xmlns:a16="http://schemas.microsoft.com/office/drawing/2014/main" id="{CB5AA8A5-25CC-4295-892F-367FCDAF2BF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 name="Group 23">
            <a:extLst>
              <a:ext uri="{FF2B5EF4-FFF2-40B4-BE49-F238E27FC236}">
                <a16:creationId xmlns:a16="http://schemas.microsoft.com/office/drawing/2014/main" id="{09DD65AA-8280-4962-92F3-DF1CB53349DB}"/>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979068" y="-8467"/>
            <a:ext cx="4766733" cy="6866467"/>
            <a:chOff x="7425267" y="-8467"/>
            <a:chExt cx="4766733" cy="6866467"/>
          </a:xfrm>
        </p:grpSpPr>
        <p:cxnSp>
          <p:nvCxnSpPr>
            <p:cNvPr id="25" name="Straight Connector 24">
              <a:extLst>
                <a:ext uri="{FF2B5EF4-FFF2-40B4-BE49-F238E27FC236}">
                  <a16:creationId xmlns:a16="http://schemas.microsoft.com/office/drawing/2014/main" id="{88942788-FC6D-44C2-BFC1-6F064710DA0C}"/>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rgbClr val="BFBFBF">
                  <a:alpha val="75000"/>
                </a:srgb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01093AC6-E5C2-4894-A520-5BE11049F27B}"/>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rgbClr val="BFBFBF">
                  <a:alpha val="80000"/>
                </a:srgbClr>
              </a:solidFill>
            </a:ln>
          </p:spPr>
          <p:style>
            <a:lnRef idx="2">
              <a:schemeClr val="accent1"/>
            </a:lnRef>
            <a:fillRef idx="0">
              <a:schemeClr val="accent1"/>
            </a:fillRef>
            <a:effectRef idx="1">
              <a:schemeClr val="accent1"/>
            </a:effectRef>
            <a:fontRef idx="minor">
              <a:schemeClr val="tx1"/>
            </a:fontRef>
          </p:style>
        </p:cxnSp>
        <p:sp>
          <p:nvSpPr>
            <p:cNvPr id="27" name="Rectangle 23">
              <a:extLst>
                <a:ext uri="{FF2B5EF4-FFF2-40B4-BE49-F238E27FC236}">
                  <a16:creationId xmlns:a16="http://schemas.microsoft.com/office/drawing/2014/main" id="{F2EF9281-EAD8-4973-938C-52DECCD0F64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8" name="Rectangle 25">
              <a:extLst>
                <a:ext uri="{FF2B5EF4-FFF2-40B4-BE49-F238E27FC236}">
                  <a16:creationId xmlns:a16="http://schemas.microsoft.com/office/drawing/2014/main" id="{F4D52681-7A79-4750-8E02-7C30DBAFE9E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9" name="Isosceles Triangle 28">
              <a:extLst>
                <a:ext uri="{FF2B5EF4-FFF2-40B4-BE49-F238E27FC236}">
                  <a16:creationId xmlns:a16="http://schemas.microsoft.com/office/drawing/2014/main" id="{F132E88E-8003-49D3-88BD-E18DF69650A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1">
                <a:lumMod val="75000"/>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30" name="Rectangle 27">
              <a:extLst>
                <a:ext uri="{FF2B5EF4-FFF2-40B4-BE49-F238E27FC236}">
                  <a16:creationId xmlns:a16="http://schemas.microsoft.com/office/drawing/2014/main" id="{8C986A99-157C-40D0-97AD-371B6F55E3F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1">
                <a:lumMod val="75000"/>
                <a:alpha val="6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1" name="Rectangle 28">
              <a:extLst>
                <a:ext uri="{FF2B5EF4-FFF2-40B4-BE49-F238E27FC236}">
                  <a16:creationId xmlns:a16="http://schemas.microsoft.com/office/drawing/2014/main" id="{264123D5-6D32-4F54-BAD5-43A5BAF6AF6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2" name="Rectangle 29">
              <a:extLst>
                <a:ext uri="{FF2B5EF4-FFF2-40B4-BE49-F238E27FC236}">
                  <a16:creationId xmlns:a16="http://schemas.microsoft.com/office/drawing/2014/main" id="{5FCA8C06-6A3E-4C39-9EF2-11798733198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33" name="Isosceles Triangle 32">
              <a:extLst>
                <a:ext uri="{FF2B5EF4-FFF2-40B4-BE49-F238E27FC236}">
                  <a16:creationId xmlns:a16="http://schemas.microsoft.com/office/drawing/2014/main" id="{3F93416A-6C44-4D77-A94A-DEBC035EA62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35" name="Rectangle 34">
            <a:extLst>
              <a:ext uri="{FF2B5EF4-FFF2-40B4-BE49-F238E27FC236}">
                <a16:creationId xmlns:a16="http://schemas.microsoft.com/office/drawing/2014/main" id="{24C6BC13-FB1E-48CC-B421-3D06039728B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742625" y="0"/>
            <a:ext cx="644937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graphicFrame>
        <p:nvGraphicFramePr>
          <p:cNvPr id="6" name="Content Placeholder 2">
            <a:extLst>
              <a:ext uri="{FF2B5EF4-FFF2-40B4-BE49-F238E27FC236}">
                <a16:creationId xmlns:a16="http://schemas.microsoft.com/office/drawing/2014/main" id="{8DD412F8-E5A1-41CB-BD0A-6FE708F5B9BD}"/>
              </a:ext>
            </a:extLst>
          </p:cNvPr>
          <p:cNvGraphicFramePr>
            <a:graphicFrameLocks noGrp="1"/>
          </p:cNvGraphicFramePr>
          <p:nvPr>
            <p:ph idx="4294967295"/>
            <p:extLst>
              <p:ext uri="{D42A27DB-BD31-4B8C-83A1-F6EECF244321}">
                <p14:modId xmlns:p14="http://schemas.microsoft.com/office/powerpoint/2010/main" val="383169859"/>
              </p:ext>
            </p:extLst>
          </p:nvPr>
        </p:nvGraphicFramePr>
        <p:xfrm>
          <a:off x="2566543" y="1003558"/>
          <a:ext cx="6692814" cy="482319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887240268"/>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randombar(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30"/>
          <p:cNvSpPr/>
          <p:nvPr/>
        </p:nvSpPr>
        <p:spPr>
          <a:xfrm>
            <a:off x="4076134" y="2943113"/>
            <a:ext cx="1981200" cy="838523"/>
          </a:xfrm>
          <a:prstGeom prst="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dirty="0"/>
          </a:p>
        </p:txBody>
      </p:sp>
      <p:sp>
        <p:nvSpPr>
          <p:cNvPr id="32" name="Rectangle 31"/>
          <p:cNvSpPr/>
          <p:nvPr/>
        </p:nvSpPr>
        <p:spPr>
          <a:xfrm>
            <a:off x="1874741" y="2943436"/>
            <a:ext cx="1981200" cy="838200"/>
          </a:xfrm>
          <a:prstGeom prst="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dirty="0"/>
          </a:p>
        </p:txBody>
      </p:sp>
      <p:sp>
        <p:nvSpPr>
          <p:cNvPr id="33" name="Rectangle 32"/>
          <p:cNvSpPr/>
          <p:nvPr/>
        </p:nvSpPr>
        <p:spPr>
          <a:xfrm>
            <a:off x="1835831" y="983855"/>
            <a:ext cx="1981200" cy="838200"/>
          </a:xfrm>
          <a:prstGeom prst="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dirty="0"/>
          </a:p>
        </p:txBody>
      </p:sp>
      <p:sp>
        <p:nvSpPr>
          <p:cNvPr id="34" name="TextBox 33"/>
          <p:cNvSpPr txBox="1"/>
          <p:nvPr/>
        </p:nvSpPr>
        <p:spPr>
          <a:xfrm>
            <a:off x="1961736" y="1143978"/>
            <a:ext cx="1752600" cy="553998"/>
          </a:xfrm>
          <a:prstGeom prst="rect">
            <a:avLst/>
          </a:prstGeom>
          <a:noFill/>
        </p:spPr>
        <p:txBody>
          <a:bodyPr wrap="square" rtlCol="0">
            <a:spAutoFit/>
          </a:bodyPr>
          <a:lstStyle/>
          <a:p>
            <a:pPr algn="ctr"/>
            <a:r>
              <a:rPr lang="en-US" b="1" dirty="0"/>
              <a:t>Module One</a:t>
            </a:r>
          </a:p>
          <a:p>
            <a:pPr algn="ctr"/>
            <a:r>
              <a:rPr lang="en-US" sz="1200" dirty="0"/>
              <a:t>Serious Mental Illness</a:t>
            </a:r>
          </a:p>
        </p:txBody>
      </p:sp>
      <p:sp>
        <p:nvSpPr>
          <p:cNvPr id="35" name="Rectangle 34"/>
          <p:cNvSpPr/>
          <p:nvPr/>
        </p:nvSpPr>
        <p:spPr>
          <a:xfrm>
            <a:off x="4069942" y="1019277"/>
            <a:ext cx="1993583" cy="833665"/>
          </a:xfrm>
          <a:prstGeom prst="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dirty="0"/>
          </a:p>
        </p:txBody>
      </p:sp>
      <p:sp>
        <p:nvSpPr>
          <p:cNvPr id="36" name="Rectangle 35"/>
          <p:cNvSpPr/>
          <p:nvPr/>
        </p:nvSpPr>
        <p:spPr>
          <a:xfrm>
            <a:off x="6283158" y="1002117"/>
            <a:ext cx="1981200" cy="838200"/>
          </a:xfrm>
          <a:prstGeom prst="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dirty="0"/>
          </a:p>
        </p:txBody>
      </p:sp>
      <p:sp>
        <p:nvSpPr>
          <p:cNvPr id="37" name="Rectangle 36"/>
          <p:cNvSpPr/>
          <p:nvPr/>
        </p:nvSpPr>
        <p:spPr>
          <a:xfrm>
            <a:off x="1874741" y="1987227"/>
            <a:ext cx="1981200" cy="838200"/>
          </a:xfrm>
          <a:prstGeom prst="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dirty="0"/>
          </a:p>
        </p:txBody>
      </p:sp>
      <p:sp>
        <p:nvSpPr>
          <p:cNvPr id="38" name="Rectangle 37"/>
          <p:cNvSpPr/>
          <p:nvPr/>
        </p:nvSpPr>
        <p:spPr>
          <a:xfrm>
            <a:off x="4069942" y="1969077"/>
            <a:ext cx="1987392" cy="838200"/>
          </a:xfrm>
          <a:prstGeom prst="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dirty="0"/>
          </a:p>
        </p:txBody>
      </p:sp>
      <p:sp>
        <p:nvSpPr>
          <p:cNvPr id="39" name="Rectangle 38"/>
          <p:cNvSpPr/>
          <p:nvPr/>
        </p:nvSpPr>
        <p:spPr>
          <a:xfrm>
            <a:off x="6277209" y="2009384"/>
            <a:ext cx="1981200" cy="838200"/>
          </a:xfrm>
          <a:prstGeom prst="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dirty="0"/>
          </a:p>
        </p:txBody>
      </p:sp>
      <p:sp>
        <p:nvSpPr>
          <p:cNvPr id="40" name="Rectangle 39"/>
          <p:cNvSpPr/>
          <p:nvPr/>
        </p:nvSpPr>
        <p:spPr>
          <a:xfrm>
            <a:off x="6277209" y="2951530"/>
            <a:ext cx="1981200" cy="838200"/>
          </a:xfrm>
          <a:prstGeom prst="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dirty="0"/>
          </a:p>
        </p:txBody>
      </p:sp>
      <p:sp>
        <p:nvSpPr>
          <p:cNvPr id="41" name="TextBox 40"/>
          <p:cNvSpPr txBox="1"/>
          <p:nvPr/>
        </p:nvSpPr>
        <p:spPr>
          <a:xfrm>
            <a:off x="4053908" y="1085728"/>
            <a:ext cx="1981200" cy="707886"/>
          </a:xfrm>
          <a:prstGeom prst="rect">
            <a:avLst/>
          </a:prstGeom>
          <a:noFill/>
        </p:spPr>
        <p:txBody>
          <a:bodyPr wrap="square" rtlCol="0">
            <a:spAutoFit/>
          </a:bodyPr>
          <a:lstStyle/>
          <a:p>
            <a:pPr algn="ctr"/>
            <a:r>
              <a:rPr lang="en-US" b="1" dirty="0"/>
              <a:t>Module Two</a:t>
            </a:r>
          </a:p>
          <a:p>
            <a:pPr algn="ctr"/>
            <a:r>
              <a:rPr lang="en-US" sz="1100" dirty="0"/>
              <a:t>Understanding the Effects of Stigma</a:t>
            </a:r>
          </a:p>
        </p:txBody>
      </p:sp>
      <p:sp>
        <p:nvSpPr>
          <p:cNvPr id="42" name="TextBox 41"/>
          <p:cNvSpPr txBox="1"/>
          <p:nvPr/>
        </p:nvSpPr>
        <p:spPr>
          <a:xfrm>
            <a:off x="6353409" y="1171583"/>
            <a:ext cx="1828800" cy="553998"/>
          </a:xfrm>
          <a:prstGeom prst="rect">
            <a:avLst/>
          </a:prstGeom>
          <a:noFill/>
        </p:spPr>
        <p:txBody>
          <a:bodyPr wrap="square" rtlCol="0">
            <a:spAutoFit/>
          </a:bodyPr>
          <a:lstStyle/>
          <a:p>
            <a:pPr algn="ctr"/>
            <a:r>
              <a:rPr lang="en-US" b="1" dirty="0"/>
              <a:t>Module Three</a:t>
            </a:r>
          </a:p>
          <a:p>
            <a:pPr algn="ctr"/>
            <a:r>
              <a:rPr lang="en-US" sz="1200" dirty="0"/>
              <a:t>Recovery is a Reality</a:t>
            </a:r>
          </a:p>
        </p:txBody>
      </p:sp>
      <p:sp>
        <p:nvSpPr>
          <p:cNvPr id="43" name="TextBox 42"/>
          <p:cNvSpPr txBox="1"/>
          <p:nvPr/>
        </p:nvSpPr>
        <p:spPr>
          <a:xfrm>
            <a:off x="1949354" y="2052263"/>
            <a:ext cx="1828800" cy="738664"/>
          </a:xfrm>
          <a:prstGeom prst="rect">
            <a:avLst/>
          </a:prstGeom>
          <a:noFill/>
        </p:spPr>
        <p:txBody>
          <a:bodyPr wrap="square" rtlCol="0">
            <a:spAutoFit/>
          </a:bodyPr>
          <a:lstStyle/>
          <a:p>
            <a:pPr algn="ctr"/>
            <a:r>
              <a:rPr lang="en-US" b="1" dirty="0"/>
              <a:t>Module Four</a:t>
            </a:r>
          </a:p>
          <a:p>
            <a:pPr algn="ctr"/>
            <a:r>
              <a:rPr lang="en-US" sz="1200" dirty="0"/>
              <a:t>Case Management: Theory of Strengths</a:t>
            </a:r>
          </a:p>
        </p:txBody>
      </p:sp>
      <p:sp>
        <p:nvSpPr>
          <p:cNvPr id="44" name="TextBox 43"/>
          <p:cNvSpPr txBox="1"/>
          <p:nvPr/>
        </p:nvSpPr>
        <p:spPr>
          <a:xfrm>
            <a:off x="4112798" y="2086763"/>
            <a:ext cx="1828800" cy="738664"/>
          </a:xfrm>
          <a:prstGeom prst="rect">
            <a:avLst/>
          </a:prstGeom>
          <a:noFill/>
        </p:spPr>
        <p:txBody>
          <a:bodyPr wrap="square" rtlCol="0">
            <a:spAutoFit/>
          </a:bodyPr>
          <a:lstStyle/>
          <a:p>
            <a:pPr algn="ctr"/>
            <a:r>
              <a:rPr lang="en-US" b="1" dirty="0"/>
              <a:t>Module Five</a:t>
            </a:r>
          </a:p>
          <a:p>
            <a:pPr algn="ctr"/>
            <a:r>
              <a:rPr lang="en-US" sz="1200" dirty="0"/>
              <a:t>The Principles of the Strengths Model  </a:t>
            </a:r>
          </a:p>
        </p:txBody>
      </p:sp>
      <p:sp>
        <p:nvSpPr>
          <p:cNvPr id="45" name="TextBox 44"/>
          <p:cNvSpPr txBox="1"/>
          <p:nvPr/>
        </p:nvSpPr>
        <p:spPr>
          <a:xfrm>
            <a:off x="6392945" y="2168944"/>
            <a:ext cx="1828800" cy="553998"/>
          </a:xfrm>
          <a:prstGeom prst="rect">
            <a:avLst/>
          </a:prstGeom>
          <a:noFill/>
        </p:spPr>
        <p:txBody>
          <a:bodyPr wrap="square" rtlCol="0">
            <a:spAutoFit/>
          </a:bodyPr>
          <a:lstStyle/>
          <a:p>
            <a:pPr algn="ctr"/>
            <a:r>
              <a:rPr lang="en-US" b="1" dirty="0"/>
              <a:t>Module Six</a:t>
            </a:r>
          </a:p>
          <a:p>
            <a:pPr algn="ctr"/>
            <a:r>
              <a:rPr lang="en-US" sz="1200" dirty="0"/>
              <a:t>Ethics Part One </a:t>
            </a:r>
          </a:p>
        </p:txBody>
      </p:sp>
      <p:sp>
        <p:nvSpPr>
          <p:cNvPr id="46" name="TextBox 45"/>
          <p:cNvSpPr txBox="1"/>
          <p:nvPr/>
        </p:nvSpPr>
        <p:spPr>
          <a:xfrm>
            <a:off x="1949354" y="3095382"/>
            <a:ext cx="1828800" cy="538609"/>
          </a:xfrm>
          <a:prstGeom prst="rect">
            <a:avLst/>
          </a:prstGeom>
          <a:noFill/>
        </p:spPr>
        <p:txBody>
          <a:bodyPr wrap="square" rtlCol="0">
            <a:spAutoFit/>
          </a:bodyPr>
          <a:lstStyle/>
          <a:p>
            <a:pPr algn="ctr"/>
            <a:r>
              <a:rPr lang="en-US" b="1" dirty="0"/>
              <a:t>Module Seven</a:t>
            </a:r>
          </a:p>
          <a:p>
            <a:pPr algn="ctr"/>
            <a:r>
              <a:rPr lang="en-US" sz="1100" dirty="0"/>
              <a:t>Ethics Part Two</a:t>
            </a:r>
          </a:p>
        </p:txBody>
      </p:sp>
      <p:sp>
        <p:nvSpPr>
          <p:cNvPr id="47" name="TextBox 46"/>
          <p:cNvSpPr txBox="1"/>
          <p:nvPr/>
        </p:nvSpPr>
        <p:spPr>
          <a:xfrm>
            <a:off x="4081366" y="3095382"/>
            <a:ext cx="1828800" cy="553998"/>
          </a:xfrm>
          <a:prstGeom prst="rect">
            <a:avLst/>
          </a:prstGeom>
          <a:noFill/>
        </p:spPr>
        <p:txBody>
          <a:bodyPr wrap="square" rtlCol="0">
            <a:spAutoFit/>
          </a:bodyPr>
          <a:lstStyle/>
          <a:p>
            <a:pPr algn="ctr"/>
            <a:r>
              <a:rPr lang="en-US" b="1" dirty="0"/>
              <a:t>Module Eight</a:t>
            </a:r>
          </a:p>
          <a:p>
            <a:pPr algn="ctr"/>
            <a:r>
              <a:rPr lang="en-US" sz="1200" dirty="0"/>
              <a:t>Wellness &amp; Self-care </a:t>
            </a:r>
          </a:p>
        </p:txBody>
      </p:sp>
      <p:sp>
        <p:nvSpPr>
          <p:cNvPr id="48" name="TextBox 47"/>
          <p:cNvSpPr txBox="1"/>
          <p:nvPr/>
        </p:nvSpPr>
        <p:spPr>
          <a:xfrm>
            <a:off x="6364826" y="2992860"/>
            <a:ext cx="1828800" cy="892552"/>
          </a:xfrm>
          <a:prstGeom prst="rect">
            <a:avLst/>
          </a:prstGeom>
          <a:noFill/>
        </p:spPr>
        <p:txBody>
          <a:bodyPr wrap="square" rtlCol="0">
            <a:spAutoFit/>
          </a:bodyPr>
          <a:lstStyle/>
          <a:p>
            <a:pPr algn="ctr"/>
            <a:r>
              <a:rPr lang="en-US" b="1" dirty="0"/>
              <a:t>Module Nine</a:t>
            </a:r>
          </a:p>
          <a:p>
            <a:pPr lvl="0" algn="ctr"/>
            <a:r>
              <a:rPr lang="en-US" sz="1100" dirty="0">
                <a:solidFill>
                  <a:prstClr val="black"/>
                </a:solidFill>
              </a:rPr>
              <a:t>Helping and Functions of Case Management </a:t>
            </a:r>
          </a:p>
          <a:p>
            <a:pPr algn="ctr"/>
            <a:endParaRPr lang="en-US" sz="1200" dirty="0"/>
          </a:p>
        </p:txBody>
      </p:sp>
      <p:sp>
        <p:nvSpPr>
          <p:cNvPr id="49" name="Rectangle 48"/>
          <p:cNvSpPr/>
          <p:nvPr/>
        </p:nvSpPr>
        <p:spPr>
          <a:xfrm>
            <a:off x="1873154" y="3882702"/>
            <a:ext cx="1981200" cy="838200"/>
          </a:xfrm>
          <a:prstGeom prst="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dirty="0"/>
          </a:p>
        </p:txBody>
      </p:sp>
      <p:sp>
        <p:nvSpPr>
          <p:cNvPr id="50" name="Rectangle 49"/>
          <p:cNvSpPr/>
          <p:nvPr/>
        </p:nvSpPr>
        <p:spPr>
          <a:xfrm>
            <a:off x="4076134" y="3898999"/>
            <a:ext cx="1981200" cy="838523"/>
          </a:xfrm>
          <a:prstGeom prst="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dirty="0"/>
          </a:p>
        </p:txBody>
      </p:sp>
      <p:sp>
        <p:nvSpPr>
          <p:cNvPr id="51" name="TextBox 50"/>
          <p:cNvSpPr txBox="1"/>
          <p:nvPr/>
        </p:nvSpPr>
        <p:spPr>
          <a:xfrm>
            <a:off x="1923636" y="3999623"/>
            <a:ext cx="1828800" cy="738664"/>
          </a:xfrm>
          <a:prstGeom prst="rect">
            <a:avLst/>
          </a:prstGeom>
          <a:noFill/>
        </p:spPr>
        <p:txBody>
          <a:bodyPr wrap="square" rtlCol="0">
            <a:spAutoFit/>
          </a:bodyPr>
          <a:lstStyle/>
          <a:p>
            <a:pPr algn="ctr"/>
            <a:r>
              <a:rPr lang="en-US" b="1" dirty="0"/>
              <a:t>Module Ten</a:t>
            </a:r>
          </a:p>
          <a:p>
            <a:pPr lvl="0" algn="ctr"/>
            <a:r>
              <a:rPr lang="en-US" sz="1200" dirty="0">
                <a:solidFill>
                  <a:prstClr val="black"/>
                </a:solidFill>
              </a:rPr>
              <a:t>Rehabilitation Services</a:t>
            </a:r>
          </a:p>
          <a:p>
            <a:pPr algn="ctr"/>
            <a:endParaRPr lang="en-US" sz="1200" dirty="0"/>
          </a:p>
        </p:txBody>
      </p:sp>
      <p:sp>
        <p:nvSpPr>
          <p:cNvPr id="52" name="TextBox 51"/>
          <p:cNvSpPr txBox="1"/>
          <p:nvPr/>
        </p:nvSpPr>
        <p:spPr>
          <a:xfrm>
            <a:off x="4152334" y="3949090"/>
            <a:ext cx="1828800" cy="738664"/>
          </a:xfrm>
          <a:prstGeom prst="rect">
            <a:avLst/>
          </a:prstGeom>
          <a:noFill/>
        </p:spPr>
        <p:txBody>
          <a:bodyPr wrap="square" rtlCol="0">
            <a:spAutoFit/>
          </a:bodyPr>
          <a:lstStyle/>
          <a:p>
            <a:pPr algn="ctr"/>
            <a:r>
              <a:rPr lang="en-US" b="1" dirty="0"/>
              <a:t>Module Eleven</a:t>
            </a:r>
          </a:p>
          <a:p>
            <a:pPr algn="ctr"/>
            <a:r>
              <a:rPr lang="en-US" sz="1200" dirty="0"/>
              <a:t>Principles and Practice of Psych. Rehab</a:t>
            </a:r>
          </a:p>
        </p:txBody>
      </p:sp>
      <p:sp>
        <p:nvSpPr>
          <p:cNvPr id="53" name="Rectangle 52"/>
          <p:cNvSpPr/>
          <p:nvPr/>
        </p:nvSpPr>
        <p:spPr>
          <a:xfrm>
            <a:off x="6277209" y="3899322"/>
            <a:ext cx="1981200" cy="838200"/>
          </a:xfrm>
          <a:prstGeom prst="rect">
            <a:avLst/>
          </a:prstGeom>
        </p:spPr>
        <p:style>
          <a:lnRef idx="1">
            <a:schemeClr val="accent3"/>
          </a:lnRef>
          <a:fillRef idx="2">
            <a:schemeClr val="accent3"/>
          </a:fillRef>
          <a:effectRef idx="1">
            <a:schemeClr val="accent3"/>
          </a:effectRef>
          <a:fontRef idx="minor">
            <a:schemeClr val="dk1"/>
          </a:fontRef>
        </p:style>
        <p:txBody>
          <a:bodyPr rtlCol="0" anchor="ctr"/>
          <a:lstStyle/>
          <a:p>
            <a:pPr lvl="0" algn="ctr"/>
            <a:r>
              <a:rPr lang="en-US" b="1" dirty="0">
                <a:solidFill>
                  <a:prstClr val="black"/>
                </a:solidFill>
              </a:rPr>
              <a:t>Module Twelve</a:t>
            </a:r>
          </a:p>
          <a:p>
            <a:pPr lvl="0" algn="ctr"/>
            <a:r>
              <a:rPr lang="en-US" sz="1200" dirty="0">
                <a:solidFill>
                  <a:prstClr val="black"/>
                </a:solidFill>
              </a:rPr>
              <a:t>Psych. Rehab Competencies</a:t>
            </a:r>
          </a:p>
        </p:txBody>
      </p:sp>
      <p:sp>
        <p:nvSpPr>
          <p:cNvPr id="54" name="Rectangle 53"/>
          <p:cNvSpPr/>
          <p:nvPr/>
        </p:nvSpPr>
        <p:spPr>
          <a:xfrm>
            <a:off x="1874741" y="4855208"/>
            <a:ext cx="1981200" cy="838200"/>
          </a:xfrm>
          <a:prstGeom prst="rect">
            <a:avLst/>
          </a:prstGeom>
        </p:spPr>
        <p:style>
          <a:lnRef idx="1">
            <a:schemeClr val="accent3"/>
          </a:lnRef>
          <a:fillRef idx="2">
            <a:schemeClr val="accent3"/>
          </a:fillRef>
          <a:effectRef idx="1">
            <a:schemeClr val="accent3"/>
          </a:effectRef>
          <a:fontRef idx="minor">
            <a:schemeClr val="dk1"/>
          </a:fontRef>
        </p:style>
        <p:txBody>
          <a:bodyPr rtlCol="0" anchor="ctr"/>
          <a:lstStyle/>
          <a:p>
            <a:pPr lvl="0" algn="ctr"/>
            <a:r>
              <a:rPr lang="en-US" b="1" dirty="0">
                <a:solidFill>
                  <a:prstClr val="black"/>
                </a:solidFill>
              </a:rPr>
              <a:t>Module Thirteen</a:t>
            </a:r>
          </a:p>
          <a:p>
            <a:pPr lvl="0" algn="ctr"/>
            <a:r>
              <a:rPr lang="en-US" sz="1200" dirty="0">
                <a:solidFill>
                  <a:prstClr val="black"/>
                </a:solidFill>
              </a:rPr>
              <a:t>Psychiatric Rehab Interventions</a:t>
            </a:r>
          </a:p>
        </p:txBody>
      </p:sp>
      <p:sp>
        <p:nvSpPr>
          <p:cNvPr id="55" name="Rectangle 54"/>
          <p:cNvSpPr/>
          <p:nvPr/>
        </p:nvSpPr>
        <p:spPr>
          <a:xfrm>
            <a:off x="4081366" y="4855208"/>
            <a:ext cx="1981200" cy="831578"/>
          </a:xfrm>
          <a:prstGeom prst="rect">
            <a:avLst/>
          </a:prstGeom>
        </p:spPr>
        <p:style>
          <a:lnRef idx="1">
            <a:schemeClr val="accent3"/>
          </a:lnRef>
          <a:fillRef idx="2">
            <a:schemeClr val="accent3"/>
          </a:fillRef>
          <a:effectRef idx="1">
            <a:schemeClr val="accent3"/>
          </a:effectRef>
          <a:fontRef idx="minor">
            <a:schemeClr val="dk1"/>
          </a:fontRef>
        </p:style>
        <p:txBody>
          <a:bodyPr rtlCol="0" anchor="ctr"/>
          <a:lstStyle/>
          <a:p>
            <a:pPr lvl="0" algn="ctr"/>
            <a:r>
              <a:rPr lang="en-US" sz="1600" b="1" dirty="0">
                <a:solidFill>
                  <a:prstClr val="black"/>
                </a:solidFill>
              </a:rPr>
              <a:t>Module Fourteen</a:t>
            </a:r>
          </a:p>
          <a:p>
            <a:pPr lvl="0" algn="ctr"/>
            <a:r>
              <a:rPr lang="en-US" sz="1200" dirty="0">
                <a:solidFill>
                  <a:prstClr val="black"/>
                </a:solidFill>
              </a:rPr>
              <a:t>Adult Learning and Curriculum Building</a:t>
            </a:r>
          </a:p>
        </p:txBody>
      </p:sp>
      <p:sp>
        <p:nvSpPr>
          <p:cNvPr id="56" name="Rectangle 55"/>
          <p:cNvSpPr/>
          <p:nvPr/>
        </p:nvSpPr>
        <p:spPr>
          <a:xfrm>
            <a:off x="6277209" y="4854913"/>
            <a:ext cx="1981200" cy="838200"/>
          </a:xfrm>
          <a:prstGeom prst="rect">
            <a:avLst/>
          </a:prstGeom>
        </p:spPr>
        <p:style>
          <a:lnRef idx="1">
            <a:schemeClr val="accent3"/>
          </a:lnRef>
          <a:fillRef idx="2">
            <a:schemeClr val="accent3"/>
          </a:fillRef>
          <a:effectRef idx="1">
            <a:schemeClr val="accent3"/>
          </a:effectRef>
          <a:fontRef idx="minor">
            <a:schemeClr val="dk1"/>
          </a:fontRef>
        </p:style>
        <p:txBody>
          <a:bodyPr rtlCol="0" anchor="ctr"/>
          <a:lstStyle/>
          <a:p>
            <a:pPr lvl="0" algn="ctr"/>
            <a:r>
              <a:rPr lang="en-US" sz="1600" b="1" dirty="0">
                <a:solidFill>
                  <a:prstClr val="black"/>
                </a:solidFill>
              </a:rPr>
              <a:t>Module Fifteen</a:t>
            </a:r>
          </a:p>
          <a:p>
            <a:pPr lvl="0" algn="ctr"/>
            <a:r>
              <a:rPr lang="en-US" sz="1200" dirty="0">
                <a:solidFill>
                  <a:prstClr val="black"/>
                </a:solidFill>
              </a:rPr>
              <a:t>Clinical Documentation</a:t>
            </a:r>
          </a:p>
        </p:txBody>
      </p:sp>
      <p:pic>
        <p:nvPicPr>
          <p:cNvPr id="57" name="Picture 56"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98648"/>
            <a:ext cx="1381125" cy="390525"/>
          </a:xfrm>
          <a:prstGeom prst="rect">
            <a:avLst/>
          </a:prstGeom>
          <a:noFill/>
          <a:ln>
            <a:noFill/>
          </a:ln>
        </p:spPr>
      </p:pic>
    </p:spTree>
    <p:extLst>
      <p:ext uri="{BB962C8B-B14F-4D97-AF65-F5344CB8AC3E}">
        <p14:creationId xmlns:p14="http://schemas.microsoft.com/office/powerpoint/2010/main" val="3134825034"/>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Straight Connector 9">
            <a:extLst>
              <a:ext uri="{FF2B5EF4-FFF2-40B4-BE49-F238E27FC236}">
                <a16:creationId xmlns:a16="http://schemas.microsoft.com/office/drawing/2014/main" id="{0B5F7E3B-C5F1-40E0-A491-558BAFBC112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241804" y="1460500"/>
            <a:ext cx="0" cy="3937000"/>
          </a:xfrm>
          <a:prstGeom prst="line">
            <a:avLst/>
          </a:prstGeom>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a:xfrm>
            <a:off x="643467" y="816638"/>
            <a:ext cx="3367359" cy="5224724"/>
          </a:xfrm>
        </p:spPr>
        <p:txBody>
          <a:bodyPr anchor="ctr">
            <a:normAutofit/>
          </a:bodyPr>
          <a:lstStyle/>
          <a:p>
            <a:pPr algn="ctr"/>
            <a:r>
              <a:rPr lang="en-US" dirty="0"/>
              <a:t>Associated features of </a:t>
            </a:r>
            <a:r>
              <a:rPr lang="en-US" b="1" dirty="0"/>
              <a:t>Mania</a:t>
            </a:r>
            <a:br>
              <a:rPr lang="en-US" dirty="0"/>
            </a:br>
            <a:endParaRPr lang="en-US" dirty="0"/>
          </a:p>
        </p:txBody>
      </p:sp>
      <p:sp>
        <p:nvSpPr>
          <p:cNvPr id="3" name="Content Placeholder 2"/>
          <p:cNvSpPr>
            <a:spLocks noGrp="1"/>
          </p:cNvSpPr>
          <p:nvPr>
            <p:ph idx="1"/>
          </p:nvPr>
        </p:nvSpPr>
        <p:spPr>
          <a:xfrm>
            <a:off x="4101844" y="988088"/>
            <a:ext cx="5804155" cy="5224724"/>
          </a:xfrm>
        </p:spPr>
        <p:txBody>
          <a:bodyPr anchor="ctr">
            <a:noAutofit/>
          </a:bodyPr>
          <a:lstStyle/>
          <a:p>
            <a:pPr lvl="1" indent="-342900"/>
            <a:r>
              <a:rPr lang="en-US" sz="2400" b="1" i="1" u="sng" dirty="0">
                <a:solidFill>
                  <a:schemeClr val="accent2">
                    <a:lumMod val="75000"/>
                  </a:schemeClr>
                </a:solidFill>
              </a:rPr>
              <a:t>Excessive  involvement in pleasurable activities without considering potential for painful consequences</a:t>
            </a:r>
            <a:r>
              <a:rPr lang="en-US" sz="2400" dirty="0">
                <a:solidFill>
                  <a:schemeClr val="accent2">
                    <a:lumMod val="75000"/>
                  </a:schemeClr>
                </a:solidFill>
              </a:rPr>
              <a:t> – Unrestrained buying sprees, sexual indiscretions or other activities that does not represent their typical behavior</a:t>
            </a:r>
          </a:p>
          <a:p>
            <a:pPr lvl="1" indent="-342900"/>
            <a:r>
              <a:rPr lang="en-US" sz="2400" b="1" i="1" u="sng" dirty="0">
                <a:solidFill>
                  <a:schemeClr val="accent2">
                    <a:lumMod val="75000"/>
                  </a:schemeClr>
                </a:solidFill>
              </a:rPr>
              <a:t>Poor judgment, inappropriate irritability, impulsiveness and inappropriate social behaviors that may be intrusive and demanding</a:t>
            </a:r>
          </a:p>
          <a:p>
            <a:pPr marL="0" indent="0">
              <a:buNone/>
            </a:pPr>
            <a:endParaRPr lang="en-US" sz="2400" dirty="0"/>
          </a:p>
        </p:txBody>
      </p:sp>
      <p:pic>
        <p:nvPicPr>
          <p:cNvPr id="5" name="Picture 4"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7766505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nodeType="click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fade">
                                      <p:cBhvr>
                                        <p:cTn id="11" dur="500"/>
                                        <p:tgtEl>
                                          <p:spTgt spid="3">
                                            <p:txEl>
                                              <p:pRg st="0" end="0"/>
                                            </p:txEl>
                                          </p:spTgt>
                                        </p:tgtEl>
                                      </p:cBhvr>
                                    </p:animEffect>
                                  </p:childTnLst>
                                </p:cTn>
                              </p:par>
                              <p:par>
                                <p:cTn id="12" presetID="10" presetClass="entr" presetSubtype="0" fill="hold"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fade">
                                      <p:cBhvr>
                                        <p:cTn id="14"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D6280969-F024-466D-A1DB-4F848C51DEF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2" name="Straight Connector 11">
              <a:extLst>
                <a:ext uri="{FF2B5EF4-FFF2-40B4-BE49-F238E27FC236}">
                  <a16:creationId xmlns:a16="http://schemas.microsoft.com/office/drawing/2014/main" id="{63FDD802-E6D8-4979-A1B9-BA705AE4DA87}"/>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BDE509DD-4B76-45F0-8144-02F1D7E1AE0C}"/>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sp>
          <p:nvSpPr>
            <p:cNvPr id="14" name="Rectangle 23">
              <a:extLst>
                <a:ext uri="{FF2B5EF4-FFF2-40B4-BE49-F238E27FC236}">
                  <a16:creationId xmlns:a16="http://schemas.microsoft.com/office/drawing/2014/main" id="{FEAEFD53-0220-48B1-9EA8-3EAE151E84E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6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5">
              <a:extLst>
                <a:ext uri="{FF2B5EF4-FFF2-40B4-BE49-F238E27FC236}">
                  <a16:creationId xmlns:a16="http://schemas.microsoft.com/office/drawing/2014/main" id="{92E7FABD-916D-4FF9-B5F3-44E53AFD39E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Isosceles Triangle 15">
              <a:extLst>
                <a:ext uri="{FF2B5EF4-FFF2-40B4-BE49-F238E27FC236}">
                  <a16:creationId xmlns:a16="http://schemas.microsoft.com/office/drawing/2014/main" id="{826F9772-AEFE-4C6D-82B6-1207069B86D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1">
                <a:lumMod val="75000"/>
                <a:alpha val="66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7">
              <a:extLst>
                <a:ext uri="{FF2B5EF4-FFF2-40B4-BE49-F238E27FC236}">
                  <a16:creationId xmlns:a16="http://schemas.microsoft.com/office/drawing/2014/main" id="{ACFBF3A9-B76A-4B4B-B6D7-CA4651F5C9D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1">
                <a:lumMod val="75000"/>
                <a:alpha val="5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8">
              <a:extLst>
                <a:ext uri="{FF2B5EF4-FFF2-40B4-BE49-F238E27FC236}">
                  <a16:creationId xmlns:a16="http://schemas.microsoft.com/office/drawing/2014/main" id="{BF0FAA0A-B682-4A83-BDD8-BCE0AB41C2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2">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9">
              <a:extLst>
                <a:ext uri="{FF2B5EF4-FFF2-40B4-BE49-F238E27FC236}">
                  <a16:creationId xmlns:a16="http://schemas.microsoft.com/office/drawing/2014/main" id="{7874A013-E5E2-4AE1-8E93-029A2B41EB7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2">
                <a:lumMod val="75000"/>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4355329E-E608-4F7A-B4EF-8FEF07D7552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lumMod val="75000"/>
                <a:alpha val="66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Isosceles Triangle 20">
              <a:extLst>
                <a:ext uri="{FF2B5EF4-FFF2-40B4-BE49-F238E27FC236}">
                  <a16:creationId xmlns:a16="http://schemas.microsoft.com/office/drawing/2014/main" id="{53D9BFDF-B250-44FF-9BD7-C204EFBFC19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70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23" name="Rectangle 22">
            <a:extLst>
              <a:ext uri="{FF2B5EF4-FFF2-40B4-BE49-F238E27FC236}">
                <a16:creationId xmlns:a16="http://schemas.microsoft.com/office/drawing/2014/main" id="{A65AC7D1-EAA9-48F5-B509-60A7F50BF7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useBgFill="1">
        <p:nvSpPr>
          <p:cNvPr id="25" name="Rectangle 24">
            <a:extLst>
              <a:ext uri="{FF2B5EF4-FFF2-40B4-BE49-F238E27FC236}">
                <a16:creationId xmlns:a16="http://schemas.microsoft.com/office/drawing/2014/main" id="{D6320AF9-619A-4175-865B-5663E1AEF4C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7" name="Straight Connector 26">
            <a:extLst>
              <a:ext uri="{FF2B5EF4-FFF2-40B4-BE49-F238E27FC236}">
                <a16:creationId xmlns:a16="http://schemas.microsoft.com/office/drawing/2014/main" id="{063B6EC6-D752-4EE7-908B-F8F19E8C7FEA}"/>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111313" y="0"/>
            <a:ext cx="1219200" cy="6858000"/>
          </a:xfrm>
          <a:prstGeom prst="line">
            <a:avLst/>
          </a:prstGeom>
          <a:ln w="9525">
            <a:solidFill>
              <a:schemeClr val="accent1">
                <a:lumMod val="75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EFECD4E8-AD3E-4228-82A2-9461958EA94D}"/>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3290979" y="3681413"/>
            <a:ext cx="4763558" cy="3176587"/>
          </a:xfrm>
          <a:prstGeom prst="line">
            <a:avLst/>
          </a:prstGeom>
          <a:ln w="9525">
            <a:solidFill>
              <a:schemeClr val="tx1">
                <a:lumMod val="50000"/>
                <a:lumOff val="50000"/>
                <a:alpha val="80000"/>
              </a:schemeClr>
            </a:solidFill>
          </a:ln>
        </p:spPr>
        <p:style>
          <a:lnRef idx="2">
            <a:schemeClr val="accent1"/>
          </a:lnRef>
          <a:fillRef idx="0">
            <a:schemeClr val="accent1"/>
          </a:fillRef>
          <a:effectRef idx="1">
            <a:schemeClr val="accent1"/>
          </a:effectRef>
          <a:fontRef idx="minor">
            <a:schemeClr val="tx1"/>
          </a:fontRef>
        </p:style>
      </p:cxnSp>
      <p:sp>
        <p:nvSpPr>
          <p:cNvPr id="31" name="Rectangle 23">
            <a:extLst>
              <a:ext uri="{FF2B5EF4-FFF2-40B4-BE49-F238E27FC236}">
                <a16:creationId xmlns:a16="http://schemas.microsoft.com/office/drawing/2014/main" id="{7E018740-5C2B-4A41-AC1A-7E68D1EC195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482568"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3" name="Rectangle 25">
            <a:extLst>
              <a:ext uri="{FF2B5EF4-FFF2-40B4-BE49-F238E27FC236}">
                <a16:creationId xmlns:a16="http://schemas.microsoft.com/office/drawing/2014/main" id="{166F75A4-C475-4941-8EE2-B80A06A2C1B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904534"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8" name="Isosceles Triangle 34">
            <a:extLst>
              <a:ext uri="{FF2B5EF4-FFF2-40B4-BE49-F238E27FC236}">
                <a16:creationId xmlns:a16="http://schemas.microsoft.com/office/drawing/2014/main" id="{A032553A-72E8-4B0D-8405-FF9771C9AF0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33425"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37" name="Rectangle 27">
            <a:extLst>
              <a:ext uri="{FF2B5EF4-FFF2-40B4-BE49-F238E27FC236}">
                <a16:creationId xmlns:a16="http://schemas.microsoft.com/office/drawing/2014/main" id="{765800AC-C3B9-498E-87BC-29FAE4C76B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35592"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9" name="Isosceles Triangle 38">
            <a:extLst>
              <a:ext uri="{FF2B5EF4-FFF2-40B4-BE49-F238E27FC236}">
                <a16:creationId xmlns:a16="http://schemas.microsoft.com/office/drawing/2014/main" id="{1F9D6ACB-2FF4-49F9-978A-E0D5327FC63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672758"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1" name="Freeform: Shape 40">
            <a:extLst>
              <a:ext uri="{FF2B5EF4-FFF2-40B4-BE49-F238E27FC236}">
                <a16:creationId xmlns:a16="http://schemas.microsoft.com/office/drawing/2014/main" id="{A5EC319D-0FEA-4B95-A3EA-01E35672C9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197631" y="-8467"/>
            <a:ext cx="5994369" cy="6866467"/>
          </a:xfrm>
          <a:custGeom>
            <a:avLst/>
            <a:gdLst>
              <a:gd name="connsiteX0" fmla="*/ 0 w 5994369"/>
              <a:gd name="connsiteY0" fmla="*/ 0 h 6866467"/>
              <a:gd name="connsiteX1" fmla="*/ 1249825 w 5994369"/>
              <a:gd name="connsiteY1" fmla="*/ 0 h 6866467"/>
              <a:gd name="connsiteX2" fmla="*/ 1249825 w 5994369"/>
              <a:gd name="connsiteY2" fmla="*/ 8467 h 6866467"/>
              <a:gd name="connsiteX3" fmla="*/ 5994369 w 5994369"/>
              <a:gd name="connsiteY3" fmla="*/ 8467 h 6866467"/>
              <a:gd name="connsiteX4" fmla="*/ 5994369 w 5994369"/>
              <a:gd name="connsiteY4" fmla="*/ 6866467 h 6866467"/>
              <a:gd name="connsiteX5" fmla="*/ 1249825 w 5994369"/>
              <a:gd name="connsiteY5" fmla="*/ 6866467 h 6866467"/>
              <a:gd name="connsiteX6" fmla="*/ 1109382 w 5994369"/>
              <a:gd name="connsiteY6" fmla="*/ 6866467 h 686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94369" h="6866467">
                <a:moveTo>
                  <a:pt x="0" y="0"/>
                </a:moveTo>
                <a:lnTo>
                  <a:pt x="1249825" y="0"/>
                </a:lnTo>
                <a:lnTo>
                  <a:pt x="1249825" y="8467"/>
                </a:lnTo>
                <a:lnTo>
                  <a:pt x="5994369" y="8467"/>
                </a:lnTo>
                <a:lnTo>
                  <a:pt x="5994369" y="6866467"/>
                </a:lnTo>
                <a:lnTo>
                  <a:pt x="1249825" y="6866467"/>
                </a:lnTo>
                <a:lnTo>
                  <a:pt x="1109382" y="6866467"/>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8" name="Graphic 7" descr="Board Room">
            <a:extLst>
              <a:ext uri="{FF2B5EF4-FFF2-40B4-BE49-F238E27FC236}">
                <a16:creationId xmlns:a16="http://schemas.microsoft.com/office/drawing/2014/main" id="{1F95B465-045C-4065-A28B-E5C554330CE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57251" y="1545062"/>
            <a:ext cx="3856774" cy="3856774"/>
          </a:xfrm>
          <a:prstGeom prst="rect">
            <a:avLst/>
          </a:prstGeom>
        </p:spPr>
      </p:pic>
      <p:sp>
        <p:nvSpPr>
          <p:cNvPr id="40" name="Content Placeholder 2"/>
          <p:cNvSpPr>
            <a:spLocks noGrp="1"/>
          </p:cNvSpPr>
          <p:nvPr>
            <p:ph idx="4294967295"/>
          </p:nvPr>
        </p:nvSpPr>
        <p:spPr>
          <a:xfrm>
            <a:off x="7181725" y="1076632"/>
            <a:ext cx="4512988" cy="5078635"/>
          </a:xfrm>
        </p:spPr>
        <p:txBody>
          <a:bodyPr vert="horz" lIns="91440" tIns="45720" rIns="91440" bIns="45720" rtlCol="0" anchor="t">
            <a:normAutofit/>
          </a:bodyPr>
          <a:lstStyle/>
          <a:p>
            <a:pPr>
              <a:lnSpc>
                <a:spcPct val="90000"/>
              </a:lnSpc>
            </a:pPr>
            <a:r>
              <a:rPr lang="en-US" sz="2000" dirty="0">
                <a:solidFill>
                  <a:srgbClr val="FFFFFF"/>
                </a:solidFill>
              </a:rPr>
              <a:t>Most service providers wouldn’t knowingly cross boundaries, but difficulties  in relationships do occur. Some common areas that can result in difficulties as follows:</a:t>
            </a:r>
          </a:p>
          <a:p>
            <a:pPr marL="914400" indent="-914400">
              <a:lnSpc>
                <a:spcPct val="90000"/>
              </a:lnSpc>
            </a:pPr>
            <a:endParaRPr lang="en-US" sz="2000" dirty="0">
              <a:solidFill>
                <a:srgbClr val="FFFFFF"/>
              </a:solidFill>
            </a:endParaRPr>
          </a:p>
          <a:p>
            <a:pPr marL="0" indent="0">
              <a:lnSpc>
                <a:spcPct val="90000"/>
              </a:lnSpc>
              <a:buNone/>
            </a:pPr>
            <a:r>
              <a:rPr lang="en-US" sz="2000" dirty="0">
                <a:solidFill>
                  <a:srgbClr val="FFFFFF"/>
                </a:solidFill>
              </a:rPr>
              <a:t>1. Self- disclosure</a:t>
            </a:r>
          </a:p>
          <a:p>
            <a:pPr marL="0" indent="0">
              <a:lnSpc>
                <a:spcPct val="90000"/>
              </a:lnSpc>
              <a:buNone/>
            </a:pPr>
            <a:r>
              <a:rPr lang="en-US" sz="2000" dirty="0">
                <a:solidFill>
                  <a:srgbClr val="FFFFFF"/>
                </a:solidFill>
              </a:rPr>
              <a:t>2. Giving or receiving gifts</a:t>
            </a:r>
          </a:p>
          <a:p>
            <a:pPr marL="0" indent="0">
              <a:lnSpc>
                <a:spcPct val="90000"/>
              </a:lnSpc>
              <a:buNone/>
            </a:pPr>
            <a:r>
              <a:rPr lang="en-US" sz="2000" dirty="0">
                <a:solidFill>
                  <a:srgbClr val="FFFFFF"/>
                </a:solidFill>
              </a:rPr>
              <a:t>3. Dual or overlapping relationships</a:t>
            </a:r>
          </a:p>
          <a:p>
            <a:pPr marL="0" indent="0">
              <a:lnSpc>
                <a:spcPct val="90000"/>
              </a:lnSpc>
              <a:buNone/>
            </a:pPr>
            <a:r>
              <a:rPr lang="en-US" sz="2000" dirty="0">
                <a:solidFill>
                  <a:srgbClr val="FFFFFF"/>
                </a:solidFill>
              </a:rPr>
              <a:t>4. Becoming friends</a:t>
            </a:r>
          </a:p>
          <a:p>
            <a:pPr marL="0" indent="0">
              <a:lnSpc>
                <a:spcPct val="90000"/>
              </a:lnSpc>
              <a:buNone/>
            </a:pPr>
            <a:r>
              <a:rPr lang="en-US" sz="2000" dirty="0">
                <a:solidFill>
                  <a:srgbClr val="FFFFFF"/>
                </a:solidFill>
              </a:rPr>
              <a:t>5. Romantic relationships</a:t>
            </a:r>
          </a:p>
          <a:p>
            <a:pPr>
              <a:lnSpc>
                <a:spcPct val="90000"/>
              </a:lnSpc>
              <a:buFont typeface="Wingdings" panose="05000000000000000000" pitchFamily="2" charset="2"/>
              <a:buChar char="v"/>
            </a:pPr>
            <a:endParaRPr lang="en-US" sz="1500" dirty="0">
              <a:solidFill>
                <a:srgbClr val="FFFFFF"/>
              </a:solidFill>
            </a:endParaRPr>
          </a:p>
        </p:txBody>
      </p:sp>
      <p:pic>
        <p:nvPicPr>
          <p:cNvPr id="4" name="Picture 3" descr="Problem Gambling Program at ACTC — A Chance to Change"/>
          <p:cNvPicPr/>
          <p:nvPr/>
        </p:nvPicPr>
        <p:blipFill>
          <a:blip r:embed="rId4">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1104148875"/>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40">
                                            <p:txEl>
                                              <p:pRg st="0" end="0"/>
                                            </p:txEl>
                                          </p:spTgt>
                                        </p:tgtEl>
                                        <p:attrNameLst>
                                          <p:attrName>style.visibility</p:attrName>
                                        </p:attrNameLst>
                                      </p:cBhvr>
                                      <p:to>
                                        <p:strVal val="visible"/>
                                      </p:to>
                                    </p:set>
                                    <p:animEffect transition="in" filter="randombar(horizontal)">
                                      <p:cBhvr>
                                        <p:cTn id="7" dur="500"/>
                                        <p:tgtEl>
                                          <p:spTgt spid="4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40">
                                            <p:txEl>
                                              <p:pRg st="2" end="2"/>
                                            </p:txEl>
                                          </p:spTgt>
                                        </p:tgtEl>
                                        <p:attrNameLst>
                                          <p:attrName>style.visibility</p:attrName>
                                        </p:attrNameLst>
                                      </p:cBhvr>
                                      <p:to>
                                        <p:strVal val="visible"/>
                                      </p:to>
                                    </p:set>
                                    <p:animEffect transition="in" filter="randombar(horizontal)">
                                      <p:cBhvr>
                                        <p:cTn id="12" dur="500"/>
                                        <p:tgtEl>
                                          <p:spTgt spid="40">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40">
                                            <p:txEl>
                                              <p:pRg st="3" end="3"/>
                                            </p:txEl>
                                          </p:spTgt>
                                        </p:tgtEl>
                                        <p:attrNameLst>
                                          <p:attrName>style.visibility</p:attrName>
                                        </p:attrNameLst>
                                      </p:cBhvr>
                                      <p:to>
                                        <p:strVal val="visible"/>
                                      </p:to>
                                    </p:set>
                                    <p:animEffect transition="in" filter="randombar(horizontal)">
                                      <p:cBhvr>
                                        <p:cTn id="17" dur="500"/>
                                        <p:tgtEl>
                                          <p:spTgt spid="40">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grpId="0" nodeType="clickEffect">
                                  <p:stCondLst>
                                    <p:cond delay="0"/>
                                  </p:stCondLst>
                                  <p:childTnLst>
                                    <p:set>
                                      <p:cBhvr>
                                        <p:cTn id="21" dur="1" fill="hold">
                                          <p:stCondLst>
                                            <p:cond delay="0"/>
                                          </p:stCondLst>
                                        </p:cTn>
                                        <p:tgtEl>
                                          <p:spTgt spid="40">
                                            <p:txEl>
                                              <p:pRg st="4" end="4"/>
                                            </p:txEl>
                                          </p:spTgt>
                                        </p:tgtEl>
                                        <p:attrNameLst>
                                          <p:attrName>style.visibility</p:attrName>
                                        </p:attrNameLst>
                                      </p:cBhvr>
                                      <p:to>
                                        <p:strVal val="visible"/>
                                      </p:to>
                                    </p:set>
                                    <p:animEffect transition="in" filter="randombar(horizontal)">
                                      <p:cBhvr>
                                        <p:cTn id="22" dur="500"/>
                                        <p:tgtEl>
                                          <p:spTgt spid="40">
                                            <p:txEl>
                                              <p:pRg st="4" end="4"/>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4" presetClass="entr" presetSubtype="10" fill="hold" grpId="0" nodeType="clickEffect">
                                  <p:stCondLst>
                                    <p:cond delay="0"/>
                                  </p:stCondLst>
                                  <p:childTnLst>
                                    <p:set>
                                      <p:cBhvr>
                                        <p:cTn id="26" dur="1" fill="hold">
                                          <p:stCondLst>
                                            <p:cond delay="0"/>
                                          </p:stCondLst>
                                        </p:cTn>
                                        <p:tgtEl>
                                          <p:spTgt spid="40">
                                            <p:txEl>
                                              <p:pRg st="5" end="5"/>
                                            </p:txEl>
                                          </p:spTgt>
                                        </p:tgtEl>
                                        <p:attrNameLst>
                                          <p:attrName>style.visibility</p:attrName>
                                        </p:attrNameLst>
                                      </p:cBhvr>
                                      <p:to>
                                        <p:strVal val="visible"/>
                                      </p:to>
                                    </p:set>
                                    <p:animEffect transition="in" filter="randombar(horizontal)">
                                      <p:cBhvr>
                                        <p:cTn id="27" dur="500"/>
                                        <p:tgtEl>
                                          <p:spTgt spid="40">
                                            <p:txEl>
                                              <p:pRg st="5" end="5"/>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4" presetClass="entr" presetSubtype="10" fill="hold" grpId="0" nodeType="clickEffect">
                                  <p:stCondLst>
                                    <p:cond delay="0"/>
                                  </p:stCondLst>
                                  <p:childTnLst>
                                    <p:set>
                                      <p:cBhvr>
                                        <p:cTn id="31" dur="1" fill="hold">
                                          <p:stCondLst>
                                            <p:cond delay="0"/>
                                          </p:stCondLst>
                                        </p:cTn>
                                        <p:tgtEl>
                                          <p:spTgt spid="40">
                                            <p:txEl>
                                              <p:pRg st="6" end="6"/>
                                            </p:txEl>
                                          </p:spTgt>
                                        </p:tgtEl>
                                        <p:attrNameLst>
                                          <p:attrName>style.visibility</p:attrName>
                                        </p:attrNameLst>
                                      </p:cBhvr>
                                      <p:to>
                                        <p:strVal val="visible"/>
                                      </p:to>
                                    </p:set>
                                    <p:animEffect transition="in" filter="randombar(horizontal)">
                                      <p:cBhvr>
                                        <p:cTn id="32" dur="500"/>
                                        <p:tgtEl>
                                          <p:spTgt spid="40">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build="p"/>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D6280969-F024-466D-A1DB-4F848C51DEF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2" name="Straight Connector 11">
              <a:extLst>
                <a:ext uri="{FF2B5EF4-FFF2-40B4-BE49-F238E27FC236}">
                  <a16:creationId xmlns:a16="http://schemas.microsoft.com/office/drawing/2014/main" id="{63FDD802-E6D8-4979-A1B9-BA705AE4DA87}"/>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BDE509DD-4B76-45F0-8144-02F1D7E1AE0C}"/>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sp>
          <p:nvSpPr>
            <p:cNvPr id="14" name="Rectangle 23">
              <a:extLst>
                <a:ext uri="{FF2B5EF4-FFF2-40B4-BE49-F238E27FC236}">
                  <a16:creationId xmlns:a16="http://schemas.microsoft.com/office/drawing/2014/main" id="{FEAEFD53-0220-48B1-9EA8-3EAE151E84E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6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5">
              <a:extLst>
                <a:ext uri="{FF2B5EF4-FFF2-40B4-BE49-F238E27FC236}">
                  <a16:creationId xmlns:a16="http://schemas.microsoft.com/office/drawing/2014/main" id="{92E7FABD-916D-4FF9-B5F3-44E53AFD39E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Isosceles Triangle 15">
              <a:extLst>
                <a:ext uri="{FF2B5EF4-FFF2-40B4-BE49-F238E27FC236}">
                  <a16:creationId xmlns:a16="http://schemas.microsoft.com/office/drawing/2014/main" id="{826F9772-AEFE-4C6D-82B6-1207069B86D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1">
                <a:lumMod val="75000"/>
                <a:alpha val="66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7">
              <a:extLst>
                <a:ext uri="{FF2B5EF4-FFF2-40B4-BE49-F238E27FC236}">
                  <a16:creationId xmlns:a16="http://schemas.microsoft.com/office/drawing/2014/main" id="{ACFBF3A9-B76A-4B4B-B6D7-CA4651F5C9D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1">
                <a:lumMod val="75000"/>
                <a:alpha val="5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8">
              <a:extLst>
                <a:ext uri="{FF2B5EF4-FFF2-40B4-BE49-F238E27FC236}">
                  <a16:creationId xmlns:a16="http://schemas.microsoft.com/office/drawing/2014/main" id="{BF0FAA0A-B682-4A83-BDD8-BCE0AB41C2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2">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9">
              <a:extLst>
                <a:ext uri="{FF2B5EF4-FFF2-40B4-BE49-F238E27FC236}">
                  <a16:creationId xmlns:a16="http://schemas.microsoft.com/office/drawing/2014/main" id="{7874A013-E5E2-4AE1-8E93-029A2B41EB7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2">
                <a:lumMod val="75000"/>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4355329E-E608-4F7A-B4EF-8FEF07D7552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lumMod val="75000"/>
                <a:alpha val="66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Isosceles Triangle 20">
              <a:extLst>
                <a:ext uri="{FF2B5EF4-FFF2-40B4-BE49-F238E27FC236}">
                  <a16:creationId xmlns:a16="http://schemas.microsoft.com/office/drawing/2014/main" id="{53D9BFDF-B250-44FF-9BD7-C204EFBFC19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70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23" name="Rectangle 22">
            <a:extLst>
              <a:ext uri="{FF2B5EF4-FFF2-40B4-BE49-F238E27FC236}">
                <a16:creationId xmlns:a16="http://schemas.microsoft.com/office/drawing/2014/main" id="{A65AC7D1-EAA9-48F5-B509-60A7F50BF7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useBgFill="1">
        <p:nvSpPr>
          <p:cNvPr id="25" name="Rectangle 24">
            <a:extLst>
              <a:ext uri="{FF2B5EF4-FFF2-40B4-BE49-F238E27FC236}">
                <a16:creationId xmlns:a16="http://schemas.microsoft.com/office/drawing/2014/main" id="{D6320AF9-619A-4175-865B-5663E1AEF4C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7" name="Straight Connector 26">
            <a:extLst>
              <a:ext uri="{FF2B5EF4-FFF2-40B4-BE49-F238E27FC236}">
                <a16:creationId xmlns:a16="http://schemas.microsoft.com/office/drawing/2014/main" id="{063B6EC6-D752-4EE7-908B-F8F19E8C7FEA}"/>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111313" y="0"/>
            <a:ext cx="1219200" cy="6858000"/>
          </a:xfrm>
          <a:prstGeom prst="line">
            <a:avLst/>
          </a:prstGeom>
          <a:ln w="9525">
            <a:solidFill>
              <a:schemeClr val="accent1">
                <a:lumMod val="75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EFECD4E8-AD3E-4228-82A2-9461958EA94D}"/>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3290979" y="3681413"/>
            <a:ext cx="4763558" cy="3176587"/>
          </a:xfrm>
          <a:prstGeom prst="line">
            <a:avLst/>
          </a:prstGeom>
          <a:ln w="9525">
            <a:solidFill>
              <a:schemeClr val="tx1">
                <a:lumMod val="50000"/>
                <a:lumOff val="50000"/>
                <a:alpha val="80000"/>
              </a:schemeClr>
            </a:solidFill>
          </a:ln>
        </p:spPr>
        <p:style>
          <a:lnRef idx="2">
            <a:schemeClr val="accent1"/>
          </a:lnRef>
          <a:fillRef idx="0">
            <a:schemeClr val="accent1"/>
          </a:fillRef>
          <a:effectRef idx="1">
            <a:schemeClr val="accent1"/>
          </a:effectRef>
          <a:fontRef idx="minor">
            <a:schemeClr val="tx1"/>
          </a:fontRef>
        </p:style>
      </p:cxnSp>
      <p:sp>
        <p:nvSpPr>
          <p:cNvPr id="31" name="Rectangle 23">
            <a:extLst>
              <a:ext uri="{FF2B5EF4-FFF2-40B4-BE49-F238E27FC236}">
                <a16:creationId xmlns:a16="http://schemas.microsoft.com/office/drawing/2014/main" id="{7E018740-5C2B-4A41-AC1A-7E68D1EC195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482568"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3" name="Rectangle 25">
            <a:extLst>
              <a:ext uri="{FF2B5EF4-FFF2-40B4-BE49-F238E27FC236}">
                <a16:creationId xmlns:a16="http://schemas.microsoft.com/office/drawing/2014/main" id="{166F75A4-C475-4941-8EE2-B80A06A2C1B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904534"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5" name="Isosceles Triangle 34">
            <a:extLst>
              <a:ext uri="{FF2B5EF4-FFF2-40B4-BE49-F238E27FC236}">
                <a16:creationId xmlns:a16="http://schemas.microsoft.com/office/drawing/2014/main" id="{A032553A-72E8-4B0D-8405-FF9771C9AF0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33425"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37" name="Rectangle 27">
            <a:extLst>
              <a:ext uri="{FF2B5EF4-FFF2-40B4-BE49-F238E27FC236}">
                <a16:creationId xmlns:a16="http://schemas.microsoft.com/office/drawing/2014/main" id="{765800AC-C3B9-498E-87BC-29FAE4C76B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35592"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9" name="Isosceles Triangle 38">
            <a:extLst>
              <a:ext uri="{FF2B5EF4-FFF2-40B4-BE49-F238E27FC236}">
                <a16:creationId xmlns:a16="http://schemas.microsoft.com/office/drawing/2014/main" id="{1F9D6ACB-2FF4-49F9-978A-E0D5327FC63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672758"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1" name="Freeform: Shape 40">
            <a:extLst>
              <a:ext uri="{FF2B5EF4-FFF2-40B4-BE49-F238E27FC236}">
                <a16:creationId xmlns:a16="http://schemas.microsoft.com/office/drawing/2014/main" id="{A5EC319D-0FEA-4B95-A3EA-01E35672C9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197631" y="-8467"/>
            <a:ext cx="5994369" cy="6866467"/>
          </a:xfrm>
          <a:custGeom>
            <a:avLst/>
            <a:gdLst>
              <a:gd name="connsiteX0" fmla="*/ 0 w 5994369"/>
              <a:gd name="connsiteY0" fmla="*/ 0 h 6866467"/>
              <a:gd name="connsiteX1" fmla="*/ 1249825 w 5994369"/>
              <a:gd name="connsiteY1" fmla="*/ 0 h 6866467"/>
              <a:gd name="connsiteX2" fmla="*/ 1249825 w 5994369"/>
              <a:gd name="connsiteY2" fmla="*/ 8467 h 6866467"/>
              <a:gd name="connsiteX3" fmla="*/ 5994369 w 5994369"/>
              <a:gd name="connsiteY3" fmla="*/ 8467 h 6866467"/>
              <a:gd name="connsiteX4" fmla="*/ 5994369 w 5994369"/>
              <a:gd name="connsiteY4" fmla="*/ 6866467 h 6866467"/>
              <a:gd name="connsiteX5" fmla="*/ 1249825 w 5994369"/>
              <a:gd name="connsiteY5" fmla="*/ 6866467 h 6866467"/>
              <a:gd name="connsiteX6" fmla="*/ 1109382 w 5994369"/>
              <a:gd name="connsiteY6" fmla="*/ 6866467 h 686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94369" h="6866467">
                <a:moveTo>
                  <a:pt x="0" y="0"/>
                </a:moveTo>
                <a:lnTo>
                  <a:pt x="1249825" y="0"/>
                </a:lnTo>
                <a:lnTo>
                  <a:pt x="1249825" y="8467"/>
                </a:lnTo>
                <a:lnTo>
                  <a:pt x="5994369" y="8467"/>
                </a:lnTo>
                <a:lnTo>
                  <a:pt x="5994369" y="6866467"/>
                </a:lnTo>
                <a:lnTo>
                  <a:pt x="1249825" y="6866467"/>
                </a:lnTo>
                <a:lnTo>
                  <a:pt x="1109382" y="6866467"/>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8" name="Graphic 7" descr="Onboarding">
            <a:extLst>
              <a:ext uri="{FF2B5EF4-FFF2-40B4-BE49-F238E27FC236}">
                <a16:creationId xmlns:a16="http://schemas.microsoft.com/office/drawing/2014/main" id="{F5F13BBA-C8FD-4D2A-B64A-1B8D8CC692CE}"/>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57251" y="1545062"/>
            <a:ext cx="3856774" cy="3856774"/>
          </a:xfrm>
          <a:prstGeom prst="rect">
            <a:avLst/>
          </a:prstGeom>
        </p:spPr>
      </p:pic>
      <p:sp>
        <p:nvSpPr>
          <p:cNvPr id="3" name="Content Placeholder 2"/>
          <p:cNvSpPr>
            <a:spLocks noGrp="1"/>
          </p:cNvSpPr>
          <p:nvPr>
            <p:ph idx="4294967295"/>
          </p:nvPr>
        </p:nvSpPr>
        <p:spPr>
          <a:xfrm>
            <a:off x="7181725" y="1091381"/>
            <a:ext cx="4512988" cy="5063886"/>
          </a:xfrm>
        </p:spPr>
        <p:txBody>
          <a:bodyPr vert="horz" lIns="91440" tIns="45720" rIns="91440" bIns="45720" rtlCol="0" anchor="t">
            <a:normAutofit/>
          </a:bodyPr>
          <a:lstStyle/>
          <a:p>
            <a:pPr marL="914400" indent="-914400">
              <a:lnSpc>
                <a:spcPct val="90000"/>
              </a:lnSpc>
            </a:pPr>
            <a:r>
              <a:rPr lang="en-US" sz="2800" b="1" dirty="0">
                <a:solidFill>
                  <a:srgbClr val="FFFFFF"/>
                </a:solidFill>
              </a:rPr>
              <a:t>Self-Disclosure</a:t>
            </a:r>
          </a:p>
          <a:p>
            <a:pPr marL="914400" indent="-914400">
              <a:lnSpc>
                <a:spcPct val="90000"/>
              </a:lnSpc>
            </a:pPr>
            <a:endParaRPr lang="en-US" sz="2000" b="1" dirty="0">
              <a:solidFill>
                <a:srgbClr val="FFFFFF"/>
              </a:solidFill>
            </a:endParaRPr>
          </a:p>
          <a:p>
            <a:pPr>
              <a:lnSpc>
                <a:spcPct val="90000"/>
              </a:lnSpc>
            </a:pPr>
            <a:r>
              <a:rPr lang="en-US" sz="2000" dirty="0">
                <a:solidFill>
                  <a:srgbClr val="FFFFFF"/>
                </a:solidFill>
              </a:rPr>
              <a:t>Although in some cases a degree of self disclosure may be appropriate, service providers need to be careful that the  purpose of the disclosure is for the client’s therapeutic goal. Too much self disclosure shifts the focus from the client to the provider and can confuse the client in terms of the roles and expectations of the relationship.</a:t>
            </a:r>
          </a:p>
        </p:txBody>
      </p:sp>
      <p:pic>
        <p:nvPicPr>
          <p:cNvPr id="4" name="Picture 3" descr="Problem Gambling Program at ACTC — A Chance to Change"/>
          <p:cNvPicPr/>
          <p:nvPr/>
        </p:nvPicPr>
        <p:blipFill>
          <a:blip r:embed="rId4">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2250816035"/>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randombar(horizontal)">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3">
                                            <p:txEl>
                                              <p:pRg st="2" end="2"/>
                                            </p:txEl>
                                          </p:spTgt>
                                        </p:tgtEl>
                                        <p:attrNameLst>
                                          <p:attrName>style.visibility</p:attrName>
                                        </p:attrNameLst>
                                      </p:cBhvr>
                                      <p:to>
                                        <p:strVal val="visible"/>
                                      </p:to>
                                    </p:set>
                                    <p:animEffect transition="in" filter="randombar(horizontal)">
                                      <p:cBhvr>
                                        <p:cTn id="12"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D6280969-F024-466D-A1DB-4F848C51DEF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2" name="Straight Connector 11">
              <a:extLst>
                <a:ext uri="{FF2B5EF4-FFF2-40B4-BE49-F238E27FC236}">
                  <a16:creationId xmlns:a16="http://schemas.microsoft.com/office/drawing/2014/main" id="{63FDD802-E6D8-4979-A1B9-BA705AE4DA87}"/>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BDE509DD-4B76-45F0-8144-02F1D7E1AE0C}"/>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sp>
          <p:nvSpPr>
            <p:cNvPr id="14" name="Rectangle 23">
              <a:extLst>
                <a:ext uri="{FF2B5EF4-FFF2-40B4-BE49-F238E27FC236}">
                  <a16:creationId xmlns:a16="http://schemas.microsoft.com/office/drawing/2014/main" id="{FEAEFD53-0220-48B1-9EA8-3EAE151E84E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6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5">
              <a:extLst>
                <a:ext uri="{FF2B5EF4-FFF2-40B4-BE49-F238E27FC236}">
                  <a16:creationId xmlns:a16="http://schemas.microsoft.com/office/drawing/2014/main" id="{92E7FABD-916D-4FF9-B5F3-44E53AFD39E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Isosceles Triangle 15">
              <a:extLst>
                <a:ext uri="{FF2B5EF4-FFF2-40B4-BE49-F238E27FC236}">
                  <a16:creationId xmlns:a16="http://schemas.microsoft.com/office/drawing/2014/main" id="{826F9772-AEFE-4C6D-82B6-1207069B86D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1">
                <a:lumMod val="75000"/>
                <a:alpha val="66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7">
              <a:extLst>
                <a:ext uri="{FF2B5EF4-FFF2-40B4-BE49-F238E27FC236}">
                  <a16:creationId xmlns:a16="http://schemas.microsoft.com/office/drawing/2014/main" id="{ACFBF3A9-B76A-4B4B-B6D7-CA4651F5C9D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1">
                <a:lumMod val="75000"/>
                <a:alpha val="5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8">
              <a:extLst>
                <a:ext uri="{FF2B5EF4-FFF2-40B4-BE49-F238E27FC236}">
                  <a16:creationId xmlns:a16="http://schemas.microsoft.com/office/drawing/2014/main" id="{BF0FAA0A-B682-4A83-BDD8-BCE0AB41C2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2">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9">
              <a:extLst>
                <a:ext uri="{FF2B5EF4-FFF2-40B4-BE49-F238E27FC236}">
                  <a16:creationId xmlns:a16="http://schemas.microsoft.com/office/drawing/2014/main" id="{7874A013-E5E2-4AE1-8E93-029A2B41EB7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2">
                <a:lumMod val="75000"/>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4355329E-E608-4F7A-B4EF-8FEF07D7552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lumMod val="75000"/>
                <a:alpha val="66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Isosceles Triangle 20">
              <a:extLst>
                <a:ext uri="{FF2B5EF4-FFF2-40B4-BE49-F238E27FC236}">
                  <a16:creationId xmlns:a16="http://schemas.microsoft.com/office/drawing/2014/main" id="{53D9BFDF-B250-44FF-9BD7-C204EFBFC19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70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23" name="Rectangle 22">
            <a:extLst>
              <a:ext uri="{FF2B5EF4-FFF2-40B4-BE49-F238E27FC236}">
                <a16:creationId xmlns:a16="http://schemas.microsoft.com/office/drawing/2014/main" id="{A65AC7D1-EAA9-48F5-B509-60A7F50BF7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useBgFill="1">
        <p:nvSpPr>
          <p:cNvPr id="25" name="Rectangle 24">
            <a:extLst>
              <a:ext uri="{FF2B5EF4-FFF2-40B4-BE49-F238E27FC236}">
                <a16:creationId xmlns:a16="http://schemas.microsoft.com/office/drawing/2014/main" id="{D6320AF9-619A-4175-865B-5663E1AEF4C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7" name="Straight Connector 26">
            <a:extLst>
              <a:ext uri="{FF2B5EF4-FFF2-40B4-BE49-F238E27FC236}">
                <a16:creationId xmlns:a16="http://schemas.microsoft.com/office/drawing/2014/main" id="{063B6EC6-D752-4EE7-908B-F8F19E8C7FEA}"/>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111313" y="0"/>
            <a:ext cx="1219200" cy="6858000"/>
          </a:xfrm>
          <a:prstGeom prst="line">
            <a:avLst/>
          </a:prstGeom>
          <a:ln w="9525">
            <a:solidFill>
              <a:schemeClr val="accent1">
                <a:lumMod val="75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EFECD4E8-AD3E-4228-82A2-9461958EA94D}"/>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3290979" y="3681413"/>
            <a:ext cx="4763558" cy="3176587"/>
          </a:xfrm>
          <a:prstGeom prst="line">
            <a:avLst/>
          </a:prstGeom>
          <a:ln w="9525">
            <a:solidFill>
              <a:schemeClr val="tx1">
                <a:lumMod val="50000"/>
                <a:lumOff val="50000"/>
                <a:alpha val="80000"/>
              </a:schemeClr>
            </a:solidFill>
          </a:ln>
        </p:spPr>
        <p:style>
          <a:lnRef idx="2">
            <a:schemeClr val="accent1"/>
          </a:lnRef>
          <a:fillRef idx="0">
            <a:schemeClr val="accent1"/>
          </a:fillRef>
          <a:effectRef idx="1">
            <a:schemeClr val="accent1"/>
          </a:effectRef>
          <a:fontRef idx="minor">
            <a:schemeClr val="tx1"/>
          </a:fontRef>
        </p:style>
      </p:cxnSp>
      <p:sp>
        <p:nvSpPr>
          <p:cNvPr id="31" name="Rectangle 23">
            <a:extLst>
              <a:ext uri="{FF2B5EF4-FFF2-40B4-BE49-F238E27FC236}">
                <a16:creationId xmlns:a16="http://schemas.microsoft.com/office/drawing/2014/main" id="{7E018740-5C2B-4A41-AC1A-7E68D1EC195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482568"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3" name="Rectangle 25">
            <a:extLst>
              <a:ext uri="{FF2B5EF4-FFF2-40B4-BE49-F238E27FC236}">
                <a16:creationId xmlns:a16="http://schemas.microsoft.com/office/drawing/2014/main" id="{166F75A4-C475-4941-8EE2-B80A06A2C1B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904534"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5" name="Isosceles Triangle 34">
            <a:extLst>
              <a:ext uri="{FF2B5EF4-FFF2-40B4-BE49-F238E27FC236}">
                <a16:creationId xmlns:a16="http://schemas.microsoft.com/office/drawing/2014/main" id="{A032553A-72E8-4B0D-8405-FF9771C9AF0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33425"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37" name="Rectangle 27">
            <a:extLst>
              <a:ext uri="{FF2B5EF4-FFF2-40B4-BE49-F238E27FC236}">
                <a16:creationId xmlns:a16="http://schemas.microsoft.com/office/drawing/2014/main" id="{765800AC-C3B9-498E-87BC-29FAE4C76B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35592"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9" name="Isosceles Triangle 38">
            <a:extLst>
              <a:ext uri="{FF2B5EF4-FFF2-40B4-BE49-F238E27FC236}">
                <a16:creationId xmlns:a16="http://schemas.microsoft.com/office/drawing/2014/main" id="{1F9D6ACB-2FF4-49F9-978A-E0D5327FC63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672758"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1" name="Freeform: Shape 40">
            <a:extLst>
              <a:ext uri="{FF2B5EF4-FFF2-40B4-BE49-F238E27FC236}">
                <a16:creationId xmlns:a16="http://schemas.microsoft.com/office/drawing/2014/main" id="{A5EC319D-0FEA-4B95-A3EA-01E35672C9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197631" y="-8467"/>
            <a:ext cx="5994369" cy="6866467"/>
          </a:xfrm>
          <a:custGeom>
            <a:avLst/>
            <a:gdLst>
              <a:gd name="connsiteX0" fmla="*/ 0 w 5994369"/>
              <a:gd name="connsiteY0" fmla="*/ 0 h 6866467"/>
              <a:gd name="connsiteX1" fmla="*/ 1249825 w 5994369"/>
              <a:gd name="connsiteY1" fmla="*/ 0 h 6866467"/>
              <a:gd name="connsiteX2" fmla="*/ 1249825 w 5994369"/>
              <a:gd name="connsiteY2" fmla="*/ 8467 h 6866467"/>
              <a:gd name="connsiteX3" fmla="*/ 5994369 w 5994369"/>
              <a:gd name="connsiteY3" fmla="*/ 8467 h 6866467"/>
              <a:gd name="connsiteX4" fmla="*/ 5994369 w 5994369"/>
              <a:gd name="connsiteY4" fmla="*/ 6866467 h 6866467"/>
              <a:gd name="connsiteX5" fmla="*/ 1249825 w 5994369"/>
              <a:gd name="connsiteY5" fmla="*/ 6866467 h 6866467"/>
              <a:gd name="connsiteX6" fmla="*/ 1109382 w 5994369"/>
              <a:gd name="connsiteY6" fmla="*/ 6866467 h 686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94369" h="6866467">
                <a:moveTo>
                  <a:pt x="0" y="0"/>
                </a:moveTo>
                <a:lnTo>
                  <a:pt x="1249825" y="0"/>
                </a:lnTo>
                <a:lnTo>
                  <a:pt x="1249825" y="8467"/>
                </a:lnTo>
                <a:lnTo>
                  <a:pt x="5994369" y="8467"/>
                </a:lnTo>
                <a:lnTo>
                  <a:pt x="5994369" y="6866467"/>
                </a:lnTo>
                <a:lnTo>
                  <a:pt x="1249825" y="6866467"/>
                </a:lnTo>
                <a:lnTo>
                  <a:pt x="1109382" y="6866467"/>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8" name="Graphic 7" descr="Gift Card">
            <a:extLst>
              <a:ext uri="{FF2B5EF4-FFF2-40B4-BE49-F238E27FC236}">
                <a16:creationId xmlns:a16="http://schemas.microsoft.com/office/drawing/2014/main" id="{A7D59E20-F8DF-4B66-986B-D656D330CB43}"/>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57251" y="1545062"/>
            <a:ext cx="3856774" cy="3856774"/>
          </a:xfrm>
          <a:prstGeom prst="rect">
            <a:avLst/>
          </a:prstGeom>
        </p:spPr>
      </p:pic>
      <p:sp>
        <p:nvSpPr>
          <p:cNvPr id="3" name="Content Placeholder 2"/>
          <p:cNvSpPr>
            <a:spLocks noGrp="1"/>
          </p:cNvSpPr>
          <p:nvPr>
            <p:ph idx="4294967295"/>
          </p:nvPr>
        </p:nvSpPr>
        <p:spPr>
          <a:xfrm>
            <a:off x="7001494" y="631253"/>
            <a:ext cx="4512988" cy="5587025"/>
          </a:xfrm>
        </p:spPr>
        <p:txBody>
          <a:bodyPr vert="horz" lIns="91440" tIns="45720" rIns="91440" bIns="45720" rtlCol="0" anchor="t">
            <a:normAutofit/>
          </a:bodyPr>
          <a:lstStyle/>
          <a:p>
            <a:pPr marL="914400" indent="-914400">
              <a:lnSpc>
                <a:spcPct val="90000"/>
              </a:lnSpc>
            </a:pPr>
            <a:r>
              <a:rPr lang="en-US" sz="2000" b="1" dirty="0">
                <a:solidFill>
                  <a:srgbClr val="FFFFFF"/>
                </a:solidFill>
              </a:rPr>
              <a:t>Giving or Receiving Gifts</a:t>
            </a:r>
          </a:p>
          <a:p>
            <a:pPr marL="914400" indent="-914400">
              <a:lnSpc>
                <a:spcPct val="90000"/>
              </a:lnSpc>
            </a:pPr>
            <a:endParaRPr lang="en-US" b="1" dirty="0">
              <a:solidFill>
                <a:srgbClr val="FFFFFF"/>
              </a:solidFill>
            </a:endParaRPr>
          </a:p>
          <a:p>
            <a:pPr marL="0" indent="0">
              <a:lnSpc>
                <a:spcPct val="90000"/>
              </a:lnSpc>
              <a:buNone/>
            </a:pPr>
            <a:r>
              <a:rPr lang="en-US" dirty="0">
                <a:solidFill>
                  <a:srgbClr val="FFFFFF"/>
                </a:solidFill>
              </a:rPr>
              <a:t>Service providers should not offer or accept gifts of more than token value from their clients. Doing so may pressure the other party to reciprocate the gift and affect the quality of care. </a:t>
            </a:r>
          </a:p>
          <a:p>
            <a:pPr>
              <a:lnSpc>
                <a:spcPct val="90000"/>
              </a:lnSpc>
            </a:pPr>
            <a:endParaRPr lang="en-US" dirty="0">
              <a:solidFill>
                <a:srgbClr val="FFFFFF"/>
              </a:solidFill>
            </a:endParaRPr>
          </a:p>
          <a:p>
            <a:pPr marL="0" indent="0">
              <a:lnSpc>
                <a:spcPct val="90000"/>
              </a:lnSpc>
              <a:buNone/>
            </a:pPr>
            <a:r>
              <a:rPr lang="en-US" dirty="0">
                <a:solidFill>
                  <a:srgbClr val="FFFFFF"/>
                </a:solidFill>
              </a:rPr>
              <a:t>For example, a client who receives a gift from a provider could feel pressured to reciprocate to avoid receiving inferior care. </a:t>
            </a:r>
          </a:p>
          <a:p>
            <a:pPr>
              <a:lnSpc>
                <a:spcPct val="90000"/>
              </a:lnSpc>
            </a:pPr>
            <a:endParaRPr lang="en-US" dirty="0">
              <a:solidFill>
                <a:srgbClr val="FFFFFF"/>
              </a:solidFill>
            </a:endParaRPr>
          </a:p>
          <a:p>
            <a:pPr marL="0" indent="0">
              <a:lnSpc>
                <a:spcPct val="90000"/>
              </a:lnSpc>
              <a:buNone/>
            </a:pPr>
            <a:r>
              <a:rPr lang="en-US" dirty="0">
                <a:solidFill>
                  <a:srgbClr val="FFFFFF"/>
                </a:solidFill>
              </a:rPr>
              <a:t>Or a provider who accepts a significant gift from a client risks altering the therapeutic relationship, and could feel pressured to reciprocate by offering special care. </a:t>
            </a:r>
          </a:p>
          <a:p>
            <a:pPr marL="914400" indent="-914400">
              <a:lnSpc>
                <a:spcPct val="90000"/>
              </a:lnSpc>
            </a:pPr>
            <a:endParaRPr lang="en-US" sz="1100" dirty="0">
              <a:solidFill>
                <a:srgbClr val="FFFFFF"/>
              </a:solidFill>
            </a:endParaRPr>
          </a:p>
        </p:txBody>
      </p:sp>
      <p:pic>
        <p:nvPicPr>
          <p:cNvPr id="4" name="Picture 3" descr="Problem Gambling Program at ACTC — A Chance to Change"/>
          <p:cNvPicPr/>
          <p:nvPr/>
        </p:nvPicPr>
        <p:blipFill>
          <a:blip r:embed="rId4">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1703569174"/>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randombar(horizontal)">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3">
                                            <p:txEl>
                                              <p:pRg st="2" end="2"/>
                                            </p:txEl>
                                          </p:spTgt>
                                        </p:tgtEl>
                                        <p:attrNameLst>
                                          <p:attrName>style.visibility</p:attrName>
                                        </p:attrNameLst>
                                      </p:cBhvr>
                                      <p:to>
                                        <p:strVal val="visible"/>
                                      </p:to>
                                    </p:set>
                                    <p:animEffect transition="in" filter="randombar(horizontal)">
                                      <p:cBhvr>
                                        <p:cTn id="12" dur="500"/>
                                        <p:tgtEl>
                                          <p:spTgt spid="3">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animEffect transition="in" filter="randombar(horizontal)">
                                      <p:cBhvr>
                                        <p:cTn id="17" dur="500"/>
                                        <p:tgtEl>
                                          <p:spTgt spid="3">
                                            <p:txEl>
                                              <p:pRg st="4" end="4"/>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grpId="0" nodeType="clickEffect">
                                  <p:stCondLst>
                                    <p:cond delay="0"/>
                                  </p:stCondLst>
                                  <p:childTnLst>
                                    <p:set>
                                      <p:cBhvr>
                                        <p:cTn id="21" dur="1" fill="hold">
                                          <p:stCondLst>
                                            <p:cond delay="0"/>
                                          </p:stCondLst>
                                        </p:cTn>
                                        <p:tgtEl>
                                          <p:spTgt spid="3">
                                            <p:txEl>
                                              <p:pRg st="6" end="6"/>
                                            </p:txEl>
                                          </p:spTgt>
                                        </p:tgtEl>
                                        <p:attrNameLst>
                                          <p:attrName>style.visibility</p:attrName>
                                        </p:attrNameLst>
                                      </p:cBhvr>
                                      <p:to>
                                        <p:strVal val="visible"/>
                                      </p:to>
                                    </p:set>
                                    <p:animEffect transition="in" filter="randombar(horizontal)">
                                      <p:cBhvr>
                                        <p:cTn id="22"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947CDE17-06F4-4FCE-8BFE-AD89EACB709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1" name="Straight Connector 10">
              <a:extLst>
                <a:ext uri="{FF2B5EF4-FFF2-40B4-BE49-F238E27FC236}">
                  <a16:creationId xmlns:a16="http://schemas.microsoft.com/office/drawing/2014/main" id="{4A64534B-C7D9-476B-876D-0A9259D5027E}"/>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C527E124-CDC8-4D04-848D-E43E18F42545}"/>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sp>
          <p:nvSpPr>
            <p:cNvPr id="13" name="Rectangle 23">
              <a:extLst>
                <a:ext uri="{FF2B5EF4-FFF2-40B4-BE49-F238E27FC236}">
                  <a16:creationId xmlns:a16="http://schemas.microsoft.com/office/drawing/2014/main" id="{A768FF94-39B1-44FB-9670-D6F5007FB81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6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 name="Rectangle 25">
              <a:extLst>
                <a:ext uri="{FF2B5EF4-FFF2-40B4-BE49-F238E27FC236}">
                  <a16:creationId xmlns:a16="http://schemas.microsoft.com/office/drawing/2014/main" id="{FCE6337A-0F72-4D0B-81DA-748DC80AB66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Isosceles Triangle 14">
              <a:extLst>
                <a:ext uri="{FF2B5EF4-FFF2-40B4-BE49-F238E27FC236}">
                  <a16:creationId xmlns:a16="http://schemas.microsoft.com/office/drawing/2014/main" id="{2972CF86-A510-4E29-8CED-C0612D080F1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1">
                <a:lumMod val="75000"/>
                <a:alpha val="66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Rectangle 27">
              <a:extLst>
                <a:ext uri="{FF2B5EF4-FFF2-40B4-BE49-F238E27FC236}">
                  <a16:creationId xmlns:a16="http://schemas.microsoft.com/office/drawing/2014/main" id="{51B0A8D9-B28B-4CE3-8AB6-6633ADD997A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1">
                <a:lumMod val="75000"/>
                <a:alpha val="5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8">
              <a:extLst>
                <a:ext uri="{FF2B5EF4-FFF2-40B4-BE49-F238E27FC236}">
                  <a16:creationId xmlns:a16="http://schemas.microsoft.com/office/drawing/2014/main" id="{525DA9CC-B1B1-4F33-9ED2-89012EA5B49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2">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9">
              <a:extLst>
                <a:ext uri="{FF2B5EF4-FFF2-40B4-BE49-F238E27FC236}">
                  <a16:creationId xmlns:a16="http://schemas.microsoft.com/office/drawing/2014/main" id="{6AE546F2-92C0-4C9C-BF28-052A7D0A3B7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2">
                <a:lumMod val="75000"/>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Isosceles Triangle 18">
              <a:extLst>
                <a:ext uri="{FF2B5EF4-FFF2-40B4-BE49-F238E27FC236}">
                  <a16:creationId xmlns:a16="http://schemas.microsoft.com/office/drawing/2014/main" id="{1111385C-91E7-44E8-AAE5-019E48D76FF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lumMod val="75000"/>
                <a:alpha val="66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54455A30-C651-4002-BE70-2A0F05BA38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70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22" name="Rectangle 21">
            <a:extLst>
              <a:ext uri="{FF2B5EF4-FFF2-40B4-BE49-F238E27FC236}">
                <a16:creationId xmlns:a16="http://schemas.microsoft.com/office/drawing/2014/main" id="{CB5AA8A5-25CC-4295-892F-367FCDAF2BF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 name="Group 23">
            <a:extLst>
              <a:ext uri="{FF2B5EF4-FFF2-40B4-BE49-F238E27FC236}">
                <a16:creationId xmlns:a16="http://schemas.microsoft.com/office/drawing/2014/main" id="{09DD65AA-8280-4962-92F3-DF1CB53349DB}"/>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979068" y="-8467"/>
            <a:ext cx="4766733" cy="6866467"/>
            <a:chOff x="7425267" y="-8467"/>
            <a:chExt cx="4766733" cy="6866467"/>
          </a:xfrm>
        </p:grpSpPr>
        <p:cxnSp>
          <p:nvCxnSpPr>
            <p:cNvPr id="25" name="Straight Connector 24">
              <a:extLst>
                <a:ext uri="{FF2B5EF4-FFF2-40B4-BE49-F238E27FC236}">
                  <a16:creationId xmlns:a16="http://schemas.microsoft.com/office/drawing/2014/main" id="{88942788-FC6D-44C2-BFC1-6F064710DA0C}"/>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rgbClr val="BFBFBF">
                  <a:alpha val="75000"/>
                </a:srgb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01093AC6-E5C2-4894-A520-5BE11049F27B}"/>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rgbClr val="BFBFBF">
                  <a:alpha val="80000"/>
                </a:srgbClr>
              </a:solidFill>
            </a:ln>
          </p:spPr>
          <p:style>
            <a:lnRef idx="2">
              <a:schemeClr val="accent1"/>
            </a:lnRef>
            <a:fillRef idx="0">
              <a:schemeClr val="accent1"/>
            </a:fillRef>
            <a:effectRef idx="1">
              <a:schemeClr val="accent1"/>
            </a:effectRef>
            <a:fontRef idx="minor">
              <a:schemeClr val="tx1"/>
            </a:fontRef>
          </p:style>
        </p:cxnSp>
        <p:sp>
          <p:nvSpPr>
            <p:cNvPr id="27" name="Rectangle 23">
              <a:extLst>
                <a:ext uri="{FF2B5EF4-FFF2-40B4-BE49-F238E27FC236}">
                  <a16:creationId xmlns:a16="http://schemas.microsoft.com/office/drawing/2014/main" id="{F2EF9281-EAD8-4973-938C-52DECCD0F64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8" name="Rectangle 25">
              <a:extLst>
                <a:ext uri="{FF2B5EF4-FFF2-40B4-BE49-F238E27FC236}">
                  <a16:creationId xmlns:a16="http://schemas.microsoft.com/office/drawing/2014/main" id="{F4D52681-7A79-4750-8E02-7C30DBAFE9E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9" name="Isosceles Triangle 28">
              <a:extLst>
                <a:ext uri="{FF2B5EF4-FFF2-40B4-BE49-F238E27FC236}">
                  <a16:creationId xmlns:a16="http://schemas.microsoft.com/office/drawing/2014/main" id="{F132E88E-8003-49D3-88BD-E18DF69650A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1">
                <a:lumMod val="75000"/>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30" name="Rectangle 27">
              <a:extLst>
                <a:ext uri="{FF2B5EF4-FFF2-40B4-BE49-F238E27FC236}">
                  <a16:creationId xmlns:a16="http://schemas.microsoft.com/office/drawing/2014/main" id="{8C986A99-157C-40D0-97AD-371B6F55E3F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1">
                <a:lumMod val="75000"/>
                <a:alpha val="6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1" name="Rectangle 28">
              <a:extLst>
                <a:ext uri="{FF2B5EF4-FFF2-40B4-BE49-F238E27FC236}">
                  <a16:creationId xmlns:a16="http://schemas.microsoft.com/office/drawing/2014/main" id="{264123D5-6D32-4F54-BAD5-43A5BAF6AF6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2" name="Rectangle 29">
              <a:extLst>
                <a:ext uri="{FF2B5EF4-FFF2-40B4-BE49-F238E27FC236}">
                  <a16:creationId xmlns:a16="http://schemas.microsoft.com/office/drawing/2014/main" id="{5FCA8C06-6A3E-4C39-9EF2-11798733198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33" name="Isosceles Triangle 32">
              <a:extLst>
                <a:ext uri="{FF2B5EF4-FFF2-40B4-BE49-F238E27FC236}">
                  <a16:creationId xmlns:a16="http://schemas.microsoft.com/office/drawing/2014/main" id="{3F93416A-6C44-4D77-A94A-DEBC035EA62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35" name="Rectangle 34">
            <a:extLst>
              <a:ext uri="{FF2B5EF4-FFF2-40B4-BE49-F238E27FC236}">
                <a16:creationId xmlns:a16="http://schemas.microsoft.com/office/drawing/2014/main" id="{24C6BC13-FB1E-48CC-B421-3D06039728B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742625" y="0"/>
            <a:ext cx="644937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graphicFrame>
        <p:nvGraphicFramePr>
          <p:cNvPr id="6" name="Content Placeholder 2">
            <a:extLst>
              <a:ext uri="{FF2B5EF4-FFF2-40B4-BE49-F238E27FC236}">
                <a16:creationId xmlns:a16="http://schemas.microsoft.com/office/drawing/2014/main" id="{4D4366C8-85A6-419C-80CE-AE54D577757C}"/>
              </a:ext>
            </a:extLst>
          </p:cNvPr>
          <p:cNvGraphicFramePr>
            <a:graphicFrameLocks noGrp="1"/>
          </p:cNvGraphicFramePr>
          <p:nvPr>
            <p:ph idx="4294967295"/>
            <p:extLst>
              <p:ext uri="{D42A27DB-BD31-4B8C-83A1-F6EECF244321}">
                <p14:modId xmlns:p14="http://schemas.microsoft.com/office/powerpoint/2010/main" val="603393032"/>
              </p:ext>
            </p:extLst>
          </p:nvPr>
        </p:nvGraphicFramePr>
        <p:xfrm>
          <a:off x="4852543" y="944564"/>
          <a:ext cx="6692814" cy="482319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767299456"/>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 name="Group 29">
            <a:extLst>
              <a:ext uri="{FF2B5EF4-FFF2-40B4-BE49-F238E27FC236}">
                <a16:creationId xmlns:a16="http://schemas.microsoft.com/office/drawing/2014/main" id="{E4951899-B99C-47AB-9C7C-16264D7A14C5}"/>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31" name="Straight Connector 30">
              <a:extLst>
                <a:ext uri="{FF2B5EF4-FFF2-40B4-BE49-F238E27FC236}">
                  <a16:creationId xmlns:a16="http://schemas.microsoft.com/office/drawing/2014/main" id="{B94D217E-92A1-48B2-B6BF-8B6A35AF9DDA}"/>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69582FD9-95AB-4339-8A07-BAD420BE104B}"/>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sp>
          <p:nvSpPr>
            <p:cNvPr id="33" name="Rectangle 23">
              <a:extLst>
                <a:ext uri="{FF2B5EF4-FFF2-40B4-BE49-F238E27FC236}">
                  <a16:creationId xmlns:a16="http://schemas.microsoft.com/office/drawing/2014/main" id="{6778DC79-DE09-4F89-81B1-275C542D7F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6000"/>
              </a:schemeClr>
            </a:solidFill>
            <a:ln>
              <a:noFill/>
            </a:ln>
            <a:effectLst/>
          </p:spPr>
          <p:style>
            <a:lnRef idx="1">
              <a:schemeClr val="accent1"/>
            </a:lnRef>
            <a:fillRef idx="3">
              <a:schemeClr val="accent1"/>
            </a:fillRef>
            <a:effectRef idx="2">
              <a:schemeClr val="accent1"/>
            </a:effectRef>
            <a:fontRef idx="minor">
              <a:schemeClr val="lt1"/>
            </a:fontRef>
          </p:style>
        </p:sp>
        <p:sp>
          <p:nvSpPr>
            <p:cNvPr id="34" name="Rectangle 25">
              <a:extLst>
                <a:ext uri="{FF2B5EF4-FFF2-40B4-BE49-F238E27FC236}">
                  <a16:creationId xmlns:a16="http://schemas.microsoft.com/office/drawing/2014/main" id="{EAEC370A-1F34-4D8E-B065-81F6F568AA7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5" name="Isosceles Triangle 34">
              <a:extLst>
                <a:ext uri="{FF2B5EF4-FFF2-40B4-BE49-F238E27FC236}">
                  <a16:creationId xmlns:a16="http://schemas.microsoft.com/office/drawing/2014/main" id="{A816EDF3-D9EE-488C-AFDC-0223815139E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1">
                <a:lumMod val="75000"/>
                <a:alpha val="66000"/>
              </a:schemeClr>
            </a:solidFill>
            <a:ln>
              <a:noFill/>
            </a:ln>
            <a:effectLst/>
          </p:spPr>
          <p:style>
            <a:lnRef idx="1">
              <a:schemeClr val="accent1"/>
            </a:lnRef>
            <a:fillRef idx="3">
              <a:schemeClr val="accent1"/>
            </a:fillRef>
            <a:effectRef idx="2">
              <a:schemeClr val="accent1"/>
            </a:effectRef>
            <a:fontRef idx="minor">
              <a:schemeClr val="lt1"/>
            </a:fontRef>
          </p:style>
        </p:sp>
        <p:sp>
          <p:nvSpPr>
            <p:cNvPr id="36" name="Rectangle 27">
              <a:extLst>
                <a:ext uri="{FF2B5EF4-FFF2-40B4-BE49-F238E27FC236}">
                  <a16:creationId xmlns:a16="http://schemas.microsoft.com/office/drawing/2014/main" id="{E8330BD4-97D9-4D24-815A-0E557B04F96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1">
                <a:lumMod val="75000"/>
                <a:alpha val="5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7" name="Rectangle 28">
              <a:extLst>
                <a:ext uri="{FF2B5EF4-FFF2-40B4-BE49-F238E27FC236}">
                  <a16:creationId xmlns:a16="http://schemas.microsoft.com/office/drawing/2014/main" id="{EA8EDE67-BAC0-478C-99D9-BBC5AD53208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2">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8" name="Rectangle 29">
              <a:extLst>
                <a:ext uri="{FF2B5EF4-FFF2-40B4-BE49-F238E27FC236}">
                  <a16:creationId xmlns:a16="http://schemas.microsoft.com/office/drawing/2014/main" id="{33DFB3F3-2523-4F1F-BC2B-B97C172F2C4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2">
                <a:lumMod val="75000"/>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9" name="Isosceles Triangle 38">
              <a:extLst>
                <a:ext uri="{FF2B5EF4-FFF2-40B4-BE49-F238E27FC236}">
                  <a16:creationId xmlns:a16="http://schemas.microsoft.com/office/drawing/2014/main" id="{5E5660E4-7443-4FCC-AD43-9D1AE972B5C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lumMod val="75000"/>
                <a:alpha val="66000"/>
              </a:schemeClr>
            </a:solidFill>
            <a:ln>
              <a:noFill/>
            </a:ln>
            <a:effectLst/>
          </p:spPr>
          <p:style>
            <a:lnRef idx="1">
              <a:schemeClr val="accent1"/>
            </a:lnRef>
            <a:fillRef idx="3">
              <a:schemeClr val="accent1"/>
            </a:fillRef>
            <a:effectRef idx="2">
              <a:schemeClr val="accent1"/>
            </a:effectRef>
            <a:fontRef idx="minor">
              <a:schemeClr val="lt1"/>
            </a:fontRef>
          </p:style>
        </p:sp>
        <p:sp>
          <p:nvSpPr>
            <p:cNvPr id="40" name="Isosceles Triangle 39">
              <a:extLst>
                <a:ext uri="{FF2B5EF4-FFF2-40B4-BE49-F238E27FC236}">
                  <a16:creationId xmlns:a16="http://schemas.microsoft.com/office/drawing/2014/main" id="{4EDF9C36-B365-4426-85B9-82E0DE187A5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70000"/>
              </a:schemeClr>
            </a:solidFill>
            <a:ln>
              <a:noFill/>
            </a:ln>
            <a:effectLst/>
          </p:spPr>
          <p:style>
            <a:lnRef idx="1">
              <a:schemeClr val="accent1"/>
            </a:lnRef>
            <a:fillRef idx="3">
              <a:schemeClr val="accent1"/>
            </a:fillRef>
            <a:effectRef idx="2">
              <a:schemeClr val="accent1"/>
            </a:effectRef>
            <a:fontRef idx="minor">
              <a:schemeClr val="lt1"/>
            </a:fontRef>
          </p:style>
        </p:sp>
      </p:grpSp>
      <p:pic>
        <p:nvPicPr>
          <p:cNvPr id="5" name="Picture 4" descr="A group of colorful circles&#10;&#10;Description automatically generated with low confidence">
            <a:extLst>
              <a:ext uri="{FF2B5EF4-FFF2-40B4-BE49-F238E27FC236}">
                <a16:creationId xmlns:a16="http://schemas.microsoft.com/office/drawing/2014/main" id="{CC75E300-0A7B-4B31-829E-85C1609DEC7E}"/>
              </a:ext>
            </a:extLst>
          </p:cNvPr>
          <p:cNvPicPr>
            <a:picLocks noChangeAspect="1"/>
          </p:cNvPicPr>
          <p:nvPr/>
        </p:nvPicPr>
        <p:blipFill rotWithShape="1">
          <a:blip r:embed="rId2">
            <a:extLst>
              <a:ext uri="{837473B0-CC2E-450A-ABE3-18F120FF3D39}">
                <a1611:picAttrSrcUrl xmlns:a1611="http://schemas.microsoft.com/office/drawing/2016/11/main" r:id="rId3"/>
              </a:ext>
            </a:extLst>
          </a:blip>
          <a:srcRect l="9091" t="8528" b="3810"/>
          <a:stretch/>
        </p:blipFill>
        <p:spPr>
          <a:xfrm>
            <a:off x="1" y="10"/>
            <a:ext cx="12191999" cy="6857990"/>
          </a:xfrm>
          <a:prstGeom prst="rect">
            <a:avLst/>
          </a:prstGeom>
        </p:spPr>
      </p:pic>
      <p:sp>
        <p:nvSpPr>
          <p:cNvPr id="42" name="Isosceles Triangle 41">
            <a:extLst>
              <a:ext uri="{FF2B5EF4-FFF2-40B4-BE49-F238E27FC236}">
                <a16:creationId xmlns:a16="http://schemas.microsoft.com/office/drawing/2014/main" id="{2A4588C6-4069-4731-BFB4-10F1E6D3784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0" y="0"/>
            <a:ext cx="842596" cy="5666154"/>
          </a:xfrm>
          <a:prstGeom prst="triangle">
            <a:avLst>
              <a:gd name="adj" fmla="val 10000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sp>
        <p:nvSpPr>
          <p:cNvPr id="44" name="Parallelogram 43">
            <a:extLst>
              <a:ext uri="{FF2B5EF4-FFF2-40B4-BE49-F238E27FC236}">
                <a16:creationId xmlns:a16="http://schemas.microsoft.com/office/drawing/2014/main" id="{23370524-0FE7-41B4-ABCF-7FB26B6CF1F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624188" y="0"/>
            <a:ext cx="9372600" cy="6858000"/>
          </a:xfrm>
          <a:prstGeom prst="parallelogram">
            <a:avLst>
              <a:gd name="adj" fmla="val 14937"/>
            </a:avLst>
          </a:prstGeom>
          <a:solidFill>
            <a:schemeClr val="bg1">
              <a:alpha val="9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46" name="Straight Connector 45">
            <a:extLst>
              <a:ext uri="{FF2B5EF4-FFF2-40B4-BE49-F238E27FC236}">
                <a16:creationId xmlns:a16="http://schemas.microsoft.com/office/drawing/2014/main" id="{E0A9CA40-1F57-4A6D-ACDA-F720AA468CF6}"/>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48" name="Straight Connector 47">
            <a:extLst>
              <a:ext uri="{FF2B5EF4-FFF2-40B4-BE49-F238E27FC236}">
                <a16:creationId xmlns:a16="http://schemas.microsoft.com/office/drawing/2014/main" id="{B2A94EDB-B0FE-4678-8E69-0F137AE3BE6C}"/>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50" name="Rectangle 23">
            <a:extLst>
              <a:ext uri="{FF2B5EF4-FFF2-40B4-BE49-F238E27FC236}">
                <a16:creationId xmlns:a16="http://schemas.microsoft.com/office/drawing/2014/main" id="{4E93B92B-0DD5-4277-9D69-972ABADC355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2" name="Rectangle 25">
            <a:extLst>
              <a:ext uri="{FF2B5EF4-FFF2-40B4-BE49-F238E27FC236}">
                <a16:creationId xmlns:a16="http://schemas.microsoft.com/office/drawing/2014/main" id="{7CE87768-354E-4E3F-8202-9F387CF5059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4" name="Isosceles Triangle 53">
            <a:extLst>
              <a:ext uri="{FF2B5EF4-FFF2-40B4-BE49-F238E27FC236}">
                <a16:creationId xmlns:a16="http://schemas.microsoft.com/office/drawing/2014/main" id="{09E5B98F-BD75-4A30-BF72-0A91074702F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3" name="Content Placeholder 2"/>
          <p:cNvSpPr>
            <a:spLocks noGrp="1"/>
          </p:cNvSpPr>
          <p:nvPr>
            <p:ph idx="4294967295"/>
          </p:nvPr>
        </p:nvSpPr>
        <p:spPr>
          <a:xfrm>
            <a:off x="2579569" y="560438"/>
            <a:ext cx="7183863" cy="5471652"/>
          </a:xfrm>
        </p:spPr>
        <p:txBody>
          <a:bodyPr vert="horz" lIns="91440" tIns="45720" rIns="91440" bIns="45720" rtlCol="0">
            <a:normAutofit/>
          </a:bodyPr>
          <a:lstStyle/>
          <a:p>
            <a:pPr marL="0" indent="0" algn="ctr">
              <a:lnSpc>
                <a:spcPct val="90000"/>
              </a:lnSpc>
              <a:buNone/>
            </a:pPr>
            <a:r>
              <a:rPr lang="en-US" sz="2000" b="1" dirty="0">
                <a:solidFill>
                  <a:schemeClr val="accent2">
                    <a:lumMod val="50000"/>
                  </a:schemeClr>
                </a:solidFill>
              </a:rPr>
              <a:t>Overlapping Relationships</a:t>
            </a:r>
          </a:p>
          <a:p>
            <a:pPr marL="0" indent="0">
              <a:lnSpc>
                <a:spcPct val="90000"/>
              </a:lnSpc>
              <a:buNone/>
            </a:pPr>
            <a:endParaRPr lang="en-US" sz="1500" b="1" dirty="0">
              <a:solidFill>
                <a:schemeClr val="accent2">
                  <a:lumMod val="50000"/>
                </a:schemeClr>
              </a:solidFill>
            </a:endParaRPr>
          </a:p>
          <a:p>
            <a:pPr marL="0" indent="0">
              <a:lnSpc>
                <a:spcPct val="90000"/>
              </a:lnSpc>
              <a:buNone/>
            </a:pPr>
            <a:endParaRPr lang="en-US" sz="1500" b="1" dirty="0">
              <a:solidFill>
                <a:schemeClr val="accent2">
                  <a:lumMod val="50000"/>
                </a:schemeClr>
              </a:solidFill>
            </a:endParaRPr>
          </a:p>
          <a:p>
            <a:pPr marL="0" indent="0">
              <a:lnSpc>
                <a:spcPct val="90000"/>
              </a:lnSpc>
              <a:buNone/>
            </a:pPr>
            <a:r>
              <a:rPr lang="en-US" b="1" dirty="0">
                <a:solidFill>
                  <a:schemeClr val="accent2">
                    <a:lumMod val="50000"/>
                  </a:schemeClr>
                </a:solidFill>
              </a:rPr>
              <a:t>Overlapping relationships </a:t>
            </a:r>
            <a:r>
              <a:rPr lang="en-US" dirty="0">
                <a:solidFill>
                  <a:schemeClr val="accent2">
                    <a:lumMod val="50000"/>
                  </a:schemeClr>
                </a:solidFill>
              </a:rPr>
              <a:t>are relationships where a service provider has contact with the client, but no significant authority or emotional relationship. </a:t>
            </a:r>
          </a:p>
          <a:p>
            <a:pPr>
              <a:lnSpc>
                <a:spcPct val="90000"/>
              </a:lnSpc>
            </a:pPr>
            <a:endParaRPr lang="en-US" dirty="0">
              <a:solidFill>
                <a:schemeClr val="accent2">
                  <a:lumMod val="50000"/>
                </a:schemeClr>
              </a:solidFill>
            </a:endParaRPr>
          </a:p>
          <a:p>
            <a:pPr marL="0" indent="0">
              <a:lnSpc>
                <a:spcPct val="90000"/>
              </a:lnSpc>
              <a:buNone/>
            </a:pPr>
            <a:r>
              <a:rPr lang="en-US" dirty="0">
                <a:solidFill>
                  <a:schemeClr val="accent2">
                    <a:lumMod val="50000"/>
                  </a:schemeClr>
                </a:solidFill>
              </a:rPr>
              <a:t>This type of relationship may occur for service providers who are members who are members of small communities, or for providers who work with a particular client population with which they are affiliated (ex: religious or ethnic groups, gay or lesbian community). </a:t>
            </a:r>
          </a:p>
          <a:p>
            <a:pPr>
              <a:lnSpc>
                <a:spcPct val="90000"/>
              </a:lnSpc>
            </a:pPr>
            <a:endParaRPr lang="en-US" dirty="0">
              <a:solidFill>
                <a:schemeClr val="accent2">
                  <a:lumMod val="50000"/>
                </a:schemeClr>
              </a:solidFill>
            </a:endParaRPr>
          </a:p>
          <a:p>
            <a:pPr marL="0" indent="0">
              <a:lnSpc>
                <a:spcPct val="90000"/>
              </a:lnSpc>
              <a:buNone/>
            </a:pPr>
            <a:r>
              <a:rPr lang="en-US" dirty="0">
                <a:solidFill>
                  <a:schemeClr val="accent2">
                    <a:lumMod val="50000"/>
                  </a:schemeClr>
                </a:solidFill>
              </a:rPr>
              <a:t>Overlapping relationships, while potentially problematic, may not always be possible to avoid. Situations where there may be overlapping relationships need to be assessed on a case by case basis. </a:t>
            </a:r>
          </a:p>
          <a:p>
            <a:pPr marL="0" indent="0">
              <a:lnSpc>
                <a:spcPct val="90000"/>
              </a:lnSpc>
              <a:buNone/>
            </a:pPr>
            <a:endParaRPr lang="en-US" sz="1500" dirty="0"/>
          </a:p>
        </p:txBody>
      </p:sp>
      <p:sp>
        <p:nvSpPr>
          <p:cNvPr id="56" name="Rectangle 27">
            <a:extLst>
              <a:ext uri="{FF2B5EF4-FFF2-40B4-BE49-F238E27FC236}">
                <a16:creationId xmlns:a16="http://schemas.microsoft.com/office/drawing/2014/main" id="{8AAB91E3-41BE-4478-BF23-A24D43E146C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47000"/>
            </a:schemeClr>
          </a:solidFill>
          <a:ln>
            <a:noFill/>
          </a:ln>
          <a:effectLst/>
        </p:spPr>
        <p:style>
          <a:lnRef idx="1">
            <a:schemeClr val="accent1"/>
          </a:lnRef>
          <a:fillRef idx="3">
            <a:schemeClr val="accent1"/>
          </a:fillRef>
          <a:effectRef idx="2">
            <a:schemeClr val="accent1"/>
          </a:effectRef>
          <a:fontRef idx="minor">
            <a:schemeClr val="lt1"/>
          </a:fontRef>
        </p:style>
      </p:sp>
      <p:sp>
        <p:nvSpPr>
          <p:cNvPr id="58" name="Rectangle 28">
            <a:extLst>
              <a:ext uri="{FF2B5EF4-FFF2-40B4-BE49-F238E27FC236}">
                <a16:creationId xmlns:a16="http://schemas.microsoft.com/office/drawing/2014/main" id="{96DFC7EA-8516-41F1-8ED9-C0A8E1E0862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60" name="Rectangle 29">
            <a:extLst>
              <a:ext uri="{FF2B5EF4-FFF2-40B4-BE49-F238E27FC236}">
                <a16:creationId xmlns:a16="http://schemas.microsoft.com/office/drawing/2014/main" id="{E24E972C-8744-4CFA-B783-41EA3CC3819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62" name="Isosceles Triangle 61">
            <a:extLst>
              <a:ext uri="{FF2B5EF4-FFF2-40B4-BE49-F238E27FC236}">
                <a16:creationId xmlns:a16="http://schemas.microsoft.com/office/drawing/2014/main" id="{C7C88F2E-E233-48BA-B85F-D06BA522B79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pic>
        <p:nvPicPr>
          <p:cNvPr id="4" name="Picture 3" descr="Problem Gambling Program at ACTC — A Chance to Change"/>
          <p:cNvPicPr/>
          <p:nvPr/>
        </p:nvPicPr>
        <p:blipFill>
          <a:blip r:embed="rId4">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799103440"/>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randombar(horizontal)">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3">
                                            <p:txEl>
                                              <p:pRg st="3" end="3"/>
                                            </p:txEl>
                                          </p:spTgt>
                                        </p:tgtEl>
                                        <p:attrNameLst>
                                          <p:attrName>style.visibility</p:attrName>
                                        </p:attrNameLst>
                                      </p:cBhvr>
                                      <p:to>
                                        <p:strVal val="visible"/>
                                      </p:to>
                                    </p:set>
                                    <p:animEffect transition="in" filter="randombar(horizontal)">
                                      <p:cBhvr>
                                        <p:cTn id="12" dur="500"/>
                                        <p:tgtEl>
                                          <p:spTgt spid="3">
                                            <p:txEl>
                                              <p:pRg st="3" end="3"/>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animEffect transition="in" filter="randombar(horizontal)">
                                      <p:cBhvr>
                                        <p:cTn id="17" dur="500"/>
                                        <p:tgtEl>
                                          <p:spTgt spid="3">
                                            <p:txEl>
                                              <p:pRg st="5" end="5"/>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grpId="0" nodeType="clickEffect">
                                  <p:stCondLst>
                                    <p:cond delay="0"/>
                                  </p:stCondLst>
                                  <p:childTnLst>
                                    <p:set>
                                      <p:cBhvr>
                                        <p:cTn id="21" dur="1" fill="hold">
                                          <p:stCondLst>
                                            <p:cond delay="0"/>
                                          </p:stCondLst>
                                        </p:cTn>
                                        <p:tgtEl>
                                          <p:spTgt spid="3">
                                            <p:txEl>
                                              <p:pRg st="7" end="7"/>
                                            </p:txEl>
                                          </p:spTgt>
                                        </p:tgtEl>
                                        <p:attrNameLst>
                                          <p:attrName>style.visibility</p:attrName>
                                        </p:attrNameLst>
                                      </p:cBhvr>
                                      <p:to>
                                        <p:strVal val="visible"/>
                                      </p:to>
                                    </p:set>
                                    <p:animEffect transition="in" filter="randombar(horizontal)">
                                      <p:cBhvr>
                                        <p:cTn id="22" dur="500"/>
                                        <p:tgtEl>
                                          <p:spTgt spid="3">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graphicFrame>
        <p:nvGraphicFramePr>
          <p:cNvPr id="6" name="Content Placeholder 2">
            <a:extLst>
              <a:ext uri="{FF2B5EF4-FFF2-40B4-BE49-F238E27FC236}">
                <a16:creationId xmlns:a16="http://schemas.microsoft.com/office/drawing/2014/main" id="{7F7F2D1C-A4FF-4D20-8B5A-7329C384B836}"/>
              </a:ext>
            </a:extLst>
          </p:cNvPr>
          <p:cNvGraphicFramePr>
            <a:graphicFrameLocks noGrp="1"/>
          </p:cNvGraphicFramePr>
          <p:nvPr>
            <p:ph idx="4294967295"/>
            <p:extLst>
              <p:ext uri="{D42A27DB-BD31-4B8C-83A1-F6EECF244321}">
                <p14:modId xmlns:p14="http://schemas.microsoft.com/office/powerpoint/2010/main" val="1263438126"/>
              </p:ext>
            </p:extLst>
          </p:nvPr>
        </p:nvGraphicFramePr>
        <p:xfrm>
          <a:off x="545691" y="1071563"/>
          <a:ext cx="8596313" cy="388143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276634275"/>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 name="Group 31">
            <a:extLst>
              <a:ext uri="{FF2B5EF4-FFF2-40B4-BE49-F238E27FC236}">
                <a16:creationId xmlns:a16="http://schemas.microsoft.com/office/drawing/2014/main" id="{E4951899-B99C-47AB-9C7C-16264D7A14C5}"/>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33" name="Straight Connector 32">
              <a:extLst>
                <a:ext uri="{FF2B5EF4-FFF2-40B4-BE49-F238E27FC236}">
                  <a16:creationId xmlns:a16="http://schemas.microsoft.com/office/drawing/2014/main" id="{B94D217E-92A1-48B2-B6BF-8B6A35AF9DDA}"/>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69582FD9-95AB-4339-8A07-BAD420BE104B}"/>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sp>
          <p:nvSpPr>
            <p:cNvPr id="35" name="Rectangle 23">
              <a:extLst>
                <a:ext uri="{FF2B5EF4-FFF2-40B4-BE49-F238E27FC236}">
                  <a16:creationId xmlns:a16="http://schemas.microsoft.com/office/drawing/2014/main" id="{6778DC79-DE09-4F89-81B1-275C542D7F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6000"/>
              </a:schemeClr>
            </a:solidFill>
            <a:ln>
              <a:noFill/>
            </a:ln>
            <a:effectLst/>
          </p:spPr>
          <p:style>
            <a:lnRef idx="1">
              <a:schemeClr val="accent1"/>
            </a:lnRef>
            <a:fillRef idx="3">
              <a:schemeClr val="accent1"/>
            </a:fillRef>
            <a:effectRef idx="2">
              <a:schemeClr val="accent1"/>
            </a:effectRef>
            <a:fontRef idx="minor">
              <a:schemeClr val="lt1"/>
            </a:fontRef>
          </p:style>
        </p:sp>
        <p:sp>
          <p:nvSpPr>
            <p:cNvPr id="36" name="Rectangle 25">
              <a:extLst>
                <a:ext uri="{FF2B5EF4-FFF2-40B4-BE49-F238E27FC236}">
                  <a16:creationId xmlns:a16="http://schemas.microsoft.com/office/drawing/2014/main" id="{EAEC370A-1F34-4D8E-B065-81F6F568AA7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7" name="Isosceles Triangle 36">
              <a:extLst>
                <a:ext uri="{FF2B5EF4-FFF2-40B4-BE49-F238E27FC236}">
                  <a16:creationId xmlns:a16="http://schemas.microsoft.com/office/drawing/2014/main" id="{A816EDF3-D9EE-488C-AFDC-0223815139E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1">
                <a:lumMod val="75000"/>
                <a:alpha val="66000"/>
              </a:schemeClr>
            </a:solidFill>
            <a:ln>
              <a:noFill/>
            </a:ln>
            <a:effectLst/>
          </p:spPr>
          <p:style>
            <a:lnRef idx="1">
              <a:schemeClr val="accent1"/>
            </a:lnRef>
            <a:fillRef idx="3">
              <a:schemeClr val="accent1"/>
            </a:fillRef>
            <a:effectRef idx="2">
              <a:schemeClr val="accent1"/>
            </a:effectRef>
            <a:fontRef idx="minor">
              <a:schemeClr val="lt1"/>
            </a:fontRef>
          </p:style>
        </p:sp>
        <p:sp>
          <p:nvSpPr>
            <p:cNvPr id="38" name="Rectangle 27">
              <a:extLst>
                <a:ext uri="{FF2B5EF4-FFF2-40B4-BE49-F238E27FC236}">
                  <a16:creationId xmlns:a16="http://schemas.microsoft.com/office/drawing/2014/main" id="{E8330BD4-97D9-4D24-815A-0E557B04F96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1">
                <a:lumMod val="75000"/>
                <a:alpha val="5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9" name="Rectangle 28">
              <a:extLst>
                <a:ext uri="{FF2B5EF4-FFF2-40B4-BE49-F238E27FC236}">
                  <a16:creationId xmlns:a16="http://schemas.microsoft.com/office/drawing/2014/main" id="{EA8EDE67-BAC0-478C-99D9-BBC5AD53208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2">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0" name="Rectangle 29">
              <a:extLst>
                <a:ext uri="{FF2B5EF4-FFF2-40B4-BE49-F238E27FC236}">
                  <a16:creationId xmlns:a16="http://schemas.microsoft.com/office/drawing/2014/main" id="{33DFB3F3-2523-4F1F-BC2B-B97C172F2C4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2">
                <a:lumMod val="75000"/>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1" name="Isosceles Triangle 40">
              <a:extLst>
                <a:ext uri="{FF2B5EF4-FFF2-40B4-BE49-F238E27FC236}">
                  <a16:creationId xmlns:a16="http://schemas.microsoft.com/office/drawing/2014/main" id="{5E5660E4-7443-4FCC-AD43-9D1AE972B5C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lumMod val="75000"/>
                <a:alpha val="66000"/>
              </a:schemeClr>
            </a:solidFill>
            <a:ln>
              <a:noFill/>
            </a:ln>
            <a:effectLst/>
          </p:spPr>
          <p:style>
            <a:lnRef idx="1">
              <a:schemeClr val="accent1"/>
            </a:lnRef>
            <a:fillRef idx="3">
              <a:schemeClr val="accent1"/>
            </a:fillRef>
            <a:effectRef idx="2">
              <a:schemeClr val="accent1"/>
            </a:effectRef>
            <a:fontRef idx="minor">
              <a:schemeClr val="lt1"/>
            </a:fontRef>
          </p:style>
        </p:sp>
        <p:sp>
          <p:nvSpPr>
            <p:cNvPr id="42" name="Isosceles Triangle 41">
              <a:extLst>
                <a:ext uri="{FF2B5EF4-FFF2-40B4-BE49-F238E27FC236}">
                  <a16:creationId xmlns:a16="http://schemas.microsoft.com/office/drawing/2014/main" id="{4EDF9C36-B365-4426-85B9-82E0DE187A5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70000"/>
              </a:schemeClr>
            </a:solidFill>
            <a:ln>
              <a:noFill/>
            </a:ln>
            <a:effectLst/>
          </p:spPr>
          <p:style>
            <a:lnRef idx="1">
              <a:schemeClr val="accent1"/>
            </a:lnRef>
            <a:fillRef idx="3">
              <a:schemeClr val="accent1"/>
            </a:fillRef>
            <a:effectRef idx="2">
              <a:schemeClr val="accent1"/>
            </a:effectRef>
            <a:fontRef idx="minor">
              <a:schemeClr val="lt1"/>
            </a:fontRef>
          </p:style>
        </p:sp>
      </p:grpSp>
      <p:pic>
        <p:nvPicPr>
          <p:cNvPr id="7" name="Picture 6" descr="A picture containing water, outdoor, sky, sunset&#10;&#10;Description automatically generated">
            <a:extLst>
              <a:ext uri="{FF2B5EF4-FFF2-40B4-BE49-F238E27FC236}">
                <a16:creationId xmlns:a16="http://schemas.microsoft.com/office/drawing/2014/main" id="{E3B3BA7D-7707-49FD-B02A-04F30C8C2089}"/>
              </a:ext>
            </a:extLst>
          </p:cNvPr>
          <p:cNvPicPr>
            <a:picLocks noChangeAspect="1"/>
          </p:cNvPicPr>
          <p:nvPr/>
        </p:nvPicPr>
        <p:blipFill rotWithShape="1">
          <a:blip r:embed="rId2">
            <a:extLst>
              <a:ext uri="{837473B0-CC2E-450A-ABE3-18F120FF3D39}">
                <a1611:picAttrSrcUrl xmlns:a1611="http://schemas.microsoft.com/office/drawing/2016/11/main" r:id="rId3"/>
              </a:ext>
            </a:extLst>
          </a:blip>
          <a:srcRect l="7956" r="4542" b="1"/>
          <a:stretch/>
        </p:blipFill>
        <p:spPr>
          <a:xfrm>
            <a:off x="4269854" y="-1"/>
            <a:ext cx="7922146" cy="6858001"/>
          </a:xfrm>
          <a:custGeom>
            <a:avLst/>
            <a:gdLst/>
            <a:ahLst/>
            <a:cxnLst/>
            <a:rect l="l" t="t" r="r" b="b"/>
            <a:pathLst>
              <a:path w="7922146" h="6858001">
                <a:moveTo>
                  <a:pt x="379987" y="0"/>
                </a:moveTo>
                <a:lnTo>
                  <a:pt x="5304971" y="0"/>
                </a:lnTo>
                <a:lnTo>
                  <a:pt x="7065281" y="0"/>
                </a:lnTo>
                <a:lnTo>
                  <a:pt x="7397540" y="0"/>
                </a:lnTo>
                <a:lnTo>
                  <a:pt x="7397540" y="1"/>
                </a:lnTo>
                <a:lnTo>
                  <a:pt x="7922146" y="1"/>
                </a:lnTo>
                <a:lnTo>
                  <a:pt x="7922146" y="6858001"/>
                </a:lnTo>
                <a:lnTo>
                  <a:pt x="7065281" y="6858001"/>
                </a:lnTo>
                <a:lnTo>
                  <a:pt x="7065281" y="6858000"/>
                </a:lnTo>
                <a:lnTo>
                  <a:pt x="5932989" y="6858000"/>
                </a:lnTo>
                <a:lnTo>
                  <a:pt x="5932989" y="6858001"/>
                </a:lnTo>
                <a:lnTo>
                  <a:pt x="27809" y="6858001"/>
                </a:lnTo>
                <a:lnTo>
                  <a:pt x="1803228" y="4521201"/>
                </a:lnTo>
                <a:close/>
                <a:moveTo>
                  <a:pt x="0" y="0"/>
                </a:moveTo>
                <a:lnTo>
                  <a:pt x="379987" y="0"/>
                </a:lnTo>
                <a:lnTo>
                  <a:pt x="0" y="407"/>
                </a:lnTo>
                <a:close/>
              </a:path>
            </a:pathLst>
          </a:custGeom>
        </p:spPr>
      </p:pic>
      <p:sp>
        <p:nvSpPr>
          <p:cNvPr id="3" name="Content Placeholder 2"/>
          <p:cNvSpPr>
            <a:spLocks noGrp="1"/>
          </p:cNvSpPr>
          <p:nvPr>
            <p:ph idx="4294967295"/>
          </p:nvPr>
        </p:nvSpPr>
        <p:spPr>
          <a:xfrm>
            <a:off x="319709" y="1053382"/>
            <a:ext cx="5210936" cy="4565754"/>
          </a:xfrm>
        </p:spPr>
        <p:txBody>
          <a:bodyPr vert="horz" lIns="91440" tIns="45720" rIns="91440" bIns="45720" rtlCol="0">
            <a:normAutofit/>
          </a:bodyPr>
          <a:lstStyle/>
          <a:p>
            <a:pPr marL="0" indent="0" algn="ctr">
              <a:buNone/>
            </a:pPr>
            <a:r>
              <a:rPr lang="en-US" sz="2400" b="1" dirty="0">
                <a:solidFill>
                  <a:schemeClr val="accent2">
                    <a:lumMod val="50000"/>
                  </a:schemeClr>
                </a:solidFill>
              </a:rPr>
              <a:t>Romantic Relationships</a:t>
            </a:r>
          </a:p>
          <a:p>
            <a:endParaRPr lang="en-US" b="1" dirty="0">
              <a:solidFill>
                <a:schemeClr val="accent2">
                  <a:lumMod val="50000"/>
                </a:schemeClr>
              </a:solidFill>
            </a:endParaRPr>
          </a:p>
          <a:p>
            <a:pPr marL="0" indent="0">
              <a:buNone/>
            </a:pPr>
            <a:r>
              <a:rPr lang="en-US" sz="2000" dirty="0">
                <a:solidFill>
                  <a:schemeClr val="accent2">
                    <a:lumMod val="50000"/>
                  </a:schemeClr>
                </a:solidFill>
              </a:rPr>
              <a:t>It is unacceptable for a service provider to date a current client. In addition, professional standards tend to prohibit a provider from engaging in a sexual relationship with a former client who has received service within the past two years. </a:t>
            </a:r>
          </a:p>
          <a:p>
            <a:pPr marL="914400" indent="-914400"/>
            <a:endParaRPr lang="en-US" dirty="0">
              <a:solidFill>
                <a:schemeClr val="accent2">
                  <a:lumMod val="50000"/>
                </a:schemeClr>
              </a:solidFill>
            </a:endParaRPr>
          </a:p>
        </p:txBody>
      </p:sp>
      <p:cxnSp>
        <p:nvCxnSpPr>
          <p:cNvPr id="44" name="Straight Connector 43">
            <a:extLst>
              <a:ext uri="{FF2B5EF4-FFF2-40B4-BE49-F238E27FC236}">
                <a16:creationId xmlns:a16="http://schemas.microsoft.com/office/drawing/2014/main" id="{64FA5DFF-7FE6-4855-84E6-DFA78EE978BD}"/>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46" name="Straight Connector 45">
            <a:extLst>
              <a:ext uri="{FF2B5EF4-FFF2-40B4-BE49-F238E27FC236}">
                <a16:creationId xmlns:a16="http://schemas.microsoft.com/office/drawing/2014/main" id="{2AFD8CBA-54A3-4363-991B-B9C631BBFA74}"/>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48" name="Rectangle 23">
            <a:extLst>
              <a:ext uri="{FF2B5EF4-FFF2-40B4-BE49-F238E27FC236}">
                <a16:creationId xmlns:a16="http://schemas.microsoft.com/office/drawing/2014/main" id="{3F088236-D655-4F88-B238-E1676235802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0" name="Rectangle 25">
            <a:extLst>
              <a:ext uri="{FF2B5EF4-FFF2-40B4-BE49-F238E27FC236}">
                <a16:creationId xmlns:a16="http://schemas.microsoft.com/office/drawing/2014/main" id="{3DAC0C92-199E-475C-9390-119A9B02727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2" name="Isosceles Triangle 24">
            <a:extLst>
              <a:ext uri="{FF2B5EF4-FFF2-40B4-BE49-F238E27FC236}">
                <a16:creationId xmlns:a16="http://schemas.microsoft.com/office/drawing/2014/main" id="{C4CFB339-0ED8-4FE2-9EF1-6D1375B8499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54" name="Rectangle 27">
            <a:extLst>
              <a:ext uri="{FF2B5EF4-FFF2-40B4-BE49-F238E27FC236}">
                <a16:creationId xmlns:a16="http://schemas.microsoft.com/office/drawing/2014/main" id="{31896C80-2069-4431-9C19-83B91373449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47000"/>
            </a:schemeClr>
          </a:solidFill>
          <a:ln>
            <a:noFill/>
          </a:ln>
          <a:effectLst/>
        </p:spPr>
        <p:style>
          <a:lnRef idx="1">
            <a:schemeClr val="accent1"/>
          </a:lnRef>
          <a:fillRef idx="3">
            <a:schemeClr val="accent1"/>
          </a:fillRef>
          <a:effectRef idx="2">
            <a:schemeClr val="accent1"/>
          </a:effectRef>
          <a:fontRef idx="minor">
            <a:schemeClr val="lt1"/>
          </a:fontRef>
        </p:style>
      </p:sp>
      <p:sp>
        <p:nvSpPr>
          <p:cNvPr id="56" name="Rectangle 28">
            <a:extLst>
              <a:ext uri="{FF2B5EF4-FFF2-40B4-BE49-F238E27FC236}">
                <a16:creationId xmlns:a16="http://schemas.microsoft.com/office/drawing/2014/main" id="{BF120A21-0841-4823-B0C4-28AEBCEF9B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8" name="Rectangle 29">
            <a:extLst>
              <a:ext uri="{FF2B5EF4-FFF2-40B4-BE49-F238E27FC236}">
                <a16:creationId xmlns:a16="http://schemas.microsoft.com/office/drawing/2014/main" id="{DBB05BAE-BBD3-4289-899F-A6851503C6B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60" name="Isosceles Triangle 29">
            <a:extLst>
              <a:ext uri="{FF2B5EF4-FFF2-40B4-BE49-F238E27FC236}">
                <a16:creationId xmlns:a16="http://schemas.microsoft.com/office/drawing/2014/main" id="{9874D11C-36F5-4BBE-A490-019A54E953B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pic>
        <p:nvPicPr>
          <p:cNvPr id="4" name="Picture 3" descr="Problem Gambling Program at ACTC — A Chance to Change"/>
          <p:cNvPicPr/>
          <p:nvPr/>
        </p:nvPicPr>
        <p:blipFill>
          <a:blip r:embed="rId4">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2751278719"/>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randombar(horizontal)">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3">
                                            <p:txEl>
                                              <p:pRg st="2" end="2"/>
                                            </p:txEl>
                                          </p:spTgt>
                                        </p:tgtEl>
                                        <p:attrNameLst>
                                          <p:attrName>style.visibility</p:attrName>
                                        </p:attrNameLst>
                                      </p:cBhvr>
                                      <p:to>
                                        <p:strVal val="visible"/>
                                      </p:to>
                                    </p:set>
                                    <p:animEffect transition="in" filter="randombar(horizontal)">
                                      <p:cBhvr>
                                        <p:cTn id="12"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0" y="261938"/>
            <a:ext cx="9821863" cy="4354307"/>
          </a:xfrm>
        </p:spPr>
        <p:txBody>
          <a:bodyPr>
            <a:noAutofit/>
          </a:bodyPr>
          <a:lstStyle/>
          <a:p>
            <a:pPr marL="914400" indent="-914400">
              <a:buNone/>
            </a:pPr>
            <a:r>
              <a:rPr lang="en-US" sz="2400" b="1" dirty="0">
                <a:solidFill>
                  <a:schemeClr val="accent1">
                    <a:lumMod val="50000"/>
                  </a:schemeClr>
                </a:solidFill>
              </a:rPr>
              <a:t>Other Considerations</a:t>
            </a:r>
          </a:p>
          <a:p>
            <a:pPr marL="914400" indent="-914400" algn="ctr">
              <a:buNone/>
            </a:pPr>
            <a:endParaRPr lang="en-US" sz="2400" b="1" dirty="0">
              <a:solidFill>
                <a:schemeClr val="accent1">
                  <a:lumMod val="50000"/>
                </a:schemeClr>
              </a:solidFill>
            </a:endParaRPr>
          </a:p>
          <a:p>
            <a:pPr marL="1079500" lvl="1" indent="-679450">
              <a:buFont typeface="Wingdings" panose="05000000000000000000" pitchFamily="2" charset="2"/>
              <a:buChar char="Ø"/>
            </a:pPr>
            <a:r>
              <a:rPr lang="en-US" sz="2400" dirty="0">
                <a:solidFill>
                  <a:schemeClr val="accent1">
                    <a:lumMod val="50000"/>
                  </a:schemeClr>
                </a:solidFill>
              </a:rPr>
              <a:t>When you have questions regarding boundaries, or if you are uncomfortable about talking with your clients about boundaries, consult your supervisor or experienced co-workers. </a:t>
            </a:r>
          </a:p>
          <a:p>
            <a:pPr marL="1079500" lvl="1" indent="-679450">
              <a:buFont typeface="Wingdings" panose="05000000000000000000" pitchFamily="2" charset="2"/>
              <a:buChar char="Ø"/>
            </a:pPr>
            <a:endParaRPr lang="en-US" sz="2400" dirty="0">
              <a:solidFill>
                <a:schemeClr val="accent1">
                  <a:lumMod val="50000"/>
                </a:schemeClr>
              </a:solidFill>
            </a:endParaRPr>
          </a:p>
          <a:p>
            <a:pPr marL="1079500" lvl="1" indent="-679450">
              <a:buFont typeface="Wingdings" panose="05000000000000000000" pitchFamily="2" charset="2"/>
              <a:buChar char="Ø"/>
            </a:pPr>
            <a:r>
              <a:rPr lang="en-US" sz="2400" dirty="0">
                <a:solidFill>
                  <a:schemeClr val="accent1">
                    <a:lumMod val="50000"/>
                  </a:schemeClr>
                </a:solidFill>
              </a:rPr>
              <a:t>Some questions to consider when examining potential boundary issues are:</a:t>
            </a:r>
          </a:p>
          <a:p>
            <a:pPr marL="914400" indent="-914400">
              <a:buNone/>
            </a:pPr>
            <a:endParaRPr lang="en-US" sz="2400" dirty="0">
              <a:solidFill>
                <a:schemeClr val="accent1">
                  <a:lumMod val="50000"/>
                </a:schemeClr>
              </a:solidFill>
            </a:endParaRPr>
          </a:p>
          <a:p>
            <a:pPr marL="1379538" lvl="2" indent="-579438">
              <a:buFont typeface="Wingdings" panose="05000000000000000000" pitchFamily="2" charset="2"/>
              <a:buChar char="§"/>
            </a:pPr>
            <a:r>
              <a:rPr lang="en-US" sz="2400" dirty="0">
                <a:solidFill>
                  <a:schemeClr val="accent1">
                    <a:lumMod val="50000"/>
                  </a:schemeClr>
                </a:solidFill>
              </a:rPr>
              <a:t>Is this in the best interests of my client?</a:t>
            </a:r>
          </a:p>
          <a:p>
            <a:pPr marL="1423988" lvl="2" indent="-623888">
              <a:buFont typeface="Wingdings" pitchFamily="2" charset="2"/>
              <a:buChar char="§"/>
            </a:pPr>
            <a:r>
              <a:rPr lang="en-US" sz="2400" dirty="0">
                <a:solidFill>
                  <a:schemeClr val="accent1">
                    <a:lumMod val="50000"/>
                  </a:schemeClr>
                </a:solidFill>
              </a:rPr>
              <a:t>Whose needs are being served (mine or the clients)?</a:t>
            </a:r>
          </a:p>
          <a:p>
            <a:pPr marL="1423988" lvl="2" indent="-623888">
              <a:buFont typeface="Wingdings" pitchFamily="2" charset="2"/>
              <a:buChar char="§"/>
            </a:pPr>
            <a:r>
              <a:rPr lang="en-US" sz="2400" dirty="0">
                <a:solidFill>
                  <a:schemeClr val="accent1">
                    <a:lumMod val="50000"/>
                  </a:schemeClr>
                </a:solidFill>
              </a:rPr>
              <a:t>Will this have impact on the services I am providing?</a:t>
            </a:r>
          </a:p>
          <a:p>
            <a:pPr marL="1423988" lvl="2" indent="-623888">
              <a:buFont typeface="Wingdings" pitchFamily="2" charset="2"/>
              <a:buChar char="§"/>
            </a:pPr>
            <a:r>
              <a:rPr lang="en-US" sz="2400" dirty="0">
                <a:solidFill>
                  <a:schemeClr val="accent1">
                    <a:lumMod val="50000"/>
                  </a:schemeClr>
                </a:solidFill>
              </a:rPr>
              <a:t>Should I consult my supervisor or experienced co-worker?</a:t>
            </a: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1531836344"/>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3">
                                            <p:txEl>
                                              <p:pRg st="2" end="2"/>
                                            </p:txEl>
                                          </p:spTgt>
                                        </p:tgtEl>
                                        <p:attrNameLst>
                                          <p:attrName>style.visibility</p:attrName>
                                        </p:attrNameLst>
                                      </p:cBhvr>
                                      <p:to>
                                        <p:strVal val="visible"/>
                                      </p:to>
                                    </p:set>
                                    <p:animEffect transition="in" filter="randombar(horizontal)">
                                      <p:cBhvr>
                                        <p:cTn id="12" dur="500"/>
                                        <p:tgtEl>
                                          <p:spTgt spid="3">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nodeType="click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animEffect transition="in" filter="randombar(horizontal)">
                                      <p:cBhvr>
                                        <p:cTn id="17" dur="500"/>
                                        <p:tgtEl>
                                          <p:spTgt spid="3">
                                            <p:txEl>
                                              <p:pRg st="4" end="4"/>
                                            </p:txEl>
                                          </p:spTgt>
                                        </p:tgtEl>
                                      </p:cBhvr>
                                    </p:animEffect>
                                  </p:childTnLst>
                                </p:cTn>
                              </p:par>
                              <p:par>
                                <p:cTn id="18" presetID="14" presetClass="entr" presetSubtype="10" fill="hold" nodeType="withEffect">
                                  <p:stCondLst>
                                    <p:cond delay="0"/>
                                  </p:stCondLst>
                                  <p:childTnLst>
                                    <p:set>
                                      <p:cBhvr>
                                        <p:cTn id="19" dur="1" fill="hold">
                                          <p:stCondLst>
                                            <p:cond delay="0"/>
                                          </p:stCondLst>
                                        </p:cTn>
                                        <p:tgtEl>
                                          <p:spTgt spid="3">
                                            <p:txEl>
                                              <p:pRg st="6" end="6"/>
                                            </p:txEl>
                                          </p:spTgt>
                                        </p:tgtEl>
                                        <p:attrNameLst>
                                          <p:attrName>style.visibility</p:attrName>
                                        </p:attrNameLst>
                                      </p:cBhvr>
                                      <p:to>
                                        <p:strVal val="visible"/>
                                      </p:to>
                                    </p:set>
                                    <p:animEffect transition="in" filter="randombar(horizontal)">
                                      <p:cBhvr>
                                        <p:cTn id="20" dur="500"/>
                                        <p:tgtEl>
                                          <p:spTgt spid="3">
                                            <p:txEl>
                                              <p:pRg st="6" end="6"/>
                                            </p:txEl>
                                          </p:spTgt>
                                        </p:tgtEl>
                                      </p:cBhvr>
                                    </p:animEffect>
                                  </p:childTnLst>
                                </p:cTn>
                              </p:par>
                              <p:par>
                                <p:cTn id="21" presetID="14" presetClass="entr" presetSubtype="10" fill="hold" nodeType="with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animEffect transition="in" filter="randombar(horizontal)">
                                      <p:cBhvr>
                                        <p:cTn id="23" dur="500"/>
                                        <p:tgtEl>
                                          <p:spTgt spid="3">
                                            <p:txEl>
                                              <p:pRg st="7" end="7"/>
                                            </p:txEl>
                                          </p:spTgt>
                                        </p:tgtEl>
                                      </p:cBhvr>
                                    </p:animEffect>
                                  </p:childTnLst>
                                </p:cTn>
                              </p:par>
                              <p:par>
                                <p:cTn id="24" presetID="14" presetClass="entr" presetSubtype="10" fill="hold" nodeType="withEffect">
                                  <p:stCondLst>
                                    <p:cond delay="0"/>
                                  </p:stCondLst>
                                  <p:childTnLst>
                                    <p:set>
                                      <p:cBhvr>
                                        <p:cTn id="25" dur="1" fill="hold">
                                          <p:stCondLst>
                                            <p:cond delay="0"/>
                                          </p:stCondLst>
                                        </p:cTn>
                                        <p:tgtEl>
                                          <p:spTgt spid="3">
                                            <p:txEl>
                                              <p:pRg st="8" end="8"/>
                                            </p:txEl>
                                          </p:spTgt>
                                        </p:tgtEl>
                                        <p:attrNameLst>
                                          <p:attrName>style.visibility</p:attrName>
                                        </p:attrNameLst>
                                      </p:cBhvr>
                                      <p:to>
                                        <p:strVal val="visible"/>
                                      </p:to>
                                    </p:set>
                                    <p:animEffect transition="in" filter="randombar(horizontal)">
                                      <p:cBhvr>
                                        <p:cTn id="26" dur="500"/>
                                        <p:tgtEl>
                                          <p:spTgt spid="3">
                                            <p:txEl>
                                              <p:pRg st="8" end="8"/>
                                            </p:txEl>
                                          </p:spTgt>
                                        </p:tgtEl>
                                      </p:cBhvr>
                                    </p:animEffect>
                                  </p:childTnLst>
                                </p:cTn>
                              </p:par>
                              <p:par>
                                <p:cTn id="27" presetID="14" presetClass="entr" presetSubtype="10" fill="hold" nodeType="withEffect">
                                  <p:stCondLst>
                                    <p:cond delay="0"/>
                                  </p:stCondLst>
                                  <p:childTnLst>
                                    <p:set>
                                      <p:cBhvr>
                                        <p:cTn id="28" dur="1" fill="hold">
                                          <p:stCondLst>
                                            <p:cond delay="0"/>
                                          </p:stCondLst>
                                        </p:cTn>
                                        <p:tgtEl>
                                          <p:spTgt spid="3">
                                            <p:txEl>
                                              <p:pRg st="9" end="9"/>
                                            </p:txEl>
                                          </p:spTgt>
                                        </p:tgtEl>
                                        <p:attrNameLst>
                                          <p:attrName>style.visibility</p:attrName>
                                        </p:attrNameLst>
                                      </p:cBhvr>
                                      <p:to>
                                        <p:strVal val="visible"/>
                                      </p:to>
                                    </p:set>
                                    <p:animEffect transition="in" filter="randombar(horizontal)">
                                      <p:cBhvr>
                                        <p:cTn id="29" dur="500"/>
                                        <p:tgtEl>
                                          <p:spTgt spid="3">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E4951899-B99C-47AB-9C7C-16264D7A14C5}"/>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2" name="Straight Connector 11">
              <a:extLst>
                <a:ext uri="{FF2B5EF4-FFF2-40B4-BE49-F238E27FC236}">
                  <a16:creationId xmlns:a16="http://schemas.microsoft.com/office/drawing/2014/main" id="{B94D217E-92A1-48B2-B6BF-8B6A35AF9DDA}"/>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69582FD9-95AB-4339-8A07-BAD420BE104B}"/>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sp>
          <p:nvSpPr>
            <p:cNvPr id="14" name="Rectangle 23">
              <a:extLst>
                <a:ext uri="{FF2B5EF4-FFF2-40B4-BE49-F238E27FC236}">
                  <a16:creationId xmlns:a16="http://schemas.microsoft.com/office/drawing/2014/main" id="{6778DC79-DE09-4F89-81B1-275C542D7F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6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5">
              <a:extLst>
                <a:ext uri="{FF2B5EF4-FFF2-40B4-BE49-F238E27FC236}">
                  <a16:creationId xmlns:a16="http://schemas.microsoft.com/office/drawing/2014/main" id="{EAEC370A-1F34-4D8E-B065-81F6F568AA7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Isosceles Triangle 15">
              <a:extLst>
                <a:ext uri="{FF2B5EF4-FFF2-40B4-BE49-F238E27FC236}">
                  <a16:creationId xmlns:a16="http://schemas.microsoft.com/office/drawing/2014/main" id="{A816EDF3-D9EE-488C-AFDC-0223815139E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1">
                <a:lumMod val="75000"/>
                <a:alpha val="66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7">
              <a:extLst>
                <a:ext uri="{FF2B5EF4-FFF2-40B4-BE49-F238E27FC236}">
                  <a16:creationId xmlns:a16="http://schemas.microsoft.com/office/drawing/2014/main" id="{E8330BD4-97D9-4D24-815A-0E557B04F96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1">
                <a:lumMod val="75000"/>
                <a:alpha val="5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8">
              <a:extLst>
                <a:ext uri="{FF2B5EF4-FFF2-40B4-BE49-F238E27FC236}">
                  <a16:creationId xmlns:a16="http://schemas.microsoft.com/office/drawing/2014/main" id="{EA8EDE67-BAC0-478C-99D9-BBC5AD53208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2">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9">
              <a:extLst>
                <a:ext uri="{FF2B5EF4-FFF2-40B4-BE49-F238E27FC236}">
                  <a16:creationId xmlns:a16="http://schemas.microsoft.com/office/drawing/2014/main" id="{33DFB3F3-2523-4F1F-BC2B-B97C172F2C4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2">
                <a:lumMod val="75000"/>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5E5660E4-7443-4FCC-AD43-9D1AE972B5C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lumMod val="75000"/>
                <a:alpha val="66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Isosceles Triangle 20">
              <a:extLst>
                <a:ext uri="{FF2B5EF4-FFF2-40B4-BE49-F238E27FC236}">
                  <a16:creationId xmlns:a16="http://schemas.microsoft.com/office/drawing/2014/main" id="{4EDF9C36-B365-4426-85B9-82E0DE187A5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70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3" name="Content Placeholder 2"/>
          <p:cNvSpPr>
            <a:spLocks noGrp="1"/>
          </p:cNvSpPr>
          <p:nvPr>
            <p:ph idx="4294967295"/>
          </p:nvPr>
        </p:nvSpPr>
        <p:spPr>
          <a:xfrm>
            <a:off x="5209563" y="1932039"/>
            <a:ext cx="4390705" cy="4109323"/>
          </a:xfrm>
        </p:spPr>
        <p:txBody>
          <a:bodyPr vert="horz" lIns="91440" tIns="45720" rIns="91440" bIns="45720" rtlCol="0">
            <a:normAutofit/>
          </a:bodyPr>
          <a:lstStyle/>
          <a:p>
            <a:pPr marL="0" indent="0">
              <a:buNone/>
            </a:pPr>
            <a:r>
              <a:rPr lang="en-US" sz="2400" b="1" dirty="0">
                <a:solidFill>
                  <a:schemeClr val="accent2">
                    <a:lumMod val="50000"/>
                  </a:schemeClr>
                </a:solidFill>
              </a:rPr>
              <a:t>Boundaries and Regulations</a:t>
            </a:r>
          </a:p>
          <a:p>
            <a:pPr marL="0" lvl="2" indent="0"/>
            <a:endParaRPr lang="en-US" b="1" dirty="0">
              <a:solidFill>
                <a:schemeClr val="accent2">
                  <a:lumMod val="50000"/>
                </a:schemeClr>
              </a:solidFill>
            </a:endParaRPr>
          </a:p>
          <a:p>
            <a:pPr marL="0" lvl="2" indent="0">
              <a:buNone/>
            </a:pPr>
            <a:r>
              <a:rPr lang="en-US" sz="2400" dirty="0">
                <a:solidFill>
                  <a:schemeClr val="accent2">
                    <a:lumMod val="50000"/>
                  </a:schemeClr>
                </a:solidFill>
              </a:rPr>
              <a:t>To assist with increased understanding of professional boundaries, please review the following regulations for behavioral health professionals. </a:t>
            </a:r>
          </a:p>
          <a:p>
            <a:pPr marL="914400" indent="-914400"/>
            <a:endParaRPr lang="en-US" dirty="0"/>
          </a:p>
          <a:p>
            <a:pPr marL="914400" indent="-914400"/>
            <a:endParaRPr lang="en-US" dirty="0"/>
          </a:p>
        </p:txBody>
      </p:sp>
      <p:pic>
        <p:nvPicPr>
          <p:cNvPr id="5" name="Picture 4" descr="A picture containing text, ground&#10;&#10;Description automatically generated">
            <a:extLst>
              <a:ext uri="{FF2B5EF4-FFF2-40B4-BE49-F238E27FC236}">
                <a16:creationId xmlns:a16="http://schemas.microsoft.com/office/drawing/2014/main" id="{F915AFFE-F2C5-46D2-9B16-67E45A1F2A63}"/>
              </a:ext>
            </a:extLst>
          </p:cNvPr>
          <p:cNvPicPr>
            <a:picLocks noChangeAspect="1"/>
          </p:cNvPicPr>
          <p:nvPr/>
        </p:nvPicPr>
        <p:blipFill rotWithShape="1">
          <a:blip r:embed="rId2">
            <a:extLst>
              <a:ext uri="{837473B0-CC2E-450A-ABE3-18F120FF3D39}">
                <a1611:picAttrSrcUrl xmlns:a1611="http://schemas.microsoft.com/office/drawing/2016/11/main" r:id="rId3"/>
              </a:ext>
            </a:extLst>
          </a:blip>
          <a:srcRect l="28161" r="27589"/>
          <a:stretch/>
        </p:blipFill>
        <p:spPr>
          <a:xfrm>
            <a:off x="-3156" y="100026"/>
            <a:ext cx="5394940" cy="6858001"/>
          </a:xfrm>
          <a:custGeom>
            <a:avLst/>
            <a:gdLst/>
            <a:ahLst/>
            <a:cxnLst/>
            <a:rect l="l" t="t" r="r" b="b"/>
            <a:pathLst>
              <a:path w="5394960" h="6858000">
                <a:moveTo>
                  <a:pt x="842596" y="0"/>
                </a:moveTo>
                <a:lnTo>
                  <a:pt x="5394960" y="0"/>
                </a:lnTo>
                <a:lnTo>
                  <a:pt x="5394960" y="21851"/>
                </a:lnTo>
                <a:lnTo>
                  <a:pt x="4365943" y="6858000"/>
                </a:lnTo>
                <a:lnTo>
                  <a:pt x="0" y="6858000"/>
                </a:lnTo>
                <a:lnTo>
                  <a:pt x="0" y="5666154"/>
                </a:lnTo>
                <a:close/>
              </a:path>
            </a:pathLst>
          </a:custGeom>
        </p:spPr>
      </p:pic>
      <p:sp>
        <p:nvSpPr>
          <p:cNvPr id="23" name="Isosceles Triangle 22">
            <a:extLst>
              <a:ext uri="{FF2B5EF4-FFF2-40B4-BE49-F238E27FC236}">
                <a16:creationId xmlns:a16="http://schemas.microsoft.com/office/drawing/2014/main" id="{3BCB5F6A-9EB0-40B0-9D13-3023E9A2050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0" y="0"/>
            <a:ext cx="842596" cy="5666154"/>
          </a:xfrm>
          <a:prstGeom prst="triangle">
            <a:avLst>
              <a:gd name="adj" fmla="val 10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pic>
        <p:nvPicPr>
          <p:cNvPr id="4" name="Picture 3" descr="Problem Gambling Program at ACTC — A Chance to Change"/>
          <p:cNvPicPr/>
          <p:nvPr/>
        </p:nvPicPr>
        <p:blipFill>
          <a:blip r:embed="rId4">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2517719671"/>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randombar(horizontal)">
                                      <p:cBhvr>
                                        <p:cTn id="7" dur="500"/>
                                        <p:tgtEl>
                                          <p:spTgt spid="3">
                                            <p:txEl>
                                              <p:pRg st="0" end="0"/>
                                            </p:txEl>
                                          </p:spTgt>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3">
                                            <p:txEl>
                                              <p:pRg st="2" end="2"/>
                                            </p:txEl>
                                          </p:spTgt>
                                        </p:tgtEl>
                                        <p:attrNameLst>
                                          <p:attrName>style.visibility</p:attrName>
                                        </p:attrNameLst>
                                      </p:cBhvr>
                                      <p:to>
                                        <p:strVal val="visible"/>
                                      </p:to>
                                    </p:set>
                                    <p:animEffect transition="in" filter="randombar(horizontal)">
                                      <p:cBhvr>
                                        <p:cTn id="10"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694267" y="575733"/>
            <a:ext cx="8610600" cy="4876800"/>
          </a:xfrm>
        </p:spPr>
        <p:txBody>
          <a:bodyPr>
            <a:noAutofit/>
          </a:bodyPr>
          <a:lstStyle/>
          <a:p>
            <a:pPr marL="914400" indent="-914400">
              <a:buNone/>
            </a:pPr>
            <a:r>
              <a:rPr lang="en-US" sz="2400" b="1" u="sng" dirty="0">
                <a:solidFill>
                  <a:schemeClr val="accent1">
                    <a:lumMod val="50000"/>
                  </a:schemeClr>
                </a:solidFill>
              </a:rPr>
              <a:t>Certified Behavioral Health Case Manager (CBHCM)</a:t>
            </a:r>
            <a:endParaRPr lang="en-US" sz="2400" b="1" dirty="0">
              <a:solidFill>
                <a:schemeClr val="accent1">
                  <a:lumMod val="50000"/>
                </a:schemeClr>
              </a:solidFill>
            </a:endParaRPr>
          </a:p>
          <a:p>
            <a:pPr marL="914400" indent="-914400">
              <a:buNone/>
            </a:pPr>
            <a:r>
              <a:rPr lang="en-US" sz="2400" b="1" dirty="0">
                <a:solidFill>
                  <a:schemeClr val="accent1">
                    <a:lumMod val="50000"/>
                  </a:schemeClr>
                </a:solidFill>
              </a:rPr>
              <a:t>450:50-7-2.  Consumer Welfare</a:t>
            </a:r>
          </a:p>
          <a:p>
            <a:pPr marL="914400" indent="-914400">
              <a:buNone/>
            </a:pPr>
            <a:endParaRPr lang="en-US" sz="2400" dirty="0">
              <a:solidFill>
                <a:schemeClr val="accent1">
                  <a:lumMod val="50000"/>
                </a:schemeClr>
              </a:solidFill>
            </a:endParaRPr>
          </a:p>
          <a:p>
            <a:pPr marL="914400" indent="-914400">
              <a:buAutoNum type="alphaLcParenBoth" startAt="2"/>
            </a:pPr>
            <a:r>
              <a:rPr lang="en-US" sz="2400" dirty="0">
                <a:solidFill>
                  <a:schemeClr val="accent1">
                    <a:lumMod val="50000"/>
                  </a:schemeClr>
                </a:solidFill>
              </a:rPr>
              <a:t>Certified behavioral health case managers must be aware of their influential positions with respect to consumers and not exploit the trust and dependency of consumers. </a:t>
            </a:r>
          </a:p>
          <a:p>
            <a:pPr marL="914400" indent="-914400">
              <a:buNone/>
            </a:pPr>
            <a:endParaRPr lang="en-US" sz="2400" dirty="0">
              <a:solidFill>
                <a:schemeClr val="accent1">
                  <a:lumMod val="50000"/>
                </a:schemeClr>
              </a:solidFill>
            </a:endParaRPr>
          </a:p>
          <a:p>
            <a:pPr marL="914400" indent="-914400">
              <a:buNone/>
            </a:pPr>
            <a:r>
              <a:rPr lang="en-US" sz="2400" dirty="0">
                <a:solidFill>
                  <a:schemeClr val="accent1">
                    <a:lumMod val="50000"/>
                  </a:schemeClr>
                </a:solidFill>
              </a:rPr>
              <a:t>          Certified behavioral health case managers shall refrain from dual relationships with consumers because of the potential to impair professional judgment and to increase the risk of harm to consumers. </a:t>
            </a:r>
          </a:p>
          <a:p>
            <a:pPr marL="914400" indent="-914400">
              <a:buNone/>
            </a:pPr>
            <a:endParaRPr lang="en-US" sz="2400" dirty="0">
              <a:solidFill>
                <a:schemeClr val="accent1">
                  <a:lumMod val="50000"/>
                </a:schemeClr>
              </a:solidFill>
            </a:endParaRP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1798211752"/>
      </p:ext>
    </p:extLst>
  </p:cSld>
  <p:clrMapOvr>
    <a:masterClrMapping/>
  </p:clrMapOvr>
  <mc:AlternateContent xmlns:mc="http://schemas.openxmlformats.org/markup-compatibility/2006" xmlns:p14="http://schemas.microsoft.com/office/powerpoint/2010/main">
    <mc:Choice Requires="p14">
      <p:transition spd="slow" p14:dur="800" advClick="0">
        <p:circle/>
      </p:transition>
    </mc:Choice>
    <mc:Fallback xmlns="">
      <p:transition spd="slow" advClick="0">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fade">
                                      <p:cBhvr>
                                        <p:cTn id="10" dur="500"/>
                                        <p:tgtEl>
                                          <p:spTgt spid="3">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4" presetClass="entr" presetSubtype="1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animEffect transition="in" filter="randombar(horizontal)">
                                      <p:cBhvr>
                                        <p:cTn id="15" dur="500"/>
                                        <p:tgtEl>
                                          <p:spTgt spid="3">
                                            <p:txEl>
                                              <p:pRg st="3" end="3"/>
                                            </p:txEl>
                                          </p:spTgt>
                                        </p:tgtEl>
                                      </p:cBhvr>
                                    </p:animEffect>
                                  </p:childTnLst>
                                </p:cTn>
                              </p:par>
                              <p:par>
                                <p:cTn id="16" presetID="14" presetClass="entr" presetSubtype="10" fill="hold" nodeType="withEffect">
                                  <p:stCondLst>
                                    <p:cond delay="0"/>
                                  </p:stCondLst>
                                  <p:childTnLst>
                                    <p:set>
                                      <p:cBhvr>
                                        <p:cTn id="17" dur="1" fill="hold">
                                          <p:stCondLst>
                                            <p:cond delay="0"/>
                                          </p:stCondLst>
                                        </p:cTn>
                                        <p:tgtEl>
                                          <p:spTgt spid="3">
                                            <p:txEl>
                                              <p:pRg st="5" end="5"/>
                                            </p:txEl>
                                          </p:spTgt>
                                        </p:tgtEl>
                                        <p:attrNameLst>
                                          <p:attrName>style.visibility</p:attrName>
                                        </p:attrNameLst>
                                      </p:cBhvr>
                                      <p:to>
                                        <p:strVal val="visible"/>
                                      </p:to>
                                    </p:set>
                                    <p:animEffect transition="in" filter="randombar(horizontal)">
                                      <p:cBhvr>
                                        <p:cTn id="18" dur="5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Straight Connector 9">
            <a:extLst>
              <a:ext uri="{FF2B5EF4-FFF2-40B4-BE49-F238E27FC236}">
                <a16:creationId xmlns:a16="http://schemas.microsoft.com/office/drawing/2014/main" id="{0B5F7E3B-C5F1-40E0-A491-558BAFBC112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241804" y="1460500"/>
            <a:ext cx="0" cy="3937000"/>
          </a:xfrm>
          <a:prstGeom prst="line">
            <a:avLst/>
          </a:prstGeom>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a:xfrm>
            <a:off x="643467" y="816638"/>
            <a:ext cx="3367359" cy="5224724"/>
          </a:xfrm>
        </p:spPr>
        <p:txBody>
          <a:bodyPr anchor="ctr">
            <a:normAutofit/>
          </a:bodyPr>
          <a:lstStyle/>
          <a:p>
            <a:pPr algn="ctr"/>
            <a:r>
              <a:rPr lang="en-US" dirty="0"/>
              <a:t>Associated features of </a:t>
            </a:r>
            <a:r>
              <a:rPr lang="en-US" b="1" dirty="0"/>
              <a:t>Depression</a:t>
            </a:r>
            <a:br>
              <a:rPr lang="en-US" dirty="0"/>
            </a:br>
            <a:endParaRPr lang="en-US" dirty="0"/>
          </a:p>
        </p:txBody>
      </p:sp>
      <p:sp>
        <p:nvSpPr>
          <p:cNvPr id="3" name="Content Placeholder 2"/>
          <p:cNvSpPr>
            <a:spLocks noGrp="1"/>
          </p:cNvSpPr>
          <p:nvPr>
            <p:ph idx="1"/>
          </p:nvPr>
        </p:nvSpPr>
        <p:spPr>
          <a:xfrm>
            <a:off x="4082794" y="664238"/>
            <a:ext cx="5632705" cy="6041362"/>
          </a:xfrm>
        </p:spPr>
        <p:txBody>
          <a:bodyPr anchor="ctr">
            <a:normAutofit/>
          </a:bodyPr>
          <a:lstStyle/>
          <a:p>
            <a:pPr lvl="1" indent="-342900"/>
            <a:r>
              <a:rPr lang="en-US" sz="2400" b="1" i="1" u="sng" dirty="0">
                <a:solidFill>
                  <a:schemeClr val="accent2">
                    <a:lumMod val="75000"/>
                  </a:schemeClr>
                </a:solidFill>
              </a:rPr>
              <a:t>Depressed mood most of the day and nearly everyday</a:t>
            </a:r>
            <a:r>
              <a:rPr lang="en-US" sz="2400" dirty="0">
                <a:solidFill>
                  <a:schemeClr val="accent2">
                    <a:lumMod val="75000"/>
                  </a:schemeClr>
                </a:solidFill>
              </a:rPr>
              <a:t> – Persistent sad, anxious or empty mood; appears tearful</a:t>
            </a:r>
          </a:p>
          <a:p>
            <a:pPr lvl="1" indent="-342900"/>
            <a:r>
              <a:rPr lang="en-US" sz="2400" b="1" i="1" u="sng" dirty="0">
                <a:solidFill>
                  <a:schemeClr val="accent2">
                    <a:lumMod val="75000"/>
                  </a:schemeClr>
                </a:solidFill>
              </a:rPr>
              <a:t>Feelings of hopelessness, pessimism, guilt, worthlessness, helplessness nearly everyday</a:t>
            </a:r>
            <a:r>
              <a:rPr lang="en-US" sz="2400" dirty="0">
                <a:solidFill>
                  <a:schemeClr val="accent2">
                    <a:lumMod val="75000"/>
                  </a:schemeClr>
                </a:solidFill>
              </a:rPr>
              <a:t> – Such feelings are excessive, inappropriate, and may have delusional features</a:t>
            </a:r>
          </a:p>
          <a:p>
            <a:pPr lvl="1" indent="-342900"/>
            <a:r>
              <a:rPr lang="en-US" sz="2400" b="1" i="1" u="sng" dirty="0">
                <a:solidFill>
                  <a:schemeClr val="accent2">
                    <a:lumMod val="75000"/>
                  </a:schemeClr>
                </a:solidFill>
              </a:rPr>
              <a:t>Thoughts of death, attempted suicide or suicidal ideation with or without a specific plan</a:t>
            </a:r>
          </a:p>
          <a:p>
            <a:pPr marL="0" indent="0">
              <a:buNone/>
            </a:pPr>
            <a:endParaRPr lang="en-US" dirty="0"/>
          </a:p>
        </p:txBody>
      </p:sp>
      <p:pic>
        <p:nvPicPr>
          <p:cNvPr id="5" name="Picture 4"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6268426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nodeType="click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fade">
                                      <p:cBhvr>
                                        <p:cTn id="11" dur="500"/>
                                        <p:tgtEl>
                                          <p:spTgt spid="3">
                                            <p:txEl>
                                              <p:pRg st="0" end="0"/>
                                            </p:txEl>
                                          </p:spTgt>
                                        </p:tgtEl>
                                      </p:cBhvr>
                                    </p:animEffect>
                                  </p:childTnLst>
                                </p:cTn>
                              </p:par>
                              <p:par>
                                <p:cTn id="12" presetID="10" presetClass="entr" presetSubtype="0" fill="hold"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fade">
                                      <p:cBhvr>
                                        <p:cTn id="14" dur="500"/>
                                        <p:tgtEl>
                                          <p:spTgt spid="3">
                                            <p:txEl>
                                              <p:pRg st="1" end="1"/>
                                            </p:txEl>
                                          </p:spTgt>
                                        </p:tgtEl>
                                      </p:cBhvr>
                                    </p:animEffect>
                                  </p:childTnLst>
                                </p:cTn>
                              </p:par>
                              <p:par>
                                <p:cTn id="15" presetID="10" presetClass="entr" presetSubtype="0" fill="hold" nodeType="with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fade">
                                      <p:cBhvr>
                                        <p:cTn id="17"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947CDE17-06F4-4FCE-8BFE-AD89EACB709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1" name="Straight Connector 10">
              <a:extLst>
                <a:ext uri="{FF2B5EF4-FFF2-40B4-BE49-F238E27FC236}">
                  <a16:creationId xmlns:a16="http://schemas.microsoft.com/office/drawing/2014/main" id="{4A64534B-C7D9-476B-876D-0A9259D5027E}"/>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C527E124-CDC8-4D04-848D-E43E18F42545}"/>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sp>
          <p:nvSpPr>
            <p:cNvPr id="13" name="Rectangle 23">
              <a:extLst>
                <a:ext uri="{FF2B5EF4-FFF2-40B4-BE49-F238E27FC236}">
                  <a16:creationId xmlns:a16="http://schemas.microsoft.com/office/drawing/2014/main" id="{A768FF94-39B1-44FB-9670-D6F5007FB81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6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 name="Rectangle 25">
              <a:extLst>
                <a:ext uri="{FF2B5EF4-FFF2-40B4-BE49-F238E27FC236}">
                  <a16:creationId xmlns:a16="http://schemas.microsoft.com/office/drawing/2014/main" id="{FCE6337A-0F72-4D0B-81DA-748DC80AB66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Isosceles Triangle 14">
              <a:extLst>
                <a:ext uri="{FF2B5EF4-FFF2-40B4-BE49-F238E27FC236}">
                  <a16:creationId xmlns:a16="http://schemas.microsoft.com/office/drawing/2014/main" id="{2972CF86-A510-4E29-8CED-C0612D080F1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1">
                <a:lumMod val="75000"/>
                <a:alpha val="66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Rectangle 27">
              <a:extLst>
                <a:ext uri="{FF2B5EF4-FFF2-40B4-BE49-F238E27FC236}">
                  <a16:creationId xmlns:a16="http://schemas.microsoft.com/office/drawing/2014/main" id="{51B0A8D9-B28B-4CE3-8AB6-6633ADD997A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1">
                <a:lumMod val="75000"/>
                <a:alpha val="5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8">
              <a:extLst>
                <a:ext uri="{FF2B5EF4-FFF2-40B4-BE49-F238E27FC236}">
                  <a16:creationId xmlns:a16="http://schemas.microsoft.com/office/drawing/2014/main" id="{525DA9CC-B1B1-4F33-9ED2-89012EA5B49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2">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9">
              <a:extLst>
                <a:ext uri="{FF2B5EF4-FFF2-40B4-BE49-F238E27FC236}">
                  <a16:creationId xmlns:a16="http://schemas.microsoft.com/office/drawing/2014/main" id="{6AE546F2-92C0-4C9C-BF28-052A7D0A3B7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2">
                <a:lumMod val="75000"/>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Isosceles Triangle 18">
              <a:extLst>
                <a:ext uri="{FF2B5EF4-FFF2-40B4-BE49-F238E27FC236}">
                  <a16:creationId xmlns:a16="http://schemas.microsoft.com/office/drawing/2014/main" id="{1111385C-91E7-44E8-AAE5-019E48D76FF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lumMod val="75000"/>
                <a:alpha val="66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54455A30-C651-4002-BE70-2A0F05BA38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70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22" name="Rectangle 21">
            <a:extLst>
              <a:ext uri="{FF2B5EF4-FFF2-40B4-BE49-F238E27FC236}">
                <a16:creationId xmlns:a16="http://schemas.microsoft.com/office/drawing/2014/main" id="{CB5AA8A5-25CC-4295-892F-367FCDAF2BF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 name="Group 23">
            <a:extLst>
              <a:ext uri="{FF2B5EF4-FFF2-40B4-BE49-F238E27FC236}">
                <a16:creationId xmlns:a16="http://schemas.microsoft.com/office/drawing/2014/main" id="{09DD65AA-8280-4962-92F3-DF1CB53349DB}"/>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979068" y="-8467"/>
            <a:ext cx="4766733" cy="6866467"/>
            <a:chOff x="7425267" y="-8467"/>
            <a:chExt cx="4766733" cy="6866467"/>
          </a:xfrm>
        </p:grpSpPr>
        <p:cxnSp>
          <p:nvCxnSpPr>
            <p:cNvPr id="25" name="Straight Connector 24">
              <a:extLst>
                <a:ext uri="{FF2B5EF4-FFF2-40B4-BE49-F238E27FC236}">
                  <a16:creationId xmlns:a16="http://schemas.microsoft.com/office/drawing/2014/main" id="{88942788-FC6D-44C2-BFC1-6F064710DA0C}"/>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rgbClr val="BFBFBF">
                  <a:alpha val="75000"/>
                </a:srgb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01093AC6-E5C2-4894-A520-5BE11049F27B}"/>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rgbClr val="BFBFBF">
                  <a:alpha val="80000"/>
                </a:srgbClr>
              </a:solidFill>
            </a:ln>
          </p:spPr>
          <p:style>
            <a:lnRef idx="2">
              <a:schemeClr val="accent1"/>
            </a:lnRef>
            <a:fillRef idx="0">
              <a:schemeClr val="accent1"/>
            </a:fillRef>
            <a:effectRef idx="1">
              <a:schemeClr val="accent1"/>
            </a:effectRef>
            <a:fontRef idx="minor">
              <a:schemeClr val="tx1"/>
            </a:fontRef>
          </p:style>
        </p:cxnSp>
        <p:sp>
          <p:nvSpPr>
            <p:cNvPr id="27" name="Rectangle 23">
              <a:extLst>
                <a:ext uri="{FF2B5EF4-FFF2-40B4-BE49-F238E27FC236}">
                  <a16:creationId xmlns:a16="http://schemas.microsoft.com/office/drawing/2014/main" id="{F2EF9281-EAD8-4973-938C-52DECCD0F64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8" name="Rectangle 25">
              <a:extLst>
                <a:ext uri="{FF2B5EF4-FFF2-40B4-BE49-F238E27FC236}">
                  <a16:creationId xmlns:a16="http://schemas.microsoft.com/office/drawing/2014/main" id="{F4D52681-7A79-4750-8E02-7C30DBAFE9E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9" name="Isosceles Triangle 28">
              <a:extLst>
                <a:ext uri="{FF2B5EF4-FFF2-40B4-BE49-F238E27FC236}">
                  <a16:creationId xmlns:a16="http://schemas.microsoft.com/office/drawing/2014/main" id="{F132E88E-8003-49D3-88BD-E18DF69650A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1">
                <a:lumMod val="75000"/>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30" name="Rectangle 27">
              <a:extLst>
                <a:ext uri="{FF2B5EF4-FFF2-40B4-BE49-F238E27FC236}">
                  <a16:creationId xmlns:a16="http://schemas.microsoft.com/office/drawing/2014/main" id="{8C986A99-157C-40D0-97AD-371B6F55E3F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1">
                <a:lumMod val="75000"/>
                <a:alpha val="6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1" name="Rectangle 28">
              <a:extLst>
                <a:ext uri="{FF2B5EF4-FFF2-40B4-BE49-F238E27FC236}">
                  <a16:creationId xmlns:a16="http://schemas.microsoft.com/office/drawing/2014/main" id="{264123D5-6D32-4F54-BAD5-43A5BAF6AF6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2" name="Rectangle 29">
              <a:extLst>
                <a:ext uri="{FF2B5EF4-FFF2-40B4-BE49-F238E27FC236}">
                  <a16:creationId xmlns:a16="http://schemas.microsoft.com/office/drawing/2014/main" id="{5FCA8C06-6A3E-4C39-9EF2-11798733198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33" name="Isosceles Triangle 32">
              <a:extLst>
                <a:ext uri="{FF2B5EF4-FFF2-40B4-BE49-F238E27FC236}">
                  <a16:creationId xmlns:a16="http://schemas.microsoft.com/office/drawing/2014/main" id="{3F93416A-6C44-4D77-A94A-DEBC035EA62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35" name="Rectangle 34">
            <a:extLst>
              <a:ext uri="{FF2B5EF4-FFF2-40B4-BE49-F238E27FC236}">
                <a16:creationId xmlns:a16="http://schemas.microsoft.com/office/drawing/2014/main" id="{24C6BC13-FB1E-48CC-B421-3D06039728B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742625" y="0"/>
            <a:ext cx="644937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graphicFrame>
        <p:nvGraphicFramePr>
          <p:cNvPr id="6" name="Content Placeholder 2">
            <a:extLst>
              <a:ext uri="{FF2B5EF4-FFF2-40B4-BE49-F238E27FC236}">
                <a16:creationId xmlns:a16="http://schemas.microsoft.com/office/drawing/2014/main" id="{EA92117F-3D35-4197-9F2B-F8DA4F94D03A}"/>
              </a:ext>
            </a:extLst>
          </p:cNvPr>
          <p:cNvGraphicFramePr>
            <a:graphicFrameLocks noGrp="1"/>
          </p:cNvGraphicFramePr>
          <p:nvPr>
            <p:ph idx="4294967295"/>
            <p:extLst>
              <p:ext uri="{D42A27DB-BD31-4B8C-83A1-F6EECF244321}">
                <p14:modId xmlns:p14="http://schemas.microsoft.com/office/powerpoint/2010/main" val="1718188500"/>
              </p:ext>
            </p:extLst>
          </p:nvPr>
        </p:nvGraphicFramePr>
        <p:xfrm>
          <a:off x="2802517" y="856074"/>
          <a:ext cx="6692814" cy="482319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445553554"/>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randombar(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72533" y="457200"/>
            <a:ext cx="9127067" cy="4724400"/>
          </a:xfrm>
        </p:spPr>
        <p:txBody>
          <a:bodyPr>
            <a:normAutofit fontScale="92500" lnSpcReduction="10000"/>
          </a:bodyPr>
          <a:lstStyle/>
          <a:p>
            <a:pPr algn="ctr">
              <a:buNone/>
            </a:pPr>
            <a:endParaRPr lang="en-US" sz="2400" b="1" dirty="0"/>
          </a:p>
          <a:p>
            <a:pPr algn="ctr">
              <a:buNone/>
            </a:pPr>
            <a:r>
              <a:rPr lang="en-US" sz="10400" b="1" dirty="0">
                <a:solidFill>
                  <a:schemeClr val="accent1">
                    <a:lumMod val="50000"/>
                  </a:schemeClr>
                </a:solidFill>
              </a:rPr>
              <a:t>Ethical Scenarios</a:t>
            </a:r>
          </a:p>
          <a:p>
            <a:pPr algn="ctr">
              <a:buNone/>
            </a:pPr>
            <a:endParaRPr lang="en-US" sz="2000" b="1" dirty="0"/>
          </a:p>
          <a:p>
            <a:pPr algn="ctr">
              <a:buNone/>
            </a:pPr>
            <a:r>
              <a:rPr lang="en-US" sz="7100" dirty="0">
                <a:solidFill>
                  <a:schemeClr val="accent1">
                    <a:lumMod val="75000"/>
                  </a:schemeClr>
                </a:solidFill>
                <a:latin typeface="Bradley Hand ITC" pitchFamily="66" charset="0"/>
              </a:rPr>
              <a:t>What do you think?</a:t>
            </a: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202430496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crush"/>
      </p:transition>
    </mc:Choice>
    <mc:Fallback xmlns="">
      <p:transition spd="slow" advClick="0">
        <p:fade/>
      </p:transition>
    </mc:Fallback>
  </mc:AlternateContent>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72533" y="406400"/>
            <a:ext cx="9906000" cy="5029200"/>
          </a:xfrm>
        </p:spPr>
        <p:txBody>
          <a:bodyPr>
            <a:noAutofit/>
          </a:bodyPr>
          <a:lstStyle/>
          <a:p>
            <a:pPr marL="914400" indent="-914400">
              <a:lnSpc>
                <a:spcPct val="110000"/>
              </a:lnSpc>
              <a:buNone/>
            </a:pPr>
            <a:r>
              <a:rPr lang="en-US" sz="2800" b="1" dirty="0">
                <a:solidFill>
                  <a:schemeClr val="accent1">
                    <a:lumMod val="50000"/>
                  </a:schemeClr>
                </a:solidFill>
              </a:rPr>
              <a:t>Competence </a:t>
            </a:r>
          </a:p>
          <a:p>
            <a:pPr marL="914400" indent="-914400" algn="ctr">
              <a:lnSpc>
                <a:spcPct val="110000"/>
              </a:lnSpc>
              <a:buNone/>
            </a:pPr>
            <a:endParaRPr lang="en-US" sz="2800" b="1" dirty="0">
              <a:solidFill>
                <a:schemeClr val="accent1">
                  <a:lumMod val="50000"/>
                </a:schemeClr>
              </a:solidFill>
            </a:endParaRPr>
          </a:p>
          <a:p>
            <a:pPr>
              <a:lnSpc>
                <a:spcPct val="110000"/>
              </a:lnSpc>
              <a:buNone/>
            </a:pPr>
            <a:r>
              <a:rPr lang="en-US" sz="2800" dirty="0">
                <a:solidFill>
                  <a:schemeClr val="accent1">
                    <a:lumMod val="50000"/>
                  </a:schemeClr>
                </a:solidFill>
              </a:rPr>
              <a:t>	A new Behavioral Health Case Manager (BHCM), with no behavioral health experience, is conducting an individual educational (rehabilitation) session. During the session, the client reports that they have plans to kill themselves tonight.  The BHCM proceeds to try to assess the client and provide crisis intervention. </a:t>
            </a:r>
          </a:p>
          <a:p>
            <a:pPr marL="914400" indent="-914400" algn="ctr">
              <a:lnSpc>
                <a:spcPct val="110000"/>
              </a:lnSpc>
              <a:buNone/>
            </a:pPr>
            <a:endParaRPr lang="en-US" sz="2800" dirty="0">
              <a:solidFill>
                <a:schemeClr val="accent1">
                  <a:lumMod val="50000"/>
                </a:schemeClr>
              </a:solidFill>
            </a:endParaRPr>
          </a:p>
          <a:p>
            <a:pPr marL="914400" indent="-914400" algn="ctr">
              <a:lnSpc>
                <a:spcPct val="110000"/>
              </a:lnSpc>
              <a:buNone/>
            </a:pPr>
            <a:r>
              <a:rPr lang="en-US" sz="2800" dirty="0">
                <a:solidFill>
                  <a:schemeClr val="accent1">
                    <a:lumMod val="50000"/>
                  </a:schemeClr>
                </a:solidFill>
              </a:rPr>
              <a:t>Did the BHCM do the right thing? </a:t>
            </a:r>
          </a:p>
          <a:p>
            <a:pPr marL="914400" indent="-914400">
              <a:buNone/>
            </a:pPr>
            <a:endParaRPr lang="en-US" sz="2800" dirty="0">
              <a:solidFill>
                <a:schemeClr val="accent1">
                  <a:lumMod val="50000"/>
                </a:schemeClr>
              </a:solidFill>
            </a:endParaRP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1962560105"/>
      </p:ext>
    </p:extLst>
  </p:cSld>
  <p:clrMapOvr>
    <a:masterClrMapping/>
  </p:clrMapOvr>
  <mc:AlternateContent xmlns:mc="http://schemas.openxmlformats.org/markup-compatibility/2006" xmlns:p14="http://schemas.microsoft.com/office/powerpoint/2010/main">
    <mc:Choice Requires="p14">
      <p:transition spd="slow" p14:dur="800" advClick="0">
        <p:circle/>
      </p:transition>
    </mc:Choice>
    <mc:Fallback xmlns="">
      <p:transition spd="slow" advClick="0">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randombar(horizontal)">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3">
                                            <p:txEl>
                                              <p:pRg st="2" end="2"/>
                                            </p:txEl>
                                          </p:spTgt>
                                        </p:tgtEl>
                                        <p:attrNameLst>
                                          <p:attrName>style.visibility</p:attrName>
                                        </p:attrNameLst>
                                      </p:cBhvr>
                                      <p:to>
                                        <p:strVal val="visible"/>
                                      </p:to>
                                    </p:set>
                                    <p:animEffect transition="in" filter="randombar(horizontal)">
                                      <p:cBhvr>
                                        <p:cTn id="12" dur="500"/>
                                        <p:tgtEl>
                                          <p:spTgt spid="3">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animEffect transition="in" filter="randombar(horizontal)">
                                      <p:cBhvr>
                                        <p:cTn id="17"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87867" y="465667"/>
            <a:ext cx="10236200" cy="4953000"/>
          </a:xfrm>
        </p:spPr>
        <p:txBody>
          <a:bodyPr>
            <a:normAutofit fontScale="92500"/>
          </a:bodyPr>
          <a:lstStyle/>
          <a:p>
            <a:pPr marL="914400" indent="-914400">
              <a:lnSpc>
                <a:spcPct val="110000"/>
              </a:lnSpc>
              <a:buNone/>
            </a:pPr>
            <a:r>
              <a:rPr lang="en-US" sz="2800" b="1" dirty="0">
                <a:solidFill>
                  <a:schemeClr val="accent1">
                    <a:lumMod val="50000"/>
                  </a:schemeClr>
                </a:solidFill>
              </a:rPr>
              <a:t>Competence </a:t>
            </a:r>
          </a:p>
          <a:p>
            <a:pPr marL="914400" indent="-914400" algn="ctr">
              <a:lnSpc>
                <a:spcPct val="110000"/>
              </a:lnSpc>
              <a:buNone/>
            </a:pPr>
            <a:endParaRPr lang="en-US" sz="2800" b="1" dirty="0">
              <a:solidFill>
                <a:schemeClr val="accent1">
                  <a:lumMod val="50000"/>
                </a:schemeClr>
              </a:solidFill>
            </a:endParaRPr>
          </a:p>
          <a:p>
            <a:pPr marL="914400" indent="-914400">
              <a:lnSpc>
                <a:spcPct val="110000"/>
              </a:lnSpc>
              <a:buNone/>
            </a:pPr>
            <a:r>
              <a:rPr lang="en-US" sz="2800" b="1" u="sng" dirty="0">
                <a:solidFill>
                  <a:schemeClr val="accent1">
                    <a:lumMod val="50000"/>
                  </a:schemeClr>
                </a:solidFill>
              </a:rPr>
              <a:t>Answer</a:t>
            </a:r>
          </a:p>
          <a:p>
            <a:pPr marL="914400" indent="-914400" algn="ctr">
              <a:lnSpc>
                <a:spcPct val="110000"/>
              </a:lnSpc>
              <a:buNone/>
            </a:pPr>
            <a:endParaRPr lang="en-US" sz="2800" b="1" u="sng" dirty="0">
              <a:solidFill>
                <a:schemeClr val="accent1">
                  <a:lumMod val="50000"/>
                </a:schemeClr>
              </a:solidFill>
            </a:endParaRPr>
          </a:p>
          <a:p>
            <a:pPr>
              <a:lnSpc>
                <a:spcPct val="110000"/>
              </a:lnSpc>
              <a:buNone/>
            </a:pPr>
            <a:r>
              <a:rPr lang="en-US" sz="2800" dirty="0">
                <a:solidFill>
                  <a:schemeClr val="accent1">
                    <a:lumMod val="50000"/>
                  </a:schemeClr>
                </a:solidFill>
              </a:rPr>
              <a:t>No.  </a:t>
            </a:r>
          </a:p>
          <a:p>
            <a:pPr>
              <a:lnSpc>
                <a:spcPct val="110000"/>
              </a:lnSpc>
              <a:buNone/>
            </a:pPr>
            <a:endParaRPr lang="en-US" sz="2800" dirty="0">
              <a:solidFill>
                <a:schemeClr val="accent1">
                  <a:lumMod val="50000"/>
                </a:schemeClr>
              </a:solidFill>
            </a:endParaRPr>
          </a:p>
          <a:p>
            <a:pPr>
              <a:lnSpc>
                <a:spcPct val="110000"/>
              </a:lnSpc>
              <a:buNone/>
            </a:pPr>
            <a:r>
              <a:rPr lang="en-US" sz="2800" dirty="0">
                <a:solidFill>
                  <a:schemeClr val="accent1">
                    <a:lumMod val="50000"/>
                  </a:schemeClr>
                </a:solidFill>
              </a:rPr>
              <a:t>	The BHCM did not have the expertise to address the situation. As soon as the client verbalized plans to harm themselves, the BHCM should have consulted a licensed therapist.</a:t>
            </a:r>
          </a:p>
          <a:p>
            <a:pPr marL="914400" indent="-914400">
              <a:buNone/>
            </a:pPr>
            <a:endParaRPr lang="en-US" dirty="0"/>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1261706105"/>
      </p:ext>
    </p:extLst>
  </p:cSld>
  <p:clrMapOvr>
    <a:masterClrMapping/>
  </p:clrMapOvr>
  <mc:AlternateContent xmlns:mc="http://schemas.openxmlformats.org/markup-compatibility/2006" xmlns:p14="http://schemas.microsoft.com/office/powerpoint/2010/main">
    <mc:Choice Requires="p14">
      <p:transition spd="slow" p14:dur="800" advClick="0">
        <p:circle/>
      </p:transition>
    </mc:Choice>
    <mc:Fallback xmlns="">
      <p:transition spd="slow" advClick="0">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randombar(horizontal)">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3">
                                            <p:txEl>
                                              <p:pRg st="2" end="2"/>
                                            </p:txEl>
                                          </p:spTgt>
                                        </p:tgtEl>
                                        <p:attrNameLst>
                                          <p:attrName>style.visibility</p:attrName>
                                        </p:attrNameLst>
                                      </p:cBhvr>
                                      <p:to>
                                        <p:strVal val="visible"/>
                                      </p:to>
                                    </p:set>
                                    <p:animEffect transition="in" filter="randombar(horizontal)">
                                      <p:cBhvr>
                                        <p:cTn id="12" dur="500"/>
                                        <p:tgtEl>
                                          <p:spTgt spid="3">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animEffect transition="in" filter="randombar(horizontal)">
                                      <p:cBhvr>
                                        <p:cTn id="17" dur="500"/>
                                        <p:tgtEl>
                                          <p:spTgt spid="3">
                                            <p:txEl>
                                              <p:pRg st="4" end="4"/>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grpId="0" nodeType="clickEffect">
                                  <p:stCondLst>
                                    <p:cond delay="0"/>
                                  </p:stCondLst>
                                  <p:childTnLst>
                                    <p:set>
                                      <p:cBhvr>
                                        <p:cTn id="21" dur="1" fill="hold">
                                          <p:stCondLst>
                                            <p:cond delay="0"/>
                                          </p:stCondLst>
                                        </p:cTn>
                                        <p:tgtEl>
                                          <p:spTgt spid="3">
                                            <p:txEl>
                                              <p:pRg st="6" end="6"/>
                                            </p:txEl>
                                          </p:spTgt>
                                        </p:tgtEl>
                                        <p:attrNameLst>
                                          <p:attrName>style.visibility</p:attrName>
                                        </p:attrNameLst>
                                      </p:cBhvr>
                                      <p:to>
                                        <p:strVal val="visible"/>
                                      </p:to>
                                    </p:set>
                                    <p:animEffect transition="in" filter="randombar(horizontal)">
                                      <p:cBhvr>
                                        <p:cTn id="22"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55600" y="618067"/>
            <a:ext cx="9067800" cy="4953000"/>
          </a:xfrm>
        </p:spPr>
        <p:txBody>
          <a:bodyPr>
            <a:normAutofit/>
          </a:bodyPr>
          <a:lstStyle/>
          <a:p>
            <a:pPr marL="914400" indent="-914400">
              <a:lnSpc>
                <a:spcPct val="110000"/>
              </a:lnSpc>
              <a:buNone/>
            </a:pPr>
            <a:r>
              <a:rPr lang="en-US" sz="2800" b="1" dirty="0">
                <a:solidFill>
                  <a:schemeClr val="accent1">
                    <a:lumMod val="50000"/>
                  </a:schemeClr>
                </a:solidFill>
              </a:rPr>
              <a:t>Confidentiality </a:t>
            </a:r>
          </a:p>
          <a:p>
            <a:pPr marL="688975" indent="-223838" algn="ctr">
              <a:lnSpc>
                <a:spcPct val="110000"/>
              </a:lnSpc>
              <a:buNone/>
              <a:tabLst>
                <a:tab pos="509588" algn="l"/>
              </a:tabLst>
            </a:pPr>
            <a:endParaRPr lang="en-US" sz="2800" b="1" dirty="0">
              <a:solidFill>
                <a:schemeClr val="accent1">
                  <a:lumMod val="50000"/>
                </a:schemeClr>
              </a:solidFill>
            </a:endParaRPr>
          </a:p>
          <a:p>
            <a:pPr>
              <a:lnSpc>
                <a:spcPct val="110000"/>
              </a:lnSpc>
              <a:buNone/>
              <a:tabLst>
                <a:tab pos="284163" algn="l"/>
              </a:tabLst>
            </a:pPr>
            <a:r>
              <a:rPr lang="en-US" sz="2800" dirty="0">
                <a:solidFill>
                  <a:schemeClr val="accent1">
                    <a:lumMod val="50000"/>
                  </a:schemeClr>
                </a:solidFill>
              </a:rPr>
              <a:t>	 A BHCM is having challenges with a client they are working with.  They are extremely stressed out. They go out to dinner with a friend and talk about the client’s issues and their frustrations.   </a:t>
            </a:r>
          </a:p>
          <a:p>
            <a:pPr marL="914400" indent="-914400" algn="ctr">
              <a:lnSpc>
                <a:spcPct val="110000"/>
              </a:lnSpc>
              <a:buNone/>
            </a:pPr>
            <a:endParaRPr lang="en-US" sz="2800" dirty="0">
              <a:solidFill>
                <a:schemeClr val="accent1">
                  <a:lumMod val="50000"/>
                </a:schemeClr>
              </a:solidFill>
            </a:endParaRPr>
          </a:p>
          <a:p>
            <a:pPr marL="914400" indent="-914400" algn="ctr">
              <a:lnSpc>
                <a:spcPct val="110000"/>
              </a:lnSpc>
              <a:buNone/>
            </a:pPr>
            <a:r>
              <a:rPr lang="en-US" sz="2800" dirty="0">
                <a:solidFill>
                  <a:schemeClr val="accent1">
                    <a:lumMod val="50000"/>
                  </a:schemeClr>
                </a:solidFill>
              </a:rPr>
              <a:t>Is this ok? </a:t>
            </a:r>
          </a:p>
          <a:p>
            <a:pPr marL="914400" indent="-914400">
              <a:buNone/>
            </a:pPr>
            <a:endParaRPr lang="en-US" dirty="0"/>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1207973818"/>
      </p:ext>
    </p:extLst>
  </p:cSld>
  <p:clrMapOvr>
    <a:masterClrMapping/>
  </p:clrMapOvr>
  <mc:AlternateContent xmlns:mc="http://schemas.openxmlformats.org/markup-compatibility/2006" xmlns:p14="http://schemas.microsoft.com/office/powerpoint/2010/main">
    <mc:Choice Requires="p14">
      <p:transition spd="slow" p14:dur="800" advClick="0">
        <p:circle/>
      </p:transition>
    </mc:Choice>
    <mc:Fallback xmlns="">
      <p:transition spd="slow" advClick="0">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randombar(horizontal)">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3">
                                            <p:txEl>
                                              <p:pRg st="2" end="2"/>
                                            </p:txEl>
                                          </p:spTgt>
                                        </p:tgtEl>
                                        <p:attrNameLst>
                                          <p:attrName>style.visibility</p:attrName>
                                        </p:attrNameLst>
                                      </p:cBhvr>
                                      <p:to>
                                        <p:strVal val="visible"/>
                                      </p:to>
                                    </p:set>
                                    <p:animEffect transition="in" filter="randombar(horizontal)">
                                      <p:cBhvr>
                                        <p:cTn id="12" dur="500"/>
                                        <p:tgtEl>
                                          <p:spTgt spid="3">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animEffect transition="in" filter="randombar(horizontal)">
                                      <p:cBhvr>
                                        <p:cTn id="17"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70934" y="567266"/>
            <a:ext cx="10151533" cy="4953000"/>
          </a:xfrm>
        </p:spPr>
        <p:txBody>
          <a:bodyPr>
            <a:noAutofit/>
          </a:bodyPr>
          <a:lstStyle/>
          <a:p>
            <a:pPr marL="914400" indent="-914400" algn="ctr">
              <a:lnSpc>
                <a:spcPct val="110000"/>
              </a:lnSpc>
              <a:buNone/>
            </a:pPr>
            <a:r>
              <a:rPr lang="en-US" sz="2800" b="1" dirty="0">
                <a:solidFill>
                  <a:schemeClr val="accent1">
                    <a:lumMod val="50000"/>
                  </a:schemeClr>
                </a:solidFill>
              </a:rPr>
              <a:t>Confidentiality </a:t>
            </a:r>
          </a:p>
          <a:p>
            <a:pPr marL="914400" indent="-914400" algn="ctr">
              <a:lnSpc>
                <a:spcPct val="110000"/>
              </a:lnSpc>
              <a:buNone/>
            </a:pPr>
            <a:endParaRPr lang="en-US" sz="2800" b="1" dirty="0">
              <a:solidFill>
                <a:schemeClr val="accent1">
                  <a:lumMod val="50000"/>
                </a:schemeClr>
              </a:solidFill>
            </a:endParaRPr>
          </a:p>
          <a:p>
            <a:pPr marL="914400" indent="-914400">
              <a:lnSpc>
                <a:spcPct val="110000"/>
              </a:lnSpc>
              <a:buNone/>
            </a:pPr>
            <a:r>
              <a:rPr lang="en-US" sz="2800" b="1" u="sng" dirty="0">
                <a:solidFill>
                  <a:schemeClr val="accent1">
                    <a:lumMod val="50000"/>
                  </a:schemeClr>
                </a:solidFill>
              </a:rPr>
              <a:t>Answer</a:t>
            </a:r>
          </a:p>
          <a:p>
            <a:pPr marL="914400" indent="-914400">
              <a:lnSpc>
                <a:spcPct val="110000"/>
              </a:lnSpc>
              <a:buNone/>
            </a:pPr>
            <a:endParaRPr lang="en-US" sz="2800" dirty="0">
              <a:solidFill>
                <a:schemeClr val="accent1">
                  <a:lumMod val="50000"/>
                </a:schemeClr>
              </a:solidFill>
            </a:endParaRPr>
          </a:p>
          <a:p>
            <a:pPr marL="914400" indent="-914400">
              <a:lnSpc>
                <a:spcPct val="110000"/>
              </a:lnSpc>
              <a:buNone/>
            </a:pPr>
            <a:r>
              <a:rPr lang="en-US" sz="2800" dirty="0">
                <a:solidFill>
                  <a:schemeClr val="accent1">
                    <a:lumMod val="50000"/>
                  </a:schemeClr>
                </a:solidFill>
              </a:rPr>
              <a:t>No.  </a:t>
            </a:r>
          </a:p>
          <a:p>
            <a:pPr marL="914400" indent="-914400">
              <a:lnSpc>
                <a:spcPct val="110000"/>
              </a:lnSpc>
              <a:buNone/>
            </a:pPr>
            <a:endParaRPr lang="en-US" sz="2800" dirty="0">
              <a:solidFill>
                <a:schemeClr val="accent1">
                  <a:lumMod val="50000"/>
                </a:schemeClr>
              </a:solidFill>
            </a:endParaRPr>
          </a:p>
          <a:p>
            <a:pPr>
              <a:lnSpc>
                <a:spcPct val="110000"/>
              </a:lnSpc>
              <a:buNone/>
            </a:pPr>
            <a:r>
              <a:rPr lang="en-US" sz="2800" dirty="0">
                <a:solidFill>
                  <a:schemeClr val="accent1">
                    <a:lumMod val="50000"/>
                  </a:schemeClr>
                </a:solidFill>
              </a:rPr>
              <a:t>	Client information must be  kept confidential. When having challenges with a client’s treatment, you should consult your supervisor. </a:t>
            </a:r>
          </a:p>
          <a:p>
            <a:pPr marL="914400" indent="-914400">
              <a:buNone/>
            </a:pPr>
            <a:endParaRPr lang="en-US" sz="2800" dirty="0">
              <a:solidFill>
                <a:schemeClr val="accent1">
                  <a:lumMod val="50000"/>
                </a:schemeClr>
              </a:solidFill>
            </a:endParaRP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3806093343"/>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randombar(horizontal)">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3">
                                            <p:txEl>
                                              <p:pRg st="2" end="2"/>
                                            </p:txEl>
                                          </p:spTgt>
                                        </p:tgtEl>
                                        <p:attrNameLst>
                                          <p:attrName>style.visibility</p:attrName>
                                        </p:attrNameLst>
                                      </p:cBhvr>
                                      <p:to>
                                        <p:strVal val="visible"/>
                                      </p:to>
                                    </p:set>
                                    <p:animEffect transition="in" filter="randombar(horizontal)">
                                      <p:cBhvr>
                                        <p:cTn id="12" dur="500"/>
                                        <p:tgtEl>
                                          <p:spTgt spid="3">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animEffect transition="in" filter="randombar(horizontal)">
                                      <p:cBhvr>
                                        <p:cTn id="17" dur="500"/>
                                        <p:tgtEl>
                                          <p:spTgt spid="3">
                                            <p:txEl>
                                              <p:pRg st="4" end="4"/>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grpId="0" nodeType="clickEffect">
                                  <p:stCondLst>
                                    <p:cond delay="0"/>
                                  </p:stCondLst>
                                  <p:childTnLst>
                                    <p:set>
                                      <p:cBhvr>
                                        <p:cTn id="21" dur="1" fill="hold">
                                          <p:stCondLst>
                                            <p:cond delay="0"/>
                                          </p:stCondLst>
                                        </p:cTn>
                                        <p:tgtEl>
                                          <p:spTgt spid="3">
                                            <p:txEl>
                                              <p:pRg st="6" end="6"/>
                                            </p:txEl>
                                          </p:spTgt>
                                        </p:tgtEl>
                                        <p:attrNameLst>
                                          <p:attrName>style.visibility</p:attrName>
                                        </p:attrNameLst>
                                      </p:cBhvr>
                                      <p:to>
                                        <p:strVal val="visible"/>
                                      </p:to>
                                    </p:set>
                                    <p:animEffect transition="in" filter="randombar(horizontal)">
                                      <p:cBhvr>
                                        <p:cTn id="22"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70933" y="389466"/>
            <a:ext cx="9448800" cy="5029200"/>
          </a:xfrm>
        </p:spPr>
        <p:txBody>
          <a:bodyPr>
            <a:noAutofit/>
          </a:bodyPr>
          <a:lstStyle/>
          <a:p>
            <a:pPr marL="914400" indent="-914400">
              <a:lnSpc>
                <a:spcPct val="110000"/>
              </a:lnSpc>
              <a:buNone/>
            </a:pPr>
            <a:r>
              <a:rPr lang="en-US" sz="2400" b="1" dirty="0">
                <a:solidFill>
                  <a:schemeClr val="accent1">
                    <a:lumMod val="50000"/>
                  </a:schemeClr>
                </a:solidFill>
              </a:rPr>
              <a:t>Professional Boundaries </a:t>
            </a:r>
          </a:p>
          <a:p>
            <a:pPr marL="688975" indent="-223838" algn="ctr">
              <a:lnSpc>
                <a:spcPct val="110000"/>
              </a:lnSpc>
              <a:buNone/>
              <a:tabLst>
                <a:tab pos="509588" algn="l"/>
              </a:tabLst>
            </a:pPr>
            <a:endParaRPr lang="en-US" sz="2400" b="1" dirty="0">
              <a:solidFill>
                <a:schemeClr val="accent1">
                  <a:lumMod val="50000"/>
                </a:schemeClr>
              </a:solidFill>
            </a:endParaRPr>
          </a:p>
          <a:p>
            <a:pPr>
              <a:lnSpc>
                <a:spcPct val="110000"/>
              </a:lnSpc>
              <a:buNone/>
              <a:tabLst>
                <a:tab pos="284163" algn="l"/>
              </a:tabLst>
            </a:pPr>
            <a:r>
              <a:rPr lang="en-US" sz="2400" dirty="0">
                <a:solidFill>
                  <a:schemeClr val="accent1">
                    <a:lumMod val="50000"/>
                  </a:schemeClr>
                </a:solidFill>
              </a:rPr>
              <a:t>	A BHCM is working with a client and during the course objectives the client tells them about the church they attend. They invite the BHCM to attend church. </a:t>
            </a:r>
          </a:p>
          <a:p>
            <a:pPr>
              <a:lnSpc>
                <a:spcPct val="110000"/>
              </a:lnSpc>
              <a:buNone/>
              <a:tabLst>
                <a:tab pos="284163" algn="l"/>
              </a:tabLst>
            </a:pPr>
            <a:endParaRPr lang="en-US" sz="2400" dirty="0">
              <a:solidFill>
                <a:schemeClr val="accent1">
                  <a:lumMod val="50000"/>
                </a:schemeClr>
              </a:solidFill>
            </a:endParaRPr>
          </a:p>
          <a:p>
            <a:pPr>
              <a:lnSpc>
                <a:spcPct val="110000"/>
              </a:lnSpc>
              <a:buNone/>
              <a:tabLst>
                <a:tab pos="284163" algn="l"/>
              </a:tabLst>
            </a:pPr>
            <a:r>
              <a:rPr lang="en-US" sz="2400" dirty="0">
                <a:solidFill>
                  <a:schemeClr val="accent1">
                    <a:lumMod val="50000"/>
                  </a:schemeClr>
                </a:solidFill>
              </a:rPr>
              <a:t>	The BHCM has been looking for a new church to attend, and thinks the church sounds really great, but politely declines the client’s invitation. </a:t>
            </a:r>
          </a:p>
          <a:p>
            <a:pPr marL="914400" indent="-914400" algn="ctr">
              <a:lnSpc>
                <a:spcPct val="110000"/>
              </a:lnSpc>
              <a:buNone/>
            </a:pPr>
            <a:endParaRPr lang="en-US" sz="2400" dirty="0">
              <a:solidFill>
                <a:schemeClr val="accent1">
                  <a:lumMod val="50000"/>
                </a:schemeClr>
              </a:solidFill>
            </a:endParaRPr>
          </a:p>
          <a:p>
            <a:pPr marL="914400" indent="-914400" algn="ctr">
              <a:lnSpc>
                <a:spcPct val="110000"/>
              </a:lnSpc>
              <a:buNone/>
            </a:pPr>
            <a:r>
              <a:rPr lang="en-US" sz="2400" dirty="0">
                <a:solidFill>
                  <a:schemeClr val="accent1">
                    <a:lumMod val="50000"/>
                  </a:schemeClr>
                </a:solidFill>
              </a:rPr>
              <a:t>Did the BHCM do the right thing? </a:t>
            </a:r>
          </a:p>
          <a:p>
            <a:pPr marL="914400" indent="-914400">
              <a:buNone/>
            </a:pPr>
            <a:endParaRPr lang="en-US" sz="2400" dirty="0">
              <a:solidFill>
                <a:schemeClr val="accent1">
                  <a:lumMod val="50000"/>
                </a:schemeClr>
              </a:solidFill>
            </a:endParaRP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2325039807"/>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randombar(horizontal)">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3">
                                            <p:txEl>
                                              <p:pRg st="2" end="2"/>
                                            </p:txEl>
                                          </p:spTgt>
                                        </p:tgtEl>
                                        <p:attrNameLst>
                                          <p:attrName>style.visibility</p:attrName>
                                        </p:attrNameLst>
                                      </p:cBhvr>
                                      <p:to>
                                        <p:strVal val="visible"/>
                                      </p:to>
                                    </p:set>
                                    <p:animEffect transition="in" filter="randombar(horizontal)">
                                      <p:cBhvr>
                                        <p:cTn id="12" dur="500"/>
                                        <p:tgtEl>
                                          <p:spTgt spid="3">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animEffect transition="in" filter="randombar(horizontal)">
                                      <p:cBhvr>
                                        <p:cTn id="17" dur="500"/>
                                        <p:tgtEl>
                                          <p:spTgt spid="3">
                                            <p:txEl>
                                              <p:pRg st="4" end="4"/>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grpId="0" nodeType="clickEffect">
                                  <p:stCondLst>
                                    <p:cond delay="0"/>
                                  </p:stCondLst>
                                  <p:childTnLst>
                                    <p:set>
                                      <p:cBhvr>
                                        <p:cTn id="21" dur="1" fill="hold">
                                          <p:stCondLst>
                                            <p:cond delay="0"/>
                                          </p:stCondLst>
                                        </p:cTn>
                                        <p:tgtEl>
                                          <p:spTgt spid="3">
                                            <p:txEl>
                                              <p:pRg st="6" end="6"/>
                                            </p:txEl>
                                          </p:spTgt>
                                        </p:tgtEl>
                                        <p:attrNameLst>
                                          <p:attrName>style.visibility</p:attrName>
                                        </p:attrNameLst>
                                      </p:cBhvr>
                                      <p:to>
                                        <p:strVal val="visible"/>
                                      </p:to>
                                    </p:set>
                                    <p:animEffect transition="in" filter="randombar(horizontal)">
                                      <p:cBhvr>
                                        <p:cTn id="22"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72533" y="558799"/>
            <a:ext cx="8686800" cy="5723467"/>
          </a:xfrm>
        </p:spPr>
        <p:txBody>
          <a:bodyPr>
            <a:normAutofit/>
          </a:bodyPr>
          <a:lstStyle/>
          <a:p>
            <a:pPr marL="914400" indent="-914400">
              <a:lnSpc>
                <a:spcPct val="110000"/>
              </a:lnSpc>
              <a:buNone/>
            </a:pPr>
            <a:r>
              <a:rPr lang="en-US" sz="2800" b="1" dirty="0">
                <a:solidFill>
                  <a:schemeClr val="accent1">
                    <a:lumMod val="50000"/>
                  </a:schemeClr>
                </a:solidFill>
              </a:rPr>
              <a:t>Professional Boundaries </a:t>
            </a:r>
          </a:p>
          <a:p>
            <a:pPr marL="914400" indent="-914400" algn="ctr">
              <a:lnSpc>
                <a:spcPct val="110000"/>
              </a:lnSpc>
              <a:buNone/>
            </a:pPr>
            <a:endParaRPr lang="en-US" sz="2800" b="1" dirty="0">
              <a:solidFill>
                <a:schemeClr val="accent1">
                  <a:lumMod val="50000"/>
                </a:schemeClr>
              </a:solidFill>
            </a:endParaRPr>
          </a:p>
          <a:p>
            <a:pPr marL="914400" indent="-914400">
              <a:lnSpc>
                <a:spcPct val="110000"/>
              </a:lnSpc>
              <a:buNone/>
            </a:pPr>
            <a:r>
              <a:rPr lang="en-US" sz="2800" b="1" u="sng" dirty="0">
                <a:solidFill>
                  <a:schemeClr val="accent1">
                    <a:lumMod val="50000"/>
                  </a:schemeClr>
                </a:solidFill>
              </a:rPr>
              <a:t>Answer</a:t>
            </a:r>
          </a:p>
          <a:p>
            <a:pPr marL="914400" indent="-914400" algn="ctr">
              <a:lnSpc>
                <a:spcPct val="110000"/>
              </a:lnSpc>
              <a:buNone/>
            </a:pPr>
            <a:endParaRPr lang="en-US" sz="2800" b="1" u="sng" dirty="0">
              <a:solidFill>
                <a:schemeClr val="accent1">
                  <a:lumMod val="50000"/>
                </a:schemeClr>
              </a:solidFill>
            </a:endParaRPr>
          </a:p>
          <a:p>
            <a:pPr>
              <a:lnSpc>
                <a:spcPct val="110000"/>
              </a:lnSpc>
              <a:buNone/>
            </a:pPr>
            <a:r>
              <a:rPr lang="en-US" sz="2800" dirty="0">
                <a:solidFill>
                  <a:schemeClr val="accent1">
                    <a:lumMod val="50000"/>
                  </a:schemeClr>
                </a:solidFill>
              </a:rPr>
              <a:t>Yes. </a:t>
            </a:r>
          </a:p>
          <a:p>
            <a:pPr>
              <a:lnSpc>
                <a:spcPct val="110000"/>
              </a:lnSpc>
              <a:buNone/>
            </a:pPr>
            <a:endParaRPr lang="en-US" sz="2800" dirty="0">
              <a:solidFill>
                <a:schemeClr val="accent1">
                  <a:lumMod val="50000"/>
                </a:schemeClr>
              </a:solidFill>
            </a:endParaRPr>
          </a:p>
          <a:p>
            <a:pPr>
              <a:lnSpc>
                <a:spcPct val="110000"/>
              </a:lnSpc>
              <a:buNone/>
            </a:pPr>
            <a:r>
              <a:rPr lang="en-US" sz="2800" dirty="0">
                <a:solidFill>
                  <a:schemeClr val="accent1">
                    <a:lumMod val="50000"/>
                  </a:schemeClr>
                </a:solidFill>
              </a:rPr>
              <a:t>	By declining the invitation, the BHCM helped to preserve the professional relationship and avoided an </a:t>
            </a:r>
            <a:r>
              <a:rPr lang="en-US" sz="2800" b="1" dirty="0">
                <a:solidFill>
                  <a:schemeClr val="accent1">
                    <a:lumMod val="50000"/>
                  </a:schemeClr>
                </a:solidFill>
              </a:rPr>
              <a:t>overlapping relationship</a:t>
            </a:r>
            <a:r>
              <a:rPr lang="en-US" sz="2800" dirty="0">
                <a:solidFill>
                  <a:schemeClr val="accent1">
                    <a:lumMod val="50000"/>
                  </a:schemeClr>
                </a:solidFill>
              </a:rPr>
              <a:t>. </a:t>
            </a:r>
          </a:p>
          <a:p>
            <a:pPr marL="914400" indent="-914400">
              <a:buNone/>
            </a:pPr>
            <a:endParaRPr lang="en-US" dirty="0"/>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2335400031"/>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randombar(horizontal)">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3">
                                            <p:txEl>
                                              <p:pRg st="2" end="2"/>
                                            </p:txEl>
                                          </p:spTgt>
                                        </p:tgtEl>
                                        <p:attrNameLst>
                                          <p:attrName>style.visibility</p:attrName>
                                        </p:attrNameLst>
                                      </p:cBhvr>
                                      <p:to>
                                        <p:strVal val="visible"/>
                                      </p:to>
                                    </p:set>
                                    <p:animEffect transition="in" filter="randombar(horizontal)">
                                      <p:cBhvr>
                                        <p:cTn id="12" dur="500"/>
                                        <p:tgtEl>
                                          <p:spTgt spid="3">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animEffect transition="in" filter="randombar(horizontal)">
                                      <p:cBhvr>
                                        <p:cTn id="17" dur="500"/>
                                        <p:tgtEl>
                                          <p:spTgt spid="3">
                                            <p:txEl>
                                              <p:pRg st="4" end="4"/>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grpId="0" nodeType="clickEffect">
                                  <p:stCondLst>
                                    <p:cond delay="0"/>
                                  </p:stCondLst>
                                  <p:childTnLst>
                                    <p:set>
                                      <p:cBhvr>
                                        <p:cTn id="21" dur="1" fill="hold">
                                          <p:stCondLst>
                                            <p:cond delay="0"/>
                                          </p:stCondLst>
                                        </p:cTn>
                                        <p:tgtEl>
                                          <p:spTgt spid="3">
                                            <p:txEl>
                                              <p:pRg st="6" end="6"/>
                                            </p:txEl>
                                          </p:spTgt>
                                        </p:tgtEl>
                                        <p:attrNameLst>
                                          <p:attrName>style.visibility</p:attrName>
                                        </p:attrNameLst>
                                      </p:cBhvr>
                                      <p:to>
                                        <p:strVal val="visible"/>
                                      </p:to>
                                    </p:set>
                                    <p:animEffect transition="in" filter="randombar(horizontal)">
                                      <p:cBhvr>
                                        <p:cTn id="22"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D6280969-F024-466D-A1DB-4F848C51DEF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2" name="Straight Connector 11">
              <a:extLst>
                <a:ext uri="{FF2B5EF4-FFF2-40B4-BE49-F238E27FC236}">
                  <a16:creationId xmlns:a16="http://schemas.microsoft.com/office/drawing/2014/main" id="{63FDD802-E6D8-4979-A1B9-BA705AE4DA87}"/>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BDE509DD-4B76-45F0-8144-02F1D7E1AE0C}"/>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sp>
          <p:nvSpPr>
            <p:cNvPr id="14" name="Rectangle 23">
              <a:extLst>
                <a:ext uri="{FF2B5EF4-FFF2-40B4-BE49-F238E27FC236}">
                  <a16:creationId xmlns:a16="http://schemas.microsoft.com/office/drawing/2014/main" id="{FEAEFD53-0220-48B1-9EA8-3EAE151E84E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6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5">
              <a:extLst>
                <a:ext uri="{FF2B5EF4-FFF2-40B4-BE49-F238E27FC236}">
                  <a16:creationId xmlns:a16="http://schemas.microsoft.com/office/drawing/2014/main" id="{92E7FABD-916D-4FF9-B5F3-44E53AFD39E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Isosceles Triangle 15">
              <a:extLst>
                <a:ext uri="{FF2B5EF4-FFF2-40B4-BE49-F238E27FC236}">
                  <a16:creationId xmlns:a16="http://schemas.microsoft.com/office/drawing/2014/main" id="{826F9772-AEFE-4C6D-82B6-1207069B86D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1">
                <a:lumMod val="75000"/>
                <a:alpha val="66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7">
              <a:extLst>
                <a:ext uri="{FF2B5EF4-FFF2-40B4-BE49-F238E27FC236}">
                  <a16:creationId xmlns:a16="http://schemas.microsoft.com/office/drawing/2014/main" id="{ACFBF3A9-B76A-4B4B-B6D7-CA4651F5C9D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1">
                <a:lumMod val="75000"/>
                <a:alpha val="5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8">
              <a:extLst>
                <a:ext uri="{FF2B5EF4-FFF2-40B4-BE49-F238E27FC236}">
                  <a16:creationId xmlns:a16="http://schemas.microsoft.com/office/drawing/2014/main" id="{BF0FAA0A-B682-4A83-BDD8-BCE0AB41C2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2">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9">
              <a:extLst>
                <a:ext uri="{FF2B5EF4-FFF2-40B4-BE49-F238E27FC236}">
                  <a16:creationId xmlns:a16="http://schemas.microsoft.com/office/drawing/2014/main" id="{7874A013-E5E2-4AE1-8E93-029A2B41EB7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2">
                <a:lumMod val="75000"/>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4355329E-E608-4F7A-B4EF-8FEF07D7552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lumMod val="75000"/>
                <a:alpha val="66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Isosceles Triangle 20">
              <a:extLst>
                <a:ext uri="{FF2B5EF4-FFF2-40B4-BE49-F238E27FC236}">
                  <a16:creationId xmlns:a16="http://schemas.microsoft.com/office/drawing/2014/main" id="{53D9BFDF-B250-44FF-9BD7-C204EFBFC19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70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23" name="Rectangle 22">
            <a:extLst>
              <a:ext uri="{FF2B5EF4-FFF2-40B4-BE49-F238E27FC236}">
                <a16:creationId xmlns:a16="http://schemas.microsoft.com/office/drawing/2014/main" id="{A65AC7D1-EAA9-48F5-B509-60A7F50BF7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useBgFill="1">
        <p:nvSpPr>
          <p:cNvPr id="25" name="Rectangle 24">
            <a:extLst>
              <a:ext uri="{FF2B5EF4-FFF2-40B4-BE49-F238E27FC236}">
                <a16:creationId xmlns:a16="http://schemas.microsoft.com/office/drawing/2014/main" id="{D6320AF9-619A-4175-865B-5663E1AEF4C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7" name="Straight Connector 26">
            <a:extLst>
              <a:ext uri="{FF2B5EF4-FFF2-40B4-BE49-F238E27FC236}">
                <a16:creationId xmlns:a16="http://schemas.microsoft.com/office/drawing/2014/main" id="{063B6EC6-D752-4EE7-908B-F8F19E8C7FEA}"/>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111313" y="0"/>
            <a:ext cx="1219200" cy="6858000"/>
          </a:xfrm>
          <a:prstGeom prst="line">
            <a:avLst/>
          </a:prstGeom>
          <a:ln w="9525">
            <a:solidFill>
              <a:schemeClr val="accent1">
                <a:lumMod val="75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EFECD4E8-AD3E-4228-82A2-9461958EA94D}"/>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3290979" y="3681413"/>
            <a:ext cx="4763558" cy="3176587"/>
          </a:xfrm>
          <a:prstGeom prst="line">
            <a:avLst/>
          </a:prstGeom>
          <a:ln w="9525">
            <a:solidFill>
              <a:schemeClr val="tx1">
                <a:lumMod val="50000"/>
                <a:lumOff val="50000"/>
                <a:alpha val="80000"/>
              </a:schemeClr>
            </a:solidFill>
          </a:ln>
        </p:spPr>
        <p:style>
          <a:lnRef idx="2">
            <a:schemeClr val="accent1"/>
          </a:lnRef>
          <a:fillRef idx="0">
            <a:schemeClr val="accent1"/>
          </a:fillRef>
          <a:effectRef idx="1">
            <a:schemeClr val="accent1"/>
          </a:effectRef>
          <a:fontRef idx="minor">
            <a:schemeClr val="tx1"/>
          </a:fontRef>
        </p:style>
      </p:cxnSp>
      <p:sp>
        <p:nvSpPr>
          <p:cNvPr id="31" name="Rectangle 23">
            <a:extLst>
              <a:ext uri="{FF2B5EF4-FFF2-40B4-BE49-F238E27FC236}">
                <a16:creationId xmlns:a16="http://schemas.microsoft.com/office/drawing/2014/main" id="{7E018740-5C2B-4A41-AC1A-7E68D1EC195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482568"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3" name="Rectangle 25">
            <a:extLst>
              <a:ext uri="{FF2B5EF4-FFF2-40B4-BE49-F238E27FC236}">
                <a16:creationId xmlns:a16="http://schemas.microsoft.com/office/drawing/2014/main" id="{166F75A4-C475-4941-8EE2-B80A06A2C1B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904534"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5" name="Isosceles Triangle 34">
            <a:extLst>
              <a:ext uri="{FF2B5EF4-FFF2-40B4-BE49-F238E27FC236}">
                <a16:creationId xmlns:a16="http://schemas.microsoft.com/office/drawing/2014/main" id="{A032553A-72E8-4B0D-8405-FF9771C9AF0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33425"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37" name="Rectangle 27">
            <a:extLst>
              <a:ext uri="{FF2B5EF4-FFF2-40B4-BE49-F238E27FC236}">
                <a16:creationId xmlns:a16="http://schemas.microsoft.com/office/drawing/2014/main" id="{765800AC-C3B9-498E-87BC-29FAE4C76B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35592"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9" name="Isosceles Triangle 38">
            <a:extLst>
              <a:ext uri="{FF2B5EF4-FFF2-40B4-BE49-F238E27FC236}">
                <a16:creationId xmlns:a16="http://schemas.microsoft.com/office/drawing/2014/main" id="{1F9D6ACB-2FF4-49F9-978A-E0D5327FC63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672758"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1" name="Freeform: Shape 40">
            <a:extLst>
              <a:ext uri="{FF2B5EF4-FFF2-40B4-BE49-F238E27FC236}">
                <a16:creationId xmlns:a16="http://schemas.microsoft.com/office/drawing/2014/main" id="{A5EC319D-0FEA-4B95-A3EA-01E35672C9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197631" y="-8467"/>
            <a:ext cx="5994369" cy="6866467"/>
          </a:xfrm>
          <a:custGeom>
            <a:avLst/>
            <a:gdLst>
              <a:gd name="connsiteX0" fmla="*/ 0 w 5994369"/>
              <a:gd name="connsiteY0" fmla="*/ 0 h 6866467"/>
              <a:gd name="connsiteX1" fmla="*/ 1249825 w 5994369"/>
              <a:gd name="connsiteY1" fmla="*/ 0 h 6866467"/>
              <a:gd name="connsiteX2" fmla="*/ 1249825 w 5994369"/>
              <a:gd name="connsiteY2" fmla="*/ 8467 h 6866467"/>
              <a:gd name="connsiteX3" fmla="*/ 5994369 w 5994369"/>
              <a:gd name="connsiteY3" fmla="*/ 8467 h 6866467"/>
              <a:gd name="connsiteX4" fmla="*/ 5994369 w 5994369"/>
              <a:gd name="connsiteY4" fmla="*/ 6866467 h 6866467"/>
              <a:gd name="connsiteX5" fmla="*/ 1249825 w 5994369"/>
              <a:gd name="connsiteY5" fmla="*/ 6866467 h 6866467"/>
              <a:gd name="connsiteX6" fmla="*/ 1109382 w 5994369"/>
              <a:gd name="connsiteY6" fmla="*/ 6866467 h 686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94369" h="6866467">
                <a:moveTo>
                  <a:pt x="0" y="0"/>
                </a:moveTo>
                <a:lnTo>
                  <a:pt x="1249825" y="0"/>
                </a:lnTo>
                <a:lnTo>
                  <a:pt x="1249825" y="8467"/>
                </a:lnTo>
                <a:lnTo>
                  <a:pt x="5994369" y="8467"/>
                </a:lnTo>
                <a:lnTo>
                  <a:pt x="5994369" y="6866467"/>
                </a:lnTo>
                <a:lnTo>
                  <a:pt x="1249825" y="6866467"/>
                </a:lnTo>
                <a:lnTo>
                  <a:pt x="1109382" y="6866467"/>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8" name="Graphic 7" descr="History">
            <a:extLst>
              <a:ext uri="{FF2B5EF4-FFF2-40B4-BE49-F238E27FC236}">
                <a16:creationId xmlns:a16="http://schemas.microsoft.com/office/drawing/2014/main" id="{FC245A1B-5AE0-4106-8686-D639B061A597}"/>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57251" y="1545062"/>
            <a:ext cx="3856774" cy="3856774"/>
          </a:xfrm>
          <a:prstGeom prst="rect">
            <a:avLst/>
          </a:prstGeom>
        </p:spPr>
      </p:pic>
      <p:sp>
        <p:nvSpPr>
          <p:cNvPr id="3" name="Content Placeholder 2"/>
          <p:cNvSpPr>
            <a:spLocks noGrp="1"/>
          </p:cNvSpPr>
          <p:nvPr>
            <p:ph idx="4294967295"/>
          </p:nvPr>
        </p:nvSpPr>
        <p:spPr>
          <a:xfrm>
            <a:off x="6961791" y="2354231"/>
            <a:ext cx="4512988" cy="3317938"/>
          </a:xfrm>
        </p:spPr>
        <p:txBody>
          <a:bodyPr vert="horz" lIns="91440" tIns="45720" rIns="91440" bIns="45720" rtlCol="0" anchor="t">
            <a:normAutofit/>
          </a:bodyPr>
          <a:lstStyle/>
          <a:p>
            <a:endParaRPr lang="en-US" dirty="0">
              <a:solidFill>
                <a:srgbClr val="FFFFFF"/>
              </a:solidFill>
            </a:endParaRPr>
          </a:p>
          <a:p>
            <a:r>
              <a:rPr lang="en-US" sz="4800" dirty="0">
                <a:solidFill>
                  <a:srgbClr val="FFFFFF"/>
                </a:solidFill>
              </a:rPr>
              <a:t>Module Seven Quiz</a:t>
            </a:r>
          </a:p>
        </p:txBody>
      </p:sp>
      <p:pic>
        <p:nvPicPr>
          <p:cNvPr id="4" name="Picture 3" descr="Problem Gambling Program at ACTC — A Chance to Change"/>
          <p:cNvPicPr/>
          <p:nvPr/>
        </p:nvPicPr>
        <p:blipFill>
          <a:blip r:embed="rId4">
            <a:extLst>
              <a:ext uri="{28A0092B-C50C-407E-A947-70E740481C1C}">
                <a14:useLocalDpi xmlns:a14="http://schemas.microsoft.com/office/drawing/2010/main" val="0"/>
              </a:ext>
            </a:extLst>
          </a:blip>
          <a:srcRect/>
          <a:stretch>
            <a:fillRect/>
          </a:stretch>
        </p:blipFill>
        <p:spPr bwMode="auto">
          <a:xfrm>
            <a:off x="10810875" y="6486525"/>
            <a:ext cx="1381125" cy="390525"/>
          </a:xfrm>
          <a:prstGeom prst="rect">
            <a:avLst/>
          </a:prstGeom>
          <a:noFill/>
          <a:ln>
            <a:noFill/>
          </a:ln>
        </p:spPr>
      </p:pic>
    </p:spTree>
    <p:extLst>
      <p:ext uri="{BB962C8B-B14F-4D97-AF65-F5344CB8AC3E}">
        <p14:creationId xmlns:p14="http://schemas.microsoft.com/office/powerpoint/2010/main" val="2339805369"/>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666750" y="731788"/>
            <a:ext cx="8058150" cy="4524315"/>
          </a:xfrm>
          <a:prstGeom prst="rect">
            <a:avLst/>
          </a:prstGeom>
        </p:spPr>
        <p:txBody>
          <a:bodyPr wrap="square">
            <a:spAutoFit/>
          </a:bodyPr>
          <a:lstStyle/>
          <a:p>
            <a:r>
              <a:rPr lang="en-US" sz="3200" dirty="0">
                <a:solidFill>
                  <a:schemeClr val="accent2">
                    <a:lumMod val="50000"/>
                  </a:schemeClr>
                </a:solidFill>
              </a:rPr>
              <a:t>1. Relationships where a service provider 	has contact with the client, but no 	significant authority or emotional 	relationship:</a:t>
            </a:r>
          </a:p>
          <a:p>
            <a:pPr marL="742950" indent="-742950"/>
            <a:endParaRPr lang="en-US" sz="3200" b="1" dirty="0">
              <a:solidFill>
                <a:schemeClr val="accent2">
                  <a:lumMod val="50000"/>
                </a:schemeClr>
              </a:solidFill>
            </a:endParaRPr>
          </a:p>
          <a:p>
            <a:pPr marL="630238" indent="0">
              <a:buNone/>
              <a:tabLst>
                <a:tab pos="749300" algn="l"/>
              </a:tabLst>
            </a:pPr>
            <a:r>
              <a:rPr lang="en-US" sz="3200" dirty="0">
                <a:solidFill>
                  <a:schemeClr val="accent2">
                    <a:lumMod val="50000"/>
                  </a:schemeClr>
                </a:solidFill>
              </a:rPr>
              <a:t>a) Dual Relationship</a:t>
            </a:r>
          </a:p>
          <a:p>
            <a:pPr marL="630238" indent="0">
              <a:buNone/>
              <a:tabLst>
                <a:tab pos="749300" algn="l"/>
              </a:tabLst>
            </a:pPr>
            <a:r>
              <a:rPr lang="en-US" sz="3200" dirty="0">
                <a:solidFill>
                  <a:schemeClr val="accent2">
                    <a:lumMod val="50000"/>
                  </a:schemeClr>
                </a:solidFill>
              </a:rPr>
              <a:t>b) Overlapping Relationship</a:t>
            </a:r>
          </a:p>
          <a:p>
            <a:pPr marL="630238" indent="0">
              <a:buNone/>
              <a:tabLst>
                <a:tab pos="749300" algn="l"/>
              </a:tabLst>
            </a:pPr>
            <a:r>
              <a:rPr lang="en-US" sz="3200" dirty="0">
                <a:solidFill>
                  <a:schemeClr val="accent2">
                    <a:lumMod val="50000"/>
                  </a:schemeClr>
                </a:solidFill>
              </a:rPr>
              <a:t>c) Therapeutic Relationship </a:t>
            </a:r>
          </a:p>
          <a:p>
            <a:pPr marL="630238" indent="0">
              <a:buNone/>
              <a:tabLst>
                <a:tab pos="749300" algn="l"/>
              </a:tabLst>
            </a:pPr>
            <a:r>
              <a:rPr lang="en-US" sz="3200" dirty="0">
                <a:solidFill>
                  <a:schemeClr val="accent2">
                    <a:lumMod val="50000"/>
                  </a:schemeClr>
                </a:solidFill>
              </a:rPr>
              <a:t>d) None of the Above</a:t>
            </a:r>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3399572279"/>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Straight Connector 9">
            <a:extLst>
              <a:ext uri="{FF2B5EF4-FFF2-40B4-BE49-F238E27FC236}">
                <a16:creationId xmlns:a16="http://schemas.microsoft.com/office/drawing/2014/main" id="{0B5F7E3B-C5F1-40E0-A491-558BAFBC112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241804" y="1460500"/>
            <a:ext cx="0" cy="3937000"/>
          </a:xfrm>
          <a:prstGeom prst="line">
            <a:avLst/>
          </a:prstGeom>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a:xfrm>
            <a:off x="643467" y="816638"/>
            <a:ext cx="3367359" cy="5224724"/>
          </a:xfrm>
        </p:spPr>
        <p:txBody>
          <a:bodyPr anchor="ctr">
            <a:normAutofit/>
          </a:bodyPr>
          <a:lstStyle/>
          <a:p>
            <a:pPr algn="ctr"/>
            <a:r>
              <a:rPr lang="en-US" dirty="0"/>
              <a:t>Associated features of </a:t>
            </a:r>
            <a:r>
              <a:rPr lang="en-US" b="1" dirty="0"/>
              <a:t>Depression</a:t>
            </a:r>
            <a:br>
              <a:rPr lang="en-US" dirty="0"/>
            </a:br>
            <a:endParaRPr lang="en-US" dirty="0"/>
          </a:p>
        </p:txBody>
      </p:sp>
      <p:sp>
        <p:nvSpPr>
          <p:cNvPr id="3" name="Content Placeholder 2"/>
          <p:cNvSpPr>
            <a:spLocks noGrp="1"/>
          </p:cNvSpPr>
          <p:nvPr>
            <p:ph idx="1"/>
          </p:nvPr>
        </p:nvSpPr>
        <p:spPr>
          <a:xfrm>
            <a:off x="4057651" y="609600"/>
            <a:ext cx="5734050" cy="5673212"/>
          </a:xfrm>
        </p:spPr>
        <p:txBody>
          <a:bodyPr anchor="ctr">
            <a:noAutofit/>
          </a:bodyPr>
          <a:lstStyle/>
          <a:p>
            <a:pPr lvl="1" indent="-342900"/>
            <a:r>
              <a:rPr lang="en-US" sz="2000" b="1" i="1" u="sng" dirty="0">
                <a:solidFill>
                  <a:schemeClr val="accent2">
                    <a:lumMod val="75000"/>
                  </a:schemeClr>
                </a:solidFill>
              </a:rPr>
              <a:t>Diminished interest or pleasure in almost all activities</a:t>
            </a:r>
            <a:r>
              <a:rPr lang="en-US" sz="2000" dirty="0">
                <a:solidFill>
                  <a:schemeClr val="accent2">
                    <a:lumMod val="75000"/>
                  </a:schemeClr>
                </a:solidFill>
              </a:rPr>
              <a:t> – (e.g. work, school, hobbies and activities that were once enjoyed)</a:t>
            </a:r>
            <a:endParaRPr lang="en-US" sz="2000" b="1" i="1" u="sng" dirty="0">
              <a:solidFill>
                <a:schemeClr val="accent2">
                  <a:lumMod val="75000"/>
                </a:schemeClr>
              </a:solidFill>
            </a:endParaRPr>
          </a:p>
          <a:p>
            <a:pPr>
              <a:buNone/>
            </a:pPr>
            <a:endParaRPr lang="en-US" sz="2000" dirty="0">
              <a:solidFill>
                <a:schemeClr val="accent2">
                  <a:lumMod val="75000"/>
                </a:schemeClr>
              </a:solidFill>
            </a:endParaRPr>
          </a:p>
          <a:p>
            <a:pPr lvl="1"/>
            <a:r>
              <a:rPr lang="en-US" sz="2000" b="1" i="1" u="sng" dirty="0">
                <a:solidFill>
                  <a:schemeClr val="accent2">
                    <a:lumMod val="75000"/>
                  </a:schemeClr>
                </a:solidFill>
              </a:rPr>
              <a:t>Fatigue or loss of energy nearly everyday</a:t>
            </a:r>
          </a:p>
          <a:p>
            <a:pPr marL="914400" lvl="1" indent="-457200">
              <a:buNone/>
            </a:pPr>
            <a:endParaRPr lang="en-US" sz="2000" b="1" i="1" u="sng" dirty="0">
              <a:solidFill>
                <a:schemeClr val="accent2">
                  <a:lumMod val="75000"/>
                </a:schemeClr>
              </a:solidFill>
            </a:endParaRPr>
          </a:p>
          <a:p>
            <a:pPr lvl="1"/>
            <a:r>
              <a:rPr lang="en-US" sz="2000" b="1" i="1" u="sng" dirty="0">
                <a:solidFill>
                  <a:schemeClr val="accent2">
                    <a:lumMod val="75000"/>
                  </a:schemeClr>
                </a:solidFill>
              </a:rPr>
              <a:t>Psychomotor agitation or retardation almost daily</a:t>
            </a:r>
            <a:r>
              <a:rPr lang="en-US" sz="2000" dirty="0">
                <a:solidFill>
                  <a:schemeClr val="accent2">
                    <a:lumMod val="75000"/>
                  </a:schemeClr>
                </a:solidFill>
              </a:rPr>
              <a:t> –  Extreme restlessness, irritability or slowed response to environmental stimuli</a:t>
            </a:r>
          </a:p>
          <a:p>
            <a:pPr marL="914400" lvl="1" indent="-457200">
              <a:buNone/>
            </a:pPr>
            <a:endParaRPr lang="en-US" sz="2000" dirty="0">
              <a:solidFill>
                <a:schemeClr val="accent2">
                  <a:lumMod val="75000"/>
                </a:schemeClr>
              </a:solidFill>
            </a:endParaRPr>
          </a:p>
          <a:p>
            <a:pPr lvl="1"/>
            <a:r>
              <a:rPr lang="en-US" sz="2000" b="1" i="1" u="sng" dirty="0">
                <a:solidFill>
                  <a:schemeClr val="accent2">
                    <a:lumMod val="75000"/>
                  </a:schemeClr>
                </a:solidFill>
              </a:rPr>
              <a:t>Insomnia or hypersomnia</a:t>
            </a:r>
            <a:r>
              <a:rPr lang="en-US" sz="2000" dirty="0">
                <a:solidFill>
                  <a:schemeClr val="accent2">
                    <a:lumMod val="75000"/>
                  </a:schemeClr>
                </a:solidFill>
              </a:rPr>
              <a:t> – Difficulty sleeping or oversleeping nearly everyday</a:t>
            </a:r>
            <a:endParaRPr lang="en-US" sz="2000" b="1" i="1" u="sng" dirty="0">
              <a:solidFill>
                <a:schemeClr val="accent2">
                  <a:lumMod val="75000"/>
                </a:schemeClr>
              </a:solidFill>
            </a:endParaRPr>
          </a:p>
          <a:p>
            <a:pPr marL="0" indent="0">
              <a:buNone/>
            </a:pPr>
            <a:endParaRPr lang="en-US" sz="2400" dirty="0"/>
          </a:p>
        </p:txBody>
      </p:sp>
      <p:pic>
        <p:nvPicPr>
          <p:cNvPr id="5" name="Picture 4"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22359926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nodeType="click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fade">
                                      <p:cBhvr>
                                        <p:cTn id="11" dur="500"/>
                                        <p:tgtEl>
                                          <p:spTgt spid="3">
                                            <p:txEl>
                                              <p:pRg st="0" end="0"/>
                                            </p:txEl>
                                          </p:spTgt>
                                        </p:tgtEl>
                                      </p:cBhvr>
                                    </p:animEffect>
                                  </p:childTnLst>
                                </p:cTn>
                              </p:par>
                              <p:par>
                                <p:cTn id="12" presetID="10" presetClass="entr" presetSubtype="0" fill="hold" nodeType="withEffect">
                                  <p:stCondLst>
                                    <p:cond delay="0"/>
                                  </p:stCondLst>
                                  <p:childTnLst>
                                    <p:set>
                                      <p:cBhvr>
                                        <p:cTn id="13" dur="1" fill="hold">
                                          <p:stCondLst>
                                            <p:cond delay="0"/>
                                          </p:stCondLst>
                                        </p:cTn>
                                        <p:tgtEl>
                                          <p:spTgt spid="3">
                                            <p:txEl>
                                              <p:pRg st="2" end="2"/>
                                            </p:txEl>
                                          </p:spTgt>
                                        </p:tgtEl>
                                        <p:attrNameLst>
                                          <p:attrName>style.visibility</p:attrName>
                                        </p:attrNameLst>
                                      </p:cBhvr>
                                      <p:to>
                                        <p:strVal val="visible"/>
                                      </p:to>
                                    </p:set>
                                    <p:animEffect transition="in" filter="fade">
                                      <p:cBhvr>
                                        <p:cTn id="14" dur="500"/>
                                        <p:tgtEl>
                                          <p:spTgt spid="3">
                                            <p:txEl>
                                              <p:pRg st="2" end="2"/>
                                            </p:txEl>
                                          </p:spTgt>
                                        </p:tgtEl>
                                      </p:cBhvr>
                                    </p:animEffect>
                                  </p:childTnLst>
                                </p:cTn>
                              </p:par>
                              <p:par>
                                <p:cTn id="15" presetID="10" presetClass="entr" presetSubtype="0" fill="hold" nodeType="with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animEffect transition="in" filter="fade">
                                      <p:cBhvr>
                                        <p:cTn id="17" dur="500"/>
                                        <p:tgtEl>
                                          <p:spTgt spid="3">
                                            <p:txEl>
                                              <p:pRg st="4" end="4"/>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3">
                                            <p:txEl>
                                              <p:pRg st="6" end="6"/>
                                            </p:txEl>
                                          </p:spTgt>
                                        </p:tgtEl>
                                        <p:attrNameLst>
                                          <p:attrName>style.visibility</p:attrName>
                                        </p:attrNameLst>
                                      </p:cBhvr>
                                      <p:to>
                                        <p:strVal val="visible"/>
                                      </p:to>
                                    </p:set>
                                    <p:animEffect transition="in" filter="fade">
                                      <p:cBhvr>
                                        <p:cTn id="20"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666750" y="731788"/>
            <a:ext cx="8058150" cy="4524315"/>
          </a:xfrm>
          <a:prstGeom prst="rect">
            <a:avLst/>
          </a:prstGeom>
        </p:spPr>
        <p:txBody>
          <a:bodyPr wrap="square">
            <a:spAutoFit/>
          </a:bodyPr>
          <a:lstStyle/>
          <a:p>
            <a:r>
              <a:rPr lang="en-US" sz="3200" dirty="0">
                <a:solidFill>
                  <a:schemeClr val="accent2">
                    <a:lumMod val="50000"/>
                  </a:schemeClr>
                </a:solidFill>
              </a:rPr>
              <a:t>1. Relationships where a service provider 	has contact with the client, but no 	significant authority or emotional 	relationship:</a:t>
            </a:r>
          </a:p>
          <a:p>
            <a:pPr marL="742950" indent="-742950"/>
            <a:endParaRPr lang="en-US" sz="3200" b="1" dirty="0">
              <a:solidFill>
                <a:schemeClr val="accent2">
                  <a:lumMod val="50000"/>
                </a:schemeClr>
              </a:solidFill>
            </a:endParaRPr>
          </a:p>
          <a:p>
            <a:pPr marL="630238" indent="0">
              <a:buNone/>
              <a:tabLst>
                <a:tab pos="749300" algn="l"/>
              </a:tabLst>
            </a:pPr>
            <a:r>
              <a:rPr lang="en-US" sz="3200" dirty="0">
                <a:solidFill>
                  <a:schemeClr val="accent2">
                    <a:lumMod val="50000"/>
                  </a:schemeClr>
                </a:solidFill>
              </a:rPr>
              <a:t>a) Dual Relationship</a:t>
            </a:r>
          </a:p>
          <a:p>
            <a:pPr marL="630238" indent="0">
              <a:buNone/>
              <a:tabLst>
                <a:tab pos="749300" algn="l"/>
              </a:tabLst>
            </a:pPr>
            <a:r>
              <a:rPr lang="en-US" sz="3200" dirty="0">
                <a:solidFill>
                  <a:schemeClr val="accent2">
                    <a:lumMod val="50000"/>
                  </a:schemeClr>
                </a:solidFill>
              </a:rPr>
              <a:t>b) </a:t>
            </a:r>
            <a:r>
              <a:rPr lang="en-US" sz="3200" b="1" u="sng" dirty="0">
                <a:solidFill>
                  <a:schemeClr val="accent2">
                    <a:lumMod val="50000"/>
                  </a:schemeClr>
                </a:solidFill>
              </a:rPr>
              <a:t>Overlapping Relationship</a:t>
            </a:r>
          </a:p>
          <a:p>
            <a:pPr marL="630238" indent="0">
              <a:buNone/>
              <a:tabLst>
                <a:tab pos="749300" algn="l"/>
              </a:tabLst>
            </a:pPr>
            <a:r>
              <a:rPr lang="en-US" sz="3200" dirty="0">
                <a:solidFill>
                  <a:schemeClr val="accent2">
                    <a:lumMod val="50000"/>
                  </a:schemeClr>
                </a:solidFill>
              </a:rPr>
              <a:t>c) Therapeutic Relationship </a:t>
            </a:r>
          </a:p>
          <a:p>
            <a:pPr marL="630238" indent="0">
              <a:buNone/>
              <a:tabLst>
                <a:tab pos="749300" algn="l"/>
              </a:tabLst>
            </a:pPr>
            <a:r>
              <a:rPr lang="en-US" sz="3200" dirty="0">
                <a:solidFill>
                  <a:schemeClr val="accent2">
                    <a:lumMod val="50000"/>
                  </a:schemeClr>
                </a:solidFill>
              </a:rPr>
              <a:t>d) None of the Above</a:t>
            </a:r>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246164192"/>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2800" dirty="0"/>
              <a:t>2.</a:t>
            </a:r>
            <a:r>
              <a:rPr lang="en-US" sz="2800" dirty="0">
                <a:solidFill>
                  <a:schemeClr val="accent1">
                    <a:lumMod val="50000"/>
                  </a:schemeClr>
                </a:solidFill>
              </a:rPr>
              <a:t>	The service provider has a duty to act in the best 	interests of the client, and is responsible for 	managing issues of boundaries, even if the client 	seems to encourage boundary violations.</a:t>
            </a:r>
            <a:br>
              <a:rPr lang="en-US" sz="2800" dirty="0">
                <a:solidFill>
                  <a:schemeClr val="accent1">
                    <a:lumMod val="50000"/>
                  </a:schemeClr>
                </a:solidFill>
              </a:rPr>
            </a:br>
            <a:endParaRPr lang="en-US" sz="2800" dirty="0"/>
          </a:p>
        </p:txBody>
      </p:sp>
      <p:sp>
        <p:nvSpPr>
          <p:cNvPr id="3" name="Text Placeholder 2"/>
          <p:cNvSpPr>
            <a:spLocks noGrp="1"/>
          </p:cNvSpPr>
          <p:nvPr>
            <p:ph type="body" idx="1"/>
          </p:nvPr>
        </p:nvSpPr>
        <p:spPr/>
        <p:txBody>
          <a:bodyPr>
            <a:normAutofit/>
          </a:bodyPr>
          <a:lstStyle/>
          <a:p>
            <a:pPr marL="800100" lvl="1" indent="-342900">
              <a:buAutoNum type="alphaLcPeriod"/>
            </a:pPr>
            <a:r>
              <a:rPr lang="en-US" sz="2800" dirty="0">
                <a:solidFill>
                  <a:schemeClr val="accent1">
                    <a:lumMod val="50000"/>
                  </a:schemeClr>
                </a:solidFill>
              </a:rPr>
              <a:t>True</a:t>
            </a:r>
          </a:p>
          <a:p>
            <a:pPr marL="800100" lvl="1" indent="-342900">
              <a:buAutoNum type="alphaLcPeriod"/>
            </a:pPr>
            <a:r>
              <a:rPr lang="en-US" sz="2800" dirty="0">
                <a:solidFill>
                  <a:schemeClr val="accent1">
                    <a:lumMod val="50000"/>
                  </a:schemeClr>
                </a:solidFill>
              </a:rPr>
              <a:t>False</a:t>
            </a: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3669296176"/>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77335" y="609600"/>
            <a:ext cx="8596668" cy="3505200"/>
          </a:xfrm>
        </p:spPr>
        <p:txBody>
          <a:bodyPr>
            <a:normAutofit/>
          </a:bodyPr>
          <a:lstStyle/>
          <a:p>
            <a:r>
              <a:rPr lang="en-US" sz="2800" dirty="0"/>
              <a:t>2.</a:t>
            </a:r>
            <a:r>
              <a:rPr lang="en-US" sz="2800" dirty="0">
                <a:solidFill>
                  <a:schemeClr val="accent1">
                    <a:lumMod val="50000"/>
                  </a:schemeClr>
                </a:solidFill>
              </a:rPr>
              <a:t>	The service provider has a duty to act in the best 	interests of the client, and is responsible for 	managing issues of boundaries, even if the client 	seems to encourage boundary violations.</a:t>
            </a:r>
            <a:br>
              <a:rPr lang="en-US" sz="2800" dirty="0">
                <a:solidFill>
                  <a:schemeClr val="accent1">
                    <a:lumMod val="50000"/>
                  </a:schemeClr>
                </a:solidFill>
              </a:rPr>
            </a:br>
            <a:endParaRPr lang="en-US" sz="2800" dirty="0">
              <a:solidFill>
                <a:schemeClr val="accent1">
                  <a:lumMod val="50000"/>
                </a:schemeClr>
              </a:solidFill>
            </a:endParaRPr>
          </a:p>
        </p:txBody>
      </p:sp>
      <p:sp>
        <p:nvSpPr>
          <p:cNvPr id="3" name="Text Placeholder 2"/>
          <p:cNvSpPr>
            <a:spLocks noGrp="1"/>
          </p:cNvSpPr>
          <p:nvPr>
            <p:ph type="body" idx="1"/>
          </p:nvPr>
        </p:nvSpPr>
        <p:spPr/>
        <p:txBody>
          <a:bodyPr>
            <a:normAutofit/>
          </a:bodyPr>
          <a:lstStyle/>
          <a:p>
            <a:pPr marL="800100" lvl="1" indent="-342900">
              <a:buAutoNum type="alphaLcPeriod"/>
            </a:pPr>
            <a:r>
              <a:rPr lang="en-US" sz="3600" b="1" u="sng" dirty="0">
                <a:solidFill>
                  <a:schemeClr val="accent1">
                    <a:lumMod val="50000"/>
                  </a:schemeClr>
                </a:solidFill>
              </a:rPr>
              <a:t>True</a:t>
            </a:r>
          </a:p>
          <a:p>
            <a:pPr marL="800100" lvl="1" indent="-342900">
              <a:buAutoNum type="alphaLcPeriod"/>
            </a:pPr>
            <a:r>
              <a:rPr lang="en-US" sz="2800" dirty="0">
                <a:solidFill>
                  <a:schemeClr val="accent1">
                    <a:lumMod val="50000"/>
                  </a:schemeClr>
                </a:solidFill>
              </a:rPr>
              <a:t>False</a:t>
            </a: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181529213"/>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009650" y="857250"/>
            <a:ext cx="7543800" cy="4724400"/>
          </a:xfrm>
        </p:spPr>
        <p:txBody>
          <a:bodyPr>
            <a:normAutofit/>
          </a:bodyPr>
          <a:lstStyle/>
          <a:p>
            <a:pPr algn="ctr">
              <a:buNone/>
            </a:pPr>
            <a:endParaRPr lang="en-US" sz="5400" b="1" dirty="0"/>
          </a:p>
          <a:p>
            <a:pPr algn="ctr">
              <a:buNone/>
            </a:pPr>
            <a:r>
              <a:rPr lang="en-US" sz="6600" b="1" dirty="0">
                <a:ln w="17780" cmpd="sng">
                  <a:solidFill>
                    <a:srgbClr val="FFFFFF"/>
                  </a:solidFill>
                  <a:prstDash val="solid"/>
                  <a:miter lim="800000"/>
                </a:ln>
                <a:solidFill>
                  <a:schemeClr val="accent2">
                    <a:lumMod val="75000"/>
                  </a:schemeClr>
                </a:solidFill>
                <a:effectLst>
                  <a:outerShdw blurRad="50800" algn="tl" rotWithShape="0">
                    <a:srgbClr val="000000"/>
                  </a:outerShdw>
                </a:effectLst>
              </a:rPr>
              <a:t>Module Eight</a:t>
            </a:r>
          </a:p>
          <a:p>
            <a:pPr algn="ctr">
              <a:buNone/>
            </a:pPr>
            <a:r>
              <a:rPr lang="en-US" sz="6600" dirty="0">
                <a:solidFill>
                  <a:schemeClr val="accent2">
                    <a:lumMod val="75000"/>
                  </a:schemeClr>
                </a:solidFill>
                <a:latin typeface="Bradley Hand ITC" pitchFamily="66" charset="0"/>
              </a:rPr>
              <a:t>Wellness &amp; Self-care</a:t>
            </a:r>
            <a:endParaRPr lang="en-US" sz="6600" b="1" dirty="0">
              <a:solidFill>
                <a:schemeClr val="accent2">
                  <a:lumMod val="75000"/>
                </a:schemeClr>
              </a:solidFill>
              <a:latin typeface="Bradley Hand ITC" pitchFamily="66" charset="0"/>
            </a:endParaRP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114551800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6000" advClick="0">
        <p15:prstTrans prst="curtains"/>
      </p:transition>
    </mc:Choice>
    <mc:Fallback xmlns="">
      <p:transition spd="slow" advClick="0">
        <p:fade/>
      </p:transition>
    </mc:Fallback>
  </mc:AlternateContent>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ontent Placeholder 2">
            <a:extLst>
              <a:ext uri="{FF2B5EF4-FFF2-40B4-BE49-F238E27FC236}">
                <a16:creationId xmlns:a16="http://schemas.microsoft.com/office/drawing/2014/main" id="{EBFB2452-5893-4D6E-A004-E6356851C694}"/>
              </a:ext>
            </a:extLst>
          </p:cNvPr>
          <p:cNvGraphicFramePr>
            <a:graphicFrameLocks noGrp="1"/>
          </p:cNvGraphicFramePr>
          <p:nvPr>
            <p:ph idx="1"/>
            <p:extLst>
              <p:ext uri="{D42A27DB-BD31-4B8C-83A1-F6EECF244321}">
                <p14:modId xmlns:p14="http://schemas.microsoft.com/office/powerpoint/2010/main" val="3223626807"/>
              </p:ext>
            </p:extLst>
          </p:nvPr>
        </p:nvGraphicFramePr>
        <p:xfrm>
          <a:off x="1155861" y="0"/>
          <a:ext cx="7239000" cy="643421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3" name="Picture 2"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4105468665"/>
      </p:ext>
    </p:extLst>
  </p:cSld>
  <p:clrMapOvr>
    <a:masterClrMapping/>
  </p:clrMapOvr>
  <p:transition spd="med" advClick="0">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AsOne/>
      </p:bldGraphic>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0" y="0"/>
            <a:ext cx="9804400" cy="6867525"/>
          </a:xfrm>
        </p:spPr>
        <p:txBody>
          <a:bodyPr vert="horz" lIns="91440" tIns="45720" rIns="91440" bIns="45720" rtlCol="0" anchor="ctr">
            <a:noAutofit/>
          </a:bodyPr>
          <a:lstStyle/>
          <a:p>
            <a:pPr>
              <a:lnSpc>
                <a:spcPct val="90000"/>
              </a:lnSpc>
            </a:pPr>
            <a:r>
              <a:rPr lang="en-US" sz="2400" dirty="0">
                <a:solidFill>
                  <a:schemeClr val="accent2">
                    <a:lumMod val="50000"/>
                  </a:schemeClr>
                </a:solidFill>
              </a:rPr>
              <a:t>Research from the past few decades indicates that </a:t>
            </a:r>
            <a:r>
              <a:rPr lang="en-US" sz="2400" b="1" dirty="0">
                <a:solidFill>
                  <a:schemeClr val="accent2">
                    <a:lumMod val="50000"/>
                  </a:schemeClr>
                </a:solidFill>
              </a:rPr>
              <a:t>turnover rates </a:t>
            </a:r>
            <a:r>
              <a:rPr lang="en-US" sz="2400" dirty="0">
                <a:solidFill>
                  <a:schemeClr val="accent2">
                    <a:lumMod val="50000"/>
                  </a:schemeClr>
                </a:solidFill>
              </a:rPr>
              <a:t>in mental health agencies are high, </a:t>
            </a:r>
            <a:r>
              <a:rPr lang="en-US" sz="2400" b="1" dirty="0">
                <a:solidFill>
                  <a:schemeClr val="accent2">
                    <a:lumMod val="50000"/>
                  </a:schemeClr>
                </a:solidFill>
              </a:rPr>
              <a:t>approximately 25%-50% per year. </a:t>
            </a:r>
          </a:p>
          <a:p>
            <a:pPr>
              <a:lnSpc>
                <a:spcPct val="90000"/>
              </a:lnSpc>
            </a:pPr>
            <a:endParaRPr lang="en-US" sz="2400" dirty="0">
              <a:solidFill>
                <a:schemeClr val="accent2">
                  <a:lumMod val="50000"/>
                </a:schemeClr>
              </a:solidFill>
            </a:endParaRPr>
          </a:p>
          <a:p>
            <a:pPr>
              <a:lnSpc>
                <a:spcPct val="90000"/>
              </a:lnSpc>
            </a:pPr>
            <a:r>
              <a:rPr lang="en-US" sz="2400" dirty="0">
                <a:solidFill>
                  <a:schemeClr val="accent2">
                    <a:lumMod val="50000"/>
                  </a:schemeClr>
                </a:solidFill>
              </a:rPr>
              <a:t>Turnover can contribute to reduced productivity, financial stress in the organization, fractured relationships with clinical clients, and fragile clinical teams. </a:t>
            </a:r>
          </a:p>
          <a:p>
            <a:pPr>
              <a:lnSpc>
                <a:spcPct val="90000"/>
              </a:lnSpc>
            </a:pPr>
            <a:endParaRPr lang="en-US" sz="2400" dirty="0">
              <a:solidFill>
                <a:schemeClr val="accent2">
                  <a:lumMod val="50000"/>
                </a:schemeClr>
              </a:solidFill>
            </a:endParaRPr>
          </a:p>
          <a:p>
            <a:pPr>
              <a:lnSpc>
                <a:spcPct val="90000"/>
              </a:lnSpc>
            </a:pPr>
            <a:r>
              <a:rPr lang="en-US" sz="2400" i="1" dirty="0">
                <a:solidFill>
                  <a:schemeClr val="accent2">
                    <a:lumMod val="50000"/>
                  </a:schemeClr>
                </a:solidFill>
              </a:rPr>
              <a:t>The Role of Staff Turnover in the Implementation of Evidence-Based Practices in the Mental Health Care. </a:t>
            </a:r>
            <a:r>
              <a:rPr lang="en-US" sz="2400" dirty="0">
                <a:solidFill>
                  <a:schemeClr val="accent2">
                    <a:lumMod val="50000"/>
                  </a:schemeClr>
                </a:solidFill>
              </a:rPr>
              <a:t>Emily M. </a:t>
            </a:r>
            <a:r>
              <a:rPr lang="en-US" sz="2400" dirty="0" err="1">
                <a:solidFill>
                  <a:schemeClr val="accent2">
                    <a:lumMod val="50000"/>
                  </a:schemeClr>
                </a:solidFill>
              </a:rPr>
              <a:t>Woltmann</a:t>
            </a:r>
            <a:r>
              <a:rPr lang="en-US" sz="2400" dirty="0">
                <a:solidFill>
                  <a:schemeClr val="accent2">
                    <a:lumMod val="50000"/>
                  </a:schemeClr>
                </a:solidFill>
              </a:rPr>
              <a:t>, MSW, Rob Whitley, Ph.D., Mary Brunette, M.D., William C. Torrey, M.D., Laura Coots, M.S., David Lynde, MSW, and Robert E. Drake, M.D., Ph.D.</a:t>
            </a:r>
            <a:endParaRPr lang="en-US" sz="2400" i="1" dirty="0">
              <a:solidFill>
                <a:schemeClr val="accent2">
                  <a:lumMod val="50000"/>
                </a:schemeClr>
              </a:solidFill>
            </a:endParaRPr>
          </a:p>
        </p:txBody>
      </p:sp>
      <p:pic>
        <p:nvPicPr>
          <p:cNvPr id="27" name="Picture 26"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101162262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10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1000" fill="hold"/>
                                        <p:tgtEl>
                                          <p:spTgt spid="3">
                                            <p:txEl>
                                              <p:pRg st="0" end="0"/>
                                            </p:txEl>
                                          </p:spTgt>
                                        </p:tgtEl>
                                        <p:attrNameLst>
                                          <p:attrName>ppt_h</p:attrName>
                                        </p:attrNameLst>
                                      </p:cBhvr>
                                      <p:tavLst>
                                        <p:tav tm="0">
                                          <p:val>
                                            <p:fltVal val="0"/>
                                          </p:val>
                                        </p:tav>
                                        <p:tav tm="100000">
                                          <p:val>
                                            <p:strVal val="#ppt_h"/>
                                          </p:val>
                                        </p:tav>
                                      </p:tavLst>
                                    </p:anim>
                                    <p:anim calcmode="lin" valueType="num">
                                      <p:cBhvr>
                                        <p:cTn id="9" dur="1000" fill="hold"/>
                                        <p:tgtEl>
                                          <p:spTgt spid="3">
                                            <p:txEl>
                                              <p:pRg st="0" end="0"/>
                                            </p:txEl>
                                          </p:spTgt>
                                        </p:tgtEl>
                                        <p:attrNameLst>
                                          <p:attrName>style.rotation</p:attrName>
                                        </p:attrNameLst>
                                      </p:cBhvr>
                                      <p:tavLst>
                                        <p:tav tm="0">
                                          <p:val>
                                            <p:fltVal val="90"/>
                                          </p:val>
                                        </p:tav>
                                        <p:tav tm="100000">
                                          <p:val>
                                            <p:fltVal val="0"/>
                                          </p:val>
                                        </p:tav>
                                      </p:tavLst>
                                    </p:anim>
                                    <p:animEffect transition="in" filter="fade">
                                      <p:cBhvr>
                                        <p:cTn id="10" dur="1000"/>
                                        <p:tgtEl>
                                          <p:spTgt spid="3">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anim calcmode="lin" valueType="num">
                                      <p:cBhvr>
                                        <p:cTn id="15" dur="1000" fill="hold"/>
                                        <p:tgtEl>
                                          <p:spTgt spid="3">
                                            <p:txEl>
                                              <p:pRg st="2" end="2"/>
                                            </p:txEl>
                                          </p:spTgt>
                                        </p:tgtEl>
                                        <p:attrNameLst>
                                          <p:attrName>ppt_w</p:attrName>
                                        </p:attrNameLst>
                                      </p:cBhvr>
                                      <p:tavLst>
                                        <p:tav tm="0">
                                          <p:val>
                                            <p:fltVal val="0"/>
                                          </p:val>
                                        </p:tav>
                                        <p:tav tm="100000">
                                          <p:val>
                                            <p:strVal val="#ppt_w"/>
                                          </p:val>
                                        </p:tav>
                                      </p:tavLst>
                                    </p:anim>
                                    <p:anim calcmode="lin" valueType="num">
                                      <p:cBhvr>
                                        <p:cTn id="16" dur="1000" fill="hold"/>
                                        <p:tgtEl>
                                          <p:spTgt spid="3">
                                            <p:txEl>
                                              <p:pRg st="2" end="2"/>
                                            </p:txEl>
                                          </p:spTgt>
                                        </p:tgtEl>
                                        <p:attrNameLst>
                                          <p:attrName>ppt_h</p:attrName>
                                        </p:attrNameLst>
                                      </p:cBhvr>
                                      <p:tavLst>
                                        <p:tav tm="0">
                                          <p:val>
                                            <p:fltVal val="0"/>
                                          </p:val>
                                        </p:tav>
                                        <p:tav tm="100000">
                                          <p:val>
                                            <p:strVal val="#ppt_h"/>
                                          </p:val>
                                        </p:tav>
                                      </p:tavLst>
                                    </p:anim>
                                    <p:anim calcmode="lin" valueType="num">
                                      <p:cBhvr>
                                        <p:cTn id="17" dur="1000" fill="hold"/>
                                        <p:tgtEl>
                                          <p:spTgt spid="3">
                                            <p:txEl>
                                              <p:pRg st="2" end="2"/>
                                            </p:txEl>
                                          </p:spTgt>
                                        </p:tgtEl>
                                        <p:attrNameLst>
                                          <p:attrName>style.rotation</p:attrName>
                                        </p:attrNameLst>
                                      </p:cBhvr>
                                      <p:tavLst>
                                        <p:tav tm="0">
                                          <p:val>
                                            <p:fltVal val="90"/>
                                          </p:val>
                                        </p:tav>
                                        <p:tav tm="100000">
                                          <p:val>
                                            <p:fltVal val="0"/>
                                          </p:val>
                                        </p:tav>
                                      </p:tavLst>
                                    </p:anim>
                                    <p:animEffect transition="in" filter="fade">
                                      <p:cBhvr>
                                        <p:cTn id="18" dur="1000"/>
                                        <p:tgtEl>
                                          <p:spTgt spid="3">
                                            <p:txEl>
                                              <p:pRg st="2" end="2"/>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31" presetClass="entr" presetSubtype="0" fill="hold"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anim calcmode="lin" valueType="num">
                                      <p:cBhvr>
                                        <p:cTn id="23" dur="1000" fill="hold"/>
                                        <p:tgtEl>
                                          <p:spTgt spid="3">
                                            <p:txEl>
                                              <p:pRg st="4" end="4"/>
                                            </p:txEl>
                                          </p:spTgt>
                                        </p:tgtEl>
                                        <p:attrNameLst>
                                          <p:attrName>ppt_w</p:attrName>
                                        </p:attrNameLst>
                                      </p:cBhvr>
                                      <p:tavLst>
                                        <p:tav tm="0">
                                          <p:val>
                                            <p:fltVal val="0"/>
                                          </p:val>
                                        </p:tav>
                                        <p:tav tm="100000">
                                          <p:val>
                                            <p:strVal val="#ppt_w"/>
                                          </p:val>
                                        </p:tav>
                                      </p:tavLst>
                                    </p:anim>
                                    <p:anim calcmode="lin" valueType="num">
                                      <p:cBhvr>
                                        <p:cTn id="24" dur="1000" fill="hold"/>
                                        <p:tgtEl>
                                          <p:spTgt spid="3">
                                            <p:txEl>
                                              <p:pRg st="4" end="4"/>
                                            </p:txEl>
                                          </p:spTgt>
                                        </p:tgtEl>
                                        <p:attrNameLst>
                                          <p:attrName>ppt_h</p:attrName>
                                        </p:attrNameLst>
                                      </p:cBhvr>
                                      <p:tavLst>
                                        <p:tav tm="0">
                                          <p:val>
                                            <p:fltVal val="0"/>
                                          </p:val>
                                        </p:tav>
                                        <p:tav tm="100000">
                                          <p:val>
                                            <p:strVal val="#ppt_h"/>
                                          </p:val>
                                        </p:tav>
                                      </p:tavLst>
                                    </p:anim>
                                    <p:anim calcmode="lin" valueType="num">
                                      <p:cBhvr>
                                        <p:cTn id="25" dur="1000" fill="hold"/>
                                        <p:tgtEl>
                                          <p:spTgt spid="3">
                                            <p:txEl>
                                              <p:pRg st="4" end="4"/>
                                            </p:txEl>
                                          </p:spTgt>
                                        </p:tgtEl>
                                        <p:attrNameLst>
                                          <p:attrName>style.rotation</p:attrName>
                                        </p:attrNameLst>
                                      </p:cBhvr>
                                      <p:tavLst>
                                        <p:tav tm="0">
                                          <p:val>
                                            <p:fltVal val="90"/>
                                          </p:val>
                                        </p:tav>
                                        <p:tav tm="100000">
                                          <p:val>
                                            <p:fltVal val="0"/>
                                          </p:val>
                                        </p:tav>
                                      </p:tavLst>
                                    </p:anim>
                                    <p:animEffect transition="in" filter="fade">
                                      <p:cBhvr>
                                        <p:cTn id="26" dur="10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D9E894-0E95-4AE5-BA69-FA8E30AA0284}"/>
              </a:ext>
            </a:extLst>
          </p:cNvPr>
          <p:cNvSpPr>
            <a:spLocks noGrp="1"/>
          </p:cNvSpPr>
          <p:nvPr>
            <p:ph type="title"/>
          </p:nvPr>
        </p:nvSpPr>
        <p:spPr>
          <a:xfrm>
            <a:off x="136834" y="1728799"/>
            <a:ext cx="3547581" cy="2308981"/>
          </a:xfrm>
        </p:spPr>
        <p:txBody>
          <a:bodyPr anchor="ctr">
            <a:normAutofit/>
          </a:bodyPr>
          <a:lstStyle/>
          <a:p>
            <a:r>
              <a:rPr lang="en-US" sz="4400" dirty="0"/>
              <a:t>BURNOUT</a:t>
            </a:r>
          </a:p>
        </p:txBody>
      </p:sp>
      <p:graphicFrame>
        <p:nvGraphicFramePr>
          <p:cNvPr id="5" name="Content Placeholder 2">
            <a:extLst>
              <a:ext uri="{FF2B5EF4-FFF2-40B4-BE49-F238E27FC236}">
                <a16:creationId xmlns:a16="http://schemas.microsoft.com/office/drawing/2014/main" id="{B3F45B9B-DD06-4F94-A3DB-06EAFBD5F22B}"/>
              </a:ext>
            </a:extLst>
          </p:cNvPr>
          <p:cNvGraphicFramePr>
            <a:graphicFrameLocks noGrp="1"/>
          </p:cNvGraphicFramePr>
          <p:nvPr>
            <p:ph idx="1"/>
            <p:extLst>
              <p:ext uri="{D42A27DB-BD31-4B8C-83A1-F6EECF244321}">
                <p14:modId xmlns:p14="http://schemas.microsoft.com/office/powerpoint/2010/main" val="864833107"/>
              </p:ext>
            </p:extLst>
          </p:nvPr>
        </p:nvGraphicFramePr>
        <p:xfrm>
          <a:off x="3104685" y="639762"/>
          <a:ext cx="6628804" cy="564250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21" name="Picture 20"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109593664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p:cTn id="15" dur="1000" fill="hold"/>
                                        <p:tgtEl>
                                          <p:spTgt spid="5"/>
                                        </p:tgtEl>
                                        <p:attrNameLst>
                                          <p:attrName>ppt_w</p:attrName>
                                        </p:attrNameLst>
                                      </p:cBhvr>
                                      <p:tavLst>
                                        <p:tav tm="0">
                                          <p:val>
                                            <p:fltVal val="0"/>
                                          </p:val>
                                        </p:tav>
                                        <p:tav tm="100000">
                                          <p:val>
                                            <p:strVal val="#ppt_w"/>
                                          </p:val>
                                        </p:tav>
                                      </p:tavLst>
                                    </p:anim>
                                    <p:anim calcmode="lin" valueType="num">
                                      <p:cBhvr>
                                        <p:cTn id="16" dur="1000" fill="hold"/>
                                        <p:tgtEl>
                                          <p:spTgt spid="5"/>
                                        </p:tgtEl>
                                        <p:attrNameLst>
                                          <p:attrName>ppt_h</p:attrName>
                                        </p:attrNameLst>
                                      </p:cBhvr>
                                      <p:tavLst>
                                        <p:tav tm="0">
                                          <p:val>
                                            <p:fltVal val="0"/>
                                          </p:val>
                                        </p:tav>
                                        <p:tav tm="100000">
                                          <p:val>
                                            <p:strVal val="#ppt_h"/>
                                          </p:val>
                                        </p:tav>
                                      </p:tavLst>
                                    </p:anim>
                                    <p:anim calcmode="lin" valueType="num">
                                      <p:cBhvr>
                                        <p:cTn id="17" dur="1000" fill="hold"/>
                                        <p:tgtEl>
                                          <p:spTgt spid="5"/>
                                        </p:tgtEl>
                                        <p:attrNameLst>
                                          <p:attrName>style.rotation</p:attrName>
                                        </p:attrNameLst>
                                      </p:cBhvr>
                                      <p:tavLst>
                                        <p:tav tm="0">
                                          <p:val>
                                            <p:fltVal val="90"/>
                                          </p:val>
                                        </p:tav>
                                        <p:tav tm="100000">
                                          <p:val>
                                            <p:fltVal val="0"/>
                                          </p:val>
                                        </p:tav>
                                      </p:tavLst>
                                    </p:anim>
                                    <p:animEffect transition="in" filter="fade">
                                      <p:cBhvr>
                                        <p:cTn id="18"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5" grpId="0">
        <p:bldAsOne/>
      </p:bldGraphic>
    </p:bld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8F1D922-67A8-4A07-A99F-5A5228D5C769}"/>
              </a:ext>
            </a:extLst>
          </p:cNvPr>
          <p:cNvSpPr>
            <a:spLocks noGrp="1"/>
          </p:cNvSpPr>
          <p:nvPr>
            <p:ph type="title"/>
          </p:nvPr>
        </p:nvSpPr>
        <p:spPr>
          <a:xfrm>
            <a:off x="289506" y="580664"/>
            <a:ext cx="3367359" cy="5224724"/>
          </a:xfrm>
        </p:spPr>
        <p:txBody>
          <a:bodyPr anchor="ctr">
            <a:normAutofit/>
          </a:bodyPr>
          <a:lstStyle/>
          <a:p>
            <a:pPr algn="ctr"/>
            <a:r>
              <a:rPr lang="en-US" b="1" dirty="0"/>
              <a:t>Research on Burnout</a:t>
            </a:r>
            <a:br>
              <a:rPr lang="en-US" b="1" dirty="0"/>
            </a:br>
            <a:endParaRPr lang="en-US" dirty="0"/>
          </a:p>
        </p:txBody>
      </p:sp>
      <p:sp>
        <p:nvSpPr>
          <p:cNvPr id="3" name="Content Placeholder 2"/>
          <p:cNvSpPr>
            <a:spLocks noGrp="1"/>
          </p:cNvSpPr>
          <p:nvPr>
            <p:ph idx="1"/>
          </p:nvPr>
        </p:nvSpPr>
        <p:spPr>
          <a:xfrm>
            <a:off x="3572934" y="325572"/>
            <a:ext cx="5684134" cy="6041362"/>
          </a:xfrm>
        </p:spPr>
        <p:txBody>
          <a:bodyPr anchor="ctr">
            <a:normAutofit/>
          </a:bodyPr>
          <a:lstStyle/>
          <a:p>
            <a:pPr marL="914400" indent="-914400">
              <a:buNone/>
            </a:pPr>
            <a:endParaRPr lang="en-US" dirty="0"/>
          </a:p>
          <a:p>
            <a:pPr>
              <a:buNone/>
            </a:pPr>
            <a:r>
              <a:rPr lang="en-US" sz="2400" dirty="0"/>
              <a:t>	</a:t>
            </a:r>
            <a:r>
              <a:rPr lang="en-US" sz="2000" dirty="0">
                <a:solidFill>
                  <a:schemeClr val="accent2">
                    <a:lumMod val="50000"/>
                  </a:schemeClr>
                </a:solidFill>
              </a:rPr>
              <a:t>Research clearly indicates that psychotherapists working in public agencies such as community mental health centers are among a group of employees categorized in a high-stress work environment (Dunbar, McKelvey, &amp; Armstrong, 1980).</a:t>
            </a:r>
          </a:p>
          <a:p>
            <a:pPr>
              <a:buNone/>
            </a:pPr>
            <a:endParaRPr lang="en-US" sz="2000" dirty="0">
              <a:solidFill>
                <a:schemeClr val="accent2">
                  <a:lumMod val="50000"/>
                </a:schemeClr>
              </a:solidFill>
            </a:endParaRPr>
          </a:p>
          <a:p>
            <a:pPr>
              <a:buNone/>
            </a:pPr>
            <a:r>
              <a:rPr lang="en-US" sz="2000" dirty="0">
                <a:solidFill>
                  <a:schemeClr val="accent2">
                    <a:lumMod val="50000"/>
                  </a:schemeClr>
                </a:solidFill>
              </a:rPr>
              <a:t>	In addition, studies show that those employed in public settings are more dissatisfied and prone to occupational stress and burnout than those in private practice (Ackerley et al., 1988; Chermiss &amp; Egnatious, 1978; Raquepaw &amp; Miller, 1989)</a:t>
            </a:r>
            <a:r>
              <a:rPr lang="en-US" sz="2000" dirty="0"/>
              <a:t>.</a:t>
            </a:r>
          </a:p>
        </p:txBody>
      </p:sp>
      <p:pic>
        <p:nvPicPr>
          <p:cNvPr id="5" name="Picture 4"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67530572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3">
                                            <p:txEl>
                                              <p:pRg st="1" end="1"/>
                                            </p:txEl>
                                          </p:spTgt>
                                        </p:tgtEl>
                                        <p:attrNameLst>
                                          <p:attrName>style.visibility</p:attrName>
                                        </p:attrNameLst>
                                      </p:cBhvr>
                                      <p:to>
                                        <p:strVal val="visible"/>
                                      </p:to>
                                    </p:set>
                                    <p:anim calcmode="lin" valueType="num">
                                      <p:cBhvr>
                                        <p:cTn id="15" dur="10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6" dur="1000" fill="hold"/>
                                        <p:tgtEl>
                                          <p:spTgt spid="3">
                                            <p:txEl>
                                              <p:pRg st="1" end="1"/>
                                            </p:txEl>
                                          </p:spTgt>
                                        </p:tgtEl>
                                        <p:attrNameLst>
                                          <p:attrName>ppt_h</p:attrName>
                                        </p:attrNameLst>
                                      </p:cBhvr>
                                      <p:tavLst>
                                        <p:tav tm="0">
                                          <p:val>
                                            <p:fltVal val="0"/>
                                          </p:val>
                                        </p:tav>
                                        <p:tav tm="100000">
                                          <p:val>
                                            <p:strVal val="#ppt_h"/>
                                          </p:val>
                                        </p:tav>
                                      </p:tavLst>
                                    </p:anim>
                                    <p:anim calcmode="lin" valueType="num">
                                      <p:cBhvr>
                                        <p:cTn id="17" dur="1000" fill="hold"/>
                                        <p:tgtEl>
                                          <p:spTgt spid="3">
                                            <p:txEl>
                                              <p:pRg st="1" end="1"/>
                                            </p:txEl>
                                          </p:spTgt>
                                        </p:tgtEl>
                                        <p:attrNameLst>
                                          <p:attrName>style.rotation</p:attrName>
                                        </p:attrNameLst>
                                      </p:cBhvr>
                                      <p:tavLst>
                                        <p:tav tm="0">
                                          <p:val>
                                            <p:fltVal val="90"/>
                                          </p:val>
                                        </p:tav>
                                        <p:tav tm="100000">
                                          <p:val>
                                            <p:fltVal val="0"/>
                                          </p:val>
                                        </p:tav>
                                      </p:tavLst>
                                    </p:anim>
                                    <p:animEffect transition="in" filter="fade">
                                      <p:cBhvr>
                                        <p:cTn id="18" dur="1000"/>
                                        <p:tgtEl>
                                          <p:spTgt spid="3">
                                            <p:txEl>
                                              <p:pRg st="1" end="1"/>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31" presetClass="entr" presetSubtype="0" fill="hold" grpId="0" nodeType="clickEffect">
                                  <p:stCondLst>
                                    <p:cond delay="0"/>
                                  </p:stCondLst>
                                  <p:childTnLst>
                                    <p:set>
                                      <p:cBhvr>
                                        <p:cTn id="22" dur="1" fill="hold">
                                          <p:stCondLst>
                                            <p:cond delay="0"/>
                                          </p:stCondLst>
                                        </p:cTn>
                                        <p:tgtEl>
                                          <p:spTgt spid="3">
                                            <p:txEl>
                                              <p:pRg st="3" end="3"/>
                                            </p:txEl>
                                          </p:spTgt>
                                        </p:tgtEl>
                                        <p:attrNameLst>
                                          <p:attrName>style.visibility</p:attrName>
                                        </p:attrNameLst>
                                      </p:cBhvr>
                                      <p:to>
                                        <p:strVal val="visible"/>
                                      </p:to>
                                    </p:set>
                                    <p:anim calcmode="lin" valueType="num">
                                      <p:cBhvr>
                                        <p:cTn id="23" dur="10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4" dur="1000" fill="hold"/>
                                        <p:tgtEl>
                                          <p:spTgt spid="3">
                                            <p:txEl>
                                              <p:pRg st="3" end="3"/>
                                            </p:txEl>
                                          </p:spTgt>
                                        </p:tgtEl>
                                        <p:attrNameLst>
                                          <p:attrName>ppt_h</p:attrName>
                                        </p:attrNameLst>
                                      </p:cBhvr>
                                      <p:tavLst>
                                        <p:tav tm="0">
                                          <p:val>
                                            <p:fltVal val="0"/>
                                          </p:val>
                                        </p:tav>
                                        <p:tav tm="100000">
                                          <p:val>
                                            <p:strVal val="#ppt_h"/>
                                          </p:val>
                                        </p:tav>
                                      </p:tavLst>
                                    </p:anim>
                                    <p:anim calcmode="lin" valueType="num">
                                      <p:cBhvr>
                                        <p:cTn id="25" dur="1000" fill="hold"/>
                                        <p:tgtEl>
                                          <p:spTgt spid="3">
                                            <p:txEl>
                                              <p:pRg st="3" end="3"/>
                                            </p:txEl>
                                          </p:spTgt>
                                        </p:tgtEl>
                                        <p:attrNameLst>
                                          <p:attrName>style.rotation</p:attrName>
                                        </p:attrNameLst>
                                      </p:cBhvr>
                                      <p:tavLst>
                                        <p:tav tm="0">
                                          <p:val>
                                            <p:fltVal val="90"/>
                                          </p:val>
                                        </p:tav>
                                        <p:tav tm="100000">
                                          <p:val>
                                            <p:fltVal val="0"/>
                                          </p:val>
                                        </p:tav>
                                      </p:tavLst>
                                    </p:anim>
                                    <p:animEffect transition="in" filter="fade">
                                      <p:cBhvr>
                                        <p:cTn id="26" dur="10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2BB98C-2E91-4BD2-8598-5B58F6770104}"/>
              </a:ext>
            </a:extLst>
          </p:cNvPr>
          <p:cNvSpPr>
            <a:spLocks noGrp="1"/>
          </p:cNvSpPr>
          <p:nvPr>
            <p:ph type="title"/>
          </p:nvPr>
        </p:nvSpPr>
        <p:spPr>
          <a:xfrm>
            <a:off x="201015" y="595412"/>
            <a:ext cx="3367359" cy="5224724"/>
          </a:xfrm>
        </p:spPr>
        <p:txBody>
          <a:bodyPr anchor="ctr">
            <a:normAutofit/>
          </a:bodyPr>
          <a:lstStyle/>
          <a:p>
            <a:pPr algn="ctr"/>
            <a:r>
              <a:rPr lang="en-US" b="1" dirty="0"/>
              <a:t>Research on Burnout</a:t>
            </a:r>
            <a:br>
              <a:rPr lang="en-US" b="1" dirty="0"/>
            </a:br>
            <a:endParaRPr lang="en-US" dirty="0"/>
          </a:p>
        </p:txBody>
      </p:sp>
      <p:sp>
        <p:nvSpPr>
          <p:cNvPr id="3" name="Content Placeholder 2"/>
          <p:cNvSpPr>
            <a:spLocks noGrp="1"/>
          </p:cNvSpPr>
          <p:nvPr>
            <p:ph idx="1"/>
          </p:nvPr>
        </p:nvSpPr>
        <p:spPr>
          <a:xfrm>
            <a:off x="3495368" y="139305"/>
            <a:ext cx="5855109" cy="6244562"/>
          </a:xfrm>
        </p:spPr>
        <p:txBody>
          <a:bodyPr anchor="ctr">
            <a:normAutofit/>
          </a:bodyPr>
          <a:lstStyle/>
          <a:p>
            <a:pPr marL="914400" indent="-914400">
              <a:buNone/>
            </a:pPr>
            <a:endParaRPr lang="en-US" dirty="0"/>
          </a:p>
          <a:p>
            <a:pPr>
              <a:buNone/>
            </a:pPr>
            <a:r>
              <a:rPr lang="en-US" dirty="0">
                <a:solidFill>
                  <a:schemeClr val="accent2">
                    <a:lumMod val="50000"/>
                  </a:schemeClr>
                </a:solidFill>
              </a:rPr>
              <a:t>  	</a:t>
            </a:r>
            <a:r>
              <a:rPr lang="en-US" sz="2000" dirty="0">
                <a:solidFill>
                  <a:schemeClr val="accent2">
                    <a:lumMod val="50000"/>
                  </a:schemeClr>
                </a:solidFill>
              </a:rPr>
              <a:t>The potential for burnout in counseling practice has been well documented. For example, Farber &amp; Heifetz (1982) investigated prevalence of burnout in mental health professionals. These researchers found burnout in 71% of the psychologists, 43% of the psychiatrists, and 73% of the social workers.  </a:t>
            </a:r>
          </a:p>
          <a:p>
            <a:pPr>
              <a:buNone/>
            </a:pPr>
            <a:endParaRPr lang="en-US" sz="2000" dirty="0">
              <a:solidFill>
                <a:schemeClr val="accent2">
                  <a:lumMod val="50000"/>
                </a:schemeClr>
              </a:solidFill>
            </a:endParaRPr>
          </a:p>
          <a:p>
            <a:pPr>
              <a:buNone/>
            </a:pPr>
            <a:r>
              <a:rPr lang="en-US" sz="2000" dirty="0">
                <a:solidFill>
                  <a:schemeClr val="accent2">
                    <a:lumMod val="50000"/>
                  </a:schemeClr>
                </a:solidFill>
              </a:rPr>
              <a:t>	Another study by Farber (1985) discovered that 36% of their sample of mental health professionals reported moderate levels of burnout, and only 6.3% indicated a high degree of burnout. </a:t>
            </a:r>
          </a:p>
        </p:txBody>
      </p:sp>
      <p:pic>
        <p:nvPicPr>
          <p:cNvPr id="5" name="Picture 4"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137274883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3">
                                            <p:txEl>
                                              <p:pRg st="1" end="1"/>
                                            </p:txEl>
                                          </p:spTgt>
                                        </p:tgtEl>
                                        <p:attrNameLst>
                                          <p:attrName>style.visibility</p:attrName>
                                        </p:attrNameLst>
                                      </p:cBhvr>
                                      <p:to>
                                        <p:strVal val="visible"/>
                                      </p:to>
                                    </p:set>
                                    <p:anim calcmode="lin" valueType="num">
                                      <p:cBhvr>
                                        <p:cTn id="15" dur="10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6" dur="1000" fill="hold"/>
                                        <p:tgtEl>
                                          <p:spTgt spid="3">
                                            <p:txEl>
                                              <p:pRg st="1" end="1"/>
                                            </p:txEl>
                                          </p:spTgt>
                                        </p:tgtEl>
                                        <p:attrNameLst>
                                          <p:attrName>ppt_h</p:attrName>
                                        </p:attrNameLst>
                                      </p:cBhvr>
                                      <p:tavLst>
                                        <p:tav tm="0">
                                          <p:val>
                                            <p:fltVal val="0"/>
                                          </p:val>
                                        </p:tav>
                                        <p:tav tm="100000">
                                          <p:val>
                                            <p:strVal val="#ppt_h"/>
                                          </p:val>
                                        </p:tav>
                                      </p:tavLst>
                                    </p:anim>
                                    <p:anim calcmode="lin" valueType="num">
                                      <p:cBhvr>
                                        <p:cTn id="17" dur="1000" fill="hold"/>
                                        <p:tgtEl>
                                          <p:spTgt spid="3">
                                            <p:txEl>
                                              <p:pRg st="1" end="1"/>
                                            </p:txEl>
                                          </p:spTgt>
                                        </p:tgtEl>
                                        <p:attrNameLst>
                                          <p:attrName>style.rotation</p:attrName>
                                        </p:attrNameLst>
                                      </p:cBhvr>
                                      <p:tavLst>
                                        <p:tav tm="0">
                                          <p:val>
                                            <p:fltVal val="90"/>
                                          </p:val>
                                        </p:tav>
                                        <p:tav tm="100000">
                                          <p:val>
                                            <p:fltVal val="0"/>
                                          </p:val>
                                        </p:tav>
                                      </p:tavLst>
                                    </p:anim>
                                    <p:animEffect transition="in" filter="fade">
                                      <p:cBhvr>
                                        <p:cTn id="18" dur="1000"/>
                                        <p:tgtEl>
                                          <p:spTgt spid="3">
                                            <p:txEl>
                                              <p:pRg st="1" end="1"/>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31" presetClass="entr" presetSubtype="0" fill="hold" grpId="0" nodeType="clickEffect">
                                  <p:stCondLst>
                                    <p:cond delay="0"/>
                                  </p:stCondLst>
                                  <p:childTnLst>
                                    <p:set>
                                      <p:cBhvr>
                                        <p:cTn id="22" dur="1" fill="hold">
                                          <p:stCondLst>
                                            <p:cond delay="0"/>
                                          </p:stCondLst>
                                        </p:cTn>
                                        <p:tgtEl>
                                          <p:spTgt spid="3">
                                            <p:txEl>
                                              <p:pRg st="3" end="3"/>
                                            </p:txEl>
                                          </p:spTgt>
                                        </p:tgtEl>
                                        <p:attrNameLst>
                                          <p:attrName>style.visibility</p:attrName>
                                        </p:attrNameLst>
                                      </p:cBhvr>
                                      <p:to>
                                        <p:strVal val="visible"/>
                                      </p:to>
                                    </p:set>
                                    <p:anim calcmode="lin" valueType="num">
                                      <p:cBhvr>
                                        <p:cTn id="23" dur="10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4" dur="1000" fill="hold"/>
                                        <p:tgtEl>
                                          <p:spTgt spid="3">
                                            <p:txEl>
                                              <p:pRg st="3" end="3"/>
                                            </p:txEl>
                                          </p:spTgt>
                                        </p:tgtEl>
                                        <p:attrNameLst>
                                          <p:attrName>ppt_h</p:attrName>
                                        </p:attrNameLst>
                                      </p:cBhvr>
                                      <p:tavLst>
                                        <p:tav tm="0">
                                          <p:val>
                                            <p:fltVal val="0"/>
                                          </p:val>
                                        </p:tav>
                                        <p:tav tm="100000">
                                          <p:val>
                                            <p:strVal val="#ppt_h"/>
                                          </p:val>
                                        </p:tav>
                                      </p:tavLst>
                                    </p:anim>
                                    <p:anim calcmode="lin" valueType="num">
                                      <p:cBhvr>
                                        <p:cTn id="25" dur="1000" fill="hold"/>
                                        <p:tgtEl>
                                          <p:spTgt spid="3">
                                            <p:txEl>
                                              <p:pRg st="3" end="3"/>
                                            </p:txEl>
                                          </p:spTgt>
                                        </p:tgtEl>
                                        <p:attrNameLst>
                                          <p:attrName>style.rotation</p:attrName>
                                        </p:attrNameLst>
                                      </p:cBhvr>
                                      <p:tavLst>
                                        <p:tav tm="0">
                                          <p:val>
                                            <p:fltVal val="90"/>
                                          </p:val>
                                        </p:tav>
                                        <p:tav tm="100000">
                                          <p:val>
                                            <p:fltVal val="0"/>
                                          </p:val>
                                        </p:tav>
                                      </p:tavLst>
                                    </p:anim>
                                    <p:animEffect transition="in" filter="fade">
                                      <p:cBhvr>
                                        <p:cTn id="26" dur="10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5"/>
          <p:cNvSpPr>
            <a:spLocks noGrp="1"/>
          </p:cNvSpPr>
          <p:nvPr>
            <p:ph type="body" idx="1"/>
          </p:nvPr>
        </p:nvSpPr>
        <p:spPr>
          <a:xfrm>
            <a:off x="4721273" y="2576778"/>
            <a:ext cx="5386917" cy="639762"/>
          </a:xfrm>
        </p:spPr>
        <p:txBody>
          <a:bodyPr>
            <a:noAutofit/>
          </a:bodyPr>
          <a:lstStyle/>
          <a:p>
            <a:pPr algn="ctr"/>
            <a:r>
              <a:rPr lang="en-US" sz="2800" u="sng" dirty="0">
                <a:solidFill>
                  <a:schemeClr val="accent2">
                    <a:lumMod val="50000"/>
                  </a:schemeClr>
                </a:solidFill>
              </a:rPr>
              <a:t>Burnout</a:t>
            </a:r>
          </a:p>
        </p:txBody>
      </p:sp>
      <p:sp>
        <p:nvSpPr>
          <p:cNvPr id="3" name="Content Placeholder 2"/>
          <p:cNvSpPr>
            <a:spLocks noGrp="1"/>
          </p:cNvSpPr>
          <p:nvPr>
            <p:ph sz="half" idx="2"/>
          </p:nvPr>
        </p:nvSpPr>
        <p:spPr>
          <a:xfrm>
            <a:off x="166687" y="1274763"/>
            <a:ext cx="5386917" cy="3951288"/>
          </a:xfrm>
        </p:spPr>
        <p:txBody>
          <a:bodyPr>
            <a:normAutofit/>
          </a:bodyPr>
          <a:lstStyle/>
          <a:p>
            <a:pPr marL="914400" indent="-914400">
              <a:buFont typeface="Wingdings" pitchFamily="2" charset="2"/>
              <a:buChar char="§"/>
            </a:pPr>
            <a:r>
              <a:rPr lang="en-US" dirty="0">
                <a:solidFill>
                  <a:schemeClr val="accent2">
                    <a:lumMod val="50000"/>
                  </a:schemeClr>
                </a:solidFill>
              </a:rPr>
              <a:t>Preoccupation with absorbing trauma and emotional stresses of others</a:t>
            </a:r>
          </a:p>
          <a:p>
            <a:pPr marL="914400" indent="-914400">
              <a:buFont typeface="Wingdings" pitchFamily="2" charset="2"/>
              <a:buChar char="§"/>
            </a:pPr>
            <a:r>
              <a:rPr lang="en-US" dirty="0">
                <a:solidFill>
                  <a:schemeClr val="accent2">
                    <a:lumMod val="50000"/>
                  </a:schemeClr>
                </a:solidFill>
              </a:rPr>
              <a:t>Symptoms similar to burnout, but onset is faster with better opportunity to recover</a:t>
            </a:r>
          </a:p>
          <a:p>
            <a:pPr marL="914400" indent="-914400">
              <a:buFont typeface="Wingdings" pitchFamily="2" charset="2"/>
              <a:buChar char="§"/>
            </a:pPr>
            <a:r>
              <a:rPr lang="en-US" dirty="0">
                <a:solidFill>
                  <a:schemeClr val="accent2">
                    <a:lumMod val="50000"/>
                  </a:schemeClr>
                </a:solidFill>
              </a:rPr>
              <a:t>May lead to burnout</a:t>
            </a:r>
          </a:p>
        </p:txBody>
      </p:sp>
      <p:sp>
        <p:nvSpPr>
          <p:cNvPr id="5" name="Text Placeholder 4"/>
          <p:cNvSpPr>
            <a:spLocks noGrp="1"/>
          </p:cNvSpPr>
          <p:nvPr>
            <p:ph type="body" sz="quarter" idx="3"/>
          </p:nvPr>
        </p:nvSpPr>
        <p:spPr>
          <a:xfrm>
            <a:off x="277545" y="277815"/>
            <a:ext cx="5389033" cy="639762"/>
          </a:xfrm>
        </p:spPr>
        <p:txBody>
          <a:bodyPr>
            <a:noAutofit/>
          </a:bodyPr>
          <a:lstStyle/>
          <a:p>
            <a:pPr algn="ctr"/>
            <a:r>
              <a:rPr lang="en-US" sz="2800" u="sng" dirty="0">
                <a:solidFill>
                  <a:schemeClr val="accent2">
                    <a:lumMod val="50000"/>
                  </a:schemeClr>
                </a:solidFill>
              </a:rPr>
              <a:t>Compassion Fatigue</a:t>
            </a:r>
          </a:p>
        </p:txBody>
      </p:sp>
      <p:sp>
        <p:nvSpPr>
          <p:cNvPr id="7" name="Content Placeholder 6"/>
          <p:cNvSpPr>
            <a:spLocks noGrp="1"/>
          </p:cNvSpPr>
          <p:nvPr>
            <p:ph sz="quarter" idx="4"/>
          </p:nvPr>
        </p:nvSpPr>
        <p:spPr>
          <a:xfrm>
            <a:off x="4638148" y="3404393"/>
            <a:ext cx="5389033" cy="3951288"/>
          </a:xfrm>
        </p:spPr>
        <p:txBody>
          <a:bodyPr>
            <a:normAutofit/>
          </a:bodyPr>
          <a:lstStyle/>
          <a:p>
            <a:pPr marL="914400" indent="-457200">
              <a:buFont typeface="Wingdings" pitchFamily="2" charset="2"/>
              <a:buChar char="§"/>
            </a:pPr>
            <a:r>
              <a:rPr lang="en-US" dirty="0">
                <a:solidFill>
                  <a:schemeClr val="accent2">
                    <a:lumMod val="50000"/>
                  </a:schemeClr>
                </a:solidFill>
              </a:rPr>
              <a:t>Subtle, overtime, and leads one to believe he/she is not meant for this type of work</a:t>
            </a:r>
          </a:p>
          <a:p>
            <a:pPr marL="914400" indent="-457200">
              <a:buFont typeface="Wingdings" pitchFamily="2" charset="2"/>
              <a:buChar char="§"/>
            </a:pPr>
            <a:r>
              <a:rPr lang="en-US" dirty="0">
                <a:solidFill>
                  <a:schemeClr val="accent2">
                    <a:lumMod val="50000"/>
                  </a:schemeClr>
                </a:solidFill>
              </a:rPr>
              <a:t>Feelings of being ineffective, callous, negative, emotional absence, sarcastic, and “stuck”</a:t>
            </a:r>
          </a:p>
        </p:txBody>
      </p:sp>
      <p:pic>
        <p:nvPicPr>
          <p:cNvPr id="8" name="Picture 7"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3432651883"/>
      </p:ext>
    </p:extLst>
  </p:cSld>
  <p:clrMapOvr>
    <a:masterClrMapping/>
  </p:clrMapOvr>
  <p:transition spd="med" advClick="0">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1" presetClass="entr" presetSubtype="0"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 calcmode="lin" valueType="num">
                                      <p:cBhvr>
                                        <p:cTn id="12" dur="10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3" dur="1000" fill="hold"/>
                                        <p:tgtEl>
                                          <p:spTgt spid="3">
                                            <p:txEl>
                                              <p:pRg st="0" end="0"/>
                                            </p:txEl>
                                          </p:spTgt>
                                        </p:tgtEl>
                                        <p:attrNameLst>
                                          <p:attrName>ppt_h</p:attrName>
                                        </p:attrNameLst>
                                      </p:cBhvr>
                                      <p:tavLst>
                                        <p:tav tm="0">
                                          <p:val>
                                            <p:fltVal val="0"/>
                                          </p:val>
                                        </p:tav>
                                        <p:tav tm="100000">
                                          <p:val>
                                            <p:strVal val="#ppt_h"/>
                                          </p:val>
                                        </p:tav>
                                      </p:tavLst>
                                    </p:anim>
                                    <p:anim calcmode="lin" valueType="num">
                                      <p:cBhvr>
                                        <p:cTn id="14" dur="1000" fill="hold"/>
                                        <p:tgtEl>
                                          <p:spTgt spid="3">
                                            <p:txEl>
                                              <p:pRg st="0" end="0"/>
                                            </p:txEl>
                                          </p:spTgt>
                                        </p:tgtEl>
                                        <p:attrNameLst>
                                          <p:attrName>style.rotation</p:attrName>
                                        </p:attrNameLst>
                                      </p:cBhvr>
                                      <p:tavLst>
                                        <p:tav tm="0">
                                          <p:val>
                                            <p:fltVal val="90"/>
                                          </p:val>
                                        </p:tav>
                                        <p:tav tm="100000">
                                          <p:val>
                                            <p:fltVal val="0"/>
                                          </p:val>
                                        </p:tav>
                                      </p:tavLst>
                                    </p:anim>
                                    <p:animEffect transition="in" filter="fade">
                                      <p:cBhvr>
                                        <p:cTn id="15" dur="1000"/>
                                        <p:tgtEl>
                                          <p:spTgt spid="3">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31" presetClass="entr" presetSubtype="0" fill="hold" grpId="0" nodeType="clickEffect">
                                  <p:stCondLst>
                                    <p:cond delay="0"/>
                                  </p:stCondLst>
                                  <p:childTnLst>
                                    <p:set>
                                      <p:cBhvr>
                                        <p:cTn id="19" dur="1" fill="hold">
                                          <p:stCondLst>
                                            <p:cond delay="0"/>
                                          </p:stCondLst>
                                        </p:cTn>
                                        <p:tgtEl>
                                          <p:spTgt spid="3">
                                            <p:txEl>
                                              <p:pRg st="1" end="1"/>
                                            </p:txEl>
                                          </p:spTgt>
                                        </p:tgtEl>
                                        <p:attrNameLst>
                                          <p:attrName>style.visibility</p:attrName>
                                        </p:attrNameLst>
                                      </p:cBhvr>
                                      <p:to>
                                        <p:strVal val="visible"/>
                                      </p:to>
                                    </p:set>
                                    <p:anim calcmode="lin" valueType="num">
                                      <p:cBhvr>
                                        <p:cTn id="20" dur="1000" fill="hold"/>
                                        <p:tgtEl>
                                          <p:spTgt spid="3">
                                            <p:txEl>
                                              <p:pRg st="1" end="1"/>
                                            </p:txEl>
                                          </p:spTgt>
                                        </p:tgtEl>
                                        <p:attrNameLst>
                                          <p:attrName>ppt_w</p:attrName>
                                        </p:attrNameLst>
                                      </p:cBhvr>
                                      <p:tavLst>
                                        <p:tav tm="0">
                                          <p:val>
                                            <p:fltVal val="0"/>
                                          </p:val>
                                        </p:tav>
                                        <p:tav tm="100000">
                                          <p:val>
                                            <p:strVal val="#ppt_w"/>
                                          </p:val>
                                        </p:tav>
                                      </p:tavLst>
                                    </p:anim>
                                    <p:anim calcmode="lin" valueType="num">
                                      <p:cBhvr>
                                        <p:cTn id="21" dur="1000" fill="hold"/>
                                        <p:tgtEl>
                                          <p:spTgt spid="3">
                                            <p:txEl>
                                              <p:pRg st="1" end="1"/>
                                            </p:txEl>
                                          </p:spTgt>
                                        </p:tgtEl>
                                        <p:attrNameLst>
                                          <p:attrName>ppt_h</p:attrName>
                                        </p:attrNameLst>
                                      </p:cBhvr>
                                      <p:tavLst>
                                        <p:tav tm="0">
                                          <p:val>
                                            <p:fltVal val="0"/>
                                          </p:val>
                                        </p:tav>
                                        <p:tav tm="100000">
                                          <p:val>
                                            <p:strVal val="#ppt_h"/>
                                          </p:val>
                                        </p:tav>
                                      </p:tavLst>
                                    </p:anim>
                                    <p:anim calcmode="lin" valueType="num">
                                      <p:cBhvr>
                                        <p:cTn id="22" dur="1000" fill="hold"/>
                                        <p:tgtEl>
                                          <p:spTgt spid="3">
                                            <p:txEl>
                                              <p:pRg st="1" end="1"/>
                                            </p:txEl>
                                          </p:spTgt>
                                        </p:tgtEl>
                                        <p:attrNameLst>
                                          <p:attrName>style.rotation</p:attrName>
                                        </p:attrNameLst>
                                      </p:cBhvr>
                                      <p:tavLst>
                                        <p:tav tm="0">
                                          <p:val>
                                            <p:fltVal val="90"/>
                                          </p:val>
                                        </p:tav>
                                        <p:tav tm="100000">
                                          <p:val>
                                            <p:fltVal val="0"/>
                                          </p:val>
                                        </p:tav>
                                      </p:tavLst>
                                    </p:anim>
                                    <p:animEffect transition="in" filter="fade">
                                      <p:cBhvr>
                                        <p:cTn id="23" dur="1000"/>
                                        <p:tgtEl>
                                          <p:spTgt spid="3">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31" presetClass="entr" presetSubtype="0" fill="hold" grpId="0" nodeType="clickEffect">
                                  <p:stCondLst>
                                    <p:cond delay="0"/>
                                  </p:stCondLst>
                                  <p:childTnLst>
                                    <p:set>
                                      <p:cBhvr>
                                        <p:cTn id="27" dur="1" fill="hold">
                                          <p:stCondLst>
                                            <p:cond delay="0"/>
                                          </p:stCondLst>
                                        </p:cTn>
                                        <p:tgtEl>
                                          <p:spTgt spid="3">
                                            <p:txEl>
                                              <p:pRg st="2" end="2"/>
                                            </p:txEl>
                                          </p:spTgt>
                                        </p:tgtEl>
                                        <p:attrNameLst>
                                          <p:attrName>style.visibility</p:attrName>
                                        </p:attrNameLst>
                                      </p:cBhvr>
                                      <p:to>
                                        <p:strVal val="visible"/>
                                      </p:to>
                                    </p:set>
                                    <p:anim calcmode="lin" valueType="num">
                                      <p:cBhvr>
                                        <p:cTn id="28" dur="10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9" dur="1000" fill="hold"/>
                                        <p:tgtEl>
                                          <p:spTgt spid="3">
                                            <p:txEl>
                                              <p:pRg st="2" end="2"/>
                                            </p:txEl>
                                          </p:spTgt>
                                        </p:tgtEl>
                                        <p:attrNameLst>
                                          <p:attrName>ppt_h</p:attrName>
                                        </p:attrNameLst>
                                      </p:cBhvr>
                                      <p:tavLst>
                                        <p:tav tm="0">
                                          <p:val>
                                            <p:fltVal val="0"/>
                                          </p:val>
                                        </p:tav>
                                        <p:tav tm="100000">
                                          <p:val>
                                            <p:strVal val="#ppt_h"/>
                                          </p:val>
                                        </p:tav>
                                      </p:tavLst>
                                    </p:anim>
                                    <p:anim calcmode="lin" valueType="num">
                                      <p:cBhvr>
                                        <p:cTn id="30" dur="1000" fill="hold"/>
                                        <p:tgtEl>
                                          <p:spTgt spid="3">
                                            <p:txEl>
                                              <p:pRg st="2" end="2"/>
                                            </p:txEl>
                                          </p:spTgt>
                                        </p:tgtEl>
                                        <p:attrNameLst>
                                          <p:attrName>style.rotation</p:attrName>
                                        </p:attrNameLst>
                                      </p:cBhvr>
                                      <p:tavLst>
                                        <p:tav tm="0">
                                          <p:val>
                                            <p:fltVal val="90"/>
                                          </p:val>
                                        </p:tav>
                                        <p:tav tm="100000">
                                          <p:val>
                                            <p:fltVal val="0"/>
                                          </p:val>
                                        </p:tav>
                                      </p:tavLst>
                                    </p:anim>
                                    <p:animEffect transition="in" filter="fade">
                                      <p:cBhvr>
                                        <p:cTn id="31" dur="1000"/>
                                        <p:tgtEl>
                                          <p:spTgt spid="3">
                                            <p:txEl>
                                              <p:pRg st="2" end="2"/>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nodeType="clickEffect">
                                  <p:stCondLst>
                                    <p:cond delay="0"/>
                                  </p:stCondLst>
                                  <p:childTnLst>
                                    <p:set>
                                      <p:cBhvr>
                                        <p:cTn id="35" dur="1" fill="hold">
                                          <p:stCondLst>
                                            <p:cond delay="0"/>
                                          </p:stCondLst>
                                        </p:cTn>
                                        <p:tgtEl>
                                          <p:spTgt spid="6">
                                            <p:txEl>
                                              <p:pRg st="0" end="0"/>
                                            </p:txEl>
                                          </p:spTgt>
                                        </p:tgtEl>
                                        <p:attrNameLst>
                                          <p:attrName>style.visibility</p:attrName>
                                        </p:attrNameLst>
                                      </p:cBhvr>
                                      <p:to>
                                        <p:strVal val="visible"/>
                                      </p:to>
                                    </p:set>
                                    <p:animEffect transition="in" filter="fade">
                                      <p:cBhvr>
                                        <p:cTn id="36" dur="500"/>
                                        <p:tgtEl>
                                          <p:spTgt spid="6">
                                            <p:txEl>
                                              <p:pRg st="0" end="0"/>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31" presetClass="entr" presetSubtype="0" fill="hold" grpId="0" nodeType="clickEffect">
                                  <p:stCondLst>
                                    <p:cond delay="0"/>
                                  </p:stCondLst>
                                  <p:childTnLst>
                                    <p:set>
                                      <p:cBhvr>
                                        <p:cTn id="40" dur="1" fill="hold">
                                          <p:stCondLst>
                                            <p:cond delay="0"/>
                                          </p:stCondLst>
                                        </p:cTn>
                                        <p:tgtEl>
                                          <p:spTgt spid="7">
                                            <p:txEl>
                                              <p:pRg st="0" end="0"/>
                                            </p:txEl>
                                          </p:spTgt>
                                        </p:tgtEl>
                                        <p:attrNameLst>
                                          <p:attrName>style.visibility</p:attrName>
                                        </p:attrNameLst>
                                      </p:cBhvr>
                                      <p:to>
                                        <p:strVal val="visible"/>
                                      </p:to>
                                    </p:set>
                                    <p:anim calcmode="lin" valueType="num">
                                      <p:cBhvr>
                                        <p:cTn id="41" dur="1000" fill="hold"/>
                                        <p:tgtEl>
                                          <p:spTgt spid="7">
                                            <p:txEl>
                                              <p:pRg st="0" end="0"/>
                                            </p:txEl>
                                          </p:spTgt>
                                        </p:tgtEl>
                                        <p:attrNameLst>
                                          <p:attrName>ppt_w</p:attrName>
                                        </p:attrNameLst>
                                      </p:cBhvr>
                                      <p:tavLst>
                                        <p:tav tm="0">
                                          <p:val>
                                            <p:fltVal val="0"/>
                                          </p:val>
                                        </p:tav>
                                        <p:tav tm="100000">
                                          <p:val>
                                            <p:strVal val="#ppt_w"/>
                                          </p:val>
                                        </p:tav>
                                      </p:tavLst>
                                    </p:anim>
                                    <p:anim calcmode="lin" valueType="num">
                                      <p:cBhvr>
                                        <p:cTn id="42" dur="1000" fill="hold"/>
                                        <p:tgtEl>
                                          <p:spTgt spid="7">
                                            <p:txEl>
                                              <p:pRg st="0" end="0"/>
                                            </p:txEl>
                                          </p:spTgt>
                                        </p:tgtEl>
                                        <p:attrNameLst>
                                          <p:attrName>ppt_h</p:attrName>
                                        </p:attrNameLst>
                                      </p:cBhvr>
                                      <p:tavLst>
                                        <p:tav tm="0">
                                          <p:val>
                                            <p:fltVal val="0"/>
                                          </p:val>
                                        </p:tav>
                                        <p:tav tm="100000">
                                          <p:val>
                                            <p:strVal val="#ppt_h"/>
                                          </p:val>
                                        </p:tav>
                                      </p:tavLst>
                                    </p:anim>
                                    <p:anim calcmode="lin" valueType="num">
                                      <p:cBhvr>
                                        <p:cTn id="43" dur="1000" fill="hold"/>
                                        <p:tgtEl>
                                          <p:spTgt spid="7">
                                            <p:txEl>
                                              <p:pRg st="0" end="0"/>
                                            </p:txEl>
                                          </p:spTgt>
                                        </p:tgtEl>
                                        <p:attrNameLst>
                                          <p:attrName>style.rotation</p:attrName>
                                        </p:attrNameLst>
                                      </p:cBhvr>
                                      <p:tavLst>
                                        <p:tav tm="0">
                                          <p:val>
                                            <p:fltVal val="90"/>
                                          </p:val>
                                        </p:tav>
                                        <p:tav tm="100000">
                                          <p:val>
                                            <p:fltVal val="0"/>
                                          </p:val>
                                        </p:tav>
                                      </p:tavLst>
                                    </p:anim>
                                    <p:animEffect transition="in" filter="fade">
                                      <p:cBhvr>
                                        <p:cTn id="44" dur="1000"/>
                                        <p:tgtEl>
                                          <p:spTgt spid="7">
                                            <p:txEl>
                                              <p:pRg st="0" end="0"/>
                                            </p:txEl>
                                          </p:spTgt>
                                        </p:tgtEl>
                                      </p:cBhvr>
                                    </p:animEffect>
                                  </p:childTnLst>
                                </p:cTn>
                              </p:par>
                            </p:childTnLst>
                          </p:cTn>
                        </p:par>
                      </p:childTnLst>
                    </p:cTn>
                  </p:par>
                  <p:par>
                    <p:cTn id="45" fill="hold">
                      <p:stCondLst>
                        <p:cond delay="indefinite"/>
                      </p:stCondLst>
                      <p:childTnLst>
                        <p:par>
                          <p:cTn id="46" fill="hold">
                            <p:stCondLst>
                              <p:cond delay="0"/>
                            </p:stCondLst>
                            <p:childTnLst>
                              <p:par>
                                <p:cTn id="47" presetID="31" presetClass="entr" presetSubtype="0" fill="hold" grpId="0" nodeType="clickEffect">
                                  <p:stCondLst>
                                    <p:cond delay="0"/>
                                  </p:stCondLst>
                                  <p:childTnLst>
                                    <p:set>
                                      <p:cBhvr>
                                        <p:cTn id="48" dur="1" fill="hold">
                                          <p:stCondLst>
                                            <p:cond delay="0"/>
                                          </p:stCondLst>
                                        </p:cTn>
                                        <p:tgtEl>
                                          <p:spTgt spid="7">
                                            <p:txEl>
                                              <p:pRg st="1" end="1"/>
                                            </p:txEl>
                                          </p:spTgt>
                                        </p:tgtEl>
                                        <p:attrNameLst>
                                          <p:attrName>style.visibility</p:attrName>
                                        </p:attrNameLst>
                                      </p:cBhvr>
                                      <p:to>
                                        <p:strVal val="visible"/>
                                      </p:to>
                                    </p:set>
                                    <p:anim calcmode="lin" valueType="num">
                                      <p:cBhvr>
                                        <p:cTn id="49" dur="1000" fill="hold"/>
                                        <p:tgtEl>
                                          <p:spTgt spid="7">
                                            <p:txEl>
                                              <p:pRg st="1" end="1"/>
                                            </p:txEl>
                                          </p:spTgt>
                                        </p:tgtEl>
                                        <p:attrNameLst>
                                          <p:attrName>ppt_w</p:attrName>
                                        </p:attrNameLst>
                                      </p:cBhvr>
                                      <p:tavLst>
                                        <p:tav tm="0">
                                          <p:val>
                                            <p:fltVal val="0"/>
                                          </p:val>
                                        </p:tav>
                                        <p:tav tm="100000">
                                          <p:val>
                                            <p:strVal val="#ppt_w"/>
                                          </p:val>
                                        </p:tav>
                                      </p:tavLst>
                                    </p:anim>
                                    <p:anim calcmode="lin" valueType="num">
                                      <p:cBhvr>
                                        <p:cTn id="50" dur="1000" fill="hold"/>
                                        <p:tgtEl>
                                          <p:spTgt spid="7">
                                            <p:txEl>
                                              <p:pRg st="1" end="1"/>
                                            </p:txEl>
                                          </p:spTgt>
                                        </p:tgtEl>
                                        <p:attrNameLst>
                                          <p:attrName>ppt_h</p:attrName>
                                        </p:attrNameLst>
                                      </p:cBhvr>
                                      <p:tavLst>
                                        <p:tav tm="0">
                                          <p:val>
                                            <p:fltVal val="0"/>
                                          </p:val>
                                        </p:tav>
                                        <p:tav tm="100000">
                                          <p:val>
                                            <p:strVal val="#ppt_h"/>
                                          </p:val>
                                        </p:tav>
                                      </p:tavLst>
                                    </p:anim>
                                    <p:anim calcmode="lin" valueType="num">
                                      <p:cBhvr>
                                        <p:cTn id="51" dur="1000" fill="hold"/>
                                        <p:tgtEl>
                                          <p:spTgt spid="7">
                                            <p:txEl>
                                              <p:pRg st="1" end="1"/>
                                            </p:txEl>
                                          </p:spTgt>
                                        </p:tgtEl>
                                        <p:attrNameLst>
                                          <p:attrName>style.rotation</p:attrName>
                                        </p:attrNameLst>
                                      </p:cBhvr>
                                      <p:tavLst>
                                        <p:tav tm="0">
                                          <p:val>
                                            <p:fltVal val="90"/>
                                          </p:val>
                                        </p:tav>
                                        <p:tav tm="100000">
                                          <p:val>
                                            <p:fltVal val="0"/>
                                          </p:val>
                                        </p:tav>
                                      </p:tavLst>
                                    </p:anim>
                                    <p:animEffect transition="in" filter="fade">
                                      <p:cBhvr>
                                        <p:cTn id="52" dur="1000"/>
                                        <p:tgtEl>
                                          <p:spTgt spid="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7" grpId="0" build="p"/>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Straight Connector 9">
            <a:extLst>
              <a:ext uri="{FF2B5EF4-FFF2-40B4-BE49-F238E27FC236}">
                <a16:creationId xmlns:a16="http://schemas.microsoft.com/office/drawing/2014/main" id="{0B5F7E3B-C5F1-40E0-A491-558BAFBC112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241804" y="1460500"/>
            <a:ext cx="0" cy="3937000"/>
          </a:xfrm>
          <a:prstGeom prst="line">
            <a:avLst/>
          </a:prstGeom>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a:xfrm>
            <a:off x="643467" y="816638"/>
            <a:ext cx="3367359" cy="5224724"/>
          </a:xfrm>
        </p:spPr>
        <p:txBody>
          <a:bodyPr anchor="ctr">
            <a:normAutofit/>
          </a:bodyPr>
          <a:lstStyle/>
          <a:p>
            <a:pPr algn="ctr"/>
            <a:r>
              <a:rPr lang="en-US" dirty="0"/>
              <a:t>Associated features of </a:t>
            </a:r>
            <a:r>
              <a:rPr lang="en-US" b="1" dirty="0"/>
              <a:t>Depression</a:t>
            </a:r>
            <a:br>
              <a:rPr lang="en-US" dirty="0"/>
            </a:br>
            <a:endParaRPr lang="en-US" dirty="0"/>
          </a:p>
        </p:txBody>
      </p:sp>
      <p:sp>
        <p:nvSpPr>
          <p:cNvPr id="3" name="Content Placeholder 2"/>
          <p:cNvSpPr>
            <a:spLocks noGrp="1"/>
          </p:cNvSpPr>
          <p:nvPr>
            <p:ph idx="1"/>
          </p:nvPr>
        </p:nvSpPr>
        <p:spPr>
          <a:xfrm>
            <a:off x="3943350" y="816638"/>
            <a:ext cx="6038850" cy="5224724"/>
          </a:xfrm>
        </p:spPr>
        <p:txBody>
          <a:bodyPr anchor="ctr">
            <a:normAutofit/>
          </a:bodyPr>
          <a:lstStyle/>
          <a:p>
            <a:pPr lvl="1"/>
            <a:r>
              <a:rPr lang="en-US" sz="2000" b="1" i="1" u="sng" dirty="0">
                <a:solidFill>
                  <a:schemeClr val="accent2">
                    <a:lumMod val="75000"/>
                  </a:schemeClr>
                </a:solidFill>
              </a:rPr>
              <a:t>Difficulty thinking, remembering, concentrating, making decisions nearly everyday</a:t>
            </a:r>
          </a:p>
          <a:p>
            <a:pPr marL="914400" lvl="1" indent="-457200">
              <a:buNone/>
            </a:pPr>
            <a:endParaRPr lang="en-US" sz="2000" b="1" i="1" u="sng" dirty="0">
              <a:solidFill>
                <a:schemeClr val="accent2">
                  <a:lumMod val="75000"/>
                </a:schemeClr>
              </a:solidFill>
            </a:endParaRPr>
          </a:p>
          <a:p>
            <a:pPr lvl="1"/>
            <a:r>
              <a:rPr lang="en-US" sz="2000" b="1" i="1" u="sng" dirty="0">
                <a:solidFill>
                  <a:schemeClr val="accent2">
                    <a:lumMod val="75000"/>
                  </a:schemeClr>
                </a:solidFill>
              </a:rPr>
              <a:t>Significant appetite loss, weight loss or weight gain</a:t>
            </a:r>
            <a:r>
              <a:rPr lang="en-US" sz="2000" dirty="0">
                <a:solidFill>
                  <a:schemeClr val="accent2">
                    <a:lumMod val="75000"/>
                  </a:schemeClr>
                </a:solidFill>
              </a:rPr>
              <a:t> – A change of more than 5% of body weight in one month</a:t>
            </a:r>
          </a:p>
          <a:p>
            <a:pPr marL="914400" lvl="1" indent="-457200">
              <a:buNone/>
            </a:pPr>
            <a:endParaRPr lang="en-US" sz="2000" dirty="0">
              <a:solidFill>
                <a:schemeClr val="accent2">
                  <a:lumMod val="75000"/>
                </a:schemeClr>
              </a:solidFill>
            </a:endParaRPr>
          </a:p>
          <a:p>
            <a:pPr lvl="1"/>
            <a:r>
              <a:rPr lang="en-US" sz="2000" b="1" i="1" u="sng" dirty="0">
                <a:solidFill>
                  <a:schemeClr val="accent2">
                    <a:lumMod val="75000"/>
                  </a:schemeClr>
                </a:solidFill>
              </a:rPr>
              <a:t>Persistent physical symptoms that do not respond to treatment, such as headaches, digestive disorders &amp; chronic pain</a:t>
            </a:r>
          </a:p>
          <a:p>
            <a:pPr marL="0" indent="0">
              <a:buNone/>
            </a:pPr>
            <a:endParaRPr lang="en-US" sz="2000" dirty="0">
              <a:solidFill>
                <a:schemeClr val="accent2">
                  <a:lumMod val="75000"/>
                </a:schemeClr>
              </a:solidFill>
            </a:endParaRPr>
          </a:p>
        </p:txBody>
      </p:sp>
      <p:pic>
        <p:nvPicPr>
          <p:cNvPr id="5" name="Picture 4"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28084948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grpId="0" nodeType="click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fade">
                                      <p:cBhvr>
                                        <p:cTn id="11" dur="500"/>
                                        <p:tgtEl>
                                          <p:spTgt spid="3">
                                            <p:txEl>
                                              <p:pRg st="0" end="0"/>
                                            </p:txEl>
                                          </p:spTgt>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3">
                                            <p:txEl>
                                              <p:pRg st="2" end="2"/>
                                            </p:txEl>
                                          </p:spTgt>
                                        </p:tgtEl>
                                        <p:attrNameLst>
                                          <p:attrName>style.visibility</p:attrName>
                                        </p:attrNameLst>
                                      </p:cBhvr>
                                      <p:to>
                                        <p:strVal val="visible"/>
                                      </p:to>
                                    </p:set>
                                    <p:animEffect transition="in" filter="fade">
                                      <p:cBhvr>
                                        <p:cTn id="14" dur="500"/>
                                        <p:tgtEl>
                                          <p:spTgt spid="3">
                                            <p:txEl>
                                              <p:pRg st="2" end="2"/>
                                            </p:txEl>
                                          </p:spTgt>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animEffect transition="in" filter="fade">
                                      <p:cBhvr>
                                        <p:cTn id="17"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ontent Placeholder 2">
            <a:extLst>
              <a:ext uri="{FF2B5EF4-FFF2-40B4-BE49-F238E27FC236}">
                <a16:creationId xmlns:a16="http://schemas.microsoft.com/office/drawing/2014/main" id="{F1C33D3B-C3AA-473C-96C0-7C1863F52E06}"/>
              </a:ext>
            </a:extLst>
          </p:cNvPr>
          <p:cNvGraphicFramePr>
            <a:graphicFrameLocks noGrp="1"/>
          </p:cNvGraphicFramePr>
          <p:nvPr>
            <p:ph idx="1"/>
            <p:extLst>
              <p:ext uri="{D42A27DB-BD31-4B8C-83A1-F6EECF244321}">
                <p14:modId xmlns:p14="http://schemas.microsoft.com/office/powerpoint/2010/main" val="3569179903"/>
              </p:ext>
            </p:extLst>
          </p:nvPr>
        </p:nvGraphicFramePr>
        <p:xfrm>
          <a:off x="1357312" y="-385763"/>
          <a:ext cx="6934200" cy="710088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3" name="Picture 2"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1402889620"/>
      </p:ext>
    </p:extLst>
  </p:cSld>
  <p:clrMapOvr>
    <a:masterClrMapping/>
  </p:clrMapOvr>
  <p:transition spd="med" advClick="0">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AsOne/>
      </p:bldGraphic>
    </p:bld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ontent Placeholder 2">
            <a:extLst>
              <a:ext uri="{FF2B5EF4-FFF2-40B4-BE49-F238E27FC236}">
                <a16:creationId xmlns:a16="http://schemas.microsoft.com/office/drawing/2014/main" id="{01AE913D-659D-42A5-B49B-651C90DF5946}"/>
              </a:ext>
            </a:extLst>
          </p:cNvPr>
          <p:cNvGraphicFramePr>
            <a:graphicFrameLocks noGrp="1"/>
          </p:cNvGraphicFramePr>
          <p:nvPr>
            <p:ph idx="1"/>
            <p:extLst>
              <p:ext uri="{D42A27DB-BD31-4B8C-83A1-F6EECF244321}">
                <p14:modId xmlns:p14="http://schemas.microsoft.com/office/powerpoint/2010/main" val="864455226"/>
              </p:ext>
            </p:extLst>
          </p:nvPr>
        </p:nvGraphicFramePr>
        <p:xfrm>
          <a:off x="809198" y="-163774"/>
          <a:ext cx="7420402" cy="619053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3" name="Picture 2"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1258399805"/>
      </p:ext>
    </p:extLst>
  </p:cSld>
  <p:clrMapOvr>
    <a:masterClrMapping/>
  </p:clrMapOvr>
  <p:transition spd="med" advClick="0">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AsOne/>
      </p:bldGraphic>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CE9C8CB-4E1D-438F-A755-A931B00B91DB}"/>
              </a:ext>
            </a:extLst>
          </p:cNvPr>
          <p:cNvSpPr>
            <a:spLocks noGrp="1"/>
          </p:cNvSpPr>
          <p:nvPr>
            <p:ph type="title"/>
          </p:nvPr>
        </p:nvSpPr>
        <p:spPr>
          <a:xfrm>
            <a:off x="643467" y="816638"/>
            <a:ext cx="3367359" cy="5224724"/>
          </a:xfrm>
        </p:spPr>
        <p:txBody>
          <a:bodyPr anchor="ctr">
            <a:normAutofit/>
          </a:bodyPr>
          <a:lstStyle/>
          <a:p>
            <a:pPr algn="ctr"/>
            <a:r>
              <a:rPr lang="en-US" sz="5400" b="1" dirty="0"/>
              <a:t>What is Wellness?</a:t>
            </a:r>
            <a:br>
              <a:rPr lang="en-US" sz="5400" b="1" dirty="0"/>
            </a:br>
            <a:endParaRPr lang="en-US" sz="5400" dirty="0"/>
          </a:p>
        </p:txBody>
      </p:sp>
      <p:sp>
        <p:nvSpPr>
          <p:cNvPr id="3" name="Content Placeholder 2"/>
          <p:cNvSpPr>
            <a:spLocks noGrp="1"/>
          </p:cNvSpPr>
          <p:nvPr>
            <p:ph idx="1"/>
          </p:nvPr>
        </p:nvSpPr>
        <p:spPr>
          <a:xfrm>
            <a:off x="4654294" y="816637"/>
            <a:ext cx="5302505" cy="5905895"/>
          </a:xfrm>
        </p:spPr>
        <p:txBody>
          <a:bodyPr anchor="ctr">
            <a:normAutofit/>
          </a:bodyPr>
          <a:lstStyle/>
          <a:p>
            <a:pPr marL="914400" indent="-914400">
              <a:buNone/>
            </a:pPr>
            <a:endParaRPr lang="en-US" b="1" dirty="0"/>
          </a:p>
          <a:p>
            <a:pPr marL="914400" indent="-914400">
              <a:buNone/>
            </a:pPr>
            <a:endParaRPr lang="en-US" dirty="0"/>
          </a:p>
          <a:p>
            <a:pPr marL="914400" indent="-914400">
              <a:buNone/>
            </a:pPr>
            <a:r>
              <a:rPr lang="en-US" sz="2000" dirty="0">
                <a:solidFill>
                  <a:schemeClr val="accent2">
                    <a:lumMod val="50000"/>
                  </a:schemeClr>
                </a:solidFill>
              </a:rPr>
              <a:t>Dictionary.com defines wellness as:</a:t>
            </a:r>
          </a:p>
          <a:p>
            <a:pPr marL="914400" indent="-914400">
              <a:buNone/>
            </a:pPr>
            <a:endParaRPr lang="en-US" sz="2000" dirty="0">
              <a:solidFill>
                <a:schemeClr val="accent2">
                  <a:lumMod val="50000"/>
                </a:schemeClr>
              </a:solidFill>
            </a:endParaRPr>
          </a:p>
          <a:p>
            <a:pPr marL="914400" indent="-914400">
              <a:buFont typeface="Wingdings" pitchFamily="2" charset="2"/>
              <a:buChar char="§"/>
            </a:pPr>
            <a:r>
              <a:rPr lang="en-US" sz="2000" dirty="0">
                <a:solidFill>
                  <a:schemeClr val="accent2">
                    <a:lumMod val="50000"/>
                  </a:schemeClr>
                </a:solidFill>
              </a:rPr>
              <a:t>The quality or state of being healthy in body and mind, esp. as the result of deliberate effort</a:t>
            </a:r>
          </a:p>
          <a:p>
            <a:pPr marL="914400" indent="-914400">
              <a:buNone/>
            </a:pPr>
            <a:endParaRPr lang="en-US" sz="2000" dirty="0">
              <a:solidFill>
                <a:schemeClr val="accent2">
                  <a:lumMod val="50000"/>
                </a:schemeClr>
              </a:solidFill>
            </a:endParaRPr>
          </a:p>
          <a:p>
            <a:pPr marL="914400" indent="-914400">
              <a:buFont typeface="Wingdings" pitchFamily="2" charset="2"/>
              <a:buChar char="§"/>
            </a:pPr>
            <a:r>
              <a:rPr lang="en-US" sz="2000" dirty="0">
                <a:solidFill>
                  <a:schemeClr val="accent2">
                    <a:lumMod val="50000"/>
                  </a:schemeClr>
                </a:solidFill>
              </a:rPr>
              <a:t>An approach to healthcare that emphasizes preventing illness and prolonging life, as opposed to emphasizing treatment diseases</a:t>
            </a:r>
          </a:p>
          <a:p>
            <a:pPr marL="914400" indent="-914400">
              <a:buNone/>
            </a:pPr>
            <a:endParaRPr lang="en-US" sz="2000" dirty="0">
              <a:solidFill>
                <a:schemeClr val="accent2">
                  <a:lumMod val="50000"/>
                </a:schemeClr>
              </a:solidFill>
            </a:endParaRPr>
          </a:p>
          <a:p>
            <a:pPr marL="914400" indent="-914400">
              <a:buNone/>
            </a:pPr>
            <a:r>
              <a:rPr lang="en-US" sz="2000" b="1" i="1" dirty="0">
                <a:solidFill>
                  <a:schemeClr val="accent2">
                    <a:lumMod val="50000"/>
                  </a:schemeClr>
                </a:solidFill>
              </a:rPr>
              <a:t>Wellness= Optimal Health and Vitality</a:t>
            </a:r>
          </a:p>
          <a:p>
            <a:pPr marL="914400" indent="-914400">
              <a:buFont typeface="Wingdings" pitchFamily="2" charset="2"/>
              <a:buChar char="§"/>
            </a:pPr>
            <a:endParaRPr lang="en-US" sz="2000" dirty="0"/>
          </a:p>
          <a:p>
            <a:pPr marL="914400" indent="-914400">
              <a:buNone/>
            </a:pPr>
            <a:endParaRPr lang="en-US" dirty="0"/>
          </a:p>
        </p:txBody>
      </p:sp>
      <p:pic>
        <p:nvPicPr>
          <p:cNvPr id="5" name="Picture 4"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417025179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anim calcmode="lin" valueType="num">
                                      <p:cBhvr>
                                        <p:cTn id="15" dur="1000" fill="hold"/>
                                        <p:tgtEl>
                                          <p:spTgt spid="3">
                                            <p:txEl>
                                              <p:pRg st="2" end="2"/>
                                            </p:txEl>
                                          </p:spTgt>
                                        </p:tgtEl>
                                        <p:attrNameLst>
                                          <p:attrName>ppt_w</p:attrName>
                                        </p:attrNameLst>
                                      </p:cBhvr>
                                      <p:tavLst>
                                        <p:tav tm="0">
                                          <p:val>
                                            <p:fltVal val="0"/>
                                          </p:val>
                                        </p:tav>
                                        <p:tav tm="100000">
                                          <p:val>
                                            <p:strVal val="#ppt_w"/>
                                          </p:val>
                                        </p:tav>
                                      </p:tavLst>
                                    </p:anim>
                                    <p:anim calcmode="lin" valueType="num">
                                      <p:cBhvr>
                                        <p:cTn id="16" dur="1000" fill="hold"/>
                                        <p:tgtEl>
                                          <p:spTgt spid="3">
                                            <p:txEl>
                                              <p:pRg st="2" end="2"/>
                                            </p:txEl>
                                          </p:spTgt>
                                        </p:tgtEl>
                                        <p:attrNameLst>
                                          <p:attrName>ppt_h</p:attrName>
                                        </p:attrNameLst>
                                      </p:cBhvr>
                                      <p:tavLst>
                                        <p:tav tm="0">
                                          <p:val>
                                            <p:fltVal val="0"/>
                                          </p:val>
                                        </p:tav>
                                        <p:tav tm="100000">
                                          <p:val>
                                            <p:strVal val="#ppt_h"/>
                                          </p:val>
                                        </p:tav>
                                      </p:tavLst>
                                    </p:anim>
                                    <p:anim calcmode="lin" valueType="num">
                                      <p:cBhvr>
                                        <p:cTn id="17" dur="1000" fill="hold"/>
                                        <p:tgtEl>
                                          <p:spTgt spid="3">
                                            <p:txEl>
                                              <p:pRg st="2" end="2"/>
                                            </p:txEl>
                                          </p:spTgt>
                                        </p:tgtEl>
                                        <p:attrNameLst>
                                          <p:attrName>style.rotation</p:attrName>
                                        </p:attrNameLst>
                                      </p:cBhvr>
                                      <p:tavLst>
                                        <p:tav tm="0">
                                          <p:val>
                                            <p:fltVal val="90"/>
                                          </p:val>
                                        </p:tav>
                                        <p:tav tm="100000">
                                          <p:val>
                                            <p:fltVal val="0"/>
                                          </p:val>
                                        </p:tav>
                                      </p:tavLst>
                                    </p:anim>
                                    <p:animEffect transition="in" filter="fade">
                                      <p:cBhvr>
                                        <p:cTn id="18" dur="1000"/>
                                        <p:tgtEl>
                                          <p:spTgt spid="3">
                                            <p:txEl>
                                              <p:pRg st="2" end="2"/>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31" presetClass="entr" presetSubtype="0" fill="hold" grpId="0"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anim calcmode="lin" valueType="num">
                                      <p:cBhvr>
                                        <p:cTn id="23" dur="1000" fill="hold"/>
                                        <p:tgtEl>
                                          <p:spTgt spid="3">
                                            <p:txEl>
                                              <p:pRg st="4" end="4"/>
                                            </p:txEl>
                                          </p:spTgt>
                                        </p:tgtEl>
                                        <p:attrNameLst>
                                          <p:attrName>ppt_w</p:attrName>
                                        </p:attrNameLst>
                                      </p:cBhvr>
                                      <p:tavLst>
                                        <p:tav tm="0">
                                          <p:val>
                                            <p:fltVal val="0"/>
                                          </p:val>
                                        </p:tav>
                                        <p:tav tm="100000">
                                          <p:val>
                                            <p:strVal val="#ppt_w"/>
                                          </p:val>
                                        </p:tav>
                                      </p:tavLst>
                                    </p:anim>
                                    <p:anim calcmode="lin" valueType="num">
                                      <p:cBhvr>
                                        <p:cTn id="24" dur="1000" fill="hold"/>
                                        <p:tgtEl>
                                          <p:spTgt spid="3">
                                            <p:txEl>
                                              <p:pRg st="4" end="4"/>
                                            </p:txEl>
                                          </p:spTgt>
                                        </p:tgtEl>
                                        <p:attrNameLst>
                                          <p:attrName>ppt_h</p:attrName>
                                        </p:attrNameLst>
                                      </p:cBhvr>
                                      <p:tavLst>
                                        <p:tav tm="0">
                                          <p:val>
                                            <p:fltVal val="0"/>
                                          </p:val>
                                        </p:tav>
                                        <p:tav tm="100000">
                                          <p:val>
                                            <p:strVal val="#ppt_h"/>
                                          </p:val>
                                        </p:tav>
                                      </p:tavLst>
                                    </p:anim>
                                    <p:anim calcmode="lin" valueType="num">
                                      <p:cBhvr>
                                        <p:cTn id="25" dur="1000" fill="hold"/>
                                        <p:tgtEl>
                                          <p:spTgt spid="3">
                                            <p:txEl>
                                              <p:pRg st="4" end="4"/>
                                            </p:txEl>
                                          </p:spTgt>
                                        </p:tgtEl>
                                        <p:attrNameLst>
                                          <p:attrName>style.rotation</p:attrName>
                                        </p:attrNameLst>
                                      </p:cBhvr>
                                      <p:tavLst>
                                        <p:tav tm="0">
                                          <p:val>
                                            <p:fltVal val="90"/>
                                          </p:val>
                                        </p:tav>
                                        <p:tav tm="100000">
                                          <p:val>
                                            <p:fltVal val="0"/>
                                          </p:val>
                                        </p:tav>
                                      </p:tavLst>
                                    </p:anim>
                                    <p:animEffect transition="in" filter="fade">
                                      <p:cBhvr>
                                        <p:cTn id="26" dur="1000"/>
                                        <p:tgtEl>
                                          <p:spTgt spid="3">
                                            <p:txEl>
                                              <p:pRg st="4" end="4"/>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31" presetClass="entr" presetSubtype="0" fill="hold" grpId="0" nodeType="clickEffect">
                                  <p:stCondLst>
                                    <p:cond delay="0"/>
                                  </p:stCondLst>
                                  <p:childTnLst>
                                    <p:set>
                                      <p:cBhvr>
                                        <p:cTn id="30" dur="1" fill="hold">
                                          <p:stCondLst>
                                            <p:cond delay="0"/>
                                          </p:stCondLst>
                                        </p:cTn>
                                        <p:tgtEl>
                                          <p:spTgt spid="3">
                                            <p:txEl>
                                              <p:pRg st="6" end="6"/>
                                            </p:txEl>
                                          </p:spTgt>
                                        </p:tgtEl>
                                        <p:attrNameLst>
                                          <p:attrName>style.visibility</p:attrName>
                                        </p:attrNameLst>
                                      </p:cBhvr>
                                      <p:to>
                                        <p:strVal val="visible"/>
                                      </p:to>
                                    </p:set>
                                    <p:anim calcmode="lin" valueType="num">
                                      <p:cBhvr>
                                        <p:cTn id="31" dur="1000" fill="hold"/>
                                        <p:tgtEl>
                                          <p:spTgt spid="3">
                                            <p:txEl>
                                              <p:pRg st="6" end="6"/>
                                            </p:txEl>
                                          </p:spTgt>
                                        </p:tgtEl>
                                        <p:attrNameLst>
                                          <p:attrName>ppt_w</p:attrName>
                                        </p:attrNameLst>
                                      </p:cBhvr>
                                      <p:tavLst>
                                        <p:tav tm="0">
                                          <p:val>
                                            <p:fltVal val="0"/>
                                          </p:val>
                                        </p:tav>
                                        <p:tav tm="100000">
                                          <p:val>
                                            <p:strVal val="#ppt_w"/>
                                          </p:val>
                                        </p:tav>
                                      </p:tavLst>
                                    </p:anim>
                                    <p:anim calcmode="lin" valueType="num">
                                      <p:cBhvr>
                                        <p:cTn id="32" dur="1000" fill="hold"/>
                                        <p:tgtEl>
                                          <p:spTgt spid="3">
                                            <p:txEl>
                                              <p:pRg st="6" end="6"/>
                                            </p:txEl>
                                          </p:spTgt>
                                        </p:tgtEl>
                                        <p:attrNameLst>
                                          <p:attrName>ppt_h</p:attrName>
                                        </p:attrNameLst>
                                      </p:cBhvr>
                                      <p:tavLst>
                                        <p:tav tm="0">
                                          <p:val>
                                            <p:fltVal val="0"/>
                                          </p:val>
                                        </p:tav>
                                        <p:tav tm="100000">
                                          <p:val>
                                            <p:strVal val="#ppt_h"/>
                                          </p:val>
                                        </p:tav>
                                      </p:tavLst>
                                    </p:anim>
                                    <p:anim calcmode="lin" valueType="num">
                                      <p:cBhvr>
                                        <p:cTn id="33" dur="1000" fill="hold"/>
                                        <p:tgtEl>
                                          <p:spTgt spid="3">
                                            <p:txEl>
                                              <p:pRg st="6" end="6"/>
                                            </p:txEl>
                                          </p:spTgt>
                                        </p:tgtEl>
                                        <p:attrNameLst>
                                          <p:attrName>style.rotation</p:attrName>
                                        </p:attrNameLst>
                                      </p:cBhvr>
                                      <p:tavLst>
                                        <p:tav tm="0">
                                          <p:val>
                                            <p:fltVal val="90"/>
                                          </p:val>
                                        </p:tav>
                                        <p:tav tm="100000">
                                          <p:val>
                                            <p:fltVal val="0"/>
                                          </p:val>
                                        </p:tav>
                                      </p:tavLst>
                                    </p:anim>
                                    <p:animEffect transition="in" filter="fade">
                                      <p:cBhvr>
                                        <p:cTn id="34" dur="1000"/>
                                        <p:tgtEl>
                                          <p:spTgt spid="3">
                                            <p:txEl>
                                              <p:pRg st="6" end="6"/>
                                            </p:txEl>
                                          </p:spTgt>
                                        </p:tgtEl>
                                      </p:cBhvr>
                                    </p:animEffect>
                                  </p:childTnLst>
                                </p:cTn>
                              </p:par>
                            </p:childTnLst>
                          </p:cTn>
                        </p:par>
                      </p:childTnLst>
                    </p:cTn>
                  </p:par>
                  <p:par>
                    <p:cTn id="35" fill="hold">
                      <p:stCondLst>
                        <p:cond delay="indefinite"/>
                      </p:stCondLst>
                      <p:childTnLst>
                        <p:par>
                          <p:cTn id="36" fill="hold">
                            <p:stCondLst>
                              <p:cond delay="0"/>
                            </p:stCondLst>
                            <p:childTnLst>
                              <p:par>
                                <p:cTn id="37" presetID="31" presetClass="entr" presetSubtype="0" fill="hold" grpId="0" nodeType="clickEffect">
                                  <p:stCondLst>
                                    <p:cond delay="0"/>
                                  </p:stCondLst>
                                  <p:childTnLst>
                                    <p:set>
                                      <p:cBhvr>
                                        <p:cTn id="38" dur="1" fill="hold">
                                          <p:stCondLst>
                                            <p:cond delay="0"/>
                                          </p:stCondLst>
                                        </p:cTn>
                                        <p:tgtEl>
                                          <p:spTgt spid="3">
                                            <p:txEl>
                                              <p:pRg st="8" end="8"/>
                                            </p:txEl>
                                          </p:spTgt>
                                        </p:tgtEl>
                                        <p:attrNameLst>
                                          <p:attrName>style.visibility</p:attrName>
                                        </p:attrNameLst>
                                      </p:cBhvr>
                                      <p:to>
                                        <p:strVal val="visible"/>
                                      </p:to>
                                    </p:set>
                                    <p:anim calcmode="lin" valueType="num">
                                      <p:cBhvr>
                                        <p:cTn id="39" dur="1000" fill="hold"/>
                                        <p:tgtEl>
                                          <p:spTgt spid="3">
                                            <p:txEl>
                                              <p:pRg st="8" end="8"/>
                                            </p:txEl>
                                          </p:spTgt>
                                        </p:tgtEl>
                                        <p:attrNameLst>
                                          <p:attrName>ppt_w</p:attrName>
                                        </p:attrNameLst>
                                      </p:cBhvr>
                                      <p:tavLst>
                                        <p:tav tm="0">
                                          <p:val>
                                            <p:fltVal val="0"/>
                                          </p:val>
                                        </p:tav>
                                        <p:tav tm="100000">
                                          <p:val>
                                            <p:strVal val="#ppt_w"/>
                                          </p:val>
                                        </p:tav>
                                      </p:tavLst>
                                    </p:anim>
                                    <p:anim calcmode="lin" valueType="num">
                                      <p:cBhvr>
                                        <p:cTn id="40" dur="1000" fill="hold"/>
                                        <p:tgtEl>
                                          <p:spTgt spid="3">
                                            <p:txEl>
                                              <p:pRg st="8" end="8"/>
                                            </p:txEl>
                                          </p:spTgt>
                                        </p:tgtEl>
                                        <p:attrNameLst>
                                          <p:attrName>ppt_h</p:attrName>
                                        </p:attrNameLst>
                                      </p:cBhvr>
                                      <p:tavLst>
                                        <p:tav tm="0">
                                          <p:val>
                                            <p:fltVal val="0"/>
                                          </p:val>
                                        </p:tav>
                                        <p:tav tm="100000">
                                          <p:val>
                                            <p:strVal val="#ppt_h"/>
                                          </p:val>
                                        </p:tav>
                                      </p:tavLst>
                                    </p:anim>
                                    <p:anim calcmode="lin" valueType="num">
                                      <p:cBhvr>
                                        <p:cTn id="41" dur="1000" fill="hold"/>
                                        <p:tgtEl>
                                          <p:spTgt spid="3">
                                            <p:txEl>
                                              <p:pRg st="8" end="8"/>
                                            </p:txEl>
                                          </p:spTgt>
                                        </p:tgtEl>
                                        <p:attrNameLst>
                                          <p:attrName>style.rotation</p:attrName>
                                        </p:attrNameLst>
                                      </p:cBhvr>
                                      <p:tavLst>
                                        <p:tav tm="0">
                                          <p:val>
                                            <p:fltVal val="90"/>
                                          </p:val>
                                        </p:tav>
                                        <p:tav tm="100000">
                                          <p:val>
                                            <p:fltVal val="0"/>
                                          </p:val>
                                        </p:tav>
                                      </p:tavLst>
                                    </p:anim>
                                    <p:animEffect transition="in" filter="fade">
                                      <p:cBhvr>
                                        <p:cTn id="42" dur="1000"/>
                                        <p:tgtEl>
                                          <p:spTgt spid="3">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23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65998" y="279400"/>
            <a:ext cx="7743075" cy="591289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 name="Picture 2"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3496035760"/>
      </p:ext>
    </p:extLst>
  </p:cSld>
  <p:clrMapOvr>
    <a:masterClrMapping/>
  </p:clrMapOvr>
  <p:transition spd="med" advClick="0">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026"/>
                                        </p:tgtEl>
                                        <p:attrNameLst>
                                          <p:attrName>style.visibility</p:attrName>
                                        </p:attrNameLst>
                                      </p:cBhvr>
                                      <p:to>
                                        <p:strVal val="visible"/>
                                      </p:to>
                                    </p:set>
                                    <p:anim calcmode="lin" valueType="num">
                                      <p:cBhvr>
                                        <p:cTn id="7" dur="500" fill="hold"/>
                                        <p:tgtEl>
                                          <p:spTgt spid="1026"/>
                                        </p:tgtEl>
                                        <p:attrNameLst>
                                          <p:attrName>ppt_w</p:attrName>
                                        </p:attrNameLst>
                                      </p:cBhvr>
                                      <p:tavLst>
                                        <p:tav tm="0">
                                          <p:val>
                                            <p:fltVal val="0"/>
                                          </p:val>
                                        </p:tav>
                                        <p:tav tm="100000">
                                          <p:val>
                                            <p:strVal val="#ppt_w"/>
                                          </p:val>
                                        </p:tav>
                                      </p:tavLst>
                                    </p:anim>
                                    <p:anim calcmode="lin" valueType="num">
                                      <p:cBhvr>
                                        <p:cTn id="8" dur="500" fill="hold"/>
                                        <p:tgtEl>
                                          <p:spTgt spid="1026"/>
                                        </p:tgtEl>
                                        <p:attrNameLst>
                                          <p:attrName>ppt_h</p:attrName>
                                        </p:attrNameLst>
                                      </p:cBhvr>
                                      <p:tavLst>
                                        <p:tav tm="0">
                                          <p:val>
                                            <p:fltVal val="0"/>
                                          </p:val>
                                        </p:tav>
                                        <p:tav tm="100000">
                                          <p:val>
                                            <p:strVal val="#ppt_h"/>
                                          </p:val>
                                        </p:tav>
                                      </p:tavLst>
                                    </p:anim>
                                    <p:animEffect transition="in" filter="fade">
                                      <p:cBhvr>
                                        <p:cTn id="9" dur="500"/>
                                        <p:tgtEl>
                                          <p:spTgt spid="10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25083" y="362243"/>
            <a:ext cx="9443850" cy="6360290"/>
          </a:xfrm>
        </p:spPr>
        <p:txBody>
          <a:bodyPr>
            <a:normAutofit fontScale="70000" lnSpcReduction="20000"/>
          </a:bodyPr>
          <a:lstStyle/>
          <a:p>
            <a:pPr marL="914400" indent="-914400">
              <a:buNone/>
            </a:pPr>
            <a:endParaRPr lang="en-US" sz="1000" b="1" i="1" dirty="0"/>
          </a:p>
          <a:p>
            <a:pPr marL="914400" indent="-914400" algn="ctr">
              <a:buNone/>
            </a:pPr>
            <a:r>
              <a:rPr lang="en-US" sz="3300" dirty="0"/>
              <a:t>     </a:t>
            </a:r>
            <a:r>
              <a:rPr lang="en-US" sz="5100" b="1" i="1" u="sng" dirty="0">
                <a:solidFill>
                  <a:schemeClr val="accent2">
                    <a:lumMod val="50000"/>
                  </a:schemeClr>
                </a:solidFill>
              </a:rPr>
              <a:t>Emotional Wellness</a:t>
            </a:r>
          </a:p>
          <a:p>
            <a:pPr marL="914400" indent="-914400">
              <a:buNone/>
            </a:pPr>
            <a:endParaRPr lang="en-US" sz="900" b="1" i="1" u="sng" dirty="0"/>
          </a:p>
          <a:p>
            <a:r>
              <a:rPr lang="en-US" sz="3800" b="1" dirty="0">
                <a:solidFill>
                  <a:schemeClr val="accent2">
                    <a:lumMod val="50000"/>
                  </a:schemeClr>
                </a:solidFill>
              </a:rPr>
              <a:t>The ability to understand ourselves and cope with the challenges life can bring and create satisfying relationships</a:t>
            </a:r>
            <a:r>
              <a:rPr lang="en-US" sz="3800" dirty="0">
                <a:solidFill>
                  <a:schemeClr val="accent2">
                    <a:lumMod val="50000"/>
                  </a:schemeClr>
                </a:solidFill>
              </a:rPr>
              <a:t>.  </a:t>
            </a:r>
          </a:p>
          <a:p>
            <a:pPr marL="0" indent="0">
              <a:buNone/>
            </a:pPr>
            <a:endParaRPr lang="en-US" sz="3800" dirty="0">
              <a:solidFill>
                <a:schemeClr val="accent2">
                  <a:lumMod val="50000"/>
                </a:schemeClr>
              </a:solidFill>
            </a:endParaRPr>
          </a:p>
          <a:p>
            <a:r>
              <a:rPr lang="en-US" sz="3800" b="1" dirty="0">
                <a:solidFill>
                  <a:schemeClr val="accent2">
                    <a:lumMod val="50000"/>
                  </a:schemeClr>
                </a:solidFill>
              </a:rPr>
              <a:t>The ability to acknowledge and share feelings </a:t>
            </a:r>
            <a:r>
              <a:rPr lang="en-US" sz="3800" dirty="0">
                <a:solidFill>
                  <a:schemeClr val="accent2">
                    <a:lumMod val="50000"/>
                  </a:schemeClr>
                </a:solidFill>
              </a:rPr>
              <a:t>of anger, fear, sadness or stress; hope, love, joy and happiness </a:t>
            </a:r>
            <a:r>
              <a:rPr lang="en-US" sz="3800" b="1" dirty="0">
                <a:solidFill>
                  <a:schemeClr val="accent2">
                    <a:lumMod val="50000"/>
                  </a:schemeClr>
                </a:solidFill>
              </a:rPr>
              <a:t>in a productive manner contributes</a:t>
            </a:r>
            <a:r>
              <a:rPr lang="en-US" sz="3800" dirty="0">
                <a:solidFill>
                  <a:schemeClr val="accent2">
                    <a:lumMod val="50000"/>
                  </a:schemeClr>
                </a:solidFill>
              </a:rPr>
              <a:t> to our Emotional Wellness.</a:t>
            </a:r>
          </a:p>
          <a:p>
            <a:pPr marL="914400" indent="-914400"/>
            <a:endParaRPr lang="en-US" sz="3800" dirty="0">
              <a:solidFill>
                <a:schemeClr val="accent2">
                  <a:lumMod val="50000"/>
                </a:schemeClr>
              </a:solidFill>
            </a:endParaRPr>
          </a:p>
          <a:p>
            <a:r>
              <a:rPr lang="en-US" sz="3800" b="1" dirty="0">
                <a:solidFill>
                  <a:schemeClr val="accent2">
                    <a:lumMod val="50000"/>
                  </a:schemeClr>
                </a:solidFill>
              </a:rPr>
              <a:t> Not being able to cope </a:t>
            </a:r>
            <a:r>
              <a:rPr lang="en-US" sz="3800" dirty="0">
                <a:solidFill>
                  <a:schemeClr val="accent2">
                    <a:lumMod val="50000"/>
                  </a:schemeClr>
                </a:solidFill>
              </a:rPr>
              <a:t>adequately with the wild 			emotional mood swings </a:t>
            </a:r>
            <a:r>
              <a:rPr lang="en-US" sz="3800" b="1" dirty="0">
                <a:solidFill>
                  <a:schemeClr val="accent2">
                    <a:lumMod val="50000"/>
                  </a:schemeClr>
                </a:solidFill>
              </a:rPr>
              <a:t>may result in the person 				resorting to using substances</a:t>
            </a:r>
            <a:r>
              <a:rPr lang="en-US" sz="3800" dirty="0">
                <a:solidFill>
                  <a:schemeClr val="accent2">
                    <a:lumMod val="50000"/>
                  </a:schemeClr>
                </a:solidFill>
              </a:rPr>
              <a:t>, either to dull or wipe 		out the pain or as just a way to get through the 				turbulent period.</a:t>
            </a:r>
          </a:p>
          <a:p>
            <a:pPr marL="914400" indent="-914400"/>
            <a:endParaRPr lang="en-US" sz="3800" dirty="0">
              <a:solidFill>
                <a:schemeClr val="accent2">
                  <a:lumMod val="50000"/>
                </a:schemeClr>
              </a:solidFill>
            </a:endParaRPr>
          </a:p>
          <a:p>
            <a:pPr marL="914400" indent="-914400">
              <a:buNone/>
            </a:pPr>
            <a:endParaRPr lang="en-US" sz="2800" dirty="0"/>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4277631034"/>
      </p:ext>
    </p:extLst>
  </p:cSld>
  <p:clrMapOvr>
    <a:masterClrMapping/>
  </p:clrMapOvr>
  <p:transition spd="med" advClick="0">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500"/>
                                        <p:tgtEl>
                                          <p:spTgt spid="3">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31" presetClass="entr" presetSubtype="0" fill="hold" nodeType="clickEffect">
                                  <p:stCondLst>
                                    <p:cond delay="0"/>
                                  </p:stCondLst>
                                  <p:childTnLst>
                                    <p:set>
                                      <p:cBhvr>
                                        <p:cTn id="11" dur="1" fill="hold">
                                          <p:stCondLst>
                                            <p:cond delay="0"/>
                                          </p:stCondLst>
                                        </p:cTn>
                                        <p:tgtEl>
                                          <p:spTgt spid="3">
                                            <p:txEl>
                                              <p:pRg st="3" end="3"/>
                                            </p:txEl>
                                          </p:spTgt>
                                        </p:tgtEl>
                                        <p:attrNameLst>
                                          <p:attrName>style.visibility</p:attrName>
                                        </p:attrNameLst>
                                      </p:cBhvr>
                                      <p:to>
                                        <p:strVal val="visible"/>
                                      </p:to>
                                    </p:set>
                                    <p:anim calcmode="lin" valueType="num">
                                      <p:cBhvr>
                                        <p:cTn id="12" dur="1000" fill="hold"/>
                                        <p:tgtEl>
                                          <p:spTgt spid="3">
                                            <p:txEl>
                                              <p:pRg st="3" end="3"/>
                                            </p:txEl>
                                          </p:spTgt>
                                        </p:tgtEl>
                                        <p:attrNameLst>
                                          <p:attrName>ppt_w</p:attrName>
                                        </p:attrNameLst>
                                      </p:cBhvr>
                                      <p:tavLst>
                                        <p:tav tm="0">
                                          <p:val>
                                            <p:fltVal val="0"/>
                                          </p:val>
                                        </p:tav>
                                        <p:tav tm="100000">
                                          <p:val>
                                            <p:strVal val="#ppt_w"/>
                                          </p:val>
                                        </p:tav>
                                      </p:tavLst>
                                    </p:anim>
                                    <p:anim calcmode="lin" valueType="num">
                                      <p:cBhvr>
                                        <p:cTn id="13" dur="1000" fill="hold"/>
                                        <p:tgtEl>
                                          <p:spTgt spid="3">
                                            <p:txEl>
                                              <p:pRg st="3" end="3"/>
                                            </p:txEl>
                                          </p:spTgt>
                                        </p:tgtEl>
                                        <p:attrNameLst>
                                          <p:attrName>ppt_h</p:attrName>
                                        </p:attrNameLst>
                                      </p:cBhvr>
                                      <p:tavLst>
                                        <p:tav tm="0">
                                          <p:val>
                                            <p:fltVal val="0"/>
                                          </p:val>
                                        </p:tav>
                                        <p:tav tm="100000">
                                          <p:val>
                                            <p:strVal val="#ppt_h"/>
                                          </p:val>
                                        </p:tav>
                                      </p:tavLst>
                                    </p:anim>
                                    <p:anim calcmode="lin" valueType="num">
                                      <p:cBhvr>
                                        <p:cTn id="14" dur="1000" fill="hold"/>
                                        <p:tgtEl>
                                          <p:spTgt spid="3">
                                            <p:txEl>
                                              <p:pRg st="3" end="3"/>
                                            </p:txEl>
                                          </p:spTgt>
                                        </p:tgtEl>
                                        <p:attrNameLst>
                                          <p:attrName>style.rotation</p:attrName>
                                        </p:attrNameLst>
                                      </p:cBhvr>
                                      <p:tavLst>
                                        <p:tav tm="0">
                                          <p:val>
                                            <p:fltVal val="90"/>
                                          </p:val>
                                        </p:tav>
                                        <p:tav tm="100000">
                                          <p:val>
                                            <p:fltVal val="0"/>
                                          </p:val>
                                        </p:tav>
                                      </p:tavLst>
                                    </p:anim>
                                    <p:animEffect transition="in" filter="fade">
                                      <p:cBhvr>
                                        <p:cTn id="15" dur="1000"/>
                                        <p:tgtEl>
                                          <p:spTgt spid="3">
                                            <p:txEl>
                                              <p:pRg st="3" end="3"/>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31" presetClass="entr" presetSubtype="0" fill="hold" nodeType="clickEffect">
                                  <p:stCondLst>
                                    <p:cond delay="0"/>
                                  </p:stCondLst>
                                  <p:childTnLst>
                                    <p:set>
                                      <p:cBhvr>
                                        <p:cTn id="19" dur="1" fill="hold">
                                          <p:stCondLst>
                                            <p:cond delay="0"/>
                                          </p:stCondLst>
                                        </p:cTn>
                                        <p:tgtEl>
                                          <p:spTgt spid="3">
                                            <p:txEl>
                                              <p:pRg st="5" end="5"/>
                                            </p:txEl>
                                          </p:spTgt>
                                        </p:tgtEl>
                                        <p:attrNameLst>
                                          <p:attrName>style.visibility</p:attrName>
                                        </p:attrNameLst>
                                      </p:cBhvr>
                                      <p:to>
                                        <p:strVal val="visible"/>
                                      </p:to>
                                    </p:set>
                                    <p:anim calcmode="lin" valueType="num">
                                      <p:cBhvr>
                                        <p:cTn id="20" dur="1000" fill="hold"/>
                                        <p:tgtEl>
                                          <p:spTgt spid="3">
                                            <p:txEl>
                                              <p:pRg st="5" end="5"/>
                                            </p:txEl>
                                          </p:spTgt>
                                        </p:tgtEl>
                                        <p:attrNameLst>
                                          <p:attrName>ppt_w</p:attrName>
                                        </p:attrNameLst>
                                      </p:cBhvr>
                                      <p:tavLst>
                                        <p:tav tm="0">
                                          <p:val>
                                            <p:fltVal val="0"/>
                                          </p:val>
                                        </p:tav>
                                        <p:tav tm="100000">
                                          <p:val>
                                            <p:strVal val="#ppt_w"/>
                                          </p:val>
                                        </p:tav>
                                      </p:tavLst>
                                    </p:anim>
                                    <p:anim calcmode="lin" valueType="num">
                                      <p:cBhvr>
                                        <p:cTn id="21" dur="1000" fill="hold"/>
                                        <p:tgtEl>
                                          <p:spTgt spid="3">
                                            <p:txEl>
                                              <p:pRg st="5" end="5"/>
                                            </p:txEl>
                                          </p:spTgt>
                                        </p:tgtEl>
                                        <p:attrNameLst>
                                          <p:attrName>ppt_h</p:attrName>
                                        </p:attrNameLst>
                                      </p:cBhvr>
                                      <p:tavLst>
                                        <p:tav tm="0">
                                          <p:val>
                                            <p:fltVal val="0"/>
                                          </p:val>
                                        </p:tav>
                                        <p:tav tm="100000">
                                          <p:val>
                                            <p:strVal val="#ppt_h"/>
                                          </p:val>
                                        </p:tav>
                                      </p:tavLst>
                                    </p:anim>
                                    <p:anim calcmode="lin" valueType="num">
                                      <p:cBhvr>
                                        <p:cTn id="22" dur="1000" fill="hold"/>
                                        <p:tgtEl>
                                          <p:spTgt spid="3">
                                            <p:txEl>
                                              <p:pRg st="5" end="5"/>
                                            </p:txEl>
                                          </p:spTgt>
                                        </p:tgtEl>
                                        <p:attrNameLst>
                                          <p:attrName>style.rotation</p:attrName>
                                        </p:attrNameLst>
                                      </p:cBhvr>
                                      <p:tavLst>
                                        <p:tav tm="0">
                                          <p:val>
                                            <p:fltVal val="90"/>
                                          </p:val>
                                        </p:tav>
                                        <p:tav tm="100000">
                                          <p:val>
                                            <p:fltVal val="0"/>
                                          </p:val>
                                        </p:tav>
                                      </p:tavLst>
                                    </p:anim>
                                    <p:animEffect transition="in" filter="fade">
                                      <p:cBhvr>
                                        <p:cTn id="23" dur="1000"/>
                                        <p:tgtEl>
                                          <p:spTgt spid="3">
                                            <p:txEl>
                                              <p:pRg st="5" end="5"/>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31" presetClass="entr" presetSubtype="0" fill="hold" nodeType="clickEffect">
                                  <p:stCondLst>
                                    <p:cond delay="0"/>
                                  </p:stCondLst>
                                  <p:childTnLst>
                                    <p:set>
                                      <p:cBhvr>
                                        <p:cTn id="27" dur="1" fill="hold">
                                          <p:stCondLst>
                                            <p:cond delay="0"/>
                                          </p:stCondLst>
                                        </p:cTn>
                                        <p:tgtEl>
                                          <p:spTgt spid="3">
                                            <p:txEl>
                                              <p:pRg st="7" end="7"/>
                                            </p:txEl>
                                          </p:spTgt>
                                        </p:tgtEl>
                                        <p:attrNameLst>
                                          <p:attrName>style.visibility</p:attrName>
                                        </p:attrNameLst>
                                      </p:cBhvr>
                                      <p:to>
                                        <p:strVal val="visible"/>
                                      </p:to>
                                    </p:set>
                                    <p:anim calcmode="lin" valueType="num">
                                      <p:cBhvr>
                                        <p:cTn id="28" dur="1000" fill="hold"/>
                                        <p:tgtEl>
                                          <p:spTgt spid="3">
                                            <p:txEl>
                                              <p:pRg st="7" end="7"/>
                                            </p:txEl>
                                          </p:spTgt>
                                        </p:tgtEl>
                                        <p:attrNameLst>
                                          <p:attrName>ppt_w</p:attrName>
                                        </p:attrNameLst>
                                      </p:cBhvr>
                                      <p:tavLst>
                                        <p:tav tm="0">
                                          <p:val>
                                            <p:fltVal val="0"/>
                                          </p:val>
                                        </p:tav>
                                        <p:tav tm="100000">
                                          <p:val>
                                            <p:strVal val="#ppt_w"/>
                                          </p:val>
                                        </p:tav>
                                      </p:tavLst>
                                    </p:anim>
                                    <p:anim calcmode="lin" valueType="num">
                                      <p:cBhvr>
                                        <p:cTn id="29" dur="1000" fill="hold"/>
                                        <p:tgtEl>
                                          <p:spTgt spid="3">
                                            <p:txEl>
                                              <p:pRg st="7" end="7"/>
                                            </p:txEl>
                                          </p:spTgt>
                                        </p:tgtEl>
                                        <p:attrNameLst>
                                          <p:attrName>ppt_h</p:attrName>
                                        </p:attrNameLst>
                                      </p:cBhvr>
                                      <p:tavLst>
                                        <p:tav tm="0">
                                          <p:val>
                                            <p:fltVal val="0"/>
                                          </p:val>
                                        </p:tav>
                                        <p:tav tm="100000">
                                          <p:val>
                                            <p:strVal val="#ppt_h"/>
                                          </p:val>
                                        </p:tav>
                                      </p:tavLst>
                                    </p:anim>
                                    <p:anim calcmode="lin" valueType="num">
                                      <p:cBhvr>
                                        <p:cTn id="30" dur="1000" fill="hold"/>
                                        <p:tgtEl>
                                          <p:spTgt spid="3">
                                            <p:txEl>
                                              <p:pRg st="7" end="7"/>
                                            </p:txEl>
                                          </p:spTgt>
                                        </p:tgtEl>
                                        <p:attrNameLst>
                                          <p:attrName>style.rotation</p:attrName>
                                        </p:attrNameLst>
                                      </p:cBhvr>
                                      <p:tavLst>
                                        <p:tav tm="0">
                                          <p:val>
                                            <p:fltVal val="90"/>
                                          </p:val>
                                        </p:tav>
                                        <p:tav tm="100000">
                                          <p:val>
                                            <p:fltVal val="0"/>
                                          </p:val>
                                        </p:tav>
                                      </p:tavLst>
                                    </p:anim>
                                    <p:animEffect transition="in" filter="fade">
                                      <p:cBhvr>
                                        <p:cTn id="31" dur="1000"/>
                                        <p:tgtEl>
                                          <p:spTgt spid="3">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558800" y="466196"/>
            <a:ext cx="8475663" cy="5849937"/>
          </a:xfrm>
        </p:spPr>
        <p:txBody>
          <a:bodyPr vert="horz" lIns="91440" tIns="45720" rIns="91440" bIns="45720" rtlCol="0" anchor="ctr">
            <a:normAutofit lnSpcReduction="10000"/>
          </a:bodyPr>
          <a:lstStyle/>
          <a:p>
            <a:pPr marL="0" indent="0" algn="ctr">
              <a:lnSpc>
                <a:spcPct val="90000"/>
              </a:lnSpc>
              <a:buNone/>
            </a:pPr>
            <a:r>
              <a:rPr lang="en-US" sz="1500" b="1" i="1" dirty="0">
                <a:solidFill>
                  <a:schemeClr val="accent2">
                    <a:lumMod val="50000"/>
                  </a:schemeClr>
                </a:solidFill>
              </a:rPr>
              <a:t>    </a:t>
            </a:r>
            <a:r>
              <a:rPr lang="en-US" sz="3200" b="1" i="1" u="sng" dirty="0">
                <a:solidFill>
                  <a:schemeClr val="accent2">
                    <a:lumMod val="50000"/>
                  </a:schemeClr>
                </a:solidFill>
              </a:rPr>
              <a:t>Environmental Wellness</a:t>
            </a:r>
          </a:p>
          <a:p>
            <a:pPr marL="914400" indent="-914400">
              <a:lnSpc>
                <a:spcPct val="90000"/>
              </a:lnSpc>
            </a:pPr>
            <a:endParaRPr lang="en-US" sz="1500" b="1" i="1" u="sng" dirty="0">
              <a:solidFill>
                <a:schemeClr val="accent2">
                  <a:lumMod val="50000"/>
                </a:schemeClr>
              </a:solidFill>
            </a:endParaRPr>
          </a:p>
          <a:p>
            <a:pPr>
              <a:lnSpc>
                <a:spcPct val="90000"/>
              </a:lnSpc>
            </a:pPr>
            <a:r>
              <a:rPr lang="en-US" sz="2400" b="1" dirty="0">
                <a:solidFill>
                  <a:schemeClr val="accent2">
                    <a:lumMod val="50000"/>
                  </a:schemeClr>
                </a:solidFill>
              </a:rPr>
              <a:t>The ability to recognize our own responsibility for the quality of the air, the water and the land that surrounds us.</a:t>
            </a:r>
          </a:p>
          <a:p>
            <a:pPr>
              <a:lnSpc>
                <a:spcPct val="90000"/>
              </a:lnSpc>
            </a:pPr>
            <a:r>
              <a:rPr lang="en-US" sz="2400" dirty="0">
                <a:solidFill>
                  <a:schemeClr val="accent2">
                    <a:lumMod val="50000"/>
                  </a:schemeClr>
                </a:solidFill>
              </a:rPr>
              <a:t>The ability to make a positive impact on the quality of our environment, be it our homes, our communities or our planet contributes to our Environmental Wellness.</a:t>
            </a:r>
          </a:p>
          <a:p>
            <a:pPr marL="914400" indent="-914400">
              <a:lnSpc>
                <a:spcPct val="90000"/>
              </a:lnSpc>
            </a:pPr>
            <a:endParaRPr lang="en-US" sz="2400" dirty="0">
              <a:solidFill>
                <a:schemeClr val="accent2">
                  <a:lumMod val="50000"/>
                </a:schemeClr>
              </a:solidFill>
            </a:endParaRPr>
          </a:p>
          <a:p>
            <a:pPr marL="0" indent="0">
              <a:lnSpc>
                <a:spcPct val="90000"/>
              </a:lnSpc>
              <a:buNone/>
            </a:pPr>
            <a:r>
              <a:rPr lang="en-US" sz="2400" b="1" dirty="0">
                <a:solidFill>
                  <a:schemeClr val="accent2">
                    <a:lumMod val="50000"/>
                  </a:schemeClr>
                </a:solidFill>
              </a:rPr>
              <a:t>In substandard or inadequate surroundings, a person is bound to suffer deprivation of some sort. </a:t>
            </a:r>
            <a:r>
              <a:rPr lang="en-US" sz="2400" dirty="0">
                <a:solidFill>
                  <a:schemeClr val="accent2">
                    <a:lumMod val="50000"/>
                  </a:schemeClr>
                </a:solidFill>
              </a:rPr>
              <a:t>In addition to lack of safety and security, there may be inadequate heat and other utilities. The neighborhood may be rife with crime, subjecting the person to mounting stress and fear for his or her safety.</a:t>
            </a:r>
          </a:p>
          <a:p>
            <a:pPr marL="0" indent="0">
              <a:lnSpc>
                <a:spcPct val="90000"/>
              </a:lnSpc>
              <a:buNone/>
            </a:pPr>
            <a:r>
              <a:rPr lang="en-US" sz="2400" i="1" dirty="0">
                <a:solidFill>
                  <a:schemeClr val="accent2">
                    <a:lumMod val="50000"/>
                  </a:schemeClr>
                </a:solidFill>
              </a:rPr>
              <a:t> </a:t>
            </a:r>
            <a:r>
              <a:rPr lang="en-US" sz="2400" dirty="0">
                <a:solidFill>
                  <a:schemeClr val="accent2">
                    <a:lumMod val="50000"/>
                  </a:schemeClr>
                </a:solidFill>
              </a:rPr>
              <a:t>     </a:t>
            </a:r>
          </a:p>
        </p:txBody>
      </p:sp>
      <p:pic>
        <p:nvPicPr>
          <p:cNvPr id="19" name="Picture 18"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376400609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1" presetClass="entr" presetSubtype="0" fill="hold" nodeType="clickEffect">
                                  <p:stCondLst>
                                    <p:cond delay="0"/>
                                  </p:stCondLst>
                                  <p:childTnLst>
                                    <p:set>
                                      <p:cBhvr>
                                        <p:cTn id="11" dur="1" fill="hold">
                                          <p:stCondLst>
                                            <p:cond delay="0"/>
                                          </p:stCondLst>
                                        </p:cTn>
                                        <p:tgtEl>
                                          <p:spTgt spid="3">
                                            <p:txEl>
                                              <p:pRg st="2" end="2"/>
                                            </p:txEl>
                                          </p:spTgt>
                                        </p:tgtEl>
                                        <p:attrNameLst>
                                          <p:attrName>style.visibility</p:attrName>
                                        </p:attrNameLst>
                                      </p:cBhvr>
                                      <p:to>
                                        <p:strVal val="visible"/>
                                      </p:to>
                                    </p:set>
                                    <p:anim calcmode="lin" valueType="num">
                                      <p:cBhvr>
                                        <p:cTn id="12" dur="1000" fill="hold"/>
                                        <p:tgtEl>
                                          <p:spTgt spid="3">
                                            <p:txEl>
                                              <p:pRg st="2" end="2"/>
                                            </p:txEl>
                                          </p:spTgt>
                                        </p:tgtEl>
                                        <p:attrNameLst>
                                          <p:attrName>ppt_w</p:attrName>
                                        </p:attrNameLst>
                                      </p:cBhvr>
                                      <p:tavLst>
                                        <p:tav tm="0">
                                          <p:val>
                                            <p:fltVal val="0"/>
                                          </p:val>
                                        </p:tav>
                                        <p:tav tm="100000">
                                          <p:val>
                                            <p:strVal val="#ppt_w"/>
                                          </p:val>
                                        </p:tav>
                                      </p:tavLst>
                                    </p:anim>
                                    <p:anim calcmode="lin" valueType="num">
                                      <p:cBhvr>
                                        <p:cTn id="13" dur="1000" fill="hold"/>
                                        <p:tgtEl>
                                          <p:spTgt spid="3">
                                            <p:txEl>
                                              <p:pRg st="2" end="2"/>
                                            </p:txEl>
                                          </p:spTgt>
                                        </p:tgtEl>
                                        <p:attrNameLst>
                                          <p:attrName>ppt_h</p:attrName>
                                        </p:attrNameLst>
                                      </p:cBhvr>
                                      <p:tavLst>
                                        <p:tav tm="0">
                                          <p:val>
                                            <p:fltVal val="0"/>
                                          </p:val>
                                        </p:tav>
                                        <p:tav tm="100000">
                                          <p:val>
                                            <p:strVal val="#ppt_h"/>
                                          </p:val>
                                        </p:tav>
                                      </p:tavLst>
                                    </p:anim>
                                    <p:anim calcmode="lin" valueType="num">
                                      <p:cBhvr>
                                        <p:cTn id="14" dur="1000" fill="hold"/>
                                        <p:tgtEl>
                                          <p:spTgt spid="3">
                                            <p:txEl>
                                              <p:pRg st="2" end="2"/>
                                            </p:txEl>
                                          </p:spTgt>
                                        </p:tgtEl>
                                        <p:attrNameLst>
                                          <p:attrName>style.rotation</p:attrName>
                                        </p:attrNameLst>
                                      </p:cBhvr>
                                      <p:tavLst>
                                        <p:tav tm="0">
                                          <p:val>
                                            <p:fltVal val="90"/>
                                          </p:val>
                                        </p:tav>
                                        <p:tav tm="100000">
                                          <p:val>
                                            <p:fltVal val="0"/>
                                          </p:val>
                                        </p:tav>
                                      </p:tavLst>
                                    </p:anim>
                                    <p:animEffect transition="in" filter="fade">
                                      <p:cBhvr>
                                        <p:cTn id="15" dur="1000"/>
                                        <p:tgtEl>
                                          <p:spTgt spid="3">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31" presetClass="entr" presetSubtype="0" fill="hold" nodeType="clickEffect">
                                  <p:stCondLst>
                                    <p:cond delay="0"/>
                                  </p:stCondLst>
                                  <p:childTnLst>
                                    <p:set>
                                      <p:cBhvr>
                                        <p:cTn id="19" dur="1" fill="hold">
                                          <p:stCondLst>
                                            <p:cond delay="0"/>
                                          </p:stCondLst>
                                        </p:cTn>
                                        <p:tgtEl>
                                          <p:spTgt spid="3">
                                            <p:txEl>
                                              <p:pRg st="3" end="3"/>
                                            </p:txEl>
                                          </p:spTgt>
                                        </p:tgtEl>
                                        <p:attrNameLst>
                                          <p:attrName>style.visibility</p:attrName>
                                        </p:attrNameLst>
                                      </p:cBhvr>
                                      <p:to>
                                        <p:strVal val="visible"/>
                                      </p:to>
                                    </p:set>
                                    <p:anim calcmode="lin" valueType="num">
                                      <p:cBhvr>
                                        <p:cTn id="20" dur="10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1" dur="1000" fill="hold"/>
                                        <p:tgtEl>
                                          <p:spTgt spid="3">
                                            <p:txEl>
                                              <p:pRg st="3" end="3"/>
                                            </p:txEl>
                                          </p:spTgt>
                                        </p:tgtEl>
                                        <p:attrNameLst>
                                          <p:attrName>ppt_h</p:attrName>
                                        </p:attrNameLst>
                                      </p:cBhvr>
                                      <p:tavLst>
                                        <p:tav tm="0">
                                          <p:val>
                                            <p:fltVal val="0"/>
                                          </p:val>
                                        </p:tav>
                                        <p:tav tm="100000">
                                          <p:val>
                                            <p:strVal val="#ppt_h"/>
                                          </p:val>
                                        </p:tav>
                                      </p:tavLst>
                                    </p:anim>
                                    <p:anim calcmode="lin" valueType="num">
                                      <p:cBhvr>
                                        <p:cTn id="22" dur="1000" fill="hold"/>
                                        <p:tgtEl>
                                          <p:spTgt spid="3">
                                            <p:txEl>
                                              <p:pRg st="3" end="3"/>
                                            </p:txEl>
                                          </p:spTgt>
                                        </p:tgtEl>
                                        <p:attrNameLst>
                                          <p:attrName>style.rotation</p:attrName>
                                        </p:attrNameLst>
                                      </p:cBhvr>
                                      <p:tavLst>
                                        <p:tav tm="0">
                                          <p:val>
                                            <p:fltVal val="90"/>
                                          </p:val>
                                        </p:tav>
                                        <p:tav tm="100000">
                                          <p:val>
                                            <p:fltVal val="0"/>
                                          </p:val>
                                        </p:tav>
                                      </p:tavLst>
                                    </p:anim>
                                    <p:animEffect transition="in" filter="fade">
                                      <p:cBhvr>
                                        <p:cTn id="23" dur="1000"/>
                                        <p:tgtEl>
                                          <p:spTgt spid="3">
                                            <p:txEl>
                                              <p:pRg st="3" end="3"/>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31" presetClass="entr" presetSubtype="0" fill="hold" nodeType="clickEffect">
                                  <p:stCondLst>
                                    <p:cond delay="0"/>
                                  </p:stCondLst>
                                  <p:childTnLst>
                                    <p:set>
                                      <p:cBhvr>
                                        <p:cTn id="27" dur="1" fill="hold">
                                          <p:stCondLst>
                                            <p:cond delay="0"/>
                                          </p:stCondLst>
                                        </p:cTn>
                                        <p:tgtEl>
                                          <p:spTgt spid="3">
                                            <p:txEl>
                                              <p:pRg st="5" end="5"/>
                                            </p:txEl>
                                          </p:spTgt>
                                        </p:tgtEl>
                                        <p:attrNameLst>
                                          <p:attrName>style.visibility</p:attrName>
                                        </p:attrNameLst>
                                      </p:cBhvr>
                                      <p:to>
                                        <p:strVal val="visible"/>
                                      </p:to>
                                    </p:set>
                                    <p:anim calcmode="lin" valueType="num">
                                      <p:cBhvr>
                                        <p:cTn id="28" dur="1000" fill="hold"/>
                                        <p:tgtEl>
                                          <p:spTgt spid="3">
                                            <p:txEl>
                                              <p:pRg st="5" end="5"/>
                                            </p:txEl>
                                          </p:spTgt>
                                        </p:tgtEl>
                                        <p:attrNameLst>
                                          <p:attrName>ppt_w</p:attrName>
                                        </p:attrNameLst>
                                      </p:cBhvr>
                                      <p:tavLst>
                                        <p:tav tm="0">
                                          <p:val>
                                            <p:fltVal val="0"/>
                                          </p:val>
                                        </p:tav>
                                        <p:tav tm="100000">
                                          <p:val>
                                            <p:strVal val="#ppt_w"/>
                                          </p:val>
                                        </p:tav>
                                      </p:tavLst>
                                    </p:anim>
                                    <p:anim calcmode="lin" valueType="num">
                                      <p:cBhvr>
                                        <p:cTn id="29" dur="1000" fill="hold"/>
                                        <p:tgtEl>
                                          <p:spTgt spid="3">
                                            <p:txEl>
                                              <p:pRg st="5" end="5"/>
                                            </p:txEl>
                                          </p:spTgt>
                                        </p:tgtEl>
                                        <p:attrNameLst>
                                          <p:attrName>ppt_h</p:attrName>
                                        </p:attrNameLst>
                                      </p:cBhvr>
                                      <p:tavLst>
                                        <p:tav tm="0">
                                          <p:val>
                                            <p:fltVal val="0"/>
                                          </p:val>
                                        </p:tav>
                                        <p:tav tm="100000">
                                          <p:val>
                                            <p:strVal val="#ppt_h"/>
                                          </p:val>
                                        </p:tav>
                                      </p:tavLst>
                                    </p:anim>
                                    <p:anim calcmode="lin" valueType="num">
                                      <p:cBhvr>
                                        <p:cTn id="30" dur="1000" fill="hold"/>
                                        <p:tgtEl>
                                          <p:spTgt spid="3">
                                            <p:txEl>
                                              <p:pRg st="5" end="5"/>
                                            </p:txEl>
                                          </p:spTgt>
                                        </p:tgtEl>
                                        <p:attrNameLst>
                                          <p:attrName>style.rotation</p:attrName>
                                        </p:attrNameLst>
                                      </p:cBhvr>
                                      <p:tavLst>
                                        <p:tav tm="0">
                                          <p:val>
                                            <p:fltVal val="90"/>
                                          </p:val>
                                        </p:tav>
                                        <p:tav tm="100000">
                                          <p:val>
                                            <p:fltVal val="0"/>
                                          </p:val>
                                        </p:tav>
                                      </p:tavLst>
                                    </p:anim>
                                    <p:animEffect transition="in" filter="fade">
                                      <p:cBhvr>
                                        <p:cTn id="31" dur="1000"/>
                                        <p:tgtEl>
                                          <p:spTgt spid="3">
                                            <p:txEl>
                                              <p:pRg st="5" end="5"/>
                                            </p:txEl>
                                          </p:spTgt>
                                        </p:tgtEl>
                                      </p:cBhvr>
                                    </p:animEffect>
                                  </p:childTnLst>
                                </p:cTn>
                              </p:par>
                              <p:par>
                                <p:cTn id="32" presetID="31" presetClass="entr" presetSubtype="0" fill="hold" nodeType="withEffect">
                                  <p:stCondLst>
                                    <p:cond delay="0"/>
                                  </p:stCondLst>
                                  <p:childTnLst>
                                    <p:set>
                                      <p:cBhvr>
                                        <p:cTn id="33" dur="1" fill="hold">
                                          <p:stCondLst>
                                            <p:cond delay="0"/>
                                          </p:stCondLst>
                                        </p:cTn>
                                        <p:tgtEl>
                                          <p:spTgt spid="3">
                                            <p:txEl>
                                              <p:pRg st="6" end="6"/>
                                            </p:txEl>
                                          </p:spTgt>
                                        </p:tgtEl>
                                        <p:attrNameLst>
                                          <p:attrName>style.visibility</p:attrName>
                                        </p:attrNameLst>
                                      </p:cBhvr>
                                      <p:to>
                                        <p:strVal val="visible"/>
                                      </p:to>
                                    </p:set>
                                    <p:anim calcmode="lin" valueType="num">
                                      <p:cBhvr>
                                        <p:cTn id="34" dur="1000" fill="hold"/>
                                        <p:tgtEl>
                                          <p:spTgt spid="3">
                                            <p:txEl>
                                              <p:pRg st="6" end="6"/>
                                            </p:txEl>
                                          </p:spTgt>
                                        </p:tgtEl>
                                        <p:attrNameLst>
                                          <p:attrName>ppt_w</p:attrName>
                                        </p:attrNameLst>
                                      </p:cBhvr>
                                      <p:tavLst>
                                        <p:tav tm="0">
                                          <p:val>
                                            <p:fltVal val="0"/>
                                          </p:val>
                                        </p:tav>
                                        <p:tav tm="100000">
                                          <p:val>
                                            <p:strVal val="#ppt_w"/>
                                          </p:val>
                                        </p:tav>
                                      </p:tavLst>
                                    </p:anim>
                                    <p:anim calcmode="lin" valueType="num">
                                      <p:cBhvr>
                                        <p:cTn id="35" dur="1000" fill="hold"/>
                                        <p:tgtEl>
                                          <p:spTgt spid="3">
                                            <p:txEl>
                                              <p:pRg st="6" end="6"/>
                                            </p:txEl>
                                          </p:spTgt>
                                        </p:tgtEl>
                                        <p:attrNameLst>
                                          <p:attrName>ppt_h</p:attrName>
                                        </p:attrNameLst>
                                      </p:cBhvr>
                                      <p:tavLst>
                                        <p:tav tm="0">
                                          <p:val>
                                            <p:fltVal val="0"/>
                                          </p:val>
                                        </p:tav>
                                        <p:tav tm="100000">
                                          <p:val>
                                            <p:strVal val="#ppt_h"/>
                                          </p:val>
                                        </p:tav>
                                      </p:tavLst>
                                    </p:anim>
                                    <p:anim calcmode="lin" valueType="num">
                                      <p:cBhvr>
                                        <p:cTn id="36" dur="1000" fill="hold"/>
                                        <p:tgtEl>
                                          <p:spTgt spid="3">
                                            <p:txEl>
                                              <p:pRg st="6" end="6"/>
                                            </p:txEl>
                                          </p:spTgt>
                                        </p:tgtEl>
                                        <p:attrNameLst>
                                          <p:attrName>style.rotation</p:attrName>
                                        </p:attrNameLst>
                                      </p:cBhvr>
                                      <p:tavLst>
                                        <p:tav tm="0">
                                          <p:val>
                                            <p:fltVal val="90"/>
                                          </p:val>
                                        </p:tav>
                                        <p:tav tm="100000">
                                          <p:val>
                                            <p:fltVal val="0"/>
                                          </p:val>
                                        </p:tav>
                                      </p:tavLst>
                                    </p:anim>
                                    <p:animEffect transition="in" filter="fade">
                                      <p:cBhvr>
                                        <p:cTn id="37" dur="10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491067" y="154517"/>
            <a:ext cx="8596313" cy="5907088"/>
          </a:xfrm>
        </p:spPr>
        <p:txBody>
          <a:bodyPr vert="horz" lIns="91440" tIns="45720" rIns="91440" bIns="45720" rtlCol="0" anchor="ctr">
            <a:normAutofit/>
          </a:bodyPr>
          <a:lstStyle/>
          <a:p>
            <a:pPr marL="0" indent="0" algn="ctr">
              <a:lnSpc>
                <a:spcPct val="90000"/>
              </a:lnSpc>
              <a:buNone/>
            </a:pPr>
            <a:r>
              <a:rPr lang="en-US" sz="2800" b="1" dirty="0">
                <a:solidFill>
                  <a:schemeClr val="accent2">
                    <a:lumMod val="50000"/>
                  </a:schemeClr>
                </a:solidFill>
              </a:rPr>
              <a:t> </a:t>
            </a:r>
            <a:r>
              <a:rPr lang="en-US" sz="3200" b="1" i="1" u="sng" dirty="0">
                <a:solidFill>
                  <a:schemeClr val="accent2">
                    <a:lumMod val="50000"/>
                  </a:schemeClr>
                </a:solidFill>
              </a:rPr>
              <a:t>Financial Wellness</a:t>
            </a:r>
            <a:endParaRPr lang="en-US" sz="3200" b="1" dirty="0">
              <a:solidFill>
                <a:schemeClr val="accent2">
                  <a:lumMod val="50000"/>
                </a:schemeClr>
              </a:solidFill>
            </a:endParaRPr>
          </a:p>
          <a:p>
            <a:pPr marL="914400" indent="-914400">
              <a:lnSpc>
                <a:spcPct val="90000"/>
              </a:lnSpc>
            </a:pPr>
            <a:endParaRPr lang="en-US" sz="2000" b="1" i="1" u="sng" dirty="0"/>
          </a:p>
          <a:p>
            <a:pPr marL="0" indent="0">
              <a:lnSpc>
                <a:spcPct val="90000"/>
              </a:lnSpc>
              <a:buNone/>
            </a:pPr>
            <a:r>
              <a:rPr lang="en-US" sz="2000" dirty="0">
                <a:solidFill>
                  <a:schemeClr val="accent2">
                    <a:lumMod val="50000"/>
                  </a:schemeClr>
                </a:solidFill>
              </a:rPr>
              <a:t>When you’re poor and don’t have enough money to properly care for yourself and your family, you aren’t able to realize the financial dimension of wellness. </a:t>
            </a:r>
          </a:p>
          <a:p>
            <a:pPr marL="0" indent="0">
              <a:lnSpc>
                <a:spcPct val="90000"/>
              </a:lnSpc>
              <a:buNone/>
            </a:pPr>
            <a:r>
              <a:rPr lang="en-US" sz="2000" dirty="0">
                <a:solidFill>
                  <a:schemeClr val="accent2">
                    <a:lumMod val="50000"/>
                  </a:schemeClr>
                </a:solidFill>
              </a:rPr>
              <a:t>This is all-too common during the current uncertain economic climate, both for Americans in general and those with mental and substance abuse disorders in particular.</a:t>
            </a:r>
          </a:p>
          <a:p>
            <a:pPr marL="0" indent="0">
              <a:lnSpc>
                <a:spcPct val="90000"/>
              </a:lnSpc>
              <a:buNone/>
            </a:pPr>
            <a:r>
              <a:rPr lang="en-US" sz="2000" dirty="0">
                <a:solidFill>
                  <a:schemeClr val="accent2">
                    <a:lumMod val="50000"/>
                  </a:schemeClr>
                </a:solidFill>
              </a:rPr>
              <a:t> In such dire economic times, it’s hard to feel satisfaction with current financial situations. It’s potentially even more difficult to envision a satisfactory future financial situation. It is something to continue to strive for and look forward to.</a:t>
            </a:r>
          </a:p>
          <a:p>
            <a:pPr marL="914400" indent="-914400">
              <a:lnSpc>
                <a:spcPct val="90000"/>
              </a:lnSpc>
            </a:pPr>
            <a:endParaRPr lang="en-US" sz="2000" dirty="0">
              <a:solidFill>
                <a:schemeClr val="accent2">
                  <a:lumMod val="50000"/>
                </a:schemeClr>
              </a:solidFill>
            </a:endParaRPr>
          </a:p>
        </p:txBody>
      </p:sp>
      <p:pic>
        <p:nvPicPr>
          <p:cNvPr id="32" name="Picture 31"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324981598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1" presetClass="entr" presetSubtype="0" fill="hold" nodeType="clickEffect">
                                  <p:stCondLst>
                                    <p:cond delay="0"/>
                                  </p:stCondLst>
                                  <p:childTnLst>
                                    <p:set>
                                      <p:cBhvr>
                                        <p:cTn id="11" dur="1" fill="hold">
                                          <p:stCondLst>
                                            <p:cond delay="0"/>
                                          </p:stCondLst>
                                        </p:cTn>
                                        <p:tgtEl>
                                          <p:spTgt spid="3">
                                            <p:txEl>
                                              <p:pRg st="2" end="2"/>
                                            </p:txEl>
                                          </p:spTgt>
                                        </p:tgtEl>
                                        <p:attrNameLst>
                                          <p:attrName>style.visibility</p:attrName>
                                        </p:attrNameLst>
                                      </p:cBhvr>
                                      <p:to>
                                        <p:strVal val="visible"/>
                                      </p:to>
                                    </p:set>
                                    <p:anim calcmode="lin" valueType="num">
                                      <p:cBhvr>
                                        <p:cTn id="12" dur="1000" fill="hold"/>
                                        <p:tgtEl>
                                          <p:spTgt spid="3">
                                            <p:txEl>
                                              <p:pRg st="2" end="2"/>
                                            </p:txEl>
                                          </p:spTgt>
                                        </p:tgtEl>
                                        <p:attrNameLst>
                                          <p:attrName>ppt_w</p:attrName>
                                        </p:attrNameLst>
                                      </p:cBhvr>
                                      <p:tavLst>
                                        <p:tav tm="0">
                                          <p:val>
                                            <p:fltVal val="0"/>
                                          </p:val>
                                        </p:tav>
                                        <p:tav tm="100000">
                                          <p:val>
                                            <p:strVal val="#ppt_w"/>
                                          </p:val>
                                        </p:tav>
                                      </p:tavLst>
                                    </p:anim>
                                    <p:anim calcmode="lin" valueType="num">
                                      <p:cBhvr>
                                        <p:cTn id="13" dur="1000" fill="hold"/>
                                        <p:tgtEl>
                                          <p:spTgt spid="3">
                                            <p:txEl>
                                              <p:pRg st="2" end="2"/>
                                            </p:txEl>
                                          </p:spTgt>
                                        </p:tgtEl>
                                        <p:attrNameLst>
                                          <p:attrName>ppt_h</p:attrName>
                                        </p:attrNameLst>
                                      </p:cBhvr>
                                      <p:tavLst>
                                        <p:tav tm="0">
                                          <p:val>
                                            <p:fltVal val="0"/>
                                          </p:val>
                                        </p:tav>
                                        <p:tav tm="100000">
                                          <p:val>
                                            <p:strVal val="#ppt_h"/>
                                          </p:val>
                                        </p:tav>
                                      </p:tavLst>
                                    </p:anim>
                                    <p:anim calcmode="lin" valueType="num">
                                      <p:cBhvr>
                                        <p:cTn id="14" dur="1000" fill="hold"/>
                                        <p:tgtEl>
                                          <p:spTgt spid="3">
                                            <p:txEl>
                                              <p:pRg st="2" end="2"/>
                                            </p:txEl>
                                          </p:spTgt>
                                        </p:tgtEl>
                                        <p:attrNameLst>
                                          <p:attrName>style.rotation</p:attrName>
                                        </p:attrNameLst>
                                      </p:cBhvr>
                                      <p:tavLst>
                                        <p:tav tm="0">
                                          <p:val>
                                            <p:fltVal val="90"/>
                                          </p:val>
                                        </p:tav>
                                        <p:tav tm="100000">
                                          <p:val>
                                            <p:fltVal val="0"/>
                                          </p:val>
                                        </p:tav>
                                      </p:tavLst>
                                    </p:anim>
                                    <p:animEffect transition="in" filter="fade">
                                      <p:cBhvr>
                                        <p:cTn id="15" dur="1000"/>
                                        <p:tgtEl>
                                          <p:spTgt spid="3">
                                            <p:txEl>
                                              <p:pRg st="2" end="2"/>
                                            </p:txEl>
                                          </p:spTgt>
                                        </p:tgtEl>
                                      </p:cBhvr>
                                    </p:animEffect>
                                  </p:childTnLst>
                                </p:cTn>
                              </p:par>
                              <p:par>
                                <p:cTn id="16" presetID="31" presetClass="entr" presetSubtype="0" fill="hold" nodeType="withEffect">
                                  <p:stCondLst>
                                    <p:cond delay="0"/>
                                  </p:stCondLst>
                                  <p:childTnLst>
                                    <p:set>
                                      <p:cBhvr>
                                        <p:cTn id="17" dur="1" fill="hold">
                                          <p:stCondLst>
                                            <p:cond delay="0"/>
                                          </p:stCondLst>
                                        </p:cTn>
                                        <p:tgtEl>
                                          <p:spTgt spid="3">
                                            <p:txEl>
                                              <p:pRg st="3" end="3"/>
                                            </p:txEl>
                                          </p:spTgt>
                                        </p:tgtEl>
                                        <p:attrNameLst>
                                          <p:attrName>style.visibility</p:attrName>
                                        </p:attrNameLst>
                                      </p:cBhvr>
                                      <p:to>
                                        <p:strVal val="visible"/>
                                      </p:to>
                                    </p:set>
                                    <p:anim calcmode="lin" valueType="num">
                                      <p:cBhvr>
                                        <p:cTn id="18" dur="1000" fill="hold"/>
                                        <p:tgtEl>
                                          <p:spTgt spid="3">
                                            <p:txEl>
                                              <p:pRg st="3" end="3"/>
                                            </p:txEl>
                                          </p:spTgt>
                                        </p:tgtEl>
                                        <p:attrNameLst>
                                          <p:attrName>ppt_w</p:attrName>
                                        </p:attrNameLst>
                                      </p:cBhvr>
                                      <p:tavLst>
                                        <p:tav tm="0">
                                          <p:val>
                                            <p:fltVal val="0"/>
                                          </p:val>
                                        </p:tav>
                                        <p:tav tm="100000">
                                          <p:val>
                                            <p:strVal val="#ppt_w"/>
                                          </p:val>
                                        </p:tav>
                                      </p:tavLst>
                                    </p:anim>
                                    <p:anim calcmode="lin" valueType="num">
                                      <p:cBhvr>
                                        <p:cTn id="19" dur="1000" fill="hold"/>
                                        <p:tgtEl>
                                          <p:spTgt spid="3">
                                            <p:txEl>
                                              <p:pRg st="3" end="3"/>
                                            </p:txEl>
                                          </p:spTgt>
                                        </p:tgtEl>
                                        <p:attrNameLst>
                                          <p:attrName>ppt_h</p:attrName>
                                        </p:attrNameLst>
                                      </p:cBhvr>
                                      <p:tavLst>
                                        <p:tav tm="0">
                                          <p:val>
                                            <p:fltVal val="0"/>
                                          </p:val>
                                        </p:tav>
                                        <p:tav tm="100000">
                                          <p:val>
                                            <p:strVal val="#ppt_h"/>
                                          </p:val>
                                        </p:tav>
                                      </p:tavLst>
                                    </p:anim>
                                    <p:anim calcmode="lin" valueType="num">
                                      <p:cBhvr>
                                        <p:cTn id="20" dur="1000" fill="hold"/>
                                        <p:tgtEl>
                                          <p:spTgt spid="3">
                                            <p:txEl>
                                              <p:pRg st="3" end="3"/>
                                            </p:txEl>
                                          </p:spTgt>
                                        </p:tgtEl>
                                        <p:attrNameLst>
                                          <p:attrName>style.rotation</p:attrName>
                                        </p:attrNameLst>
                                      </p:cBhvr>
                                      <p:tavLst>
                                        <p:tav tm="0">
                                          <p:val>
                                            <p:fltVal val="90"/>
                                          </p:val>
                                        </p:tav>
                                        <p:tav tm="100000">
                                          <p:val>
                                            <p:fltVal val="0"/>
                                          </p:val>
                                        </p:tav>
                                      </p:tavLst>
                                    </p:anim>
                                    <p:animEffect transition="in" filter="fade">
                                      <p:cBhvr>
                                        <p:cTn id="21" dur="1000"/>
                                        <p:tgtEl>
                                          <p:spTgt spid="3">
                                            <p:txEl>
                                              <p:pRg st="3" end="3"/>
                                            </p:txEl>
                                          </p:spTgt>
                                        </p:tgtEl>
                                      </p:cBhvr>
                                    </p:animEffect>
                                  </p:childTnLst>
                                </p:cTn>
                              </p:par>
                              <p:par>
                                <p:cTn id="22" presetID="31" presetClass="entr" presetSubtype="0" fill="hold" nodeType="withEffect">
                                  <p:stCondLst>
                                    <p:cond delay="0"/>
                                  </p:stCondLst>
                                  <p:childTnLst>
                                    <p:set>
                                      <p:cBhvr>
                                        <p:cTn id="23" dur="1" fill="hold">
                                          <p:stCondLst>
                                            <p:cond delay="0"/>
                                          </p:stCondLst>
                                        </p:cTn>
                                        <p:tgtEl>
                                          <p:spTgt spid="3">
                                            <p:txEl>
                                              <p:pRg st="4" end="4"/>
                                            </p:txEl>
                                          </p:spTgt>
                                        </p:tgtEl>
                                        <p:attrNameLst>
                                          <p:attrName>style.visibility</p:attrName>
                                        </p:attrNameLst>
                                      </p:cBhvr>
                                      <p:to>
                                        <p:strVal val="visible"/>
                                      </p:to>
                                    </p:set>
                                    <p:anim calcmode="lin" valueType="num">
                                      <p:cBhvr>
                                        <p:cTn id="24" dur="1000" fill="hold"/>
                                        <p:tgtEl>
                                          <p:spTgt spid="3">
                                            <p:txEl>
                                              <p:pRg st="4" end="4"/>
                                            </p:txEl>
                                          </p:spTgt>
                                        </p:tgtEl>
                                        <p:attrNameLst>
                                          <p:attrName>ppt_w</p:attrName>
                                        </p:attrNameLst>
                                      </p:cBhvr>
                                      <p:tavLst>
                                        <p:tav tm="0">
                                          <p:val>
                                            <p:fltVal val="0"/>
                                          </p:val>
                                        </p:tav>
                                        <p:tav tm="100000">
                                          <p:val>
                                            <p:strVal val="#ppt_w"/>
                                          </p:val>
                                        </p:tav>
                                      </p:tavLst>
                                    </p:anim>
                                    <p:anim calcmode="lin" valueType="num">
                                      <p:cBhvr>
                                        <p:cTn id="25" dur="1000" fill="hold"/>
                                        <p:tgtEl>
                                          <p:spTgt spid="3">
                                            <p:txEl>
                                              <p:pRg st="4" end="4"/>
                                            </p:txEl>
                                          </p:spTgt>
                                        </p:tgtEl>
                                        <p:attrNameLst>
                                          <p:attrName>ppt_h</p:attrName>
                                        </p:attrNameLst>
                                      </p:cBhvr>
                                      <p:tavLst>
                                        <p:tav tm="0">
                                          <p:val>
                                            <p:fltVal val="0"/>
                                          </p:val>
                                        </p:tav>
                                        <p:tav tm="100000">
                                          <p:val>
                                            <p:strVal val="#ppt_h"/>
                                          </p:val>
                                        </p:tav>
                                      </p:tavLst>
                                    </p:anim>
                                    <p:anim calcmode="lin" valueType="num">
                                      <p:cBhvr>
                                        <p:cTn id="26" dur="1000" fill="hold"/>
                                        <p:tgtEl>
                                          <p:spTgt spid="3">
                                            <p:txEl>
                                              <p:pRg st="4" end="4"/>
                                            </p:txEl>
                                          </p:spTgt>
                                        </p:tgtEl>
                                        <p:attrNameLst>
                                          <p:attrName>style.rotation</p:attrName>
                                        </p:attrNameLst>
                                      </p:cBhvr>
                                      <p:tavLst>
                                        <p:tav tm="0">
                                          <p:val>
                                            <p:fltVal val="90"/>
                                          </p:val>
                                        </p:tav>
                                        <p:tav tm="100000">
                                          <p:val>
                                            <p:fltVal val="0"/>
                                          </p:val>
                                        </p:tav>
                                      </p:tavLst>
                                    </p:anim>
                                    <p:animEffect transition="in" filter="fade">
                                      <p:cBhvr>
                                        <p:cTn id="27" dur="10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376903" y="0"/>
            <a:ext cx="9939338" cy="7069138"/>
          </a:xfrm>
        </p:spPr>
        <p:txBody>
          <a:bodyPr vert="horz" lIns="91440" tIns="45720" rIns="91440" bIns="45720" rtlCol="0">
            <a:normAutofit fontScale="92500" lnSpcReduction="20000"/>
          </a:bodyPr>
          <a:lstStyle/>
          <a:p>
            <a:pPr marL="914400" indent="-914400">
              <a:lnSpc>
                <a:spcPct val="90000"/>
              </a:lnSpc>
            </a:pPr>
            <a:endParaRPr lang="en-US" sz="900" b="1" i="1" dirty="0"/>
          </a:p>
          <a:p>
            <a:pPr marL="0" indent="0" algn="ctr">
              <a:lnSpc>
                <a:spcPct val="90000"/>
              </a:lnSpc>
              <a:buNone/>
            </a:pPr>
            <a:r>
              <a:rPr lang="en-US" sz="3500" b="1" i="1" u="sng" dirty="0">
                <a:solidFill>
                  <a:schemeClr val="accent2">
                    <a:lumMod val="50000"/>
                  </a:schemeClr>
                </a:solidFill>
              </a:rPr>
              <a:t>Intellectual Wellness</a:t>
            </a:r>
          </a:p>
          <a:p>
            <a:pPr marL="0" indent="0">
              <a:lnSpc>
                <a:spcPct val="90000"/>
              </a:lnSpc>
              <a:buNone/>
            </a:pPr>
            <a:endParaRPr lang="en-US" sz="3200" i="1" u="sng" dirty="0">
              <a:solidFill>
                <a:schemeClr val="accent2">
                  <a:lumMod val="50000"/>
                </a:schemeClr>
              </a:solidFill>
            </a:endParaRPr>
          </a:p>
          <a:p>
            <a:pPr>
              <a:lnSpc>
                <a:spcPct val="90000"/>
              </a:lnSpc>
            </a:pPr>
            <a:r>
              <a:rPr lang="en-US" sz="2800" b="1" dirty="0">
                <a:solidFill>
                  <a:schemeClr val="accent2">
                    <a:lumMod val="50000"/>
                  </a:schemeClr>
                </a:solidFill>
              </a:rPr>
              <a:t>Each person has his or her own unique talents and abilities.</a:t>
            </a:r>
          </a:p>
          <a:p>
            <a:pPr marL="0" indent="0">
              <a:lnSpc>
                <a:spcPct val="90000"/>
              </a:lnSpc>
              <a:buNone/>
            </a:pPr>
            <a:r>
              <a:rPr lang="en-US" sz="2800" dirty="0">
                <a:solidFill>
                  <a:schemeClr val="accent2">
                    <a:lumMod val="50000"/>
                  </a:schemeClr>
                </a:solidFill>
              </a:rPr>
              <a:t> </a:t>
            </a:r>
          </a:p>
          <a:p>
            <a:pPr marL="0" indent="0">
              <a:lnSpc>
                <a:spcPct val="90000"/>
              </a:lnSpc>
              <a:buNone/>
            </a:pPr>
            <a:r>
              <a:rPr lang="en-US" sz="2200" dirty="0">
                <a:solidFill>
                  <a:schemeClr val="accent2">
                    <a:lumMod val="50000"/>
                  </a:schemeClr>
                </a:solidFill>
              </a:rPr>
              <a:t>Many individuals who live with mental and substance abuse disorders, feel trapped, invisible, incapable, shunned, and hopeless, unable to find any shred of value in whatever skill or ability  they have. </a:t>
            </a:r>
          </a:p>
          <a:p>
            <a:pPr marL="0" indent="0">
              <a:lnSpc>
                <a:spcPct val="90000"/>
              </a:lnSpc>
              <a:buNone/>
            </a:pPr>
            <a:r>
              <a:rPr lang="en-US" sz="2200" dirty="0">
                <a:solidFill>
                  <a:schemeClr val="accent2">
                    <a:lumMod val="50000"/>
                  </a:schemeClr>
                </a:solidFill>
              </a:rPr>
              <a:t>It could be that they  haven’t ever had the opportunity to pursue something that they may be good at, or that they gave up on a skill long ago as a result of our addiction.</a:t>
            </a:r>
          </a:p>
          <a:p>
            <a:pPr marL="0" indent="0">
              <a:lnSpc>
                <a:spcPct val="90000"/>
              </a:lnSpc>
              <a:buNone/>
            </a:pPr>
            <a:endParaRPr lang="en-US" sz="2200" b="1" dirty="0">
              <a:solidFill>
                <a:schemeClr val="accent2">
                  <a:lumMod val="50000"/>
                </a:schemeClr>
              </a:solidFill>
            </a:endParaRPr>
          </a:p>
          <a:p>
            <a:pPr>
              <a:lnSpc>
                <a:spcPct val="90000"/>
              </a:lnSpc>
            </a:pPr>
            <a:r>
              <a:rPr lang="en-US" sz="2800" b="1" dirty="0">
                <a:solidFill>
                  <a:schemeClr val="accent2">
                    <a:lumMod val="50000"/>
                  </a:schemeClr>
                </a:solidFill>
              </a:rPr>
              <a:t>Discovering abilities, talents and skills needs a nurturing environment.</a:t>
            </a:r>
          </a:p>
          <a:p>
            <a:pPr marL="0" indent="0">
              <a:lnSpc>
                <a:spcPct val="90000"/>
              </a:lnSpc>
              <a:buNone/>
            </a:pPr>
            <a:endParaRPr lang="en-US" sz="2800" dirty="0">
              <a:solidFill>
                <a:schemeClr val="accent2">
                  <a:lumMod val="50000"/>
                </a:schemeClr>
              </a:solidFill>
            </a:endParaRPr>
          </a:p>
          <a:p>
            <a:pPr marL="0" indent="0">
              <a:lnSpc>
                <a:spcPct val="90000"/>
              </a:lnSpc>
              <a:buNone/>
            </a:pPr>
            <a:r>
              <a:rPr lang="en-US" sz="2200" dirty="0">
                <a:solidFill>
                  <a:schemeClr val="accent2">
                    <a:lumMod val="50000"/>
                  </a:schemeClr>
                </a:solidFill>
              </a:rPr>
              <a:t>When we we’re able to recognize our creative abilities and to find ways to expand our knowledge and skills, we start to feel good about ourselves, we’re more encouraged to want to try something new, to venture off in a new direction and take on challenges we’d otherwise avoid. It also helps when we have the support and encouragement of others to help our motivation and to keep us going when we encounter temporary setbacks.</a:t>
            </a:r>
          </a:p>
          <a:p>
            <a:pPr marL="914400" indent="-914400">
              <a:lnSpc>
                <a:spcPct val="90000"/>
              </a:lnSpc>
            </a:pPr>
            <a:endParaRPr lang="en-US" sz="2200" dirty="0">
              <a:solidFill>
                <a:schemeClr val="accent2">
                  <a:lumMod val="50000"/>
                </a:schemeClr>
              </a:solidFill>
            </a:endParaRPr>
          </a:p>
          <a:p>
            <a:pPr marL="914400" indent="-914400">
              <a:lnSpc>
                <a:spcPct val="90000"/>
              </a:lnSpc>
            </a:pPr>
            <a:r>
              <a:rPr lang="en-US" dirty="0"/>
              <a:t>        </a:t>
            </a:r>
            <a:endParaRPr lang="en-US" b="1" i="1" u="sng" dirty="0"/>
          </a:p>
          <a:p>
            <a:pPr marL="914400" indent="-914400">
              <a:lnSpc>
                <a:spcPct val="90000"/>
              </a:lnSpc>
            </a:pPr>
            <a:endParaRPr lang="en-US" sz="900" dirty="0"/>
          </a:p>
          <a:p>
            <a:pPr marL="914400" indent="-914400">
              <a:lnSpc>
                <a:spcPct val="90000"/>
              </a:lnSpc>
            </a:pPr>
            <a:endParaRPr lang="en-US" sz="900" dirty="0"/>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35410764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500"/>
                                        <p:tgtEl>
                                          <p:spTgt spid="3">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31" presetClass="entr" presetSubtype="0" fill="hold" nodeType="clickEffect">
                                  <p:stCondLst>
                                    <p:cond delay="0"/>
                                  </p:stCondLst>
                                  <p:childTnLst>
                                    <p:set>
                                      <p:cBhvr>
                                        <p:cTn id="11" dur="1" fill="hold">
                                          <p:stCondLst>
                                            <p:cond delay="0"/>
                                          </p:stCondLst>
                                        </p:cTn>
                                        <p:tgtEl>
                                          <p:spTgt spid="3">
                                            <p:txEl>
                                              <p:pRg st="3" end="3"/>
                                            </p:txEl>
                                          </p:spTgt>
                                        </p:tgtEl>
                                        <p:attrNameLst>
                                          <p:attrName>style.visibility</p:attrName>
                                        </p:attrNameLst>
                                      </p:cBhvr>
                                      <p:to>
                                        <p:strVal val="visible"/>
                                      </p:to>
                                    </p:set>
                                    <p:anim calcmode="lin" valueType="num">
                                      <p:cBhvr>
                                        <p:cTn id="12" dur="1000" fill="hold"/>
                                        <p:tgtEl>
                                          <p:spTgt spid="3">
                                            <p:txEl>
                                              <p:pRg st="3" end="3"/>
                                            </p:txEl>
                                          </p:spTgt>
                                        </p:tgtEl>
                                        <p:attrNameLst>
                                          <p:attrName>ppt_w</p:attrName>
                                        </p:attrNameLst>
                                      </p:cBhvr>
                                      <p:tavLst>
                                        <p:tav tm="0">
                                          <p:val>
                                            <p:fltVal val="0"/>
                                          </p:val>
                                        </p:tav>
                                        <p:tav tm="100000">
                                          <p:val>
                                            <p:strVal val="#ppt_w"/>
                                          </p:val>
                                        </p:tav>
                                      </p:tavLst>
                                    </p:anim>
                                    <p:anim calcmode="lin" valueType="num">
                                      <p:cBhvr>
                                        <p:cTn id="13" dur="1000" fill="hold"/>
                                        <p:tgtEl>
                                          <p:spTgt spid="3">
                                            <p:txEl>
                                              <p:pRg st="3" end="3"/>
                                            </p:txEl>
                                          </p:spTgt>
                                        </p:tgtEl>
                                        <p:attrNameLst>
                                          <p:attrName>ppt_h</p:attrName>
                                        </p:attrNameLst>
                                      </p:cBhvr>
                                      <p:tavLst>
                                        <p:tav tm="0">
                                          <p:val>
                                            <p:fltVal val="0"/>
                                          </p:val>
                                        </p:tav>
                                        <p:tav tm="100000">
                                          <p:val>
                                            <p:strVal val="#ppt_h"/>
                                          </p:val>
                                        </p:tav>
                                      </p:tavLst>
                                    </p:anim>
                                    <p:anim calcmode="lin" valueType="num">
                                      <p:cBhvr>
                                        <p:cTn id="14" dur="1000" fill="hold"/>
                                        <p:tgtEl>
                                          <p:spTgt spid="3">
                                            <p:txEl>
                                              <p:pRg st="3" end="3"/>
                                            </p:txEl>
                                          </p:spTgt>
                                        </p:tgtEl>
                                        <p:attrNameLst>
                                          <p:attrName>style.rotation</p:attrName>
                                        </p:attrNameLst>
                                      </p:cBhvr>
                                      <p:tavLst>
                                        <p:tav tm="0">
                                          <p:val>
                                            <p:fltVal val="90"/>
                                          </p:val>
                                        </p:tav>
                                        <p:tav tm="100000">
                                          <p:val>
                                            <p:fltVal val="0"/>
                                          </p:val>
                                        </p:tav>
                                      </p:tavLst>
                                    </p:anim>
                                    <p:animEffect transition="in" filter="fade">
                                      <p:cBhvr>
                                        <p:cTn id="15" dur="1000"/>
                                        <p:tgtEl>
                                          <p:spTgt spid="3">
                                            <p:txEl>
                                              <p:pRg st="3" end="3"/>
                                            </p:txEl>
                                          </p:spTgt>
                                        </p:tgtEl>
                                      </p:cBhvr>
                                    </p:animEffect>
                                  </p:childTnLst>
                                </p:cTn>
                              </p:par>
                              <p:par>
                                <p:cTn id="16" presetID="31" presetClass="entr" presetSubtype="0" fill="hold" nodeType="withEffect">
                                  <p:stCondLst>
                                    <p:cond delay="0"/>
                                  </p:stCondLst>
                                  <p:childTnLst>
                                    <p:set>
                                      <p:cBhvr>
                                        <p:cTn id="17" dur="1" fill="hold">
                                          <p:stCondLst>
                                            <p:cond delay="0"/>
                                          </p:stCondLst>
                                        </p:cTn>
                                        <p:tgtEl>
                                          <p:spTgt spid="3">
                                            <p:txEl>
                                              <p:pRg st="4" end="4"/>
                                            </p:txEl>
                                          </p:spTgt>
                                        </p:tgtEl>
                                        <p:attrNameLst>
                                          <p:attrName>style.visibility</p:attrName>
                                        </p:attrNameLst>
                                      </p:cBhvr>
                                      <p:to>
                                        <p:strVal val="visible"/>
                                      </p:to>
                                    </p:set>
                                    <p:anim calcmode="lin" valueType="num">
                                      <p:cBhvr>
                                        <p:cTn id="18" dur="1000" fill="hold"/>
                                        <p:tgtEl>
                                          <p:spTgt spid="3">
                                            <p:txEl>
                                              <p:pRg st="4" end="4"/>
                                            </p:txEl>
                                          </p:spTgt>
                                        </p:tgtEl>
                                        <p:attrNameLst>
                                          <p:attrName>ppt_w</p:attrName>
                                        </p:attrNameLst>
                                      </p:cBhvr>
                                      <p:tavLst>
                                        <p:tav tm="0">
                                          <p:val>
                                            <p:fltVal val="0"/>
                                          </p:val>
                                        </p:tav>
                                        <p:tav tm="100000">
                                          <p:val>
                                            <p:strVal val="#ppt_w"/>
                                          </p:val>
                                        </p:tav>
                                      </p:tavLst>
                                    </p:anim>
                                    <p:anim calcmode="lin" valueType="num">
                                      <p:cBhvr>
                                        <p:cTn id="19" dur="1000" fill="hold"/>
                                        <p:tgtEl>
                                          <p:spTgt spid="3">
                                            <p:txEl>
                                              <p:pRg st="4" end="4"/>
                                            </p:txEl>
                                          </p:spTgt>
                                        </p:tgtEl>
                                        <p:attrNameLst>
                                          <p:attrName>ppt_h</p:attrName>
                                        </p:attrNameLst>
                                      </p:cBhvr>
                                      <p:tavLst>
                                        <p:tav tm="0">
                                          <p:val>
                                            <p:fltVal val="0"/>
                                          </p:val>
                                        </p:tav>
                                        <p:tav tm="100000">
                                          <p:val>
                                            <p:strVal val="#ppt_h"/>
                                          </p:val>
                                        </p:tav>
                                      </p:tavLst>
                                    </p:anim>
                                    <p:anim calcmode="lin" valueType="num">
                                      <p:cBhvr>
                                        <p:cTn id="20" dur="1000" fill="hold"/>
                                        <p:tgtEl>
                                          <p:spTgt spid="3">
                                            <p:txEl>
                                              <p:pRg st="4" end="4"/>
                                            </p:txEl>
                                          </p:spTgt>
                                        </p:tgtEl>
                                        <p:attrNameLst>
                                          <p:attrName>style.rotation</p:attrName>
                                        </p:attrNameLst>
                                      </p:cBhvr>
                                      <p:tavLst>
                                        <p:tav tm="0">
                                          <p:val>
                                            <p:fltVal val="90"/>
                                          </p:val>
                                        </p:tav>
                                        <p:tav tm="100000">
                                          <p:val>
                                            <p:fltVal val="0"/>
                                          </p:val>
                                        </p:tav>
                                      </p:tavLst>
                                    </p:anim>
                                    <p:animEffect transition="in" filter="fade">
                                      <p:cBhvr>
                                        <p:cTn id="21" dur="1000"/>
                                        <p:tgtEl>
                                          <p:spTgt spid="3">
                                            <p:txEl>
                                              <p:pRg st="4" end="4"/>
                                            </p:txEl>
                                          </p:spTgt>
                                        </p:tgtEl>
                                      </p:cBhvr>
                                    </p:animEffect>
                                  </p:childTnLst>
                                </p:cTn>
                              </p:par>
                              <p:par>
                                <p:cTn id="22" presetID="31" presetClass="entr" presetSubtype="0" fill="hold" nodeType="withEffect">
                                  <p:stCondLst>
                                    <p:cond delay="0"/>
                                  </p:stCondLst>
                                  <p:childTnLst>
                                    <p:set>
                                      <p:cBhvr>
                                        <p:cTn id="23" dur="1" fill="hold">
                                          <p:stCondLst>
                                            <p:cond delay="0"/>
                                          </p:stCondLst>
                                        </p:cTn>
                                        <p:tgtEl>
                                          <p:spTgt spid="3">
                                            <p:txEl>
                                              <p:pRg st="5" end="5"/>
                                            </p:txEl>
                                          </p:spTgt>
                                        </p:tgtEl>
                                        <p:attrNameLst>
                                          <p:attrName>style.visibility</p:attrName>
                                        </p:attrNameLst>
                                      </p:cBhvr>
                                      <p:to>
                                        <p:strVal val="visible"/>
                                      </p:to>
                                    </p:set>
                                    <p:anim calcmode="lin" valueType="num">
                                      <p:cBhvr>
                                        <p:cTn id="24" dur="1000" fill="hold"/>
                                        <p:tgtEl>
                                          <p:spTgt spid="3">
                                            <p:txEl>
                                              <p:pRg st="5" end="5"/>
                                            </p:txEl>
                                          </p:spTgt>
                                        </p:tgtEl>
                                        <p:attrNameLst>
                                          <p:attrName>ppt_w</p:attrName>
                                        </p:attrNameLst>
                                      </p:cBhvr>
                                      <p:tavLst>
                                        <p:tav tm="0">
                                          <p:val>
                                            <p:fltVal val="0"/>
                                          </p:val>
                                        </p:tav>
                                        <p:tav tm="100000">
                                          <p:val>
                                            <p:strVal val="#ppt_w"/>
                                          </p:val>
                                        </p:tav>
                                      </p:tavLst>
                                    </p:anim>
                                    <p:anim calcmode="lin" valueType="num">
                                      <p:cBhvr>
                                        <p:cTn id="25" dur="1000" fill="hold"/>
                                        <p:tgtEl>
                                          <p:spTgt spid="3">
                                            <p:txEl>
                                              <p:pRg st="5" end="5"/>
                                            </p:txEl>
                                          </p:spTgt>
                                        </p:tgtEl>
                                        <p:attrNameLst>
                                          <p:attrName>ppt_h</p:attrName>
                                        </p:attrNameLst>
                                      </p:cBhvr>
                                      <p:tavLst>
                                        <p:tav tm="0">
                                          <p:val>
                                            <p:fltVal val="0"/>
                                          </p:val>
                                        </p:tav>
                                        <p:tav tm="100000">
                                          <p:val>
                                            <p:strVal val="#ppt_h"/>
                                          </p:val>
                                        </p:tav>
                                      </p:tavLst>
                                    </p:anim>
                                    <p:anim calcmode="lin" valueType="num">
                                      <p:cBhvr>
                                        <p:cTn id="26" dur="1000" fill="hold"/>
                                        <p:tgtEl>
                                          <p:spTgt spid="3">
                                            <p:txEl>
                                              <p:pRg st="5" end="5"/>
                                            </p:txEl>
                                          </p:spTgt>
                                        </p:tgtEl>
                                        <p:attrNameLst>
                                          <p:attrName>style.rotation</p:attrName>
                                        </p:attrNameLst>
                                      </p:cBhvr>
                                      <p:tavLst>
                                        <p:tav tm="0">
                                          <p:val>
                                            <p:fltVal val="90"/>
                                          </p:val>
                                        </p:tav>
                                        <p:tav tm="100000">
                                          <p:val>
                                            <p:fltVal val="0"/>
                                          </p:val>
                                        </p:tav>
                                      </p:tavLst>
                                    </p:anim>
                                    <p:animEffect transition="in" filter="fade">
                                      <p:cBhvr>
                                        <p:cTn id="27" dur="1000"/>
                                        <p:tgtEl>
                                          <p:spTgt spid="3">
                                            <p:txEl>
                                              <p:pRg st="5" end="5"/>
                                            </p:txEl>
                                          </p:spTgt>
                                        </p:tgtEl>
                                      </p:cBhvr>
                                    </p:animEffect>
                                  </p:childTnLst>
                                </p:cTn>
                              </p:par>
                              <p:par>
                                <p:cTn id="28" presetID="31" presetClass="entr" presetSubtype="0" fill="hold" nodeType="withEffect">
                                  <p:stCondLst>
                                    <p:cond delay="0"/>
                                  </p:stCondLst>
                                  <p:childTnLst>
                                    <p:set>
                                      <p:cBhvr>
                                        <p:cTn id="29" dur="1" fill="hold">
                                          <p:stCondLst>
                                            <p:cond delay="0"/>
                                          </p:stCondLst>
                                        </p:cTn>
                                        <p:tgtEl>
                                          <p:spTgt spid="3">
                                            <p:txEl>
                                              <p:pRg st="6" end="6"/>
                                            </p:txEl>
                                          </p:spTgt>
                                        </p:tgtEl>
                                        <p:attrNameLst>
                                          <p:attrName>style.visibility</p:attrName>
                                        </p:attrNameLst>
                                      </p:cBhvr>
                                      <p:to>
                                        <p:strVal val="visible"/>
                                      </p:to>
                                    </p:set>
                                    <p:anim calcmode="lin" valueType="num">
                                      <p:cBhvr>
                                        <p:cTn id="30" dur="1000" fill="hold"/>
                                        <p:tgtEl>
                                          <p:spTgt spid="3">
                                            <p:txEl>
                                              <p:pRg st="6" end="6"/>
                                            </p:txEl>
                                          </p:spTgt>
                                        </p:tgtEl>
                                        <p:attrNameLst>
                                          <p:attrName>ppt_w</p:attrName>
                                        </p:attrNameLst>
                                      </p:cBhvr>
                                      <p:tavLst>
                                        <p:tav tm="0">
                                          <p:val>
                                            <p:fltVal val="0"/>
                                          </p:val>
                                        </p:tav>
                                        <p:tav tm="100000">
                                          <p:val>
                                            <p:strVal val="#ppt_w"/>
                                          </p:val>
                                        </p:tav>
                                      </p:tavLst>
                                    </p:anim>
                                    <p:anim calcmode="lin" valueType="num">
                                      <p:cBhvr>
                                        <p:cTn id="31" dur="1000" fill="hold"/>
                                        <p:tgtEl>
                                          <p:spTgt spid="3">
                                            <p:txEl>
                                              <p:pRg st="6" end="6"/>
                                            </p:txEl>
                                          </p:spTgt>
                                        </p:tgtEl>
                                        <p:attrNameLst>
                                          <p:attrName>ppt_h</p:attrName>
                                        </p:attrNameLst>
                                      </p:cBhvr>
                                      <p:tavLst>
                                        <p:tav tm="0">
                                          <p:val>
                                            <p:fltVal val="0"/>
                                          </p:val>
                                        </p:tav>
                                        <p:tav tm="100000">
                                          <p:val>
                                            <p:strVal val="#ppt_h"/>
                                          </p:val>
                                        </p:tav>
                                      </p:tavLst>
                                    </p:anim>
                                    <p:anim calcmode="lin" valueType="num">
                                      <p:cBhvr>
                                        <p:cTn id="32" dur="1000" fill="hold"/>
                                        <p:tgtEl>
                                          <p:spTgt spid="3">
                                            <p:txEl>
                                              <p:pRg st="6" end="6"/>
                                            </p:txEl>
                                          </p:spTgt>
                                        </p:tgtEl>
                                        <p:attrNameLst>
                                          <p:attrName>style.rotation</p:attrName>
                                        </p:attrNameLst>
                                      </p:cBhvr>
                                      <p:tavLst>
                                        <p:tav tm="0">
                                          <p:val>
                                            <p:fltVal val="90"/>
                                          </p:val>
                                        </p:tav>
                                        <p:tav tm="100000">
                                          <p:val>
                                            <p:fltVal val="0"/>
                                          </p:val>
                                        </p:tav>
                                      </p:tavLst>
                                    </p:anim>
                                    <p:animEffect transition="in" filter="fade">
                                      <p:cBhvr>
                                        <p:cTn id="33" dur="1000"/>
                                        <p:tgtEl>
                                          <p:spTgt spid="3">
                                            <p:txEl>
                                              <p:pRg st="6" end="6"/>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31" presetClass="entr" presetSubtype="0" fill="hold" nodeType="clickEffect">
                                  <p:stCondLst>
                                    <p:cond delay="0"/>
                                  </p:stCondLst>
                                  <p:childTnLst>
                                    <p:set>
                                      <p:cBhvr>
                                        <p:cTn id="37" dur="1" fill="hold">
                                          <p:stCondLst>
                                            <p:cond delay="0"/>
                                          </p:stCondLst>
                                        </p:cTn>
                                        <p:tgtEl>
                                          <p:spTgt spid="3">
                                            <p:txEl>
                                              <p:pRg st="8" end="8"/>
                                            </p:txEl>
                                          </p:spTgt>
                                        </p:tgtEl>
                                        <p:attrNameLst>
                                          <p:attrName>style.visibility</p:attrName>
                                        </p:attrNameLst>
                                      </p:cBhvr>
                                      <p:to>
                                        <p:strVal val="visible"/>
                                      </p:to>
                                    </p:set>
                                    <p:anim calcmode="lin" valueType="num">
                                      <p:cBhvr>
                                        <p:cTn id="38" dur="1000" fill="hold"/>
                                        <p:tgtEl>
                                          <p:spTgt spid="3">
                                            <p:txEl>
                                              <p:pRg st="8" end="8"/>
                                            </p:txEl>
                                          </p:spTgt>
                                        </p:tgtEl>
                                        <p:attrNameLst>
                                          <p:attrName>ppt_w</p:attrName>
                                        </p:attrNameLst>
                                      </p:cBhvr>
                                      <p:tavLst>
                                        <p:tav tm="0">
                                          <p:val>
                                            <p:fltVal val="0"/>
                                          </p:val>
                                        </p:tav>
                                        <p:tav tm="100000">
                                          <p:val>
                                            <p:strVal val="#ppt_w"/>
                                          </p:val>
                                        </p:tav>
                                      </p:tavLst>
                                    </p:anim>
                                    <p:anim calcmode="lin" valueType="num">
                                      <p:cBhvr>
                                        <p:cTn id="39" dur="1000" fill="hold"/>
                                        <p:tgtEl>
                                          <p:spTgt spid="3">
                                            <p:txEl>
                                              <p:pRg st="8" end="8"/>
                                            </p:txEl>
                                          </p:spTgt>
                                        </p:tgtEl>
                                        <p:attrNameLst>
                                          <p:attrName>ppt_h</p:attrName>
                                        </p:attrNameLst>
                                      </p:cBhvr>
                                      <p:tavLst>
                                        <p:tav tm="0">
                                          <p:val>
                                            <p:fltVal val="0"/>
                                          </p:val>
                                        </p:tav>
                                        <p:tav tm="100000">
                                          <p:val>
                                            <p:strVal val="#ppt_h"/>
                                          </p:val>
                                        </p:tav>
                                      </p:tavLst>
                                    </p:anim>
                                    <p:anim calcmode="lin" valueType="num">
                                      <p:cBhvr>
                                        <p:cTn id="40" dur="1000" fill="hold"/>
                                        <p:tgtEl>
                                          <p:spTgt spid="3">
                                            <p:txEl>
                                              <p:pRg st="8" end="8"/>
                                            </p:txEl>
                                          </p:spTgt>
                                        </p:tgtEl>
                                        <p:attrNameLst>
                                          <p:attrName>style.rotation</p:attrName>
                                        </p:attrNameLst>
                                      </p:cBhvr>
                                      <p:tavLst>
                                        <p:tav tm="0">
                                          <p:val>
                                            <p:fltVal val="90"/>
                                          </p:val>
                                        </p:tav>
                                        <p:tav tm="100000">
                                          <p:val>
                                            <p:fltVal val="0"/>
                                          </p:val>
                                        </p:tav>
                                      </p:tavLst>
                                    </p:anim>
                                    <p:animEffect transition="in" filter="fade">
                                      <p:cBhvr>
                                        <p:cTn id="41" dur="1000"/>
                                        <p:tgtEl>
                                          <p:spTgt spid="3">
                                            <p:txEl>
                                              <p:pRg st="8" end="8"/>
                                            </p:txEl>
                                          </p:spTgt>
                                        </p:tgtEl>
                                      </p:cBhvr>
                                    </p:animEffect>
                                  </p:childTnLst>
                                </p:cTn>
                              </p:par>
                              <p:par>
                                <p:cTn id="42" presetID="31" presetClass="entr" presetSubtype="0" fill="hold" nodeType="withEffect">
                                  <p:stCondLst>
                                    <p:cond delay="0"/>
                                  </p:stCondLst>
                                  <p:childTnLst>
                                    <p:set>
                                      <p:cBhvr>
                                        <p:cTn id="43" dur="1" fill="hold">
                                          <p:stCondLst>
                                            <p:cond delay="0"/>
                                          </p:stCondLst>
                                        </p:cTn>
                                        <p:tgtEl>
                                          <p:spTgt spid="3">
                                            <p:txEl>
                                              <p:pRg st="10" end="10"/>
                                            </p:txEl>
                                          </p:spTgt>
                                        </p:tgtEl>
                                        <p:attrNameLst>
                                          <p:attrName>style.visibility</p:attrName>
                                        </p:attrNameLst>
                                      </p:cBhvr>
                                      <p:to>
                                        <p:strVal val="visible"/>
                                      </p:to>
                                    </p:set>
                                    <p:anim calcmode="lin" valueType="num">
                                      <p:cBhvr>
                                        <p:cTn id="44" dur="1000" fill="hold"/>
                                        <p:tgtEl>
                                          <p:spTgt spid="3">
                                            <p:txEl>
                                              <p:pRg st="10" end="10"/>
                                            </p:txEl>
                                          </p:spTgt>
                                        </p:tgtEl>
                                        <p:attrNameLst>
                                          <p:attrName>ppt_w</p:attrName>
                                        </p:attrNameLst>
                                      </p:cBhvr>
                                      <p:tavLst>
                                        <p:tav tm="0">
                                          <p:val>
                                            <p:fltVal val="0"/>
                                          </p:val>
                                        </p:tav>
                                        <p:tav tm="100000">
                                          <p:val>
                                            <p:strVal val="#ppt_w"/>
                                          </p:val>
                                        </p:tav>
                                      </p:tavLst>
                                    </p:anim>
                                    <p:anim calcmode="lin" valueType="num">
                                      <p:cBhvr>
                                        <p:cTn id="45" dur="1000" fill="hold"/>
                                        <p:tgtEl>
                                          <p:spTgt spid="3">
                                            <p:txEl>
                                              <p:pRg st="10" end="10"/>
                                            </p:txEl>
                                          </p:spTgt>
                                        </p:tgtEl>
                                        <p:attrNameLst>
                                          <p:attrName>ppt_h</p:attrName>
                                        </p:attrNameLst>
                                      </p:cBhvr>
                                      <p:tavLst>
                                        <p:tav tm="0">
                                          <p:val>
                                            <p:fltVal val="0"/>
                                          </p:val>
                                        </p:tav>
                                        <p:tav tm="100000">
                                          <p:val>
                                            <p:strVal val="#ppt_h"/>
                                          </p:val>
                                        </p:tav>
                                      </p:tavLst>
                                    </p:anim>
                                    <p:anim calcmode="lin" valueType="num">
                                      <p:cBhvr>
                                        <p:cTn id="46" dur="1000" fill="hold"/>
                                        <p:tgtEl>
                                          <p:spTgt spid="3">
                                            <p:txEl>
                                              <p:pRg st="10" end="10"/>
                                            </p:txEl>
                                          </p:spTgt>
                                        </p:tgtEl>
                                        <p:attrNameLst>
                                          <p:attrName>style.rotation</p:attrName>
                                        </p:attrNameLst>
                                      </p:cBhvr>
                                      <p:tavLst>
                                        <p:tav tm="0">
                                          <p:val>
                                            <p:fltVal val="90"/>
                                          </p:val>
                                        </p:tav>
                                        <p:tav tm="100000">
                                          <p:val>
                                            <p:fltVal val="0"/>
                                          </p:val>
                                        </p:tav>
                                      </p:tavLst>
                                    </p:anim>
                                    <p:animEffect transition="in" filter="fade">
                                      <p:cBhvr>
                                        <p:cTn id="47" dur="1000"/>
                                        <p:tgtEl>
                                          <p:spTgt spid="3">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ontent Placeholder 2">
            <a:extLst>
              <a:ext uri="{FF2B5EF4-FFF2-40B4-BE49-F238E27FC236}">
                <a16:creationId xmlns:a16="http://schemas.microsoft.com/office/drawing/2014/main" id="{29836FF7-5B56-4CEC-A176-C31FE60EFF39}"/>
              </a:ext>
            </a:extLst>
          </p:cNvPr>
          <p:cNvGraphicFramePr>
            <a:graphicFrameLocks noGrp="1"/>
          </p:cNvGraphicFramePr>
          <p:nvPr>
            <p:ph idx="1"/>
            <p:extLst>
              <p:ext uri="{D42A27DB-BD31-4B8C-83A1-F6EECF244321}">
                <p14:modId xmlns:p14="http://schemas.microsoft.com/office/powerpoint/2010/main" val="731716717"/>
              </p:ext>
            </p:extLst>
          </p:nvPr>
        </p:nvGraphicFramePr>
        <p:xfrm>
          <a:off x="476737" y="257060"/>
          <a:ext cx="8785795" cy="617454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3" name="Picture 2"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3991486396"/>
      </p:ext>
    </p:extLst>
  </p:cSld>
  <p:clrMapOvr>
    <a:masterClrMapping/>
  </p:clrMapOvr>
  <p:transition spd="med" advClick="0">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AsOne/>
      </p:bldGraphic>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12956" y="849495"/>
            <a:ext cx="8819535" cy="4862870"/>
          </a:xfrm>
          <a:prstGeom prst="rect">
            <a:avLst/>
          </a:prstGeom>
        </p:spPr>
        <p:txBody>
          <a:bodyPr wrap="square">
            <a:spAutoFit/>
          </a:bodyPr>
          <a:lstStyle/>
          <a:p>
            <a:pPr marL="914400" indent="-914400" algn="ctr">
              <a:buNone/>
            </a:pPr>
            <a:r>
              <a:rPr lang="en-US" sz="3200" b="1" i="1" u="sng" dirty="0">
                <a:solidFill>
                  <a:schemeClr val="accent2">
                    <a:lumMod val="50000"/>
                  </a:schemeClr>
                </a:solidFill>
              </a:rPr>
              <a:t>Physical Wellness</a:t>
            </a:r>
          </a:p>
          <a:p>
            <a:pPr marL="914400" indent="-914400">
              <a:buNone/>
            </a:pPr>
            <a:endParaRPr lang="en-US" sz="2000" b="1" i="1" u="sng" dirty="0">
              <a:solidFill>
                <a:schemeClr val="accent2">
                  <a:lumMod val="50000"/>
                </a:schemeClr>
              </a:solidFill>
            </a:endParaRPr>
          </a:p>
          <a:p>
            <a:pPr>
              <a:buNone/>
            </a:pPr>
            <a:r>
              <a:rPr lang="en-US" sz="2000" dirty="0">
                <a:solidFill>
                  <a:schemeClr val="accent2">
                    <a:lumMod val="50000"/>
                  </a:schemeClr>
                </a:solidFill>
              </a:rPr>
              <a:t>            The ability to maintain a healthy quality of life that allows us</a:t>
            </a:r>
          </a:p>
          <a:p>
            <a:pPr>
              <a:buNone/>
            </a:pPr>
            <a:r>
              <a:rPr lang="en-US" sz="2000" dirty="0">
                <a:solidFill>
                  <a:schemeClr val="accent2">
                    <a:lumMod val="50000"/>
                  </a:schemeClr>
                </a:solidFill>
              </a:rPr>
              <a:t>            to get through our daily activities without undue fatigue or</a:t>
            </a:r>
          </a:p>
          <a:p>
            <a:pPr>
              <a:buNone/>
            </a:pPr>
            <a:r>
              <a:rPr lang="en-US" sz="2000" dirty="0">
                <a:solidFill>
                  <a:schemeClr val="accent2">
                    <a:lumMod val="50000"/>
                  </a:schemeClr>
                </a:solidFill>
              </a:rPr>
              <a:t>            physical stress. The ability to recognize that our behaviors have</a:t>
            </a:r>
          </a:p>
          <a:p>
            <a:pPr>
              <a:buNone/>
            </a:pPr>
            <a:r>
              <a:rPr lang="en-US" sz="2000" dirty="0">
                <a:solidFill>
                  <a:schemeClr val="accent2">
                    <a:lumMod val="50000"/>
                  </a:schemeClr>
                </a:solidFill>
              </a:rPr>
              <a:t>            a significant impact on our wellness and adopting healthful</a:t>
            </a:r>
          </a:p>
          <a:p>
            <a:pPr>
              <a:buNone/>
            </a:pPr>
            <a:r>
              <a:rPr lang="en-US" sz="2000" dirty="0">
                <a:solidFill>
                  <a:schemeClr val="accent2">
                    <a:lumMod val="50000"/>
                  </a:schemeClr>
                </a:solidFill>
              </a:rPr>
              <a:t>            habits (routine check ups, a balanced diet, exercise, etc.) while</a:t>
            </a:r>
          </a:p>
          <a:p>
            <a:pPr>
              <a:buNone/>
            </a:pPr>
            <a:r>
              <a:rPr lang="en-US" sz="2000" dirty="0">
                <a:solidFill>
                  <a:schemeClr val="accent2">
                    <a:lumMod val="50000"/>
                  </a:schemeClr>
                </a:solidFill>
              </a:rPr>
              <a:t>            avoiding destructive habits (tobacco, drugs, alcohol, etc.) will</a:t>
            </a:r>
          </a:p>
          <a:p>
            <a:pPr>
              <a:buNone/>
            </a:pPr>
            <a:r>
              <a:rPr lang="en-US" sz="2000" dirty="0">
                <a:solidFill>
                  <a:schemeClr val="accent2">
                    <a:lumMod val="50000"/>
                  </a:schemeClr>
                </a:solidFill>
              </a:rPr>
              <a:t>            lead to optimal Physical Wellness.</a:t>
            </a:r>
          </a:p>
          <a:p>
            <a:pPr>
              <a:buNone/>
            </a:pPr>
            <a:endParaRPr lang="en-US" sz="2000" b="1" i="1" u="sng" dirty="0">
              <a:solidFill>
                <a:schemeClr val="accent2">
                  <a:lumMod val="50000"/>
                </a:schemeClr>
              </a:solidFill>
            </a:endParaRPr>
          </a:p>
          <a:p>
            <a:r>
              <a:rPr lang="en-US" sz="2000" dirty="0">
                <a:solidFill>
                  <a:schemeClr val="accent2">
                    <a:lumMod val="50000"/>
                  </a:schemeClr>
                </a:solidFill>
              </a:rPr>
              <a:t>           Coming back from the physical consequences of substance</a:t>
            </a:r>
          </a:p>
          <a:p>
            <a:r>
              <a:rPr lang="en-US" sz="2000" dirty="0">
                <a:solidFill>
                  <a:schemeClr val="accent2">
                    <a:lumMod val="50000"/>
                  </a:schemeClr>
                </a:solidFill>
              </a:rPr>
              <a:t>           abuse, coupled with mental health disorder, can be</a:t>
            </a:r>
          </a:p>
          <a:p>
            <a:r>
              <a:rPr lang="en-US" sz="2000" dirty="0">
                <a:solidFill>
                  <a:schemeClr val="accent2">
                    <a:lumMod val="50000"/>
                  </a:schemeClr>
                </a:solidFill>
              </a:rPr>
              <a:t>           extraordinarily exacting. It may take an individual many months</a:t>
            </a:r>
          </a:p>
          <a:p>
            <a:r>
              <a:rPr lang="en-US" sz="2000" dirty="0">
                <a:solidFill>
                  <a:schemeClr val="accent2">
                    <a:lumMod val="50000"/>
                  </a:schemeClr>
                </a:solidFill>
              </a:rPr>
              <a:t>           or years to restore his or her health following chronic addiction.</a:t>
            </a:r>
          </a:p>
          <a:p>
            <a:pPr marL="914400" indent="-914400">
              <a:buFont typeface="Wingdings" pitchFamily="2" charset="2"/>
              <a:buChar char="§"/>
            </a:pPr>
            <a:endParaRPr lang="en-US" dirty="0">
              <a:solidFill>
                <a:schemeClr val="accent2">
                  <a:lumMod val="50000"/>
                </a:schemeClr>
              </a:solidFill>
            </a:endParaRPr>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191056128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500"/>
                                        <p:tgtEl>
                                          <p:spTgt spid="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1" presetClass="entr" presetSubtype="0" fill="hold" nodeType="clickEffect">
                                  <p:stCondLst>
                                    <p:cond delay="0"/>
                                  </p:stCondLst>
                                  <p:childTnLst>
                                    <p:set>
                                      <p:cBhvr>
                                        <p:cTn id="11" dur="1" fill="hold">
                                          <p:stCondLst>
                                            <p:cond delay="0"/>
                                          </p:stCondLst>
                                        </p:cTn>
                                        <p:tgtEl>
                                          <p:spTgt spid="2">
                                            <p:txEl>
                                              <p:pRg st="2" end="2"/>
                                            </p:txEl>
                                          </p:spTgt>
                                        </p:tgtEl>
                                        <p:attrNameLst>
                                          <p:attrName>style.visibility</p:attrName>
                                        </p:attrNameLst>
                                      </p:cBhvr>
                                      <p:to>
                                        <p:strVal val="visible"/>
                                      </p:to>
                                    </p:set>
                                    <p:anim calcmode="lin" valueType="num">
                                      <p:cBhvr>
                                        <p:cTn id="12" dur="1000" fill="hold"/>
                                        <p:tgtEl>
                                          <p:spTgt spid="2">
                                            <p:txEl>
                                              <p:pRg st="2" end="2"/>
                                            </p:txEl>
                                          </p:spTgt>
                                        </p:tgtEl>
                                        <p:attrNameLst>
                                          <p:attrName>ppt_w</p:attrName>
                                        </p:attrNameLst>
                                      </p:cBhvr>
                                      <p:tavLst>
                                        <p:tav tm="0">
                                          <p:val>
                                            <p:fltVal val="0"/>
                                          </p:val>
                                        </p:tav>
                                        <p:tav tm="100000">
                                          <p:val>
                                            <p:strVal val="#ppt_w"/>
                                          </p:val>
                                        </p:tav>
                                      </p:tavLst>
                                    </p:anim>
                                    <p:anim calcmode="lin" valueType="num">
                                      <p:cBhvr>
                                        <p:cTn id="13" dur="1000" fill="hold"/>
                                        <p:tgtEl>
                                          <p:spTgt spid="2">
                                            <p:txEl>
                                              <p:pRg st="2" end="2"/>
                                            </p:txEl>
                                          </p:spTgt>
                                        </p:tgtEl>
                                        <p:attrNameLst>
                                          <p:attrName>ppt_h</p:attrName>
                                        </p:attrNameLst>
                                      </p:cBhvr>
                                      <p:tavLst>
                                        <p:tav tm="0">
                                          <p:val>
                                            <p:fltVal val="0"/>
                                          </p:val>
                                        </p:tav>
                                        <p:tav tm="100000">
                                          <p:val>
                                            <p:strVal val="#ppt_h"/>
                                          </p:val>
                                        </p:tav>
                                      </p:tavLst>
                                    </p:anim>
                                    <p:anim calcmode="lin" valueType="num">
                                      <p:cBhvr>
                                        <p:cTn id="14" dur="1000" fill="hold"/>
                                        <p:tgtEl>
                                          <p:spTgt spid="2">
                                            <p:txEl>
                                              <p:pRg st="2" end="2"/>
                                            </p:txEl>
                                          </p:spTgt>
                                        </p:tgtEl>
                                        <p:attrNameLst>
                                          <p:attrName>style.rotation</p:attrName>
                                        </p:attrNameLst>
                                      </p:cBhvr>
                                      <p:tavLst>
                                        <p:tav tm="0">
                                          <p:val>
                                            <p:fltVal val="90"/>
                                          </p:val>
                                        </p:tav>
                                        <p:tav tm="100000">
                                          <p:val>
                                            <p:fltVal val="0"/>
                                          </p:val>
                                        </p:tav>
                                      </p:tavLst>
                                    </p:anim>
                                    <p:animEffect transition="in" filter="fade">
                                      <p:cBhvr>
                                        <p:cTn id="15" dur="1000"/>
                                        <p:tgtEl>
                                          <p:spTgt spid="2">
                                            <p:txEl>
                                              <p:pRg st="2" end="2"/>
                                            </p:txEl>
                                          </p:spTgt>
                                        </p:tgtEl>
                                      </p:cBhvr>
                                    </p:animEffect>
                                  </p:childTnLst>
                                </p:cTn>
                              </p:par>
                              <p:par>
                                <p:cTn id="16" presetID="31" presetClass="entr" presetSubtype="0" fill="hold" nodeType="withEffect">
                                  <p:stCondLst>
                                    <p:cond delay="0"/>
                                  </p:stCondLst>
                                  <p:childTnLst>
                                    <p:set>
                                      <p:cBhvr>
                                        <p:cTn id="17" dur="1" fill="hold">
                                          <p:stCondLst>
                                            <p:cond delay="0"/>
                                          </p:stCondLst>
                                        </p:cTn>
                                        <p:tgtEl>
                                          <p:spTgt spid="2">
                                            <p:txEl>
                                              <p:pRg st="3" end="3"/>
                                            </p:txEl>
                                          </p:spTgt>
                                        </p:tgtEl>
                                        <p:attrNameLst>
                                          <p:attrName>style.visibility</p:attrName>
                                        </p:attrNameLst>
                                      </p:cBhvr>
                                      <p:to>
                                        <p:strVal val="visible"/>
                                      </p:to>
                                    </p:set>
                                    <p:anim calcmode="lin" valueType="num">
                                      <p:cBhvr>
                                        <p:cTn id="18" dur="1000" fill="hold"/>
                                        <p:tgtEl>
                                          <p:spTgt spid="2">
                                            <p:txEl>
                                              <p:pRg st="3" end="3"/>
                                            </p:txEl>
                                          </p:spTgt>
                                        </p:tgtEl>
                                        <p:attrNameLst>
                                          <p:attrName>ppt_w</p:attrName>
                                        </p:attrNameLst>
                                      </p:cBhvr>
                                      <p:tavLst>
                                        <p:tav tm="0">
                                          <p:val>
                                            <p:fltVal val="0"/>
                                          </p:val>
                                        </p:tav>
                                        <p:tav tm="100000">
                                          <p:val>
                                            <p:strVal val="#ppt_w"/>
                                          </p:val>
                                        </p:tav>
                                      </p:tavLst>
                                    </p:anim>
                                    <p:anim calcmode="lin" valueType="num">
                                      <p:cBhvr>
                                        <p:cTn id="19" dur="1000" fill="hold"/>
                                        <p:tgtEl>
                                          <p:spTgt spid="2">
                                            <p:txEl>
                                              <p:pRg st="3" end="3"/>
                                            </p:txEl>
                                          </p:spTgt>
                                        </p:tgtEl>
                                        <p:attrNameLst>
                                          <p:attrName>ppt_h</p:attrName>
                                        </p:attrNameLst>
                                      </p:cBhvr>
                                      <p:tavLst>
                                        <p:tav tm="0">
                                          <p:val>
                                            <p:fltVal val="0"/>
                                          </p:val>
                                        </p:tav>
                                        <p:tav tm="100000">
                                          <p:val>
                                            <p:strVal val="#ppt_h"/>
                                          </p:val>
                                        </p:tav>
                                      </p:tavLst>
                                    </p:anim>
                                    <p:anim calcmode="lin" valueType="num">
                                      <p:cBhvr>
                                        <p:cTn id="20" dur="1000" fill="hold"/>
                                        <p:tgtEl>
                                          <p:spTgt spid="2">
                                            <p:txEl>
                                              <p:pRg st="3" end="3"/>
                                            </p:txEl>
                                          </p:spTgt>
                                        </p:tgtEl>
                                        <p:attrNameLst>
                                          <p:attrName>style.rotation</p:attrName>
                                        </p:attrNameLst>
                                      </p:cBhvr>
                                      <p:tavLst>
                                        <p:tav tm="0">
                                          <p:val>
                                            <p:fltVal val="90"/>
                                          </p:val>
                                        </p:tav>
                                        <p:tav tm="100000">
                                          <p:val>
                                            <p:fltVal val="0"/>
                                          </p:val>
                                        </p:tav>
                                      </p:tavLst>
                                    </p:anim>
                                    <p:animEffect transition="in" filter="fade">
                                      <p:cBhvr>
                                        <p:cTn id="21" dur="1000"/>
                                        <p:tgtEl>
                                          <p:spTgt spid="2">
                                            <p:txEl>
                                              <p:pRg st="3" end="3"/>
                                            </p:txEl>
                                          </p:spTgt>
                                        </p:tgtEl>
                                      </p:cBhvr>
                                    </p:animEffect>
                                  </p:childTnLst>
                                </p:cTn>
                              </p:par>
                              <p:par>
                                <p:cTn id="22" presetID="31" presetClass="entr" presetSubtype="0" fill="hold" nodeType="withEffect">
                                  <p:stCondLst>
                                    <p:cond delay="0"/>
                                  </p:stCondLst>
                                  <p:childTnLst>
                                    <p:set>
                                      <p:cBhvr>
                                        <p:cTn id="23" dur="1" fill="hold">
                                          <p:stCondLst>
                                            <p:cond delay="0"/>
                                          </p:stCondLst>
                                        </p:cTn>
                                        <p:tgtEl>
                                          <p:spTgt spid="2">
                                            <p:txEl>
                                              <p:pRg st="4" end="4"/>
                                            </p:txEl>
                                          </p:spTgt>
                                        </p:tgtEl>
                                        <p:attrNameLst>
                                          <p:attrName>style.visibility</p:attrName>
                                        </p:attrNameLst>
                                      </p:cBhvr>
                                      <p:to>
                                        <p:strVal val="visible"/>
                                      </p:to>
                                    </p:set>
                                    <p:anim calcmode="lin" valueType="num">
                                      <p:cBhvr>
                                        <p:cTn id="24" dur="1000" fill="hold"/>
                                        <p:tgtEl>
                                          <p:spTgt spid="2">
                                            <p:txEl>
                                              <p:pRg st="4" end="4"/>
                                            </p:txEl>
                                          </p:spTgt>
                                        </p:tgtEl>
                                        <p:attrNameLst>
                                          <p:attrName>ppt_w</p:attrName>
                                        </p:attrNameLst>
                                      </p:cBhvr>
                                      <p:tavLst>
                                        <p:tav tm="0">
                                          <p:val>
                                            <p:fltVal val="0"/>
                                          </p:val>
                                        </p:tav>
                                        <p:tav tm="100000">
                                          <p:val>
                                            <p:strVal val="#ppt_w"/>
                                          </p:val>
                                        </p:tav>
                                      </p:tavLst>
                                    </p:anim>
                                    <p:anim calcmode="lin" valueType="num">
                                      <p:cBhvr>
                                        <p:cTn id="25" dur="1000" fill="hold"/>
                                        <p:tgtEl>
                                          <p:spTgt spid="2">
                                            <p:txEl>
                                              <p:pRg st="4" end="4"/>
                                            </p:txEl>
                                          </p:spTgt>
                                        </p:tgtEl>
                                        <p:attrNameLst>
                                          <p:attrName>ppt_h</p:attrName>
                                        </p:attrNameLst>
                                      </p:cBhvr>
                                      <p:tavLst>
                                        <p:tav tm="0">
                                          <p:val>
                                            <p:fltVal val="0"/>
                                          </p:val>
                                        </p:tav>
                                        <p:tav tm="100000">
                                          <p:val>
                                            <p:strVal val="#ppt_h"/>
                                          </p:val>
                                        </p:tav>
                                      </p:tavLst>
                                    </p:anim>
                                    <p:anim calcmode="lin" valueType="num">
                                      <p:cBhvr>
                                        <p:cTn id="26" dur="1000" fill="hold"/>
                                        <p:tgtEl>
                                          <p:spTgt spid="2">
                                            <p:txEl>
                                              <p:pRg st="4" end="4"/>
                                            </p:txEl>
                                          </p:spTgt>
                                        </p:tgtEl>
                                        <p:attrNameLst>
                                          <p:attrName>style.rotation</p:attrName>
                                        </p:attrNameLst>
                                      </p:cBhvr>
                                      <p:tavLst>
                                        <p:tav tm="0">
                                          <p:val>
                                            <p:fltVal val="90"/>
                                          </p:val>
                                        </p:tav>
                                        <p:tav tm="100000">
                                          <p:val>
                                            <p:fltVal val="0"/>
                                          </p:val>
                                        </p:tav>
                                      </p:tavLst>
                                    </p:anim>
                                    <p:animEffect transition="in" filter="fade">
                                      <p:cBhvr>
                                        <p:cTn id="27" dur="1000"/>
                                        <p:tgtEl>
                                          <p:spTgt spid="2">
                                            <p:txEl>
                                              <p:pRg st="4" end="4"/>
                                            </p:txEl>
                                          </p:spTgt>
                                        </p:tgtEl>
                                      </p:cBhvr>
                                    </p:animEffect>
                                  </p:childTnLst>
                                </p:cTn>
                              </p:par>
                              <p:par>
                                <p:cTn id="28" presetID="31" presetClass="entr" presetSubtype="0" fill="hold" nodeType="withEffect">
                                  <p:stCondLst>
                                    <p:cond delay="0"/>
                                  </p:stCondLst>
                                  <p:childTnLst>
                                    <p:set>
                                      <p:cBhvr>
                                        <p:cTn id="29" dur="1" fill="hold">
                                          <p:stCondLst>
                                            <p:cond delay="0"/>
                                          </p:stCondLst>
                                        </p:cTn>
                                        <p:tgtEl>
                                          <p:spTgt spid="2">
                                            <p:txEl>
                                              <p:pRg st="5" end="5"/>
                                            </p:txEl>
                                          </p:spTgt>
                                        </p:tgtEl>
                                        <p:attrNameLst>
                                          <p:attrName>style.visibility</p:attrName>
                                        </p:attrNameLst>
                                      </p:cBhvr>
                                      <p:to>
                                        <p:strVal val="visible"/>
                                      </p:to>
                                    </p:set>
                                    <p:anim calcmode="lin" valueType="num">
                                      <p:cBhvr>
                                        <p:cTn id="30" dur="1000" fill="hold"/>
                                        <p:tgtEl>
                                          <p:spTgt spid="2">
                                            <p:txEl>
                                              <p:pRg st="5" end="5"/>
                                            </p:txEl>
                                          </p:spTgt>
                                        </p:tgtEl>
                                        <p:attrNameLst>
                                          <p:attrName>ppt_w</p:attrName>
                                        </p:attrNameLst>
                                      </p:cBhvr>
                                      <p:tavLst>
                                        <p:tav tm="0">
                                          <p:val>
                                            <p:fltVal val="0"/>
                                          </p:val>
                                        </p:tav>
                                        <p:tav tm="100000">
                                          <p:val>
                                            <p:strVal val="#ppt_w"/>
                                          </p:val>
                                        </p:tav>
                                      </p:tavLst>
                                    </p:anim>
                                    <p:anim calcmode="lin" valueType="num">
                                      <p:cBhvr>
                                        <p:cTn id="31" dur="1000" fill="hold"/>
                                        <p:tgtEl>
                                          <p:spTgt spid="2">
                                            <p:txEl>
                                              <p:pRg st="5" end="5"/>
                                            </p:txEl>
                                          </p:spTgt>
                                        </p:tgtEl>
                                        <p:attrNameLst>
                                          <p:attrName>ppt_h</p:attrName>
                                        </p:attrNameLst>
                                      </p:cBhvr>
                                      <p:tavLst>
                                        <p:tav tm="0">
                                          <p:val>
                                            <p:fltVal val="0"/>
                                          </p:val>
                                        </p:tav>
                                        <p:tav tm="100000">
                                          <p:val>
                                            <p:strVal val="#ppt_h"/>
                                          </p:val>
                                        </p:tav>
                                      </p:tavLst>
                                    </p:anim>
                                    <p:anim calcmode="lin" valueType="num">
                                      <p:cBhvr>
                                        <p:cTn id="32" dur="1000" fill="hold"/>
                                        <p:tgtEl>
                                          <p:spTgt spid="2">
                                            <p:txEl>
                                              <p:pRg st="5" end="5"/>
                                            </p:txEl>
                                          </p:spTgt>
                                        </p:tgtEl>
                                        <p:attrNameLst>
                                          <p:attrName>style.rotation</p:attrName>
                                        </p:attrNameLst>
                                      </p:cBhvr>
                                      <p:tavLst>
                                        <p:tav tm="0">
                                          <p:val>
                                            <p:fltVal val="90"/>
                                          </p:val>
                                        </p:tav>
                                        <p:tav tm="100000">
                                          <p:val>
                                            <p:fltVal val="0"/>
                                          </p:val>
                                        </p:tav>
                                      </p:tavLst>
                                    </p:anim>
                                    <p:animEffect transition="in" filter="fade">
                                      <p:cBhvr>
                                        <p:cTn id="33" dur="1000"/>
                                        <p:tgtEl>
                                          <p:spTgt spid="2">
                                            <p:txEl>
                                              <p:pRg st="5" end="5"/>
                                            </p:txEl>
                                          </p:spTgt>
                                        </p:tgtEl>
                                      </p:cBhvr>
                                    </p:animEffect>
                                  </p:childTnLst>
                                </p:cTn>
                              </p:par>
                              <p:par>
                                <p:cTn id="34" presetID="31" presetClass="entr" presetSubtype="0" fill="hold" nodeType="withEffect">
                                  <p:stCondLst>
                                    <p:cond delay="0"/>
                                  </p:stCondLst>
                                  <p:childTnLst>
                                    <p:set>
                                      <p:cBhvr>
                                        <p:cTn id="35" dur="1" fill="hold">
                                          <p:stCondLst>
                                            <p:cond delay="0"/>
                                          </p:stCondLst>
                                        </p:cTn>
                                        <p:tgtEl>
                                          <p:spTgt spid="2">
                                            <p:txEl>
                                              <p:pRg st="6" end="6"/>
                                            </p:txEl>
                                          </p:spTgt>
                                        </p:tgtEl>
                                        <p:attrNameLst>
                                          <p:attrName>style.visibility</p:attrName>
                                        </p:attrNameLst>
                                      </p:cBhvr>
                                      <p:to>
                                        <p:strVal val="visible"/>
                                      </p:to>
                                    </p:set>
                                    <p:anim calcmode="lin" valueType="num">
                                      <p:cBhvr>
                                        <p:cTn id="36" dur="1000" fill="hold"/>
                                        <p:tgtEl>
                                          <p:spTgt spid="2">
                                            <p:txEl>
                                              <p:pRg st="6" end="6"/>
                                            </p:txEl>
                                          </p:spTgt>
                                        </p:tgtEl>
                                        <p:attrNameLst>
                                          <p:attrName>ppt_w</p:attrName>
                                        </p:attrNameLst>
                                      </p:cBhvr>
                                      <p:tavLst>
                                        <p:tav tm="0">
                                          <p:val>
                                            <p:fltVal val="0"/>
                                          </p:val>
                                        </p:tav>
                                        <p:tav tm="100000">
                                          <p:val>
                                            <p:strVal val="#ppt_w"/>
                                          </p:val>
                                        </p:tav>
                                      </p:tavLst>
                                    </p:anim>
                                    <p:anim calcmode="lin" valueType="num">
                                      <p:cBhvr>
                                        <p:cTn id="37" dur="1000" fill="hold"/>
                                        <p:tgtEl>
                                          <p:spTgt spid="2">
                                            <p:txEl>
                                              <p:pRg st="6" end="6"/>
                                            </p:txEl>
                                          </p:spTgt>
                                        </p:tgtEl>
                                        <p:attrNameLst>
                                          <p:attrName>ppt_h</p:attrName>
                                        </p:attrNameLst>
                                      </p:cBhvr>
                                      <p:tavLst>
                                        <p:tav tm="0">
                                          <p:val>
                                            <p:fltVal val="0"/>
                                          </p:val>
                                        </p:tav>
                                        <p:tav tm="100000">
                                          <p:val>
                                            <p:strVal val="#ppt_h"/>
                                          </p:val>
                                        </p:tav>
                                      </p:tavLst>
                                    </p:anim>
                                    <p:anim calcmode="lin" valueType="num">
                                      <p:cBhvr>
                                        <p:cTn id="38" dur="1000" fill="hold"/>
                                        <p:tgtEl>
                                          <p:spTgt spid="2">
                                            <p:txEl>
                                              <p:pRg st="6" end="6"/>
                                            </p:txEl>
                                          </p:spTgt>
                                        </p:tgtEl>
                                        <p:attrNameLst>
                                          <p:attrName>style.rotation</p:attrName>
                                        </p:attrNameLst>
                                      </p:cBhvr>
                                      <p:tavLst>
                                        <p:tav tm="0">
                                          <p:val>
                                            <p:fltVal val="90"/>
                                          </p:val>
                                        </p:tav>
                                        <p:tav tm="100000">
                                          <p:val>
                                            <p:fltVal val="0"/>
                                          </p:val>
                                        </p:tav>
                                      </p:tavLst>
                                    </p:anim>
                                    <p:animEffect transition="in" filter="fade">
                                      <p:cBhvr>
                                        <p:cTn id="39" dur="1000"/>
                                        <p:tgtEl>
                                          <p:spTgt spid="2">
                                            <p:txEl>
                                              <p:pRg st="6" end="6"/>
                                            </p:txEl>
                                          </p:spTgt>
                                        </p:tgtEl>
                                      </p:cBhvr>
                                    </p:animEffect>
                                  </p:childTnLst>
                                </p:cTn>
                              </p:par>
                              <p:par>
                                <p:cTn id="40" presetID="31" presetClass="entr" presetSubtype="0" fill="hold" nodeType="withEffect">
                                  <p:stCondLst>
                                    <p:cond delay="0"/>
                                  </p:stCondLst>
                                  <p:childTnLst>
                                    <p:set>
                                      <p:cBhvr>
                                        <p:cTn id="41" dur="1" fill="hold">
                                          <p:stCondLst>
                                            <p:cond delay="0"/>
                                          </p:stCondLst>
                                        </p:cTn>
                                        <p:tgtEl>
                                          <p:spTgt spid="2">
                                            <p:txEl>
                                              <p:pRg st="7" end="7"/>
                                            </p:txEl>
                                          </p:spTgt>
                                        </p:tgtEl>
                                        <p:attrNameLst>
                                          <p:attrName>style.visibility</p:attrName>
                                        </p:attrNameLst>
                                      </p:cBhvr>
                                      <p:to>
                                        <p:strVal val="visible"/>
                                      </p:to>
                                    </p:set>
                                    <p:anim calcmode="lin" valueType="num">
                                      <p:cBhvr>
                                        <p:cTn id="42" dur="1000" fill="hold"/>
                                        <p:tgtEl>
                                          <p:spTgt spid="2">
                                            <p:txEl>
                                              <p:pRg st="7" end="7"/>
                                            </p:txEl>
                                          </p:spTgt>
                                        </p:tgtEl>
                                        <p:attrNameLst>
                                          <p:attrName>ppt_w</p:attrName>
                                        </p:attrNameLst>
                                      </p:cBhvr>
                                      <p:tavLst>
                                        <p:tav tm="0">
                                          <p:val>
                                            <p:fltVal val="0"/>
                                          </p:val>
                                        </p:tav>
                                        <p:tav tm="100000">
                                          <p:val>
                                            <p:strVal val="#ppt_w"/>
                                          </p:val>
                                        </p:tav>
                                      </p:tavLst>
                                    </p:anim>
                                    <p:anim calcmode="lin" valueType="num">
                                      <p:cBhvr>
                                        <p:cTn id="43" dur="1000" fill="hold"/>
                                        <p:tgtEl>
                                          <p:spTgt spid="2">
                                            <p:txEl>
                                              <p:pRg st="7" end="7"/>
                                            </p:txEl>
                                          </p:spTgt>
                                        </p:tgtEl>
                                        <p:attrNameLst>
                                          <p:attrName>ppt_h</p:attrName>
                                        </p:attrNameLst>
                                      </p:cBhvr>
                                      <p:tavLst>
                                        <p:tav tm="0">
                                          <p:val>
                                            <p:fltVal val="0"/>
                                          </p:val>
                                        </p:tav>
                                        <p:tav tm="100000">
                                          <p:val>
                                            <p:strVal val="#ppt_h"/>
                                          </p:val>
                                        </p:tav>
                                      </p:tavLst>
                                    </p:anim>
                                    <p:anim calcmode="lin" valueType="num">
                                      <p:cBhvr>
                                        <p:cTn id="44" dur="1000" fill="hold"/>
                                        <p:tgtEl>
                                          <p:spTgt spid="2">
                                            <p:txEl>
                                              <p:pRg st="7" end="7"/>
                                            </p:txEl>
                                          </p:spTgt>
                                        </p:tgtEl>
                                        <p:attrNameLst>
                                          <p:attrName>style.rotation</p:attrName>
                                        </p:attrNameLst>
                                      </p:cBhvr>
                                      <p:tavLst>
                                        <p:tav tm="0">
                                          <p:val>
                                            <p:fltVal val="90"/>
                                          </p:val>
                                        </p:tav>
                                        <p:tav tm="100000">
                                          <p:val>
                                            <p:fltVal val="0"/>
                                          </p:val>
                                        </p:tav>
                                      </p:tavLst>
                                    </p:anim>
                                    <p:animEffect transition="in" filter="fade">
                                      <p:cBhvr>
                                        <p:cTn id="45" dur="1000"/>
                                        <p:tgtEl>
                                          <p:spTgt spid="2">
                                            <p:txEl>
                                              <p:pRg st="7" end="7"/>
                                            </p:txEl>
                                          </p:spTgt>
                                        </p:tgtEl>
                                      </p:cBhvr>
                                    </p:animEffect>
                                  </p:childTnLst>
                                </p:cTn>
                              </p:par>
                              <p:par>
                                <p:cTn id="46" presetID="31" presetClass="entr" presetSubtype="0" fill="hold" nodeType="withEffect">
                                  <p:stCondLst>
                                    <p:cond delay="0"/>
                                  </p:stCondLst>
                                  <p:childTnLst>
                                    <p:set>
                                      <p:cBhvr>
                                        <p:cTn id="47" dur="1" fill="hold">
                                          <p:stCondLst>
                                            <p:cond delay="0"/>
                                          </p:stCondLst>
                                        </p:cTn>
                                        <p:tgtEl>
                                          <p:spTgt spid="2">
                                            <p:txEl>
                                              <p:pRg st="8" end="8"/>
                                            </p:txEl>
                                          </p:spTgt>
                                        </p:tgtEl>
                                        <p:attrNameLst>
                                          <p:attrName>style.visibility</p:attrName>
                                        </p:attrNameLst>
                                      </p:cBhvr>
                                      <p:to>
                                        <p:strVal val="visible"/>
                                      </p:to>
                                    </p:set>
                                    <p:anim calcmode="lin" valueType="num">
                                      <p:cBhvr>
                                        <p:cTn id="48" dur="1000" fill="hold"/>
                                        <p:tgtEl>
                                          <p:spTgt spid="2">
                                            <p:txEl>
                                              <p:pRg st="8" end="8"/>
                                            </p:txEl>
                                          </p:spTgt>
                                        </p:tgtEl>
                                        <p:attrNameLst>
                                          <p:attrName>ppt_w</p:attrName>
                                        </p:attrNameLst>
                                      </p:cBhvr>
                                      <p:tavLst>
                                        <p:tav tm="0">
                                          <p:val>
                                            <p:fltVal val="0"/>
                                          </p:val>
                                        </p:tav>
                                        <p:tav tm="100000">
                                          <p:val>
                                            <p:strVal val="#ppt_w"/>
                                          </p:val>
                                        </p:tav>
                                      </p:tavLst>
                                    </p:anim>
                                    <p:anim calcmode="lin" valueType="num">
                                      <p:cBhvr>
                                        <p:cTn id="49" dur="1000" fill="hold"/>
                                        <p:tgtEl>
                                          <p:spTgt spid="2">
                                            <p:txEl>
                                              <p:pRg st="8" end="8"/>
                                            </p:txEl>
                                          </p:spTgt>
                                        </p:tgtEl>
                                        <p:attrNameLst>
                                          <p:attrName>ppt_h</p:attrName>
                                        </p:attrNameLst>
                                      </p:cBhvr>
                                      <p:tavLst>
                                        <p:tav tm="0">
                                          <p:val>
                                            <p:fltVal val="0"/>
                                          </p:val>
                                        </p:tav>
                                        <p:tav tm="100000">
                                          <p:val>
                                            <p:strVal val="#ppt_h"/>
                                          </p:val>
                                        </p:tav>
                                      </p:tavLst>
                                    </p:anim>
                                    <p:anim calcmode="lin" valueType="num">
                                      <p:cBhvr>
                                        <p:cTn id="50" dur="1000" fill="hold"/>
                                        <p:tgtEl>
                                          <p:spTgt spid="2">
                                            <p:txEl>
                                              <p:pRg st="8" end="8"/>
                                            </p:txEl>
                                          </p:spTgt>
                                        </p:tgtEl>
                                        <p:attrNameLst>
                                          <p:attrName>style.rotation</p:attrName>
                                        </p:attrNameLst>
                                      </p:cBhvr>
                                      <p:tavLst>
                                        <p:tav tm="0">
                                          <p:val>
                                            <p:fltVal val="90"/>
                                          </p:val>
                                        </p:tav>
                                        <p:tav tm="100000">
                                          <p:val>
                                            <p:fltVal val="0"/>
                                          </p:val>
                                        </p:tav>
                                      </p:tavLst>
                                    </p:anim>
                                    <p:animEffect transition="in" filter="fade">
                                      <p:cBhvr>
                                        <p:cTn id="51" dur="1000"/>
                                        <p:tgtEl>
                                          <p:spTgt spid="2">
                                            <p:txEl>
                                              <p:pRg st="8" end="8"/>
                                            </p:txEl>
                                          </p:spTgt>
                                        </p:tgtEl>
                                      </p:cBhvr>
                                    </p:animEffect>
                                  </p:childTnLst>
                                </p:cTn>
                              </p:par>
                              <p:par>
                                <p:cTn id="52" presetID="31" presetClass="entr" presetSubtype="0" fill="hold" nodeType="withEffect">
                                  <p:stCondLst>
                                    <p:cond delay="0"/>
                                  </p:stCondLst>
                                  <p:childTnLst>
                                    <p:set>
                                      <p:cBhvr>
                                        <p:cTn id="53" dur="1" fill="hold">
                                          <p:stCondLst>
                                            <p:cond delay="0"/>
                                          </p:stCondLst>
                                        </p:cTn>
                                        <p:tgtEl>
                                          <p:spTgt spid="2">
                                            <p:txEl>
                                              <p:pRg st="10" end="10"/>
                                            </p:txEl>
                                          </p:spTgt>
                                        </p:tgtEl>
                                        <p:attrNameLst>
                                          <p:attrName>style.visibility</p:attrName>
                                        </p:attrNameLst>
                                      </p:cBhvr>
                                      <p:to>
                                        <p:strVal val="visible"/>
                                      </p:to>
                                    </p:set>
                                    <p:anim calcmode="lin" valueType="num">
                                      <p:cBhvr>
                                        <p:cTn id="54" dur="1000" fill="hold"/>
                                        <p:tgtEl>
                                          <p:spTgt spid="2">
                                            <p:txEl>
                                              <p:pRg st="10" end="10"/>
                                            </p:txEl>
                                          </p:spTgt>
                                        </p:tgtEl>
                                        <p:attrNameLst>
                                          <p:attrName>ppt_w</p:attrName>
                                        </p:attrNameLst>
                                      </p:cBhvr>
                                      <p:tavLst>
                                        <p:tav tm="0">
                                          <p:val>
                                            <p:fltVal val="0"/>
                                          </p:val>
                                        </p:tav>
                                        <p:tav tm="100000">
                                          <p:val>
                                            <p:strVal val="#ppt_w"/>
                                          </p:val>
                                        </p:tav>
                                      </p:tavLst>
                                    </p:anim>
                                    <p:anim calcmode="lin" valueType="num">
                                      <p:cBhvr>
                                        <p:cTn id="55" dur="1000" fill="hold"/>
                                        <p:tgtEl>
                                          <p:spTgt spid="2">
                                            <p:txEl>
                                              <p:pRg st="10" end="10"/>
                                            </p:txEl>
                                          </p:spTgt>
                                        </p:tgtEl>
                                        <p:attrNameLst>
                                          <p:attrName>ppt_h</p:attrName>
                                        </p:attrNameLst>
                                      </p:cBhvr>
                                      <p:tavLst>
                                        <p:tav tm="0">
                                          <p:val>
                                            <p:fltVal val="0"/>
                                          </p:val>
                                        </p:tav>
                                        <p:tav tm="100000">
                                          <p:val>
                                            <p:strVal val="#ppt_h"/>
                                          </p:val>
                                        </p:tav>
                                      </p:tavLst>
                                    </p:anim>
                                    <p:anim calcmode="lin" valueType="num">
                                      <p:cBhvr>
                                        <p:cTn id="56" dur="1000" fill="hold"/>
                                        <p:tgtEl>
                                          <p:spTgt spid="2">
                                            <p:txEl>
                                              <p:pRg st="10" end="10"/>
                                            </p:txEl>
                                          </p:spTgt>
                                        </p:tgtEl>
                                        <p:attrNameLst>
                                          <p:attrName>style.rotation</p:attrName>
                                        </p:attrNameLst>
                                      </p:cBhvr>
                                      <p:tavLst>
                                        <p:tav tm="0">
                                          <p:val>
                                            <p:fltVal val="90"/>
                                          </p:val>
                                        </p:tav>
                                        <p:tav tm="100000">
                                          <p:val>
                                            <p:fltVal val="0"/>
                                          </p:val>
                                        </p:tav>
                                      </p:tavLst>
                                    </p:anim>
                                    <p:animEffect transition="in" filter="fade">
                                      <p:cBhvr>
                                        <p:cTn id="57" dur="1000"/>
                                        <p:tgtEl>
                                          <p:spTgt spid="2">
                                            <p:txEl>
                                              <p:pRg st="10" end="10"/>
                                            </p:txEl>
                                          </p:spTgt>
                                        </p:tgtEl>
                                      </p:cBhvr>
                                    </p:animEffect>
                                  </p:childTnLst>
                                </p:cTn>
                              </p:par>
                              <p:par>
                                <p:cTn id="58" presetID="31" presetClass="entr" presetSubtype="0" fill="hold" nodeType="withEffect">
                                  <p:stCondLst>
                                    <p:cond delay="0"/>
                                  </p:stCondLst>
                                  <p:childTnLst>
                                    <p:set>
                                      <p:cBhvr>
                                        <p:cTn id="59" dur="1" fill="hold">
                                          <p:stCondLst>
                                            <p:cond delay="0"/>
                                          </p:stCondLst>
                                        </p:cTn>
                                        <p:tgtEl>
                                          <p:spTgt spid="2">
                                            <p:txEl>
                                              <p:pRg st="11" end="11"/>
                                            </p:txEl>
                                          </p:spTgt>
                                        </p:tgtEl>
                                        <p:attrNameLst>
                                          <p:attrName>style.visibility</p:attrName>
                                        </p:attrNameLst>
                                      </p:cBhvr>
                                      <p:to>
                                        <p:strVal val="visible"/>
                                      </p:to>
                                    </p:set>
                                    <p:anim calcmode="lin" valueType="num">
                                      <p:cBhvr>
                                        <p:cTn id="60" dur="1000" fill="hold"/>
                                        <p:tgtEl>
                                          <p:spTgt spid="2">
                                            <p:txEl>
                                              <p:pRg st="11" end="11"/>
                                            </p:txEl>
                                          </p:spTgt>
                                        </p:tgtEl>
                                        <p:attrNameLst>
                                          <p:attrName>ppt_w</p:attrName>
                                        </p:attrNameLst>
                                      </p:cBhvr>
                                      <p:tavLst>
                                        <p:tav tm="0">
                                          <p:val>
                                            <p:fltVal val="0"/>
                                          </p:val>
                                        </p:tav>
                                        <p:tav tm="100000">
                                          <p:val>
                                            <p:strVal val="#ppt_w"/>
                                          </p:val>
                                        </p:tav>
                                      </p:tavLst>
                                    </p:anim>
                                    <p:anim calcmode="lin" valueType="num">
                                      <p:cBhvr>
                                        <p:cTn id="61" dur="1000" fill="hold"/>
                                        <p:tgtEl>
                                          <p:spTgt spid="2">
                                            <p:txEl>
                                              <p:pRg st="11" end="11"/>
                                            </p:txEl>
                                          </p:spTgt>
                                        </p:tgtEl>
                                        <p:attrNameLst>
                                          <p:attrName>ppt_h</p:attrName>
                                        </p:attrNameLst>
                                      </p:cBhvr>
                                      <p:tavLst>
                                        <p:tav tm="0">
                                          <p:val>
                                            <p:fltVal val="0"/>
                                          </p:val>
                                        </p:tav>
                                        <p:tav tm="100000">
                                          <p:val>
                                            <p:strVal val="#ppt_h"/>
                                          </p:val>
                                        </p:tav>
                                      </p:tavLst>
                                    </p:anim>
                                    <p:anim calcmode="lin" valueType="num">
                                      <p:cBhvr>
                                        <p:cTn id="62" dur="1000" fill="hold"/>
                                        <p:tgtEl>
                                          <p:spTgt spid="2">
                                            <p:txEl>
                                              <p:pRg st="11" end="11"/>
                                            </p:txEl>
                                          </p:spTgt>
                                        </p:tgtEl>
                                        <p:attrNameLst>
                                          <p:attrName>style.rotation</p:attrName>
                                        </p:attrNameLst>
                                      </p:cBhvr>
                                      <p:tavLst>
                                        <p:tav tm="0">
                                          <p:val>
                                            <p:fltVal val="90"/>
                                          </p:val>
                                        </p:tav>
                                        <p:tav tm="100000">
                                          <p:val>
                                            <p:fltVal val="0"/>
                                          </p:val>
                                        </p:tav>
                                      </p:tavLst>
                                    </p:anim>
                                    <p:animEffect transition="in" filter="fade">
                                      <p:cBhvr>
                                        <p:cTn id="63" dur="1000"/>
                                        <p:tgtEl>
                                          <p:spTgt spid="2">
                                            <p:txEl>
                                              <p:pRg st="11" end="11"/>
                                            </p:txEl>
                                          </p:spTgt>
                                        </p:tgtEl>
                                      </p:cBhvr>
                                    </p:animEffect>
                                  </p:childTnLst>
                                </p:cTn>
                              </p:par>
                              <p:par>
                                <p:cTn id="64" presetID="31" presetClass="entr" presetSubtype="0" fill="hold" nodeType="withEffect">
                                  <p:stCondLst>
                                    <p:cond delay="0"/>
                                  </p:stCondLst>
                                  <p:childTnLst>
                                    <p:set>
                                      <p:cBhvr>
                                        <p:cTn id="65" dur="1" fill="hold">
                                          <p:stCondLst>
                                            <p:cond delay="0"/>
                                          </p:stCondLst>
                                        </p:cTn>
                                        <p:tgtEl>
                                          <p:spTgt spid="2">
                                            <p:txEl>
                                              <p:pRg st="12" end="12"/>
                                            </p:txEl>
                                          </p:spTgt>
                                        </p:tgtEl>
                                        <p:attrNameLst>
                                          <p:attrName>style.visibility</p:attrName>
                                        </p:attrNameLst>
                                      </p:cBhvr>
                                      <p:to>
                                        <p:strVal val="visible"/>
                                      </p:to>
                                    </p:set>
                                    <p:anim calcmode="lin" valueType="num">
                                      <p:cBhvr>
                                        <p:cTn id="66" dur="1000" fill="hold"/>
                                        <p:tgtEl>
                                          <p:spTgt spid="2">
                                            <p:txEl>
                                              <p:pRg st="12" end="12"/>
                                            </p:txEl>
                                          </p:spTgt>
                                        </p:tgtEl>
                                        <p:attrNameLst>
                                          <p:attrName>ppt_w</p:attrName>
                                        </p:attrNameLst>
                                      </p:cBhvr>
                                      <p:tavLst>
                                        <p:tav tm="0">
                                          <p:val>
                                            <p:fltVal val="0"/>
                                          </p:val>
                                        </p:tav>
                                        <p:tav tm="100000">
                                          <p:val>
                                            <p:strVal val="#ppt_w"/>
                                          </p:val>
                                        </p:tav>
                                      </p:tavLst>
                                    </p:anim>
                                    <p:anim calcmode="lin" valueType="num">
                                      <p:cBhvr>
                                        <p:cTn id="67" dur="1000" fill="hold"/>
                                        <p:tgtEl>
                                          <p:spTgt spid="2">
                                            <p:txEl>
                                              <p:pRg st="12" end="12"/>
                                            </p:txEl>
                                          </p:spTgt>
                                        </p:tgtEl>
                                        <p:attrNameLst>
                                          <p:attrName>ppt_h</p:attrName>
                                        </p:attrNameLst>
                                      </p:cBhvr>
                                      <p:tavLst>
                                        <p:tav tm="0">
                                          <p:val>
                                            <p:fltVal val="0"/>
                                          </p:val>
                                        </p:tav>
                                        <p:tav tm="100000">
                                          <p:val>
                                            <p:strVal val="#ppt_h"/>
                                          </p:val>
                                        </p:tav>
                                      </p:tavLst>
                                    </p:anim>
                                    <p:anim calcmode="lin" valueType="num">
                                      <p:cBhvr>
                                        <p:cTn id="68" dur="1000" fill="hold"/>
                                        <p:tgtEl>
                                          <p:spTgt spid="2">
                                            <p:txEl>
                                              <p:pRg st="12" end="12"/>
                                            </p:txEl>
                                          </p:spTgt>
                                        </p:tgtEl>
                                        <p:attrNameLst>
                                          <p:attrName>style.rotation</p:attrName>
                                        </p:attrNameLst>
                                      </p:cBhvr>
                                      <p:tavLst>
                                        <p:tav tm="0">
                                          <p:val>
                                            <p:fltVal val="90"/>
                                          </p:val>
                                        </p:tav>
                                        <p:tav tm="100000">
                                          <p:val>
                                            <p:fltVal val="0"/>
                                          </p:val>
                                        </p:tav>
                                      </p:tavLst>
                                    </p:anim>
                                    <p:animEffect transition="in" filter="fade">
                                      <p:cBhvr>
                                        <p:cTn id="69" dur="1000"/>
                                        <p:tgtEl>
                                          <p:spTgt spid="2">
                                            <p:txEl>
                                              <p:pRg st="12" end="12"/>
                                            </p:txEl>
                                          </p:spTgt>
                                        </p:tgtEl>
                                      </p:cBhvr>
                                    </p:animEffect>
                                  </p:childTnLst>
                                </p:cTn>
                              </p:par>
                              <p:par>
                                <p:cTn id="70" presetID="31" presetClass="entr" presetSubtype="0" fill="hold" nodeType="withEffect">
                                  <p:stCondLst>
                                    <p:cond delay="0"/>
                                  </p:stCondLst>
                                  <p:childTnLst>
                                    <p:set>
                                      <p:cBhvr>
                                        <p:cTn id="71" dur="1" fill="hold">
                                          <p:stCondLst>
                                            <p:cond delay="0"/>
                                          </p:stCondLst>
                                        </p:cTn>
                                        <p:tgtEl>
                                          <p:spTgt spid="2">
                                            <p:txEl>
                                              <p:pRg st="13" end="13"/>
                                            </p:txEl>
                                          </p:spTgt>
                                        </p:tgtEl>
                                        <p:attrNameLst>
                                          <p:attrName>style.visibility</p:attrName>
                                        </p:attrNameLst>
                                      </p:cBhvr>
                                      <p:to>
                                        <p:strVal val="visible"/>
                                      </p:to>
                                    </p:set>
                                    <p:anim calcmode="lin" valueType="num">
                                      <p:cBhvr>
                                        <p:cTn id="72" dur="1000" fill="hold"/>
                                        <p:tgtEl>
                                          <p:spTgt spid="2">
                                            <p:txEl>
                                              <p:pRg st="13" end="13"/>
                                            </p:txEl>
                                          </p:spTgt>
                                        </p:tgtEl>
                                        <p:attrNameLst>
                                          <p:attrName>ppt_w</p:attrName>
                                        </p:attrNameLst>
                                      </p:cBhvr>
                                      <p:tavLst>
                                        <p:tav tm="0">
                                          <p:val>
                                            <p:fltVal val="0"/>
                                          </p:val>
                                        </p:tav>
                                        <p:tav tm="100000">
                                          <p:val>
                                            <p:strVal val="#ppt_w"/>
                                          </p:val>
                                        </p:tav>
                                      </p:tavLst>
                                    </p:anim>
                                    <p:anim calcmode="lin" valueType="num">
                                      <p:cBhvr>
                                        <p:cTn id="73" dur="1000" fill="hold"/>
                                        <p:tgtEl>
                                          <p:spTgt spid="2">
                                            <p:txEl>
                                              <p:pRg st="13" end="13"/>
                                            </p:txEl>
                                          </p:spTgt>
                                        </p:tgtEl>
                                        <p:attrNameLst>
                                          <p:attrName>ppt_h</p:attrName>
                                        </p:attrNameLst>
                                      </p:cBhvr>
                                      <p:tavLst>
                                        <p:tav tm="0">
                                          <p:val>
                                            <p:fltVal val="0"/>
                                          </p:val>
                                        </p:tav>
                                        <p:tav tm="100000">
                                          <p:val>
                                            <p:strVal val="#ppt_h"/>
                                          </p:val>
                                        </p:tav>
                                      </p:tavLst>
                                    </p:anim>
                                    <p:anim calcmode="lin" valueType="num">
                                      <p:cBhvr>
                                        <p:cTn id="74" dur="1000" fill="hold"/>
                                        <p:tgtEl>
                                          <p:spTgt spid="2">
                                            <p:txEl>
                                              <p:pRg st="13" end="13"/>
                                            </p:txEl>
                                          </p:spTgt>
                                        </p:tgtEl>
                                        <p:attrNameLst>
                                          <p:attrName>style.rotation</p:attrName>
                                        </p:attrNameLst>
                                      </p:cBhvr>
                                      <p:tavLst>
                                        <p:tav tm="0">
                                          <p:val>
                                            <p:fltVal val="90"/>
                                          </p:val>
                                        </p:tav>
                                        <p:tav tm="100000">
                                          <p:val>
                                            <p:fltVal val="0"/>
                                          </p:val>
                                        </p:tav>
                                      </p:tavLst>
                                    </p:anim>
                                    <p:animEffect transition="in" filter="fade">
                                      <p:cBhvr>
                                        <p:cTn id="75" dur="1000"/>
                                        <p:tgtEl>
                                          <p:spTgt spid="2">
                                            <p:txEl>
                                              <p:pRg st="13" end="1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Straight Connector 9">
            <a:extLst>
              <a:ext uri="{FF2B5EF4-FFF2-40B4-BE49-F238E27FC236}">
                <a16:creationId xmlns:a16="http://schemas.microsoft.com/office/drawing/2014/main" id="{0B5F7E3B-C5F1-40E0-A491-558BAFBC112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241804" y="1460500"/>
            <a:ext cx="0" cy="3937000"/>
          </a:xfrm>
          <a:prstGeom prst="line">
            <a:avLst/>
          </a:prstGeom>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a:xfrm>
            <a:off x="230512" y="654406"/>
            <a:ext cx="3367359" cy="5224724"/>
          </a:xfrm>
        </p:spPr>
        <p:txBody>
          <a:bodyPr anchor="ctr">
            <a:normAutofit/>
          </a:bodyPr>
          <a:lstStyle/>
          <a:p>
            <a:pPr marL="514350" indent="-514350" algn="ctr"/>
            <a:r>
              <a:rPr lang="en-US" b="1" dirty="0"/>
              <a:t>    Anxiety  disorders</a:t>
            </a:r>
            <a:br>
              <a:rPr lang="en-US" dirty="0"/>
            </a:br>
            <a:endParaRPr lang="en-US" dirty="0"/>
          </a:p>
        </p:txBody>
      </p:sp>
      <p:sp>
        <p:nvSpPr>
          <p:cNvPr id="3" name="Content Placeholder 2"/>
          <p:cNvSpPr>
            <a:spLocks noGrp="1"/>
          </p:cNvSpPr>
          <p:nvPr>
            <p:ph idx="1"/>
          </p:nvPr>
        </p:nvSpPr>
        <p:spPr>
          <a:xfrm>
            <a:off x="4079108" y="1185347"/>
            <a:ext cx="5817060" cy="5224724"/>
          </a:xfrm>
        </p:spPr>
        <p:txBody>
          <a:bodyPr anchor="ctr">
            <a:normAutofit/>
          </a:bodyPr>
          <a:lstStyle/>
          <a:p>
            <a:pPr marL="514350" indent="-514350">
              <a:buNone/>
            </a:pPr>
            <a:r>
              <a:rPr lang="en-US" sz="2000" b="1" dirty="0">
                <a:solidFill>
                  <a:schemeClr val="accent2">
                    <a:lumMod val="75000"/>
                  </a:schemeClr>
                </a:solidFill>
              </a:rPr>
              <a:t>       </a:t>
            </a:r>
            <a:r>
              <a:rPr lang="en-US" sz="2400" b="1" dirty="0">
                <a:solidFill>
                  <a:schemeClr val="accent2">
                    <a:lumMod val="75000"/>
                  </a:schemeClr>
                </a:solidFill>
              </a:rPr>
              <a:t>Anxiety disorders </a:t>
            </a:r>
            <a:r>
              <a:rPr lang="en-US" sz="2400" dirty="0">
                <a:solidFill>
                  <a:schemeClr val="accent2">
                    <a:lumMod val="75000"/>
                  </a:schemeClr>
                </a:solidFill>
              </a:rPr>
              <a:t>are characterized by the apprehensive </a:t>
            </a:r>
            <a:r>
              <a:rPr lang="en-US" sz="2400" b="1" dirty="0">
                <a:solidFill>
                  <a:schemeClr val="accent2">
                    <a:lumMod val="75000"/>
                  </a:schemeClr>
                </a:solidFill>
              </a:rPr>
              <a:t>anticipation of future danger or misfortune</a:t>
            </a:r>
            <a:r>
              <a:rPr lang="en-US" sz="2400" dirty="0">
                <a:solidFill>
                  <a:schemeClr val="accent2">
                    <a:lumMod val="75000"/>
                  </a:schemeClr>
                </a:solidFill>
              </a:rPr>
              <a:t>. </a:t>
            </a:r>
          </a:p>
          <a:p>
            <a:pPr marL="514350" indent="-514350">
              <a:buNone/>
            </a:pPr>
            <a:endParaRPr lang="en-US" sz="2400" dirty="0">
              <a:solidFill>
                <a:schemeClr val="accent2">
                  <a:lumMod val="75000"/>
                </a:schemeClr>
              </a:solidFill>
            </a:endParaRPr>
          </a:p>
          <a:p>
            <a:pPr marL="514350" indent="-514350">
              <a:buNone/>
            </a:pPr>
            <a:r>
              <a:rPr lang="en-US" sz="2400" dirty="0">
                <a:solidFill>
                  <a:schemeClr val="accent2">
                    <a:lumMod val="75000"/>
                  </a:schemeClr>
                </a:solidFill>
              </a:rPr>
              <a:t>      They are accompanied by symptoms of tension which can have </a:t>
            </a:r>
            <a:r>
              <a:rPr lang="en-US" sz="2400" b="1" u="sng" dirty="0">
                <a:solidFill>
                  <a:schemeClr val="accent2">
                    <a:lumMod val="75000"/>
                  </a:schemeClr>
                </a:solidFill>
              </a:rPr>
              <a:t>psychological or physiological manifestations </a:t>
            </a:r>
            <a:r>
              <a:rPr lang="en-US" sz="2400" dirty="0">
                <a:solidFill>
                  <a:schemeClr val="accent2">
                    <a:lumMod val="75000"/>
                  </a:schemeClr>
                </a:solidFill>
              </a:rPr>
              <a:t>or a state of dysphonia-unhappiness that is difficult to bear. </a:t>
            </a:r>
          </a:p>
          <a:p>
            <a:pPr marL="514350" indent="-514350">
              <a:buNone/>
            </a:pPr>
            <a:endParaRPr lang="en-US" sz="2000" dirty="0">
              <a:solidFill>
                <a:schemeClr val="accent2">
                  <a:lumMod val="75000"/>
                </a:schemeClr>
              </a:solidFill>
            </a:endParaRPr>
          </a:p>
          <a:p>
            <a:pPr marL="0" indent="0">
              <a:buNone/>
            </a:pPr>
            <a:endParaRPr lang="en-US" dirty="0"/>
          </a:p>
        </p:txBody>
      </p:sp>
      <p:pic>
        <p:nvPicPr>
          <p:cNvPr id="5" name="Picture 4"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8245358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grpId="0" nodeType="click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fade">
                                      <p:cBhvr>
                                        <p:cTn id="11" dur="500"/>
                                        <p:tgtEl>
                                          <p:spTgt spid="3">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fade">
                                      <p:cBhvr>
                                        <p:cTn id="16"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ontent Placeholder 2">
            <a:extLst>
              <a:ext uri="{FF2B5EF4-FFF2-40B4-BE49-F238E27FC236}">
                <a16:creationId xmlns:a16="http://schemas.microsoft.com/office/drawing/2014/main" id="{86A6F5C9-713D-4407-8402-99055968CC49}"/>
              </a:ext>
            </a:extLst>
          </p:cNvPr>
          <p:cNvGraphicFramePr>
            <a:graphicFrameLocks noGrp="1"/>
          </p:cNvGraphicFramePr>
          <p:nvPr>
            <p:ph idx="4294967295"/>
            <p:extLst>
              <p:ext uri="{D42A27DB-BD31-4B8C-83A1-F6EECF244321}">
                <p14:modId xmlns:p14="http://schemas.microsoft.com/office/powerpoint/2010/main" val="2044926518"/>
              </p:ext>
            </p:extLst>
          </p:nvPr>
        </p:nvGraphicFramePr>
        <p:xfrm>
          <a:off x="324464" y="657174"/>
          <a:ext cx="9100881" cy="479972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20" name="Picture 19"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157662738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AsOne/>
      </p:bldGraphic>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D920209C-E85B-4D6F-A56F-724F5ADA811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26" name="Straight Connector 25">
              <a:extLst>
                <a:ext uri="{FF2B5EF4-FFF2-40B4-BE49-F238E27FC236}">
                  <a16:creationId xmlns:a16="http://schemas.microsoft.com/office/drawing/2014/main" id="{9125522E-1DFD-4F78-912B-B922A2D39DAE}"/>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FDA72C10-FE9D-49B3-80CB-A7EE8BCB38F9}"/>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28" name="Rectangle 23">
              <a:extLst>
                <a:ext uri="{FF2B5EF4-FFF2-40B4-BE49-F238E27FC236}">
                  <a16:creationId xmlns:a16="http://schemas.microsoft.com/office/drawing/2014/main" id="{6E7DF470-1055-45E4-AB9D-11E42EC538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9" name="Rectangle 25">
              <a:extLst>
                <a:ext uri="{FF2B5EF4-FFF2-40B4-BE49-F238E27FC236}">
                  <a16:creationId xmlns:a16="http://schemas.microsoft.com/office/drawing/2014/main" id="{6AA35CFF-3837-4B7F-B875-718AC2E14EE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0" name="Isosceles Triangle 29">
              <a:extLst>
                <a:ext uri="{FF2B5EF4-FFF2-40B4-BE49-F238E27FC236}">
                  <a16:creationId xmlns:a16="http://schemas.microsoft.com/office/drawing/2014/main" id="{62F41804-A347-47E3-8BD8-BD00CF2F644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31" name="Rectangle 27">
              <a:extLst>
                <a:ext uri="{FF2B5EF4-FFF2-40B4-BE49-F238E27FC236}">
                  <a16:creationId xmlns:a16="http://schemas.microsoft.com/office/drawing/2014/main" id="{76894B81-EE9C-4546-BCFA-DD9ED2C0ADB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2" name="Rectangle 28">
              <a:extLst>
                <a:ext uri="{FF2B5EF4-FFF2-40B4-BE49-F238E27FC236}">
                  <a16:creationId xmlns:a16="http://schemas.microsoft.com/office/drawing/2014/main" id="{3AF181D1-71AC-43D8-A6E1-D4C488D5DC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3" name="Rectangle 29">
              <a:extLst>
                <a:ext uri="{FF2B5EF4-FFF2-40B4-BE49-F238E27FC236}">
                  <a16:creationId xmlns:a16="http://schemas.microsoft.com/office/drawing/2014/main" id="{4132D661-917C-4D2D-8E37-8590B55D91F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34" name="Isosceles Triangle 33">
              <a:extLst>
                <a:ext uri="{FF2B5EF4-FFF2-40B4-BE49-F238E27FC236}">
                  <a16:creationId xmlns:a16="http://schemas.microsoft.com/office/drawing/2014/main" id="{7969643D-8B71-434D-A235-68CB241F9DC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5" name="Isosceles Triangle 34">
              <a:extLst>
                <a:ext uri="{FF2B5EF4-FFF2-40B4-BE49-F238E27FC236}">
                  <a16:creationId xmlns:a16="http://schemas.microsoft.com/office/drawing/2014/main" id="{DF15C24A-4BCF-47C0-B2FA-76A0EF3384D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37" name="Rectangle 36">
            <a:extLst>
              <a:ext uri="{FF2B5EF4-FFF2-40B4-BE49-F238E27FC236}">
                <a16:creationId xmlns:a16="http://schemas.microsoft.com/office/drawing/2014/main" id="{655AE6B0-AC9E-4167-806F-E9DB135FC46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a16="http://schemas.microsoft.com/office/drawing/2014/main" id="{3523416A-383B-4FDC-B4C9-D8EDDFE9C0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329267" y="-8467"/>
            <a:ext cx="4766733" cy="6866467"/>
            <a:chOff x="7425267" y="-8467"/>
            <a:chExt cx="4766733" cy="6866467"/>
          </a:xfrm>
        </p:grpSpPr>
        <p:cxnSp>
          <p:nvCxnSpPr>
            <p:cNvPr id="40" name="Straight Connector 39">
              <a:extLst>
                <a:ext uri="{FF2B5EF4-FFF2-40B4-BE49-F238E27FC236}">
                  <a16:creationId xmlns:a16="http://schemas.microsoft.com/office/drawing/2014/main" id="{CB0D29D5-3F7C-4197-821B-6D60A66CC04B}"/>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rgbClr val="BFBFBF">
                  <a:alpha val="75000"/>
                </a:srgb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347FB49A-3541-428A-AADE-682A3C50563D}"/>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rgbClr val="BFBFBF">
                  <a:alpha val="80000"/>
                </a:srgbClr>
              </a:solidFill>
            </a:ln>
          </p:spPr>
          <p:style>
            <a:lnRef idx="2">
              <a:schemeClr val="accent1"/>
            </a:lnRef>
            <a:fillRef idx="0">
              <a:schemeClr val="accent1"/>
            </a:fillRef>
            <a:effectRef idx="1">
              <a:schemeClr val="accent1"/>
            </a:effectRef>
            <a:fontRef idx="minor">
              <a:schemeClr val="tx1"/>
            </a:fontRef>
          </p:style>
        </p:cxnSp>
        <p:sp>
          <p:nvSpPr>
            <p:cNvPr id="42" name="Rectangle 23">
              <a:extLst>
                <a:ext uri="{FF2B5EF4-FFF2-40B4-BE49-F238E27FC236}">
                  <a16:creationId xmlns:a16="http://schemas.microsoft.com/office/drawing/2014/main" id="{D96F53DC-08F1-42C6-B558-B83D54B2766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3" name="Rectangle 25">
              <a:extLst>
                <a:ext uri="{FF2B5EF4-FFF2-40B4-BE49-F238E27FC236}">
                  <a16:creationId xmlns:a16="http://schemas.microsoft.com/office/drawing/2014/main" id="{AFE48CAF-A51C-463F-A570-ED99439A5CA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4" name="Isosceles Triangle 43">
              <a:extLst>
                <a:ext uri="{FF2B5EF4-FFF2-40B4-BE49-F238E27FC236}">
                  <a16:creationId xmlns:a16="http://schemas.microsoft.com/office/drawing/2014/main" id="{01F0C48B-50FF-4351-8207-16D09604831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45" name="Rectangle 27">
              <a:extLst>
                <a:ext uri="{FF2B5EF4-FFF2-40B4-BE49-F238E27FC236}">
                  <a16:creationId xmlns:a16="http://schemas.microsoft.com/office/drawing/2014/main" id="{300384B6-5ED6-4F91-A548-B706D837513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6" name="Rectangle 28">
              <a:extLst>
                <a:ext uri="{FF2B5EF4-FFF2-40B4-BE49-F238E27FC236}">
                  <a16:creationId xmlns:a16="http://schemas.microsoft.com/office/drawing/2014/main" id="{337AFFAE-C182-463C-9459-8AB3C69D9A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7" name="Rectangle 29">
              <a:extLst>
                <a:ext uri="{FF2B5EF4-FFF2-40B4-BE49-F238E27FC236}">
                  <a16:creationId xmlns:a16="http://schemas.microsoft.com/office/drawing/2014/main" id="{510ACF17-C3F0-42BF-BDEB-D079277121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48" name="Isosceles Triangle 47">
              <a:extLst>
                <a:ext uri="{FF2B5EF4-FFF2-40B4-BE49-F238E27FC236}">
                  <a16:creationId xmlns:a16="http://schemas.microsoft.com/office/drawing/2014/main" id="{E804EFD0-B84E-476F-9FC6-6C4A42EA005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50" name="Rectangle 49">
            <a:extLst>
              <a:ext uri="{FF2B5EF4-FFF2-40B4-BE49-F238E27FC236}">
                <a16:creationId xmlns:a16="http://schemas.microsoft.com/office/drawing/2014/main" id="{87BD1F4E-A66D-4C06-86DA-8D56CA7A3B4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977719" y="0"/>
            <a:ext cx="621428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 name="Picture 19"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graphicFrame>
        <p:nvGraphicFramePr>
          <p:cNvPr id="5" name="Content Placeholder 2">
            <a:extLst>
              <a:ext uri="{FF2B5EF4-FFF2-40B4-BE49-F238E27FC236}">
                <a16:creationId xmlns:a16="http://schemas.microsoft.com/office/drawing/2014/main" id="{40471F8A-D2ED-4715-B844-4D4D4E7D3AA9}"/>
              </a:ext>
            </a:extLst>
          </p:cNvPr>
          <p:cNvGraphicFramePr>
            <a:graphicFrameLocks noGrp="1"/>
          </p:cNvGraphicFramePr>
          <p:nvPr>
            <p:ph idx="4294967295"/>
            <p:extLst>
              <p:ext uri="{D42A27DB-BD31-4B8C-83A1-F6EECF244321}">
                <p14:modId xmlns:p14="http://schemas.microsoft.com/office/powerpoint/2010/main" val="2842271270"/>
              </p:ext>
            </p:extLst>
          </p:nvPr>
        </p:nvGraphicFramePr>
        <p:xfrm>
          <a:off x="4916553" y="944563"/>
          <a:ext cx="6628804" cy="4979581"/>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43738015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AsOne/>
      </p:bldGraphic>
    </p:bld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1D048D-168F-4621-AA41-EA1CD5D6EDEE}"/>
              </a:ext>
            </a:extLst>
          </p:cNvPr>
          <p:cNvSpPr>
            <a:spLocks noGrp="1"/>
          </p:cNvSpPr>
          <p:nvPr>
            <p:ph type="title"/>
          </p:nvPr>
        </p:nvSpPr>
        <p:spPr>
          <a:xfrm>
            <a:off x="422241" y="625181"/>
            <a:ext cx="3367359" cy="5224724"/>
          </a:xfrm>
        </p:spPr>
        <p:txBody>
          <a:bodyPr anchor="ctr">
            <a:normAutofit/>
          </a:bodyPr>
          <a:lstStyle/>
          <a:p>
            <a:pPr algn="ctr"/>
            <a:r>
              <a:rPr lang="en-US" b="1" dirty="0">
                <a:solidFill>
                  <a:schemeClr val="accent2">
                    <a:lumMod val="50000"/>
                  </a:schemeClr>
                </a:solidFill>
              </a:rPr>
              <a:t>ABC’s of Support </a:t>
            </a:r>
            <a:br>
              <a:rPr lang="en-US" b="1" dirty="0">
                <a:solidFill>
                  <a:schemeClr val="accent2">
                    <a:lumMod val="50000"/>
                  </a:schemeClr>
                </a:solidFill>
              </a:rPr>
            </a:br>
            <a:r>
              <a:rPr lang="en-US" b="1" dirty="0">
                <a:solidFill>
                  <a:schemeClr val="accent2">
                    <a:lumMod val="50000"/>
                  </a:schemeClr>
                </a:solidFill>
              </a:rPr>
              <a:t>&amp; </a:t>
            </a:r>
            <a:br>
              <a:rPr lang="en-US" b="1" dirty="0">
                <a:solidFill>
                  <a:schemeClr val="accent2">
                    <a:lumMod val="50000"/>
                  </a:schemeClr>
                </a:solidFill>
              </a:rPr>
            </a:br>
            <a:r>
              <a:rPr lang="en-US" b="1" dirty="0">
                <a:solidFill>
                  <a:schemeClr val="accent2">
                    <a:lumMod val="50000"/>
                  </a:schemeClr>
                </a:solidFill>
              </a:rPr>
              <a:t>Self Care Strategies</a:t>
            </a:r>
            <a:br>
              <a:rPr lang="en-US" b="1" dirty="0">
                <a:solidFill>
                  <a:schemeClr val="accent2">
                    <a:lumMod val="50000"/>
                  </a:schemeClr>
                </a:solidFill>
              </a:rPr>
            </a:br>
            <a:endParaRPr lang="en-US" dirty="0">
              <a:solidFill>
                <a:schemeClr val="accent2">
                  <a:lumMod val="50000"/>
                </a:schemeClr>
              </a:solidFill>
            </a:endParaRPr>
          </a:p>
        </p:txBody>
      </p:sp>
      <p:sp>
        <p:nvSpPr>
          <p:cNvPr id="3" name="Content Placeholder 2"/>
          <p:cNvSpPr>
            <a:spLocks noGrp="1"/>
          </p:cNvSpPr>
          <p:nvPr>
            <p:ph idx="1"/>
          </p:nvPr>
        </p:nvSpPr>
        <p:spPr>
          <a:xfrm>
            <a:off x="3902127" y="121810"/>
            <a:ext cx="4619706" cy="6231467"/>
          </a:xfrm>
        </p:spPr>
        <p:txBody>
          <a:bodyPr anchor="ctr">
            <a:normAutofit lnSpcReduction="10000"/>
          </a:bodyPr>
          <a:lstStyle/>
          <a:p>
            <a:pPr marL="914400" indent="-914400">
              <a:buNone/>
            </a:pPr>
            <a:endParaRPr lang="en-US" b="1" dirty="0"/>
          </a:p>
          <a:p>
            <a:pPr marL="914400" indent="-914400">
              <a:buNone/>
            </a:pPr>
            <a:r>
              <a:rPr lang="en-US" dirty="0"/>
              <a:t> </a:t>
            </a:r>
            <a:r>
              <a:rPr lang="en-US" sz="2800" b="1" dirty="0">
                <a:solidFill>
                  <a:schemeClr val="accent2">
                    <a:lumMod val="50000"/>
                  </a:schemeClr>
                </a:solidFill>
              </a:rPr>
              <a:t>Awareness</a:t>
            </a:r>
            <a:endParaRPr lang="en-US" sz="2400" b="1" dirty="0">
              <a:solidFill>
                <a:schemeClr val="accent2">
                  <a:lumMod val="50000"/>
                </a:schemeClr>
              </a:solidFill>
            </a:endParaRPr>
          </a:p>
          <a:p>
            <a:pPr marL="793750" lvl="1" indent="-393700">
              <a:buFont typeface="Wingdings" pitchFamily="2" charset="2"/>
              <a:buChar char="§"/>
            </a:pPr>
            <a:r>
              <a:rPr lang="en-US" sz="2400" dirty="0">
                <a:solidFill>
                  <a:schemeClr val="accent2">
                    <a:lumMod val="50000"/>
                  </a:schemeClr>
                </a:solidFill>
              </a:rPr>
              <a:t>Of  our needs</a:t>
            </a:r>
          </a:p>
          <a:p>
            <a:pPr marL="793750" lvl="1" indent="-393700">
              <a:buFont typeface="Wingdings" pitchFamily="2" charset="2"/>
              <a:buChar char="§"/>
            </a:pPr>
            <a:r>
              <a:rPr lang="en-US" sz="2400" dirty="0">
                <a:solidFill>
                  <a:schemeClr val="accent2">
                    <a:lumMod val="50000"/>
                  </a:schemeClr>
                </a:solidFill>
              </a:rPr>
              <a:t>Limits of our physical and emotional resources   </a:t>
            </a:r>
          </a:p>
          <a:p>
            <a:pPr marL="914400" indent="-914400">
              <a:buNone/>
            </a:pPr>
            <a:endParaRPr lang="en-US" sz="2400" dirty="0">
              <a:solidFill>
                <a:schemeClr val="accent2">
                  <a:lumMod val="50000"/>
                </a:schemeClr>
              </a:solidFill>
            </a:endParaRPr>
          </a:p>
          <a:p>
            <a:pPr marL="914400" indent="-914400">
              <a:buNone/>
            </a:pPr>
            <a:r>
              <a:rPr lang="en-US" sz="2800" b="1" dirty="0">
                <a:solidFill>
                  <a:schemeClr val="accent2">
                    <a:lumMod val="50000"/>
                  </a:schemeClr>
                </a:solidFill>
              </a:rPr>
              <a:t>Balance </a:t>
            </a:r>
          </a:p>
          <a:p>
            <a:pPr marL="854075" lvl="1" indent="-454025">
              <a:buFont typeface="Wingdings" pitchFamily="2" charset="2"/>
              <a:buChar char="§"/>
            </a:pPr>
            <a:r>
              <a:rPr lang="en-US" sz="2400" dirty="0">
                <a:solidFill>
                  <a:schemeClr val="accent2">
                    <a:lumMod val="50000"/>
                  </a:schemeClr>
                </a:solidFill>
              </a:rPr>
              <a:t>Between activities, work, play and rest</a:t>
            </a:r>
          </a:p>
          <a:p>
            <a:pPr marL="120650" lvl="1" indent="279400">
              <a:buNone/>
            </a:pPr>
            <a:endParaRPr lang="en-US" sz="2400" dirty="0">
              <a:solidFill>
                <a:schemeClr val="accent2">
                  <a:lumMod val="50000"/>
                </a:schemeClr>
              </a:solidFill>
            </a:endParaRPr>
          </a:p>
          <a:p>
            <a:pPr marL="120650" lvl="1" indent="-60325">
              <a:buNone/>
            </a:pPr>
            <a:r>
              <a:rPr lang="en-US" sz="2800" b="1" dirty="0">
                <a:solidFill>
                  <a:schemeClr val="accent2">
                    <a:lumMod val="50000"/>
                  </a:schemeClr>
                </a:solidFill>
              </a:rPr>
              <a:t>Connection </a:t>
            </a:r>
          </a:p>
          <a:p>
            <a:pPr marL="854075" lvl="1" indent="-454025">
              <a:buFont typeface="Wingdings" pitchFamily="2" charset="2"/>
              <a:buChar char="§"/>
            </a:pPr>
            <a:r>
              <a:rPr lang="en-US" sz="2400" dirty="0">
                <a:solidFill>
                  <a:schemeClr val="accent2">
                    <a:lumMod val="50000"/>
                  </a:schemeClr>
                </a:solidFill>
              </a:rPr>
              <a:t>To oneself, others, and something larger</a:t>
            </a:r>
          </a:p>
          <a:p>
            <a:pPr marL="854075" lvl="1" indent="-454025">
              <a:buNone/>
            </a:pPr>
            <a:r>
              <a:rPr lang="en-US" dirty="0">
                <a:solidFill>
                  <a:schemeClr val="accent2">
                    <a:lumMod val="50000"/>
                  </a:schemeClr>
                </a:solidFill>
              </a:rPr>
              <a:t> 			    -</a:t>
            </a:r>
            <a:r>
              <a:rPr lang="en-US" dirty="0" err="1">
                <a:solidFill>
                  <a:schemeClr val="accent2">
                    <a:lumMod val="50000"/>
                  </a:schemeClr>
                </a:solidFill>
              </a:rPr>
              <a:t>Saakvitne</a:t>
            </a:r>
            <a:r>
              <a:rPr lang="en-US" dirty="0">
                <a:solidFill>
                  <a:schemeClr val="accent2">
                    <a:lumMod val="50000"/>
                  </a:schemeClr>
                </a:solidFill>
              </a:rPr>
              <a:t> &amp; Pearlman (1996)</a:t>
            </a:r>
          </a:p>
        </p:txBody>
      </p:sp>
      <p:pic>
        <p:nvPicPr>
          <p:cNvPr id="5" name="Picture 4"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128624048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31" presetClass="entr" presetSubtype="0"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 calcmode="lin" valueType="num">
                                      <p:cBhvr>
                                        <p:cTn id="12" dur="10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3" dur="1000" fill="hold"/>
                                        <p:tgtEl>
                                          <p:spTgt spid="3">
                                            <p:txEl>
                                              <p:pRg st="1" end="1"/>
                                            </p:txEl>
                                          </p:spTgt>
                                        </p:tgtEl>
                                        <p:attrNameLst>
                                          <p:attrName>ppt_h</p:attrName>
                                        </p:attrNameLst>
                                      </p:cBhvr>
                                      <p:tavLst>
                                        <p:tav tm="0">
                                          <p:val>
                                            <p:fltVal val="0"/>
                                          </p:val>
                                        </p:tav>
                                        <p:tav tm="100000">
                                          <p:val>
                                            <p:strVal val="#ppt_h"/>
                                          </p:val>
                                        </p:tav>
                                      </p:tavLst>
                                    </p:anim>
                                    <p:anim calcmode="lin" valueType="num">
                                      <p:cBhvr>
                                        <p:cTn id="14" dur="1000" fill="hold"/>
                                        <p:tgtEl>
                                          <p:spTgt spid="3">
                                            <p:txEl>
                                              <p:pRg st="1" end="1"/>
                                            </p:txEl>
                                          </p:spTgt>
                                        </p:tgtEl>
                                        <p:attrNameLst>
                                          <p:attrName>style.rotation</p:attrName>
                                        </p:attrNameLst>
                                      </p:cBhvr>
                                      <p:tavLst>
                                        <p:tav tm="0">
                                          <p:val>
                                            <p:fltVal val="90"/>
                                          </p:val>
                                        </p:tav>
                                        <p:tav tm="100000">
                                          <p:val>
                                            <p:fltVal val="0"/>
                                          </p:val>
                                        </p:tav>
                                      </p:tavLst>
                                    </p:anim>
                                    <p:animEffect transition="in" filter="fade">
                                      <p:cBhvr>
                                        <p:cTn id="15" dur="1000"/>
                                        <p:tgtEl>
                                          <p:spTgt spid="3">
                                            <p:txEl>
                                              <p:pRg st="1" end="1"/>
                                            </p:txEl>
                                          </p:spTgt>
                                        </p:tgtEl>
                                      </p:cBhvr>
                                    </p:animEffect>
                                  </p:childTnLst>
                                </p:cTn>
                              </p:par>
                              <p:par>
                                <p:cTn id="16" presetID="31" presetClass="entr" presetSubtype="0" fill="hold" grpId="0" nodeType="withEffect">
                                  <p:stCondLst>
                                    <p:cond delay="0"/>
                                  </p:stCondLst>
                                  <p:childTnLst>
                                    <p:set>
                                      <p:cBhvr>
                                        <p:cTn id="17" dur="1" fill="hold">
                                          <p:stCondLst>
                                            <p:cond delay="0"/>
                                          </p:stCondLst>
                                        </p:cTn>
                                        <p:tgtEl>
                                          <p:spTgt spid="3">
                                            <p:txEl>
                                              <p:pRg st="2" end="2"/>
                                            </p:txEl>
                                          </p:spTgt>
                                        </p:tgtEl>
                                        <p:attrNameLst>
                                          <p:attrName>style.visibility</p:attrName>
                                        </p:attrNameLst>
                                      </p:cBhvr>
                                      <p:to>
                                        <p:strVal val="visible"/>
                                      </p:to>
                                    </p:set>
                                    <p:anim calcmode="lin" valueType="num">
                                      <p:cBhvr>
                                        <p:cTn id="18" dur="1000" fill="hold"/>
                                        <p:tgtEl>
                                          <p:spTgt spid="3">
                                            <p:txEl>
                                              <p:pRg st="2" end="2"/>
                                            </p:txEl>
                                          </p:spTgt>
                                        </p:tgtEl>
                                        <p:attrNameLst>
                                          <p:attrName>ppt_w</p:attrName>
                                        </p:attrNameLst>
                                      </p:cBhvr>
                                      <p:tavLst>
                                        <p:tav tm="0">
                                          <p:val>
                                            <p:fltVal val="0"/>
                                          </p:val>
                                        </p:tav>
                                        <p:tav tm="100000">
                                          <p:val>
                                            <p:strVal val="#ppt_w"/>
                                          </p:val>
                                        </p:tav>
                                      </p:tavLst>
                                    </p:anim>
                                    <p:anim calcmode="lin" valueType="num">
                                      <p:cBhvr>
                                        <p:cTn id="19" dur="1000" fill="hold"/>
                                        <p:tgtEl>
                                          <p:spTgt spid="3">
                                            <p:txEl>
                                              <p:pRg st="2" end="2"/>
                                            </p:txEl>
                                          </p:spTgt>
                                        </p:tgtEl>
                                        <p:attrNameLst>
                                          <p:attrName>ppt_h</p:attrName>
                                        </p:attrNameLst>
                                      </p:cBhvr>
                                      <p:tavLst>
                                        <p:tav tm="0">
                                          <p:val>
                                            <p:fltVal val="0"/>
                                          </p:val>
                                        </p:tav>
                                        <p:tav tm="100000">
                                          <p:val>
                                            <p:strVal val="#ppt_h"/>
                                          </p:val>
                                        </p:tav>
                                      </p:tavLst>
                                    </p:anim>
                                    <p:anim calcmode="lin" valueType="num">
                                      <p:cBhvr>
                                        <p:cTn id="20" dur="1000" fill="hold"/>
                                        <p:tgtEl>
                                          <p:spTgt spid="3">
                                            <p:txEl>
                                              <p:pRg st="2" end="2"/>
                                            </p:txEl>
                                          </p:spTgt>
                                        </p:tgtEl>
                                        <p:attrNameLst>
                                          <p:attrName>style.rotation</p:attrName>
                                        </p:attrNameLst>
                                      </p:cBhvr>
                                      <p:tavLst>
                                        <p:tav tm="0">
                                          <p:val>
                                            <p:fltVal val="90"/>
                                          </p:val>
                                        </p:tav>
                                        <p:tav tm="100000">
                                          <p:val>
                                            <p:fltVal val="0"/>
                                          </p:val>
                                        </p:tav>
                                      </p:tavLst>
                                    </p:anim>
                                    <p:animEffect transition="in" filter="fade">
                                      <p:cBhvr>
                                        <p:cTn id="21" dur="1000"/>
                                        <p:tgtEl>
                                          <p:spTgt spid="3">
                                            <p:txEl>
                                              <p:pRg st="2" end="2"/>
                                            </p:txEl>
                                          </p:spTgt>
                                        </p:tgtEl>
                                      </p:cBhvr>
                                    </p:animEffect>
                                  </p:childTnLst>
                                </p:cTn>
                              </p:par>
                              <p:par>
                                <p:cTn id="22" presetID="31" presetClass="entr" presetSubtype="0" fill="hold" grpId="0" nodeType="withEffect">
                                  <p:stCondLst>
                                    <p:cond delay="0"/>
                                  </p:stCondLst>
                                  <p:childTnLst>
                                    <p:set>
                                      <p:cBhvr>
                                        <p:cTn id="23" dur="1" fill="hold">
                                          <p:stCondLst>
                                            <p:cond delay="0"/>
                                          </p:stCondLst>
                                        </p:cTn>
                                        <p:tgtEl>
                                          <p:spTgt spid="3">
                                            <p:txEl>
                                              <p:pRg st="3" end="3"/>
                                            </p:txEl>
                                          </p:spTgt>
                                        </p:tgtEl>
                                        <p:attrNameLst>
                                          <p:attrName>style.visibility</p:attrName>
                                        </p:attrNameLst>
                                      </p:cBhvr>
                                      <p:to>
                                        <p:strVal val="visible"/>
                                      </p:to>
                                    </p:set>
                                    <p:anim calcmode="lin" valueType="num">
                                      <p:cBhvr>
                                        <p:cTn id="24" dur="10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5" dur="1000" fill="hold"/>
                                        <p:tgtEl>
                                          <p:spTgt spid="3">
                                            <p:txEl>
                                              <p:pRg st="3" end="3"/>
                                            </p:txEl>
                                          </p:spTgt>
                                        </p:tgtEl>
                                        <p:attrNameLst>
                                          <p:attrName>ppt_h</p:attrName>
                                        </p:attrNameLst>
                                      </p:cBhvr>
                                      <p:tavLst>
                                        <p:tav tm="0">
                                          <p:val>
                                            <p:fltVal val="0"/>
                                          </p:val>
                                        </p:tav>
                                        <p:tav tm="100000">
                                          <p:val>
                                            <p:strVal val="#ppt_h"/>
                                          </p:val>
                                        </p:tav>
                                      </p:tavLst>
                                    </p:anim>
                                    <p:anim calcmode="lin" valueType="num">
                                      <p:cBhvr>
                                        <p:cTn id="26" dur="1000" fill="hold"/>
                                        <p:tgtEl>
                                          <p:spTgt spid="3">
                                            <p:txEl>
                                              <p:pRg st="3" end="3"/>
                                            </p:txEl>
                                          </p:spTgt>
                                        </p:tgtEl>
                                        <p:attrNameLst>
                                          <p:attrName>style.rotation</p:attrName>
                                        </p:attrNameLst>
                                      </p:cBhvr>
                                      <p:tavLst>
                                        <p:tav tm="0">
                                          <p:val>
                                            <p:fltVal val="90"/>
                                          </p:val>
                                        </p:tav>
                                        <p:tav tm="100000">
                                          <p:val>
                                            <p:fltVal val="0"/>
                                          </p:val>
                                        </p:tav>
                                      </p:tavLst>
                                    </p:anim>
                                    <p:animEffect transition="in" filter="fade">
                                      <p:cBhvr>
                                        <p:cTn id="27" dur="1000"/>
                                        <p:tgtEl>
                                          <p:spTgt spid="3">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31" presetClass="entr" presetSubtype="0" fill="hold" grpId="0" nodeType="clickEffect">
                                  <p:stCondLst>
                                    <p:cond delay="0"/>
                                  </p:stCondLst>
                                  <p:childTnLst>
                                    <p:set>
                                      <p:cBhvr>
                                        <p:cTn id="31" dur="1" fill="hold">
                                          <p:stCondLst>
                                            <p:cond delay="0"/>
                                          </p:stCondLst>
                                        </p:cTn>
                                        <p:tgtEl>
                                          <p:spTgt spid="3">
                                            <p:txEl>
                                              <p:pRg st="5" end="5"/>
                                            </p:txEl>
                                          </p:spTgt>
                                        </p:tgtEl>
                                        <p:attrNameLst>
                                          <p:attrName>style.visibility</p:attrName>
                                        </p:attrNameLst>
                                      </p:cBhvr>
                                      <p:to>
                                        <p:strVal val="visible"/>
                                      </p:to>
                                    </p:set>
                                    <p:anim calcmode="lin" valueType="num">
                                      <p:cBhvr>
                                        <p:cTn id="32" dur="1000" fill="hold"/>
                                        <p:tgtEl>
                                          <p:spTgt spid="3">
                                            <p:txEl>
                                              <p:pRg st="5" end="5"/>
                                            </p:txEl>
                                          </p:spTgt>
                                        </p:tgtEl>
                                        <p:attrNameLst>
                                          <p:attrName>ppt_w</p:attrName>
                                        </p:attrNameLst>
                                      </p:cBhvr>
                                      <p:tavLst>
                                        <p:tav tm="0">
                                          <p:val>
                                            <p:fltVal val="0"/>
                                          </p:val>
                                        </p:tav>
                                        <p:tav tm="100000">
                                          <p:val>
                                            <p:strVal val="#ppt_w"/>
                                          </p:val>
                                        </p:tav>
                                      </p:tavLst>
                                    </p:anim>
                                    <p:anim calcmode="lin" valueType="num">
                                      <p:cBhvr>
                                        <p:cTn id="33" dur="1000" fill="hold"/>
                                        <p:tgtEl>
                                          <p:spTgt spid="3">
                                            <p:txEl>
                                              <p:pRg st="5" end="5"/>
                                            </p:txEl>
                                          </p:spTgt>
                                        </p:tgtEl>
                                        <p:attrNameLst>
                                          <p:attrName>ppt_h</p:attrName>
                                        </p:attrNameLst>
                                      </p:cBhvr>
                                      <p:tavLst>
                                        <p:tav tm="0">
                                          <p:val>
                                            <p:fltVal val="0"/>
                                          </p:val>
                                        </p:tav>
                                        <p:tav tm="100000">
                                          <p:val>
                                            <p:strVal val="#ppt_h"/>
                                          </p:val>
                                        </p:tav>
                                      </p:tavLst>
                                    </p:anim>
                                    <p:anim calcmode="lin" valueType="num">
                                      <p:cBhvr>
                                        <p:cTn id="34" dur="1000" fill="hold"/>
                                        <p:tgtEl>
                                          <p:spTgt spid="3">
                                            <p:txEl>
                                              <p:pRg st="5" end="5"/>
                                            </p:txEl>
                                          </p:spTgt>
                                        </p:tgtEl>
                                        <p:attrNameLst>
                                          <p:attrName>style.rotation</p:attrName>
                                        </p:attrNameLst>
                                      </p:cBhvr>
                                      <p:tavLst>
                                        <p:tav tm="0">
                                          <p:val>
                                            <p:fltVal val="90"/>
                                          </p:val>
                                        </p:tav>
                                        <p:tav tm="100000">
                                          <p:val>
                                            <p:fltVal val="0"/>
                                          </p:val>
                                        </p:tav>
                                      </p:tavLst>
                                    </p:anim>
                                    <p:animEffect transition="in" filter="fade">
                                      <p:cBhvr>
                                        <p:cTn id="35" dur="1000"/>
                                        <p:tgtEl>
                                          <p:spTgt spid="3">
                                            <p:txEl>
                                              <p:pRg st="5" end="5"/>
                                            </p:txEl>
                                          </p:spTgt>
                                        </p:tgtEl>
                                      </p:cBhvr>
                                    </p:animEffect>
                                  </p:childTnLst>
                                </p:cTn>
                              </p:par>
                              <p:par>
                                <p:cTn id="36" presetID="31" presetClass="entr" presetSubtype="0" fill="hold" grpId="0" nodeType="withEffect">
                                  <p:stCondLst>
                                    <p:cond delay="0"/>
                                  </p:stCondLst>
                                  <p:childTnLst>
                                    <p:set>
                                      <p:cBhvr>
                                        <p:cTn id="37" dur="1" fill="hold">
                                          <p:stCondLst>
                                            <p:cond delay="0"/>
                                          </p:stCondLst>
                                        </p:cTn>
                                        <p:tgtEl>
                                          <p:spTgt spid="3">
                                            <p:txEl>
                                              <p:pRg st="6" end="6"/>
                                            </p:txEl>
                                          </p:spTgt>
                                        </p:tgtEl>
                                        <p:attrNameLst>
                                          <p:attrName>style.visibility</p:attrName>
                                        </p:attrNameLst>
                                      </p:cBhvr>
                                      <p:to>
                                        <p:strVal val="visible"/>
                                      </p:to>
                                    </p:set>
                                    <p:anim calcmode="lin" valueType="num">
                                      <p:cBhvr>
                                        <p:cTn id="38" dur="1000" fill="hold"/>
                                        <p:tgtEl>
                                          <p:spTgt spid="3">
                                            <p:txEl>
                                              <p:pRg st="6" end="6"/>
                                            </p:txEl>
                                          </p:spTgt>
                                        </p:tgtEl>
                                        <p:attrNameLst>
                                          <p:attrName>ppt_w</p:attrName>
                                        </p:attrNameLst>
                                      </p:cBhvr>
                                      <p:tavLst>
                                        <p:tav tm="0">
                                          <p:val>
                                            <p:fltVal val="0"/>
                                          </p:val>
                                        </p:tav>
                                        <p:tav tm="100000">
                                          <p:val>
                                            <p:strVal val="#ppt_w"/>
                                          </p:val>
                                        </p:tav>
                                      </p:tavLst>
                                    </p:anim>
                                    <p:anim calcmode="lin" valueType="num">
                                      <p:cBhvr>
                                        <p:cTn id="39" dur="1000" fill="hold"/>
                                        <p:tgtEl>
                                          <p:spTgt spid="3">
                                            <p:txEl>
                                              <p:pRg st="6" end="6"/>
                                            </p:txEl>
                                          </p:spTgt>
                                        </p:tgtEl>
                                        <p:attrNameLst>
                                          <p:attrName>ppt_h</p:attrName>
                                        </p:attrNameLst>
                                      </p:cBhvr>
                                      <p:tavLst>
                                        <p:tav tm="0">
                                          <p:val>
                                            <p:fltVal val="0"/>
                                          </p:val>
                                        </p:tav>
                                        <p:tav tm="100000">
                                          <p:val>
                                            <p:strVal val="#ppt_h"/>
                                          </p:val>
                                        </p:tav>
                                      </p:tavLst>
                                    </p:anim>
                                    <p:anim calcmode="lin" valueType="num">
                                      <p:cBhvr>
                                        <p:cTn id="40" dur="1000" fill="hold"/>
                                        <p:tgtEl>
                                          <p:spTgt spid="3">
                                            <p:txEl>
                                              <p:pRg st="6" end="6"/>
                                            </p:txEl>
                                          </p:spTgt>
                                        </p:tgtEl>
                                        <p:attrNameLst>
                                          <p:attrName>style.rotation</p:attrName>
                                        </p:attrNameLst>
                                      </p:cBhvr>
                                      <p:tavLst>
                                        <p:tav tm="0">
                                          <p:val>
                                            <p:fltVal val="90"/>
                                          </p:val>
                                        </p:tav>
                                        <p:tav tm="100000">
                                          <p:val>
                                            <p:fltVal val="0"/>
                                          </p:val>
                                        </p:tav>
                                      </p:tavLst>
                                    </p:anim>
                                    <p:animEffect transition="in" filter="fade">
                                      <p:cBhvr>
                                        <p:cTn id="41" dur="1000"/>
                                        <p:tgtEl>
                                          <p:spTgt spid="3">
                                            <p:txEl>
                                              <p:pRg st="6" end="6"/>
                                            </p:txEl>
                                          </p:spTgt>
                                        </p:tgtEl>
                                      </p:cBhvr>
                                    </p:animEffect>
                                  </p:childTnLst>
                                </p:cTn>
                              </p:par>
                              <p:par>
                                <p:cTn id="42" presetID="31" presetClass="entr" presetSubtype="0" fill="hold" grpId="0" nodeType="withEffect">
                                  <p:stCondLst>
                                    <p:cond delay="0"/>
                                  </p:stCondLst>
                                  <p:childTnLst>
                                    <p:set>
                                      <p:cBhvr>
                                        <p:cTn id="43" dur="1" fill="hold">
                                          <p:stCondLst>
                                            <p:cond delay="0"/>
                                          </p:stCondLst>
                                        </p:cTn>
                                        <p:tgtEl>
                                          <p:spTgt spid="3">
                                            <p:txEl>
                                              <p:pRg st="8" end="8"/>
                                            </p:txEl>
                                          </p:spTgt>
                                        </p:tgtEl>
                                        <p:attrNameLst>
                                          <p:attrName>style.visibility</p:attrName>
                                        </p:attrNameLst>
                                      </p:cBhvr>
                                      <p:to>
                                        <p:strVal val="visible"/>
                                      </p:to>
                                    </p:set>
                                    <p:anim calcmode="lin" valueType="num">
                                      <p:cBhvr>
                                        <p:cTn id="44" dur="1000" fill="hold"/>
                                        <p:tgtEl>
                                          <p:spTgt spid="3">
                                            <p:txEl>
                                              <p:pRg st="8" end="8"/>
                                            </p:txEl>
                                          </p:spTgt>
                                        </p:tgtEl>
                                        <p:attrNameLst>
                                          <p:attrName>ppt_w</p:attrName>
                                        </p:attrNameLst>
                                      </p:cBhvr>
                                      <p:tavLst>
                                        <p:tav tm="0">
                                          <p:val>
                                            <p:fltVal val="0"/>
                                          </p:val>
                                        </p:tav>
                                        <p:tav tm="100000">
                                          <p:val>
                                            <p:strVal val="#ppt_w"/>
                                          </p:val>
                                        </p:tav>
                                      </p:tavLst>
                                    </p:anim>
                                    <p:anim calcmode="lin" valueType="num">
                                      <p:cBhvr>
                                        <p:cTn id="45" dur="1000" fill="hold"/>
                                        <p:tgtEl>
                                          <p:spTgt spid="3">
                                            <p:txEl>
                                              <p:pRg st="8" end="8"/>
                                            </p:txEl>
                                          </p:spTgt>
                                        </p:tgtEl>
                                        <p:attrNameLst>
                                          <p:attrName>ppt_h</p:attrName>
                                        </p:attrNameLst>
                                      </p:cBhvr>
                                      <p:tavLst>
                                        <p:tav tm="0">
                                          <p:val>
                                            <p:fltVal val="0"/>
                                          </p:val>
                                        </p:tav>
                                        <p:tav tm="100000">
                                          <p:val>
                                            <p:strVal val="#ppt_h"/>
                                          </p:val>
                                        </p:tav>
                                      </p:tavLst>
                                    </p:anim>
                                    <p:anim calcmode="lin" valueType="num">
                                      <p:cBhvr>
                                        <p:cTn id="46" dur="1000" fill="hold"/>
                                        <p:tgtEl>
                                          <p:spTgt spid="3">
                                            <p:txEl>
                                              <p:pRg st="8" end="8"/>
                                            </p:txEl>
                                          </p:spTgt>
                                        </p:tgtEl>
                                        <p:attrNameLst>
                                          <p:attrName>style.rotation</p:attrName>
                                        </p:attrNameLst>
                                      </p:cBhvr>
                                      <p:tavLst>
                                        <p:tav tm="0">
                                          <p:val>
                                            <p:fltVal val="90"/>
                                          </p:val>
                                        </p:tav>
                                        <p:tav tm="100000">
                                          <p:val>
                                            <p:fltVal val="0"/>
                                          </p:val>
                                        </p:tav>
                                      </p:tavLst>
                                    </p:anim>
                                    <p:animEffect transition="in" filter="fade">
                                      <p:cBhvr>
                                        <p:cTn id="47" dur="1000"/>
                                        <p:tgtEl>
                                          <p:spTgt spid="3">
                                            <p:txEl>
                                              <p:pRg st="8" end="8"/>
                                            </p:txEl>
                                          </p:spTgt>
                                        </p:tgtEl>
                                      </p:cBhvr>
                                    </p:animEffect>
                                  </p:childTnLst>
                                </p:cTn>
                              </p:par>
                              <p:par>
                                <p:cTn id="48" presetID="31" presetClass="entr" presetSubtype="0" fill="hold" grpId="0" nodeType="withEffect">
                                  <p:stCondLst>
                                    <p:cond delay="0"/>
                                  </p:stCondLst>
                                  <p:childTnLst>
                                    <p:set>
                                      <p:cBhvr>
                                        <p:cTn id="49" dur="1" fill="hold">
                                          <p:stCondLst>
                                            <p:cond delay="0"/>
                                          </p:stCondLst>
                                        </p:cTn>
                                        <p:tgtEl>
                                          <p:spTgt spid="3">
                                            <p:txEl>
                                              <p:pRg st="9" end="9"/>
                                            </p:txEl>
                                          </p:spTgt>
                                        </p:tgtEl>
                                        <p:attrNameLst>
                                          <p:attrName>style.visibility</p:attrName>
                                        </p:attrNameLst>
                                      </p:cBhvr>
                                      <p:to>
                                        <p:strVal val="visible"/>
                                      </p:to>
                                    </p:set>
                                    <p:anim calcmode="lin" valueType="num">
                                      <p:cBhvr>
                                        <p:cTn id="50" dur="1000" fill="hold"/>
                                        <p:tgtEl>
                                          <p:spTgt spid="3">
                                            <p:txEl>
                                              <p:pRg st="9" end="9"/>
                                            </p:txEl>
                                          </p:spTgt>
                                        </p:tgtEl>
                                        <p:attrNameLst>
                                          <p:attrName>ppt_w</p:attrName>
                                        </p:attrNameLst>
                                      </p:cBhvr>
                                      <p:tavLst>
                                        <p:tav tm="0">
                                          <p:val>
                                            <p:fltVal val="0"/>
                                          </p:val>
                                        </p:tav>
                                        <p:tav tm="100000">
                                          <p:val>
                                            <p:strVal val="#ppt_w"/>
                                          </p:val>
                                        </p:tav>
                                      </p:tavLst>
                                    </p:anim>
                                    <p:anim calcmode="lin" valueType="num">
                                      <p:cBhvr>
                                        <p:cTn id="51" dur="1000" fill="hold"/>
                                        <p:tgtEl>
                                          <p:spTgt spid="3">
                                            <p:txEl>
                                              <p:pRg st="9" end="9"/>
                                            </p:txEl>
                                          </p:spTgt>
                                        </p:tgtEl>
                                        <p:attrNameLst>
                                          <p:attrName>ppt_h</p:attrName>
                                        </p:attrNameLst>
                                      </p:cBhvr>
                                      <p:tavLst>
                                        <p:tav tm="0">
                                          <p:val>
                                            <p:fltVal val="0"/>
                                          </p:val>
                                        </p:tav>
                                        <p:tav tm="100000">
                                          <p:val>
                                            <p:strVal val="#ppt_h"/>
                                          </p:val>
                                        </p:tav>
                                      </p:tavLst>
                                    </p:anim>
                                    <p:anim calcmode="lin" valueType="num">
                                      <p:cBhvr>
                                        <p:cTn id="52" dur="1000" fill="hold"/>
                                        <p:tgtEl>
                                          <p:spTgt spid="3">
                                            <p:txEl>
                                              <p:pRg st="9" end="9"/>
                                            </p:txEl>
                                          </p:spTgt>
                                        </p:tgtEl>
                                        <p:attrNameLst>
                                          <p:attrName>style.rotation</p:attrName>
                                        </p:attrNameLst>
                                      </p:cBhvr>
                                      <p:tavLst>
                                        <p:tav tm="0">
                                          <p:val>
                                            <p:fltVal val="90"/>
                                          </p:val>
                                        </p:tav>
                                        <p:tav tm="100000">
                                          <p:val>
                                            <p:fltVal val="0"/>
                                          </p:val>
                                        </p:tav>
                                      </p:tavLst>
                                    </p:anim>
                                    <p:animEffect transition="in" filter="fade">
                                      <p:cBhvr>
                                        <p:cTn id="53" dur="1000"/>
                                        <p:tgtEl>
                                          <p:spTgt spid="3">
                                            <p:txEl>
                                              <p:pRg st="9" end="9"/>
                                            </p:txEl>
                                          </p:spTgt>
                                        </p:tgtEl>
                                      </p:cBhvr>
                                    </p:animEffect>
                                  </p:childTnLst>
                                </p:cTn>
                              </p:par>
                              <p:par>
                                <p:cTn id="54" presetID="31" presetClass="entr" presetSubtype="0" fill="hold" grpId="0" nodeType="withEffect">
                                  <p:stCondLst>
                                    <p:cond delay="0"/>
                                  </p:stCondLst>
                                  <p:childTnLst>
                                    <p:set>
                                      <p:cBhvr>
                                        <p:cTn id="55" dur="1" fill="hold">
                                          <p:stCondLst>
                                            <p:cond delay="0"/>
                                          </p:stCondLst>
                                        </p:cTn>
                                        <p:tgtEl>
                                          <p:spTgt spid="3">
                                            <p:txEl>
                                              <p:pRg st="10" end="10"/>
                                            </p:txEl>
                                          </p:spTgt>
                                        </p:tgtEl>
                                        <p:attrNameLst>
                                          <p:attrName>style.visibility</p:attrName>
                                        </p:attrNameLst>
                                      </p:cBhvr>
                                      <p:to>
                                        <p:strVal val="visible"/>
                                      </p:to>
                                    </p:set>
                                    <p:anim calcmode="lin" valueType="num">
                                      <p:cBhvr>
                                        <p:cTn id="56" dur="1000" fill="hold"/>
                                        <p:tgtEl>
                                          <p:spTgt spid="3">
                                            <p:txEl>
                                              <p:pRg st="10" end="10"/>
                                            </p:txEl>
                                          </p:spTgt>
                                        </p:tgtEl>
                                        <p:attrNameLst>
                                          <p:attrName>ppt_w</p:attrName>
                                        </p:attrNameLst>
                                      </p:cBhvr>
                                      <p:tavLst>
                                        <p:tav tm="0">
                                          <p:val>
                                            <p:fltVal val="0"/>
                                          </p:val>
                                        </p:tav>
                                        <p:tav tm="100000">
                                          <p:val>
                                            <p:strVal val="#ppt_w"/>
                                          </p:val>
                                        </p:tav>
                                      </p:tavLst>
                                    </p:anim>
                                    <p:anim calcmode="lin" valueType="num">
                                      <p:cBhvr>
                                        <p:cTn id="57" dur="1000" fill="hold"/>
                                        <p:tgtEl>
                                          <p:spTgt spid="3">
                                            <p:txEl>
                                              <p:pRg st="10" end="10"/>
                                            </p:txEl>
                                          </p:spTgt>
                                        </p:tgtEl>
                                        <p:attrNameLst>
                                          <p:attrName>ppt_h</p:attrName>
                                        </p:attrNameLst>
                                      </p:cBhvr>
                                      <p:tavLst>
                                        <p:tav tm="0">
                                          <p:val>
                                            <p:fltVal val="0"/>
                                          </p:val>
                                        </p:tav>
                                        <p:tav tm="100000">
                                          <p:val>
                                            <p:strVal val="#ppt_h"/>
                                          </p:val>
                                        </p:tav>
                                      </p:tavLst>
                                    </p:anim>
                                    <p:anim calcmode="lin" valueType="num">
                                      <p:cBhvr>
                                        <p:cTn id="58" dur="1000" fill="hold"/>
                                        <p:tgtEl>
                                          <p:spTgt spid="3">
                                            <p:txEl>
                                              <p:pRg st="10" end="10"/>
                                            </p:txEl>
                                          </p:spTgt>
                                        </p:tgtEl>
                                        <p:attrNameLst>
                                          <p:attrName>style.rotation</p:attrName>
                                        </p:attrNameLst>
                                      </p:cBhvr>
                                      <p:tavLst>
                                        <p:tav tm="0">
                                          <p:val>
                                            <p:fltVal val="90"/>
                                          </p:val>
                                        </p:tav>
                                        <p:tav tm="100000">
                                          <p:val>
                                            <p:fltVal val="0"/>
                                          </p:val>
                                        </p:tav>
                                      </p:tavLst>
                                    </p:anim>
                                    <p:animEffect transition="in" filter="fade">
                                      <p:cBhvr>
                                        <p:cTn id="59" dur="1000"/>
                                        <p:tgtEl>
                                          <p:spTgt spid="3">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8ABC91-C6B6-49F0-A16B-CEED0A736226}"/>
              </a:ext>
            </a:extLst>
          </p:cNvPr>
          <p:cNvSpPr>
            <a:spLocks noGrp="1"/>
          </p:cNvSpPr>
          <p:nvPr>
            <p:ph type="title"/>
          </p:nvPr>
        </p:nvSpPr>
        <p:spPr>
          <a:xfrm>
            <a:off x="279948" y="891420"/>
            <a:ext cx="3547581" cy="4093028"/>
          </a:xfrm>
        </p:spPr>
        <p:txBody>
          <a:bodyPr anchor="ctr">
            <a:normAutofit/>
          </a:bodyPr>
          <a:lstStyle/>
          <a:p>
            <a:pPr algn="ctr"/>
            <a:r>
              <a:rPr lang="en-US" sz="4400" b="1" dirty="0"/>
              <a:t>Steps to Self-Care and Wellness</a:t>
            </a:r>
            <a:br>
              <a:rPr lang="en-US" sz="4400" b="1" dirty="0"/>
            </a:br>
            <a:endParaRPr lang="en-US" sz="4400" dirty="0"/>
          </a:p>
        </p:txBody>
      </p:sp>
      <p:graphicFrame>
        <p:nvGraphicFramePr>
          <p:cNvPr id="14" name="Content Placeholder 2">
            <a:extLst>
              <a:ext uri="{FF2B5EF4-FFF2-40B4-BE49-F238E27FC236}">
                <a16:creationId xmlns:a16="http://schemas.microsoft.com/office/drawing/2014/main" id="{86525A0B-76E5-4FD1-BC55-59717E7FB268}"/>
              </a:ext>
            </a:extLst>
          </p:cNvPr>
          <p:cNvGraphicFramePr>
            <a:graphicFrameLocks noGrp="1"/>
          </p:cNvGraphicFramePr>
          <p:nvPr>
            <p:ph idx="1"/>
            <p:extLst>
              <p:ext uri="{D42A27DB-BD31-4B8C-83A1-F6EECF244321}">
                <p14:modId xmlns:p14="http://schemas.microsoft.com/office/powerpoint/2010/main" val="1796813158"/>
              </p:ext>
            </p:extLst>
          </p:nvPr>
        </p:nvGraphicFramePr>
        <p:xfrm>
          <a:off x="3528019" y="504297"/>
          <a:ext cx="6628804" cy="497958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16" name="Picture 15"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363341715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31" presetClass="entr" presetSubtype="0"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cBhvr>
                                        <p:cTn id="12" dur="1000" fill="hold"/>
                                        <p:tgtEl>
                                          <p:spTgt spid="14"/>
                                        </p:tgtEl>
                                        <p:attrNameLst>
                                          <p:attrName>ppt_w</p:attrName>
                                        </p:attrNameLst>
                                      </p:cBhvr>
                                      <p:tavLst>
                                        <p:tav tm="0">
                                          <p:val>
                                            <p:fltVal val="0"/>
                                          </p:val>
                                        </p:tav>
                                        <p:tav tm="100000">
                                          <p:val>
                                            <p:strVal val="#ppt_w"/>
                                          </p:val>
                                        </p:tav>
                                      </p:tavLst>
                                    </p:anim>
                                    <p:anim calcmode="lin" valueType="num">
                                      <p:cBhvr>
                                        <p:cTn id="13" dur="1000" fill="hold"/>
                                        <p:tgtEl>
                                          <p:spTgt spid="14"/>
                                        </p:tgtEl>
                                        <p:attrNameLst>
                                          <p:attrName>ppt_h</p:attrName>
                                        </p:attrNameLst>
                                      </p:cBhvr>
                                      <p:tavLst>
                                        <p:tav tm="0">
                                          <p:val>
                                            <p:fltVal val="0"/>
                                          </p:val>
                                        </p:tav>
                                        <p:tav tm="100000">
                                          <p:val>
                                            <p:strVal val="#ppt_h"/>
                                          </p:val>
                                        </p:tav>
                                      </p:tavLst>
                                    </p:anim>
                                    <p:anim calcmode="lin" valueType="num">
                                      <p:cBhvr>
                                        <p:cTn id="14" dur="1000" fill="hold"/>
                                        <p:tgtEl>
                                          <p:spTgt spid="14"/>
                                        </p:tgtEl>
                                        <p:attrNameLst>
                                          <p:attrName>style.rotation</p:attrName>
                                        </p:attrNameLst>
                                      </p:cBhvr>
                                      <p:tavLst>
                                        <p:tav tm="0">
                                          <p:val>
                                            <p:fltVal val="90"/>
                                          </p:val>
                                        </p:tav>
                                        <p:tav tm="100000">
                                          <p:val>
                                            <p:fltVal val="0"/>
                                          </p:val>
                                        </p:tav>
                                      </p:tavLst>
                                    </p:anim>
                                    <p:animEffect transition="in" filter="fade">
                                      <p:cBhvr>
                                        <p:cTn id="15" dur="1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14" grpId="0">
        <p:bldAsOne/>
      </p:bldGraphic>
    </p:bld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F7DD633-7A1D-4C65-B4E3-AD2E74D1BD1F}"/>
              </a:ext>
            </a:extLst>
          </p:cNvPr>
          <p:cNvSpPr>
            <a:spLocks noGrp="1"/>
          </p:cNvSpPr>
          <p:nvPr>
            <p:ph type="title"/>
          </p:nvPr>
        </p:nvSpPr>
        <p:spPr>
          <a:xfrm>
            <a:off x="-211119" y="1230086"/>
            <a:ext cx="3547581" cy="4093028"/>
          </a:xfrm>
        </p:spPr>
        <p:txBody>
          <a:bodyPr anchor="ctr">
            <a:normAutofit/>
          </a:bodyPr>
          <a:lstStyle/>
          <a:p>
            <a:pPr algn="ctr"/>
            <a:r>
              <a:rPr lang="en-US" sz="4400" b="1" dirty="0"/>
              <a:t>Steps to Self-Care and Wellness</a:t>
            </a:r>
            <a:br>
              <a:rPr lang="en-US" sz="4400" b="1" dirty="0"/>
            </a:br>
            <a:endParaRPr lang="en-US" sz="4400" dirty="0"/>
          </a:p>
        </p:txBody>
      </p:sp>
      <p:graphicFrame>
        <p:nvGraphicFramePr>
          <p:cNvPr id="5" name="Content Placeholder 2">
            <a:extLst>
              <a:ext uri="{FF2B5EF4-FFF2-40B4-BE49-F238E27FC236}">
                <a16:creationId xmlns:a16="http://schemas.microsoft.com/office/drawing/2014/main" id="{0752DB40-473D-4A23-BDD4-20FAF75A71B0}"/>
              </a:ext>
            </a:extLst>
          </p:cNvPr>
          <p:cNvGraphicFramePr>
            <a:graphicFrameLocks noGrp="1"/>
          </p:cNvGraphicFramePr>
          <p:nvPr>
            <p:ph idx="1"/>
            <p:extLst>
              <p:ext uri="{D42A27DB-BD31-4B8C-83A1-F6EECF244321}">
                <p14:modId xmlns:p14="http://schemas.microsoft.com/office/powerpoint/2010/main" val="520755728"/>
              </p:ext>
            </p:extLst>
          </p:nvPr>
        </p:nvGraphicFramePr>
        <p:xfrm>
          <a:off x="3121620" y="741364"/>
          <a:ext cx="6628804" cy="497958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21" name="Picture 20"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108641869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31"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1000" fill="hold"/>
                                        <p:tgtEl>
                                          <p:spTgt spid="5"/>
                                        </p:tgtEl>
                                        <p:attrNameLst>
                                          <p:attrName>ppt_w</p:attrName>
                                        </p:attrNameLst>
                                      </p:cBhvr>
                                      <p:tavLst>
                                        <p:tav tm="0">
                                          <p:val>
                                            <p:fltVal val="0"/>
                                          </p:val>
                                        </p:tav>
                                        <p:tav tm="100000">
                                          <p:val>
                                            <p:strVal val="#ppt_w"/>
                                          </p:val>
                                        </p:tav>
                                      </p:tavLst>
                                    </p:anim>
                                    <p:anim calcmode="lin" valueType="num">
                                      <p:cBhvr>
                                        <p:cTn id="13" dur="1000" fill="hold"/>
                                        <p:tgtEl>
                                          <p:spTgt spid="5"/>
                                        </p:tgtEl>
                                        <p:attrNameLst>
                                          <p:attrName>ppt_h</p:attrName>
                                        </p:attrNameLst>
                                      </p:cBhvr>
                                      <p:tavLst>
                                        <p:tav tm="0">
                                          <p:val>
                                            <p:fltVal val="0"/>
                                          </p:val>
                                        </p:tav>
                                        <p:tav tm="100000">
                                          <p:val>
                                            <p:strVal val="#ppt_h"/>
                                          </p:val>
                                        </p:tav>
                                      </p:tavLst>
                                    </p:anim>
                                    <p:anim calcmode="lin" valueType="num">
                                      <p:cBhvr>
                                        <p:cTn id="14" dur="1000" fill="hold"/>
                                        <p:tgtEl>
                                          <p:spTgt spid="5"/>
                                        </p:tgtEl>
                                        <p:attrNameLst>
                                          <p:attrName>style.rotation</p:attrName>
                                        </p:attrNameLst>
                                      </p:cBhvr>
                                      <p:tavLst>
                                        <p:tav tm="0">
                                          <p:val>
                                            <p:fltVal val="90"/>
                                          </p:val>
                                        </p:tav>
                                        <p:tav tm="100000">
                                          <p:val>
                                            <p:fltVal val="0"/>
                                          </p:val>
                                        </p:tav>
                                      </p:tavLst>
                                    </p:anim>
                                    <p:animEffect transition="in" filter="fade">
                                      <p:cBhvr>
                                        <p:cTn id="15"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5" grpId="0">
        <p:bldAsOne/>
      </p:bldGraphic>
    </p:bld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6D54B2-3D5D-465C-934A-CD4F1BBFA45D}"/>
              </a:ext>
            </a:extLst>
          </p:cNvPr>
          <p:cNvSpPr>
            <a:spLocks noGrp="1"/>
          </p:cNvSpPr>
          <p:nvPr>
            <p:ph type="title"/>
          </p:nvPr>
        </p:nvSpPr>
        <p:spPr>
          <a:xfrm>
            <a:off x="-177253" y="1128486"/>
            <a:ext cx="3547581" cy="4093028"/>
          </a:xfrm>
        </p:spPr>
        <p:txBody>
          <a:bodyPr anchor="ctr">
            <a:normAutofit/>
          </a:bodyPr>
          <a:lstStyle/>
          <a:p>
            <a:pPr algn="ctr"/>
            <a:r>
              <a:rPr lang="en-US" sz="4400" b="1" dirty="0"/>
              <a:t>Steps to Self-Care and Wellness</a:t>
            </a:r>
            <a:br>
              <a:rPr lang="en-US" sz="4400" b="1" dirty="0"/>
            </a:br>
            <a:endParaRPr lang="en-US" sz="4400" dirty="0"/>
          </a:p>
        </p:txBody>
      </p:sp>
      <p:graphicFrame>
        <p:nvGraphicFramePr>
          <p:cNvPr id="5" name="Content Placeholder 2">
            <a:extLst>
              <a:ext uri="{FF2B5EF4-FFF2-40B4-BE49-F238E27FC236}">
                <a16:creationId xmlns:a16="http://schemas.microsoft.com/office/drawing/2014/main" id="{FE00B9FC-B296-40EA-A68D-89DDBA99869F}"/>
              </a:ext>
            </a:extLst>
          </p:cNvPr>
          <p:cNvGraphicFramePr>
            <a:graphicFrameLocks noGrp="1"/>
          </p:cNvGraphicFramePr>
          <p:nvPr>
            <p:ph idx="1"/>
            <p:extLst>
              <p:ext uri="{D42A27DB-BD31-4B8C-83A1-F6EECF244321}">
                <p14:modId xmlns:p14="http://schemas.microsoft.com/office/powerpoint/2010/main" val="1583053337"/>
              </p:ext>
            </p:extLst>
          </p:nvPr>
        </p:nvGraphicFramePr>
        <p:xfrm>
          <a:off x="3036953" y="826029"/>
          <a:ext cx="6628804" cy="497958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21" name="Picture 20"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275139924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31"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1000" fill="hold"/>
                                        <p:tgtEl>
                                          <p:spTgt spid="5"/>
                                        </p:tgtEl>
                                        <p:attrNameLst>
                                          <p:attrName>ppt_w</p:attrName>
                                        </p:attrNameLst>
                                      </p:cBhvr>
                                      <p:tavLst>
                                        <p:tav tm="0">
                                          <p:val>
                                            <p:fltVal val="0"/>
                                          </p:val>
                                        </p:tav>
                                        <p:tav tm="100000">
                                          <p:val>
                                            <p:strVal val="#ppt_w"/>
                                          </p:val>
                                        </p:tav>
                                      </p:tavLst>
                                    </p:anim>
                                    <p:anim calcmode="lin" valueType="num">
                                      <p:cBhvr>
                                        <p:cTn id="13" dur="1000" fill="hold"/>
                                        <p:tgtEl>
                                          <p:spTgt spid="5"/>
                                        </p:tgtEl>
                                        <p:attrNameLst>
                                          <p:attrName>ppt_h</p:attrName>
                                        </p:attrNameLst>
                                      </p:cBhvr>
                                      <p:tavLst>
                                        <p:tav tm="0">
                                          <p:val>
                                            <p:fltVal val="0"/>
                                          </p:val>
                                        </p:tav>
                                        <p:tav tm="100000">
                                          <p:val>
                                            <p:strVal val="#ppt_h"/>
                                          </p:val>
                                        </p:tav>
                                      </p:tavLst>
                                    </p:anim>
                                    <p:anim calcmode="lin" valueType="num">
                                      <p:cBhvr>
                                        <p:cTn id="14" dur="1000" fill="hold"/>
                                        <p:tgtEl>
                                          <p:spTgt spid="5"/>
                                        </p:tgtEl>
                                        <p:attrNameLst>
                                          <p:attrName>style.rotation</p:attrName>
                                        </p:attrNameLst>
                                      </p:cBhvr>
                                      <p:tavLst>
                                        <p:tav tm="0">
                                          <p:val>
                                            <p:fltVal val="90"/>
                                          </p:val>
                                        </p:tav>
                                        <p:tav tm="100000">
                                          <p:val>
                                            <p:fltVal val="0"/>
                                          </p:val>
                                        </p:tav>
                                      </p:tavLst>
                                    </p:anim>
                                    <p:animEffect transition="in" filter="fade">
                                      <p:cBhvr>
                                        <p:cTn id="15"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5" grpId="0">
        <p:bldAsOne/>
      </p:bldGraphic>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EA46AD1-45D5-4688-AA8C-A984C350AAE8}"/>
              </a:ext>
            </a:extLst>
          </p:cNvPr>
          <p:cNvSpPr>
            <a:spLocks noGrp="1"/>
          </p:cNvSpPr>
          <p:nvPr>
            <p:ph type="title"/>
          </p:nvPr>
        </p:nvSpPr>
        <p:spPr>
          <a:xfrm>
            <a:off x="677334" y="5657850"/>
            <a:ext cx="8596668" cy="1028700"/>
          </a:xfrm>
        </p:spPr>
        <p:txBody>
          <a:bodyPr anchor="ctr">
            <a:normAutofit fontScale="90000"/>
          </a:bodyPr>
          <a:lstStyle/>
          <a:p>
            <a:pPr>
              <a:lnSpc>
                <a:spcPct val="90000"/>
              </a:lnSpc>
            </a:pPr>
            <a:r>
              <a:rPr lang="en-US" sz="4400" b="1">
                <a:solidFill>
                  <a:schemeClr val="bg1"/>
                </a:solidFill>
              </a:rPr>
              <a:t>Other Considerations</a:t>
            </a:r>
            <a:br>
              <a:rPr lang="en-US" sz="4400" b="1">
                <a:solidFill>
                  <a:schemeClr val="bg1"/>
                </a:solidFill>
              </a:rPr>
            </a:br>
            <a:endParaRPr lang="en-US" sz="4400">
              <a:solidFill>
                <a:schemeClr val="bg1"/>
              </a:solidFill>
            </a:endParaRPr>
          </a:p>
        </p:txBody>
      </p:sp>
      <p:sp>
        <p:nvSpPr>
          <p:cNvPr id="3" name="Content Placeholder 2"/>
          <p:cNvSpPr>
            <a:spLocks noGrp="1"/>
          </p:cNvSpPr>
          <p:nvPr>
            <p:ph idx="1"/>
          </p:nvPr>
        </p:nvSpPr>
        <p:spPr>
          <a:xfrm>
            <a:off x="203200" y="644249"/>
            <a:ext cx="9567333" cy="5013601"/>
          </a:xfrm>
        </p:spPr>
        <p:txBody>
          <a:bodyPr anchor="ctr">
            <a:normAutofit/>
          </a:bodyPr>
          <a:lstStyle/>
          <a:p>
            <a:pPr>
              <a:lnSpc>
                <a:spcPct val="90000"/>
              </a:lnSpc>
              <a:buNone/>
            </a:pPr>
            <a:endParaRPr lang="en-US" sz="1500" b="1" dirty="0"/>
          </a:p>
          <a:p>
            <a:pPr marL="688975" indent="-344488">
              <a:lnSpc>
                <a:spcPct val="90000"/>
              </a:lnSpc>
              <a:buFont typeface="Wingdings" pitchFamily="2" charset="2"/>
              <a:buChar char="§"/>
            </a:pPr>
            <a:r>
              <a:rPr lang="en-US" sz="2000" dirty="0">
                <a:solidFill>
                  <a:schemeClr val="accent2">
                    <a:lumMod val="50000"/>
                  </a:schemeClr>
                </a:solidFill>
              </a:rPr>
              <a:t>Mindful meditation has been shown to decrease depression and anxiety while boosting empathy. </a:t>
            </a:r>
          </a:p>
          <a:p>
            <a:pPr marL="688975" indent="-344488">
              <a:lnSpc>
                <a:spcPct val="90000"/>
              </a:lnSpc>
              <a:buFont typeface="Wingdings" pitchFamily="2" charset="2"/>
              <a:buChar char="§"/>
            </a:pPr>
            <a:r>
              <a:rPr lang="en-US" sz="2000" dirty="0">
                <a:solidFill>
                  <a:schemeClr val="accent2">
                    <a:lumMod val="50000"/>
                  </a:schemeClr>
                </a:solidFill>
              </a:rPr>
              <a:t>Keeping a journal. Research suggests that reflective writing helps prevent compassion fatigue. </a:t>
            </a:r>
          </a:p>
          <a:p>
            <a:pPr marL="688975" indent="-344488">
              <a:lnSpc>
                <a:spcPct val="90000"/>
              </a:lnSpc>
              <a:buFont typeface="Wingdings" pitchFamily="2" charset="2"/>
              <a:buChar char="§"/>
            </a:pPr>
            <a:r>
              <a:rPr lang="en-US" sz="2000" dirty="0">
                <a:solidFill>
                  <a:schemeClr val="accent2">
                    <a:lumMod val="50000"/>
                  </a:schemeClr>
                </a:solidFill>
              </a:rPr>
              <a:t>A daily act of self- centering. Set an alarm for noon and take four deep breaths; or when you wash your hands, sink into the experience, feeling the sensation of the water on your skin while noting, “I am worthy of my own time.”</a:t>
            </a:r>
          </a:p>
          <a:p>
            <a:pPr marL="688975" indent="-344488">
              <a:lnSpc>
                <a:spcPct val="90000"/>
              </a:lnSpc>
              <a:buFont typeface="Wingdings" pitchFamily="2" charset="2"/>
              <a:buChar char="§"/>
            </a:pPr>
            <a:r>
              <a:rPr lang="en-US" sz="2000" dirty="0">
                <a:solidFill>
                  <a:schemeClr val="accent2">
                    <a:lumMod val="50000"/>
                  </a:schemeClr>
                </a:solidFill>
              </a:rPr>
              <a:t>Staying connected to the outside world with at least one phone call every day. Better yet, get outside, even just to take a walk.</a:t>
            </a:r>
          </a:p>
          <a:p>
            <a:pPr marL="688975" indent="-344488">
              <a:lnSpc>
                <a:spcPct val="90000"/>
              </a:lnSpc>
              <a:buFont typeface="Wingdings" pitchFamily="2" charset="2"/>
              <a:buChar char="§"/>
            </a:pPr>
            <a:r>
              <a:rPr lang="en-US" sz="2000" dirty="0">
                <a:solidFill>
                  <a:schemeClr val="accent2">
                    <a:lumMod val="50000"/>
                  </a:schemeClr>
                </a:solidFill>
              </a:rPr>
              <a:t>And don’t be afraid to ask for help.            </a:t>
            </a:r>
          </a:p>
          <a:p>
            <a:pPr marL="688975" indent="-344488">
              <a:lnSpc>
                <a:spcPct val="90000"/>
              </a:lnSpc>
              <a:buNone/>
            </a:pPr>
            <a:r>
              <a:rPr lang="en-US" sz="2000" dirty="0">
                <a:solidFill>
                  <a:schemeClr val="accent2">
                    <a:lumMod val="50000"/>
                  </a:schemeClr>
                </a:solidFill>
              </a:rPr>
              <a:t>                                                   Tim Jarvis; O, </a:t>
            </a:r>
            <a:r>
              <a:rPr lang="en-US" sz="2000" i="1" dirty="0">
                <a:solidFill>
                  <a:schemeClr val="accent2">
                    <a:lumMod val="50000"/>
                  </a:schemeClr>
                </a:solidFill>
              </a:rPr>
              <a:t>The Oprah Magazine</a:t>
            </a:r>
          </a:p>
          <a:p>
            <a:pPr marL="688975" indent="-344488">
              <a:lnSpc>
                <a:spcPct val="90000"/>
              </a:lnSpc>
              <a:buNone/>
            </a:pPr>
            <a:endParaRPr lang="en-US" sz="2000" dirty="0">
              <a:solidFill>
                <a:schemeClr val="accent2">
                  <a:lumMod val="50000"/>
                </a:schemeClr>
              </a:solidFill>
            </a:endParaRPr>
          </a:p>
          <a:p>
            <a:pPr marL="688975" indent="-344488">
              <a:lnSpc>
                <a:spcPct val="90000"/>
              </a:lnSpc>
              <a:buFont typeface="Wingdings" pitchFamily="2" charset="2"/>
              <a:buChar char="§"/>
            </a:pPr>
            <a:endParaRPr lang="en-US" sz="1500" dirty="0"/>
          </a:p>
        </p:txBody>
      </p:sp>
      <p:pic>
        <p:nvPicPr>
          <p:cNvPr id="22" name="Picture 21"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54202110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 calcmode="lin" valueType="num">
                                      <p:cBhvr>
                                        <p:cTn id="7" dur="1000" fill="hold"/>
                                        <p:tgtEl>
                                          <p:spTgt spid="3">
                                            <p:txEl>
                                              <p:pRg st="1" end="1"/>
                                            </p:txEl>
                                          </p:spTgt>
                                        </p:tgtEl>
                                        <p:attrNameLst>
                                          <p:attrName>ppt_w</p:attrName>
                                        </p:attrNameLst>
                                      </p:cBhvr>
                                      <p:tavLst>
                                        <p:tav tm="0">
                                          <p:val>
                                            <p:fltVal val="0"/>
                                          </p:val>
                                        </p:tav>
                                        <p:tav tm="100000">
                                          <p:val>
                                            <p:strVal val="#ppt_w"/>
                                          </p:val>
                                        </p:tav>
                                      </p:tavLst>
                                    </p:anim>
                                    <p:anim calcmode="lin" valueType="num">
                                      <p:cBhvr>
                                        <p:cTn id="8" dur="1000" fill="hold"/>
                                        <p:tgtEl>
                                          <p:spTgt spid="3">
                                            <p:txEl>
                                              <p:pRg st="1" end="1"/>
                                            </p:txEl>
                                          </p:spTgt>
                                        </p:tgtEl>
                                        <p:attrNameLst>
                                          <p:attrName>ppt_h</p:attrName>
                                        </p:attrNameLst>
                                      </p:cBhvr>
                                      <p:tavLst>
                                        <p:tav tm="0">
                                          <p:val>
                                            <p:fltVal val="0"/>
                                          </p:val>
                                        </p:tav>
                                        <p:tav tm="100000">
                                          <p:val>
                                            <p:strVal val="#ppt_h"/>
                                          </p:val>
                                        </p:tav>
                                      </p:tavLst>
                                    </p:anim>
                                    <p:anim calcmode="lin" valueType="num">
                                      <p:cBhvr>
                                        <p:cTn id="9" dur="1000" fill="hold"/>
                                        <p:tgtEl>
                                          <p:spTgt spid="3">
                                            <p:txEl>
                                              <p:pRg st="1" end="1"/>
                                            </p:txEl>
                                          </p:spTgt>
                                        </p:tgtEl>
                                        <p:attrNameLst>
                                          <p:attrName>style.rotation</p:attrName>
                                        </p:attrNameLst>
                                      </p:cBhvr>
                                      <p:tavLst>
                                        <p:tav tm="0">
                                          <p:val>
                                            <p:fltVal val="90"/>
                                          </p:val>
                                        </p:tav>
                                        <p:tav tm="100000">
                                          <p:val>
                                            <p:fltVal val="0"/>
                                          </p:val>
                                        </p:tav>
                                      </p:tavLst>
                                    </p:anim>
                                    <p:animEffect transition="in" filter="fade">
                                      <p:cBhvr>
                                        <p:cTn id="10" dur="1000"/>
                                        <p:tgtEl>
                                          <p:spTgt spid="3">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anim calcmode="lin" valueType="num">
                                      <p:cBhvr>
                                        <p:cTn id="15" dur="1000" fill="hold"/>
                                        <p:tgtEl>
                                          <p:spTgt spid="3">
                                            <p:txEl>
                                              <p:pRg st="2" end="2"/>
                                            </p:txEl>
                                          </p:spTgt>
                                        </p:tgtEl>
                                        <p:attrNameLst>
                                          <p:attrName>ppt_w</p:attrName>
                                        </p:attrNameLst>
                                      </p:cBhvr>
                                      <p:tavLst>
                                        <p:tav tm="0">
                                          <p:val>
                                            <p:fltVal val="0"/>
                                          </p:val>
                                        </p:tav>
                                        <p:tav tm="100000">
                                          <p:val>
                                            <p:strVal val="#ppt_w"/>
                                          </p:val>
                                        </p:tav>
                                      </p:tavLst>
                                    </p:anim>
                                    <p:anim calcmode="lin" valueType="num">
                                      <p:cBhvr>
                                        <p:cTn id="16" dur="1000" fill="hold"/>
                                        <p:tgtEl>
                                          <p:spTgt spid="3">
                                            <p:txEl>
                                              <p:pRg st="2" end="2"/>
                                            </p:txEl>
                                          </p:spTgt>
                                        </p:tgtEl>
                                        <p:attrNameLst>
                                          <p:attrName>ppt_h</p:attrName>
                                        </p:attrNameLst>
                                      </p:cBhvr>
                                      <p:tavLst>
                                        <p:tav tm="0">
                                          <p:val>
                                            <p:fltVal val="0"/>
                                          </p:val>
                                        </p:tav>
                                        <p:tav tm="100000">
                                          <p:val>
                                            <p:strVal val="#ppt_h"/>
                                          </p:val>
                                        </p:tav>
                                      </p:tavLst>
                                    </p:anim>
                                    <p:anim calcmode="lin" valueType="num">
                                      <p:cBhvr>
                                        <p:cTn id="17" dur="1000" fill="hold"/>
                                        <p:tgtEl>
                                          <p:spTgt spid="3">
                                            <p:txEl>
                                              <p:pRg st="2" end="2"/>
                                            </p:txEl>
                                          </p:spTgt>
                                        </p:tgtEl>
                                        <p:attrNameLst>
                                          <p:attrName>style.rotation</p:attrName>
                                        </p:attrNameLst>
                                      </p:cBhvr>
                                      <p:tavLst>
                                        <p:tav tm="0">
                                          <p:val>
                                            <p:fltVal val="90"/>
                                          </p:val>
                                        </p:tav>
                                        <p:tav tm="100000">
                                          <p:val>
                                            <p:fltVal val="0"/>
                                          </p:val>
                                        </p:tav>
                                      </p:tavLst>
                                    </p:anim>
                                    <p:animEffect transition="in" filter="fade">
                                      <p:cBhvr>
                                        <p:cTn id="18" dur="1000"/>
                                        <p:tgtEl>
                                          <p:spTgt spid="3">
                                            <p:txEl>
                                              <p:pRg st="2" end="2"/>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31" presetClass="entr" presetSubtype="0" fill="hold" grpId="0" nodeType="clickEffect">
                                  <p:stCondLst>
                                    <p:cond delay="0"/>
                                  </p:stCondLst>
                                  <p:childTnLst>
                                    <p:set>
                                      <p:cBhvr>
                                        <p:cTn id="22" dur="1" fill="hold">
                                          <p:stCondLst>
                                            <p:cond delay="0"/>
                                          </p:stCondLst>
                                        </p:cTn>
                                        <p:tgtEl>
                                          <p:spTgt spid="3">
                                            <p:txEl>
                                              <p:pRg st="3" end="3"/>
                                            </p:txEl>
                                          </p:spTgt>
                                        </p:tgtEl>
                                        <p:attrNameLst>
                                          <p:attrName>style.visibility</p:attrName>
                                        </p:attrNameLst>
                                      </p:cBhvr>
                                      <p:to>
                                        <p:strVal val="visible"/>
                                      </p:to>
                                    </p:set>
                                    <p:anim calcmode="lin" valueType="num">
                                      <p:cBhvr>
                                        <p:cTn id="23" dur="10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4" dur="1000" fill="hold"/>
                                        <p:tgtEl>
                                          <p:spTgt spid="3">
                                            <p:txEl>
                                              <p:pRg st="3" end="3"/>
                                            </p:txEl>
                                          </p:spTgt>
                                        </p:tgtEl>
                                        <p:attrNameLst>
                                          <p:attrName>ppt_h</p:attrName>
                                        </p:attrNameLst>
                                      </p:cBhvr>
                                      <p:tavLst>
                                        <p:tav tm="0">
                                          <p:val>
                                            <p:fltVal val="0"/>
                                          </p:val>
                                        </p:tav>
                                        <p:tav tm="100000">
                                          <p:val>
                                            <p:strVal val="#ppt_h"/>
                                          </p:val>
                                        </p:tav>
                                      </p:tavLst>
                                    </p:anim>
                                    <p:anim calcmode="lin" valueType="num">
                                      <p:cBhvr>
                                        <p:cTn id="25" dur="1000" fill="hold"/>
                                        <p:tgtEl>
                                          <p:spTgt spid="3">
                                            <p:txEl>
                                              <p:pRg st="3" end="3"/>
                                            </p:txEl>
                                          </p:spTgt>
                                        </p:tgtEl>
                                        <p:attrNameLst>
                                          <p:attrName>style.rotation</p:attrName>
                                        </p:attrNameLst>
                                      </p:cBhvr>
                                      <p:tavLst>
                                        <p:tav tm="0">
                                          <p:val>
                                            <p:fltVal val="90"/>
                                          </p:val>
                                        </p:tav>
                                        <p:tav tm="100000">
                                          <p:val>
                                            <p:fltVal val="0"/>
                                          </p:val>
                                        </p:tav>
                                      </p:tavLst>
                                    </p:anim>
                                    <p:animEffect transition="in" filter="fade">
                                      <p:cBhvr>
                                        <p:cTn id="26" dur="1000"/>
                                        <p:tgtEl>
                                          <p:spTgt spid="3">
                                            <p:txEl>
                                              <p:pRg st="3" end="3"/>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31" presetClass="entr" presetSubtype="0" fill="hold" grpId="0"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p:cTn id="31" dur="1000" fill="hold"/>
                                        <p:tgtEl>
                                          <p:spTgt spid="3">
                                            <p:txEl>
                                              <p:pRg st="4" end="4"/>
                                            </p:txEl>
                                          </p:spTgt>
                                        </p:tgtEl>
                                        <p:attrNameLst>
                                          <p:attrName>ppt_w</p:attrName>
                                        </p:attrNameLst>
                                      </p:cBhvr>
                                      <p:tavLst>
                                        <p:tav tm="0">
                                          <p:val>
                                            <p:fltVal val="0"/>
                                          </p:val>
                                        </p:tav>
                                        <p:tav tm="100000">
                                          <p:val>
                                            <p:strVal val="#ppt_w"/>
                                          </p:val>
                                        </p:tav>
                                      </p:tavLst>
                                    </p:anim>
                                    <p:anim calcmode="lin" valueType="num">
                                      <p:cBhvr>
                                        <p:cTn id="32" dur="1000" fill="hold"/>
                                        <p:tgtEl>
                                          <p:spTgt spid="3">
                                            <p:txEl>
                                              <p:pRg st="4" end="4"/>
                                            </p:txEl>
                                          </p:spTgt>
                                        </p:tgtEl>
                                        <p:attrNameLst>
                                          <p:attrName>ppt_h</p:attrName>
                                        </p:attrNameLst>
                                      </p:cBhvr>
                                      <p:tavLst>
                                        <p:tav tm="0">
                                          <p:val>
                                            <p:fltVal val="0"/>
                                          </p:val>
                                        </p:tav>
                                        <p:tav tm="100000">
                                          <p:val>
                                            <p:strVal val="#ppt_h"/>
                                          </p:val>
                                        </p:tav>
                                      </p:tavLst>
                                    </p:anim>
                                    <p:anim calcmode="lin" valueType="num">
                                      <p:cBhvr>
                                        <p:cTn id="33" dur="1000" fill="hold"/>
                                        <p:tgtEl>
                                          <p:spTgt spid="3">
                                            <p:txEl>
                                              <p:pRg st="4" end="4"/>
                                            </p:txEl>
                                          </p:spTgt>
                                        </p:tgtEl>
                                        <p:attrNameLst>
                                          <p:attrName>style.rotation</p:attrName>
                                        </p:attrNameLst>
                                      </p:cBhvr>
                                      <p:tavLst>
                                        <p:tav tm="0">
                                          <p:val>
                                            <p:fltVal val="90"/>
                                          </p:val>
                                        </p:tav>
                                        <p:tav tm="100000">
                                          <p:val>
                                            <p:fltVal val="0"/>
                                          </p:val>
                                        </p:tav>
                                      </p:tavLst>
                                    </p:anim>
                                    <p:animEffect transition="in" filter="fade">
                                      <p:cBhvr>
                                        <p:cTn id="34" dur="1000"/>
                                        <p:tgtEl>
                                          <p:spTgt spid="3">
                                            <p:txEl>
                                              <p:pRg st="4" end="4"/>
                                            </p:txEl>
                                          </p:spTgt>
                                        </p:tgtEl>
                                      </p:cBhvr>
                                    </p:animEffect>
                                  </p:childTnLst>
                                </p:cTn>
                              </p:par>
                            </p:childTnLst>
                          </p:cTn>
                        </p:par>
                      </p:childTnLst>
                    </p:cTn>
                  </p:par>
                  <p:par>
                    <p:cTn id="35" fill="hold">
                      <p:stCondLst>
                        <p:cond delay="indefinite"/>
                      </p:stCondLst>
                      <p:childTnLst>
                        <p:par>
                          <p:cTn id="36" fill="hold">
                            <p:stCondLst>
                              <p:cond delay="0"/>
                            </p:stCondLst>
                            <p:childTnLst>
                              <p:par>
                                <p:cTn id="37" presetID="31" presetClass="entr" presetSubtype="0" fill="hold" grpId="0" nodeType="clickEffect">
                                  <p:stCondLst>
                                    <p:cond delay="0"/>
                                  </p:stCondLst>
                                  <p:childTnLst>
                                    <p:set>
                                      <p:cBhvr>
                                        <p:cTn id="38" dur="1" fill="hold">
                                          <p:stCondLst>
                                            <p:cond delay="0"/>
                                          </p:stCondLst>
                                        </p:cTn>
                                        <p:tgtEl>
                                          <p:spTgt spid="3">
                                            <p:txEl>
                                              <p:pRg st="5" end="5"/>
                                            </p:txEl>
                                          </p:spTgt>
                                        </p:tgtEl>
                                        <p:attrNameLst>
                                          <p:attrName>style.visibility</p:attrName>
                                        </p:attrNameLst>
                                      </p:cBhvr>
                                      <p:to>
                                        <p:strVal val="visible"/>
                                      </p:to>
                                    </p:set>
                                    <p:anim calcmode="lin" valueType="num">
                                      <p:cBhvr>
                                        <p:cTn id="39" dur="1000" fill="hold"/>
                                        <p:tgtEl>
                                          <p:spTgt spid="3">
                                            <p:txEl>
                                              <p:pRg st="5" end="5"/>
                                            </p:txEl>
                                          </p:spTgt>
                                        </p:tgtEl>
                                        <p:attrNameLst>
                                          <p:attrName>ppt_w</p:attrName>
                                        </p:attrNameLst>
                                      </p:cBhvr>
                                      <p:tavLst>
                                        <p:tav tm="0">
                                          <p:val>
                                            <p:fltVal val="0"/>
                                          </p:val>
                                        </p:tav>
                                        <p:tav tm="100000">
                                          <p:val>
                                            <p:strVal val="#ppt_w"/>
                                          </p:val>
                                        </p:tav>
                                      </p:tavLst>
                                    </p:anim>
                                    <p:anim calcmode="lin" valueType="num">
                                      <p:cBhvr>
                                        <p:cTn id="40" dur="1000" fill="hold"/>
                                        <p:tgtEl>
                                          <p:spTgt spid="3">
                                            <p:txEl>
                                              <p:pRg st="5" end="5"/>
                                            </p:txEl>
                                          </p:spTgt>
                                        </p:tgtEl>
                                        <p:attrNameLst>
                                          <p:attrName>ppt_h</p:attrName>
                                        </p:attrNameLst>
                                      </p:cBhvr>
                                      <p:tavLst>
                                        <p:tav tm="0">
                                          <p:val>
                                            <p:fltVal val="0"/>
                                          </p:val>
                                        </p:tav>
                                        <p:tav tm="100000">
                                          <p:val>
                                            <p:strVal val="#ppt_h"/>
                                          </p:val>
                                        </p:tav>
                                      </p:tavLst>
                                    </p:anim>
                                    <p:anim calcmode="lin" valueType="num">
                                      <p:cBhvr>
                                        <p:cTn id="41" dur="1000" fill="hold"/>
                                        <p:tgtEl>
                                          <p:spTgt spid="3">
                                            <p:txEl>
                                              <p:pRg st="5" end="5"/>
                                            </p:txEl>
                                          </p:spTgt>
                                        </p:tgtEl>
                                        <p:attrNameLst>
                                          <p:attrName>style.rotation</p:attrName>
                                        </p:attrNameLst>
                                      </p:cBhvr>
                                      <p:tavLst>
                                        <p:tav tm="0">
                                          <p:val>
                                            <p:fltVal val="90"/>
                                          </p:val>
                                        </p:tav>
                                        <p:tav tm="100000">
                                          <p:val>
                                            <p:fltVal val="0"/>
                                          </p:val>
                                        </p:tav>
                                      </p:tavLst>
                                    </p:anim>
                                    <p:animEffect transition="in" filter="fade">
                                      <p:cBhvr>
                                        <p:cTn id="42" dur="1000"/>
                                        <p:tgtEl>
                                          <p:spTgt spid="3">
                                            <p:txEl>
                                              <p:pRg st="5" end="5"/>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31" presetClass="entr" presetSubtype="0" fill="hold" grpId="0" nodeType="clickEffect">
                                  <p:stCondLst>
                                    <p:cond delay="0"/>
                                  </p:stCondLst>
                                  <p:childTnLst>
                                    <p:set>
                                      <p:cBhvr>
                                        <p:cTn id="46" dur="1" fill="hold">
                                          <p:stCondLst>
                                            <p:cond delay="0"/>
                                          </p:stCondLst>
                                        </p:cTn>
                                        <p:tgtEl>
                                          <p:spTgt spid="3">
                                            <p:txEl>
                                              <p:pRg st="6" end="6"/>
                                            </p:txEl>
                                          </p:spTgt>
                                        </p:tgtEl>
                                        <p:attrNameLst>
                                          <p:attrName>style.visibility</p:attrName>
                                        </p:attrNameLst>
                                      </p:cBhvr>
                                      <p:to>
                                        <p:strVal val="visible"/>
                                      </p:to>
                                    </p:set>
                                    <p:anim calcmode="lin" valueType="num">
                                      <p:cBhvr>
                                        <p:cTn id="47" dur="1000" fill="hold"/>
                                        <p:tgtEl>
                                          <p:spTgt spid="3">
                                            <p:txEl>
                                              <p:pRg st="6" end="6"/>
                                            </p:txEl>
                                          </p:spTgt>
                                        </p:tgtEl>
                                        <p:attrNameLst>
                                          <p:attrName>ppt_w</p:attrName>
                                        </p:attrNameLst>
                                      </p:cBhvr>
                                      <p:tavLst>
                                        <p:tav tm="0">
                                          <p:val>
                                            <p:fltVal val="0"/>
                                          </p:val>
                                        </p:tav>
                                        <p:tav tm="100000">
                                          <p:val>
                                            <p:strVal val="#ppt_w"/>
                                          </p:val>
                                        </p:tav>
                                      </p:tavLst>
                                    </p:anim>
                                    <p:anim calcmode="lin" valueType="num">
                                      <p:cBhvr>
                                        <p:cTn id="48" dur="1000" fill="hold"/>
                                        <p:tgtEl>
                                          <p:spTgt spid="3">
                                            <p:txEl>
                                              <p:pRg st="6" end="6"/>
                                            </p:txEl>
                                          </p:spTgt>
                                        </p:tgtEl>
                                        <p:attrNameLst>
                                          <p:attrName>ppt_h</p:attrName>
                                        </p:attrNameLst>
                                      </p:cBhvr>
                                      <p:tavLst>
                                        <p:tav tm="0">
                                          <p:val>
                                            <p:fltVal val="0"/>
                                          </p:val>
                                        </p:tav>
                                        <p:tav tm="100000">
                                          <p:val>
                                            <p:strVal val="#ppt_h"/>
                                          </p:val>
                                        </p:tav>
                                      </p:tavLst>
                                    </p:anim>
                                    <p:anim calcmode="lin" valueType="num">
                                      <p:cBhvr>
                                        <p:cTn id="49" dur="1000" fill="hold"/>
                                        <p:tgtEl>
                                          <p:spTgt spid="3">
                                            <p:txEl>
                                              <p:pRg st="6" end="6"/>
                                            </p:txEl>
                                          </p:spTgt>
                                        </p:tgtEl>
                                        <p:attrNameLst>
                                          <p:attrName>style.rotation</p:attrName>
                                        </p:attrNameLst>
                                      </p:cBhvr>
                                      <p:tavLst>
                                        <p:tav tm="0">
                                          <p:val>
                                            <p:fltVal val="90"/>
                                          </p:val>
                                        </p:tav>
                                        <p:tav tm="100000">
                                          <p:val>
                                            <p:fltVal val="0"/>
                                          </p:val>
                                        </p:tav>
                                      </p:tavLst>
                                    </p:anim>
                                    <p:animEffect transition="in" filter="fade">
                                      <p:cBhvr>
                                        <p:cTn id="50" dur="10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ontent Placeholder 2">
            <a:extLst>
              <a:ext uri="{FF2B5EF4-FFF2-40B4-BE49-F238E27FC236}">
                <a16:creationId xmlns:a16="http://schemas.microsoft.com/office/drawing/2014/main" id="{B3CD672C-CF7C-4D19-8121-4E4E6AAF2C71}"/>
              </a:ext>
            </a:extLst>
          </p:cNvPr>
          <p:cNvGraphicFramePr>
            <a:graphicFrameLocks noGrp="1"/>
          </p:cNvGraphicFramePr>
          <p:nvPr>
            <p:ph idx="1"/>
            <p:extLst>
              <p:ext uri="{D42A27DB-BD31-4B8C-83A1-F6EECF244321}">
                <p14:modId xmlns:p14="http://schemas.microsoft.com/office/powerpoint/2010/main" val="3285466364"/>
              </p:ext>
            </p:extLst>
          </p:nvPr>
        </p:nvGraphicFramePr>
        <p:xfrm>
          <a:off x="465720" y="914400"/>
          <a:ext cx="9685940" cy="48006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3" name="Picture 2"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1598959787"/>
      </p:ext>
    </p:extLst>
  </p:cSld>
  <p:clrMapOvr>
    <a:masterClrMapping/>
  </p:clrMapOvr>
  <p:transition spd="med" advClick="0">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AsOne/>
      </p:bldGraphic>
    </p:bld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Graphic 6" descr="Head with Gears">
            <a:extLst>
              <a:ext uri="{FF2B5EF4-FFF2-40B4-BE49-F238E27FC236}">
                <a16:creationId xmlns:a16="http://schemas.microsoft.com/office/drawing/2014/main" id="{95F28A9A-EE88-4BDA-ACD3-69843375DF9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57251" y="1545062"/>
            <a:ext cx="3856774" cy="3856774"/>
          </a:xfrm>
          <a:prstGeom prst="rect">
            <a:avLst/>
          </a:prstGeom>
        </p:spPr>
      </p:pic>
      <p:sp>
        <p:nvSpPr>
          <p:cNvPr id="3" name="Content Placeholder 2"/>
          <p:cNvSpPr>
            <a:spLocks noGrp="1"/>
          </p:cNvSpPr>
          <p:nvPr>
            <p:ph idx="4294967295"/>
          </p:nvPr>
        </p:nvSpPr>
        <p:spPr>
          <a:xfrm>
            <a:off x="4344988" y="2049463"/>
            <a:ext cx="5662612" cy="3317875"/>
          </a:xfrm>
        </p:spPr>
        <p:txBody>
          <a:bodyPr vert="horz" lIns="91440" tIns="45720" rIns="91440" bIns="45720" rtlCol="0" anchor="t">
            <a:normAutofit/>
          </a:bodyPr>
          <a:lstStyle/>
          <a:p>
            <a:endParaRPr lang="en-US" dirty="0">
              <a:solidFill>
                <a:srgbClr val="FFFFFF"/>
              </a:solidFill>
            </a:endParaRPr>
          </a:p>
          <a:p>
            <a:pPr marL="0" indent="0" algn="ctr">
              <a:buNone/>
            </a:pPr>
            <a:r>
              <a:rPr lang="en-US" sz="6000" dirty="0">
                <a:solidFill>
                  <a:schemeClr val="accent4">
                    <a:lumMod val="60000"/>
                    <a:lumOff val="40000"/>
                  </a:schemeClr>
                </a:solidFill>
              </a:rPr>
              <a:t>Module  Eight </a:t>
            </a:r>
            <a:r>
              <a:rPr lang="en-US" sz="4800" dirty="0">
                <a:solidFill>
                  <a:schemeClr val="accent4">
                    <a:lumMod val="60000"/>
                    <a:lumOff val="40000"/>
                  </a:schemeClr>
                </a:solidFill>
              </a:rPr>
              <a:t>Quiz</a:t>
            </a:r>
          </a:p>
        </p:txBody>
      </p:sp>
      <p:pic>
        <p:nvPicPr>
          <p:cNvPr id="25" name="Picture 24" descr="Problem Gambling Program at ACTC — A Chance to Change"/>
          <p:cNvPicPr/>
          <p:nvPr/>
        </p:nvPicPr>
        <p:blipFill>
          <a:blip r:embed="rId4">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501801313"/>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extBox 2">
            <a:extLst>
              <a:ext uri="{FF2B5EF4-FFF2-40B4-BE49-F238E27FC236}">
                <a16:creationId xmlns:a16="http://schemas.microsoft.com/office/drawing/2014/main" id="{C6DCEB80-9120-4A60-B082-C1B221FD5C84}"/>
              </a:ext>
            </a:extLst>
          </p:cNvPr>
          <p:cNvGraphicFramePr/>
          <p:nvPr>
            <p:extLst>
              <p:ext uri="{D42A27DB-BD31-4B8C-83A1-F6EECF244321}">
                <p14:modId xmlns:p14="http://schemas.microsoft.com/office/powerpoint/2010/main" val="4284173741"/>
              </p:ext>
            </p:extLst>
          </p:nvPr>
        </p:nvGraphicFramePr>
        <p:xfrm>
          <a:off x="1342103" y="530943"/>
          <a:ext cx="7805584" cy="521119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3" name="Picture 2"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1439711691"/>
      </p:ext>
    </p:extLst>
  </p:cSld>
  <p:clrMapOvr>
    <a:masterClrMapping/>
  </p:clrMapOvr>
  <p:transition spd="med">
    <p:pull/>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sz="2000" b="1" dirty="0">
                <a:solidFill>
                  <a:schemeClr val="accent2">
                    <a:lumMod val="75000"/>
                  </a:schemeClr>
                </a:solidFill>
              </a:rPr>
              <a:t>Panic disorder and obsessive compulsive disorders </a:t>
            </a:r>
            <a:r>
              <a:rPr lang="en-US" sz="2000" dirty="0">
                <a:solidFill>
                  <a:schemeClr val="accent2">
                    <a:lumMod val="75000"/>
                  </a:schemeClr>
                </a:solidFill>
              </a:rPr>
              <a:t>are</a:t>
            </a:r>
            <a:br>
              <a:rPr lang="en-US" sz="2000" dirty="0">
                <a:solidFill>
                  <a:schemeClr val="accent2">
                    <a:lumMod val="75000"/>
                  </a:schemeClr>
                </a:solidFill>
              </a:rPr>
            </a:br>
            <a:r>
              <a:rPr lang="en-US" sz="2000" dirty="0">
                <a:solidFill>
                  <a:schemeClr val="accent2">
                    <a:lumMod val="75000"/>
                  </a:schemeClr>
                </a:solidFill>
              </a:rPr>
              <a:t>considered serious mental illness when their symptoms severely</a:t>
            </a:r>
            <a:br>
              <a:rPr lang="en-US" sz="2000" dirty="0">
                <a:solidFill>
                  <a:schemeClr val="accent2">
                    <a:lumMod val="75000"/>
                  </a:schemeClr>
                </a:solidFill>
              </a:rPr>
            </a:br>
            <a:r>
              <a:rPr lang="en-US" sz="2000" dirty="0">
                <a:solidFill>
                  <a:schemeClr val="accent2">
                    <a:lumMod val="75000"/>
                  </a:schemeClr>
                </a:solidFill>
              </a:rPr>
              <a:t>impair functioning  in the performance of the necessary activities  </a:t>
            </a:r>
            <a:br>
              <a:rPr lang="en-US" sz="2000" dirty="0">
                <a:solidFill>
                  <a:schemeClr val="accent2">
                    <a:lumMod val="75000"/>
                  </a:schemeClr>
                </a:solidFill>
              </a:rPr>
            </a:br>
            <a:r>
              <a:rPr lang="en-US" sz="2000" dirty="0">
                <a:solidFill>
                  <a:schemeClr val="accent2">
                    <a:lumMod val="75000"/>
                  </a:schemeClr>
                </a:solidFill>
              </a:rPr>
              <a:t>of daily living.</a:t>
            </a:r>
            <a:br>
              <a:rPr lang="en-US" sz="2000" b="1" i="1" u="sng" dirty="0">
                <a:solidFill>
                  <a:schemeClr val="accent2">
                    <a:lumMod val="75000"/>
                  </a:schemeClr>
                </a:solidFill>
              </a:rPr>
            </a:br>
            <a:endParaRPr lang="en-US" sz="2000" dirty="0">
              <a:solidFill>
                <a:schemeClr val="accent2">
                  <a:lumMod val="75000"/>
                </a:schemeClr>
              </a:solidFill>
            </a:endParaRPr>
          </a:p>
        </p:txBody>
      </p:sp>
      <p:sp>
        <p:nvSpPr>
          <p:cNvPr id="3" name="Content Placeholder 2"/>
          <p:cNvSpPr>
            <a:spLocks noGrp="1"/>
          </p:cNvSpPr>
          <p:nvPr>
            <p:ph sz="half" idx="1"/>
          </p:nvPr>
        </p:nvSpPr>
        <p:spPr>
          <a:xfrm>
            <a:off x="441807" y="2303752"/>
            <a:ext cx="4184035" cy="4928320"/>
          </a:xfrm>
        </p:spPr>
        <p:txBody>
          <a:bodyPr>
            <a:noAutofit/>
          </a:bodyPr>
          <a:lstStyle/>
          <a:p>
            <a:pPr>
              <a:lnSpc>
                <a:spcPct val="120000"/>
              </a:lnSpc>
              <a:buFont typeface="Wingdings" pitchFamily="2" charset="2"/>
              <a:buChar char="§"/>
            </a:pPr>
            <a:r>
              <a:rPr lang="en-US" sz="1600" b="1" dirty="0">
                <a:solidFill>
                  <a:schemeClr val="accent2">
                    <a:lumMod val="75000"/>
                  </a:schemeClr>
                </a:solidFill>
              </a:rPr>
              <a:t>Panic Attack</a:t>
            </a:r>
            <a:r>
              <a:rPr lang="en-US" sz="1600" dirty="0">
                <a:solidFill>
                  <a:schemeClr val="accent2">
                    <a:lumMod val="75000"/>
                  </a:schemeClr>
                </a:solidFill>
              </a:rPr>
              <a:t> – Discrete period of intense fear where an individual experiences multiple somatic or cognitive symptoms that develop abruptly</a:t>
            </a:r>
          </a:p>
          <a:p>
            <a:pPr>
              <a:lnSpc>
                <a:spcPct val="120000"/>
              </a:lnSpc>
              <a:buFont typeface="Wingdings" pitchFamily="2" charset="2"/>
              <a:buChar char="§"/>
            </a:pPr>
            <a:r>
              <a:rPr lang="en-US" sz="1600" b="1" dirty="0" err="1">
                <a:solidFill>
                  <a:schemeClr val="accent2">
                    <a:lumMod val="75000"/>
                  </a:schemeClr>
                </a:solidFill>
              </a:rPr>
              <a:t>Derealization</a:t>
            </a:r>
            <a:r>
              <a:rPr lang="en-US" sz="1600" dirty="0">
                <a:solidFill>
                  <a:schemeClr val="accent2">
                    <a:lumMod val="75000"/>
                  </a:schemeClr>
                </a:solidFill>
              </a:rPr>
              <a:t> – Altered sensations/perceptions where people seem unfamiliar or mechanical</a:t>
            </a:r>
          </a:p>
          <a:p>
            <a:pPr>
              <a:lnSpc>
                <a:spcPct val="120000"/>
              </a:lnSpc>
              <a:buFont typeface="Wingdings" pitchFamily="2" charset="2"/>
              <a:buChar char="§"/>
            </a:pPr>
            <a:r>
              <a:rPr lang="en-US" sz="1600" b="1" dirty="0">
                <a:solidFill>
                  <a:schemeClr val="accent2">
                    <a:lumMod val="75000"/>
                  </a:schemeClr>
                </a:solidFill>
              </a:rPr>
              <a:t>Depersonalization</a:t>
            </a:r>
            <a:r>
              <a:rPr lang="en-US" sz="1600" dirty="0">
                <a:solidFill>
                  <a:schemeClr val="accent2">
                    <a:lumMod val="75000"/>
                  </a:schemeClr>
                </a:solidFill>
              </a:rPr>
              <a:t> – Dreamlike sensations or perpetual distortions where the individual feels detached from their body or mental processes. </a:t>
            </a:r>
            <a:endParaRPr lang="en-US" sz="1600" b="1" dirty="0">
              <a:solidFill>
                <a:schemeClr val="accent2">
                  <a:lumMod val="75000"/>
                </a:schemeClr>
              </a:solidFill>
            </a:endParaRPr>
          </a:p>
          <a:p>
            <a:pPr marL="0" indent="0">
              <a:buNone/>
            </a:pPr>
            <a:endParaRPr lang="en-US" dirty="0"/>
          </a:p>
        </p:txBody>
      </p:sp>
      <p:sp>
        <p:nvSpPr>
          <p:cNvPr id="4" name="Content Placeholder 3"/>
          <p:cNvSpPr>
            <a:spLocks noGrp="1"/>
          </p:cNvSpPr>
          <p:nvPr>
            <p:ph sz="half" idx="2"/>
          </p:nvPr>
        </p:nvSpPr>
        <p:spPr>
          <a:xfrm>
            <a:off x="4975668" y="1929680"/>
            <a:ext cx="4184034" cy="4928320"/>
          </a:xfrm>
        </p:spPr>
        <p:txBody>
          <a:bodyPr>
            <a:normAutofit fontScale="62500" lnSpcReduction="20000"/>
          </a:bodyPr>
          <a:lstStyle/>
          <a:p>
            <a:pPr>
              <a:lnSpc>
                <a:spcPct val="120000"/>
              </a:lnSpc>
            </a:pPr>
            <a:r>
              <a:rPr lang="en-US" sz="2600" dirty="0">
                <a:solidFill>
                  <a:schemeClr val="accent2">
                    <a:lumMod val="75000"/>
                  </a:schemeClr>
                </a:solidFill>
              </a:rPr>
              <a:t>Chest pains</a:t>
            </a:r>
          </a:p>
          <a:p>
            <a:pPr>
              <a:lnSpc>
                <a:spcPct val="120000"/>
              </a:lnSpc>
            </a:pPr>
            <a:r>
              <a:rPr lang="en-US" sz="2600" dirty="0">
                <a:solidFill>
                  <a:schemeClr val="accent2">
                    <a:lumMod val="75000"/>
                  </a:schemeClr>
                </a:solidFill>
              </a:rPr>
              <a:t>Trembling or shaking</a:t>
            </a:r>
          </a:p>
          <a:p>
            <a:pPr>
              <a:lnSpc>
                <a:spcPct val="120000"/>
              </a:lnSpc>
            </a:pPr>
            <a:r>
              <a:rPr lang="en-US" sz="2600" dirty="0">
                <a:solidFill>
                  <a:schemeClr val="accent2">
                    <a:lumMod val="75000"/>
                  </a:schemeClr>
                </a:solidFill>
              </a:rPr>
              <a:t>Difficulty breathing</a:t>
            </a:r>
          </a:p>
          <a:p>
            <a:pPr>
              <a:lnSpc>
                <a:spcPct val="120000"/>
              </a:lnSpc>
            </a:pPr>
            <a:r>
              <a:rPr lang="en-US" sz="2600" dirty="0">
                <a:solidFill>
                  <a:schemeClr val="accent2">
                    <a:lumMod val="75000"/>
                  </a:schemeClr>
                </a:solidFill>
              </a:rPr>
              <a:t>Choking</a:t>
            </a:r>
          </a:p>
          <a:p>
            <a:pPr>
              <a:lnSpc>
                <a:spcPct val="120000"/>
              </a:lnSpc>
            </a:pPr>
            <a:r>
              <a:rPr lang="en-US" sz="2600" dirty="0">
                <a:solidFill>
                  <a:schemeClr val="accent2">
                    <a:lumMod val="75000"/>
                  </a:schemeClr>
                </a:solidFill>
              </a:rPr>
              <a:t>Nausea</a:t>
            </a:r>
          </a:p>
          <a:p>
            <a:pPr>
              <a:lnSpc>
                <a:spcPct val="120000"/>
              </a:lnSpc>
            </a:pPr>
            <a:r>
              <a:rPr lang="en-US" sz="2600" dirty="0">
                <a:solidFill>
                  <a:schemeClr val="accent2">
                    <a:lumMod val="75000"/>
                  </a:schemeClr>
                </a:solidFill>
              </a:rPr>
              <a:t>Dizziness</a:t>
            </a:r>
          </a:p>
          <a:p>
            <a:pPr>
              <a:lnSpc>
                <a:spcPct val="120000"/>
              </a:lnSpc>
            </a:pPr>
            <a:r>
              <a:rPr lang="en-US" sz="2600" dirty="0">
                <a:solidFill>
                  <a:schemeClr val="accent2">
                    <a:lumMod val="75000"/>
                  </a:schemeClr>
                </a:solidFill>
              </a:rPr>
              <a:t>Chills or hot flashes</a:t>
            </a:r>
          </a:p>
          <a:p>
            <a:pPr>
              <a:lnSpc>
                <a:spcPct val="120000"/>
              </a:lnSpc>
            </a:pPr>
            <a:r>
              <a:rPr lang="en-US" sz="2600" dirty="0">
                <a:solidFill>
                  <a:schemeClr val="accent2">
                    <a:lumMod val="75000"/>
                  </a:schemeClr>
                </a:solidFill>
              </a:rPr>
              <a:t>Sweating</a:t>
            </a:r>
          </a:p>
          <a:p>
            <a:pPr>
              <a:lnSpc>
                <a:spcPct val="120000"/>
              </a:lnSpc>
            </a:pPr>
            <a:r>
              <a:rPr lang="en-US" sz="2600" dirty="0">
                <a:solidFill>
                  <a:schemeClr val="accent2">
                    <a:lumMod val="75000"/>
                  </a:schemeClr>
                </a:solidFill>
              </a:rPr>
              <a:t>Fear of losing control</a:t>
            </a:r>
          </a:p>
          <a:p>
            <a:pPr>
              <a:lnSpc>
                <a:spcPct val="120000"/>
              </a:lnSpc>
            </a:pPr>
            <a:r>
              <a:rPr lang="en-US" sz="2600" dirty="0">
                <a:solidFill>
                  <a:schemeClr val="accent2">
                    <a:lumMod val="75000"/>
                  </a:schemeClr>
                </a:solidFill>
              </a:rPr>
              <a:t>Fear of dying</a:t>
            </a:r>
          </a:p>
          <a:p>
            <a:pPr>
              <a:lnSpc>
                <a:spcPct val="120000"/>
              </a:lnSpc>
            </a:pPr>
            <a:r>
              <a:rPr lang="en-US" sz="2600" dirty="0">
                <a:solidFill>
                  <a:schemeClr val="accent2">
                    <a:lumMod val="75000"/>
                  </a:schemeClr>
                </a:solidFill>
              </a:rPr>
              <a:t>Palpitations, racing or pounding heart</a:t>
            </a:r>
          </a:p>
          <a:p>
            <a:pPr>
              <a:lnSpc>
                <a:spcPct val="120000"/>
              </a:lnSpc>
            </a:pPr>
            <a:r>
              <a:rPr lang="en-US" sz="2600" dirty="0">
                <a:solidFill>
                  <a:schemeClr val="accent2">
                    <a:lumMod val="75000"/>
                  </a:schemeClr>
                </a:solidFill>
              </a:rPr>
              <a:t>Numbness or tingling sensation</a:t>
            </a:r>
          </a:p>
          <a:p>
            <a:pPr>
              <a:lnSpc>
                <a:spcPct val="120000"/>
              </a:lnSpc>
            </a:pPr>
            <a:endParaRPr lang="en-US" sz="1600" dirty="0">
              <a:solidFill>
                <a:schemeClr val="accent2">
                  <a:lumMod val="75000"/>
                </a:schemeClr>
              </a:solidFill>
            </a:endParaRPr>
          </a:p>
          <a:p>
            <a:pPr marL="0" indent="0">
              <a:buNone/>
            </a:pPr>
            <a:endParaRPr lang="en-US" dirty="0"/>
          </a:p>
        </p:txBody>
      </p:sp>
      <p:pic>
        <p:nvPicPr>
          <p:cNvPr id="6" name="Picture 5"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4625602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nodeType="click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fade">
                                      <p:cBhvr>
                                        <p:cTn id="11" dur="500"/>
                                        <p:tgtEl>
                                          <p:spTgt spid="3">
                                            <p:txEl>
                                              <p:pRg st="0" end="0"/>
                                            </p:txEl>
                                          </p:spTgt>
                                        </p:tgtEl>
                                      </p:cBhvr>
                                    </p:animEffect>
                                  </p:childTnLst>
                                </p:cTn>
                              </p:par>
                              <p:par>
                                <p:cTn id="12" presetID="10" presetClass="entr" presetSubtype="0" fill="hold"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fade">
                                      <p:cBhvr>
                                        <p:cTn id="14" dur="500"/>
                                        <p:tgtEl>
                                          <p:spTgt spid="3">
                                            <p:txEl>
                                              <p:pRg st="1" end="1"/>
                                            </p:txEl>
                                          </p:spTgt>
                                        </p:tgtEl>
                                      </p:cBhvr>
                                    </p:animEffect>
                                  </p:childTnLst>
                                </p:cTn>
                              </p:par>
                              <p:par>
                                <p:cTn id="15" presetID="10" presetClass="entr" presetSubtype="0" fill="hold" nodeType="with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fade">
                                      <p:cBhvr>
                                        <p:cTn id="17" dur="500"/>
                                        <p:tgtEl>
                                          <p:spTgt spid="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4">
                                            <p:txEl>
                                              <p:pRg st="0" end="0"/>
                                            </p:txEl>
                                          </p:spTgt>
                                        </p:tgtEl>
                                        <p:attrNameLst>
                                          <p:attrName>style.visibility</p:attrName>
                                        </p:attrNameLst>
                                      </p:cBhvr>
                                      <p:to>
                                        <p:strVal val="visible"/>
                                      </p:to>
                                    </p:set>
                                    <p:animEffect transition="in" filter="fade">
                                      <p:cBhvr>
                                        <p:cTn id="22" dur="500"/>
                                        <p:tgtEl>
                                          <p:spTgt spid="4">
                                            <p:txEl>
                                              <p:pRg st="0" end="0"/>
                                            </p:txEl>
                                          </p:spTgt>
                                        </p:tgtEl>
                                      </p:cBhvr>
                                    </p:animEffect>
                                  </p:childTnLst>
                                </p:cTn>
                              </p:par>
                              <p:par>
                                <p:cTn id="23" presetID="10" presetClass="entr" presetSubtype="0" fill="hold" nodeType="withEffect">
                                  <p:stCondLst>
                                    <p:cond delay="0"/>
                                  </p:stCondLst>
                                  <p:childTnLst>
                                    <p:set>
                                      <p:cBhvr>
                                        <p:cTn id="24" dur="1" fill="hold">
                                          <p:stCondLst>
                                            <p:cond delay="0"/>
                                          </p:stCondLst>
                                        </p:cTn>
                                        <p:tgtEl>
                                          <p:spTgt spid="4">
                                            <p:txEl>
                                              <p:pRg st="1" end="1"/>
                                            </p:txEl>
                                          </p:spTgt>
                                        </p:tgtEl>
                                        <p:attrNameLst>
                                          <p:attrName>style.visibility</p:attrName>
                                        </p:attrNameLst>
                                      </p:cBhvr>
                                      <p:to>
                                        <p:strVal val="visible"/>
                                      </p:to>
                                    </p:set>
                                    <p:animEffect transition="in" filter="fade">
                                      <p:cBhvr>
                                        <p:cTn id="25" dur="500"/>
                                        <p:tgtEl>
                                          <p:spTgt spid="4">
                                            <p:txEl>
                                              <p:pRg st="1" end="1"/>
                                            </p:txEl>
                                          </p:spTgt>
                                        </p:tgtEl>
                                      </p:cBhvr>
                                    </p:animEffect>
                                  </p:childTnLst>
                                </p:cTn>
                              </p:par>
                              <p:par>
                                <p:cTn id="26" presetID="10" presetClass="entr" presetSubtype="0" fill="hold" nodeType="withEffect">
                                  <p:stCondLst>
                                    <p:cond delay="0"/>
                                  </p:stCondLst>
                                  <p:childTnLst>
                                    <p:set>
                                      <p:cBhvr>
                                        <p:cTn id="27" dur="1" fill="hold">
                                          <p:stCondLst>
                                            <p:cond delay="0"/>
                                          </p:stCondLst>
                                        </p:cTn>
                                        <p:tgtEl>
                                          <p:spTgt spid="4">
                                            <p:txEl>
                                              <p:pRg st="2" end="2"/>
                                            </p:txEl>
                                          </p:spTgt>
                                        </p:tgtEl>
                                        <p:attrNameLst>
                                          <p:attrName>style.visibility</p:attrName>
                                        </p:attrNameLst>
                                      </p:cBhvr>
                                      <p:to>
                                        <p:strVal val="visible"/>
                                      </p:to>
                                    </p:set>
                                    <p:animEffect transition="in" filter="fade">
                                      <p:cBhvr>
                                        <p:cTn id="28" dur="500"/>
                                        <p:tgtEl>
                                          <p:spTgt spid="4">
                                            <p:txEl>
                                              <p:pRg st="2" end="2"/>
                                            </p:txEl>
                                          </p:spTgt>
                                        </p:tgtEl>
                                      </p:cBhvr>
                                    </p:animEffect>
                                  </p:childTnLst>
                                </p:cTn>
                              </p:par>
                              <p:par>
                                <p:cTn id="29" presetID="10" presetClass="entr" presetSubtype="0" fill="hold" nodeType="withEffect">
                                  <p:stCondLst>
                                    <p:cond delay="0"/>
                                  </p:stCondLst>
                                  <p:childTnLst>
                                    <p:set>
                                      <p:cBhvr>
                                        <p:cTn id="30" dur="1" fill="hold">
                                          <p:stCondLst>
                                            <p:cond delay="0"/>
                                          </p:stCondLst>
                                        </p:cTn>
                                        <p:tgtEl>
                                          <p:spTgt spid="4">
                                            <p:txEl>
                                              <p:pRg st="3" end="3"/>
                                            </p:txEl>
                                          </p:spTgt>
                                        </p:tgtEl>
                                        <p:attrNameLst>
                                          <p:attrName>style.visibility</p:attrName>
                                        </p:attrNameLst>
                                      </p:cBhvr>
                                      <p:to>
                                        <p:strVal val="visible"/>
                                      </p:to>
                                    </p:set>
                                    <p:animEffect transition="in" filter="fade">
                                      <p:cBhvr>
                                        <p:cTn id="31" dur="500"/>
                                        <p:tgtEl>
                                          <p:spTgt spid="4">
                                            <p:txEl>
                                              <p:pRg st="3" end="3"/>
                                            </p:txEl>
                                          </p:spTgt>
                                        </p:tgtEl>
                                      </p:cBhvr>
                                    </p:animEffect>
                                  </p:childTnLst>
                                </p:cTn>
                              </p:par>
                              <p:par>
                                <p:cTn id="32" presetID="10" presetClass="entr" presetSubtype="0" fill="hold" nodeType="withEffect">
                                  <p:stCondLst>
                                    <p:cond delay="0"/>
                                  </p:stCondLst>
                                  <p:childTnLst>
                                    <p:set>
                                      <p:cBhvr>
                                        <p:cTn id="33" dur="1" fill="hold">
                                          <p:stCondLst>
                                            <p:cond delay="0"/>
                                          </p:stCondLst>
                                        </p:cTn>
                                        <p:tgtEl>
                                          <p:spTgt spid="4">
                                            <p:txEl>
                                              <p:pRg st="4" end="4"/>
                                            </p:txEl>
                                          </p:spTgt>
                                        </p:tgtEl>
                                        <p:attrNameLst>
                                          <p:attrName>style.visibility</p:attrName>
                                        </p:attrNameLst>
                                      </p:cBhvr>
                                      <p:to>
                                        <p:strVal val="visible"/>
                                      </p:to>
                                    </p:set>
                                    <p:animEffect transition="in" filter="fade">
                                      <p:cBhvr>
                                        <p:cTn id="34" dur="500"/>
                                        <p:tgtEl>
                                          <p:spTgt spid="4">
                                            <p:txEl>
                                              <p:pRg st="4" end="4"/>
                                            </p:txEl>
                                          </p:spTgt>
                                        </p:tgtEl>
                                      </p:cBhvr>
                                    </p:animEffect>
                                  </p:childTnLst>
                                </p:cTn>
                              </p:par>
                              <p:par>
                                <p:cTn id="35" presetID="10" presetClass="entr" presetSubtype="0" fill="hold" nodeType="withEffect">
                                  <p:stCondLst>
                                    <p:cond delay="0"/>
                                  </p:stCondLst>
                                  <p:childTnLst>
                                    <p:set>
                                      <p:cBhvr>
                                        <p:cTn id="36" dur="1" fill="hold">
                                          <p:stCondLst>
                                            <p:cond delay="0"/>
                                          </p:stCondLst>
                                        </p:cTn>
                                        <p:tgtEl>
                                          <p:spTgt spid="4">
                                            <p:txEl>
                                              <p:pRg st="5" end="5"/>
                                            </p:txEl>
                                          </p:spTgt>
                                        </p:tgtEl>
                                        <p:attrNameLst>
                                          <p:attrName>style.visibility</p:attrName>
                                        </p:attrNameLst>
                                      </p:cBhvr>
                                      <p:to>
                                        <p:strVal val="visible"/>
                                      </p:to>
                                    </p:set>
                                    <p:animEffect transition="in" filter="fade">
                                      <p:cBhvr>
                                        <p:cTn id="37" dur="500"/>
                                        <p:tgtEl>
                                          <p:spTgt spid="4">
                                            <p:txEl>
                                              <p:pRg st="5" end="5"/>
                                            </p:txEl>
                                          </p:spTgt>
                                        </p:tgtEl>
                                      </p:cBhvr>
                                    </p:animEffect>
                                  </p:childTnLst>
                                </p:cTn>
                              </p:par>
                              <p:par>
                                <p:cTn id="38" presetID="10" presetClass="entr" presetSubtype="0" fill="hold" nodeType="withEffect">
                                  <p:stCondLst>
                                    <p:cond delay="0"/>
                                  </p:stCondLst>
                                  <p:childTnLst>
                                    <p:set>
                                      <p:cBhvr>
                                        <p:cTn id="39" dur="1" fill="hold">
                                          <p:stCondLst>
                                            <p:cond delay="0"/>
                                          </p:stCondLst>
                                        </p:cTn>
                                        <p:tgtEl>
                                          <p:spTgt spid="4">
                                            <p:txEl>
                                              <p:pRg st="6" end="6"/>
                                            </p:txEl>
                                          </p:spTgt>
                                        </p:tgtEl>
                                        <p:attrNameLst>
                                          <p:attrName>style.visibility</p:attrName>
                                        </p:attrNameLst>
                                      </p:cBhvr>
                                      <p:to>
                                        <p:strVal val="visible"/>
                                      </p:to>
                                    </p:set>
                                    <p:animEffect transition="in" filter="fade">
                                      <p:cBhvr>
                                        <p:cTn id="40" dur="500"/>
                                        <p:tgtEl>
                                          <p:spTgt spid="4">
                                            <p:txEl>
                                              <p:pRg st="6" end="6"/>
                                            </p:txEl>
                                          </p:spTgt>
                                        </p:tgtEl>
                                      </p:cBhvr>
                                    </p:animEffect>
                                  </p:childTnLst>
                                </p:cTn>
                              </p:par>
                              <p:par>
                                <p:cTn id="41" presetID="10" presetClass="entr" presetSubtype="0" fill="hold" nodeType="withEffect">
                                  <p:stCondLst>
                                    <p:cond delay="0"/>
                                  </p:stCondLst>
                                  <p:childTnLst>
                                    <p:set>
                                      <p:cBhvr>
                                        <p:cTn id="42" dur="1" fill="hold">
                                          <p:stCondLst>
                                            <p:cond delay="0"/>
                                          </p:stCondLst>
                                        </p:cTn>
                                        <p:tgtEl>
                                          <p:spTgt spid="4">
                                            <p:txEl>
                                              <p:pRg st="7" end="7"/>
                                            </p:txEl>
                                          </p:spTgt>
                                        </p:tgtEl>
                                        <p:attrNameLst>
                                          <p:attrName>style.visibility</p:attrName>
                                        </p:attrNameLst>
                                      </p:cBhvr>
                                      <p:to>
                                        <p:strVal val="visible"/>
                                      </p:to>
                                    </p:set>
                                    <p:animEffect transition="in" filter="fade">
                                      <p:cBhvr>
                                        <p:cTn id="43" dur="500"/>
                                        <p:tgtEl>
                                          <p:spTgt spid="4">
                                            <p:txEl>
                                              <p:pRg st="7" end="7"/>
                                            </p:txEl>
                                          </p:spTgt>
                                        </p:tgtEl>
                                      </p:cBhvr>
                                    </p:animEffect>
                                  </p:childTnLst>
                                </p:cTn>
                              </p:par>
                              <p:par>
                                <p:cTn id="44" presetID="10" presetClass="entr" presetSubtype="0" fill="hold" nodeType="withEffect">
                                  <p:stCondLst>
                                    <p:cond delay="0"/>
                                  </p:stCondLst>
                                  <p:childTnLst>
                                    <p:set>
                                      <p:cBhvr>
                                        <p:cTn id="45" dur="1" fill="hold">
                                          <p:stCondLst>
                                            <p:cond delay="0"/>
                                          </p:stCondLst>
                                        </p:cTn>
                                        <p:tgtEl>
                                          <p:spTgt spid="4">
                                            <p:txEl>
                                              <p:pRg st="8" end="8"/>
                                            </p:txEl>
                                          </p:spTgt>
                                        </p:tgtEl>
                                        <p:attrNameLst>
                                          <p:attrName>style.visibility</p:attrName>
                                        </p:attrNameLst>
                                      </p:cBhvr>
                                      <p:to>
                                        <p:strVal val="visible"/>
                                      </p:to>
                                    </p:set>
                                    <p:animEffect transition="in" filter="fade">
                                      <p:cBhvr>
                                        <p:cTn id="46" dur="500"/>
                                        <p:tgtEl>
                                          <p:spTgt spid="4">
                                            <p:txEl>
                                              <p:pRg st="8" end="8"/>
                                            </p:txEl>
                                          </p:spTgt>
                                        </p:tgtEl>
                                      </p:cBhvr>
                                    </p:animEffect>
                                  </p:childTnLst>
                                </p:cTn>
                              </p:par>
                              <p:par>
                                <p:cTn id="47" presetID="10" presetClass="entr" presetSubtype="0" fill="hold" nodeType="withEffect">
                                  <p:stCondLst>
                                    <p:cond delay="0"/>
                                  </p:stCondLst>
                                  <p:childTnLst>
                                    <p:set>
                                      <p:cBhvr>
                                        <p:cTn id="48" dur="1" fill="hold">
                                          <p:stCondLst>
                                            <p:cond delay="0"/>
                                          </p:stCondLst>
                                        </p:cTn>
                                        <p:tgtEl>
                                          <p:spTgt spid="4">
                                            <p:txEl>
                                              <p:pRg st="9" end="9"/>
                                            </p:txEl>
                                          </p:spTgt>
                                        </p:tgtEl>
                                        <p:attrNameLst>
                                          <p:attrName>style.visibility</p:attrName>
                                        </p:attrNameLst>
                                      </p:cBhvr>
                                      <p:to>
                                        <p:strVal val="visible"/>
                                      </p:to>
                                    </p:set>
                                    <p:animEffect transition="in" filter="fade">
                                      <p:cBhvr>
                                        <p:cTn id="49" dur="500"/>
                                        <p:tgtEl>
                                          <p:spTgt spid="4">
                                            <p:txEl>
                                              <p:pRg st="9" end="9"/>
                                            </p:txEl>
                                          </p:spTgt>
                                        </p:tgtEl>
                                      </p:cBhvr>
                                    </p:animEffect>
                                  </p:childTnLst>
                                </p:cTn>
                              </p:par>
                              <p:par>
                                <p:cTn id="50" presetID="10" presetClass="entr" presetSubtype="0" fill="hold" nodeType="withEffect">
                                  <p:stCondLst>
                                    <p:cond delay="0"/>
                                  </p:stCondLst>
                                  <p:childTnLst>
                                    <p:set>
                                      <p:cBhvr>
                                        <p:cTn id="51" dur="1" fill="hold">
                                          <p:stCondLst>
                                            <p:cond delay="0"/>
                                          </p:stCondLst>
                                        </p:cTn>
                                        <p:tgtEl>
                                          <p:spTgt spid="4">
                                            <p:txEl>
                                              <p:pRg st="10" end="10"/>
                                            </p:txEl>
                                          </p:spTgt>
                                        </p:tgtEl>
                                        <p:attrNameLst>
                                          <p:attrName>style.visibility</p:attrName>
                                        </p:attrNameLst>
                                      </p:cBhvr>
                                      <p:to>
                                        <p:strVal val="visible"/>
                                      </p:to>
                                    </p:set>
                                    <p:animEffect transition="in" filter="fade">
                                      <p:cBhvr>
                                        <p:cTn id="52" dur="500"/>
                                        <p:tgtEl>
                                          <p:spTgt spid="4">
                                            <p:txEl>
                                              <p:pRg st="10" end="10"/>
                                            </p:txEl>
                                          </p:spTgt>
                                        </p:tgtEl>
                                      </p:cBhvr>
                                    </p:animEffect>
                                  </p:childTnLst>
                                </p:cTn>
                              </p:par>
                              <p:par>
                                <p:cTn id="53" presetID="10" presetClass="entr" presetSubtype="0" fill="hold" nodeType="withEffect">
                                  <p:stCondLst>
                                    <p:cond delay="0"/>
                                  </p:stCondLst>
                                  <p:childTnLst>
                                    <p:set>
                                      <p:cBhvr>
                                        <p:cTn id="54" dur="1" fill="hold">
                                          <p:stCondLst>
                                            <p:cond delay="0"/>
                                          </p:stCondLst>
                                        </p:cTn>
                                        <p:tgtEl>
                                          <p:spTgt spid="4">
                                            <p:txEl>
                                              <p:pRg st="11" end="11"/>
                                            </p:txEl>
                                          </p:spTgt>
                                        </p:tgtEl>
                                        <p:attrNameLst>
                                          <p:attrName>style.visibility</p:attrName>
                                        </p:attrNameLst>
                                      </p:cBhvr>
                                      <p:to>
                                        <p:strVal val="visible"/>
                                      </p:to>
                                    </p:set>
                                    <p:animEffect transition="in" filter="fade">
                                      <p:cBhvr>
                                        <p:cTn id="55" dur="500"/>
                                        <p:tgtEl>
                                          <p:spTgt spid="4">
                                            <p:txEl>
                                              <p:pRg st="11" end="1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extBox 2">
            <a:extLst>
              <a:ext uri="{FF2B5EF4-FFF2-40B4-BE49-F238E27FC236}">
                <a16:creationId xmlns:a16="http://schemas.microsoft.com/office/drawing/2014/main" id="{C6DCEB80-9120-4A60-B082-C1B221FD5C84}"/>
              </a:ext>
            </a:extLst>
          </p:cNvPr>
          <p:cNvGraphicFramePr/>
          <p:nvPr>
            <p:extLst>
              <p:ext uri="{D42A27DB-BD31-4B8C-83A1-F6EECF244321}">
                <p14:modId xmlns:p14="http://schemas.microsoft.com/office/powerpoint/2010/main" val="2028217040"/>
              </p:ext>
            </p:extLst>
          </p:nvPr>
        </p:nvGraphicFramePr>
        <p:xfrm>
          <a:off x="1342103" y="530943"/>
          <a:ext cx="7805584" cy="521119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3" name="Picture 2"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2655011670"/>
      </p:ext>
    </p:extLst>
  </p:cSld>
  <p:clrMapOvr>
    <a:masterClrMapping/>
  </p:clrMapOvr>
  <p:transition spd="med">
    <p:pull/>
  </p:transition>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D920209C-E85B-4D6F-A56F-724F5ADA811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0" name="Straight Connector 9">
              <a:extLst>
                <a:ext uri="{FF2B5EF4-FFF2-40B4-BE49-F238E27FC236}">
                  <a16:creationId xmlns:a16="http://schemas.microsoft.com/office/drawing/2014/main" id="{9125522E-1DFD-4F78-912B-B922A2D39DAE}"/>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FDA72C10-FE9D-49B3-80CB-A7EE8BCB38F9}"/>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2" name="Rectangle 23">
              <a:extLst>
                <a:ext uri="{FF2B5EF4-FFF2-40B4-BE49-F238E27FC236}">
                  <a16:creationId xmlns:a16="http://schemas.microsoft.com/office/drawing/2014/main" id="{6E7DF470-1055-45E4-AB9D-11E42EC538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3" name="Rectangle 25">
              <a:extLst>
                <a:ext uri="{FF2B5EF4-FFF2-40B4-BE49-F238E27FC236}">
                  <a16:creationId xmlns:a16="http://schemas.microsoft.com/office/drawing/2014/main" id="{6AA35CFF-3837-4B7F-B875-718AC2E14EE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 name="Isosceles Triangle 13">
              <a:extLst>
                <a:ext uri="{FF2B5EF4-FFF2-40B4-BE49-F238E27FC236}">
                  <a16:creationId xmlns:a16="http://schemas.microsoft.com/office/drawing/2014/main" id="{62F41804-A347-47E3-8BD8-BD00CF2F644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7">
              <a:extLst>
                <a:ext uri="{FF2B5EF4-FFF2-40B4-BE49-F238E27FC236}">
                  <a16:creationId xmlns:a16="http://schemas.microsoft.com/office/drawing/2014/main" id="{76894B81-EE9C-4546-BCFA-DD9ED2C0ADB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Rectangle 28">
              <a:extLst>
                <a:ext uri="{FF2B5EF4-FFF2-40B4-BE49-F238E27FC236}">
                  <a16:creationId xmlns:a16="http://schemas.microsoft.com/office/drawing/2014/main" id="{3AF181D1-71AC-43D8-A6E1-D4C488D5DC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9">
              <a:extLst>
                <a:ext uri="{FF2B5EF4-FFF2-40B4-BE49-F238E27FC236}">
                  <a16:creationId xmlns:a16="http://schemas.microsoft.com/office/drawing/2014/main" id="{4132D661-917C-4D2D-8E37-8590B55D91F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Isosceles Triangle 17">
              <a:extLst>
                <a:ext uri="{FF2B5EF4-FFF2-40B4-BE49-F238E27FC236}">
                  <a16:creationId xmlns:a16="http://schemas.microsoft.com/office/drawing/2014/main" id="{7969643D-8B71-434D-A235-68CB241F9DC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Isosceles Triangle 18">
              <a:extLst>
                <a:ext uri="{FF2B5EF4-FFF2-40B4-BE49-F238E27FC236}">
                  <a16:creationId xmlns:a16="http://schemas.microsoft.com/office/drawing/2014/main" id="{DF15C24A-4BCF-47C0-B2FA-76A0EF3384D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21" name="Rectangle 20">
            <a:extLst>
              <a:ext uri="{FF2B5EF4-FFF2-40B4-BE49-F238E27FC236}">
                <a16:creationId xmlns:a16="http://schemas.microsoft.com/office/drawing/2014/main" id="{655AE6B0-AC9E-4167-806F-E9DB135FC46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 name="Group 22">
            <a:extLst>
              <a:ext uri="{FF2B5EF4-FFF2-40B4-BE49-F238E27FC236}">
                <a16:creationId xmlns:a16="http://schemas.microsoft.com/office/drawing/2014/main" id="{3523416A-383B-4FDC-B4C9-D8EDDFE9C0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329267" y="-8467"/>
            <a:ext cx="4766733" cy="6866467"/>
            <a:chOff x="7425267" y="-8467"/>
            <a:chExt cx="4766733" cy="6866467"/>
          </a:xfrm>
        </p:grpSpPr>
        <p:cxnSp>
          <p:nvCxnSpPr>
            <p:cNvPr id="24" name="Straight Connector 23">
              <a:extLst>
                <a:ext uri="{FF2B5EF4-FFF2-40B4-BE49-F238E27FC236}">
                  <a16:creationId xmlns:a16="http://schemas.microsoft.com/office/drawing/2014/main" id="{CB0D29D5-3F7C-4197-821B-6D60A66CC04B}"/>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rgbClr val="BFBFBF">
                  <a:alpha val="75000"/>
                </a:srgb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347FB49A-3541-428A-AADE-682A3C50563D}"/>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rgbClr val="BFBFBF">
                  <a:alpha val="80000"/>
                </a:srgbClr>
              </a:solidFill>
            </a:ln>
          </p:spPr>
          <p:style>
            <a:lnRef idx="2">
              <a:schemeClr val="accent1"/>
            </a:lnRef>
            <a:fillRef idx="0">
              <a:schemeClr val="accent1"/>
            </a:fillRef>
            <a:effectRef idx="1">
              <a:schemeClr val="accent1"/>
            </a:effectRef>
            <a:fontRef idx="minor">
              <a:schemeClr val="tx1"/>
            </a:fontRef>
          </p:style>
        </p:cxnSp>
        <p:sp>
          <p:nvSpPr>
            <p:cNvPr id="26" name="Rectangle 23">
              <a:extLst>
                <a:ext uri="{FF2B5EF4-FFF2-40B4-BE49-F238E27FC236}">
                  <a16:creationId xmlns:a16="http://schemas.microsoft.com/office/drawing/2014/main" id="{D96F53DC-08F1-42C6-B558-B83D54B2766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7" name="Rectangle 25">
              <a:extLst>
                <a:ext uri="{FF2B5EF4-FFF2-40B4-BE49-F238E27FC236}">
                  <a16:creationId xmlns:a16="http://schemas.microsoft.com/office/drawing/2014/main" id="{AFE48CAF-A51C-463F-A570-ED99439A5CA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8" name="Isosceles Triangle 27">
              <a:extLst>
                <a:ext uri="{FF2B5EF4-FFF2-40B4-BE49-F238E27FC236}">
                  <a16:creationId xmlns:a16="http://schemas.microsoft.com/office/drawing/2014/main" id="{01F0C48B-50FF-4351-8207-16D09604831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29" name="Rectangle 27">
              <a:extLst>
                <a:ext uri="{FF2B5EF4-FFF2-40B4-BE49-F238E27FC236}">
                  <a16:creationId xmlns:a16="http://schemas.microsoft.com/office/drawing/2014/main" id="{300384B6-5ED6-4F91-A548-B706D837513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0" name="Rectangle 28">
              <a:extLst>
                <a:ext uri="{FF2B5EF4-FFF2-40B4-BE49-F238E27FC236}">
                  <a16:creationId xmlns:a16="http://schemas.microsoft.com/office/drawing/2014/main" id="{337AFFAE-C182-463C-9459-8AB3C69D9A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1" name="Rectangle 29">
              <a:extLst>
                <a:ext uri="{FF2B5EF4-FFF2-40B4-BE49-F238E27FC236}">
                  <a16:creationId xmlns:a16="http://schemas.microsoft.com/office/drawing/2014/main" id="{510ACF17-C3F0-42BF-BDEB-D079277121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32" name="Isosceles Triangle 31">
              <a:extLst>
                <a:ext uri="{FF2B5EF4-FFF2-40B4-BE49-F238E27FC236}">
                  <a16:creationId xmlns:a16="http://schemas.microsoft.com/office/drawing/2014/main" id="{E804EFD0-B84E-476F-9FC6-6C4A42EA005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34" name="Rectangle 33">
            <a:extLst>
              <a:ext uri="{FF2B5EF4-FFF2-40B4-BE49-F238E27FC236}">
                <a16:creationId xmlns:a16="http://schemas.microsoft.com/office/drawing/2014/main" id="{87BD1F4E-A66D-4C06-86DA-8D56CA7A3B4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977719" y="0"/>
            <a:ext cx="621428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5" name="TextBox 2">
            <a:extLst>
              <a:ext uri="{FF2B5EF4-FFF2-40B4-BE49-F238E27FC236}">
                <a16:creationId xmlns:a16="http://schemas.microsoft.com/office/drawing/2014/main" id="{4C346DD2-C702-4569-8D45-1348317FDE33}"/>
              </a:ext>
            </a:extLst>
          </p:cNvPr>
          <p:cNvGraphicFramePr/>
          <p:nvPr>
            <p:extLst>
              <p:ext uri="{D42A27DB-BD31-4B8C-83A1-F6EECF244321}">
                <p14:modId xmlns:p14="http://schemas.microsoft.com/office/powerpoint/2010/main" val="982048411"/>
              </p:ext>
            </p:extLst>
          </p:nvPr>
        </p:nvGraphicFramePr>
        <p:xfrm>
          <a:off x="4916553" y="944563"/>
          <a:ext cx="6628804" cy="497958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33" name="Picture 32"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544624846"/>
      </p:ext>
    </p:extLst>
  </p:cSld>
  <p:clrMapOvr>
    <a:masterClrMapping/>
  </p:clrMapOvr>
  <p:transition spd="med">
    <p:pull/>
  </p:transition>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D920209C-E85B-4D6F-A56F-724F5ADA811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0" name="Straight Connector 9">
              <a:extLst>
                <a:ext uri="{FF2B5EF4-FFF2-40B4-BE49-F238E27FC236}">
                  <a16:creationId xmlns:a16="http://schemas.microsoft.com/office/drawing/2014/main" id="{9125522E-1DFD-4F78-912B-B922A2D39DAE}"/>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FDA72C10-FE9D-49B3-80CB-A7EE8BCB38F9}"/>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2" name="Rectangle 23">
              <a:extLst>
                <a:ext uri="{FF2B5EF4-FFF2-40B4-BE49-F238E27FC236}">
                  <a16:creationId xmlns:a16="http://schemas.microsoft.com/office/drawing/2014/main" id="{6E7DF470-1055-45E4-AB9D-11E42EC538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3" name="Rectangle 25">
              <a:extLst>
                <a:ext uri="{FF2B5EF4-FFF2-40B4-BE49-F238E27FC236}">
                  <a16:creationId xmlns:a16="http://schemas.microsoft.com/office/drawing/2014/main" id="{6AA35CFF-3837-4B7F-B875-718AC2E14EE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 name="Isosceles Triangle 13">
              <a:extLst>
                <a:ext uri="{FF2B5EF4-FFF2-40B4-BE49-F238E27FC236}">
                  <a16:creationId xmlns:a16="http://schemas.microsoft.com/office/drawing/2014/main" id="{62F41804-A347-47E3-8BD8-BD00CF2F644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7">
              <a:extLst>
                <a:ext uri="{FF2B5EF4-FFF2-40B4-BE49-F238E27FC236}">
                  <a16:creationId xmlns:a16="http://schemas.microsoft.com/office/drawing/2014/main" id="{76894B81-EE9C-4546-BCFA-DD9ED2C0ADB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Rectangle 28">
              <a:extLst>
                <a:ext uri="{FF2B5EF4-FFF2-40B4-BE49-F238E27FC236}">
                  <a16:creationId xmlns:a16="http://schemas.microsoft.com/office/drawing/2014/main" id="{3AF181D1-71AC-43D8-A6E1-D4C488D5DC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9">
              <a:extLst>
                <a:ext uri="{FF2B5EF4-FFF2-40B4-BE49-F238E27FC236}">
                  <a16:creationId xmlns:a16="http://schemas.microsoft.com/office/drawing/2014/main" id="{4132D661-917C-4D2D-8E37-8590B55D91F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Isosceles Triangle 17">
              <a:extLst>
                <a:ext uri="{FF2B5EF4-FFF2-40B4-BE49-F238E27FC236}">
                  <a16:creationId xmlns:a16="http://schemas.microsoft.com/office/drawing/2014/main" id="{7969643D-8B71-434D-A235-68CB241F9DC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Isosceles Triangle 18">
              <a:extLst>
                <a:ext uri="{FF2B5EF4-FFF2-40B4-BE49-F238E27FC236}">
                  <a16:creationId xmlns:a16="http://schemas.microsoft.com/office/drawing/2014/main" id="{DF15C24A-4BCF-47C0-B2FA-76A0EF3384D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21" name="Rectangle 20">
            <a:extLst>
              <a:ext uri="{FF2B5EF4-FFF2-40B4-BE49-F238E27FC236}">
                <a16:creationId xmlns:a16="http://schemas.microsoft.com/office/drawing/2014/main" id="{655AE6B0-AC9E-4167-806F-E9DB135FC46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 name="Group 22">
            <a:extLst>
              <a:ext uri="{FF2B5EF4-FFF2-40B4-BE49-F238E27FC236}">
                <a16:creationId xmlns:a16="http://schemas.microsoft.com/office/drawing/2014/main" id="{3523416A-383B-4FDC-B4C9-D8EDDFE9C0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329267" y="-8467"/>
            <a:ext cx="4766733" cy="6866467"/>
            <a:chOff x="7425267" y="-8467"/>
            <a:chExt cx="4766733" cy="6866467"/>
          </a:xfrm>
        </p:grpSpPr>
        <p:cxnSp>
          <p:nvCxnSpPr>
            <p:cNvPr id="24" name="Straight Connector 23">
              <a:extLst>
                <a:ext uri="{FF2B5EF4-FFF2-40B4-BE49-F238E27FC236}">
                  <a16:creationId xmlns:a16="http://schemas.microsoft.com/office/drawing/2014/main" id="{CB0D29D5-3F7C-4197-821B-6D60A66CC04B}"/>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rgbClr val="BFBFBF">
                  <a:alpha val="75000"/>
                </a:srgb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347FB49A-3541-428A-AADE-682A3C50563D}"/>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rgbClr val="BFBFBF">
                  <a:alpha val="80000"/>
                </a:srgbClr>
              </a:solidFill>
            </a:ln>
          </p:spPr>
          <p:style>
            <a:lnRef idx="2">
              <a:schemeClr val="accent1"/>
            </a:lnRef>
            <a:fillRef idx="0">
              <a:schemeClr val="accent1"/>
            </a:fillRef>
            <a:effectRef idx="1">
              <a:schemeClr val="accent1"/>
            </a:effectRef>
            <a:fontRef idx="minor">
              <a:schemeClr val="tx1"/>
            </a:fontRef>
          </p:style>
        </p:cxnSp>
        <p:sp>
          <p:nvSpPr>
            <p:cNvPr id="26" name="Rectangle 23">
              <a:extLst>
                <a:ext uri="{FF2B5EF4-FFF2-40B4-BE49-F238E27FC236}">
                  <a16:creationId xmlns:a16="http://schemas.microsoft.com/office/drawing/2014/main" id="{D96F53DC-08F1-42C6-B558-B83D54B2766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7" name="Rectangle 25">
              <a:extLst>
                <a:ext uri="{FF2B5EF4-FFF2-40B4-BE49-F238E27FC236}">
                  <a16:creationId xmlns:a16="http://schemas.microsoft.com/office/drawing/2014/main" id="{AFE48CAF-A51C-463F-A570-ED99439A5CA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8" name="Isosceles Triangle 27">
              <a:extLst>
                <a:ext uri="{FF2B5EF4-FFF2-40B4-BE49-F238E27FC236}">
                  <a16:creationId xmlns:a16="http://schemas.microsoft.com/office/drawing/2014/main" id="{01F0C48B-50FF-4351-8207-16D09604831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29" name="Rectangle 27">
              <a:extLst>
                <a:ext uri="{FF2B5EF4-FFF2-40B4-BE49-F238E27FC236}">
                  <a16:creationId xmlns:a16="http://schemas.microsoft.com/office/drawing/2014/main" id="{300384B6-5ED6-4F91-A548-B706D837513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0" name="Rectangle 28">
              <a:extLst>
                <a:ext uri="{FF2B5EF4-FFF2-40B4-BE49-F238E27FC236}">
                  <a16:creationId xmlns:a16="http://schemas.microsoft.com/office/drawing/2014/main" id="{337AFFAE-C182-463C-9459-8AB3C69D9A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1" name="Rectangle 29">
              <a:extLst>
                <a:ext uri="{FF2B5EF4-FFF2-40B4-BE49-F238E27FC236}">
                  <a16:creationId xmlns:a16="http://schemas.microsoft.com/office/drawing/2014/main" id="{510ACF17-C3F0-42BF-BDEB-D079277121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32" name="Isosceles Triangle 31">
              <a:extLst>
                <a:ext uri="{FF2B5EF4-FFF2-40B4-BE49-F238E27FC236}">
                  <a16:creationId xmlns:a16="http://schemas.microsoft.com/office/drawing/2014/main" id="{E804EFD0-B84E-476F-9FC6-6C4A42EA005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34" name="Rectangle 33">
            <a:extLst>
              <a:ext uri="{FF2B5EF4-FFF2-40B4-BE49-F238E27FC236}">
                <a16:creationId xmlns:a16="http://schemas.microsoft.com/office/drawing/2014/main" id="{87BD1F4E-A66D-4C06-86DA-8D56CA7A3B4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977719" y="0"/>
            <a:ext cx="621428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5" name="TextBox 2">
            <a:extLst>
              <a:ext uri="{FF2B5EF4-FFF2-40B4-BE49-F238E27FC236}">
                <a16:creationId xmlns:a16="http://schemas.microsoft.com/office/drawing/2014/main" id="{4C346DD2-C702-4569-8D45-1348317FDE33}"/>
              </a:ext>
            </a:extLst>
          </p:cNvPr>
          <p:cNvGraphicFramePr/>
          <p:nvPr>
            <p:extLst>
              <p:ext uri="{D42A27DB-BD31-4B8C-83A1-F6EECF244321}">
                <p14:modId xmlns:p14="http://schemas.microsoft.com/office/powerpoint/2010/main" val="2936285451"/>
              </p:ext>
            </p:extLst>
          </p:nvPr>
        </p:nvGraphicFramePr>
        <p:xfrm>
          <a:off x="4916553" y="944563"/>
          <a:ext cx="6628804" cy="497958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33" name="Picture 32"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3875778301"/>
      </p:ext>
    </p:extLst>
  </p:cSld>
  <p:clrMapOvr>
    <a:masterClrMapping/>
  </p:clrMapOvr>
  <p:transition spd="med">
    <p:pull/>
  </p:transition>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ontent Placeholder 2">
            <a:extLst>
              <a:ext uri="{FF2B5EF4-FFF2-40B4-BE49-F238E27FC236}">
                <a16:creationId xmlns:a16="http://schemas.microsoft.com/office/drawing/2014/main" id="{00F0434B-F5AF-4A65-AF6E-84106317DC6B}"/>
              </a:ext>
            </a:extLst>
          </p:cNvPr>
          <p:cNvGraphicFramePr>
            <a:graphicFrameLocks noGrp="1"/>
          </p:cNvGraphicFramePr>
          <p:nvPr>
            <p:ph idx="1"/>
            <p:extLst>
              <p:ext uri="{D42A27DB-BD31-4B8C-83A1-F6EECF244321}">
                <p14:modId xmlns:p14="http://schemas.microsoft.com/office/powerpoint/2010/main" val="1068588191"/>
              </p:ext>
            </p:extLst>
          </p:nvPr>
        </p:nvGraphicFramePr>
        <p:xfrm>
          <a:off x="424116" y="1330595"/>
          <a:ext cx="8596668" cy="388077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3" name="Picture 2"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3400013503"/>
      </p:ext>
    </p:extLst>
  </p:cSld>
  <p:clrMapOvr>
    <a:masterClrMapping/>
  </p:clrMapOvr>
  <p:transition spd="med" advClick="0">
    <p:pull/>
  </p:transition>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ontent Placeholder 2">
            <a:extLst>
              <a:ext uri="{FF2B5EF4-FFF2-40B4-BE49-F238E27FC236}">
                <a16:creationId xmlns:a16="http://schemas.microsoft.com/office/drawing/2014/main" id="{00F0434B-F5AF-4A65-AF6E-84106317DC6B}"/>
              </a:ext>
            </a:extLst>
          </p:cNvPr>
          <p:cNvGraphicFramePr>
            <a:graphicFrameLocks noGrp="1"/>
          </p:cNvGraphicFramePr>
          <p:nvPr>
            <p:ph idx="1"/>
            <p:extLst>
              <p:ext uri="{D42A27DB-BD31-4B8C-83A1-F6EECF244321}">
                <p14:modId xmlns:p14="http://schemas.microsoft.com/office/powerpoint/2010/main" val="427243917"/>
              </p:ext>
            </p:extLst>
          </p:nvPr>
        </p:nvGraphicFramePr>
        <p:xfrm>
          <a:off x="424116" y="1330595"/>
          <a:ext cx="8596668" cy="388077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3" name="Picture 2"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3128290269"/>
      </p:ext>
    </p:extLst>
  </p:cSld>
  <p:clrMapOvr>
    <a:masterClrMapping/>
  </p:clrMapOvr>
  <p:transition spd="med" advClick="0">
    <p:pull/>
  </p:transition>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752600" y="1219200"/>
            <a:ext cx="7772400" cy="5257800"/>
          </a:xfrm>
        </p:spPr>
        <p:txBody>
          <a:bodyPr>
            <a:normAutofit lnSpcReduction="10000"/>
          </a:bodyPr>
          <a:lstStyle/>
          <a:p>
            <a:pPr algn="ctr">
              <a:buNone/>
            </a:pPr>
            <a:r>
              <a:rPr lang="en-US" sz="9600" b="1" dirty="0">
                <a:ln w="17780" cmpd="sng">
                  <a:solidFill>
                    <a:srgbClr val="FFFFFF"/>
                  </a:solidFill>
                  <a:prstDash val="solid"/>
                  <a:miter lim="800000"/>
                </a:ln>
                <a:solidFill>
                  <a:schemeClr val="accent2">
                    <a:lumMod val="75000"/>
                  </a:schemeClr>
                </a:solidFill>
                <a:effectLst>
                  <a:outerShdw blurRad="50800" algn="tl" rotWithShape="0">
                    <a:srgbClr val="000000"/>
                  </a:outerShdw>
                </a:effectLst>
              </a:rPr>
              <a:t>Module Nine</a:t>
            </a:r>
            <a:r>
              <a:rPr lang="en-US" sz="9600" b="1" dirty="0">
                <a:ln w="17780" cmpd="sng">
                  <a:solidFill>
                    <a:srgbClr val="FFFFFF"/>
                  </a:solidFill>
                  <a:prstDash val="solid"/>
                  <a:miter lim="800000"/>
                </a:ln>
                <a:solidFill>
                  <a:schemeClr val="accent2">
                    <a:lumMod val="50000"/>
                  </a:schemeClr>
                </a:solidFill>
                <a:effectLst>
                  <a:outerShdw blurRad="50800" algn="tl" rotWithShape="0">
                    <a:srgbClr val="000000"/>
                  </a:outerShdw>
                </a:effectLst>
              </a:rPr>
              <a:t> </a:t>
            </a:r>
          </a:p>
          <a:p>
            <a:pPr algn="ctr">
              <a:buNone/>
            </a:pPr>
            <a:r>
              <a:rPr lang="en-US" sz="4800" dirty="0">
                <a:solidFill>
                  <a:schemeClr val="accent2">
                    <a:lumMod val="75000"/>
                  </a:schemeClr>
                </a:solidFill>
                <a:latin typeface="Bradley Hand ITC" pitchFamily="66" charset="0"/>
              </a:rPr>
              <a:t>The Purpose of Helping in the Strengths Based Model </a:t>
            </a:r>
          </a:p>
          <a:p>
            <a:pPr algn="ctr">
              <a:buNone/>
            </a:pPr>
            <a:r>
              <a:rPr lang="en-US" sz="4800" dirty="0">
                <a:solidFill>
                  <a:schemeClr val="accent2">
                    <a:lumMod val="75000"/>
                  </a:schemeClr>
                </a:solidFill>
                <a:latin typeface="Bradley Hand ITC" pitchFamily="66" charset="0"/>
              </a:rPr>
              <a:t>&amp; </a:t>
            </a:r>
          </a:p>
          <a:p>
            <a:pPr algn="ctr">
              <a:buNone/>
            </a:pPr>
            <a:r>
              <a:rPr lang="en-US" sz="4800" dirty="0">
                <a:solidFill>
                  <a:schemeClr val="accent2">
                    <a:lumMod val="75000"/>
                  </a:schemeClr>
                </a:solidFill>
                <a:latin typeface="Bradley Hand ITC" pitchFamily="66" charset="0"/>
              </a:rPr>
              <a:t>The Functions of Case Management</a:t>
            </a: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70342719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6000" advClick="0">
        <p15:prstTrans prst="curtains"/>
      </p:transition>
    </mc:Choice>
    <mc:Fallback xmlns="">
      <p:transition spd="slow" advClick="0">
        <p:fade/>
      </p:transition>
    </mc:Fallback>
  </mc:AlternateContent>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endParaRPr lang="en-US" dirty="0"/>
          </a:p>
        </p:txBody>
      </p:sp>
      <p:sp>
        <p:nvSpPr>
          <p:cNvPr id="2" name="Content Placeholder 1"/>
          <p:cNvSpPr>
            <a:spLocks noGrp="1"/>
          </p:cNvSpPr>
          <p:nvPr>
            <p:ph sz="half" idx="1"/>
          </p:nvPr>
        </p:nvSpPr>
        <p:spPr/>
        <p:txBody>
          <a:bodyPr>
            <a:noAutofit/>
          </a:bodyPr>
          <a:lstStyle/>
          <a:p>
            <a:pPr>
              <a:lnSpc>
                <a:spcPct val="90000"/>
              </a:lnSpc>
              <a:buClr>
                <a:schemeClr val="tx1"/>
              </a:buClr>
              <a:buFont typeface="Wingdings" panose="05000000000000000000" pitchFamily="2" charset="2"/>
              <a:buChar char="Ø"/>
            </a:pPr>
            <a:r>
              <a:rPr lang="en-US" sz="2000" dirty="0">
                <a:solidFill>
                  <a:schemeClr val="accent1">
                    <a:lumMod val="75000"/>
                  </a:schemeClr>
                </a:solidFill>
              </a:rPr>
              <a:t>Enhances a path towards recovery;</a:t>
            </a:r>
          </a:p>
          <a:p>
            <a:pPr>
              <a:lnSpc>
                <a:spcPct val="90000"/>
              </a:lnSpc>
              <a:buClr>
                <a:schemeClr val="tx1"/>
              </a:buClr>
              <a:buFont typeface="Wingdings" panose="05000000000000000000" pitchFamily="2" charset="2"/>
              <a:buChar char="Ø"/>
            </a:pPr>
            <a:endParaRPr lang="en-US" sz="2000" dirty="0">
              <a:solidFill>
                <a:schemeClr val="accent1">
                  <a:lumMod val="75000"/>
                </a:schemeClr>
              </a:solidFill>
            </a:endParaRPr>
          </a:p>
          <a:p>
            <a:pPr>
              <a:lnSpc>
                <a:spcPct val="90000"/>
              </a:lnSpc>
              <a:buClr>
                <a:schemeClr val="tx1"/>
              </a:buClr>
              <a:buFont typeface="Wingdings" panose="05000000000000000000" pitchFamily="2" charset="2"/>
              <a:buChar char="Ø"/>
            </a:pPr>
            <a:r>
              <a:rPr lang="en-US" sz="2000" dirty="0">
                <a:solidFill>
                  <a:schemeClr val="accent1">
                    <a:lumMod val="75000"/>
                  </a:schemeClr>
                </a:solidFill>
              </a:rPr>
              <a:t>Activates a hidden resource within an individual striving for change;</a:t>
            </a:r>
          </a:p>
          <a:p>
            <a:pPr>
              <a:lnSpc>
                <a:spcPct val="90000"/>
              </a:lnSpc>
              <a:buClr>
                <a:schemeClr val="tx1"/>
              </a:buClr>
              <a:buFont typeface="Wingdings" panose="05000000000000000000" pitchFamily="2" charset="2"/>
              <a:buChar char="Ø"/>
            </a:pPr>
            <a:endParaRPr lang="en-US" sz="2000" dirty="0">
              <a:solidFill>
                <a:schemeClr val="accent1">
                  <a:lumMod val="75000"/>
                </a:schemeClr>
              </a:solidFill>
            </a:endParaRPr>
          </a:p>
          <a:p>
            <a:pPr>
              <a:lnSpc>
                <a:spcPct val="90000"/>
              </a:lnSpc>
              <a:buClr>
                <a:schemeClr val="tx1"/>
              </a:buClr>
              <a:buFont typeface="Wingdings" panose="05000000000000000000" pitchFamily="2" charset="2"/>
              <a:buChar char="Ø"/>
            </a:pPr>
            <a:r>
              <a:rPr lang="en-US" sz="2000" dirty="0">
                <a:solidFill>
                  <a:schemeClr val="accent1">
                    <a:lumMod val="75000"/>
                  </a:schemeClr>
                </a:solidFill>
              </a:rPr>
              <a:t>Reforms an individual’s state of mind;</a:t>
            </a:r>
          </a:p>
          <a:p>
            <a:pPr>
              <a:lnSpc>
                <a:spcPct val="90000"/>
              </a:lnSpc>
              <a:buClr>
                <a:schemeClr val="tx1"/>
              </a:buClr>
              <a:buFont typeface="Wingdings" panose="05000000000000000000" pitchFamily="2" charset="2"/>
              <a:buChar char="Ø"/>
            </a:pPr>
            <a:endParaRPr lang="en-US" sz="2000" dirty="0">
              <a:solidFill>
                <a:schemeClr val="accent1">
                  <a:lumMod val="75000"/>
                </a:schemeClr>
              </a:solidFill>
            </a:endParaRPr>
          </a:p>
          <a:p>
            <a:pPr>
              <a:lnSpc>
                <a:spcPct val="90000"/>
              </a:lnSpc>
              <a:buClr>
                <a:schemeClr val="tx1"/>
              </a:buClr>
              <a:buFont typeface="Wingdings" panose="05000000000000000000" pitchFamily="2" charset="2"/>
              <a:buChar char="Ø"/>
            </a:pPr>
            <a:r>
              <a:rPr lang="en-US" sz="2000" dirty="0">
                <a:solidFill>
                  <a:schemeClr val="accent1">
                    <a:lumMod val="75000"/>
                  </a:schemeClr>
                </a:solidFill>
              </a:rPr>
              <a:t>Navigates an individual towards personal success.</a:t>
            </a:r>
          </a:p>
          <a:p>
            <a:endParaRPr lang="en-US" sz="2000" dirty="0">
              <a:solidFill>
                <a:schemeClr val="accent2">
                  <a:lumMod val="50000"/>
                </a:schemeClr>
              </a:solidFill>
            </a:endParaRPr>
          </a:p>
        </p:txBody>
      </p:sp>
      <p:sp>
        <p:nvSpPr>
          <p:cNvPr id="5" name="Content Placeholder 4"/>
          <p:cNvSpPr>
            <a:spLocks noGrp="1"/>
          </p:cNvSpPr>
          <p:nvPr>
            <p:ph sz="half" idx="2"/>
          </p:nvPr>
        </p:nvSpPr>
        <p:spPr/>
        <p:txBody>
          <a:bodyPr>
            <a:normAutofit fontScale="92500" lnSpcReduction="10000"/>
          </a:bodyPr>
          <a:lstStyle/>
          <a:p>
            <a:pPr marL="480060">
              <a:lnSpc>
                <a:spcPct val="90000"/>
              </a:lnSpc>
              <a:buFont typeface="Wingdings" panose="05000000000000000000" pitchFamily="2" charset="2"/>
              <a:buChar char="Ø"/>
              <a:defRPr/>
            </a:pPr>
            <a:r>
              <a:rPr lang="en-US" sz="2200" dirty="0">
                <a:solidFill>
                  <a:schemeClr val="accent1">
                    <a:lumMod val="75000"/>
                  </a:schemeClr>
                </a:solidFill>
              </a:rPr>
              <a:t>Assists the person in gaining control over their lives;</a:t>
            </a:r>
          </a:p>
          <a:p>
            <a:pPr marL="651510" indent="-514350">
              <a:lnSpc>
                <a:spcPct val="90000"/>
              </a:lnSpc>
              <a:buFont typeface="Wingdings" panose="05000000000000000000" pitchFamily="2" charset="2"/>
              <a:buChar char="Ø"/>
              <a:defRPr/>
            </a:pPr>
            <a:endParaRPr lang="en-US" sz="2200" dirty="0">
              <a:solidFill>
                <a:schemeClr val="accent1">
                  <a:lumMod val="75000"/>
                </a:schemeClr>
              </a:solidFill>
            </a:endParaRPr>
          </a:p>
          <a:p>
            <a:pPr marL="480060">
              <a:lnSpc>
                <a:spcPct val="90000"/>
              </a:lnSpc>
              <a:buFont typeface="Wingdings" panose="05000000000000000000" pitchFamily="2" charset="2"/>
              <a:buChar char="Ø"/>
              <a:defRPr/>
            </a:pPr>
            <a:r>
              <a:rPr lang="en-US" sz="2200" dirty="0">
                <a:solidFill>
                  <a:schemeClr val="accent1">
                    <a:lumMod val="75000"/>
                  </a:schemeClr>
                </a:solidFill>
              </a:rPr>
              <a:t>Increases opportunities for participation in the community;</a:t>
            </a:r>
          </a:p>
          <a:p>
            <a:pPr marL="651510" indent="-514350">
              <a:lnSpc>
                <a:spcPct val="90000"/>
              </a:lnSpc>
              <a:buFont typeface="Wingdings" panose="05000000000000000000" pitchFamily="2" charset="2"/>
              <a:buChar char="Ø"/>
              <a:defRPr/>
            </a:pPr>
            <a:endParaRPr lang="en-US" sz="2200" dirty="0">
              <a:solidFill>
                <a:schemeClr val="accent1">
                  <a:lumMod val="75000"/>
                </a:schemeClr>
              </a:solidFill>
            </a:endParaRPr>
          </a:p>
          <a:p>
            <a:pPr marL="480060">
              <a:lnSpc>
                <a:spcPct val="90000"/>
              </a:lnSpc>
              <a:buFont typeface="Wingdings" panose="05000000000000000000" pitchFamily="2" charset="2"/>
              <a:buChar char="Ø"/>
              <a:defRPr/>
            </a:pPr>
            <a:r>
              <a:rPr lang="en-US" sz="2200" dirty="0">
                <a:solidFill>
                  <a:schemeClr val="accent1">
                    <a:lumMod val="75000"/>
                  </a:schemeClr>
                </a:solidFill>
              </a:rPr>
              <a:t>Recognizes their interests, desires and dreams and </a:t>
            </a:r>
          </a:p>
          <a:p>
            <a:pPr marL="651510" indent="-514350">
              <a:lnSpc>
                <a:spcPct val="90000"/>
              </a:lnSpc>
              <a:buFont typeface="Wingdings" panose="05000000000000000000" pitchFamily="2" charset="2"/>
              <a:buChar char="Ø"/>
              <a:defRPr/>
            </a:pPr>
            <a:endParaRPr lang="en-US" sz="2200" dirty="0">
              <a:solidFill>
                <a:schemeClr val="accent1">
                  <a:lumMod val="75000"/>
                </a:schemeClr>
              </a:solidFill>
            </a:endParaRPr>
          </a:p>
          <a:p>
            <a:pPr marL="480060">
              <a:lnSpc>
                <a:spcPct val="90000"/>
              </a:lnSpc>
              <a:buFont typeface="Wingdings" panose="05000000000000000000" pitchFamily="2" charset="2"/>
              <a:buChar char="Ø"/>
              <a:defRPr/>
            </a:pPr>
            <a:r>
              <a:rPr lang="en-US" sz="2200" dirty="0">
                <a:solidFill>
                  <a:schemeClr val="accent1">
                    <a:lumMod val="75000"/>
                  </a:schemeClr>
                </a:solidFill>
              </a:rPr>
              <a:t>Develops a plan to turn dreams into reality</a:t>
            </a:r>
          </a:p>
          <a:p>
            <a:pPr>
              <a:buFont typeface="Courier New" pitchFamily="49" charset="0"/>
              <a:buChar char="o"/>
              <a:defRPr/>
            </a:pPr>
            <a:endParaRPr lang="en-US" dirty="0"/>
          </a:p>
          <a:p>
            <a:endParaRPr lang="en-US" dirty="0"/>
          </a:p>
        </p:txBody>
      </p:sp>
      <p:sp>
        <p:nvSpPr>
          <p:cNvPr id="4" name="Title 1"/>
          <p:cNvSpPr txBox="1">
            <a:spLocks/>
          </p:cNvSpPr>
          <p:nvPr/>
        </p:nvSpPr>
        <p:spPr>
          <a:xfrm>
            <a:off x="655857" y="728133"/>
            <a:ext cx="8458200" cy="838200"/>
          </a:xfrm>
          <a:prstGeom prst="rect">
            <a:avLst/>
          </a:prstGeom>
        </p:spPr>
        <p:txBody>
          <a:bodyPr rtlCol="0">
            <a:noAutofit/>
          </a:bodyPr>
          <a:lstStyle>
            <a:lvl1pPr algn="r" defTabSz="914400" rtl="0" eaLnBrk="1" latinLnBrk="0" hangingPunct="1">
              <a:spcBef>
                <a:spcPct val="0"/>
              </a:spcBef>
              <a:buNone/>
              <a:defRPr sz="2400" i="1" kern="1200" cap="all" spc="100" baseline="0">
                <a:solidFill>
                  <a:schemeClr val="bg1"/>
                </a:solidFill>
                <a:latin typeface="+mj-lt"/>
                <a:ea typeface="+mj-ea"/>
                <a:cs typeface="+mj-cs"/>
              </a:defRPr>
            </a:lvl1pPr>
          </a:lstStyle>
          <a:p>
            <a:pPr algn="ctr">
              <a:defRPr/>
            </a:pPr>
            <a:r>
              <a:rPr lang="en-US" sz="2800" dirty="0">
                <a:solidFill>
                  <a:schemeClr val="accent1">
                    <a:lumMod val="60000"/>
                    <a:lumOff val="40000"/>
                  </a:schemeClr>
                </a:solidFill>
                <a:effectLst>
                  <a:outerShdw blurRad="38100" dist="38100" dir="2700000" algn="tl">
                    <a:srgbClr val="000000">
                      <a:alpha val="43137"/>
                    </a:srgbClr>
                  </a:outerShdw>
                </a:effectLst>
              </a:rPr>
              <a:t>ODMHSAS </a:t>
            </a:r>
            <a:r>
              <a:rPr lang="en-US" sz="2800" cap="none" dirty="0">
                <a:solidFill>
                  <a:schemeClr val="accent1">
                    <a:lumMod val="60000"/>
                    <a:lumOff val="40000"/>
                  </a:schemeClr>
                </a:solidFill>
                <a:effectLst>
                  <a:outerShdw blurRad="38100" dist="38100" dir="2700000" algn="tl">
                    <a:srgbClr val="000000">
                      <a:alpha val="43137"/>
                    </a:srgbClr>
                  </a:outerShdw>
                </a:effectLst>
              </a:rPr>
              <a:t>believes that case management services </a:t>
            </a:r>
            <a:endParaRPr lang="en-US" sz="2800" dirty="0">
              <a:solidFill>
                <a:schemeClr val="accent1">
                  <a:lumMod val="60000"/>
                  <a:lumOff val="40000"/>
                </a:schemeClr>
              </a:solidFill>
              <a:effectLst>
                <a:outerShdw blurRad="38100" dist="38100" dir="2700000" algn="tl">
                  <a:srgbClr val="000000">
                    <a:alpha val="43137"/>
                  </a:srgbClr>
                </a:outerShdw>
              </a:effectLst>
            </a:endParaRPr>
          </a:p>
        </p:txBody>
      </p:sp>
      <p:pic>
        <p:nvPicPr>
          <p:cNvPr id="6" name="Picture 5"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708315448"/>
      </p:ext>
    </p:extLst>
  </p:cSld>
  <p:clrMapOvr>
    <a:masterClrMapping/>
  </p:clrMapOvr>
  <mc:AlternateContent xmlns:mc="http://schemas.openxmlformats.org/markup-compatibility/2006" xmlns:p14="http://schemas.microsoft.com/office/powerpoint/2010/main">
    <mc:Choice Requires="p14">
      <p:transition spd="slow">
        <p14:fla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 calcmode="lin" valueType="num">
                                      <p:cBhvr>
                                        <p:cTn id="12" dur="500" fill="hold"/>
                                        <p:tgtEl>
                                          <p:spTgt spid="2">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2">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2">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2">
                                            <p:txEl>
                                              <p:pRg st="2" end="2"/>
                                            </p:txEl>
                                          </p:spTgt>
                                        </p:tgtEl>
                                        <p:attrNameLst>
                                          <p:attrName>style.visibility</p:attrName>
                                        </p:attrNameLst>
                                      </p:cBhvr>
                                      <p:to>
                                        <p:strVal val="visible"/>
                                      </p:to>
                                    </p:set>
                                    <p:anim calcmode="lin" valueType="num">
                                      <p:cBhvr>
                                        <p:cTn id="19" dur="500" fill="hold"/>
                                        <p:tgtEl>
                                          <p:spTgt spid="2">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2">
                                            <p:txEl>
                                              <p:pRg st="2" end="2"/>
                                            </p:txEl>
                                          </p:spTgt>
                                        </p:tgtEl>
                                        <p:attrNameLst>
                                          <p:attrName>ppt_h</p:attrName>
                                        </p:attrNameLst>
                                      </p:cBhvr>
                                      <p:tavLst>
                                        <p:tav tm="0">
                                          <p:val>
                                            <p:fltVal val="0"/>
                                          </p:val>
                                        </p:tav>
                                        <p:tav tm="100000">
                                          <p:val>
                                            <p:strVal val="#ppt_h"/>
                                          </p:val>
                                        </p:tav>
                                      </p:tavLst>
                                    </p:anim>
                                    <p:animEffect transition="in" filter="fade">
                                      <p:cBhvr>
                                        <p:cTn id="21" dur="500"/>
                                        <p:tgtEl>
                                          <p:spTgt spid="2">
                                            <p:txEl>
                                              <p:pRg st="2" end="2"/>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53" presetClass="entr" presetSubtype="16" fill="hold" grpId="0" nodeType="clickEffect">
                                  <p:stCondLst>
                                    <p:cond delay="0"/>
                                  </p:stCondLst>
                                  <p:childTnLst>
                                    <p:set>
                                      <p:cBhvr>
                                        <p:cTn id="25" dur="1" fill="hold">
                                          <p:stCondLst>
                                            <p:cond delay="0"/>
                                          </p:stCondLst>
                                        </p:cTn>
                                        <p:tgtEl>
                                          <p:spTgt spid="2">
                                            <p:txEl>
                                              <p:pRg st="4" end="4"/>
                                            </p:txEl>
                                          </p:spTgt>
                                        </p:tgtEl>
                                        <p:attrNameLst>
                                          <p:attrName>style.visibility</p:attrName>
                                        </p:attrNameLst>
                                      </p:cBhvr>
                                      <p:to>
                                        <p:strVal val="visible"/>
                                      </p:to>
                                    </p:set>
                                    <p:anim calcmode="lin" valueType="num">
                                      <p:cBhvr>
                                        <p:cTn id="26" dur="500" fill="hold"/>
                                        <p:tgtEl>
                                          <p:spTgt spid="2">
                                            <p:txEl>
                                              <p:pRg st="4" end="4"/>
                                            </p:txEl>
                                          </p:spTgt>
                                        </p:tgtEl>
                                        <p:attrNameLst>
                                          <p:attrName>ppt_w</p:attrName>
                                        </p:attrNameLst>
                                      </p:cBhvr>
                                      <p:tavLst>
                                        <p:tav tm="0">
                                          <p:val>
                                            <p:fltVal val="0"/>
                                          </p:val>
                                        </p:tav>
                                        <p:tav tm="100000">
                                          <p:val>
                                            <p:strVal val="#ppt_w"/>
                                          </p:val>
                                        </p:tav>
                                      </p:tavLst>
                                    </p:anim>
                                    <p:anim calcmode="lin" valueType="num">
                                      <p:cBhvr>
                                        <p:cTn id="27" dur="500" fill="hold"/>
                                        <p:tgtEl>
                                          <p:spTgt spid="2">
                                            <p:txEl>
                                              <p:pRg st="4" end="4"/>
                                            </p:txEl>
                                          </p:spTgt>
                                        </p:tgtEl>
                                        <p:attrNameLst>
                                          <p:attrName>ppt_h</p:attrName>
                                        </p:attrNameLst>
                                      </p:cBhvr>
                                      <p:tavLst>
                                        <p:tav tm="0">
                                          <p:val>
                                            <p:fltVal val="0"/>
                                          </p:val>
                                        </p:tav>
                                        <p:tav tm="100000">
                                          <p:val>
                                            <p:strVal val="#ppt_h"/>
                                          </p:val>
                                        </p:tav>
                                      </p:tavLst>
                                    </p:anim>
                                    <p:animEffect transition="in" filter="fade">
                                      <p:cBhvr>
                                        <p:cTn id="28" dur="500"/>
                                        <p:tgtEl>
                                          <p:spTgt spid="2">
                                            <p:txEl>
                                              <p:pRg st="4" end="4"/>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grpId="0" nodeType="clickEffect">
                                  <p:stCondLst>
                                    <p:cond delay="0"/>
                                  </p:stCondLst>
                                  <p:childTnLst>
                                    <p:set>
                                      <p:cBhvr>
                                        <p:cTn id="32" dur="1" fill="hold">
                                          <p:stCondLst>
                                            <p:cond delay="0"/>
                                          </p:stCondLst>
                                        </p:cTn>
                                        <p:tgtEl>
                                          <p:spTgt spid="2">
                                            <p:txEl>
                                              <p:pRg st="6" end="6"/>
                                            </p:txEl>
                                          </p:spTgt>
                                        </p:tgtEl>
                                        <p:attrNameLst>
                                          <p:attrName>style.visibility</p:attrName>
                                        </p:attrNameLst>
                                      </p:cBhvr>
                                      <p:to>
                                        <p:strVal val="visible"/>
                                      </p:to>
                                    </p:set>
                                    <p:anim calcmode="lin" valueType="num">
                                      <p:cBhvr>
                                        <p:cTn id="33" dur="500" fill="hold"/>
                                        <p:tgtEl>
                                          <p:spTgt spid="2">
                                            <p:txEl>
                                              <p:pRg st="6" end="6"/>
                                            </p:txEl>
                                          </p:spTgt>
                                        </p:tgtEl>
                                        <p:attrNameLst>
                                          <p:attrName>ppt_w</p:attrName>
                                        </p:attrNameLst>
                                      </p:cBhvr>
                                      <p:tavLst>
                                        <p:tav tm="0">
                                          <p:val>
                                            <p:fltVal val="0"/>
                                          </p:val>
                                        </p:tav>
                                        <p:tav tm="100000">
                                          <p:val>
                                            <p:strVal val="#ppt_w"/>
                                          </p:val>
                                        </p:tav>
                                      </p:tavLst>
                                    </p:anim>
                                    <p:anim calcmode="lin" valueType="num">
                                      <p:cBhvr>
                                        <p:cTn id="34" dur="500" fill="hold"/>
                                        <p:tgtEl>
                                          <p:spTgt spid="2">
                                            <p:txEl>
                                              <p:pRg st="6" end="6"/>
                                            </p:txEl>
                                          </p:spTgt>
                                        </p:tgtEl>
                                        <p:attrNameLst>
                                          <p:attrName>ppt_h</p:attrName>
                                        </p:attrNameLst>
                                      </p:cBhvr>
                                      <p:tavLst>
                                        <p:tav tm="0">
                                          <p:val>
                                            <p:fltVal val="0"/>
                                          </p:val>
                                        </p:tav>
                                        <p:tav tm="100000">
                                          <p:val>
                                            <p:strVal val="#ppt_h"/>
                                          </p:val>
                                        </p:tav>
                                      </p:tavLst>
                                    </p:anim>
                                    <p:animEffect transition="in" filter="fade">
                                      <p:cBhvr>
                                        <p:cTn id="35" dur="500"/>
                                        <p:tgtEl>
                                          <p:spTgt spid="2">
                                            <p:txEl>
                                              <p:pRg st="6" end="6"/>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53" presetClass="entr" presetSubtype="16" fill="hold" grpId="0" nodeType="clickEffect">
                                  <p:stCondLst>
                                    <p:cond delay="0"/>
                                  </p:stCondLst>
                                  <p:childTnLst>
                                    <p:set>
                                      <p:cBhvr>
                                        <p:cTn id="39" dur="1" fill="hold">
                                          <p:stCondLst>
                                            <p:cond delay="0"/>
                                          </p:stCondLst>
                                        </p:cTn>
                                        <p:tgtEl>
                                          <p:spTgt spid="5">
                                            <p:txEl>
                                              <p:pRg st="0" end="0"/>
                                            </p:txEl>
                                          </p:spTgt>
                                        </p:tgtEl>
                                        <p:attrNameLst>
                                          <p:attrName>style.visibility</p:attrName>
                                        </p:attrNameLst>
                                      </p:cBhvr>
                                      <p:to>
                                        <p:strVal val="visible"/>
                                      </p:to>
                                    </p:set>
                                    <p:anim calcmode="lin" valueType="num">
                                      <p:cBhvr>
                                        <p:cTn id="40"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41" dur="500" fill="hold"/>
                                        <p:tgtEl>
                                          <p:spTgt spid="5">
                                            <p:txEl>
                                              <p:pRg st="0" end="0"/>
                                            </p:txEl>
                                          </p:spTgt>
                                        </p:tgtEl>
                                        <p:attrNameLst>
                                          <p:attrName>ppt_h</p:attrName>
                                        </p:attrNameLst>
                                      </p:cBhvr>
                                      <p:tavLst>
                                        <p:tav tm="0">
                                          <p:val>
                                            <p:fltVal val="0"/>
                                          </p:val>
                                        </p:tav>
                                        <p:tav tm="100000">
                                          <p:val>
                                            <p:strVal val="#ppt_h"/>
                                          </p:val>
                                        </p:tav>
                                      </p:tavLst>
                                    </p:anim>
                                    <p:animEffect transition="in" filter="fade">
                                      <p:cBhvr>
                                        <p:cTn id="42" dur="500"/>
                                        <p:tgtEl>
                                          <p:spTgt spid="5">
                                            <p:txEl>
                                              <p:pRg st="0" end="0"/>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53" presetClass="entr" presetSubtype="16" fill="hold" grpId="0" nodeType="clickEffect">
                                  <p:stCondLst>
                                    <p:cond delay="0"/>
                                  </p:stCondLst>
                                  <p:childTnLst>
                                    <p:set>
                                      <p:cBhvr>
                                        <p:cTn id="46" dur="1" fill="hold">
                                          <p:stCondLst>
                                            <p:cond delay="0"/>
                                          </p:stCondLst>
                                        </p:cTn>
                                        <p:tgtEl>
                                          <p:spTgt spid="5">
                                            <p:txEl>
                                              <p:pRg st="2" end="2"/>
                                            </p:txEl>
                                          </p:spTgt>
                                        </p:tgtEl>
                                        <p:attrNameLst>
                                          <p:attrName>style.visibility</p:attrName>
                                        </p:attrNameLst>
                                      </p:cBhvr>
                                      <p:to>
                                        <p:strVal val="visible"/>
                                      </p:to>
                                    </p:set>
                                    <p:anim calcmode="lin" valueType="num">
                                      <p:cBhvr>
                                        <p:cTn id="47" dur="500" fill="hold"/>
                                        <p:tgtEl>
                                          <p:spTgt spid="5">
                                            <p:txEl>
                                              <p:pRg st="2" end="2"/>
                                            </p:txEl>
                                          </p:spTgt>
                                        </p:tgtEl>
                                        <p:attrNameLst>
                                          <p:attrName>ppt_w</p:attrName>
                                        </p:attrNameLst>
                                      </p:cBhvr>
                                      <p:tavLst>
                                        <p:tav tm="0">
                                          <p:val>
                                            <p:fltVal val="0"/>
                                          </p:val>
                                        </p:tav>
                                        <p:tav tm="100000">
                                          <p:val>
                                            <p:strVal val="#ppt_w"/>
                                          </p:val>
                                        </p:tav>
                                      </p:tavLst>
                                    </p:anim>
                                    <p:anim calcmode="lin" valueType="num">
                                      <p:cBhvr>
                                        <p:cTn id="48" dur="500" fill="hold"/>
                                        <p:tgtEl>
                                          <p:spTgt spid="5">
                                            <p:txEl>
                                              <p:pRg st="2" end="2"/>
                                            </p:txEl>
                                          </p:spTgt>
                                        </p:tgtEl>
                                        <p:attrNameLst>
                                          <p:attrName>ppt_h</p:attrName>
                                        </p:attrNameLst>
                                      </p:cBhvr>
                                      <p:tavLst>
                                        <p:tav tm="0">
                                          <p:val>
                                            <p:fltVal val="0"/>
                                          </p:val>
                                        </p:tav>
                                        <p:tav tm="100000">
                                          <p:val>
                                            <p:strVal val="#ppt_h"/>
                                          </p:val>
                                        </p:tav>
                                      </p:tavLst>
                                    </p:anim>
                                    <p:animEffect transition="in" filter="fade">
                                      <p:cBhvr>
                                        <p:cTn id="49" dur="500"/>
                                        <p:tgtEl>
                                          <p:spTgt spid="5">
                                            <p:txEl>
                                              <p:pRg st="2" end="2"/>
                                            </p:txEl>
                                          </p:spTgt>
                                        </p:tgtEl>
                                      </p:cBhvr>
                                    </p:animEffect>
                                  </p:childTnLst>
                                </p:cTn>
                              </p:par>
                            </p:childTnLst>
                          </p:cTn>
                        </p:par>
                      </p:childTnLst>
                    </p:cTn>
                  </p:par>
                  <p:par>
                    <p:cTn id="50" fill="hold">
                      <p:stCondLst>
                        <p:cond delay="indefinite"/>
                      </p:stCondLst>
                      <p:childTnLst>
                        <p:par>
                          <p:cTn id="51" fill="hold">
                            <p:stCondLst>
                              <p:cond delay="0"/>
                            </p:stCondLst>
                            <p:childTnLst>
                              <p:par>
                                <p:cTn id="52" presetID="53" presetClass="entr" presetSubtype="16" fill="hold" grpId="0" nodeType="clickEffect">
                                  <p:stCondLst>
                                    <p:cond delay="0"/>
                                  </p:stCondLst>
                                  <p:childTnLst>
                                    <p:set>
                                      <p:cBhvr>
                                        <p:cTn id="53" dur="1" fill="hold">
                                          <p:stCondLst>
                                            <p:cond delay="0"/>
                                          </p:stCondLst>
                                        </p:cTn>
                                        <p:tgtEl>
                                          <p:spTgt spid="5">
                                            <p:txEl>
                                              <p:pRg st="4" end="4"/>
                                            </p:txEl>
                                          </p:spTgt>
                                        </p:tgtEl>
                                        <p:attrNameLst>
                                          <p:attrName>style.visibility</p:attrName>
                                        </p:attrNameLst>
                                      </p:cBhvr>
                                      <p:to>
                                        <p:strVal val="visible"/>
                                      </p:to>
                                    </p:set>
                                    <p:anim calcmode="lin" valueType="num">
                                      <p:cBhvr>
                                        <p:cTn id="54" dur="500" fill="hold"/>
                                        <p:tgtEl>
                                          <p:spTgt spid="5">
                                            <p:txEl>
                                              <p:pRg st="4" end="4"/>
                                            </p:txEl>
                                          </p:spTgt>
                                        </p:tgtEl>
                                        <p:attrNameLst>
                                          <p:attrName>ppt_w</p:attrName>
                                        </p:attrNameLst>
                                      </p:cBhvr>
                                      <p:tavLst>
                                        <p:tav tm="0">
                                          <p:val>
                                            <p:fltVal val="0"/>
                                          </p:val>
                                        </p:tav>
                                        <p:tav tm="100000">
                                          <p:val>
                                            <p:strVal val="#ppt_w"/>
                                          </p:val>
                                        </p:tav>
                                      </p:tavLst>
                                    </p:anim>
                                    <p:anim calcmode="lin" valueType="num">
                                      <p:cBhvr>
                                        <p:cTn id="55" dur="500" fill="hold"/>
                                        <p:tgtEl>
                                          <p:spTgt spid="5">
                                            <p:txEl>
                                              <p:pRg st="4" end="4"/>
                                            </p:txEl>
                                          </p:spTgt>
                                        </p:tgtEl>
                                        <p:attrNameLst>
                                          <p:attrName>ppt_h</p:attrName>
                                        </p:attrNameLst>
                                      </p:cBhvr>
                                      <p:tavLst>
                                        <p:tav tm="0">
                                          <p:val>
                                            <p:fltVal val="0"/>
                                          </p:val>
                                        </p:tav>
                                        <p:tav tm="100000">
                                          <p:val>
                                            <p:strVal val="#ppt_h"/>
                                          </p:val>
                                        </p:tav>
                                      </p:tavLst>
                                    </p:anim>
                                    <p:animEffect transition="in" filter="fade">
                                      <p:cBhvr>
                                        <p:cTn id="56" dur="500"/>
                                        <p:tgtEl>
                                          <p:spTgt spid="5">
                                            <p:txEl>
                                              <p:pRg st="4" end="4"/>
                                            </p:txEl>
                                          </p:spTgt>
                                        </p:tgtEl>
                                      </p:cBhvr>
                                    </p:animEffect>
                                  </p:childTnLst>
                                </p:cTn>
                              </p:par>
                            </p:childTnLst>
                          </p:cTn>
                        </p:par>
                      </p:childTnLst>
                    </p:cTn>
                  </p:par>
                  <p:par>
                    <p:cTn id="57" fill="hold">
                      <p:stCondLst>
                        <p:cond delay="indefinite"/>
                      </p:stCondLst>
                      <p:childTnLst>
                        <p:par>
                          <p:cTn id="58" fill="hold">
                            <p:stCondLst>
                              <p:cond delay="0"/>
                            </p:stCondLst>
                            <p:childTnLst>
                              <p:par>
                                <p:cTn id="59" presetID="53" presetClass="entr" presetSubtype="16" fill="hold" grpId="0" nodeType="clickEffect">
                                  <p:stCondLst>
                                    <p:cond delay="0"/>
                                  </p:stCondLst>
                                  <p:childTnLst>
                                    <p:set>
                                      <p:cBhvr>
                                        <p:cTn id="60" dur="1" fill="hold">
                                          <p:stCondLst>
                                            <p:cond delay="0"/>
                                          </p:stCondLst>
                                        </p:cTn>
                                        <p:tgtEl>
                                          <p:spTgt spid="5">
                                            <p:txEl>
                                              <p:pRg st="6" end="6"/>
                                            </p:txEl>
                                          </p:spTgt>
                                        </p:tgtEl>
                                        <p:attrNameLst>
                                          <p:attrName>style.visibility</p:attrName>
                                        </p:attrNameLst>
                                      </p:cBhvr>
                                      <p:to>
                                        <p:strVal val="visible"/>
                                      </p:to>
                                    </p:set>
                                    <p:anim calcmode="lin" valueType="num">
                                      <p:cBhvr>
                                        <p:cTn id="61" dur="500" fill="hold"/>
                                        <p:tgtEl>
                                          <p:spTgt spid="5">
                                            <p:txEl>
                                              <p:pRg st="6" end="6"/>
                                            </p:txEl>
                                          </p:spTgt>
                                        </p:tgtEl>
                                        <p:attrNameLst>
                                          <p:attrName>ppt_w</p:attrName>
                                        </p:attrNameLst>
                                      </p:cBhvr>
                                      <p:tavLst>
                                        <p:tav tm="0">
                                          <p:val>
                                            <p:fltVal val="0"/>
                                          </p:val>
                                        </p:tav>
                                        <p:tav tm="100000">
                                          <p:val>
                                            <p:strVal val="#ppt_w"/>
                                          </p:val>
                                        </p:tav>
                                      </p:tavLst>
                                    </p:anim>
                                    <p:anim calcmode="lin" valueType="num">
                                      <p:cBhvr>
                                        <p:cTn id="62" dur="500" fill="hold"/>
                                        <p:tgtEl>
                                          <p:spTgt spid="5">
                                            <p:txEl>
                                              <p:pRg st="6" end="6"/>
                                            </p:txEl>
                                          </p:spTgt>
                                        </p:tgtEl>
                                        <p:attrNameLst>
                                          <p:attrName>ppt_h</p:attrName>
                                        </p:attrNameLst>
                                      </p:cBhvr>
                                      <p:tavLst>
                                        <p:tav tm="0">
                                          <p:val>
                                            <p:fltVal val="0"/>
                                          </p:val>
                                        </p:tav>
                                        <p:tav tm="100000">
                                          <p:val>
                                            <p:strVal val="#ppt_h"/>
                                          </p:val>
                                        </p:tav>
                                      </p:tavLst>
                                    </p:anim>
                                    <p:animEffect transition="in" filter="fade">
                                      <p:cBhvr>
                                        <p:cTn id="63" dur="500"/>
                                        <p:tgtEl>
                                          <p:spTgt spid="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P spid="5" grpId="0" build="p"/>
      <p:bldP spid="4" grpId="0"/>
    </p:bld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655AE6B0-AC9E-4167-806F-E9DB135FC46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1" y="1382486"/>
            <a:ext cx="4200062" cy="4093028"/>
          </a:xfrm>
        </p:spPr>
        <p:txBody>
          <a:bodyPr anchor="ctr">
            <a:normAutofit/>
          </a:bodyPr>
          <a:lstStyle/>
          <a:p>
            <a:r>
              <a:rPr lang="en-US" sz="2800" dirty="0">
                <a:effectLst>
                  <a:outerShdw blurRad="38100" dist="38100" dir="2700000" algn="tl">
                    <a:srgbClr val="000000">
                      <a:alpha val="43137"/>
                    </a:srgbClr>
                  </a:outerShdw>
                </a:effectLst>
              </a:rPr>
              <a:t>The Helping Relationship is Primary and Essential </a:t>
            </a:r>
            <a:endParaRPr lang="en-US" sz="2800" dirty="0"/>
          </a:p>
        </p:txBody>
      </p:sp>
      <p:grpSp>
        <p:nvGrpSpPr>
          <p:cNvPr id="12" name="Group 11">
            <a:extLst>
              <a:ext uri="{FF2B5EF4-FFF2-40B4-BE49-F238E27FC236}">
                <a16:creationId xmlns:a16="http://schemas.microsoft.com/office/drawing/2014/main" id="{3523416A-383B-4FDC-B4C9-D8EDDFE9C0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329267" y="-8467"/>
            <a:ext cx="4766733" cy="6866467"/>
            <a:chOff x="7425267" y="-8467"/>
            <a:chExt cx="4766733" cy="6866467"/>
          </a:xfrm>
        </p:grpSpPr>
        <p:cxnSp>
          <p:nvCxnSpPr>
            <p:cNvPr id="13" name="Straight Connector 12">
              <a:extLst>
                <a:ext uri="{FF2B5EF4-FFF2-40B4-BE49-F238E27FC236}">
                  <a16:creationId xmlns:a16="http://schemas.microsoft.com/office/drawing/2014/main" id="{CB0D29D5-3F7C-4197-821B-6D60A66CC04B}"/>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rgbClr val="BFBFBF">
                  <a:alpha val="75000"/>
                </a:srgb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347FB49A-3541-428A-AADE-682A3C50563D}"/>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rgbClr val="BFBFBF">
                  <a:alpha val="80000"/>
                </a:srgbClr>
              </a:solidFill>
            </a:ln>
          </p:spPr>
          <p:style>
            <a:lnRef idx="2">
              <a:schemeClr val="accent1"/>
            </a:lnRef>
            <a:fillRef idx="0">
              <a:schemeClr val="accent1"/>
            </a:fillRef>
            <a:effectRef idx="1">
              <a:schemeClr val="accent1"/>
            </a:effectRef>
            <a:fontRef idx="minor">
              <a:schemeClr val="tx1"/>
            </a:fontRef>
          </p:style>
        </p:cxnSp>
        <p:sp>
          <p:nvSpPr>
            <p:cNvPr id="15" name="Rectangle 23">
              <a:extLst>
                <a:ext uri="{FF2B5EF4-FFF2-40B4-BE49-F238E27FC236}">
                  <a16:creationId xmlns:a16="http://schemas.microsoft.com/office/drawing/2014/main" id="{D96F53DC-08F1-42C6-B558-B83D54B2766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Rectangle 25">
              <a:extLst>
                <a:ext uri="{FF2B5EF4-FFF2-40B4-BE49-F238E27FC236}">
                  <a16:creationId xmlns:a16="http://schemas.microsoft.com/office/drawing/2014/main" id="{AFE48CAF-A51C-463F-A570-ED99439A5CA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Isosceles Triangle 16">
              <a:extLst>
                <a:ext uri="{FF2B5EF4-FFF2-40B4-BE49-F238E27FC236}">
                  <a16:creationId xmlns:a16="http://schemas.microsoft.com/office/drawing/2014/main" id="{01F0C48B-50FF-4351-8207-16D09604831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7">
              <a:extLst>
                <a:ext uri="{FF2B5EF4-FFF2-40B4-BE49-F238E27FC236}">
                  <a16:creationId xmlns:a16="http://schemas.microsoft.com/office/drawing/2014/main" id="{300384B6-5ED6-4F91-A548-B706D837513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8">
              <a:extLst>
                <a:ext uri="{FF2B5EF4-FFF2-40B4-BE49-F238E27FC236}">
                  <a16:creationId xmlns:a16="http://schemas.microsoft.com/office/drawing/2014/main" id="{337AFFAE-C182-463C-9459-8AB3C69D9A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Rectangle 29">
              <a:extLst>
                <a:ext uri="{FF2B5EF4-FFF2-40B4-BE49-F238E27FC236}">
                  <a16:creationId xmlns:a16="http://schemas.microsoft.com/office/drawing/2014/main" id="{510ACF17-C3F0-42BF-BDEB-D079277121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Isosceles Triangle 20">
              <a:extLst>
                <a:ext uri="{FF2B5EF4-FFF2-40B4-BE49-F238E27FC236}">
                  <a16:creationId xmlns:a16="http://schemas.microsoft.com/office/drawing/2014/main" id="{E804EFD0-B84E-476F-9FC6-6C4A42EA005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23" name="Rectangle 22">
            <a:extLst>
              <a:ext uri="{FF2B5EF4-FFF2-40B4-BE49-F238E27FC236}">
                <a16:creationId xmlns:a16="http://schemas.microsoft.com/office/drawing/2014/main" id="{87BD1F4E-A66D-4C06-86DA-8D56CA7A3B4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977719" y="0"/>
            <a:ext cx="621428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graphicFrame>
        <p:nvGraphicFramePr>
          <p:cNvPr id="6" name="Content Placeholder 2">
            <a:extLst>
              <a:ext uri="{FF2B5EF4-FFF2-40B4-BE49-F238E27FC236}">
                <a16:creationId xmlns:a16="http://schemas.microsoft.com/office/drawing/2014/main" id="{A7198D49-9E3C-4ECE-AD29-E0BBF6A42665}"/>
              </a:ext>
            </a:extLst>
          </p:cNvPr>
          <p:cNvGraphicFramePr>
            <a:graphicFrameLocks noGrp="1"/>
          </p:cNvGraphicFramePr>
          <p:nvPr>
            <p:ph idx="1"/>
            <p:extLst>
              <p:ext uri="{D42A27DB-BD31-4B8C-83A1-F6EECF244321}">
                <p14:modId xmlns:p14="http://schemas.microsoft.com/office/powerpoint/2010/main" val="2797839584"/>
              </p:ext>
            </p:extLst>
          </p:nvPr>
        </p:nvGraphicFramePr>
        <p:xfrm>
          <a:off x="4916553" y="944563"/>
          <a:ext cx="6628804" cy="4979581"/>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82913429"/>
      </p:ext>
    </p:extLst>
  </p:cSld>
  <p:clrMapOvr>
    <a:masterClrMapping/>
  </p:clrMapOvr>
  <mc:AlternateContent xmlns:mc="http://schemas.openxmlformats.org/markup-compatibility/2006" xmlns:p14="http://schemas.microsoft.com/office/powerpoint/2010/main">
    <mc:Choice Requires="p14">
      <p:transition spd="slow" advClick="0">
        <p14:flash/>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6" grpId="0">
        <p:bldAsOne/>
      </p:bldGraphic>
    </p:bld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Straight Connector 8">
            <a:extLst>
              <a:ext uri="{FF2B5EF4-FFF2-40B4-BE49-F238E27FC236}">
                <a16:creationId xmlns:a16="http://schemas.microsoft.com/office/drawing/2014/main" id="{0B5F7E3B-C5F1-40E0-A491-558BAFBC112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241804" y="1460500"/>
            <a:ext cx="0" cy="3937000"/>
          </a:xfrm>
          <a:prstGeom prst="line">
            <a:avLst/>
          </a:prstGeom>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a:xfrm>
            <a:off x="486698" y="1002889"/>
            <a:ext cx="3804348" cy="3041963"/>
          </a:xfrm>
        </p:spPr>
        <p:txBody>
          <a:bodyPr rtlCol="0" anchor="ctr">
            <a:normAutofit fontScale="90000"/>
          </a:bodyPr>
          <a:lstStyle/>
          <a:p>
            <a:pPr>
              <a:defRPr/>
            </a:pPr>
            <a:br>
              <a:rPr lang="en-US" b="1" dirty="0">
                <a:effectLst>
                  <a:outerShdw blurRad="38100" dist="38100" dir="2700000" algn="tl">
                    <a:srgbClr val="000000">
                      <a:alpha val="43137"/>
                    </a:srgbClr>
                  </a:outerShdw>
                </a:effectLst>
              </a:rPr>
            </a:br>
            <a:br>
              <a:rPr lang="en-US" b="1" dirty="0">
                <a:effectLst>
                  <a:outerShdw blurRad="38100" dist="38100" dir="2700000" algn="tl">
                    <a:srgbClr val="000000">
                      <a:alpha val="43137"/>
                    </a:srgbClr>
                  </a:outerShdw>
                </a:effectLst>
              </a:rPr>
            </a:br>
            <a:r>
              <a:rPr lang="en-US" b="1" cap="none" dirty="0">
                <a:effectLst>
                  <a:outerShdw blurRad="38100" dist="38100" dir="2700000" algn="tl">
                    <a:srgbClr val="000000">
                      <a:alpha val="43137"/>
                    </a:srgbClr>
                  </a:outerShdw>
                </a:effectLst>
              </a:rPr>
              <a:t>Critical</a:t>
            </a:r>
            <a:r>
              <a:rPr lang="en-US" b="1" dirty="0">
                <a:effectLst>
                  <a:outerShdw blurRad="38100" dist="38100" dir="2700000" algn="tl">
                    <a:srgbClr val="000000">
                      <a:alpha val="43137"/>
                    </a:srgbClr>
                  </a:outerShdw>
                </a:effectLst>
              </a:rPr>
              <a:t> </a:t>
            </a:r>
            <a:r>
              <a:rPr lang="en-US" b="1" cap="none" dirty="0">
                <a:effectLst>
                  <a:outerShdw blurRad="38100" dist="38100" dir="2700000" algn="tl">
                    <a:srgbClr val="000000">
                      <a:alpha val="43137"/>
                    </a:srgbClr>
                  </a:outerShdw>
                </a:effectLst>
              </a:rPr>
              <a:t>Elements</a:t>
            </a:r>
            <a:r>
              <a:rPr lang="en-US" b="1" dirty="0">
                <a:effectLst>
                  <a:outerShdw blurRad="38100" dist="38100" dir="2700000" algn="tl">
                    <a:srgbClr val="000000">
                      <a:alpha val="43137"/>
                    </a:srgbClr>
                  </a:outerShdw>
                </a:effectLst>
              </a:rPr>
              <a:t> </a:t>
            </a:r>
            <a:r>
              <a:rPr lang="en-US" b="1" cap="none" dirty="0"/>
              <a:t>In the Helping Relationship</a:t>
            </a:r>
            <a:endParaRPr lang="en-US" cap="none" dirty="0"/>
          </a:p>
        </p:txBody>
      </p:sp>
      <p:sp>
        <p:nvSpPr>
          <p:cNvPr id="3" name="Content Placeholder 2"/>
          <p:cNvSpPr>
            <a:spLocks noGrp="1"/>
          </p:cNvSpPr>
          <p:nvPr>
            <p:ph idx="1"/>
          </p:nvPr>
        </p:nvSpPr>
        <p:spPr>
          <a:xfrm>
            <a:off x="4654294" y="816638"/>
            <a:ext cx="5315615" cy="5224724"/>
          </a:xfrm>
        </p:spPr>
        <p:txBody>
          <a:bodyPr rtlCol="0" anchor="ctr">
            <a:normAutofit/>
          </a:bodyPr>
          <a:lstStyle/>
          <a:p>
            <a:pPr>
              <a:defRPr/>
            </a:pPr>
            <a:r>
              <a:rPr lang="en-US" sz="2000" b="1" dirty="0">
                <a:solidFill>
                  <a:schemeClr val="accent1">
                    <a:lumMod val="75000"/>
                  </a:schemeClr>
                </a:solidFill>
                <a:effectLst>
                  <a:outerShdw blurRad="38100" dist="38100" dir="2700000" algn="tl">
                    <a:srgbClr val="000000">
                      <a:alpha val="43137"/>
                    </a:srgbClr>
                  </a:outerShdw>
                </a:effectLst>
              </a:rPr>
              <a:t>Purposeful </a:t>
            </a:r>
            <a:r>
              <a:rPr lang="en-US" sz="2000" dirty="0">
                <a:solidFill>
                  <a:schemeClr val="accent1">
                    <a:lumMod val="75000"/>
                  </a:schemeClr>
                </a:solidFill>
              </a:rPr>
              <a:t>- goal directed</a:t>
            </a:r>
          </a:p>
          <a:p>
            <a:pPr>
              <a:defRPr/>
            </a:pPr>
            <a:r>
              <a:rPr lang="en-US" sz="2000" b="1" dirty="0">
                <a:solidFill>
                  <a:schemeClr val="accent1">
                    <a:lumMod val="75000"/>
                  </a:schemeClr>
                </a:solidFill>
                <a:effectLst>
                  <a:outerShdw blurRad="38100" dist="38100" dir="2700000" algn="tl">
                    <a:srgbClr val="000000">
                      <a:alpha val="43137"/>
                    </a:srgbClr>
                  </a:outerShdw>
                </a:effectLst>
              </a:rPr>
              <a:t>Reciprocal </a:t>
            </a:r>
            <a:r>
              <a:rPr lang="en-US" sz="2000" dirty="0">
                <a:solidFill>
                  <a:schemeClr val="accent1">
                    <a:lumMod val="75000"/>
                  </a:schemeClr>
                </a:solidFill>
              </a:rPr>
              <a:t>- learn/work together</a:t>
            </a:r>
          </a:p>
          <a:p>
            <a:pPr>
              <a:defRPr/>
            </a:pPr>
            <a:r>
              <a:rPr lang="en-US" sz="2000" b="1" dirty="0">
                <a:solidFill>
                  <a:schemeClr val="accent1">
                    <a:lumMod val="75000"/>
                  </a:schemeClr>
                </a:solidFill>
                <a:effectLst>
                  <a:outerShdw blurRad="38100" dist="38100" dir="2700000" algn="tl">
                    <a:srgbClr val="000000">
                      <a:alpha val="43137"/>
                    </a:srgbClr>
                  </a:outerShdw>
                </a:effectLst>
              </a:rPr>
              <a:t>Genuine </a:t>
            </a:r>
            <a:r>
              <a:rPr lang="en-US" sz="2000" dirty="0">
                <a:solidFill>
                  <a:schemeClr val="accent1">
                    <a:lumMod val="75000"/>
                  </a:schemeClr>
                </a:solidFill>
              </a:rPr>
              <a:t>- sincere commitment</a:t>
            </a:r>
          </a:p>
          <a:p>
            <a:pPr>
              <a:defRPr/>
            </a:pPr>
            <a:r>
              <a:rPr lang="en-US" sz="2000" b="1" dirty="0">
                <a:solidFill>
                  <a:schemeClr val="accent1">
                    <a:lumMod val="75000"/>
                  </a:schemeClr>
                </a:solidFill>
                <a:effectLst>
                  <a:outerShdw blurRad="38100" dist="38100" dir="2700000" algn="tl">
                    <a:srgbClr val="000000">
                      <a:alpha val="43137"/>
                    </a:srgbClr>
                  </a:outerShdw>
                </a:effectLst>
              </a:rPr>
              <a:t>Trusting</a:t>
            </a:r>
            <a:r>
              <a:rPr lang="en-US" sz="2000" dirty="0">
                <a:solidFill>
                  <a:schemeClr val="accent1">
                    <a:lumMod val="75000"/>
                  </a:schemeClr>
                </a:solidFill>
              </a:rPr>
              <a:t> - mutual trust &amp; respect so individuals can share their fears, hopes &amp; dreams &amp; we refrain from being judgmental and instead seek understanding &amp; meaning. </a:t>
            </a:r>
          </a:p>
          <a:p>
            <a:pPr>
              <a:defRPr/>
            </a:pPr>
            <a:r>
              <a:rPr lang="en-US" sz="2000" b="1" dirty="0">
                <a:solidFill>
                  <a:schemeClr val="accent1">
                    <a:lumMod val="75000"/>
                  </a:schemeClr>
                </a:solidFill>
                <a:effectLst>
                  <a:outerShdw blurRad="38100" dist="38100" dir="2700000" algn="tl">
                    <a:srgbClr val="000000">
                      <a:alpha val="43137"/>
                    </a:srgbClr>
                  </a:outerShdw>
                </a:effectLst>
              </a:rPr>
              <a:t>Empowering</a:t>
            </a:r>
            <a:r>
              <a:rPr lang="en-US" sz="2000" dirty="0">
                <a:solidFill>
                  <a:schemeClr val="accent1">
                    <a:lumMod val="75000"/>
                  </a:schemeClr>
                </a:solidFill>
              </a:rPr>
              <a:t>- individual sees themselves as the director of this process and feels free to make decisions</a:t>
            </a:r>
          </a:p>
          <a:p>
            <a:pPr>
              <a:defRPr/>
            </a:pPr>
            <a:endParaRPr lang="en-US" dirty="0">
              <a:solidFill>
                <a:schemeClr val="accent2">
                  <a:lumMod val="50000"/>
                </a:schemeClr>
              </a:solidFill>
            </a:endParaRPr>
          </a:p>
        </p:txBody>
      </p:sp>
      <p:pic>
        <p:nvPicPr>
          <p:cNvPr id="4" name="Picture 3"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3645564712"/>
      </p:ext>
    </p:extLst>
  </p:cSld>
  <p:clrMapOvr>
    <a:masterClrMapping/>
  </p:clrMapOvr>
  <mc:AlternateContent xmlns:mc="http://schemas.openxmlformats.org/markup-compatibility/2006" xmlns:p14="http://schemas.microsoft.com/office/powerpoint/2010/main">
    <mc:Choice Requires="p14">
      <p:transition spd="slow" advClick="0">
        <p14:flash/>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 calcmode="lin" valueType="num">
                                      <p:cBhvr>
                                        <p:cTn id="12"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3">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3">
                                            <p:txEl>
                                              <p:pRg st="1" end="1"/>
                                            </p:txEl>
                                          </p:spTgt>
                                        </p:tgtEl>
                                        <p:attrNameLst>
                                          <p:attrName>style.visibility</p:attrName>
                                        </p:attrNameLst>
                                      </p:cBhvr>
                                      <p:to>
                                        <p:strVal val="visible"/>
                                      </p:to>
                                    </p:set>
                                    <p:anim calcmode="lin" valueType="num">
                                      <p:cBhvr>
                                        <p:cTn id="19"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20"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21" dur="500"/>
                                        <p:tgtEl>
                                          <p:spTgt spid="3">
                                            <p:txEl>
                                              <p:pRg st="1" end="1"/>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53" presetClass="entr" presetSubtype="16" fill="hold" grpId="0" nodeType="clickEffect">
                                  <p:stCondLst>
                                    <p:cond delay="0"/>
                                  </p:stCondLst>
                                  <p:childTnLst>
                                    <p:set>
                                      <p:cBhvr>
                                        <p:cTn id="25" dur="1" fill="hold">
                                          <p:stCondLst>
                                            <p:cond delay="0"/>
                                          </p:stCondLst>
                                        </p:cTn>
                                        <p:tgtEl>
                                          <p:spTgt spid="3">
                                            <p:txEl>
                                              <p:pRg st="2" end="2"/>
                                            </p:txEl>
                                          </p:spTgt>
                                        </p:tgtEl>
                                        <p:attrNameLst>
                                          <p:attrName>style.visibility</p:attrName>
                                        </p:attrNameLst>
                                      </p:cBhvr>
                                      <p:to>
                                        <p:strVal val="visible"/>
                                      </p:to>
                                    </p:set>
                                    <p:anim calcmode="lin" valueType="num">
                                      <p:cBhvr>
                                        <p:cTn id="26"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7"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8" dur="500"/>
                                        <p:tgtEl>
                                          <p:spTgt spid="3">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grpId="0" nodeType="clickEffect">
                                  <p:stCondLst>
                                    <p:cond delay="0"/>
                                  </p:stCondLst>
                                  <p:childTnLst>
                                    <p:set>
                                      <p:cBhvr>
                                        <p:cTn id="32" dur="1" fill="hold">
                                          <p:stCondLst>
                                            <p:cond delay="0"/>
                                          </p:stCondLst>
                                        </p:cTn>
                                        <p:tgtEl>
                                          <p:spTgt spid="3">
                                            <p:txEl>
                                              <p:pRg st="3" end="3"/>
                                            </p:txEl>
                                          </p:spTgt>
                                        </p:tgtEl>
                                        <p:attrNameLst>
                                          <p:attrName>style.visibility</p:attrName>
                                        </p:attrNameLst>
                                      </p:cBhvr>
                                      <p:to>
                                        <p:strVal val="visible"/>
                                      </p:to>
                                    </p:set>
                                    <p:anim calcmode="lin" valueType="num">
                                      <p:cBhvr>
                                        <p:cTn id="33"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34"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5" dur="500"/>
                                        <p:tgtEl>
                                          <p:spTgt spid="3">
                                            <p:txEl>
                                              <p:pRg st="3" end="3"/>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53" presetClass="entr" presetSubtype="16" fill="hold" grpId="0" nodeType="clickEffect">
                                  <p:stCondLst>
                                    <p:cond delay="0"/>
                                  </p:stCondLst>
                                  <p:childTnLst>
                                    <p:set>
                                      <p:cBhvr>
                                        <p:cTn id="39" dur="1" fill="hold">
                                          <p:stCondLst>
                                            <p:cond delay="0"/>
                                          </p:stCondLst>
                                        </p:cTn>
                                        <p:tgtEl>
                                          <p:spTgt spid="3">
                                            <p:txEl>
                                              <p:pRg st="4" end="4"/>
                                            </p:txEl>
                                          </p:spTgt>
                                        </p:tgtEl>
                                        <p:attrNameLst>
                                          <p:attrName>style.visibility</p:attrName>
                                        </p:attrNameLst>
                                      </p:cBhvr>
                                      <p:to>
                                        <p:strVal val="visible"/>
                                      </p:to>
                                    </p:set>
                                    <p:anim calcmode="lin" valueType="num">
                                      <p:cBhvr>
                                        <p:cTn id="40"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41"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42"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picture containing sky, outdoor, person, clouds&#10;&#10;Description automatically generated">
            <a:extLst>
              <a:ext uri="{FF2B5EF4-FFF2-40B4-BE49-F238E27FC236}">
                <a16:creationId xmlns:a16="http://schemas.microsoft.com/office/drawing/2014/main" id="{436E2B64-3855-4420-9CC2-9486D4B4F010}"/>
              </a:ext>
            </a:extLst>
          </p:cNvPr>
          <p:cNvPicPr>
            <a:picLocks noChangeAspect="1"/>
          </p:cNvPicPr>
          <p:nvPr/>
        </p:nvPicPr>
        <p:blipFill rotWithShape="1">
          <a:blip r:embed="rId3">
            <a:extLst>
              <a:ext uri="{837473B0-CC2E-450A-ABE3-18F120FF3D39}">
                <a1611:picAttrSrcUrl xmlns:a1611="http://schemas.microsoft.com/office/drawing/2016/11/main" r:id="rId4"/>
              </a:ext>
            </a:extLst>
          </a:blip>
          <a:srcRect l="15230" r="13438" b="-1"/>
          <a:stretch/>
        </p:blipFill>
        <p:spPr>
          <a:xfrm>
            <a:off x="4269854" y="0"/>
            <a:ext cx="7922146" cy="6858000"/>
          </a:xfrm>
          <a:custGeom>
            <a:avLst/>
            <a:gdLst/>
            <a:ahLst/>
            <a:cxnLst/>
            <a:rect l="l" t="t" r="r" b="b"/>
            <a:pathLst>
              <a:path w="7922146" h="6858001">
                <a:moveTo>
                  <a:pt x="379987" y="0"/>
                </a:moveTo>
                <a:lnTo>
                  <a:pt x="5304971" y="0"/>
                </a:lnTo>
                <a:lnTo>
                  <a:pt x="7065281" y="0"/>
                </a:lnTo>
                <a:lnTo>
                  <a:pt x="7397540" y="0"/>
                </a:lnTo>
                <a:lnTo>
                  <a:pt x="7397540" y="1"/>
                </a:lnTo>
                <a:lnTo>
                  <a:pt x="7922146" y="1"/>
                </a:lnTo>
                <a:lnTo>
                  <a:pt x="7922146" y="6858001"/>
                </a:lnTo>
                <a:lnTo>
                  <a:pt x="7065281" y="6858001"/>
                </a:lnTo>
                <a:lnTo>
                  <a:pt x="7065281" y="6858000"/>
                </a:lnTo>
                <a:lnTo>
                  <a:pt x="5932989" y="6858000"/>
                </a:lnTo>
                <a:lnTo>
                  <a:pt x="5932989" y="6858001"/>
                </a:lnTo>
                <a:lnTo>
                  <a:pt x="27809" y="6858001"/>
                </a:lnTo>
                <a:lnTo>
                  <a:pt x="1803228" y="4521201"/>
                </a:lnTo>
                <a:close/>
                <a:moveTo>
                  <a:pt x="0" y="0"/>
                </a:moveTo>
                <a:lnTo>
                  <a:pt x="379987" y="0"/>
                </a:lnTo>
                <a:lnTo>
                  <a:pt x="0" y="407"/>
                </a:lnTo>
                <a:close/>
              </a:path>
            </a:pathLst>
          </a:custGeom>
        </p:spPr>
      </p:pic>
      <p:sp>
        <p:nvSpPr>
          <p:cNvPr id="54278" name="Rectangle 6"/>
          <p:cNvSpPr>
            <a:spLocks noGrp="1" noChangeArrowheads="1"/>
          </p:cNvSpPr>
          <p:nvPr>
            <p:ph type="title"/>
          </p:nvPr>
        </p:nvSpPr>
        <p:spPr>
          <a:xfrm>
            <a:off x="677333" y="609600"/>
            <a:ext cx="3851123" cy="1320800"/>
          </a:xfrm>
        </p:spPr>
        <p:txBody>
          <a:bodyPr>
            <a:normAutofit/>
          </a:bodyPr>
          <a:lstStyle/>
          <a:p>
            <a:pPr marL="54864">
              <a:lnSpc>
                <a:spcPct val="90000"/>
              </a:lnSpc>
              <a:defRPr/>
            </a:pPr>
            <a:r>
              <a:rPr lang="en-US" sz="2800" dirty="0">
                <a:effectLst>
                  <a:outerShdw blurRad="38100" dist="38100" dir="2700000" algn="tl">
                    <a:srgbClr val="000000">
                      <a:alpha val="43137"/>
                    </a:srgbClr>
                  </a:outerShdw>
                </a:effectLst>
              </a:rPr>
              <a:t>Purpose of Helping in a Strengths Based Model </a:t>
            </a:r>
          </a:p>
        </p:txBody>
      </p:sp>
      <p:sp>
        <p:nvSpPr>
          <p:cNvPr id="59395" name="Rectangle 7"/>
          <p:cNvSpPr>
            <a:spLocks noGrp="1" noChangeArrowheads="1"/>
          </p:cNvSpPr>
          <p:nvPr>
            <p:ph idx="1"/>
          </p:nvPr>
        </p:nvSpPr>
        <p:spPr>
          <a:xfrm>
            <a:off x="308624" y="2131092"/>
            <a:ext cx="4248627" cy="3880773"/>
          </a:xfrm>
        </p:spPr>
        <p:txBody>
          <a:bodyPr>
            <a:normAutofit/>
          </a:bodyPr>
          <a:lstStyle/>
          <a:p>
            <a:pPr eaLnBrk="1" hangingPunct="1">
              <a:buFont typeface="Wingdings" pitchFamily="2" charset="2"/>
              <a:buNone/>
            </a:pPr>
            <a:r>
              <a:rPr lang="en-US" dirty="0"/>
              <a:t>	</a:t>
            </a:r>
            <a:r>
              <a:rPr lang="en-US" dirty="0">
                <a:solidFill>
                  <a:schemeClr val="accent1">
                    <a:lumMod val="75000"/>
                  </a:schemeClr>
                </a:solidFill>
              </a:rPr>
              <a:t>The purpose of case management in the strengths model is to </a:t>
            </a:r>
            <a:r>
              <a:rPr lang="en-US" b="1" dirty="0">
                <a:solidFill>
                  <a:schemeClr val="accent1">
                    <a:lumMod val="75000"/>
                  </a:schemeClr>
                </a:solidFill>
              </a:rPr>
              <a:t>assist people recover, reclaim &amp; transform their lives </a:t>
            </a:r>
            <a:r>
              <a:rPr lang="en-US" dirty="0">
                <a:solidFill>
                  <a:schemeClr val="accent1">
                    <a:lumMod val="75000"/>
                  </a:schemeClr>
                </a:solidFill>
              </a:rPr>
              <a:t>by </a:t>
            </a:r>
            <a:r>
              <a:rPr lang="en-US" i="1" u="sng" dirty="0">
                <a:solidFill>
                  <a:schemeClr val="accent1">
                    <a:lumMod val="75000"/>
                  </a:schemeClr>
                </a:solidFill>
              </a:rPr>
              <a:t>identifying, securing and sustaining the range of resources both environmental and personal</a:t>
            </a:r>
            <a:r>
              <a:rPr lang="en-US" dirty="0">
                <a:solidFill>
                  <a:schemeClr val="accent1">
                    <a:lumMod val="75000"/>
                  </a:schemeClr>
                </a:solidFill>
              </a:rPr>
              <a:t> which are needed to </a:t>
            </a:r>
            <a:r>
              <a:rPr lang="en-US" b="1" dirty="0">
                <a:solidFill>
                  <a:schemeClr val="accent1">
                    <a:lumMod val="75000"/>
                  </a:schemeClr>
                </a:solidFill>
              </a:rPr>
              <a:t>live, play and work</a:t>
            </a:r>
            <a:r>
              <a:rPr lang="en-US" dirty="0">
                <a:solidFill>
                  <a:schemeClr val="accent1">
                    <a:lumMod val="75000"/>
                  </a:schemeClr>
                </a:solidFill>
              </a:rPr>
              <a:t> in an “normally” interdependent way in the community. </a:t>
            </a:r>
          </a:p>
        </p:txBody>
      </p:sp>
      <p:cxnSp>
        <p:nvCxnSpPr>
          <p:cNvPr id="136" name="Straight Connector 135">
            <a:extLst>
              <a:ext uri="{FF2B5EF4-FFF2-40B4-BE49-F238E27FC236}">
                <a16:creationId xmlns:a16="http://schemas.microsoft.com/office/drawing/2014/main" id="{64FA5DFF-7FE6-4855-84E6-DFA78EE978BD}"/>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38" name="Straight Connector 137">
            <a:extLst>
              <a:ext uri="{FF2B5EF4-FFF2-40B4-BE49-F238E27FC236}">
                <a16:creationId xmlns:a16="http://schemas.microsoft.com/office/drawing/2014/main" id="{2AFD8CBA-54A3-4363-991B-B9C631BBFA74}"/>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40" name="Rectangle 23">
            <a:extLst>
              <a:ext uri="{FF2B5EF4-FFF2-40B4-BE49-F238E27FC236}">
                <a16:creationId xmlns:a16="http://schemas.microsoft.com/office/drawing/2014/main" id="{3F088236-D655-4F88-B238-E1676235802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2" name="Rectangle 25">
            <a:extLst>
              <a:ext uri="{FF2B5EF4-FFF2-40B4-BE49-F238E27FC236}">
                <a16:creationId xmlns:a16="http://schemas.microsoft.com/office/drawing/2014/main" id="{3DAC0C92-199E-475C-9390-119A9B02727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4" name="Isosceles Triangle 24">
            <a:extLst>
              <a:ext uri="{FF2B5EF4-FFF2-40B4-BE49-F238E27FC236}">
                <a16:creationId xmlns:a16="http://schemas.microsoft.com/office/drawing/2014/main" id="{C4CFB339-0ED8-4FE2-9EF1-6D1375B8499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6" name="Rectangle 27">
            <a:extLst>
              <a:ext uri="{FF2B5EF4-FFF2-40B4-BE49-F238E27FC236}">
                <a16:creationId xmlns:a16="http://schemas.microsoft.com/office/drawing/2014/main" id="{31896C80-2069-4431-9C19-83B91373449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47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8" name="Rectangle 28">
            <a:extLst>
              <a:ext uri="{FF2B5EF4-FFF2-40B4-BE49-F238E27FC236}">
                <a16:creationId xmlns:a16="http://schemas.microsoft.com/office/drawing/2014/main" id="{BF120A21-0841-4823-B0C4-28AEBCEF9B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0" name="Rectangle 29">
            <a:extLst>
              <a:ext uri="{FF2B5EF4-FFF2-40B4-BE49-F238E27FC236}">
                <a16:creationId xmlns:a16="http://schemas.microsoft.com/office/drawing/2014/main" id="{DBB05BAE-BBD3-4289-899F-A6851503C6B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2" name="Isosceles Triangle 29">
            <a:extLst>
              <a:ext uri="{FF2B5EF4-FFF2-40B4-BE49-F238E27FC236}">
                <a16:creationId xmlns:a16="http://schemas.microsoft.com/office/drawing/2014/main" id="{9874D11C-36F5-4BBE-A490-019A54E953B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pic>
        <p:nvPicPr>
          <p:cNvPr id="4" name="Picture 3" descr="Problem Gambling Program at ACTC — A Chance to Change"/>
          <p:cNvPicPr/>
          <p:nvPr/>
        </p:nvPicPr>
        <p:blipFill>
          <a:blip r:embed="rId5">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1865217585"/>
      </p:ext>
    </p:extLst>
  </p:cSld>
  <p:clrMapOvr>
    <a:masterClrMapping/>
  </p:clrMapOvr>
  <mc:AlternateContent xmlns:mc="http://schemas.openxmlformats.org/markup-compatibility/2006" xmlns:p14="http://schemas.microsoft.com/office/powerpoint/2010/main">
    <mc:Choice Requires="p14">
      <p:transition spd="slow" advClick="0">
        <p14:flash/>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4278"/>
                                        </p:tgtEl>
                                        <p:attrNameLst>
                                          <p:attrName>style.visibility</p:attrName>
                                        </p:attrNameLst>
                                      </p:cBhvr>
                                      <p:to>
                                        <p:strVal val="visible"/>
                                      </p:to>
                                    </p:set>
                                    <p:animEffect transition="in" filter="fade">
                                      <p:cBhvr>
                                        <p:cTn id="7" dur="500"/>
                                        <p:tgtEl>
                                          <p:spTgt spid="54278"/>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59395">
                                            <p:txEl>
                                              <p:pRg st="0" end="0"/>
                                            </p:txEl>
                                          </p:spTgt>
                                        </p:tgtEl>
                                        <p:attrNameLst>
                                          <p:attrName>style.visibility</p:attrName>
                                        </p:attrNameLst>
                                      </p:cBhvr>
                                      <p:to>
                                        <p:strVal val="visible"/>
                                      </p:to>
                                    </p:set>
                                    <p:anim calcmode="lin" valueType="num">
                                      <p:cBhvr>
                                        <p:cTn id="12" dur="500" fill="hold"/>
                                        <p:tgtEl>
                                          <p:spTgt spid="59395">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59395">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5939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78" grpId="0"/>
      <p:bldP spid="59395" grpId="0" build="p"/>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b="1" dirty="0"/>
              <a:t>Obsessive Compulsive Disorder</a:t>
            </a:r>
            <a:br>
              <a:rPr lang="en-US" b="1" dirty="0"/>
            </a:br>
            <a:endParaRPr lang="en-US" dirty="0"/>
          </a:p>
        </p:txBody>
      </p:sp>
      <p:sp>
        <p:nvSpPr>
          <p:cNvPr id="3" name="Content Placeholder 2"/>
          <p:cNvSpPr>
            <a:spLocks noGrp="1"/>
          </p:cNvSpPr>
          <p:nvPr>
            <p:ph sz="half" idx="1"/>
          </p:nvPr>
        </p:nvSpPr>
        <p:spPr>
          <a:xfrm>
            <a:off x="620375" y="1579418"/>
            <a:ext cx="4184035" cy="5278581"/>
          </a:xfrm>
        </p:spPr>
        <p:txBody>
          <a:bodyPr>
            <a:noAutofit/>
          </a:bodyPr>
          <a:lstStyle/>
          <a:p>
            <a:pPr marL="0" indent="0">
              <a:lnSpc>
                <a:spcPct val="120000"/>
              </a:lnSpc>
              <a:buNone/>
            </a:pPr>
            <a:r>
              <a:rPr lang="en-US" sz="2000" dirty="0">
                <a:solidFill>
                  <a:schemeClr val="accent2">
                    <a:lumMod val="75000"/>
                  </a:schemeClr>
                </a:solidFill>
              </a:rPr>
              <a:t>Features of this disorder include:</a:t>
            </a:r>
          </a:p>
          <a:p>
            <a:pPr>
              <a:lnSpc>
                <a:spcPct val="120000"/>
              </a:lnSpc>
            </a:pPr>
            <a:r>
              <a:rPr lang="en-US" sz="2000" b="1" dirty="0">
                <a:solidFill>
                  <a:schemeClr val="accent2">
                    <a:lumMod val="75000"/>
                  </a:schemeClr>
                </a:solidFill>
              </a:rPr>
              <a:t>obsessions</a:t>
            </a:r>
            <a:r>
              <a:rPr lang="en-US" sz="2000" dirty="0">
                <a:solidFill>
                  <a:schemeClr val="accent2">
                    <a:lumMod val="75000"/>
                  </a:schemeClr>
                </a:solidFill>
              </a:rPr>
              <a:t> (recurrent thoughts and impulses that are time consuming each day)</a:t>
            </a:r>
          </a:p>
          <a:p>
            <a:pPr>
              <a:lnSpc>
                <a:spcPct val="120000"/>
              </a:lnSpc>
            </a:pPr>
            <a:endParaRPr lang="en-US" sz="2400" dirty="0">
              <a:solidFill>
                <a:schemeClr val="accent2">
                  <a:lumMod val="75000"/>
                </a:schemeClr>
              </a:solidFill>
            </a:endParaRPr>
          </a:p>
          <a:p>
            <a:pPr>
              <a:lnSpc>
                <a:spcPct val="120000"/>
              </a:lnSpc>
            </a:pPr>
            <a:r>
              <a:rPr lang="en-US" sz="2000" b="1" dirty="0">
                <a:solidFill>
                  <a:schemeClr val="accent2">
                    <a:lumMod val="75000"/>
                  </a:schemeClr>
                </a:solidFill>
              </a:rPr>
              <a:t>compulsions</a:t>
            </a:r>
            <a:r>
              <a:rPr lang="en-US" sz="2000" dirty="0">
                <a:solidFill>
                  <a:schemeClr val="accent2">
                    <a:lumMod val="75000"/>
                  </a:schemeClr>
                </a:solidFill>
              </a:rPr>
              <a:t> (involuntary, repetitive and dysfunctional behaviors that are initiated in order to prevent or reduce anxiety).</a:t>
            </a:r>
          </a:p>
          <a:p>
            <a:endParaRPr lang="en-US" sz="2400" dirty="0"/>
          </a:p>
        </p:txBody>
      </p:sp>
      <p:sp>
        <p:nvSpPr>
          <p:cNvPr id="4" name="Content Placeholder 3"/>
          <p:cNvSpPr>
            <a:spLocks noGrp="1"/>
          </p:cNvSpPr>
          <p:nvPr>
            <p:ph sz="half" idx="2"/>
          </p:nvPr>
        </p:nvSpPr>
        <p:spPr>
          <a:xfrm>
            <a:off x="5089970" y="1579418"/>
            <a:ext cx="4184034" cy="5278581"/>
          </a:xfrm>
        </p:spPr>
        <p:txBody>
          <a:bodyPr>
            <a:normAutofit fontScale="40000" lnSpcReduction="20000"/>
          </a:bodyPr>
          <a:lstStyle/>
          <a:p>
            <a:pPr>
              <a:buNone/>
            </a:pPr>
            <a:r>
              <a:rPr lang="en-US" sz="4200" b="1" dirty="0">
                <a:solidFill>
                  <a:schemeClr val="accent2">
                    <a:lumMod val="75000"/>
                  </a:schemeClr>
                </a:solidFill>
              </a:rPr>
              <a:t>OBSESSIVE Symptoms:</a:t>
            </a:r>
          </a:p>
          <a:p>
            <a:pPr>
              <a:lnSpc>
                <a:spcPct val="110000"/>
              </a:lnSpc>
            </a:pPr>
            <a:r>
              <a:rPr lang="en-US" sz="4200" dirty="0">
                <a:solidFill>
                  <a:schemeClr val="accent2">
                    <a:lumMod val="75000"/>
                  </a:schemeClr>
                </a:solidFill>
              </a:rPr>
              <a:t>Recurrent and persistent thoughts, impulses or images that are often viewed as intrusive, inappropriate and cause anxiety and the individual may attempt to ignore or suppress these thoughts with other thoughts or actions </a:t>
            </a:r>
          </a:p>
          <a:p>
            <a:pPr>
              <a:lnSpc>
                <a:spcPct val="110000"/>
              </a:lnSpc>
            </a:pPr>
            <a:r>
              <a:rPr lang="en-US" sz="4200" dirty="0">
                <a:solidFill>
                  <a:schemeClr val="accent2">
                    <a:lumMod val="75000"/>
                  </a:schemeClr>
                </a:solidFill>
              </a:rPr>
              <a:t>Excessive worries about real-life problems</a:t>
            </a:r>
          </a:p>
          <a:p>
            <a:pPr marL="0" indent="0">
              <a:lnSpc>
                <a:spcPct val="110000"/>
              </a:lnSpc>
              <a:buNone/>
            </a:pPr>
            <a:endParaRPr lang="en-US" sz="4200" dirty="0">
              <a:solidFill>
                <a:schemeClr val="accent2">
                  <a:lumMod val="75000"/>
                </a:schemeClr>
              </a:solidFill>
            </a:endParaRPr>
          </a:p>
          <a:p>
            <a:pPr>
              <a:lnSpc>
                <a:spcPct val="110000"/>
              </a:lnSpc>
              <a:buNone/>
            </a:pPr>
            <a:r>
              <a:rPr lang="en-US" sz="4200" b="1" dirty="0">
                <a:solidFill>
                  <a:schemeClr val="accent2">
                    <a:lumMod val="75000"/>
                  </a:schemeClr>
                </a:solidFill>
              </a:rPr>
              <a:t>COMPULSIVE Symptoms:</a:t>
            </a:r>
          </a:p>
          <a:p>
            <a:pPr>
              <a:lnSpc>
                <a:spcPct val="110000"/>
              </a:lnSpc>
            </a:pPr>
            <a:r>
              <a:rPr lang="en-US" sz="4200" b="1" dirty="0">
                <a:solidFill>
                  <a:schemeClr val="accent2">
                    <a:lumMod val="75000"/>
                  </a:schemeClr>
                </a:solidFill>
              </a:rPr>
              <a:t>Repetitive and ritualistic behaviors </a:t>
            </a:r>
            <a:r>
              <a:rPr lang="en-US" sz="4200" dirty="0">
                <a:solidFill>
                  <a:schemeClr val="accent2">
                    <a:lumMod val="75000"/>
                  </a:schemeClr>
                </a:solidFill>
              </a:rPr>
              <a:t>that are driven by obsessive thought; Performed in order to reduce or prevent distress, a dreaded event or situation</a:t>
            </a:r>
          </a:p>
          <a:p>
            <a:pPr marL="0" indent="0">
              <a:buNone/>
            </a:pPr>
            <a:endParaRPr lang="en-US" dirty="0"/>
          </a:p>
        </p:txBody>
      </p:sp>
      <p:pic>
        <p:nvPicPr>
          <p:cNvPr id="6" name="Picture 5"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4"/>
            <a:ext cx="1381125" cy="390525"/>
          </a:xfrm>
          <a:prstGeom prst="rect">
            <a:avLst/>
          </a:prstGeom>
          <a:noFill/>
          <a:ln>
            <a:noFill/>
          </a:ln>
        </p:spPr>
      </p:pic>
    </p:spTree>
    <p:extLst>
      <p:ext uri="{BB962C8B-B14F-4D97-AF65-F5344CB8AC3E}">
        <p14:creationId xmlns:p14="http://schemas.microsoft.com/office/powerpoint/2010/main" val="9495300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nodeType="click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fade">
                                      <p:cBhvr>
                                        <p:cTn id="11" dur="500"/>
                                        <p:tgtEl>
                                          <p:spTgt spid="3">
                                            <p:txEl>
                                              <p:pRg st="0" end="0"/>
                                            </p:txEl>
                                          </p:spTgt>
                                        </p:tgtEl>
                                      </p:cBhvr>
                                    </p:animEffect>
                                  </p:childTnLst>
                                </p:cTn>
                              </p:par>
                              <p:par>
                                <p:cTn id="12" presetID="10" presetClass="entr" presetSubtype="0" fill="hold"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fade">
                                      <p:cBhvr>
                                        <p:cTn id="14" dur="500"/>
                                        <p:tgtEl>
                                          <p:spTgt spid="3">
                                            <p:txEl>
                                              <p:pRg st="1" end="1"/>
                                            </p:txEl>
                                          </p:spTgt>
                                        </p:tgtEl>
                                      </p:cBhvr>
                                    </p:animEffect>
                                  </p:childTnLst>
                                </p:cTn>
                              </p:par>
                              <p:par>
                                <p:cTn id="15" presetID="10" presetClass="entr" presetSubtype="0" fill="hold" nodeType="with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animEffect transition="in" filter="fade">
                                      <p:cBhvr>
                                        <p:cTn id="17" dur="500"/>
                                        <p:tgtEl>
                                          <p:spTgt spid="3">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4">
                                            <p:txEl>
                                              <p:pRg st="0" end="0"/>
                                            </p:txEl>
                                          </p:spTgt>
                                        </p:tgtEl>
                                        <p:attrNameLst>
                                          <p:attrName>style.visibility</p:attrName>
                                        </p:attrNameLst>
                                      </p:cBhvr>
                                      <p:to>
                                        <p:strVal val="visible"/>
                                      </p:to>
                                    </p:set>
                                    <p:animEffect transition="in" filter="fade">
                                      <p:cBhvr>
                                        <p:cTn id="22" dur="500"/>
                                        <p:tgtEl>
                                          <p:spTgt spid="4">
                                            <p:txEl>
                                              <p:pRg st="0" end="0"/>
                                            </p:txEl>
                                          </p:spTgt>
                                        </p:tgtEl>
                                      </p:cBhvr>
                                    </p:animEffect>
                                  </p:childTnLst>
                                </p:cTn>
                              </p:par>
                              <p:par>
                                <p:cTn id="23" presetID="10" presetClass="entr" presetSubtype="0" fill="hold" nodeType="withEffect">
                                  <p:stCondLst>
                                    <p:cond delay="0"/>
                                  </p:stCondLst>
                                  <p:childTnLst>
                                    <p:set>
                                      <p:cBhvr>
                                        <p:cTn id="24" dur="1" fill="hold">
                                          <p:stCondLst>
                                            <p:cond delay="0"/>
                                          </p:stCondLst>
                                        </p:cTn>
                                        <p:tgtEl>
                                          <p:spTgt spid="4">
                                            <p:txEl>
                                              <p:pRg st="1" end="1"/>
                                            </p:txEl>
                                          </p:spTgt>
                                        </p:tgtEl>
                                        <p:attrNameLst>
                                          <p:attrName>style.visibility</p:attrName>
                                        </p:attrNameLst>
                                      </p:cBhvr>
                                      <p:to>
                                        <p:strVal val="visible"/>
                                      </p:to>
                                    </p:set>
                                    <p:animEffect transition="in" filter="fade">
                                      <p:cBhvr>
                                        <p:cTn id="25" dur="500"/>
                                        <p:tgtEl>
                                          <p:spTgt spid="4">
                                            <p:txEl>
                                              <p:pRg st="1" end="1"/>
                                            </p:txEl>
                                          </p:spTgt>
                                        </p:tgtEl>
                                      </p:cBhvr>
                                    </p:animEffect>
                                  </p:childTnLst>
                                </p:cTn>
                              </p:par>
                              <p:par>
                                <p:cTn id="26" presetID="10" presetClass="entr" presetSubtype="0" fill="hold" nodeType="withEffect">
                                  <p:stCondLst>
                                    <p:cond delay="0"/>
                                  </p:stCondLst>
                                  <p:childTnLst>
                                    <p:set>
                                      <p:cBhvr>
                                        <p:cTn id="27" dur="1" fill="hold">
                                          <p:stCondLst>
                                            <p:cond delay="0"/>
                                          </p:stCondLst>
                                        </p:cTn>
                                        <p:tgtEl>
                                          <p:spTgt spid="4">
                                            <p:txEl>
                                              <p:pRg st="2" end="2"/>
                                            </p:txEl>
                                          </p:spTgt>
                                        </p:tgtEl>
                                        <p:attrNameLst>
                                          <p:attrName>style.visibility</p:attrName>
                                        </p:attrNameLst>
                                      </p:cBhvr>
                                      <p:to>
                                        <p:strVal val="visible"/>
                                      </p:to>
                                    </p:set>
                                    <p:animEffect transition="in" filter="fade">
                                      <p:cBhvr>
                                        <p:cTn id="28" dur="500"/>
                                        <p:tgtEl>
                                          <p:spTgt spid="4">
                                            <p:txEl>
                                              <p:pRg st="2" end="2"/>
                                            </p:txEl>
                                          </p:spTgt>
                                        </p:tgtEl>
                                      </p:cBhvr>
                                    </p:animEffect>
                                  </p:childTnLst>
                                </p:cTn>
                              </p:par>
                              <p:par>
                                <p:cTn id="29" presetID="10" presetClass="entr" presetSubtype="0" fill="hold" nodeType="withEffect">
                                  <p:stCondLst>
                                    <p:cond delay="0"/>
                                  </p:stCondLst>
                                  <p:childTnLst>
                                    <p:set>
                                      <p:cBhvr>
                                        <p:cTn id="30" dur="1" fill="hold">
                                          <p:stCondLst>
                                            <p:cond delay="0"/>
                                          </p:stCondLst>
                                        </p:cTn>
                                        <p:tgtEl>
                                          <p:spTgt spid="4">
                                            <p:txEl>
                                              <p:pRg st="4" end="4"/>
                                            </p:txEl>
                                          </p:spTgt>
                                        </p:tgtEl>
                                        <p:attrNameLst>
                                          <p:attrName>style.visibility</p:attrName>
                                        </p:attrNameLst>
                                      </p:cBhvr>
                                      <p:to>
                                        <p:strVal val="visible"/>
                                      </p:to>
                                    </p:set>
                                    <p:animEffect transition="in" filter="fade">
                                      <p:cBhvr>
                                        <p:cTn id="31" dur="500"/>
                                        <p:tgtEl>
                                          <p:spTgt spid="4">
                                            <p:txEl>
                                              <p:pRg st="4" end="4"/>
                                            </p:txEl>
                                          </p:spTgt>
                                        </p:tgtEl>
                                      </p:cBhvr>
                                    </p:animEffect>
                                  </p:childTnLst>
                                </p:cTn>
                              </p:par>
                              <p:par>
                                <p:cTn id="32" presetID="10" presetClass="entr" presetSubtype="0" fill="hold" nodeType="withEffect">
                                  <p:stCondLst>
                                    <p:cond delay="0"/>
                                  </p:stCondLst>
                                  <p:childTnLst>
                                    <p:set>
                                      <p:cBhvr>
                                        <p:cTn id="33" dur="1" fill="hold">
                                          <p:stCondLst>
                                            <p:cond delay="0"/>
                                          </p:stCondLst>
                                        </p:cTn>
                                        <p:tgtEl>
                                          <p:spTgt spid="4">
                                            <p:txEl>
                                              <p:pRg st="5" end="5"/>
                                            </p:txEl>
                                          </p:spTgt>
                                        </p:tgtEl>
                                        <p:attrNameLst>
                                          <p:attrName>style.visibility</p:attrName>
                                        </p:attrNameLst>
                                      </p:cBhvr>
                                      <p:to>
                                        <p:strVal val="visible"/>
                                      </p:to>
                                    </p:set>
                                    <p:animEffect transition="in" filter="fade">
                                      <p:cBhvr>
                                        <p:cTn id="34" dur="500"/>
                                        <p:tgtEl>
                                          <p:spTgt spid="4">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Straight Connector 8">
            <a:extLst>
              <a:ext uri="{FF2B5EF4-FFF2-40B4-BE49-F238E27FC236}">
                <a16:creationId xmlns:a16="http://schemas.microsoft.com/office/drawing/2014/main" id="{0B5F7E3B-C5F1-40E0-A491-558BAFBC112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241804" y="1460500"/>
            <a:ext cx="0" cy="3937000"/>
          </a:xfrm>
          <a:prstGeom prst="line">
            <a:avLst/>
          </a:prstGeom>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a:xfrm>
            <a:off x="643467" y="816638"/>
            <a:ext cx="3367359" cy="5224724"/>
          </a:xfrm>
        </p:spPr>
        <p:txBody>
          <a:bodyPr anchor="ctr">
            <a:normAutofit/>
          </a:bodyPr>
          <a:lstStyle/>
          <a:p>
            <a:r>
              <a:rPr lang="en-US" dirty="0">
                <a:effectLst>
                  <a:outerShdw blurRad="38100" dist="38100" dir="2700000" algn="tl">
                    <a:srgbClr val="000000">
                      <a:alpha val="43137"/>
                    </a:srgbClr>
                  </a:outerShdw>
                </a:effectLst>
              </a:rPr>
              <a:t>Purpose of Helping in a Strengths Based Model </a:t>
            </a:r>
          </a:p>
        </p:txBody>
      </p:sp>
      <p:sp>
        <p:nvSpPr>
          <p:cNvPr id="3" name="Content Placeholder 2"/>
          <p:cNvSpPr>
            <a:spLocks noGrp="1"/>
          </p:cNvSpPr>
          <p:nvPr>
            <p:ph idx="1"/>
          </p:nvPr>
        </p:nvSpPr>
        <p:spPr>
          <a:xfrm>
            <a:off x="4654295" y="816638"/>
            <a:ext cx="4619706" cy="5224724"/>
          </a:xfrm>
        </p:spPr>
        <p:txBody>
          <a:bodyPr anchor="ctr">
            <a:normAutofit/>
          </a:bodyPr>
          <a:lstStyle/>
          <a:p>
            <a:pPr>
              <a:buNone/>
            </a:pPr>
            <a:r>
              <a:rPr lang="en-US" dirty="0"/>
              <a:t>     </a:t>
            </a:r>
            <a:r>
              <a:rPr lang="en-US" sz="2400" dirty="0">
                <a:solidFill>
                  <a:schemeClr val="accent1">
                    <a:lumMod val="75000"/>
                  </a:schemeClr>
                </a:solidFill>
              </a:rPr>
              <a:t>Case management is individually tailored to the unique needs of each person who request services. Strengths model of case management helps people achieve the goals they set for themselves.</a:t>
            </a:r>
          </a:p>
          <a:p>
            <a:pPr>
              <a:buNone/>
            </a:pPr>
            <a:endParaRPr lang="en-US" sz="2400" dirty="0">
              <a:solidFill>
                <a:schemeClr val="accent1">
                  <a:lumMod val="75000"/>
                </a:schemeClr>
              </a:solidFill>
            </a:endParaRPr>
          </a:p>
          <a:p>
            <a:pPr>
              <a:buNone/>
            </a:pPr>
            <a:r>
              <a:rPr lang="en-US" sz="2400" dirty="0">
                <a:solidFill>
                  <a:schemeClr val="accent1">
                    <a:lumMod val="75000"/>
                  </a:schemeClr>
                </a:solidFill>
              </a:rPr>
              <a:t>	</a:t>
            </a:r>
            <a:r>
              <a:rPr lang="en-US" dirty="0">
                <a:solidFill>
                  <a:schemeClr val="accent1">
                    <a:lumMod val="75000"/>
                  </a:schemeClr>
                </a:solidFill>
              </a:rPr>
              <a:t>(Charles Rapp, 1993)</a:t>
            </a:r>
          </a:p>
          <a:p>
            <a:pPr marL="0" indent="0">
              <a:buNone/>
            </a:pPr>
            <a:endParaRPr lang="en-US" dirty="0">
              <a:solidFill>
                <a:schemeClr val="accent2">
                  <a:lumMod val="50000"/>
                </a:schemeClr>
              </a:solidFill>
            </a:endParaRP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3742219217"/>
      </p:ext>
    </p:extLst>
  </p:cSld>
  <p:clrMapOvr>
    <a:masterClrMapping/>
  </p:clrMapOvr>
  <mc:AlternateContent xmlns:mc="http://schemas.openxmlformats.org/markup-compatibility/2006" xmlns:p14="http://schemas.microsoft.com/office/powerpoint/2010/main">
    <mc:Choice Requires="p14">
      <p:transition spd="slow" advClick="0">
        <p14:flash/>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 calcmode="lin" valueType="num">
                                      <p:cBhvr>
                                        <p:cTn id="12"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3">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p:cTn id="19"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1"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3" name="Straight Connector 72">
            <a:extLst>
              <a:ext uri="{FF2B5EF4-FFF2-40B4-BE49-F238E27FC236}">
                <a16:creationId xmlns:a16="http://schemas.microsoft.com/office/drawing/2014/main" id="{0B5F7E3B-C5F1-40E0-A491-558BAFBC112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241804" y="1460500"/>
            <a:ext cx="0" cy="3937000"/>
          </a:xfrm>
          <a:prstGeom prst="line">
            <a:avLst/>
          </a:prstGeom>
        </p:spPr>
        <p:style>
          <a:lnRef idx="1">
            <a:schemeClr val="accent1"/>
          </a:lnRef>
          <a:fillRef idx="0">
            <a:schemeClr val="accent1"/>
          </a:fillRef>
          <a:effectRef idx="0">
            <a:schemeClr val="accent1"/>
          </a:effectRef>
          <a:fontRef idx="minor">
            <a:schemeClr val="tx1"/>
          </a:fontRef>
        </p:style>
      </p:cxnSp>
      <p:sp>
        <p:nvSpPr>
          <p:cNvPr id="24578" name="Rectangle 2"/>
          <p:cNvSpPr>
            <a:spLocks noGrp="1" noChangeArrowheads="1"/>
          </p:cNvSpPr>
          <p:nvPr>
            <p:ph type="title"/>
          </p:nvPr>
        </p:nvSpPr>
        <p:spPr>
          <a:xfrm>
            <a:off x="997428" y="388935"/>
            <a:ext cx="3367359" cy="5224724"/>
          </a:xfrm>
        </p:spPr>
        <p:txBody>
          <a:bodyPr anchor="ctr">
            <a:normAutofit/>
          </a:bodyPr>
          <a:lstStyle/>
          <a:p>
            <a:pPr marL="54864">
              <a:defRPr/>
            </a:pPr>
            <a:r>
              <a:rPr lang="en-US" dirty="0">
                <a:effectLst>
                  <a:outerShdw blurRad="38100" dist="38100" dir="2700000" algn="tl">
                    <a:srgbClr val="000000">
                      <a:alpha val="43137"/>
                    </a:srgbClr>
                  </a:outerShdw>
                </a:effectLst>
              </a:rPr>
              <a:t>Purpose of Helping in a Strengths Based Model</a:t>
            </a:r>
          </a:p>
        </p:txBody>
      </p:sp>
      <p:sp>
        <p:nvSpPr>
          <p:cNvPr id="61443" name="Rectangle 3"/>
          <p:cNvSpPr>
            <a:spLocks noGrp="1" noChangeArrowheads="1"/>
          </p:cNvSpPr>
          <p:nvPr>
            <p:ph idx="1"/>
          </p:nvPr>
        </p:nvSpPr>
        <p:spPr>
          <a:xfrm>
            <a:off x="4654295" y="368709"/>
            <a:ext cx="4619706" cy="6098765"/>
          </a:xfrm>
        </p:spPr>
        <p:txBody>
          <a:bodyPr anchor="ctr">
            <a:normAutofit/>
          </a:bodyPr>
          <a:lstStyle/>
          <a:p>
            <a:pPr marL="0" indent="0" eaLnBrk="1" hangingPunct="1">
              <a:buNone/>
            </a:pPr>
            <a:r>
              <a:rPr lang="en-US" sz="2400" dirty="0">
                <a:solidFill>
                  <a:schemeClr val="accent1">
                    <a:lumMod val="75000"/>
                  </a:schemeClr>
                </a:solidFill>
              </a:rPr>
              <a:t>To make it </a:t>
            </a:r>
            <a:r>
              <a:rPr lang="en-US" sz="2400" b="1" dirty="0">
                <a:solidFill>
                  <a:schemeClr val="accent1">
                    <a:lumMod val="75000"/>
                  </a:schemeClr>
                </a:solidFill>
              </a:rPr>
              <a:t>possible or easier</a:t>
            </a:r>
            <a:r>
              <a:rPr lang="en-US" sz="2400" dirty="0">
                <a:solidFill>
                  <a:schemeClr val="accent1">
                    <a:lumMod val="75000"/>
                  </a:schemeClr>
                </a:solidFill>
              </a:rPr>
              <a:t> for someone to do something, by doing part of the work yourself or by providing avenues for that person to make changes for themselves. Emphasis on </a:t>
            </a:r>
            <a:r>
              <a:rPr lang="en-US" sz="2400" b="1" dirty="0">
                <a:solidFill>
                  <a:schemeClr val="accent1">
                    <a:lumMod val="75000"/>
                  </a:schemeClr>
                </a:solidFill>
              </a:rPr>
              <a:t>creative individualized efforts </a:t>
            </a:r>
            <a:r>
              <a:rPr lang="en-US" sz="2400" dirty="0">
                <a:solidFill>
                  <a:schemeClr val="accent1">
                    <a:lumMod val="75000"/>
                  </a:schemeClr>
                </a:solidFill>
              </a:rPr>
              <a:t>designed to promote permanent loving interpersonal interactions that in the consumers best interest.</a:t>
            </a:r>
          </a:p>
          <a:p>
            <a:pPr eaLnBrk="1" hangingPunct="1">
              <a:buFont typeface="Wingdings" pitchFamily="2" charset="2"/>
              <a:buNone/>
            </a:pPr>
            <a:endParaRPr lang="en-US" dirty="0"/>
          </a:p>
        </p:txBody>
      </p:sp>
      <p:pic>
        <p:nvPicPr>
          <p:cNvPr id="4" name="Picture 3"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3928858337"/>
      </p:ext>
    </p:extLst>
  </p:cSld>
  <p:clrMapOvr>
    <a:masterClrMapping/>
  </p:clrMapOvr>
  <mc:AlternateContent xmlns:mc="http://schemas.openxmlformats.org/markup-compatibility/2006" xmlns:p14="http://schemas.microsoft.com/office/powerpoint/2010/main">
    <mc:Choice Requires="p14">
      <p:transition spd="slow" advClick="0">
        <p14:flash/>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4578"/>
                                        </p:tgtEl>
                                        <p:attrNameLst>
                                          <p:attrName>style.visibility</p:attrName>
                                        </p:attrNameLst>
                                      </p:cBhvr>
                                      <p:to>
                                        <p:strVal val="visible"/>
                                      </p:to>
                                    </p:set>
                                    <p:animEffect transition="in" filter="fade">
                                      <p:cBhvr>
                                        <p:cTn id="7" dur="500"/>
                                        <p:tgtEl>
                                          <p:spTgt spid="24578"/>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61443">
                                            <p:txEl>
                                              <p:pRg st="0" end="0"/>
                                            </p:txEl>
                                          </p:spTgt>
                                        </p:tgtEl>
                                        <p:attrNameLst>
                                          <p:attrName>style.visibility</p:attrName>
                                        </p:attrNameLst>
                                      </p:cBhvr>
                                      <p:to>
                                        <p:strVal val="visible"/>
                                      </p:to>
                                    </p:set>
                                    <p:anim calcmode="lin" valueType="num">
                                      <p:cBhvr>
                                        <p:cTn id="12" dur="500" fill="hold"/>
                                        <p:tgtEl>
                                          <p:spTgt spid="61443">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61443">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6144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78" grpId="0"/>
      <p:bldP spid="61443" grpId="0" build="p"/>
    </p:bld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137" name="Rectangle 136">
            <a:extLst>
              <a:ext uri="{FF2B5EF4-FFF2-40B4-BE49-F238E27FC236}">
                <a16:creationId xmlns:a16="http://schemas.microsoft.com/office/drawing/2014/main" id="{9F4444CE-BC8D-4D61-B303-4C05614E62A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010" name="Rectangle 2"/>
          <p:cNvSpPr>
            <a:spLocks noGrp="1" noChangeArrowheads="1"/>
          </p:cNvSpPr>
          <p:nvPr>
            <p:ph type="title"/>
          </p:nvPr>
        </p:nvSpPr>
        <p:spPr>
          <a:xfrm>
            <a:off x="1286933" y="609600"/>
            <a:ext cx="10197494" cy="1099457"/>
          </a:xfrm>
        </p:spPr>
        <p:txBody>
          <a:bodyPr>
            <a:normAutofit fontScale="90000"/>
          </a:bodyPr>
          <a:lstStyle/>
          <a:p>
            <a:pPr marL="54864" algn="ctr">
              <a:lnSpc>
                <a:spcPct val="90000"/>
              </a:lnSpc>
              <a:defRPr/>
            </a:pPr>
            <a:r>
              <a:rPr lang="en-US" sz="3100" b="1" dirty="0">
                <a:effectLst>
                  <a:outerShdw blurRad="38100" dist="38100" dir="2700000" algn="tl">
                    <a:srgbClr val="000000">
                      <a:alpha val="43137"/>
                    </a:srgbClr>
                  </a:outerShdw>
                </a:effectLst>
              </a:rPr>
              <a:t>Four A’s </a:t>
            </a:r>
            <a:r>
              <a:rPr lang="en-US" sz="3100" dirty="0"/>
              <a:t>of helping to advocate for a consumer</a:t>
            </a:r>
            <a:br>
              <a:rPr lang="en-US" sz="2300" dirty="0"/>
            </a:br>
            <a:br>
              <a:rPr lang="en-US" sz="2300" b="1" dirty="0">
                <a:effectLst>
                  <a:outerShdw blurRad="38100" dist="38100" dir="2700000" algn="tl">
                    <a:srgbClr val="000000">
                      <a:alpha val="43137"/>
                    </a:srgbClr>
                  </a:outerShdw>
                </a:effectLst>
              </a:rPr>
            </a:br>
            <a:r>
              <a:rPr lang="en-US" sz="4000" b="1" dirty="0">
                <a:effectLst>
                  <a:outerShdw blurRad="38100" dist="38100" dir="2700000" algn="tl">
                    <a:srgbClr val="000000">
                      <a:alpha val="43137"/>
                    </a:srgbClr>
                  </a:outerShdw>
                </a:effectLst>
              </a:rPr>
              <a:t>Adequacy</a:t>
            </a:r>
          </a:p>
        </p:txBody>
      </p:sp>
      <p:sp>
        <p:nvSpPr>
          <p:cNvPr id="139" name="Isosceles Triangle 138">
            <a:extLst>
              <a:ext uri="{FF2B5EF4-FFF2-40B4-BE49-F238E27FC236}">
                <a16:creationId xmlns:a16="http://schemas.microsoft.com/office/drawing/2014/main" id="{73772B81-181F-48B7-8826-4D9686D15DF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0" y="0"/>
            <a:ext cx="842596" cy="5666154"/>
          </a:xfrm>
          <a:prstGeom prst="triangle">
            <a:avLst>
              <a:gd name="adj" fmla="val 10000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1" name="Isosceles Triangle 140">
            <a:extLst>
              <a:ext uri="{FF2B5EF4-FFF2-40B4-BE49-F238E27FC236}">
                <a16:creationId xmlns:a16="http://schemas.microsoft.com/office/drawing/2014/main" id="{B2205F6E-03C6-4E92-877C-E2482F6599A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11743267"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pic>
        <p:nvPicPr>
          <p:cNvPr id="4" name="Picture 3"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graphicFrame>
        <p:nvGraphicFramePr>
          <p:cNvPr id="62469" name="Rectangle 3">
            <a:extLst>
              <a:ext uri="{FF2B5EF4-FFF2-40B4-BE49-F238E27FC236}">
                <a16:creationId xmlns:a16="http://schemas.microsoft.com/office/drawing/2014/main" id="{CACE1B09-34EA-4747-A993-4998B855EEF7}"/>
              </a:ext>
            </a:extLst>
          </p:cNvPr>
          <p:cNvGraphicFramePr>
            <a:graphicFrameLocks noGrp="1"/>
          </p:cNvGraphicFramePr>
          <p:nvPr>
            <p:ph idx="1"/>
            <p:extLst>
              <p:ext uri="{D42A27DB-BD31-4B8C-83A1-F6EECF244321}">
                <p14:modId xmlns:p14="http://schemas.microsoft.com/office/powerpoint/2010/main" val="1031408668"/>
              </p:ext>
            </p:extLst>
          </p:nvPr>
        </p:nvGraphicFramePr>
        <p:xfrm>
          <a:off x="1286933" y="1948543"/>
          <a:ext cx="9618133" cy="4093482"/>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1897011723"/>
      </p:ext>
    </p:extLst>
  </p:cSld>
  <p:clrMapOvr>
    <a:masterClrMapping/>
  </p:clrMapOvr>
  <mc:AlternateContent xmlns:mc="http://schemas.openxmlformats.org/markup-compatibility/2006" xmlns:p14="http://schemas.microsoft.com/office/powerpoint/2010/main">
    <mc:Choice Requires="p14">
      <p:transition spd="slow" advClick="0">
        <p14:flash/>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3010"/>
                                        </p:tgtEl>
                                        <p:attrNameLst>
                                          <p:attrName>style.visibility</p:attrName>
                                        </p:attrNameLst>
                                      </p:cBhvr>
                                      <p:to>
                                        <p:strVal val="visible"/>
                                      </p:to>
                                    </p:set>
                                    <p:animEffect transition="in" filter="fade">
                                      <p:cBhvr>
                                        <p:cTn id="7" dur="500"/>
                                        <p:tgtEl>
                                          <p:spTgt spid="43010"/>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62469"/>
                                        </p:tgtEl>
                                        <p:attrNameLst>
                                          <p:attrName>style.visibility</p:attrName>
                                        </p:attrNameLst>
                                      </p:cBhvr>
                                      <p:to>
                                        <p:strVal val="visible"/>
                                      </p:to>
                                    </p:set>
                                    <p:anim calcmode="lin" valueType="num">
                                      <p:cBhvr>
                                        <p:cTn id="12" dur="500" fill="hold"/>
                                        <p:tgtEl>
                                          <p:spTgt spid="62469"/>
                                        </p:tgtEl>
                                        <p:attrNameLst>
                                          <p:attrName>ppt_w</p:attrName>
                                        </p:attrNameLst>
                                      </p:cBhvr>
                                      <p:tavLst>
                                        <p:tav tm="0">
                                          <p:val>
                                            <p:fltVal val="0"/>
                                          </p:val>
                                        </p:tav>
                                        <p:tav tm="100000">
                                          <p:val>
                                            <p:strVal val="#ppt_w"/>
                                          </p:val>
                                        </p:tav>
                                      </p:tavLst>
                                    </p:anim>
                                    <p:anim calcmode="lin" valueType="num">
                                      <p:cBhvr>
                                        <p:cTn id="13" dur="500" fill="hold"/>
                                        <p:tgtEl>
                                          <p:spTgt spid="62469"/>
                                        </p:tgtEl>
                                        <p:attrNameLst>
                                          <p:attrName>ppt_h</p:attrName>
                                        </p:attrNameLst>
                                      </p:cBhvr>
                                      <p:tavLst>
                                        <p:tav tm="0">
                                          <p:val>
                                            <p:fltVal val="0"/>
                                          </p:val>
                                        </p:tav>
                                        <p:tav tm="100000">
                                          <p:val>
                                            <p:strVal val="#ppt_h"/>
                                          </p:val>
                                        </p:tav>
                                      </p:tavLst>
                                    </p:anim>
                                    <p:animEffect transition="in" filter="fade">
                                      <p:cBhvr>
                                        <p:cTn id="14" dur="500"/>
                                        <p:tgtEl>
                                          <p:spTgt spid="624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0" grpId="0"/>
      <p:bldGraphic spid="62469" grpId="0">
        <p:bldAsOne/>
      </p:bldGraphic>
    </p:bld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137" name="Rectangle 136">
            <a:extLst>
              <a:ext uri="{FF2B5EF4-FFF2-40B4-BE49-F238E27FC236}">
                <a16:creationId xmlns:a16="http://schemas.microsoft.com/office/drawing/2014/main" id="{655AE6B0-AC9E-4167-806F-E9DB135FC46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602" name="Rectangle 2"/>
          <p:cNvSpPr>
            <a:spLocks noGrp="1" noChangeArrowheads="1"/>
          </p:cNvSpPr>
          <p:nvPr>
            <p:ph type="title"/>
          </p:nvPr>
        </p:nvSpPr>
        <p:spPr>
          <a:xfrm>
            <a:off x="652481" y="1382486"/>
            <a:ext cx="3547581" cy="4093028"/>
          </a:xfrm>
        </p:spPr>
        <p:txBody>
          <a:bodyPr anchor="ctr">
            <a:normAutofit/>
          </a:bodyPr>
          <a:lstStyle/>
          <a:p>
            <a:pPr marL="54864">
              <a:defRPr/>
            </a:pPr>
            <a:r>
              <a:rPr lang="en-US" sz="4400" b="1" dirty="0">
                <a:effectLst>
                  <a:outerShdw blurRad="38100" dist="38100" dir="2700000" algn="tl">
                    <a:srgbClr val="000000">
                      <a:alpha val="43137"/>
                    </a:srgbClr>
                  </a:outerShdw>
                </a:effectLst>
              </a:rPr>
              <a:t>Availability</a:t>
            </a:r>
          </a:p>
        </p:txBody>
      </p:sp>
      <p:grpSp>
        <p:nvGrpSpPr>
          <p:cNvPr id="139" name="Group 138">
            <a:extLst>
              <a:ext uri="{FF2B5EF4-FFF2-40B4-BE49-F238E27FC236}">
                <a16:creationId xmlns:a16="http://schemas.microsoft.com/office/drawing/2014/main" id="{3523416A-383B-4FDC-B4C9-D8EDDFE9C0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329267" y="-8467"/>
            <a:ext cx="4766733" cy="6866467"/>
            <a:chOff x="7425267" y="-8467"/>
            <a:chExt cx="4766733" cy="6866467"/>
          </a:xfrm>
        </p:grpSpPr>
        <p:cxnSp>
          <p:nvCxnSpPr>
            <p:cNvPr id="140" name="Straight Connector 139">
              <a:extLst>
                <a:ext uri="{FF2B5EF4-FFF2-40B4-BE49-F238E27FC236}">
                  <a16:creationId xmlns:a16="http://schemas.microsoft.com/office/drawing/2014/main" id="{CB0D29D5-3F7C-4197-821B-6D60A66CC04B}"/>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rgbClr val="BFBFBF">
                  <a:alpha val="75000"/>
                </a:srgbClr>
              </a:solidFill>
            </a:ln>
          </p:spPr>
          <p:style>
            <a:lnRef idx="2">
              <a:schemeClr val="accent1"/>
            </a:lnRef>
            <a:fillRef idx="0">
              <a:schemeClr val="accent1"/>
            </a:fillRef>
            <a:effectRef idx="1">
              <a:schemeClr val="accent1"/>
            </a:effectRef>
            <a:fontRef idx="minor">
              <a:schemeClr val="tx1"/>
            </a:fontRef>
          </p:style>
        </p:cxnSp>
        <p:cxnSp>
          <p:nvCxnSpPr>
            <p:cNvPr id="141" name="Straight Connector 140">
              <a:extLst>
                <a:ext uri="{FF2B5EF4-FFF2-40B4-BE49-F238E27FC236}">
                  <a16:creationId xmlns:a16="http://schemas.microsoft.com/office/drawing/2014/main" id="{347FB49A-3541-428A-AADE-682A3C50563D}"/>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rgbClr val="BFBFBF">
                  <a:alpha val="80000"/>
                </a:srgbClr>
              </a:solidFill>
            </a:ln>
          </p:spPr>
          <p:style>
            <a:lnRef idx="2">
              <a:schemeClr val="accent1"/>
            </a:lnRef>
            <a:fillRef idx="0">
              <a:schemeClr val="accent1"/>
            </a:fillRef>
            <a:effectRef idx="1">
              <a:schemeClr val="accent1"/>
            </a:effectRef>
            <a:fontRef idx="minor">
              <a:schemeClr val="tx1"/>
            </a:fontRef>
          </p:style>
        </p:cxnSp>
        <p:sp>
          <p:nvSpPr>
            <p:cNvPr id="142" name="Rectangle 23">
              <a:extLst>
                <a:ext uri="{FF2B5EF4-FFF2-40B4-BE49-F238E27FC236}">
                  <a16:creationId xmlns:a16="http://schemas.microsoft.com/office/drawing/2014/main" id="{D96F53DC-08F1-42C6-B558-B83D54B2766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3" name="Rectangle 25">
              <a:extLst>
                <a:ext uri="{FF2B5EF4-FFF2-40B4-BE49-F238E27FC236}">
                  <a16:creationId xmlns:a16="http://schemas.microsoft.com/office/drawing/2014/main" id="{AFE48CAF-A51C-463F-A570-ED99439A5CA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4" name="Isosceles Triangle 143">
              <a:extLst>
                <a:ext uri="{FF2B5EF4-FFF2-40B4-BE49-F238E27FC236}">
                  <a16:creationId xmlns:a16="http://schemas.microsoft.com/office/drawing/2014/main" id="{01F0C48B-50FF-4351-8207-16D09604831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5" name="Rectangle 27">
              <a:extLst>
                <a:ext uri="{FF2B5EF4-FFF2-40B4-BE49-F238E27FC236}">
                  <a16:creationId xmlns:a16="http://schemas.microsoft.com/office/drawing/2014/main" id="{300384B6-5ED6-4F91-A548-B706D837513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6" name="Rectangle 28">
              <a:extLst>
                <a:ext uri="{FF2B5EF4-FFF2-40B4-BE49-F238E27FC236}">
                  <a16:creationId xmlns:a16="http://schemas.microsoft.com/office/drawing/2014/main" id="{337AFFAE-C182-463C-9459-8AB3C69D9A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7" name="Rectangle 29">
              <a:extLst>
                <a:ext uri="{FF2B5EF4-FFF2-40B4-BE49-F238E27FC236}">
                  <a16:creationId xmlns:a16="http://schemas.microsoft.com/office/drawing/2014/main" id="{510ACF17-C3F0-42BF-BDEB-D079277121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8" name="Isosceles Triangle 147">
              <a:extLst>
                <a:ext uri="{FF2B5EF4-FFF2-40B4-BE49-F238E27FC236}">
                  <a16:creationId xmlns:a16="http://schemas.microsoft.com/office/drawing/2014/main" id="{E804EFD0-B84E-476F-9FC6-6C4A42EA005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150" name="Rectangle 149">
            <a:extLst>
              <a:ext uri="{FF2B5EF4-FFF2-40B4-BE49-F238E27FC236}">
                <a16:creationId xmlns:a16="http://schemas.microsoft.com/office/drawing/2014/main" id="{87BD1F4E-A66D-4C06-86DA-8D56CA7A3B4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977719" y="0"/>
            <a:ext cx="621428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3"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graphicFrame>
        <p:nvGraphicFramePr>
          <p:cNvPr id="63493" name="Rectangle 3">
            <a:extLst>
              <a:ext uri="{FF2B5EF4-FFF2-40B4-BE49-F238E27FC236}">
                <a16:creationId xmlns:a16="http://schemas.microsoft.com/office/drawing/2014/main" id="{BDB6144D-3FAF-4891-A98E-00436176B37F}"/>
              </a:ext>
            </a:extLst>
          </p:cNvPr>
          <p:cNvGraphicFramePr>
            <a:graphicFrameLocks noGrp="1"/>
          </p:cNvGraphicFramePr>
          <p:nvPr>
            <p:ph idx="1"/>
            <p:extLst>
              <p:ext uri="{D42A27DB-BD31-4B8C-83A1-F6EECF244321}">
                <p14:modId xmlns:p14="http://schemas.microsoft.com/office/powerpoint/2010/main" val="3971203109"/>
              </p:ext>
            </p:extLst>
          </p:nvPr>
        </p:nvGraphicFramePr>
        <p:xfrm>
          <a:off x="4916553" y="944563"/>
          <a:ext cx="6628804" cy="4979581"/>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1915775560"/>
      </p:ext>
    </p:extLst>
  </p:cSld>
  <p:clrMapOvr>
    <a:masterClrMapping/>
  </p:clrMapOvr>
  <mc:AlternateContent xmlns:mc="http://schemas.openxmlformats.org/markup-compatibility/2006" xmlns:p14="http://schemas.microsoft.com/office/powerpoint/2010/main">
    <mc:Choice Requires="p14">
      <p:transition spd="slow" advClick="0">
        <p14:flash/>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5602"/>
                                        </p:tgtEl>
                                        <p:attrNameLst>
                                          <p:attrName>style.visibility</p:attrName>
                                        </p:attrNameLst>
                                      </p:cBhvr>
                                      <p:to>
                                        <p:strVal val="visible"/>
                                      </p:to>
                                    </p:set>
                                    <p:animEffect transition="in" filter="fade">
                                      <p:cBhvr>
                                        <p:cTn id="7" dur="500"/>
                                        <p:tgtEl>
                                          <p:spTgt spid="25602"/>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63493"/>
                                        </p:tgtEl>
                                        <p:attrNameLst>
                                          <p:attrName>style.visibility</p:attrName>
                                        </p:attrNameLst>
                                      </p:cBhvr>
                                      <p:to>
                                        <p:strVal val="visible"/>
                                      </p:to>
                                    </p:set>
                                    <p:anim calcmode="lin" valueType="num">
                                      <p:cBhvr>
                                        <p:cTn id="12" dur="500" fill="hold"/>
                                        <p:tgtEl>
                                          <p:spTgt spid="63493"/>
                                        </p:tgtEl>
                                        <p:attrNameLst>
                                          <p:attrName>ppt_w</p:attrName>
                                        </p:attrNameLst>
                                      </p:cBhvr>
                                      <p:tavLst>
                                        <p:tav tm="0">
                                          <p:val>
                                            <p:fltVal val="0"/>
                                          </p:val>
                                        </p:tav>
                                        <p:tav tm="100000">
                                          <p:val>
                                            <p:strVal val="#ppt_w"/>
                                          </p:val>
                                        </p:tav>
                                      </p:tavLst>
                                    </p:anim>
                                    <p:anim calcmode="lin" valueType="num">
                                      <p:cBhvr>
                                        <p:cTn id="13" dur="500" fill="hold"/>
                                        <p:tgtEl>
                                          <p:spTgt spid="63493"/>
                                        </p:tgtEl>
                                        <p:attrNameLst>
                                          <p:attrName>ppt_h</p:attrName>
                                        </p:attrNameLst>
                                      </p:cBhvr>
                                      <p:tavLst>
                                        <p:tav tm="0">
                                          <p:val>
                                            <p:fltVal val="0"/>
                                          </p:val>
                                        </p:tav>
                                        <p:tav tm="100000">
                                          <p:val>
                                            <p:strVal val="#ppt_h"/>
                                          </p:val>
                                        </p:tav>
                                      </p:tavLst>
                                    </p:anim>
                                    <p:animEffect transition="in" filter="fade">
                                      <p:cBhvr>
                                        <p:cTn id="14" dur="500"/>
                                        <p:tgtEl>
                                          <p:spTgt spid="634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02" grpId="0"/>
      <p:bldGraphic spid="63493" grpId="0">
        <p:bldAsOne/>
      </p:bldGraphic>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a:xfrm>
            <a:off x="296333" y="482600"/>
            <a:ext cx="8229600" cy="990600"/>
          </a:xfrm>
        </p:spPr>
        <p:txBody>
          <a:bodyPr>
            <a:noAutofit/>
          </a:bodyPr>
          <a:lstStyle/>
          <a:p>
            <a:pPr marL="54864">
              <a:defRPr/>
            </a:pPr>
            <a:r>
              <a:rPr lang="en-US" b="1" dirty="0">
                <a:solidFill>
                  <a:schemeClr val="accent2">
                    <a:lumMod val="75000"/>
                  </a:schemeClr>
                </a:solidFill>
                <a:effectLst>
                  <a:outerShdw blurRad="38100" dist="38100" dir="2700000" algn="tl">
                    <a:srgbClr val="000000">
                      <a:alpha val="43137"/>
                    </a:srgbClr>
                  </a:outerShdw>
                </a:effectLst>
              </a:rPr>
              <a:t>Accessibility</a:t>
            </a:r>
          </a:p>
        </p:txBody>
      </p:sp>
      <p:graphicFrame>
        <p:nvGraphicFramePr>
          <p:cNvPr id="64517" name="Rectangle 3">
            <a:extLst>
              <a:ext uri="{FF2B5EF4-FFF2-40B4-BE49-F238E27FC236}">
                <a16:creationId xmlns:a16="http://schemas.microsoft.com/office/drawing/2014/main" id="{EFD6CA7C-DEAC-4AFE-842E-498C2193D7BA}"/>
              </a:ext>
            </a:extLst>
          </p:cNvPr>
          <p:cNvGraphicFramePr>
            <a:graphicFrameLocks noGrp="1"/>
          </p:cNvGraphicFramePr>
          <p:nvPr>
            <p:ph idx="1"/>
            <p:extLst>
              <p:ext uri="{D42A27DB-BD31-4B8C-83A1-F6EECF244321}">
                <p14:modId xmlns:p14="http://schemas.microsoft.com/office/powerpoint/2010/main" val="1527109778"/>
              </p:ext>
            </p:extLst>
          </p:nvPr>
        </p:nvGraphicFramePr>
        <p:xfrm>
          <a:off x="355599" y="1557867"/>
          <a:ext cx="9262533" cy="37338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4" name="Picture 3" descr="Problem Gambling Program at ACTC — A Chance to Change"/>
          <p:cNvPicPr/>
          <p:nvPr/>
        </p:nvPicPr>
        <p:blipFill>
          <a:blip r:embed="rId8">
            <a:extLst>
              <a:ext uri="{28A0092B-C50C-407E-A947-70E740481C1C}">
                <a14:useLocalDpi xmlns:a14="http://schemas.microsoft.com/office/drawing/2010/main" val="0"/>
              </a:ext>
            </a:extLst>
          </a:blip>
          <a:srcRect/>
          <a:stretch>
            <a:fillRect/>
          </a:stretch>
        </p:blipFill>
        <p:spPr bwMode="auto">
          <a:xfrm>
            <a:off x="10802333" y="6484408"/>
            <a:ext cx="1381125" cy="390525"/>
          </a:xfrm>
          <a:prstGeom prst="rect">
            <a:avLst/>
          </a:prstGeom>
          <a:noFill/>
          <a:ln>
            <a:noFill/>
          </a:ln>
        </p:spPr>
      </p:pic>
    </p:spTree>
    <p:extLst>
      <p:ext uri="{BB962C8B-B14F-4D97-AF65-F5344CB8AC3E}">
        <p14:creationId xmlns:p14="http://schemas.microsoft.com/office/powerpoint/2010/main" val="2347561552"/>
      </p:ext>
    </p:extLst>
  </p:cSld>
  <p:clrMapOvr>
    <a:masterClrMapping/>
  </p:clrMapOvr>
  <mc:AlternateContent xmlns:mc="http://schemas.openxmlformats.org/markup-compatibility/2006" xmlns:p14="http://schemas.microsoft.com/office/powerpoint/2010/main">
    <mc:Choice Requires="p14">
      <p:transition spd="slow" advClick="0">
        <p14:flash/>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6626"/>
                                        </p:tgtEl>
                                        <p:attrNameLst>
                                          <p:attrName>style.visibility</p:attrName>
                                        </p:attrNameLst>
                                      </p:cBhvr>
                                      <p:to>
                                        <p:strVal val="visible"/>
                                      </p:to>
                                    </p:set>
                                    <p:animEffect transition="in" filter="fade">
                                      <p:cBhvr>
                                        <p:cTn id="7" dur="500"/>
                                        <p:tgtEl>
                                          <p:spTgt spid="26626"/>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64517"/>
                                        </p:tgtEl>
                                        <p:attrNameLst>
                                          <p:attrName>style.visibility</p:attrName>
                                        </p:attrNameLst>
                                      </p:cBhvr>
                                      <p:to>
                                        <p:strVal val="visible"/>
                                      </p:to>
                                    </p:set>
                                    <p:anim calcmode="lin" valueType="num">
                                      <p:cBhvr>
                                        <p:cTn id="12" dur="500" fill="hold"/>
                                        <p:tgtEl>
                                          <p:spTgt spid="64517"/>
                                        </p:tgtEl>
                                        <p:attrNameLst>
                                          <p:attrName>ppt_w</p:attrName>
                                        </p:attrNameLst>
                                      </p:cBhvr>
                                      <p:tavLst>
                                        <p:tav tm="0">
                                          <p:val>
                                            <p:fltVal val="0"/>
                                          </p:val>
                                        </p:tav>
                                        <p:tav tm="100000">
                                          <p:val>
                                            <p:strVal val="#ppt_w"/>
                                          </p:val>
                                        </p:tav>
                                      </p:tavLst>
                                    </p:anim>
                                    <p:anim calcmode="lin" valueType="num">
                                      <p:cBhvr>
                                        <p:cTn id="13" dur="500" fill="hold"/>
                                        <p:tgtEl>
                                          <p:spTgt spid="64517"/>
                                        </p:tgtEl>
                                        <p:attrNameLst>
                                          <p:attrName>ppt_h</p:attrName>
                                        </p:attrNameLst>
                                      </p:cBhvr>
                                      <p:tavLst>
                                        <p:tav tm="0">
                                          <p:val>
                                            <p:fltVal val="0"/>
                                          </p:val>
                                        </p:tav>
                                        <p:tav tm="100000">
                                          <p:val>
                                            <p:strVal val="#ppt_h"/>
                                          </p:val>
                                        </p:tav>
                                      </p:tavLst>
                                    </p:anim>
                                    <p:animEffect transition="in" filter="fade">
                                      <p:cBhvr>
                                        <p:cTn id="14" dur="500"/>
                                        <p:tgtEl>
                                          <p:spTgt spid="645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26" grpId="0"/>
      <p:bldGraphic spid="64517" grpId="0">
        <p:bldAsOne/>
      </p:bldGraphic>
    </p:bld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8" name="Group 137">
            <a:extLst>
              <a:ext uri="{FF2B5EF4-FFF2-40B4-BE49-F238E27FC236}">
                <a16:creationId xmlns:a16="http://schemas.microsoft.com/office/drawing/2014/main" id="{D920209C-E85B-4D6F-A56F-724F5ADA811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39" name="Straight Connector 138">
              <a:extLst>
                <a:ext uri="{FF2B5EF4-FFF2-40B4-BE49-F238E27FC236}">
                  <a16:creationId xmlns:a16="http://schemas.microsoft.com/office/drawing/2014/main" id="{9125522E-1DFD-4F78-912B-B922A2D39DAE}"/>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40" name="Straight Connector 139">
              <a:extLst>
                <a:ext uri="{FF2B5EF4-FFF2-40B4-BE49-F238E27FC236}">
                  <a16:creationId xmlns:a16="http://schemas.microsoft.com/office/drawing/2014/main" id="{FDA72C10-FE9D-49B3-80CB-A7EE8BCB38F9}"/>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41" name="Rectangle 23">
              <a:extLst>
                <a:ext uri="{FF2B5EF4-FFF2-40B4-BE49-F238E27FC236}">
                  <a16:creationId xmlns:a16="http://schemas.microsoft.com/office/drawing/2014/main" id="{6E7DF470-1055-45E4-AB9D-11E42EC538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2" name="Rectangle 25">
              <a:extLst>
                <a:ext uri="{FF2B5EF4-FFF2-40B4-BE49-F238E27FC236}">
                  <a16:creationId xmlns:a16="http://schemas.microsoft.com/office/drawing/2014/main" id="{6AA35CFF-3837-4B7F-B875-718AC2E14EE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3" name="Isosceles Triangle 142">
              <a:extLst>
                <a:ext uri="{FF2B5EF4-FFF2-40B4-BE49-F238E27FC236}">
                  <a16:creationId xmlns:a16="http://schemas.microsoft.com/office/drawing/2014/main" id="{62F41804-A347-47E3-8BD8-BD00CF2F644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4" name="Rectangle 27">
              <a:extLst>
                <a:ext uri="{FF2B5EF4-FFF2-40B4-BE49-F238E27FC236}">
                  <a16:creationId xmlns:a16="http://schemas.microsoft.com/office/drawing/2014/main" id="{76894B81-EE9C-4546-BCFA-DD9ED2C0ADB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5" name="Rectangle 28">
              <a:extLst>
                <a:ext uri="{FF2B5EF4-FFF2-40B4-BE49-F238E27FC236}">
                  <a16:creationId xmlns:a16="http://schemas.microsoft.com/office/drawing/2014/main" id="{3AF181D1-71AC-43D8-A6E1-D4C488D5DC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6" name="Rectangle 29">
              <a:extLst>
                <a:ext uri="{FF2B5EF4-FFF2-40B4-BE49-F238E27FC236}">
                  <a16:creationId xmlns:a16="http://schemas.microsoft.com/office/drawing/2014/main" id="{4132D661-917C-4D2D-8E37-8590B55D91F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7" name="Isosceles Triangle 146">
              <a:extLst>
                <a:ext uri="{FF2B5EF4-FFF2-40B4-BE49-F238E27FC236}">
                  <a16:creationId xmlns:a16="http://schemas.microsoft.com/office/drawing/2014/main" id="{7969643D-8B71-434D-A235-68CB241F9DC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8" name="Isosceles Triangle 147">
              <a:extLst>
                <a:ext uri="{FF2B5EF4-FFF2-40B4-BE49-F238E27FC236}">
                  <a16:creationId xmlns:a16="http://schemas.microsoft.com/office/drawing/2014/main" id="{DF15C24A-4BCF-47C0-B2FA-76A0EF3384D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150" name="Rectangle 149">
            <a:extLst>
              <a:ext uri="{FF2B5EF4-FFF2-40B4-BE49-F238E27FC236}">
                <a16:creationId xmlns:a16="http://schemas.microsoft.com/office/drawing/2014/main" id="{655AE6B0-AC9E-4167-806F-E9DB135FC46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650" name="Rectangle 2"/>
          <p:cNvSpPr>
            <a:spLocks noGrp="1" noChangeArrowheads="1"/>
          </p:cNvSpPr>
          <p:nvPr>
            <p:ph type="title" idx="4294967295"/>
          </p:nvPr>
        </p:nvSpPr>
        <p:spPr>
          <a:xfrm>
            <a:off x="195281" y="1249750"/>
            <a:ext cx="3547581" cy="4093028"/>
          </a:xfrm>
        </p:spPr>
        <p:txBody>
          <a:bodyPr vert="horz" lIns="91440" tIns="45720" rIns="91440" bIns="45720" rtlCol="0" anchor="ctr">
            <a:normAutofit/>
          </a:bodyPr>
          <a:lstStyle/>
          <a:p>
            <a:pPr marL="54864">
              <a:defRPr/>
            </a:pPr>
            <a:r>
              <a:rPr lang="en-US" sz="3400" b="1" dirty="0">
                <a:effectLst>
                  <a:outerShdw blurRad="38100" dist="38100" dir="2700000" algn="tl">
                    <a:srgbClr val="000000">
                      <a:alpha val="43137"/>
                    </a:srgbClr>
                  </a:outerShdw>
                </a:effectLst>
              </a:rPr>
              <a:t>Accommodation</a:t>
            </a:r>
          </a:p>
        </p:txBody>
      </p:sp>
      <p:grpSp>
        <p:nvGrpSpPr>
          <p:cNvPr id="152" name="Group 151">
            <a:extLst>
              <a:ext uri="{FF2B5EF4-FFF2-40B4-BE49-F238E27FC236}">
                <a16:creationId xmlns:a16="http://schemas.microsoft.com/office/drawing/2014/main" id="{3523416A-383B-4FDC-B4C9-D8EDDFE9C0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329267" y="-8467"/>
            <a:ext cx="4766733" cy="6866467"/>
            <a:chOff x="7425267" y="-8467"/>
            <a:chExt cx="4766733" cy="6866467"/>
          </a:xfrm>
        </p:grpSpPr>
        <p:cxnSp>
          <p:nvCxnSpPr>
            <p:cNvPr id="153" name="Straight Connector 152">
              <a:extLst>
                <a:ext uri="{FF2B5EF4-FFF2-40B4-BE49-F238E27FC236}">
                  <a16:creationId xmlns:a16="http://schemas.microsoft.com/office/drawing/2014/main" id="{CB0D29D5-3F7C-4197-821B-6D60A66CC04B}"/>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rgbClr val="BFBFBF">
                  <a:alpha val="75000"/>
                </a:srgbClr>
              </a:solidFill>
            </a:ln>
          </p:spPr>
          <p:style>
            <a:lnRef idx="2">
              <a:schemeClr val="accent1"/>
            </a:lnRef>
            <a:fillRef idx="0">
              <a:schemeClr val="accent1"/>
            </a:fillRef>
            <a:effectRef idx="1">
              <a:schemeClr val="accent1"/>
            </a:effectRef>
            <a:fontRef idx="minor">
              <a:schemeClr val="tx1"/>
            </a:fontRef>
          </p:style>
        </p:cxnSp>
        <p:cxnSp>
          <p:nvCxnSpPr>
            <p:cNvPr id="154" name="Straight Connector 153">
              <a:extLst>
                <a:ext uri="{FF2B5EF4-FFF2-40B4-BE49-F238E27FC236}">
                  <a16:creationId xmlns:a16="http://schemas.microsoft.com/office/drawing/2014/main" id="{347FB49A-3541-428A-AADE-682A3C50563D}"/>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rgbClr val="BFBFBF">
                  <a:alpha val="80000"/>
                </a:srgbClr>
              </a:solidFill>
            </a:ln>
          </p:spPr>
          <p:style>
            <a:lnRef idx="2">
              <a:schemeClr val="accent1"/>
            </a:lnRef>
            <a:fillRef idx="0">
              <a:schemeClr val="accent1"/>
            </a:fillRef>
            <a:effectRef idx="1">
              <a:schemeClr val="accent1"/>
            </a:effectRef>
            <a:fontRef idx="minor">
              <a:schemeClr val="tx1"/>
            </a:fontRef>
          </p:style>
        </p:cxnSp>
        <p:sp>
          <p:nvSpPr>
            <p:cNvPr id="155" name="Rectangle 23">
              <a:extLst>
                <a:ext uri="{FF2B5EF4-FFF2-40B4-BE49-F238E27FC236}">
                  <a16:creationId xmlns:a16="http://schemas.microsoft.com/office/drawing/2014/main" id="{D96F53DC-08F1-42C6-B558-B83D54B2766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6" name="Rectangle 25">
              <a:extLst>
                <a:ext uri="{FF2B5EF4-FFF2-40B4-BE49-F238E27FC236}">
                  <a16:creationId xmlns:a16="http://schemas.microsoft.com/office/drawing/2014/main" id="{AFE48CAF-A51C-463F-A570-ED99439A5CA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7" name="Isosceles Triangle 156">
              <a:extLst>
                <a:ext uri="{FF2B5EF4-FFF2-40B4-BE49-F238E27FC236}">
                  <a16:creationId xmlns:a16="http://schemas.microsoft.com/office/drawing/2014/main" id="{01F0C48B-50FF-4351-8207-16D09604831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8" name="Rectangle 27">
              <a:extLst>
                <a:ext uri="{FF2B5EF4-FFF2-40B4-BE49-F238E27FC236}">
                  <a16:creationId xmlns:a16="http://schemas.microsoft.com/office/drawing/2014/main" id="{300384B6-5ED6-4F91-A548-B706D837513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9" name="Rectangle 28">
              <a:extLst>
                <a:ext uri="{FF2B5EF4-FFF2-40B4-BE49-F238E27FC236}">
                  <a16:creationId xmlns:a16="http://schemas.microsoft.com/office/drawing/2014/main" id="{337AFFAE-C182-463C-9459-8AB3C69D9A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0" name="Rectangle 29">
              <a:extLst>
                <a:ext uri="{FF2B5EF4-FFF2-40B4-BE49-F238E27FC236}">
                  <a16:creationId xmlns:a16="http://schemas.microsoft.com/office/drawing/2014/main" id="{510ACF17-C3F0-42BF-BDEB-D079277121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1" name="Isosceles Triangle 160">
              <a:extLst>
                <a:ext uri="{FF2B5EF4-FFF2-40B4-BE49-F238E27FC236}">
                  <a16:creationId xmlns:a16="http://schemas.microsoft.com/office/drawing/2014/main" id="{E804EFD0-B84E-476F-9FC6-6C4A42EA005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163" name="Rectangle 162">
            <a:extLst>
              <a:ext uri="{FF2B5EF4-FFF2-40B4-BE49-F238E27FC236}">
                <a16:creationId xmlns:a16="http://schemas.microsoft.com/office/drawing/2014/main" id="{87BD1F4E-A66D-4C06-86DA-8D56CA7A3B4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977719" y="0"/>
            <a:ext cx="621428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3"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graphicFrame>
        <p:nvGraphicFramePr>
          <p:cNvPr id="65541" name="Rectangle 3">
            <a:extLst>
              <a:ext uri="{FF2B5EF4-FFF2-40B4-BE49-F238E27FC236}">
                <a16:creationId xmlns:a16="http://schemas.microsoft.com/office/drawing/2014/main" id="{59532E7A-7498-447B-9D6C-40240AB24EB9}"/>
              </a:ext>
            </a:extLst>
          </p:cNvPr>
          <p:cNvGraphicFramePr>
            <a:graphicFrameLocks noGrp="1"/>
          </p:cNvGraphicFramePr>
          <p:nvPr>
            <p:ph idx="4294967295"/>
            <p:extLst>
              <p:ext uri="{D42A27DB-BD31-4B8C-83A1-F6EECF244321}">
                <p14:modId xmlns:p14="http://schemas.microsoft.com/office/powerpoint/2010/main" val="3578321964"/>
              </p:ext>
            </p:extLst>
          </p:nvPr>
        </p:nvGraphicFramePr>
        <p:xfrm>
          <a:off x="4916553" y="944563"/>
          <a:ext cx="6628804" cy="4979581"/>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3008213843"/>
      </p:ext>
    </p:extLst>
  </p:cSld>
  <p:clrMapOvr>
    <a:masterClrMapping/>
  </p:clrMapOvr>
  <mc:AlternateContent xmlns:mc="http://schemas.openxmlformats.org/markup-compatibility/2006" xmlns:p14="http://schemas.microsoft.com/office/powerpoint/2010/main">
    <mc:Choice Requires="p14">
      <p:transition spd="slow" advClick="0">
        <p14:flash/>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7650"/>
                                        </p:tgtEl>
                                        <p:attrNameLst>
                                          <p:attrName>style.visibility</p:attrName>
                                        </p:attrNameLst>
                                      </p:cBhvr>
                                      <p:to>
                                        <p:strVal val="visible"/>
                                      </p:to>
                                    </p:set>
                                    <p:animEffect transition="in" filter="fade">
                                      <p:cBhvr>
                                        <p:cTn id="7" dur="500"/>
                                        <p:tgtEl>
                                          <p:spTgt spid="27650"/>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65541"/>
                                        </p:tgtEl>
                                        <p:attrNameLst>
                                          <p:attrName>style.visibility</p:attrName>
                                        </p:attrNameLst>
                                      </p:cBhvr>
                                      <p:to>
                                        <p:strVal val="visible"/>
                                      </p:to>
                                    </p:set>
                                    <p:anim calcmode="lin" valueType="num">
                                      <p:cBhvr>
                                        <p:cTn id="12" dur="500" fill="hold"/>
                                        <p:tgtEl>
                                          <p:spTgt spid="65541"/>
                                        </p:tgtEl>
                                        <p:attrNameLst>
                                          <p:attrName>ppt_w</p:attrName>
                                        </p:attrNameLst>
                                      </p:cBhvr>
                                      <p:tavLst>
                                        <p:tav tm="0">
                                          <p:val>
                                            <p:fltVal val="0"/>
                                          </p:val>
                                        </p:tav>
                                        <p:tav tm="100000">
                                          <p:val>
                                            <p:strVal val="#ppt_w"/>
                                          </p:val>
                                        </p:tav>
                                      </p:tavLst>
                                    </p:anim>
                                    <p:anim calcmode="lin" valueType="num">
                                      <p:cBhvr>
                                        <p:cTn id="13" dur="500" fill="hold"/>
                                        <p:tgtEl>
                                          <p:spTgt spid="65541"/>
                                        </p:tgtEl>
                                        <p:attrNameLst>
                                          <p:attrName>ppt_h</p:attrName>
                                        </p:attrNameLst>
                                      </p:cBhvr>
                                      <p:tavLst>
                                        <p:tav tm="0">
                                          <p:val>
                                            <p:fltVal val="0"/>
                                          </p:val>
                                        </p:tav>
                                        <p:tav tm="100000">
                                          <p:val>
                                            <p:strVal val="#ppt_h"/>
                                          </p:val>
                                        </p:tav>
                                      </p:tavLst>
                                    </p:anim>
                                    <p:animEffect transition="in" filter="fade">
                                      <p:cBhvr>
                                        <p:cTn id="14" dur="500"/>
                                        <p:tgtEl>
                                          <p:spTgt spid="655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50" grpId="0"/>
      <p:bldGraphic spid="65541" grpId="0">
        <p:bldAsOne/>
      </p:bldGraphic>
    </p:bld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74" name="Rectangle 73">
            <a:extLst>
              <a:ext uri="{FF2B5EF4-FFF2-40B4-BE49-F238E27FC236}">
                <a16:creationId xmlns:a16="http://schemas.microsoft.com/office/drawing/2014/main" id="{655AE6B0-AC9E-4167-806F-E9DB135FC46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14" name="Rectangle 2"/>
          <p:cNvSpPr>
            <a:spLocks noGrp="1" noChangeArrowheads="1"/>
          </p:cNvSpPr>
          <p:nvPr>
            <p:ph type="title"/>
          </p:nvPr>
        </p:nvSpPr>
        <p:spPr>
          <a:xfrm>
            <a:off x="652481" y="1382486"/>
            <a:ext cx="3547581" cy="4093028"/>
          </a:xfrm>
        </p:spPr>
        <p:txBody>
          <a:bodyPr anchor="ctr">
            <a:normAutofit/>
          </a:bodyPr>
          <a:lstStyle/>
          <a:p>
            <a:pPr marL="54864">
              <a:defRPr/>
            </a:pPr>
            <a:r>
              <a:rPr lang="en-US" sz="4400" dirty="0"/>
              <a:t>Three concepts</a:t>
            </a:r>
          </a:p>
        </p:txBody>
      </p:sp>
      <p:grpSp>
        <p:nvGrpSpPr>
          <p:cNvPr id="76" name="Group 75">
            <a:extLst>
              <a:ext uri="{FF2B5EF4-FFF2-40B4-BE49-F238E27FC236}">
                <a16:creationId xmlns:a16="http://schemas.microsoft.com/office/drawing/2014/main" id="{3523416A-383B-4FDC-B4C9-D8EDDFE9C0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329267" y="-8467"/>
            <a:ext cx="4766733" cy="6866467"/>
            <a:chOff x="7425267" y="-8467"/>
            <a:chExt cx="4766733" cy="6866467"/>
          </a:xfrm>
        </p:grpSpPr>
        <p:cxnSp>
          <p:nvCxnSpPr>
            <p:cNvPr id="77" name="Straight Connector 76">
              <a:extLst>
                <a:ext uri="{FF2B5EF4-FFF2-40B4-BE49-F238E27FC236}">
                  <a16:creationId xmlns:a16="http://schemas.microsoft.com/office/drawing/2014/main" id="{CB0D29D5-3F7C-4197-821B-6D60A66CC04B}"/>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rgbClr val="BFBFBF">
                  <a:alpha val="75000"/>
                </a:srgbClr>
              </a:solidFill>
            </a:ln>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id="{347FB49A-3541-428A-AADE-682A3C50563D}"/>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rgbClr val="BFBFBF">
                  <a:alpha val="80000"/>
                </a:srgbClr>
              </a:solidFill>
            </a:ln>
          </p:spPr>
          <p:style>
            <a:lnRef idx="2">
              <a:schemeClr val="accent1"/>
            </a:lnRef>
            <a:fillRef idx="0">
              <a:schemeClr val="accent1"/>
            </a:fillRef>
            <a:effectRef idx="1">
              <a:schemeClr val="accent1"/>
            </a:effectRef>
            <a:fontRef idx="minor">
              <a:schemeClr val="tx1"/>
            </a:fontRef>
          </p:style>
        </p:cxnSp>
        <p:sp>
          <p:nvSpPr>
            <p:cNvPr id="79" name="Rectangle 23">
              <a:extLst>
                <a:ext uri="{FF2B5EF4-FFF2-40B4-BE49-F238E27FC236}">
                  <a16:creationId xmlns:a16="http://schemas.microsoft.com/office/drawing/2014/main" id="{D96F53DC-08F1-42C6-B558-B83D54B2766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80" name="Rectangle 25">
              <a:extLst>
                <a:ext uri="{FF2B5EF4-FFF2-40B4-BE49-F238E27FC236}">
                  <a16:creationId xmlns:a16="http://schemas.microsoft.com/office/drawing/2014/main" id="{AFE48CAF-A51C-463F-A570-ED99439A5CA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81" name="Isosceles Triangle 80">
              <a:extLst>
                <a:ext uri="{FF2B5EF4-FFF2-40B4-BE49-F238E27FC236}">
                  <a16:creationId xmlns:a16="http://schemas.microsoft.com/office/drawing/2014/main" id="{01F0C48B-50FF-4351-8207-16D09604831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82" name="Rectangle 27">
              <a:extLst>
                <a:ext uri="{FF2B5EF4-FFF2-40B4-BE49-F238E27FC236}">
                  <a16:creationId xmlns:a16="http://schemas.microsoft.com/office/drawing/2014/main" id="{300384B6-5ED6-4F91-A548-B706D837513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83" name="Rectangle 28">
              <a:extLst>
                <a:ext uri="{FF2B5EF4-FFF2-40B4-BE49-F238E27FC236}">
                  <a16:creationId xmlns:a16="http://schemas.microsoft.com/office/drawing/2014/main" id="{337AFFAE-C182-463C-9459-8AB3C69D9A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84" name="Rectangle 29">
              <a:extLst>
                <a:ext uri="{FF2B5EF4-FFF2-40B4-BE49-F238E27FC236}">
                  <a16:creationId xmlns:a16="http://schemas.microsoft.com/office/drawing/2014/main" id="{510ACF17-C3F0-42BF-BDEB-D079277121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85" name="Isosceles Triangle 84">
              <a:extLst>
                <a:ext uri="{FF2B5EF4-FFF2-40B4-BE49-F238E27FC236}">
                  <a16:creationId xmlns:a16="http://schemas.microsoft.com/office/drawing/2014/main" id="{E804EFD0-B84E-476F-9FC6-6C4A42EA005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87" name="Rectangle 86">
            <a:extLst>
              <a:ext uri="{FF2B5EF4-FFF2-40B4-BE49-F238E27FC236}">
                <a16:creationId xmlns:a16="http://schemas.microsoft.com/office/drawing/2014/main" id="{87BD1F4E-A66D-4C06-86DA-8D56CA7A3B4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977719" y="0"/>
            <a:ext cx="621428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3"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graphicFrame>
        <p:nvGraphicFramePr>
          <p:cNvPr id="18437" name="Rectangle 3">
            <a:extLst>
              <a:ext uri="{FF2B5EF4-FFF2-40B4-BE49-F238E27FC236}">
                <a16:creationId xmlns:a16="http://schemas.microsoft.com/office/drawing/2014/main" id="{5E90853D-AC7B-4378-86C4-A81430A4EBB3}"/>
              </a:ext>
            </a:extLst>
          </p:cNvPr>
          <p:cNvGraphicFramePr>
            <a:graphicFrameLocks noGrp="1"/>
          </p:cNvGraphicFramePr>
          <p:nvPr>
            <p:ph idx="1"/>
            <p:extLst>
              <p:ext uri="{D42A27DB-BD31-4B8C-83A1-F6EECF244321}">
                <p14:modId xmlns:p14="http://schemas.microsoft.com/office/powerpoint/2010/main" val="3444455109"/>
              </p:ext>
            </p:extLst>
          </p:nvPr>
        </p:nvGraphicFramePr>
        <p:xfrm>
          <a:off x="4916553" y="944563"/>
          <a:ext cx="6628804" cy="4979581"/>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3550326974"/>
      </p:ext>
    </p:extLst>
  </p:cSld>
  <p:clrMapOvr>
    <a:masterClrMapping/>
  </p:clrMapOvr>
  <mc:AlternateContent xmlns:mc="http://schemas.openxmlformats.org/markup-compatibility/2006" xmlns:p14="http://schemas.microsoft.com/office/powerpoint/2010/main">
    <mc:Choice Requires="p14">
      <p:transition spd="slow" advClick="0">
        <p14:flash/>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3314"/>
                                        </p:tgtEl>
                                        <p:attrNameLst>
                                          <p:attrName>style.visibility</p:attrName>
                                        </p:attrNameLst>
                                      </p:cBhvr>
                                      <p:to>
                                        <p:strVal val="visible"/>
                                      </p:to>
                                    </p:set>
                                    <p:animEffect transition="in" filter="fade">
                                      <p:cBhvr>
                                        <p:cTn id="7" dur="500"/>
                                        <p:tgtEl>
                                          <p:spTgt spid="13314"/>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18437"/>
                                        </p:tgtEl>
                                        <p:attrNameLst>
                                          <p:attrName>style.visibility</p:attrName>
                                        </p:attrNameLst>
                                      </p:cBhvr>
                                      <p:to>
                                        <p:strVal val="visible"/>
                                      </p:to>
                                    </p:set>
                                    <p:anim calcmode="lin" valueType="num">
                                      <p:cBhvr>
                                        <p:cTn id="12" dur="500" fill="hold"/>
                                        <p:tgtEl>
                                          <p:spTgt spid="18437"/>
                                        </p:tgtEl>
                                        <p:attrNameLst>
                                          <p:attrName>ppt_w</p:attrName>
                                        </p:attrNameLst>
                                      </p:cBhvr>
                                      <p:tavLst>
                                        <p:tav tm="0">
                                          <p:val>
                                            <p:fltVal val="0"/>
                                          </p:val>
                                        </p:tav>
                                        <p:tav tm="100000">
                                          <p:val>
                                            <p:strVal val="#ppt_w"/>
                                          </p:val>
                                        </p:tav>
                                      </p:tavLst>
                                    </p:anim>
                                    <p:anim calcmode="lin" valueType="num">
                                      <p:cBhvr>
                                        <p:cTn id="13" dur="500" fill="hold"/>
                                        <p:tgtEl>
                                          <p:spTgt spid="18437"/>
                                        </p:tgtEl>
                                        <p:attrNameLst>
                                          <p:attrName>ppt_h</p:attrName>
                                        </p:attrNameLst>
                                      </p:cBhvr>
                                      <p:tavLst>
                                        <p:tav tm="0">
                                          <p:val>
                                            <p:fltVal val="0"/>
                                          </p:val>
                                        </p:tav>
                                        <p:tav tm="100000">
                                          <p:val>
                                            <p:strVal val="#ppt_h"/>
                                          </p:val>
                                        </p:tav>
                                      </p:tavLst>
                                    </p:anim>
                                    <p:animEffect transition="in" filter="fade">
                                      <p:cBhvr>
                                        <p:cTn id="14" dur="500"/>
                                        <p:tgtEl>
                                          <p:spTgt spid="184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4" grpId="0"/>
      <p:bldGraphic spid="18437" grpId="0">
        <p:bldAsOne/>
      </p:bldGraphic>
    </p:bld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p:cNvSpPr>
            <a:spLocks noGrp="1" noChangeArrowheads="1"/>
          </p:cNvSpPr>
          <p:nvPr>
            <p:ph type="title"/>
          </p:nvPr>
        </p:nvSpPr>
        <p:spPr>
          <a:xfrm>
            <a:off x="372533" y="-558799"/>
            <a:ext cx="8229600" cy="1794932"/>
          </a:xfrm>
        </p:spPr>
        <p:txBody>
          <a:bodyPr>
            <a:normAutofit fontScale="90000"/>
          </a:bodyPr>
          <a:lstStyle/>
          <a:p>
            <a:pPr marL="54864" algn="ctr">
              <a:defRPr/>
            </a:pPr>
            <a:br>
              <a:rPr lang="en-US" sz="4000" dirty="0">
                <a:solidFill>
                  <a:schemeClr val="tx2">
                    <a:tint val="100000"/>
                    <a:shade val="90000"/>
                    <a:satMod val="250000"/>
                    <a:alpha val="100000"/>
                  </a:schemeClr>
                </a:solidFill>
              </a:rPr>
            </a:br>
            <a:br>
              <a:rPr lang="en-US" sz="4000" dirty="0">
                <a:solidFill>
                  <a:schemeClr val="tx2">
                    <a:tint val="100000"/>
                    <a:shade val="90000"/>
                    <a:satMod val="250000"/>
                    <a:alpha val="100000"/>
                  </a:schemeClr>
                </a:solidFill>
              </a:rPr>
            </a:br>
            <a:r>
              <a:rPr lang="en-US" sz="4000" b="1" dirty="0">
                <a:solidFill>
                  <a:schemeClr val="accent1">
                    <a:lumMod val="75000"/>
                  </a:schemeClr>
                </a:solidFill>
              </a:rPr>
              <a:t>Motivation: </a:t>
            </a:r>
            <a:br>
              <a:rPr lang="en-US" b="1" dirty="0">
                <a:solidFill>
                  <a:schemeClr val="accent1">
                    <a:lumMod val="75000"/>
                  </a:schemeClr>
                </a:solidFill>
              </a:rPr>
            </a:br>
            <a:br>
              <a:rPr lang="en-US" b="1" dirty="0">
                <a:solidFill>
                  <a:schemeClr val="accent1">
                    <a:lumMod val="75000"/>
                  </a:schemeClr>
                </a:solidFill>
              </a:rPr>
            </a:br>
            <a:r>
              <a:rPr lang="en-US" b="1" dirty="0">
                <a:solidFill>
                  <a:schemeClr val="accent1">
                    <a:lumMod val="75000"/>
                  </a:schemeClr>
                </a:solidFill>
              </a:rPr>
              <a:t>Need or reason for doing something</a:t>
            </a:r>
          </a:p>
        </p:txBody>
      </p:sp>
      <p:sp>
        <p:nvSpPr>
          <p:cNvPr id="31748" name="Rectangle 4"/>
          <p:cNvSpPr>
            <a:spLocks noGrp="1" noChangeArrowheads="1"/>
          </p:cNvSpPr>
          <p:nvPr>
            <p:ph sz="half" idx="1"/>
          </p:nvPr>
        </p:nvSpPr>
        <p:spPr>
          <a:xfrm>
            <a:off x="465667" y="2345266"/>
            <a:ext cx="4038600" cy="3810000"/>
          </a:xfrm>
        </p:spPr>
        <p:txBody>
          <a:bodyPr>
            <a:normAutofit/>
          </a:bodyPr>
          <a:lstStyle/>
          <a:p>
            <a:pPr algn="ctr">
              <a:lnSpc>
                <a:spcPct val="90000"/>
              </a:lnSpc>
              <a:spcBef>
                <a:spcPts val="0"/>
              </a:spcBef>
              <a:buNone/>
              <a:defRPr/>
            </a:pPr>
            <a:r>
              <a:rPr lang="en-US" sz="2400" dirty="0">
                <a:solidFill>
                  <a:schemeClr val="accent1">
                    <a:lumMod val="75000"/>
                  </a:schemeClr>
                </a:solidFill>
              </a:rPr>
              <a:t>Strengths Based</a:t>
            </a:r>
          </a:p>
          <a:p>
            <a:pPr>
              <a:lnSpc>
                <a:spcPct val="90000"/>
              </a:lnSpc>
              <a:spcBef>
                <a:spcPts val="0"/>
              </a:spcBef>
              <a:buFont typeface="Wingdings 2"/>
              <a:buChar char=""/>
              <a:defRPr/>
            </a:pPr>
            <a:endParaRPr lang="en-US" sz="2400" dirty="0">
              <a:solidFill>
                <a:schemeClr val="accent1">
                  <a:lumMod val="75000"/>
                </a:schemeClr>
              </a:solidFill>
            </a:endParaRPr>
          </a:p>
          <a:p>
            <a:pPr>
              <a:lnSpc>
                <a:spcPct val="90000"/>
              </a:lnSpc>
              <a:spcBef>
                <a:spcPts val="0"/>
              </a:spcBef>
              <a:buFont typeface="Wingdings 2"/>
              <a:buChar char=""/>
              <a:defRPr/>
            </a:pPr>
            <a:r>
              <a:rPr lang="en-US" sz="2400" dirty="0">
                <a:solidFill>
                  <a:schemeClr val="accent1">
                    <a:lumMod val="75000"/>
                  </a:schemeClr>
                </a:solidFill>
              </a:rPr>
              <a:t>Acknowledging small accomplishments</a:t>
            </a:r>
          </a:p>
          <a:p>
            <a:pPr>
              <a:lnSpc>
                <a:spcPct val="90000"/>
              </a:lnSpc>
              <a:spcBef>
                <a:spcPts val="0"/>
              </a:spcBef>
              <a:buFont typeface="Wingdings 2"/>
              <a:buChar char=""/>
              <a:defRPr/>
            </a:pPr>
            <a:endParaRPr lang="en-US" sz="2400" dirty="0">
              <a:solidFill>
                <a:schemeClr val="accent1">
                  <a:lumMod val="75000"/>
                </a:schemeClr>
              </a:solidFill>
            </a:endParaRPr>
          </a:p>
          <a:p>
            <a:pPr>
              <a:lnSpc>
                <a:spcPct val="90000"/>
              </a:lnSpc>
              <a:spcBef>
                <a:spcPts val="0"/>
              </a:spcBef>
              <a:buFont typeface="Wingdings 2"/>
              <a:buChar char=""/>
              <a:defRPr/>
            </a:pPr>
            <a:r>
              <a:rPr lang="en-US" sz="2400" dirty="0">
                <a:solidFill>
                  <a:schemeClr val="accent1">
                    <a:lumMod val="75000"/>
                  </a:schemeClr>
                </a:solidFill>
              </a:rPr>
              <a:t>Letting person set goals for achievement</a:t>
            </a:r>
          </a:p>
          <a:p>
            <a:pPr>
              <a:lnSpc>
                <a:spcPct val="90000"/>
              </a:lnSpc>
              <a:spcBef>
                <a:spcPts val="0"/>
              </a:spcBef>
              <a:buFont typeface="Wingdings 2"/>
              <a:buChar char=""/>
              <a:defRPr/>
            </a:pPr>
            <a:endParaRPr lang="en-US" sz="2400" dirty="0">
              <a:solidFill>
                <a:schemeClr val="accent1">
                  <a:lumMod val="75000"/>
                </a:schemeClr>
              </a:solidFill>
            </a:endParaRPr>
          </a:p>
          <a:p>
            <a:pPr>
              <a:lnSpc>
                <a:spcPct val="90000"/>
              </a:lnSpc>
              <a:spcBef>
                <a:spcPts val="0"/>
              </a:spcBef>
              <a:buFont typeface="Wingdings 2"/>
              <a:buChar char=""/>
              <a:defRPr/>
            </a:pPr>
            <a:r>
              <a:rPr lang="en-US" sz="2400" dirty="0">
                <a:solidFill>
                  <a:schemeClr val="accent1">
                    <a:lumMod val="75000"/>
                  </a:schemeClr>
                </a:solidFill>
              </a:rPr>
              <a:t>Encouraging consumer to have a voice in services</a:t>
            </a:r>
          </a:p>
        </p:txBody>
      </p:sp>
      <p:sp>
        <p:nvSpPr>
          <p:cNvPr id="31749" name="Rectangle 5"/>
          <p:cNvSpPr>
            <a:spLocks noGrp="1" noChangeArrowheads="1"/>
          </p:cNvSpPr>
          <p:nvPr>
            <p:ph sz="half" idx="2"/>
          </p:nvPr>
        </p:nvSpPr>
        <p:spPr>
          <a:xfrm>
            <a:off x="4842933" y="2396066"/>
            <a:ext cx="4038600" cy="3352800"/>
          </a:xfrm>
        </p:spPr>
        <p:txBody>
          <a:bodyPr>
            <a:noAutofit/>
          </a:bodyPr>
          <a:lstStyle/>
          <a:p>
            <a:pPr algn="ctr">
              <a:lnSpc>
                <a:spcPct val="90000"/>
              </a:lnSpc>
              <a:spcBef>
                <a:spcPts val="0"/>
              </a:spcBef>
              <a:buNone/>
              <a:defRPr/>
            </a:pPr>
            <a:r>
              <a:rPr lang="en-US" sz="2400" dirty="0">
                <a:solidFill>
                  <a:schemeClr val="accent1">
                    <a:lumMod val="75000"/>
                  </a:schemeClr>
                </a:solidFill>
              </a:rPr>
              <a:t>Not Strengths Based</a:t>
            </a:r>
          </a:p>
          <a:p>
            <a:pPr>
              <a:lnSpc>
                <a:spcPct val="90000"/>
              </a:lnSpc>
              <a:spcBef>
                <a:spcPts val="0"/>
              </a:spcBef>
              <a:buNone/>
              <a:defRPr/>
            </a:pPr>
            <a:endParaRPr lang="en-US" sz="2400" dirty="0">
              <a:solidFill>
                <a:schemeClr val="accent1">
                  <a:lumMod val="75000"/>
                </a:schemeClr>
              </a:solidFill>
            </a:endParaRPr>
          </a:p>
          <a:p>
            <a:pPr>
              <a:lnSpc>
                <a:spcPct val="90000"/>
              </a:lnSpc>
              <a:spcBef>
                <a:spcPts val="0"/>
              </a:spcBef>
              <a:buFont typeface="Wingdings 2"/>
              <a:buChar char=""/>
              <a:defRPr/>
            </a:pPr>
            <a:r>
              <a:rPr lang="en-US" sz="2400" dirty="0">
                <a:solidFill>
                  <a:schemeClr val="accent1">
                    <a:lumMod val="75000"/>
                  </a:schemeClr>
                </a:solidFill>
              </a:rPr>
              <a:t>Coercion to achieve compliance</a:t>
            </a:r>
          </a:p>
          <a:p>
            <a:pPr>
              <a:lnSpc>
                <a:spcPct val="90000"/>
              </a:lnSpc>
              <a:spcBef>
                <a:spcPts val="0"/>
              </a:spcBef>
              <a:buNone/>
              <a:defRPr/>
            </a:pPr>
            <a:endParaRPr lang="en-US" sz="2400" dirty="0">
              <a:solidFill>
                <a:schemeClr val="accent1">
                  <a:lumMod val="75000"/>
                </a:schemeClr>
              </a:solidFill>
            </a:endParaRPr>
          </a:p>
          <a:p>
            <a:pPr>
              <a:lnSpc>
                <a:spcPct val="90000"/>
              </a:lnSpc>
              <a:spcBef>
                <a:spcPts val="0"/>
              </a:spcBef>
              <a:buFont typeface="Wingdings 2"/>
              <a:buChar char=""/>
              <a:defRPr/>
            </a:pPr>
            <a:r>
              <a:rPr lang="en-US" sz="2400" dirty="0">
                <a:solidFill>
                  <a:schemeClr val="accent1">
                    <a:lumMod val="75000"/>
                  </a:schemeClr>
                </a:solidFill>
              </a:rPr>
              <a:t>Unmotivated: not doing what I want</a:t>
            </a:r>
          </a:p>
          <a:p>
            <a:pPr>
              <a:lnSpc>
                <a:spcPct val="90000"/>
              </a:lnSpc>
              <a:spcBef>
                <a:spcPts val="0"/>
              </a:spcBef>
              <a:buNone/>
              <a:defRPr/>
            </a:pPr>
            <a:endParaRPr lang="en-US" sz="2400" dirty="0">
              <a:solidFill>
                <a:schemeClr val="accent1">
                  <a:lumMod val="75000"/>
                </a:schemeClr>
              </a:solidFill>
            </a:endParaRPr>
          </a:p>
          <a:p>
            <a:pPr>
              <a:lnSpc>
                <a:spcPct val="90000"/>
              </a:lnSpc>
              <a:spcBef>
                <a:spcPts val="0"/>
              </a:spcBef>
              <a:buFont typeface="Wingdings 2"/>
              <a:buChar char=""/>
              <a:defRPr/>
            </a:pPr>
            <a:r>
              <a:rPr lang="en-US" sz="2400" dirty="0">
                <a:solidFill>
                  <a:schemeClr val="accent1">
                    <a:lumMod val="75000"/>
                  </a:schemeClr>
                </a:solidFill>
              </a:rPr>
              <a:t>Not using client words in documentation</a:t>
            </a:r>
          </a:p>
        </p:txBody>
      </p:sp>
      <p:pic>
        <p:nvPicPr>
          <p:cNvPr id="5" name="Picture 4"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2337964528"/>
      </p:ext>
    </p:extLst>
  </p:cSld>
  <p:clrMapOvr>
    <a:masterClrMapping/>
  </p:clrMapOvr>
  <mc:AlternateContent xmlns:mc="http://schemas.openxmlformats.org/markup-compatibility/2006" xmlns:p14="http://schemas.microsoft.com/office/powerpoint/2010/main">
    <mc:Choice Requires="p14">
      <p:transition spd="slow" advClick="0">
        <p14:flash/>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1746"/>
                                        </p:tgtEl>
                                        <p:attrNameLst>
                                          <p:attrName>style.visibility</p:attrName>
                                        </p:attrNameLst>
                                      </p:cBhvr>
                                      <p:to>
                                        <p:strVal val="visible"/>
                                      </p:to>
                                    </p:set>
                                    <p:animEffect transition="in" filter="fade">
                                      <p:cBhvr>
                                        <p:cTn id="7" dur="500"/>
                                        <p:tgtEl>
                                          <p:spTgt spid="31746"/>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31748">
                                            <p:txEl>
                                              <p:pRg st="0" end="0"/>
                                            </p:txEl>
                                          </p:spTgt>
                                        </p:tgtEl>
                                        <p:attrNameLst>
                                          <p:attrName>style.visibility</p:attrName>
                                        </p:attrNameLst>
                                      </p:cBhvr>
                                      <p:to>
                                        <p:strVal val="visible"/>
                                      </p:to>
                                    </p:set>
                                    <p:anim calcmode="lin" valueType="num">
                                      <p:cBhvr>
                                        <p:cTn id="12" dur="500" fill="hold"/>
                                        <p:tgtEl>
                                          <p:spTgt spid="31748">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31748">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31748">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31748">
                                            <p:txEl>
                                              <p:pRg st="2" end="2"/>
                                            </p:txEl>
                                          </p:spTgt>
                                        </p:tgtEl>
                                        <p:attrNameLst>
                                          <p:attrName>style.visibility</p:attrName>
                                        </p:attrNameLst>
                                      </p:cBhvr>
                                      <p:to>
                                        <p:strVal val="visible"/>
                                      </p:to>
                                    </p:set>
                                    <p:anim calcmode="lin" valueType="num">
                                      <p:cBhvr>
                                        <p:cTn id="19" dur="500" fill="hold"/>
                                        <p:tgtEl>
                                          <p:spTgt spid="31748">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31748">
                                            <p:txEl>
                                              <p:pRg st="2" end="2"/>
                                            </p:txEl>
                                          </p:spTgt>
                                        </p:tgtEl>
                                        <p:attrNameLst>
                                          <p:attrName>ppt_h</p:attrName>
                                        </p:attrNameLst>
                                      </p:cBhvr>
                                      <p:tavLst>
                                        <p:tav tm="0">
                                          <p:val>
                                            <p:fltVal val="0"/>
                                          </p:val>
                                        </p:tav>
                                        <p:tav tm="100000">
                                          <p:val>
                                            <p:strVal val="#ppt_h"/>
                                          </p:val>
                                        </p:tav>
                                      </p:tavLst>
                                    </p:anim>
                                    <p:animEffect transition="in" filter="fade">
                                      <p:cBhvr>
                                        <p:cTn id="21" dur="500"/>
                                        <p:tgtEl>
                                          <p:spTgt spid="31748">
                                            <p:txEl>
                                              <p:pRg st="2" end="2"/>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53" presetClass="entr" presetSubtype="16" fill="hold" grpId="0" nodeType="clickEffect">
                                  <p:stCondLst>
                                    <p:cond delay="0"/>
                                  </p:stCondLst>
                                  <p:childTnLst>
                                    <p:set>
                                      <p:cBhvr>
                                        <p:cTn id="25" dur="1" fill="hold">
                                          <p:stCondLst>
                                            <p:cond delay="0"/>
                                          </p:stCondLst>
                                        </p:cTn>
                                        <p:tgtEl>
                                          <p:spTgt spid="31748">
                                            <p:txEl>
                                              <p:pRg st="4" end="4"/>
                                            </p:txEl>
                                          </p:spTgt>
                                        </p:tgtEl>
                                        <p:attrNameLst>
                                          <p:attrName>style.visibility</p:attrName>
                                        </p:attrNameLst>
                                      </p:cBhvr>
                                      <p:to>
                                        <p:strVal val="visible"/>
                                      </p:to>
                                    </p:set>
                                    <p:anim calcmode="lin" valueType="num">
                                      <p:cBhvr>
                                        <p:cTn id="26" dur="500" fill="hold"/>
                                        <p:tgtEl>
                                          <p:spTgt spid="31748">
                                            <p:txEl>
                                              <p:pRg st="4" end="4"/>
                                            </p:txEl>
                                          </p:spTgt>
                                        </p:tgtEl>
                                        <p:attrNameLst>
                                          <p:attrName>ppt_w</p:attrName>
                                        </p:attrNameLst>
                                      </p:cBhvr>
                                      <p:tavLst>
                                        <p:tav tm="0">
                                          <p:val>
                                            <p:fltVal val="0"/>
                                          </p:val>
                                        </p:tav>
                                        <p:tav tm="100000">
                                          <p:val>
                                            <p:strVal val="#ppt_w"/>
                                          </p:val>
                                        </p:tav>
                                      </p:tavLst>
                                    </p:anim>
                                    <p:anim calcmode="lin" valueType="num">
                                      <p:cBhvr>
                                        <p:cTn id="27" dur="500" fill="hold"/>
                                        <p:tgtEl>
                                          <p:spTgt spid="31748">
                                            <p:txEl>
                                              <p:pRg st="4" end="4"/>
                                            </p:txEl>
                                          </p:spTgt>
                                        </p:tgtEl>
                                        <p:attrNameLst>
                                          <p:attrName>ppt_h</p:attrName>
                                        </p:attrNameLst>
                                      </p:cBhvr>
                                      <p:tavLst>
                                        <p:tav tm="0">
                                          <p:val>
                                            <p:fltVal val="0"/>
                                          </p:val>
                                        </p:tav>
                                        <p:tav tm="100000">
                                          <p:val>
                                            <p:strVal val="#ppt_h"/>
                                          </p:val>
                                        </p:tav>
                                      </p:tavLst>
                                    </p:anim>
                                    <p:animEffect transition="in" filter="fade">
                                      <p:cBhvr>
                                        <p:cTn id="28" dur="500"/>
                                        <p:tgtEl>
                                          <p:spTgt spid="31748">
                                            <p:txEl>
                                              <p:pRg st="4" end="4"/>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grpId="0" nodeType="clickEffect">
                                  <p:stCondLst>
                                    <p:cond delay="0"/>
                                  </p:stCondLst>
                                  <p:childTnLst>
                                    <p:set>
                                      <p:cBhvr>
                                        <p:cTn id="32" dur="1" fill="hold">
                                          <p:stCondLst>
                                            <p:cond delay="0"/>
                                          </p:stCondLst>
                                        </p:cTn>
                                        <p:tgtEl>
                                          <p:spTgt spid="31748">
                                            <p:txEl>
                                              <p:pRg st="6" end="6"/>
                                            </p:txEl>
                                          </p:spTgt>
                                        </p:tgtEl>
                                        <p:attrNameLst>
                                          <p:attrName>style.visibility</p:attrName>
                                        </p:attrNameLst>
                                      </p:cBhvr>
                                      <p:to>
                                        <p:strVal val="visible"/>
                                      </p:to>
                                    </p:set>
                                    <p:anim calcmode="lin" valueType="num">
                                      <p:cBhvr>
                                        <p:cTn id="33" dur="500" fill="hold"/>
                                        <p:tgtEl>
                                          <p:spTgt spid="31748">
                                            <p:txEl>
                                              <p:pRg st="6" end="6"/>
                                            </p:txEl>
                                          </p:spTgt>
                                        </p:tgtEl>
                                        <p:attrNameLst>
                                          <p:attrName>ppt_w</p:attrName>
                                        </p:attrNameLst>
                                      </p:cBhvr>
                                      <p:tavLst>
                                        <p:tav tm="0">
                                          <p:val>
                                            <p:fltVal val="0"/>
                                          </p:val>
                                        </p:tav>
                                        <p:tav tm="100000">
                                          <p:val>
                                            <p:strVal val="#ppt_w"/>
                                          </p:val>
                                        </p:tav>
                                      </p:tavLst>
                                    </p:anim>
                                    <p:anim calcmode="lin" valueType="num">
                                      <p:cBhvr>
                                        <p:cTn id="34" dur="500" fill="hold"/>
                                        <p:tgtEl>
                                          <p:spTgt spid="31748">
                                            <p:txEl>
                                              <p:pRg st="6" end="6"/>
                                            </p:txEl>
                                          </p:spTgt>
                                        </p:tgtEl>
                                        <p:attrNameLst>
                                          <p:attrName>ppt_h</p:attrName>
                                        </p:attrNameLst>
                                      </p:cBhvr>
                                      <p:tavLst>
                                        <p:tav tm="0">
                                          <p:val>
                                            <p:fltVal val="0"/>
                                          </p:val>
                                        </p:tav>
                                        <p:tav tm="100000">
                                          <p:val>
                                            <p:strVal val="#ppt_h"/>
                                          </p:val>
                                        </p:tav>
                                      </p:tavLst>
                                    </p:anim>
                                    <p:animEffect transition="in" filter="fade">
                                      <p:cBhvr>
                                        <p:cTn id="35" dur="500"/>
                                        <p:tgtEl>
                                          <p:spTgt spid="31748">
                                            <p:txEl>
                                              <p:pRg st="6" end="6"/>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53" presetClass="entr" presetSubtype="16" fill="hold" grpId="0" nodeType="clickEffect">
                                  <p:stCondLst>
                                    <p:cond delay="0"/>
                                  </p:stCondLst>
                                  <p:childTnLst>
                                    <p:set>
                                      <p:cBhvr>
                                        <p:cTn id="39" dur="1" fill="hold">
                                          <p:stCondLst>
                                            <p:cond delay="0"/>
                                          </p:stCondLst>
                                        </p:cTn>
                                        <p:tgtEl>
                                          <p:spTgt spid="31749">
                                            <p:txEl>
                                              <p:pRg st="0" end="0"/>
                                            </p:txEl>
                                          </p:spTgt>
                                        </p:tgtEl>
                                        <p:attrNameLst>
                                          <p:attrName>style.visibility</p:attrName>
                                        </p:attrNameLst>
                                      </p:cBhvr>
                                      <p:to>
                                        <p:strVal val="visible"/>
                                      </p:to>
                                    </p:set>
                                    <p:anim calcmode="lin" valueType="num">
                                      <p:cBhvr>
                                        <p:cTn id="40" dur="500" fill="hold"/>
                                        <p:tgtEl>
                                          <p:spTgt spid="31749">
                                            <p:txEl>
                                              <p:pRg st="0" end="0"/>
                                            </p:txEl>
                                          </p:spTgt>
                                        </p:tgtEl>
                                        <p:attrNameLst>
                                          <p:attrName>ppt_w</p:attrName>
                                        </p:attrNameLst>
                                      </p:cBhvr>
                                      <p:tavLst>
                                        <p:tav tm="0">
                                          <p:val>
                                            <p:fltVal val="0"/>
                                          </p:val>
                                        </p:tav>
                                        <p:tav tm="100000">
                                          <p:val>
                                            <p:strVal val="#ppt_w"/>
                                          </p:val>
                                        </p:tav>
                                      </p:tavLst>
                                    </p:anim>
                                    <p:anim calcmode="lin" valueType="num">
                                      <p:cBhvr>
                                        <p:cTn id="41" dur="500" fill="hold"/>
                                        <p:tgtEl>
                                          <p:spTgt spid="31749">
                                            <p:txEl>
                                              <p:pRg st="0" end="0"/>
                                            </p:txEl>
                                          </p:spTgt>
                                        </p:tgtEl>
                                        <p:attrNameLst>
                                          <p:attrName>ppt_h</p:attrName>
                                        </p:attrNameLst>
                                      </p:cBhvr>
                                      <p:tavLst>
                                        <p:tav tm="0">
                                          <p:val>
                                            <p:fltVal val="0"/>
                                          </p:val>
                                        </p:tav>
                                        <p:tav tm="100000">
                                          <p:val>
                                            <p:strVal val="#ppt_h"/>
                                          </p:val>
                                        </p:tav>
                                      </p:tavLst>
                                    </p:anim>
                                    <p:animEffect transition="in" filter="fade">
                                      <p:cBhvr>
                                        <p:cTn id="42" dur="500"/>
                                        <p:tgtEl>
                                          <p:spTgt spid="31749">
                                            <p:txEl>
                                              <p:pRg st="0" end="0"/>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53" presetClass="entr" presetSubtype="16" fill="hold" grpId="0" nodeType="clickEffect">
                                  <p:stCondLst>
                                    <p:cond delay="0"/>
                                  </p:stCondLst>
                                  <p:childTnLst>
                                    <p:set>
                                      <p:cBhvr>
                                        <p:cTn id="46" dur="1" fill="hold">
                                          <p:stCondLst>
                                            <p:cond delay="0"/>
                                          </p:stCondLst>
                                        </p:cTn>
                                        <p:tgtEl>
                                          <p:spTgt spid="31749">
                                            <p:txEl>
                                              <p:pRg st="2" end="2"/>
                                            </p:txEl>
                                          </p:spTgt>
                                        </p:tgtEl>
                                        <p:attrNameLst>
                                          <p:attrName>style.visibility</p:attrName>
                                        </p:attrNameLst>
                                      </p:cBhvr>
                                      <p:to>
                                        <p:strVal val="visible"/>
                                      </p:to>
                                    </p:set>
                                    <p:anim calcmode="lin" valueType="num">
                                      <p:cBhvr>
                                        <p:cTn id="47" dur="500" fill="hold"/>
                                        <p:tgtEl>
                                          <p:spTgt spid="31749">
                                            <p:txEl>
                                              <p:pRg st="2" end="2"/>
                                            </p:txEl>
                                          </p:spTgt>
                                        </p:tgtEl>
                                        <p:attrNameLst>
                                          <p:attrName>ppt_w</p:attrName>
                                        </p:attrNameLst>
                                      </p:cBhvr>
                                      <p:tavLst>
                                        <p:tav tm="0">
                                          <p:val>
                                            <p:fltVal val="0"/>
                                          </p:val>
                                        </p:tav>
                                        <p:tav tm="100000">
                                          <p:val>
                                            <p:strVal val="#ppt_w"/>
                                          </p:val>
                                        </p:tav>
                                      </p:tavLst>
                                    </p:anim>
                                    <p:anim calcmode="lin" valueType="num">
                                      <p:cBhvr>
                                        <p:cTn id="48" dur="500" fill="hold"/>
                                        <p:tgtEl>
                                          <p:spTgt spid="31749">
                                            <p:txEl>
                                              <p:pRg st="2" end="2"/>
                                            </p:txEl>
                                          </p:spTgt>
                                        </p:tgtEl>
                                        <p:attrNameLst>
                                          <p:attrName>ppt_h</p:attrName>
                                        </p:attrNameLst>
                                      </p:cBhvr>
                                      <p:tavLst>
                                        <p:tav tm="0">
                                          <p:val>
                                            <p:fltVal val="0"/>
                                          </p:val>
                                        </p:tav>
                                        <p:tav tm="100000">
                                          <p:val>
                                            <p:strVal val="#ppt_h"/>
                                          </p:val>
                                        </p:tav>
                                      </p:tavLst>
                                    </p:anim>
                                    <p:animEffect transition="in" filter="fade">
                                      <p:cBhvr>
                                        <p:cTn id="49" dur="500"/>
                                        <p:tgtEl>
                                          <p:spTgt spid="31749">
                                            <p:txEl>
                                              <p:pRg st="2" end="2"/>
                                            </p:txEl>
                                          </p:spTgt>
                                        </p:tgtEl>
                                      </p:cBhvr>
                                    </p:animEffect>
                                  </p:childTnLst>
                                </p:cTn>
                              </p:par>
                            </p:childTnLst>
                          </p:cTn>
                        </p:par>
                      </p:childTnLst>
                    </p:cTn>
                  </p:par>
                  <p:par>
                    <p:cTn id="50" fill="hold">
                      <p:stCondLst>
                        <p:cond delay="indefinite"/>
                      </p:stCondLst>
                      <p:childTnLst>
                        <p:par>
                          <p:cTn id="51" fill="hold">
                            <p:stCondLst>
                              <p:cond delay="0"/>
                            </p:stCondLst>
                            <p:childTnLst>
                              <p:par>
                                <p:cTn id="52" presetID="53" presetClass="entr" presetSubtype="16" fill="hold" grpId="0" nodeType="clickEffect">
                                  <p:stCondLst>
                                    <p:cond delay="0"/>
                                  </p:stCondLst>
                                  <p:childTnLst>
                                    <p:set>
                                      <p:cBhvr>
                                        <p:cTn id="53" dur="1" fill="hold">
                                          <p:stCondLst>
                                            <p:cond delay="0"/>
                                          </p:stCondLst>
                                        </p:cTn>
                                        <p:tgtEl>
                                          <p:spTgt spid="31749">
                                            <p:txEl>
                                              <p:pRg st="4" end="4"/>
                                            </p:txEl>
                                          </p:spTgt>
                                        </p:tgtEl>
                                        <p:attrNameLst>
                                          <p:attrName>style.visibility</p:attrName>
                                        </p:attrNameLst>
                                      </p:cBhvr>
                                      <p:to>
                                        <p:strVal val="visible"/>
                                      </p:to>
                                    </p:set>
                                    <p:anim calcmode="lin" valueType="num">
                                      <p:cBhvr>
                                        <p:cTn id="54" dur="500" fill="hold"/>
                                        <p:tgtEl>
                                          <p:spTgt spid="31749">
                                            <p:txEl>
                                              <p:pRg st="4" end="4"/>
                                            </p:txEl>
                                          </p:spTgt>
                                        </p:tgtEl>
                                        <p:attrNameLst>
                                          <p:attrName>ppt_w</p:attrName>
                                        </p:attrNameLst>
                                      </p:cBhvr>
                                      <p:tavLst>
                                        <p:tav tm="0">
                                          <p:val>
                                            <p:fltVal val="0"/>
                                          </p:val>
                                        </p:tav>
                                        <p:tav tm="100000">
                                          <p:val>
                                            <p:strVal val="#ppt_w"/>
                                          </p:val>
                                        </p:tav>
                                      </p:tavLst>
                                    </p:anim>
                                    <p:anim calcmode="lin" valueType="num">
                                      <p:cBhvr>
                                        <p:cTn id="55" dur="500" fill="hold"/>
                                        <p:tgtEl>
                                          <p:spTgt spid="31749">
                                            <p:txEl>
                                              <p:pRg st="4" end="4"/>
                                            </p:txEl>
                                          </p:spTgt>
                                        </p:tgtEl>
                                        <p:attrNameLst>
                                          <p:attrName>ppt_h</p:attrName>
                                        </p:attrNameLst>
                                      </p:cBhvr>
                                      <p:tavLst>
                                        <p:tav tm="0">
                                          <p:val>
                                            <p:fltVal val="0"/>
                                          </p:val>
                                        </p:tav>
                                        <p:tav tm="100000">
                                          <p:val>
                                            <p:strVal val="#ppt_h"/>
                                          </p:val>
                                        </p:tav>
                                      </p:tavLst>
                                    </p:anim>
                                    <p:animEffect transition="in" filter="fade">
                                      <p:cBhvr>
                                        <p:cTn id="56" dur="500"/>
                                        <p:tgtEl>
                                          <p:spTgt spid="31749">
                                            <p:txEl>
                                              <p:pRg st="4" end="4"/>
                                            </p:txEl>
                                          </p:spTgt>
                                        </p:tgtEl>
                                      </p:cBhvr>
                                    </p:animEffect>
                                  </p:childTnLst>
                                </p:cTn>
                              </p:par>
                            </p:childTnLst>
                          </p:cTn>
                        </p:par>
                      </p:childTnLst>
                    </p:cTn>
                  </p:par>
                  <p:par>
                    <p:cTn id="57" fill="hold">
                      <p:stCondLst>
                        <p:cond delay="indefinite"/>
                      </p:stCondLst>
                      <p:childTnLst>
                        <p:par>
                          <p:cTn id="58" fill="hold">
                            <p:stCondLst>
                              <p:cond delay="0"/>
                            </p:stCondLst>
                            <p:childTnLst>
                              <p:par>
                                <p:cTn id="59" presetID="53" presetClass="entr" presetSubtype="16" fill="hold" grpId="0" nodeType="clickEffect">
                                  <p:stCondLst>
                                    <p:cond delay="0"/>
                                  </p:stCondLst>
                                  <p:childTnLst>
                                    <p:set>
                                      <p:cBhvr>
                                        <p:cTn id="60" dur="1" fill="hold">
                                          <p:stCondLst>
                                            <p:cond delay="0"/>
                                          </p:stCondLst>
                                        </p:cTn>
                                        <p:tgtEl>
                                          <p:spTgt spid="31749">
                                            <p:txEl>
                                              <p:pRg st="6" end="6"/>
                                            </p:txEl>
                                          </p:spTgt>
                                        </p:tgtEl>
                                        <p:attrNameLst>
                                          <p:attrName>style.visibility</p:attrName>
                                        </p:attrNameLst>
                                      </p:cBhvr>
                                      <p:to>
                                        <p:strVal val="visible"/>
                                      </p:to>
                                    </p:set>
                                    <p:anim calcmode="lin" valueType="num">
                                      <p:cBhvr>
                                        <p:cTn id="61" dur="500" fill="hold"/>
                                        <p:tgtEl>
                                          <p:spTgt spid="31749">
                                            <p:txEl>
                                              <p:pRg st="6" end="6"/>
                                            </p:txEl>
                                          </p:spTgt>
                                        </p:tgtEl>
                                        <p:attrNameLst>
                                          <p:attrName>ppt_w</p:attrName>
                                        </p:attrNameLst>
                                      </p:cBhvr>
                                      <p:tavLst>
                                        <p:tav tm="0">
                                          <p:val>
                                            <p:fltVal val="0"/>
                                          </p:val>
                                        </p:tav>
                                        <p:tav tm="100000">
                                          <p:val>
                                            <p:strVal val="#ppt_w"/>
                                          </p:val>
                                        </p:tav>
                                      </p:tavLst>
                                    </p:anim>
                                    <p:anim calcmode="lin" valueType="num">
                                      <p:cBhvr>
                                        <p:cTn id="62" dur="500" fill="hold"/>
                                        <p:tgtEl>
                                          <p:spTgt spid="31749">
                                            <p:txEl>
                                              <p:pRg st="6" end="6"/>
                                            </p:txEl>
                                          </p:spTgt>
                                        </p:tgtEl>
                                        <p:attrNameLst>
                                          <p:attrName>ppt_h</p:attrName>
                                        </p:attrNameLst>
                                      </p:cBhvr>
                                      <p:tavLst>
                                        <p:tav tm="0">
                                          <p:val>
                                            <p:fltVal val="0"/>
                                          </p:val>
                                        </p:tav>
                                        <p:tav tm="100000">
                                          <p:val>
                                            <p:strVal val="#ppt_h"/>
                                          </p:val>
                                        </p:tav>
                                      </p:tavLst>
                                    </p:anim>
                                    <p:animEffect transition="in" filter="fade">
                                      <p:cBhvr>
                                        <p:cTn id="63" dur="500"/>
                                        <p:tgtEl>
                                          <p:spTgt spid="31749">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6" grpId="0"/>
      <p:bldP spid="31748" grpId="0" build="p"/>
      <p:bldP spid="31749" grpId="0" build="p"/>
    </p:bld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2"/>
          <p:cNvSpPr>
            <a:spLocks noGrp="1" noChangeArrowheads="1"/>
          </p:cNvSpPr>
          <p:nvPr>
            <p:ph type="title"/>
          </p:nvPr>
        </p:nvSpPr>
        <p:spPr>
          <a:xfrm>
            <a:off x="270933" y="499534"/>
            <a:ext cx="9618134" cy="1295400"/>
          </a:xfrm>
        </p:spPr>
        <p:txBody>
          <a:bodyPr>
            <a:normAutofit fontScale="90000"/>
          </a:bodyPr>
          <a:lstStyle/>
          <a:p>
            <a:pPr marL="54864" algn="ctr">
              <a:lnSpc>
                <a:spcPct val="75000"/>
              </a:lnSpc>
              <a:defRPr/>
            </a:pPr>
            <a:r>
              <a:rPr lang="en-US" sz="4000" b="1" dirty="0">
                <a:solidFill>
                  <a:schemeClr val="accent1">
                    <a:lumMod val="75000"/>
                  </a:schemeClr>
                </a:solidFill>
              </a:rPr>
              <a:t>Problem:</a:t>
            </a:r>
            <a:br>
              <a:rPr lang="en-US" sz="3200" b="1" dirty="0">
                <a:solidFill>
                  <a:schemeClr val="accent1">
                    <a:lumMod val="75000"/>
                  </a:schemeClr>
                </a:solidFill>
              </a:rPr>
            </a:br>
            <a:br>
              <a:rPr lang="en-US" sz="3200" b="1" dirty="0">
                <a:solidFill>
                  <a:schemeClr val="accent1">
                    <a:lumMod val="75000"/>
                  </a:schemeClr>
                </a:solidFill>
              </a:rPr>
            </a:br>
            <a:r>
              <a:rPr lang="en-US" b="1" dirty="0">
                <a:solidFill>
                  <a:schemeClr val="accent1">
                    <a:lumMod val="75000"/>
                  </a:schemeClr>
                </a:solidFill>
              </a:rPr>
              <a:t>A situation, person or thing that needs attention and needs to be dealt with or solved </a:t>
            </a:r>
          </a:p>
        </p:txBody>
      </p:sp>
      <p:sp>
        <p:nvSpPr>
          <p:cNvPr id="22531" name="Rectangle 4"/>
          <p:cNvSpPr>
            <a:spLocks noGrp="1" noChangeArrowheads="1"/>
          </p:cNvSpPr>
          <p:nvPr>
            <p:ph sz="half" idx="1"/>
          </p:nvPr>
        </p:nvSpPr>
        <p:spPr>
          <a:xfrm>
            <a:off x="389467" y="2209800"/>
            <a:ext cx="4343400" cy="3733800"/>
          </a:xfrm>
        </p:spPr>
        <p:txBody>
          <a:bodyPr>
            <a:normAutofit fontScale="92500" lnSpcReduction="20000"/>
          </a:bodyPr>
          <a:lstStyle/>
          <a:p>
            <a:pPr eaLnBrk="1" hangingPunct="1">
              <a:buFont typeface="Wingdings 2" pitchFamily="18" charset="2"/>
              <a:buNone/>
            </a:pPr>
            <a:r>
              <a:rPr lang="en-US" dirty="0"/>
              <a:t>   </a:t>
            </a:r>
            <a:endParaRPr lang="en-US" dirty="0">
              <a:solidFill>
                <a:schemeClr val="tx1"/>
              </a:solidFill>
            </a:endParaRPr>
          </a:p>
          <a:p>
            <a:pPr algn="ctr" eaLnBrk="1" hangingPunct="1">
              <a:buFont typeface="Wingdings 2" pitchFamily="18" charset="2"/>
              <a:buNone/>
            </a:pPr>
            <a:r>
              <a:rPr lang="en-US" sz="2400" dirty="0">
                <a:solidFill>
                  <a:schemeClr val="accent1">
                    <a:lumMod val="75000"/>
                  </a:schemeClr>
                </a:solidFill>
              </a:rPr>
              <a:t>Strengths Based</a:t>
            </a:r>
          </a:p>
          <a:p>
            <a:pPr marL="0" indent="0" eaLnBrk="1" hangingPunct="1">
              <a:buNone/>
            </a:pPr>
            <a:endParaRPr lang="en-US" sz="2400" dirty="0">
              <a:solidFill>
                <a:schemeClr val="accent1">
                  <a:lumMod val="75000"/>
                </a:schemeClr>
              </a:solidFill>
            </a:endParaRPr>
          </a:p>
          <a:p>
            <a:pPr eaLnBrk="1" hangingPunct="1"/>
            <a:r>
              <a:rPr lang="en-US" sz="2400" dirty="0">
                <a:solidFill>
                  <a:schemeClr val="accent1">
                    <a:lumMod val="75000"/>
                  </a:schemeClr>
                </a:solidFill>
              </a:rPr>
              <a:t>Allow person to have some ownership of event</a:t>
            </a:r>
          </a:p>
          <a:p>
            <a:pPr eaLnBrk="1" hangingPunct="1">
              <a:buFont typeface="Wingdings" pitchFamily="2" charset="2"/>
              <a:buNone/>
            </a:pPr>
            <a:endParaRPr lang="en-US" sz="2400" dirty="0">
              <a:solidFill>
                <a:schemeClr val="accent1">
                  <a:lumMod val="75000"/>
                </a:schemeClr>
              </a:solidFill>
            </a:endParaRPr>
          </a:p>
          <a:p>
            <a:pPr eaLnBrk="1" hangingPunct="1"/>
            <a:r>
              <a:rPr lang="en-US" sz="2400" dirty="0">
                <a:solidFill>
                  <a:schemeClr val="accent1">
                    <a:lumMod val="75000"/>
                  </a:schemeClr>
                </a:solidFill>
              </a:rPr>
              <a:t>Change of event does not mean a problem</a:t>
            </a:r>
          </a:p>
          <a:p>
            <a:pPr eaLnBrk="1" hangingPunct="1"/>
            <a:endParaRPr lang="en-US" sz="2400" dirty="0"/>
          </a:p>
          <a:p>
            <a:pPr eaLnBrk="1" hangingPunct="1">
              <a:buFont typeface="Wingdings" pitchFamily="2" charset="2"/>
              <a:buNone/>
            </a:pPr>
            <a:r>
              <a:rPr lang="en-US" sz="2400" dirty="0"/>
              <a:t>	</a:t>
            </a:r>
          </a:p>
        </p:txBody>
      </p:sp>
      <p:sp>
        <p:nvSpPr>
          <p:cNvPr id="22532" name="Rectangle 5"/>
          <p:cNvSpPr>
            <a:spLocks noGrp="1" noChangeArrowheads="1"/>
          </p:cNvSpPr>
          <p:nvPr>
            <p:ph sz="half" idx="2"/>
          </p:nvPr>
        </p:nvSpPr>
        <p:spPr>
          <a:xfrm>
            <a:off x="5164666" y="2582334"/>
            <a:ext cx="4038600" cy="4068762"/>
          </a:xfrm>
        </p:spPr>
        <p:txBody>
          <a:bodyPr>
            <a:normAutofit fontScale="92500" lnSpcReduction="20000"/>
          </a:bodyPr>
          <a:lstStyle/>
          <a:p>
            <a:pPr algn="ctr" eaLnBrk="1" hangingPunct="1">
              <a:buFont typeface="Wingdings 2" pitchFamily="18" charset="2"/>
              <a:buNone/>
            </a:pPr>
            <a:r>
              <a:rPr lang="en-US" sz="2400" dirty="0"/>
              <a:t>  </a:t>
            </a:r>
            <a:r>
              <a:rPr lang="en-US" sz="2400" dirty="0">
                <a:solidFill>
                  <a:schemeClr val="accent1">
                    <a:lumMod val="75000"/>
                  </a:schemeClr>
                </a:solidFill>
              </a:rPr>
              <a:t>Not Strengths Based</a:t>
            </a:r>
          </a:p>
          <a:p>
            <a:pPr marL="0" indent="0">
              <a:buNone/>
            </a:pPr>
            <a:endParaRPr lang="en-US" sz="2400" dirty="0">
              <a:solidFill>
                <a:schemeClr val="accent1">
                  <a:lumMod val="75000"/>
                </a:schemeClr>
              </a:solidFill>
            </a:endParaRPr>
          </a:p>
          <a:p>
            <a:pPr eaLnBrk="1" hangingPunct="1"/>
            <a:r>
              <a:rPr lang="en-US" sz="2400" dirty="0">
                <a:solidFill>
                  <a:schemeClr val="accent1">
                    <a:lumMod val="75000"/>
                  </a:schemeClr>
                </a:solidFill>
              </a:rPr>
              <a:t>Telling person what is best for them without including their opinion</a:t>
            </a:r>
          </a:p>
          <a:p>
            <a:pPr eaLnBrk="1" hangingPunct="1"/>
            <a:endParaRPr lang="en-US" sz="2400" dirty="0">
              <a:solidFill>
                <a:schemeClr val="accent1">
                  <a:lumMod val="75000"/>
                </a:schemeClr>
              </a:solidFill>
            </a:endParaRPr>
          </a:p>
          <a:p>
            <a:pPr eaLnBrk="1" hangingPunct="1"/>
            <a:r>
              <a:rPr lang="en-US" sz="2400" dirty="0">
                <a:solidFill>
                  <a:schemeClr val="accent1">
                    <a:lumMod val="75000"/>
                  </a:schemeClr>
                </a:solidFill>
              </a:rPr>
              <a:t>All or nothing resolve for outcomes</a:t>
            </a:r>
          </a:p>
        </p:txBody>
      </p:sp>
      <p:pic>
        <p:nvPicPr>
          <p:cNvPr id="5" name="Picture 4"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3790314738"/>
      </p:ext>
    </p:extLst>
  </p:cSld>
  <p:clrMapOvr>
    <a:masterClrMapping/>
  </p:clrMapOvr>
  <mc:AlternateContent xmlns:mc="http://schemas.openxmlformats.org/markup-compatibility/2006" xmlns:p14="http://schemas.microsoft.com/office/powerpoint/2010/main">
    <mc:Choice Requires="p14">
      <p:transition spd="slow" advClick="0">
        <p14:flash/>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1506"/>
                                        </p:tgtEl>
                                        <p:attrNameLst>
                                          <p:attrName>style.visibility</p:attrName>
                                        </p:attrNameLst>
                                      </p:cBhvr>
                                      <p:to>
                                        <p:strVal val="visible"/>
                                      </p:to>
                                    </p:set>
                                    <p:animEffect transition="in" filter="fade">
                                      <p:cBhvr>
                                        <p:cTn id="7" dur="500"/>
                                        <p:tgtEl>
                                          <p:spTgt spid="21506"/>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22531">
                                            <p:txEl>
                                              <p:pRg st="0" end="0"/>
                                            </p:txEl>
                                          </p:spTgt>
                                        </p:tgtEl>
                                        <p:attrNameLst>
                                          <p:attrName>style.visibility</p:attrName>
                                        </p:attrNameLst>
                                      </p:cBhvr>
                                      <p:to>
                                        <p:strVal val="visible"/>
                                      </p:to>
                                    </p:set>
                                    <p:anim calcmode="lin" valueType="num">
                                      <p:cBhvr>
                                        <p:cTn id="12" dur="500" fill="hold"/>
                                        <p:tgtEl>
                                          <p:spTgt spid="22531">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22531">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22531">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22531">
                                            <p:txEl>
                                              <p:pRg st="1" end="1"/>
                                            </p:txEl>
                                          </p:spTgt>
                                        </p:tgtEl>
                                        <p:attrNameLst>
                                          <p:attrName>style.visibility</p:attrName>
                                        </p:attrNameLst>
                                      </p:cBhvr>
                                      <p:to>
                                        <p:strVal val="visible"/>
                                      </p:to>
                                    </p:set>
                                    <p:anim calcmode="lin" valueType="num">
                                      <p:cBhvr>
                                        <p:cTn id="19" dur="500" fill="hold"/>
                                        <p:tgtEl>
                                          <p:spTgt spid="22531">
                                            <p:txEl>
                                              <p:pRg st="1" end="1"/>
                                            </p:txEl>
                                          </p:spTgt>
                                        </p:tgtEl>
                                        <p:attrNameLst>
                                          <p:attrName>ppt_w</p:attrName>
                                        </p:attrNameLst>
                                      </p:cBhvr>
                                      <p:tavLst>
                                        <p:tav tm="0">
                                          <p:val>
                                            <p:fltVal val="0"/>
                                          </p:val>
                                        </p:tav>
                                        <p:tav tm="100000">
                                          <p:val>
                                            <p:strVal val="#ppt_w"/>
                                          </p:val>
                                        </p:tav>
                                      </p:tavLst>
                                    </p:anim>
                                    <p:anim calcmode="lin" valueType="num">
                                      <p:cBhvr>
                                        <p:cTn id="20" dur="500" fill="hold"/>
                                        <p:tgtEl>
                                          <p:spTgt spid="22531">
                                            <p:txEl>
                                              <p:pRg st="1" end="1"/>
                                            </p:txEl>
                                          </p:spTgt>
                                        </p:tgtEl>
                                        <p:attrNameLst>
                                          <p:attrName>ppt_h</p:attrName>
                                        </p:attrNameLst>
                                      </p:cBhvr>
                                      <p:tavLst>
                                        <p:tav tm="0">
                                          <p:val>
                                            <p:fltVal val="0"/>
                                          </p:val>
                                        </p:tav>
                                        <p:tav tm="100000">
                                          <p:val>
                                            <p:strVal val="#ppt_h"/>
                                          </p:val>
                                        </p:tav>
                                      </p:tavLst>
                                    </p:anim>
                                    <p:animEffect transition="in" filter="fade">
                                      <p:cBhvr>
                                        <p:cTn id="21" dur="500"/>
                                        <p:tgtEl>
                                          <p:spTgt spid="22531">
                                            <p:txEl>
                                              <p:pRg st="1" end="1"/>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53" presetClass="entr" presetSubtype="16" fill="hold" grpId="0" nodeType="clickEffect">
                                  <p:stCondLst>
                                    <p:cond delay="0"/>
                                  </p:stCondLst>
                                  <p:childTnLst>
                                    <p:set>
                                      <p:cBhvr>
                                        <p:cTn id="25" dur="1" fill="hold">
                                          <p:stCondLst>
                                            <p:cond delay="0"/>
                                          </p:stCondLst>
                                        </p:cTn>
                                        <p:tgtEl>
                                          <p:spTgt spid="22531">
                                            <p:txEl>
                                              <p:pRg st="3" end="3"/>
                                            </p:txEl>
                                          </p:spTgt>
                                        </p:tgtEl>
                                        <p:attrNameLst>
                                          <p:attrName>style.visibility</p:attrName>
                                        </p:attrNameLst>
                                      </p:cBhvr>
                                      <p:to>
                                        <p:strVal val="visible"/>
                                      </p:to>
                                    </p:set>
                                    <p:anim calcmode="lin" valueType="num">
                                      <p:cBhvr>
                                        <p:cTn id="26" dur="500" fill="hold"/>
                                        <p:tgtEl>
                                          <p:spTgt spid="22531">
                                            <p:txEl>
                                              <p:pRg st="3" end="3"/>
                                            </p:txEl>
                                          </p:spTgt>
                                        </p:tgtEl>
                                        <p:attrNameLst>
                                          <p:attrName>ppt_w</p:attrName>
                                        </p:attrNameLst>
                                      </p:cBhvr>
                                      <p:tavLst>
                                        <p:tav tm="0">
                                          <p:val>
                                            <p:fltVal val="0"/>
                                          </p:val>
                                        </p:tav>
                                        <p:tav tm="100000">
                                          <p:val>
                                            <p:strVal val="#ppt_w"/>
                                          </p:val>
                                        </p:tav>
                                      </p:tavLst>
                                    </p:anim>
                                    <p:anim calcmode="lin" valueType="num">
                                      <p:cBhvr>
                                        <p:cTn id="27" dur="500" fill="hold"/>
                                        <p:tgtEl>
                                          <p:spTgt spid="22531">
                                            <p:txEl>
                                              <p:pRg st="3" end="3"/>
                                            </p:txEl>
                                          </p:spTgt>
                                        </p:tgtEl>
                                        <p:attrNameLst>
                                          <p:attrName>ppt_h</p:attrName>
                                        </p:attrNameLst>
                                      </p:cBhvr>
                                      <p:tavLst>
                                        <p:tav tm="0">
                                          <p:val>
                                            <p:fltVal val="0"/>
                                          </p:val>
                                        </p:tav>
                                        <p:tav tm="100000">
                                          <p:val>
                                            <p:strVal val="#ppt_h"/>
                                          </p:val>
                                        </p:tav>
                                      </p:tavLst>
                                    </p:anim>
                                    <p:animEffect transition="in" filter="fade">
                                      <p:cBhvr>
                                        <p:cTn id="28" dur="500"/>
                                        <p:tgtEl>
                                          <p:spTgt spid="22531">
                                            <p:txEl>
                                              <p:pRg st="3" end="3"/>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grpId="0" nodeType="clickEffect">
                                  <p:stCondLst>
                                    <p:cond delay="0"/>
                                  </p:stCondLst>
                                  <p:childTnLst>
                                    <p:set>
                                      <p:cBhvr>
                                        <p:cTn id="32" dur="1" fill="hold">
                                          <p:stCondLst>
                                            <p:cond delay="0"/>
                                          </p:stCondLst>
                                        </p:cTn>
                                        <p:tgtEl>
                                          <p:spTgt spid="22531">
                                            <p:txEl>
                                              <p:pRg st="5" end="5"/>
                                            </p:txEl>
                                          </p:spTgt>
                                        </p:tgtEl>
                                        <p:attrNameLst>
                                          <p:attrName>style.visibility</p:attrName>
                                        </p:attrNameLst>
                                      </p:cBhvr>
                                      <p:to>
                                        <p:strVal val="visible"/>
                                      </p:to>
                                    </p:set>
                                    <p:anim calcmode="lin" valueType="num">
                                      <p:cBhvr>
                                        <p:cTn id="33" dur="500" fill="hold"/>
                                        <p:tgtEl>
                                          <p:spTgt spid="22531">
                                            <p:txEl>
                                              <p:pRg st="5" end="5"/>
                                            </p:txEl>
                                          </p:spTgt>
                                        </p:tgtEl>
                                        <p:attrNameLst>
                                          <p:attrName>ppt_w</p:attrName>
                                        </p:attrNameLst>
                                      </p:cBhvr>
                                      <p:tavLst>
                                        <p:tav tm="0">
                                          <p:val>
                                            <p:fltVal val="0"/>
                                          </p:val>
                                        </p:tav>
                                        <p:tav tm="100000">
                                          <p:val>
                                            <p:strVal val="#ppt_w"/>
                                          </p:val>
                                        </p:tav>
                                      </p:tavLst>
                                    </p:anim>
                                    <p:anim calcmode="lin" valueType="num">
                                      <p:cBhvr>
                                        <p:cTn id="34" dur="500" fill="hold"/>
                                        <p:tgtEl>
                                          <p:spTgt spid="22531">
                                            <p:txEl>
                                              <p:pRg st="5" end="5"/>
                                            </p:txEl>
                                          </p:spTgt>
                                        </p:tgtEl>
                                        <p:attrNameLst>
                                          <p:attrName>ppt_h</p:attrName>
                                        </p:attrNameLst>
                                      </p:cBhvr>
                                      <p:tavLst>
                                        <p:tav tm="0">
                                          <p:val>
                                            <p:fltVal val="0"/>
                                          </p:val>
                                        </p:tav>
                                        <p:tav tm="100000">
                                          <p:val>
                                            <p:strVal val="#ppt_h"/>
                                          </p:val>
                                        </p:tav>
                                      </p:tavLst>
                                    </p:anim>
                                    <p:animEffect transition="in" filter="fade">
                                      <p:cBhvr>
                                        <p:cTn id="35" dur="500"/>
                                        <p:tgtEl>
                                          <p:spTgt spid="22531">
                                            <p:txEl>
                                              <p:pRg st="5" end="5"/>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53" presetClass="entr" presetSubtype="16" fill="hold" grpId="0" nodeType="clickEffect">
                                  <p:stCondLst>
                                    <p:cond delay="0"/>
                                  </p:stCondLst>
                                  <p:childTnLst>
                                    <p:set>
                                      <p:cBhvr>
                                        <p:cTn id="39" dur="1" fill="hold">
                                          <p:stCondLst>
                                            <p:cond delay="0"/>
                                          </p:stCondLst>
                                        </p:cTn>
                                        <p:tgtEl>
                                          <p:spTgt spid="22531">
                                            <p:txEl>
                                              <p:pRg st="7" end="7"/>
                                            </p:txEl>
                                          </p:spTgt>
                                        </p:tgtEl>
                                        <p:attrNameLst>
                                          <p:attrName>style.visibility</p:attrName>
                                        </p:attrNameLst>
                                      </p:cBhvr>
                                      <p:to>
                                        <p:strVal val="visible"/>
                                      </p:to>
                                    </p:set>
                                    <p:anim calcmode="lin" valueType="num">
                                      <p:cBhvr>
                                        <p:cTn id="40" dur="500" fill="hold"/>
                                        <p:tgtEl>
                                          <p:spTgt spid="22531">
                                            <p:txEl>
                                              <p:pRg st="7" end="7"/>
                                            </p:txEl>
                                          </p:spTgt>
                                        </p:tgtEl>
                                        <p:attrNameLst>
                                          <p:attrName>ppt_w</p:attrName>
                                        </p:attrNameLst>
                                      </p:cBhvr>
                                      <p:tavLst>
                                        <p:tav tm="0">
                                          <p:val>
                                            <p:fltVal val="0"/>
                                          </p:val>
                                        </p:tav>
                                        <p:tav tm="100000">
                                          <p:val>
                                            <p:strVal val="#ppt_w"/>
                                          </p:val>
                                        </p:tav>
                                      </p:tavLst>
                                    </p:anim>
                                    <p:anim calcmode="lin" valueType="num">
                                      <p:cBhvr>
                                        <p:cTn id="41" dur="500" fill="hold"/>
                                        <p:tgtEl>
                                          <p:spTgt spid="22531">
                                            <p:txEl>
                                              <p:pRg st="7" end="7"/>
                                            </p:txEl>
                                          </p:spTgt>
                                        </p:tgtEl>
                                        <p:attrNameLst>
                                          <p:attrName>ppt_h</p:attrName>
                                        </p:attrNameLst>
                                      </p:cBhvr>
                                      <p:tavLst>
                                        <p:tav tm="0">
                                          <p:val>
                                            <p:fltVal val="0"/>
                                          </p:val>
                                        </p:tav>
                                        <p:tav tm="100000">
                                          <p:val>
                                            <p:strVal val="#ppt_h"/>
                                          </p:val>
                                        </p:tav>
                                      </p:tavLst>
                                    </p:anim>
                                    <p:animEffect transition="in" filter="fade">
                                      <p:cBhvr>
                                        <p:cTn id="42" dur="500"/>
                                        <p:tgtEl>
                                          <p:spTgt spid="22531">
                                            <p:txEl>
                                              <p:pRg st="7" end="7"/>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53" presetClass="entr" presetSubtype="16" fill="hold" grpId="0" nodeType="clickEffect">
                                  <p:stCondLst>
                                    <p:cond delay="0"/>
                                  </p:stCondLst>
                                  <p:childTnLst>
                                    <p:set>
                                      <p:cBhvr>
                                        <p:cTn id="46" dur="1" fill="hold">
                                          <p:stCondLst>
                                            <p:cond delay="0"/>
                                          </p:stCondLst>
                                        </p:cTn>
                                        <p:tgtEl>
                                          <p:spTgt spid="22532">
                                            <p:txEl>
                                              <p:pRg st="0" end="0"/>
                                            </p:txEl>
                                          </p:spTgt>
                                        </p:tgtEl>
                                        <p:attrNameLst>
                                          <p:attrName>style.visibility</p:attrName>
                                        </p:attrNameLst>
                                      </p:cBhvr>
                                      <p:to>
                                        <p:strVal val="visible"/>
                                      </p:to>
                                    </p:set>
                                    <p:anim calcmode="lin" valueType="num">
                                      <p:cBhvr>
                                        <p:cTn id="47" dur="500" fill="hold"/>
                                        <p:tgtEl>
                                          <p:spTgt spid="22532">
                                            <p:txEl>
                                              <p:pRg st="0" end="0"/>
                                            </p:txEl>
                                          </p:spTgt>
                                        </p:tgtEl>
                                        <p:attrNameLst>
                                          <p:attrName>ppt_w</p:attrName>
                                        </p:attrNameLst>
                                      </p:cBhvr>
                                      <p:tavLst>
                                        <p:tav tm="0">
                                          <p:val>
                                            <p:fltVal val="0"/>
                                          </p:val>
                                        </p:tav>
                                        <p:tav tm="100000">
                                          <p:val>
                                            <p:strVal val="#ppt_w"/>
                                          </p:val>
                                        </p:tav>
                                      </p:tavLst>
                                    </p:anim>
                                    <p:anim calcmode="lin" valueType="num">
                                      <p:cBhvr>
                                        <p:cTn id="48" dur="500" fill="hold"/>
                                        <p:tgtEl>
                                          <p:spTgt spid="22532">
                                            <p:txEl>
                                              <p:pRg st="0" end="0"/>
                                            </p:txEl>
                                          </p:spTgt>
                                        </p:tgtEl>
                                        <p:attrNameLst>
                                          <p:attrName>ppt_h</p:attrName>
                                        </p:attrNameLst>
                                      </p:cBhvr>
                                      <p:tavLst>
                                        <p:tav tm="0">
                                          <p:val>
                                            <p:fltVal val="0"/>
                                          </p:val>
                                        </p:tav>
                                        <p:tav tm="100000">
                                          <p:val>
                                            <p:strVal val="#ppt_h"/>
                                          </p:val>
                                        </p:tav>
                                      </p:tavLst>
                                    </p:anim>
                                    <p:animEffect transition="in" filter="fade">
                                      <p:cBhvr>
                                        <p:cTn id="49" dur="500"/>
                                        <p:tgtEl>
                                          <p:spTgt spid="22532">
                                            <p:txEl>
                                              <p:pRg st="0" end="0"/>
                                            </p:txEl>
                                          </p:spTgt>
                                        </p:tgtEl>
                                      </p:cBhvr>
                                    </p:animEffect>
                                  </p:childTnLst>
                                </p:cTn>
                              </p:par>
                            </p:childTnLst>
                          </p:cTn>
                        </p:par>
                      </p:childTnLst>
                    </p:cTn>
                  </p:par>
                  <p:par>
                    <p:cTn id="50" fill="hold">
                      <p:stCondLst>
                        <p:cond delay="indefinite"/>
                      </p:stCondLst>
                      <p:childTnLst>
                        <p:par>
                          <p:cTn id="51" fill="hold">
                            <p:stCondLst>
                              <p:cond delay="0"/>
                            </p:stCondLst>
                            <p:childTnLst>
                              <p:par>
                                <p:cTn id="52" presetID="53" presetClass="entr" presetSubtype="16" fill="hold" grpId="0" nodeType="clickEffect">
                                  <p:stCondLst>
                                    <p:cond delay="0"/>
                                  </p:stCondLst>
                                  <p:childTnLst>
                                    <p:set>
                                      <p:cBhvr>
                                        <p:cTn id="53" dur="1" fill="hold">
                                          <p:stCondLst>
                                            <p:cond delay="0"/>
                                          </p:stCondLst>
                                        </p:cTn>
                                        <p:tgtEl>
                                          <p:spTgt spid="22532">
                                            <p:txEl>
                                              <p:pRg st="2" end="2"/>
                                            </p:txEl>
                                          </p:spTgt>
                                        </p:tgtEl>
                                        <p:attrNameLst>
                                          <p:attrName>style.visibility</p:attrName>
                                        </p:attrNameLst>
                                      </p:cBhvr>
                                      <p:to>
                                        <p:strVal val="visible"/>
                                      </p:to>
                                    </p:set>
                                    <p:anim calcmode="lin" valueType="num">
                                      <p:cBhvr>
                                        <p:cTn id="54" dur="500" fill="hold"/>
                                        <p:tgtEl>
                                          <p:spTgt spid="22532">
                                            <p:txEl>
                                              <p:pRg st="2" end="2"/>
                                            </p:txEl>
                                          </p:spTgt>
                                        </p:tgtEl>
                                        <p:attrNameLst>
                                          <p:attrName>ppt_w</p:attrName>
                                        </p:attrNameLst>
                                      </p:cBhvr>
                                      <p:tavLst>
                                        <p:tav tm="0">
                                          <p:val>
                                            <p:fltVal val="0"/>
                                          </p:val>
                                        </p:tav>
                                        <p:tav tm="100000">
                                          <p:val>
                                            <p:strVal val="#ppt_w"/>
                                          </p:val>
                                        </p:tav>
                                      </p:tavLst>
                                    </p:anim>
                                    <p:anim calcmode="lin" valueType="num">
                                      <p:cBhvr>
                                        <p:cTn id="55" dur="500" fill="hold"/>
                                        <p:tgtEl>
                                          <p:spTgt spid="22532">
                                            <p:txEl>
                                              <p:pRg st="2" end="2"/>
                                            </p:txEl>
                                          </p:spTgt>
                                        </p:tgtEl>
                                        <p:attrNameLst>
                                          <p:attrName>ppt_h</p:attrName>
                                        </p:attrNameLst>
                                      </p:cBhvr>
                                      <p:tavLst>
                                        <p:tav tm="0">
                                          <p:val>
                                            <p:fltVal val="0"/>
                                          </p:val>
                                        </p:tav>
                                        <p:tav tm="100000">
                                          <p:val>
                                            <p:strVal val="#ppt_h"/>
                                          </p:val>
                                        </p:tav>
                                      </p:tavLst>
                                    </p:anim>
                                    <p:animEffect transition="in" filter="fade">
                                      <p:cBhvr>
                                        <p:cTn id="56" dur="500"/>
                                        <p:tgtEl>
                                          <p:spTgt spid="22532">
                                            <p:txEl>
                                              <p:pRg st="2" end="2"/>
                                            </p:txEl>
                                          </p:spTgt>
                                        </p:tgtEl>
                                      </p:cBhvr>
                                    </p:animEffect>
                                  </p:childTnLst>
                                </p:cTn>
                              </p:par>
                            </p:childTnLst>
                          </p:cTn>
                        </p:par>
                      </p:childTnLst>
                    </p:cTn>
                  </p:par>
                  <p:par>
                    <p:cTn id="57" fill="hold">
                      <p:stCondLst>
                        <p:cond delay="indefinite"/>
                      </p:stCondLst>
                      <p:childTnLst>
                        <p:par>
                          <p:cTn id="58" fill="hold">
                            <p:stCondLst>
                              <p:cond delay="0"/>
                            </p:stCondLst>
                            <p:childTnLst>
                              <p:par>
                                <p:cTn id="59" presetID="53" presetClass="entr" presetSubtype="16" fill="hold" grpId="0" nodeType="clickEffect">
                                  <p:stCondLst>
                                    <p:cond delay="0"/>
                                  </p:stCondLst>
                                  <p:childTnLst>
                                    <p:set>
                                      <p:cBhvr>
                                        <p:cTn id="60" dur="1" fill="hold">
                                          <p:stCondLst>
                                            <p:cond delay="0"/>
                                          </p:stCondLst>
                                        </p:cTn>
                                        <p:tgtEl>
                                          <p:spTgt spid="22532">
                                            <p:txEl>
                                              <p:pRg st="4" end="4"/>
                                            </p:txEl>
                                          </p:spTgt>
                                        </p:tgtEl>
                                        <p:attrNameLst>
                                          <p:attrName>style.visibility</p:attrName>
                                        </p:attrNameLst>
                                      </p:cBhvr>
                                      <p:to>
                                        <p:strVal val="visible"/>
                                      </p:to>
                                    </p:set>
                                    <p:anim calcmode="lin" valueType="num">
                                      <p:cBhvr>
                                        <p:cTn id="61" dur="500" fill="hold"/>
                                        <p:tgtEl>
                                          <p:spTgt spid="22532">
                                            <p:txEl>
                                              <p:pRg st="4" end="4"/>
                                            </p:txEl>
                                          </p:spTgt>
                                        </p:tgtEl>
                                        <p:attrNameLst>
                                          <p:attrName>ppt_w</p:attrName>
                                        </p:attrNameLst>
                                      </p:cBhvr>
                                      <p:tavLst>
                                        <p:tav tm="0">
                                          <p:val>
                                            <p:fltVal val="0"/>
                                          </p:val>
                                        </p:tav>
                                        <p:tav tm="100000">
                                          <p:val>
                                            <p:strVal val="#ppt_w"/>
                                          </p:val>
                                        </p:tav>
                                      </p:tavLst>
                                    </p:anim>
                                    <p:anim calcmode="lin" valueType="num">
                                      <p:cBhvr>
                                        <p:cTn id="62" dur="500" fill="hold"/>
                                        <p:tgtEl>
                                          <p:spTgt spid="22532">
                                            <p:txEl>
                                              <p:pRg st="4" end="4"/>
                                            </p:txEl>
                                          </p:spTgt>
                                        </p:tgtEl>
                                        <p:attrNameLst>
                                          <p:attrName>ppt_h</p:attrName>
                                        </p:attrNameLst>
                                      </p:cBhvr>
                                      <p:tavLst>
                                        <p:tav tm="0">
                                          <p:val>
                                            <p:fltVal val="0"/>
                                          </p:val>
                                        </p:tav>
                                        <p:tav tm="100000">
                                          <p:val>
                                            <p:strVal val="#ppt_h"/>
                                          </p:val>
                                        </p:tav>
                                      </p:tavLst>
                                    </p:anim>
                                    <p:animEffect transition="in" filter="fade">
                                      <p:cBhvr>
                                        <p:cTn id="63" dur="500"/>
                                        <p:tgtEl>
                                          <p:spTgt spid="22532">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6" grpId="0"/>
      <p:bldP spid="22531" grpId="0" build="p"/>
      <p:bldP spid="22532" grpId="0" build="p"/>
    </p:bld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p:cNvSpPr>
            <a:spLocks noGrp="1" noChangeArrowheads="1"/>
          </p:cNvSpPr>
          <p:nvPr>
            <p:ph type="title"/>
          </p:nvPr>
        </p:nvSpPr>
        <p:spPr>
          <a:xfrm>
            <a:off x="253999" y="414867"/>
            <a:ext cx="9228667" cy="1143000"/>
          </a:xfrm>
        </p:spPr>
        <p:txBody>
          <a:bodyPr>
            <a:normAutofit fontScale="90000"/>
          </a:bodyPr>
          <a:lstStyle/>
          <a:p>
            <a:pPr marL="54864" algn="ctr">
              <a:lnSpc>
                <a:spcPct val="75000"/>
              </a:lnSpc>
              <a:defRPr/>
            </a:pPr>
            <a:r>
              <a:rPr lang="en-US" sz="4000" b="1" dirty="0">
                <a:solidFill>
                  <a:schemeClr val="accent1">
                    <a:lumMod val="75000"/>
                  </a:schemeClr>
                </a:solidFill>
              </a:rPr>
              <a:t>Change:</a:t>
            </a:r>
            <a:br>
              <a:rPr lang="en-US" dirty="0">
                <a:solidFill>
                  <a:schemeClr val="accent1">
                    <a:lumMod val="75000"/>
                  </a:schemeClr>
                </a:solidFill>
              </a:rPr>
            </a:br>
            <a:br>
              <a:rPr lang="en-US" dirty="0">
                <a:solidFill>
                  <a:schemeClr val="accent1">
                    <a:lumMod val="75000"/>
                  </a:schemeClr>
                </a:solidFill>
              </a:rPr>
            </a:br>
            <a:r>
              <a:rPr lang="en-US" b="1" dirty="0">
                <a:solidFill>
                  <a:schemeClr val="accent1">
                    <a:lumMod val="75000"/>
                  </a:schemeClr>
                </a:solidFill>
              </a:rPr>
              <a:t>When something becomes different, or the result of something becoming different</a:t>
            </a:r>
            <a:r>
              <a:rPr lang="en-US" b="1" dirty="0">
                <a:solidFill>
                  <a:schemeClr val="accent2">
                    <a:lumMod val="50000"/>
                  </a:schemeClr>
                </a:solidFill>
              </a:rPr>
              <a:t> </a:t>
            </a:r>
          </a:p>
        </p:txBody>
      </p:sp>
      <p:sp>
        <p:nvSpPr>
          <p:cNvPr id="22532" name="Rectangle 4"/>
          <p:cNvSpPr>
            <a:spLocks noGrp="1" noChangeArrowheads="1"/>
          </p:cNvSpPr>
          <p:nvPr>
            <p:ph sz="half" idx="1"/>
          </p:nvPr>
        </p:nvSpPr>
        <p:spPr>
          <a:xfrm>
            <a:off x="321733" y="2260600"/>
            <a:ext cx="4343400" cy="3048000"/>
          </a:xfrm>
        </p:spPr>
        <p:txBody>
          <a:bodyPr>
            <a:normAutofit lnSpcReduction="10000"/>
          </a:bodyPr>
          <a:lstStyle/>
          <a:p>
            <a:pPr algn="ctr">
              <a:lnSpc>
                <a:spcPct val="90000"/>
              </a:lnSpc>
              <a:spcBef>
                <a:spcPts val="0"/>
              </a:spcBef>
              <a:buNone/>
              <a:defRPr/>
            </a:pPr>
            <a:r>
              <a:rPr lang="en-US" sz="2400" dirty="0">
                <a:solidFill>
                  <a:schemeClr val="accent1">
                    <a:lumMod val="75000"/>
                  </a:schemeClr>
                </a:solidFill>
              </a:rPr>
              <a:t>Strengths based</a:t>
            </a:r>
          </a:p>
          <a:p>
            <a:pPr marL="0" indent="0">
              <a:lnSpc>
                <a:spcPct val="90000"/>
              </a:lnSpc>
              <a:spcBef>
                <a:spcPts val="0"/>
              </a:spcBef>
              <a:buNone/>
              <a:defRPr/>
            </a:pPr>
            <a:endParaRPr lang="en-US" sz="2400" dirty="0">
              <a:solidFill>
                <a:schemeClr val="accent1">
                  <a:lumMod val="75000"/>
                </a:schemeClr>
              </a:solidFill>
            </a:endParaRPr>
          </a:p>
          <a:p>
            <a:pPr>
              <a:lnSpc>
                <a:spcPct val="90000"/>
              </a:lnSpc>
              <a:spcBef>
                <a:spcPts val="0"/>
              </a:spcBef>
              <a:buFont typeface="Wingdings 2"/>
              <a:buChar char=""/>
              <a:defRPr/>
            </a:pPr>
            <a:r>
              <a:rPr lang="en-US" sz="2400" dirty="0">
                <a:solidFill>
                  <a:schemeClr val="accent1">
                    <a:lumMod val="75000"/>
                  </a:schemeClr>
                </a:solidFill>
              </a:rPr>
              <a:t>Allow for individuality</a:t>
            </a:r>
          </a:p>
          <a:p>
            <a:pPr>
              <a:lnSpc>
                <a:spcPct val="90000"/>
              </a:lnSpc>
              <a:spcBef>
                <a:spcPts val="0"/>
              </a:spcBef>
              <a:buFont typeface="Wingdings 2"/>
              <a:buChar char=""/>
              <a:defRPr/>
            </a:pPr>
            <a:endParaRPr lang="en-US" sz="2400" dirty="0">
              <a:solidFill>
                <a:schemeClr val="accent1">
                  <a:lumMod val="75000"/>
                </a:schemeClr>
              </a:solidFill>
            </a:endParaRPr>
          </a:p>
          <a:p>
            <a:pPr>
              <a:lnSpc>
                <a:spcPct val="90000"/>
              </a:lnSpc>
              <a:spcBef>
                <a:spcPts val="0"/>
              </a:spcBef>
              <a:buFont typeface="Wingdings 2"/>
              <a:buChar char=""/>
              <a:defRPr/>
            </a:pPr>
            <a:r>
              <a:rPr lang="en-US" sz="2400" dirty="0">
                <a:solidFill>
                  <a:schemeClr val="accent1">
                    <a:lumMod val="75000"/>
                  </a:schemeClr>
                </a:solidFill>
              </a:rPr>
              <a:t>Acknowledge not all changes will be the same some are subtle</a:t>
            </a:r>
          </a:p>
          <a:p>
            <a:pPr>
              <a:lnSpc>
                <a:spcPct val="90000"/>
              </a:lnSpc>
              <a:spcBef>
                <a:spcPts val="0"/>
              </a:spcBef>
              <a:buNone/>
              <a:defRPr/>
            </a:pPr>
            <a:endParaRPr lang="en-US" sz="2400" dirty="0">
              <a:solidFill>
                <a:schemeClr val="accent1">
                  <a:lumMod val="75000"/>
                </a:schemeClr>
              </a:solidFill>
            </a:endParaRPr>
          </a:p>
          <a:p>
            <a:pPr>
              <a:lnSpc>
                <a:spcPct val="90000"/>
              </a:lnSpc>
              <a:spcBef>
                <a:spcPts val="0"/>
              </a:spcBef>
              <a:buFont typeface="Wingdings 2"/>
              <a:buChar char=""/>
              <a:defRPr/>
            </a:pPr>
            <a:r>
              <a:rPr lang="en-US" sz="2400" dirty="0">
                <a:solidFill>
                  <a:schemeClr val="accent1">
                    <a:lumMod val="75000"/>
                  </a:schemeClr>
                </a:solidFill>
              </a:rPr>
              <a:t>Allow persons to be their own experts</a:t>
            </a:r>
          </a:p>
          <a:p>
            <a:pPr>
              <a:lnSpc>
                <a:spcPct val="90000"/>
              </a:lnSpc>
              <a:spcBef>
                <a:spcPts val="0"/>
              </a:spcBef>
              <a:buFont typeface="Wingdings 2"/>
              <a:buChar char=""/>
              <a:defRPr/>
            </a:pPr>
            <a:endParaRPr lang="en-US" sz="2400" dirty="0"/>
          </a:p>
        </p:txBody>
      </p:sp>
      <p:sp>
        <p:nvSpPr>
          <p:cNvPr id="22533" name="Rectangle 5"/>
          <p:cNvSpPr>
            <a:spLocks noGrp="1" noChangeArrowheads="1"/>
          </p:cNvSpPr>
          <p:nvPr>
            <p:ph sz="half" idx="2"/>
          </p:nvPr>
        </p:nvSpPr>
        <p:spPr>
          <a:xfrm>
            <a:off x="5173133" y="2332038"/>
            <a:ext cx="4752531" cy="4525962"/>
          </a:xfrm>
        </p:spPr>
        <p:txBody>
          <a:bodyPr>
            <a:normAutofit lnSpcReduction="10000"/>
          </a:bodyPr>
          <a:lstStyle/>
          <a:p>
            <a:pPr algn="ctr">
              <a:lnSpc>
                <a:spcPct val="90000"/>
              </a:lnSpc>
              <a:spcBef>
                <a:spcPts val="0"/>
              </a:spcBef>
              <a:buNone/>
              <a:defRPr/>
            </a:pPr>
            <a:r>
              <a:rPr lang="en-US" sz="2400" dirty="0">
                <a:solidFill>
                  <a:schemeClr val="accent1">
                    <a:lumMod val="75000"/>
                  </a:schemeClr>
                </a:solidFill>
              </a:rPr>
              <a:t>Not Strengths Based</a:t>
            </a:r>
          </a:p>
          <a:p>
            <a:pPr>
              <a:lnSpc>
                <a:spcPct val="90000"/>
              </a:lnSpc>
              <a:spcBef>
                <a:spcPts val="0"/>
              </a:spcBef>
              <a:buNone/>
              <a:defRPr/>
            </a:pPr>
            <a:endParaRPr lang="en-US" sz="2400" dirty="0">
              <a:solidFill>
                <a:schemeClr val="accent1">
                  <a:lumMod val="75000"/>
                </a:schemeClr>
              </a:solidFill>
            </a:endParaRPr>
          </a:p>
          <a:p>
            <a:pPr>
              <a:lnSpc>
                <a:spcPct val="90000"/>
              </a:lnSpc>
              <a:spcBef>
                <a:spcPts val="0"/>
              </a:spcBef>
              <a:buFont typeface="Wingdings 2"/>
              <a:buChar char=""/>
              <a:defRPr/>
            </a:pPr>
            <a:r>
              <a:rPr lang="en-US" sz="2400" dirty="0">
                <a:solidFill>
                  <a:schemeClr val="accent1">
                    <a:lumMod val="75000"/>
                  </a:schemeClr>
                </a:solidFill>
              </a:rPr>
              <a:t>One size fits all</a:t>
            </a:r>
          </a:p>
          <a:p>
            <a:pPr>
              <a:lnSpc>
                <a:spcPct val="90000"/>
              </a:lnSpc>
              <a:spcBef>
                <a:spcPts val="0"/>
              </a:spcBef>
              <a:buFont typeface="Wingdings 2"/>
              <a:buChar char=""/>
              <a:defRPr/>
            </a:pPr>
            <a:endParaRPr lang="en-US" sz="2400" dirty="0">
              <a:solidFill>
                <a:schemeClr val="accent1">
                  <a:lumMod val="75000"/>
                </a:schemeClr>
              </a:solidFill>
            </a:endParaRPr>
          </a:p>
          <a:p>
            <a:pPr>
              <a:lnSpc>
                <a:spcPct val="90000"/>
              </a:lnSpc>
              <a:spcBef>
                <a:spcPts val="0"/>
              </a:spcBef>
              <a:buFont typeface="Wingdings 2"/>
              <a:buChar char=""/>
              <a:defRPr/>
            </a:pPr>
            <a:r>
              <a:rPr lang="en-US" sz="2400" dirty="0">
                <a:solidFill>
                  <a:schemeClr val="accent1">
                    <a:lumMod val="75000"/>
                  </a:schemeClr>
                </a:solidFill>
              </a:rPr>
              <a:t>Expectations of things happening on case managers time frame</a:t>
            </a:r>
          </a:p>
          <a:p>
            <a:pPr>
              <a:lnSpc>
                <a:spcPct val="90000"/>
              </a:lnSpc>
              <a:spcBef>
                <a:spcPts val="0"/>
              </a:spcBef>
              <a:buNone/>
              <a:defRPr/>
            </a:pPr>
            <a:endParaRPr lang="en-US" sz="2400" dirty="0">
              <a:solidFill>
                <a:schemeClr val="accent1">
                  <a:lumMod val="75000"/>
                </a:schemeClr>
              </a:solidFill>
            </a:endParaRPr>
          </a:p>
          <a:p>
            <a:pPr>
              <a:lnSpc>
                <a:spcPct val="90000"/>
              </a:lnSpc>
              <a:spcBef>
                <a:spcPts val="0"/>
              </a:spcBef>
              <a:buFont typeface="Wingdings 2"/>
              <a:buChar char=""/>
              <a:defRPr/>
            </a:pPr>
            <a:r>
              <a:rPr lang="en-US" sz="2400" dirty="0">
                <a:solidFill>
                  <a:schemeClr val="accent1">
                    <a:lumMod val="75000"/>
                  </a:schemeClr>
                </a:solidFill>
              </a:rPr>
              <a:t>Not allow variation in consumers plan for change</a:t>
            </a:r>
          </a:p>
          <a:p>
            <a:pPr>
              <a:lnSpc>
                <a:spcPct val="90000"/>
              </a:lnSpc>
              <a:spcBef>
                <a:spcPts val="0"/>
              </a:spcBef>
              <a:buFont typeface="Wingdings 2"/>
              <a:buChar char=""/>
              <a:defRPr/>
            </a:pPr>
            <a:endParaRPr lang="en-US" sz="2400" dirty="0"/>
          </a:p>
        </p:txBody>
      </p:sp>
      <p:pic>
        <p:nvPicPr>
          <p:cNvPr id="5" name="Picture 4"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671869564"/>
      </p:ext>
    </p:extLst>
  </p:cSld>
  <p:clrMapOvr>
    <a:masterClrMapping/>
  </p:clrMapOvr>
  <mc:AlternateContent xmlns:mc="http://schemas.openxmlformats.org/markup-compatibility/2006" xmlns:p14="http://schemas.microsoft.com/office/powerpoint/2010/main">
    <mc:Choice Requires="p14">
      <p:transition spd="slow" advClick="0">
        <p14:flash/>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2530"/>
                                        </p:tgtEl>
                                        <p:attrNameLst>
                                          <p:attrName>style.visibility</p:attrName>
                                        </p:attrNameLst>
                                      </p:cBhvr>
                                      <p:to>
                                        <p:strVal val="visible"/>
                                      </p:to>
                                    </p:set>
                                    <p:animEffect transition="in" filter="fade">
                                      <p:cBhvr>
                                        <p:cTn id="7" dur="500"/>
                                        <p:tgtEl>
                                          <p:spTgt spid="22530"/>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22532">
                                            <p:txEl>
                                              <p:pRg st="0" end="0"/>
                                            </p:txEl>
                                          </p:spTgt>
                                        </p:tgtEl>
                                        <p:attrNameLst>
                                          <p:attrName>style.visibility</p:attrName>
                                        </p:attrNameLst>
                                      </p:cBhvr>
                                      <p:to>
                                        <p:strVal val="visible"/>
                                      </p:to>
                                    </p:set>
                                    <p:anim calcmode="lin" valueType="num">
                                      <p:cBhvr>
                                        <p:cTn id="12" dur="500" fill="hold"/>
                                        <p:tgtEl>
                                          <p:spTgt spid="22532">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22532">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22532">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22532">
                                            <p:txEl>
                                              <p:pRg st="2" end="2"/>
                                            </p:txEl>
                                          </p:spTgt>
                                        </p:tgtEl>
                                        <p:attrNameLst>
                                          <p:attrName>style.visibility</p:attrName>
                                        </p:attrNameLst>
                                      </p:cBhvr>
                                      <p:to>
                                        <p:strVal val="visible"/>
                                      </p:to>
                                    </p:set>
                                    <p:anim calcmode="lin" valueType="num">
                                      <p:cBhvr>
                                        <p:cTn id="19" dur="500" fill="hold"/>
                                        <p:tgtEl>
                                          <p:spTgt spid="22532">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22532">
                                            <p:txEl>
                                              <p:pRg st="2" end="2"/>
                                            </p:txEl>
                                          </p:spTgt>
                                        </p:tgtEl>
                                        <p:attrNameLst>
                                          <p:attrName>ppt_h</p:attrName>
                                        </p:attrNameLst>
                                      </p:cBhvr>
                                      <p:tavLst>
                                        <p:tav tm="0">
                                          <p:val>
                                            <p:fltVal val="0"/>
                                          </p:val>
                                        </p:tav>
                                        <p:tav tm="100000">
                                          <p:val>
                                            <p:strVal val="#ppt_h"/>
                                          </p:val>
                                        </p:tav>
                                      </p:tavLst>
                                    </p:anim>
                                    <p:animEffect transition="in" filter="fade">
                                      <p:cBhvr>
                                        <p:cTn id="21" dur="500"/>
                                        <p:tgtEl>
                                          <p:spTgt spid="22532">
                                            <p:txEl>
                                              <p:pRg st="2" end="2"/>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53" presetClass="entr" presetSubtype="16" fill="hold" grpId="0" nodeType="clickEffect">
                                  <p:stCondLst>
                                    <p:cond delay="0"/>
                                  </p:stCondLst>
                                  <p:childTnLst>
                                    <p:set>
                                      <p:cBhvr>
                                        <p:cTn id="25" dur="1" fill="hold">
                                          <p:stCondLst>
                                            <p:cond delay="0"/>
                                          </p:stCondLst>
                                        </p:cTn>
                                        <p:tgtEl>
                                          <p:spTgt spid="22532">
                                            <p:txEl>
                                              <p:pRg st="4" end="4"/>
                                            </p:txEl>
                                          </p:spTgt>
                                        </p:tgtEl>
                                        <p:attrNameLst>
                                          <p:attrName>style.visibility</p:attrName>
                                        </p:attrNameLst>
                                      </p:cBhvr>
                                      <p:to>
                                        <p:strVal val="visible"/>
                                      </p:to>
                                    </p:set>
                                    <p:anim calcmode="lin" valueType="num">
                                      <p:cBhvr>
                                        <p:cTn id="26" dur="500" fill="hold"/>
                                        <p:tgtEl>
                                          <p:spTgt spid="22532">
                                            <p:txEl>
                                              <p:pRg st="4" end="4"/>
                                            </p:txEl>
                                          </p:spTgt>
                                        </p:tgtEl>
                                        <p:attrNameLst>
                                          <p:attrName>ppt_w</p:attrName>
                                        </p:attrNameLst>
                                      </p:cBhvr>
                                      <p:tavLst>
                                        <p:tav tm="0">
                                          <p:val>
                                            <p:fltVal val="0"/>
                                          </p:val>
                                        </p:tav>
                                        <p:tav tm="100000">
                                          <p:val>
                                            <p:strVal val="#ppt_w"/>
                                          </p:val>
                                        </p:tav>
                                      </p:tavLst>
                                    </p:anim>
                                    <p:anim calcmode="lin" valueType="num">
                                      <p:cBhvr>
                                        <p:cTn id="27" dur="500" fill="hold"/>
                                        <p:tgtEl>
                                          <p:spTgt spid="22532">
                                            <p:txEl>
                                              <p:pRg st="4" end="4"/>
                                            </p:txEl>
                                          </p:spTgt>
                                        </p:tgtEl>
                                        <p:attrNameLst>
                                          <p:attrName>ppt_h</p:attrName>
                                        </p:attrNameLst>
                                      </p:cBhvr>
                                      <p:tavLst>
                                        <p:tav tm="0">
                                          <p:val>
                                            <p:fltVal val="0"/>
                                          </p:val>
                                        </p:tav>
                                        <p:tav tm="100000">
                                          <p:val>
                                            <p:strVal val="#ppt_h"/>
                                          </p:val>
                                        </p:tav>
                                      </p:tavLst>
                                    </p:anim>
                                    <p:animEffect transition="in" filter="fade">
                                      <p:cBhvr>
                                        <p:cTn id="28" dur="500"/>
                                        <p:tgtEl>
                                          <p:spTgt spid="22532">
                                            <p:txEl>
                                              <p:pRg st="4" end="4"/>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grpId="0" nodeType="clickEffect">
                                  <p:stCondLst>
                                    <p:cond delay="0"/>
                                  </p:stCondLst>
                                  <p:childTnLst>
                                    <p:set>
                                      <p:cBhvr>
                                        <p:cTn id="32" dur="1" fill="hold">
                                          <p:stCondLst>
                                            <p:cond delay="0"/>
                                          </p:stCondLst>
                                        </p:cTn>
                                        <p:tgtEl>
                                          <p:spTgt spid="22532">
                                            <p:txEl>
                                              <p:pRg st="6" end="6"/>
                                            </p:txEl>
                                          </p:spTgt>
                                        </p:tgtEl>
                                        <p:attrNameLst>
                                          <p:attrName>style.visibility</p:attrName>
                                        </p:attrNameLst>
                                      </p:cBhvr>
                                      <p:to>
                                        <p:strVal val="visible"/>
                                      </p:to>
                                    </p:set>
                                    <p:anim calcmode="lin" valueType="num">
                                      <p:cBhvr>
                                        <p:cTn id="33" dur="500" fill="hold"/>
                                        <p:tgtEl>
                                          <p:spTgt spid="22532">
                                            <p:txEl>
                                              <p:pRg st="6" end="6"/>
                                            </p:txEl>
                                          </p:spTgt>
                                        </p:tgtEl>
                                        <p:attrNameLst>
                                          <p:attrName>ppt_w</p:attrName>
                                        </p:attrNameLst>
                                      </p:cBhvr>
                                      <p:tavLst>
                                        <p:tav tm="0">
                                          <p:val>
                                            <p:fltVal val="0"/>
                                          </p:val>
                                        </p:tav>
                                        <p:tav tm="100000">
                                          <p:val>
                                            <p:strVal val="#ppt_w"/>
                                          </p:val>
                                        </p:tav>
                                      </p:tavLst>
                                    </p:anim>
                                    <p:anim calcmode="lin" valueType="num">
                                      <p:cBhvr>
                                        <p:cTn id="34" dur="500" fill="hold"/>
                                        <p:tgtEl>
                                          <p:spTgt spid="22532">
                                            <p:txEl>
                                              <p:pRg st="6" end="6"/>
                                            </p:txEl>
                                          </p:spTgt>
                                        </p:tgtEl>
                                        <p:attrNameLst>
                                          <p:attrName>ppt_h</p:attrName>
                                        </p:attrNameLst>
                                      </p:cBhvr>
                                      <p:tavLst>
                                        <p:tav tm="0">
                                          <p:val>
                                            <p:fltVal val="0"/>
                                          </p:val>
                                        </p:tav>
                                        <p:tav tm="100000">
                                          <p:val>
                                            <p:strVal val="#ppt_h"/>
                                          </p:val>
                                        </p:tav>
                                      </p:tavLst>
                                    </p:anim>
                                    <p:animEffect transition="in" filter="fade">
                                      <p:cBhvr>
                                        <p:cTn id="35" dur="500"/>
                                        <p:tgtEl>
                                          <p:spTgt spid="22532">
                                            <p:txEl>
                                              <p:pRg st="6" end="6"/>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53" presetClass="entr" presetSubtype="16" fill="hold" grpId="0" nodeType="clickEffect">
                                  <p:stCondLst>
                                    <p:cond delay="0"/>
                                  </p:stCondLst>
                                  <p:childTnLst>
                                    <p:set>
                                      <p:cBhvr>
                                        <p:cTn id="39" dur="1" fill="hold">
                                          <p:stCondLst>
                                            <p:cond delay="0"/>
                                          </p:stCondLst>
                                        </p:cTn>
                                        <p:tgtEl>
                                          <p:spTgt spid="22533">
                                            <p:txEl>
                                              <p:pRg st="0" end="0"/>
                                            </p:txEl>
                                          </p:spTgt>
                                        </p:tgtEl>
                                        <p:attrNameLst>
                                          <p:attrName>style.visibility</p:attrName>
                                        </p:attrNameLst>
                                      </p:cBhvr>
                                      <p:to>
                                        <p:strVal val="visible"/>
                                      </p:to>
                                    </p:set>
                                    <p:anim calcmode="lin" valueType="num">
                                      <p:cBhvr>
                                        <p:cTn id="40" dur="500" fill="hold"/>
                                        <p:tgtEl>
                                          <p:spTgt spid="22533">
                                            <p:txEl>
                                              <p:pRg st="0" end="0"/>
                                            </p:txEl>
                                          </p:spTgt>
                                        </p:tgtEl>
                                        <p:attrNameLst>
                                          <p:attrName>ppt_w</p:attrName>
                                        </p:attrNameLst>
                                      </p:cBhvr>
                                      <p:tavLst>
                                        <p:tav tm="0">
                                          <p:val>
                                            <p:fltVal val="0"/>
                                          </p:val>
                                        </p:tav>
                                        <p:tav tm="100000">
                                          <p:val>
                                            <p:strVal val="#ppt_w"/>
                                          </p:val>
                                        </p:tav>
                                      </p:tavLst>
                                    </p:anim>
                                    <p:anim calcmode="lin" valueType="num">
                                      <p:cBhvr>
                                        <p:cTn id="41" dur="500" fill="hold"/>
                                        <p:tgtEl>
                                          <p:spTgt spid="22533">
                                            <p:txEl>
                                              <p:pRg st="0" end="0"/>
                                            </p:txEl>
                                          </p:spTgt>
                                        </p:tgtEl>
                                        <p:attrNameLst>
                                          <p:attrName>ppt_h</p:attrName>
                                        </p:attrNameLst>
                                      </p:cBhvr>
                                      <p:tavLst>
                                        <p:tav tm="0">
                                          <p:val>
                                            <p:fltVal val="0"/>
                                          </p:val>
                                        </p:tav>
                                        <p:tav tm="100000">
                                          <p:val>
                                            <p:strVal val="#ppt_h"/>
                                          </p:val>
                                        </p:tav>
                                      </p:tavLst>
                                    </p:anim>
                                    <p:animEffect transition="in" filter="fade">
                                      <p:cBhvr>
                                        <p:cTn id="42" dur="500"/>
                                        <p:tgtEl>
                                          <p:spTgt spid="22533">
                                            <p:txEl>
                                              <p:pRg st="0" end="0"/>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53" presetClass="entr" presetSubtype="16" fill="hold" grpId="0" nodeType="clickEffect">
                                  <p:stCondLst>
                                    <p:cond delay="0"/>
                                  </p:stCondLst>
                                  <p:childTnLst>
                                    <p:set>
                                      <p:cBhvr>
                                        <p:cTn id="46" dur="1" fill="hold">
                                          <p:stCondLst>
                                            <p:cond delay="0"/>
                                          </p:stCondLst>
                                        </p:cTn>
                                        <p:tgtEl>
                                          <p:spTgt spid="22533">
                                            <p:txEl>
                                              <p:pRg st="2" end="2"/>
                                            </p:txEl>
                                          </p:spTgt>
                                        </p:tgtEl>
                                        <p:attrNameLst>
                                          <p:attrName>style.visibility</p:attrName>
                                        </p:attrNameLst>
                                      </p:cBhvr>
                                      <p:to>
                                        <p:strVal val="visible"/>
                                      </p:to>
                                    </p:set>
                                    <p:anim calcmode="lin" valueType="num">
                                      <p:cBhvr>
                                        <p:cTn id="47" dur="500" fill="hold"/>
                                        <p:tgtEl>
                                          <p:spTgt spid="22533">
                                            <p:txEl>
                                              <p:pRg st="2" end="2"/>
                                            </p:txEl>
                                          </p:spTgt>
                                        </p:tgtEl>
                                        <p:attrNameLst>
                                          <p:attrName>ppt_w</p:attrName>
                                        </p:attrNameLst>
                                      </p:cBhvr>
                                      <p:tavLst>
                                        <p:tav tm="0">
                                          <p:val>
                                            <p:fltVal val="0"/>
                                          </p:val>
                                        </p:tav>
                                        <p:tav tm="100000">
                                          <p:val>
                                            <p:strVal val="#ppt_w"/>
                                          </p:val>
                                        </p:tav>
                                      </p:tavLst>
                                    </p:anim>
                                    <p:anim calcmode="lin" valueType="num">
                                      <p:cBhvr>
                                        <p:cTn id="48" dur="500" fill="hold"/>
                                        <p:tgtEl>
                                          <p:spTgt spid="22533">
                                            <p:txEl>
                                              <p:pRg st="2" end="2"/>
                                            </p:txEl>
                                          </p:spTgt>
                                        </p:tgtEl>
                                        <p:attrNameLst>
                                          <p:attrName>ppt_h</p:attrName>
                                        </p:attrNameLst>
                                      </p:cBhvr>
                                      <p:tavLst>
                                        <p:tav tm="0">
                                          <p:val>
                                            <p:fltVal val="0"/>
                                          </p:val>
                                        </p:tav>
                                        <p:tav tm="100000">
                                          <p:val>
                                            <p:strVal val="#ppt_h"/>
                                          </p:val>
                                        </p:tav>
                                      </p:tavLst>
                                    </p:anim>
                                    <p:animEffect transition="in" filter="fade">
                                      <p:cBhvr>
                                        <p:cTn id="49" dur="500"/>
                                        <p:tgtEl>
                                          <p:spTgt spid="22533">
                                            <p:txEl>
                                              <p:pRg st="2" end="2"/>
                                            </p:txEl>
                                          </p:spTgt>
                                        </p:tgtEl>
                                      </p:cBhvr>
                                    </p:animEffect>
                                  </p:childTnLst>
                                </p:cTn>
                              </p:par>
                            </p:childTnLst>
                          </p:cTn>
                        </p:par>
                      </p:childTnLst>
                    </p:cTn>
                  </p:par>
                  <p:par>
                    <p:cTn id="50" fill="hold">
                      <p:stCondLst>
                        <p:cond delay="indefinite"/>
                      </p:stCondLst>
                      <p:childTnLst>
                        <p:par>
                          <p:cTn id="51" fill="hold">
                            <p:stCondLst>
                              <p:cond delay="0"/>
                            </p:stCondLst>
                            <p:childTnLst>
                              <p:par>
                                <p:cTn id="52" presetID="53" presetClass="entr" presetSubtype="16" fill="hold" grpId="0" nodeType="clickEffect">
                                  <p:stCondLst>
                                    <p:cond delay="0"/>
                                  </p:stCondLst>
                                  <p:childTnLst>
                                    <p:set>
                                      <p:cBhvr>
                                        <p:cTn id="53" dur="1" fill="hold">
                                          <p:stCondLst>
                                            <p:cond delay="0"/>
                                          </p:stCondLst>
                                        </p:cTn>
                                        <p:tgtEl>
                                          <p:spTgt spid="22533">
                                            <p:txEl>
                                              <p:pRg st="4" end="4"/>
                                            </p:txEl>
                                          </p:spTgt>
                                        </p:tgtEl>
                                        <p:attrNameLst>
                                          <p:attrName>style.visibility</p:attrName>
                                        </p:attrNameLst>
                                      </p:cBhvr>
                                      <p:to>
                                        <p:strVal val="visible"/>
                                      </p:to>
                                    </p:set>
                                    <p:anim calcmode="lin" valueType="num">
                                      <p:cBhvr>
                                        <p:cTn id="54" dur="500" fill="hold"/>
                                        <p:tgtEl>
                                          <p:spTgt spid="22533">
                                            <p:txEl>
                                              <p:pRg st="4" end="4"/>
                                            </p:txEl>
                                          </p:spTgt>
                                        </p:tgtEl>
                                        <p:attrNameLst>
                                          <p:attrName>ppt_w</p:attrName>
                                        </p:attrNameLst>
                                      </p:cBhvr>
                                      <p:tavLst>
                                        <p:tav tm="0">
                                          <p:val>
                                            <p:fltVal val="0"/>
                                          </p:val>
                                        </p:tav>
                                        <p:tav tm="100000">
                                          <p:val>
                                            <p:strVal val="#ppt_w"/>
                                          </p:val>
                                        </p:tav>
                                      </p:tavLst>
                                    </p:anim>
                                    <p:anim calcmode="lin" valueType="num">
                                      <p:cBhvr>
                                        <p:cTn id="55" dur="500" fill="hold"/>
                                        <p:tgtEl>
                                          <p:spTgt spid="22533">
                                            <p:txEl>
                                              <p:pRg st="4" end="4"/>
                                            </p:txEl>
                                          </p:spTgt>
                                        </p:tgtEl>
                                        <p:attrNameLst>
                                          <p:attrName>ppt_h</p:attrName>
                                        </p:attrNameLst>
                                      </p:cBhvr>
                                      <p:tavLst>
                                        <p:tav tm="0">
                                          <p:val>
                                            <p:fltVal val="0"/>
                                          </p:val>
                                        </p:tav>
                                        <p:tav tm="100000">
                                          <p:val>
                                            <p:strVal val="#ppt_h"/>
                                          </p:val>
                                        </p:tav>
                                      </p:tavLst>
                                    </p:anim>
                                    <p:animEffect transition="in" filter="fade">
                                      <p:cBhvr>
                                        <p:cTn id="56" dur="500"/>
                                        <p:tgtEl>
                                          <p:spTgt spid="22533">
                                            <p:txEl>
                                              <p:pRg st="4" end="4"/>
                                            </p:txEl>
                                          </p:spTgt>
                                        </p:tgtEl>
                                      </p:cBhvr>
                                    </p:animEffect>
                                  </p:childTnLst>
                                </p:cTn>
                              </p:par>
                            </p:childTnLst>
                          </p:cTn>
                        </p:par>
                      </p:childTnLst>
                    </p:cTn>
                  </p:par>
                  <p:par>
                    <p:cTn id="57" fill="hold">
                      <p:stCondLst>
                        <p:cond delay="indefinite"/>
                      </p:stCondLst>
                      <p:childTnLst>
                        <p:par>
                          <p:cTn id="58" fill="hold">
                            <p:stCondLst>
                              <p:cond delay="0"/>
                            </p:stCondLst>
                            <p:childTnLst>
                              <p:par>
                                <p:cTn id="59" presetID="53" presetClass="entr" presetSubtype="16" fill="hold" grpId="0" nodeType="clickEffect">
                                  <p:stCondLst>
                                    <p:cond delay="0"/>
                                  </p:stCondLst>
                                  <p:childTnLst>
                                    <p:set>
                                      <p:cBhvr>
                                        <p:cTn id="60" dur="1" fill="hold">
                                          <p:stCondLst>
                                            <p:cond delay="0"/>
                                          </p:stCondLst>
                                        </p:cTn>
                                        <p:tgtEl>
                                          <p:spTgt spid="22533">
                                            <p:txEl>
                                              <p:pRg st="6" end="6"/>
                                            </p:txEl>
                                          </p:spTgt>
                                        </p:tgtEl>
                                        <p:attrNameLst>
                                          <p:attrName>style.visibility</p:attrName>
                                        </p:attrNameLst>
                                      </p:cBhvr>
                                      <p:to>
                                        <p:strVal val="visible"/>
                                      </p:to>
                                    </p:set>
                                    <p:anim calcmode="lin" valueType="num">
                                      <p:cBhvr>
                                        <p:cTn id="61" dur="500" fill="hold"/>
                                        <p:tgtEl>
                                          <p:spTgt spid="22533">
                                            <p:txEl>
                                              <p:pRg st="6" end="6"/>
                                            </p:txEl>
                                          </p:spTgt>
                                        </p:tgtEl>
                                        <p:attrNameLst>
                                          <p:attrName>ppt_w</p:attrName>
                                        </p:attrNameLst>
                                      </p:cBhvr>
                                      <p:tavLst>
                                        <p:tav tm="0">
                                          <p:val>
                                            <p:fltVal val="0"/>
                                          </p:val>
                                        </p:tav>
                                        <p:tav tm="100000">
                                          <p:val>
                                            <p:strVal val="#ppt_w"/>
                                          </p:val>
                                        </p:tav>
                                      </p:tavLst>
                                    </p:anim>
                                    <p:anim calcmode="lin" valueType="num">
                                      <p:cBhvr>
                                        <p:cTn id="62" dur="500" fill="hold"/>
                                        <p:tgtEl>
                                          <p:spTgt spid="22533">
                                            <p:txEl>
                                              <p:pRg st="6" end="6"/>
                                            </p:txEl>
                                          </p:spTgt>
                                        </p:tgtEl>
                                        <p:attrNameLst>
                                          <p:attrName>ppt_h</p:attrName>
                                        </p:attrNameLst>
                                      </p:cBhvr>
                                      <p:tavLst>
                                        <p:tav tm="0">
                                          <p:val>
                                            <p:fltVal val="0"/>
                                          </p:val>
                                        </p:tav>
                                        <p:tav tm="100000">
                                          <p:val>
                                            <p:strVal val="#ppt_h"/>
                                          </p:val>
                                        </p:tav>
                                      </p:tavLst>
                                    </p:anim>
                                    <p:animEffect transition="in" filter="fade">
                                      <p:cBhvr>
                                        <p:cTn id="63" dur="500"/>
                                        <p:tgtEl>
                                          <p:spTgt spid="2253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0" grpId="0"/>
      <p:bldP spid="22532" grpId="0" build="p"/>
      <p:bldP spid="22533" grpId="0" build="p"/>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28460BD8-AE3F-4AC9-9D0B-717052AA5D3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0" name="Straight Connector 9">
              <a:extLst>
                <a:ext uri="{FF2B5EF4-FFF2-40B4-BE49-F238E27FC236}">
                  <a16:creationId xmlns:a16="http://schemas.microsoft.com/office/drawing/2014/main" id="{54420CFE-F482-466E-9E1E-C78513C0B85D}"/>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5331032B-BD21-4BDA-920C-12E358052567}"/>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2" name="Rectangle 23">
              <a:extLst>
                <a:ext uri="{FF2B5EF4-FFF2-40B4-BE49-F238E27FC236}">
                  <a16:creationId xmlns:a16="http://schemas.microsoft.com/office/drawing/2014/main" id="{E7514DA3-59E7-409E-8A3B-AD097F6E564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3" name="Rectangle 25">
              <a:extLst>
                <a:ext uri="{FF2B5EF4-FFF2-40B4-BE49-F238E27FC236}">
                  <a16:creationId xmlns:a16="http://schemas.microsoft.com/office/drawing/2014/main" id="{57B9A2A6-3BE4-4599-9364-F71C5BFD61F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 name="Isosceles Triangle 13">
              <a:extLst>
                <a:ext uri="{FF2B5EF4-FFF2-40B4-BE49-F238E27FC236}">
                  <a16:creationId xmlns:a16="http://schemas.microsoft.com/office/drawing/2014/main" id="{4FD744C6-4ED8-4BC9-BF68-6BDF701C5D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7">
              <a:extLst>
                <a:ext uri="{FF2B5EF4-FFF2-40B4-BE49-F238E27FC236}">
                  <a16:creationId xmlns:a16="http://schemas.microsoft.com/office/drawing/2014/main" id="{092C5BAD-C911-4F8F-A1C5-470268BE668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Rectangle 28">
              <a:extLst>
                <a:ext uri="{FF2B5EF4-FFF2-40B4-BE49-F238E27FC236}">
                  <a16:creationId xmlns:a16="http://schemas.microsoft.com/office/drawing/2014/main" id="{B133D0C8-4EC4-424F-8E70-0482D5B1B65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9">
              <a:extLst>
                <a:ext uri="{FF2B5EF4-FFF2-40B4-BE49-F238E27FC236}">
                  <a16:creationId xmlns:a16="http://schemas.microsoft.com/office/drawing/2014/main" id="{7B1532A0-F4B3-4DE8-B18F-740CAAD25AC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Isosceles Triangle 17">
              <a:extLst>
                <a:ext uri="{FF2B5EF4-FFF2-40B4-BE49-F238E27FC236}">
                  <a16:creationId xmlns:a16="http://schemas.microsoft.com/office/drawing/2014/main" id="{8EFDD162-BBBA-4062-8BBF-53DBA109137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Isosceles Triangle 18">
              <a:extLst>
                <a:ext uri="{FF2B5EF4-FFF2-40B4-BE49-F238E27FC236}">
                  <a16:creationId xmlns:a16="http://schemas.microsoft.com/office/drawing/2014/main" id="{DCFC9E65-3E19-4483-B952-25D29683CA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10800000">
              <a:off x="0" y="0"/>
              <a:ext cx="842596" cy="5666154"/>
            </a:xfrm>
            <a:prstGeom prst="triangle">
              <a:avLst>
                <a:gd name="adj" fmla="val 10000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21" name="Rectangle 20">
            <a:extLst>
              <a:ext uri="{FF2B5EF4-FFF2-40B4-BE49-F238E27FC236}">
                <a16:creationId xmlns:a16="http://schemas.microsoft.com/office/drawing/2014/main" id="{0ADFFC45-3DC9-4433-926F-043E879D9DF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 name="Group 22">
            <a:extLst>
              <a:ext uri="{FF2B5EF4-FFF2-40B4-BE49-F238E27FC236}">
                <a16:creationId xmlns:a16="http://schemas.microsoft.com/office/drawing/2014/main" id="{B5F26A87-0610-435F-AA13-BD658385C9D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4267230" y="-8468"/>
            <a:ext cx="4763558" cy="6866467"/>
            <a:chOff x="67175" y="-8467"/>
            <a:chExt cx="4763558" cy="6866467"/>
          </a:xfrm>
        </p:grpSpPr>
        <p:cxnSp>
          <p:nvCxnSpPr>
            <p:cNvPr id="24" name="Straight Connector 23">
              <a:extLst>
                <a:ext uri="{FF2B5EF4-FFF2-40B4-BE49-F238E27FC236}">
                  <a16:creationId xmlns:a16="http://schemas.microsoft.com/office/drawing/2014/main" id="{E6321436-5AAD-4FB6-BB0D-316D4540E82A}"/>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1448300" y="0"/>
              <a:ext cx="1219200" cy="6858000"/>
            </a:xfrm>
            <a:prstGeom prst="line">
              <a:avLst/>
            </a:prstGeom>
            <a:ln w="9525">
              <a:solidFill>
                <a:schemeClr val="accent1">
                  <a:lumMod val="75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94B0BD33-3D46-4F43-947A-825DFEF6106A}"/>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67175" y="3681413"/>
              <a:ext cx="4763558" cy="3176587"/>
            </a:xfrm>
            <a:prstGeom prst="line">
              <a:avLst/>
            </a:prstGeom>
            <a:ln w="9525">
              <a:solidFill>
                <a:schemeClr val="tx1">
                  <a:lumMod val="50000"/>
                  <a:lumOff val="50000"/>
                  <a:alpha val="80000"/>
                </a:schemeClr>
              </a:solidFill>
            </a:ln>
          </p:spPr>
          <p:style>
            <a:lnRef idx="2">
              <a:schemeClr val="accent1"/>
            </a:lnRef>
            <a:fillRef idx="0">
              <a:schemeClr val="accent1"/>
            </a:fillRef>
            <a:effectRef idx="1">
              <a:schemeClr val="accent1"/>
            </a:effectRef>
            <a:fontRef idx="minor">
              <a:schemeClr val="tx1"/>
            </a:fontRef>
          </p:style>
        </p:cxnSp>
        <p:sp>
          <p:nvSpPr>
            <p:cNvPr id="26" name="Rectangle 23">
              <a:extLst>
                <a:ext uri="{FF2B5EF4-FFF2-40B4-BE49-F238E27FC236}">
                  <a16:creationId xmlns:a16="http://schemas.microsoft.com/office/drawing/2014/main" id="{92E26C27-E1F5-47DC-9F83-469D196C55D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258764"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7" name="Rectangle 25">
              <a:extLst>
                <a:ext uri="{FF2B5EF4-FFF2-40B4-BE49-F238E27FC236}">
                  <a16:creationId xmlns:a16="http://schemas.microsoft.com/office/drawing/2014/main" id="{95F944E7-2B4E-4AE2-B4DB-846FF8AE0B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680730"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8" name="Isosceles Triangle 27">
              <a:extLst>
                <a:ext uri="{FF2B5EF4-FFF2-40B4-BE49-F238E27FC236}">
                  <a16:creationId xmlns:a16="http://schemas.microsoft.com/office/drawing/2014/main" id="{FF14952D-390F-46CC-B302-73DDD9C4160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09621"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29" name="Rectangle 27">
              <a:extLst>
                <a:ext uri="{FF2B5EF4-FFF2-40B4-BE49-F238E27FC236}">
                  <a16:creationId xmlns:a16="http://schemas.microsoft.com/office/drawing/2014/main" id="{867CDE55-B22A-40D0-882A-9452919EEC2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411788"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0" name="Isosceles Triangle 29">
              <a:extLst>
                <a:ext uri="{FF2B5EF4-FFF2-40B4-BE49-F238E27FC236}">
                  <a16:creationId xmlns:a16="http://schemas.microsoft.com/office/drawing/2014/main" id="{8C409231-C942-4808-B529-DAC32A7DB00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448954"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2" name="Rectangle 1"/>
          <p:cNvSpPr/>
          <p:nvPr/>
        </p:nvSpPr>
        <p:spPr>
          <a:xfrm>
            <a:off x="677335" y="1282701"/>
            <a:ext cx="5096060" cy="4307148"/>
          </a:xfrm>
          <a:prstGeom prst="rect">
            <a:avLst/>
          </a:prstGeom>
        </p:spPr>
        <p:txBody>
          <a:bodyPr vert="horz" lIns="91440" tIns="45720" rIns="91440" bIns="45720" rtlCol="0" anchor="ctr">
            <a:normAutofit/>
          </a:bodyPr>
          <a:lstStyle/>
          <a:p>
            <a:pPr algn="r">
              <a:spcBef>
                <a:spcPct val="0"/>
              </a:spcBef>
              <a:spcAft>
                <a:spcPts val="600"/>
              </a:spcAft>
            </a:pPr>
            <a:r>
              <a:rPr lang="en-US" sz="5400" dirty="0">
                <a:solidFill>
                  <a:schemeClr val="accent1"/>
                </a:solidFill>
                <a:latin typeface="+mj-lt"/>
                <a:ea typeface="+mj-ea"/>
                <a:cs typeface="+mj-cs"/>
              </a:rPr>
              <a:t>Module One</a:t>
            </a:r>
          </a:p>
          <a:p>
            <a:pPr algn="r">
              <a:spcBef>
                <a:spcPct val="0"/>
              </a:spcBef>
              <a:spcAft>
                <a:spcPts val="600"/>
              </a:spcAft>
            </a:pPr>
            <a:r>
              <a:rPr lang="en-US" sz="5400" dirty="0">
                <a:solidFill>
                  <a:schemeClr val="accent1"/>
                </a:solidFill>
                <a:latin typeface="+mj-lt"/>
                <a:ea typeface="+mj-ea"/>
                <a:cs typeface="+mj-cs"/>
              </a:rPr>
              <a:t>Quiz</a:t>
            </a:r>
          </a:p>
        </p:txBody>
      </p:sp>
      <p:sp>
        <p:nvSpPr>
          <p:cNvPr id="32" name="Freeform: Shape 31">
            <a:extLst>
              <a:ext uri="{FF2B5EF4-FFF2-40B4-BE49-F238E27FC236}">
                <a16:creationId xmlns:a16="http://schemas.microsoft.com/office/drawing/2014/main" id="{69370F01-B8C9-4CE4-824C-92B2792E6ED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7136497" y="-8468"/>
            <a:ext cx="5074930" cy="6866468"/>
          </a:xfrm>
          <a:custGeom>
            <a:avLst/>
            <a:gdLst>
              <a:gd name="connsiteX0" fmla="*/ 0 w 5074930"/>
              <a:gd name="connsiteY0" fmla="*/ 0 h 6858000"/>
              <a:gd name="connsiteX1" fmla="*/ 1249825 w 5074930"/>
              <a:gd name="connsiteY1" fmla="*/ 0 h 6858000"/>
              <a:gd name="connsiteX2" fmla="*/ 1249825 w 5074930"/>
              <a:gd name="connsiteY2" fmla="*/ 8457 h 6858000"/>
              <a:gd name="connsiteX3" fmla="*/ 5074930 w 5074930"/>
              <a:gd name="connsiteY3" fmla="*/ 8457 h 6858000"/>
              <a:gd name="connsiteX4" fmla="*/ 5074930 w 5074930"/>
              <a:gd name="connsiteY4" fmla="*/ 6858000 h 6858000"/>
              <a:gd name="connsiteX5" fmla="*/ 1249825 w 5074930"/>
              <a:gd name="connsiteY5" fmla="*/ 6858000 h 6858000"/>
              <a:gd name="connsiteX6" fmla="*/ 1109383 w 5074930"/>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74930" h="6858000">
                <a:moveTo>
                  <a:pt x="0" y="0"/>
                </a:moveTo>
                <a:lnTo>
                  <a:pt x="1249825" y="0"/>
                </a:lnTo>
                <a:lnTo>
                  <a:pt x="1249825" y="8457"/>
                </a:lnTo>
                <a:lnTo>
                  <a:pt x="5074930" y="8457"/>
                </a:lnTo>
                <a:lnTo>
                  <a:pt x="5074930" y="6858000"/>
                </a:lnTo>
                <a:lnTo>
                  <a:pt x="1249825" y="6858000"/>
                </a:lnTo>
                <a:lnTo>
                  <a:pt x="1109383" y="685800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50790388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3250">
        <p15:prstTrans prst="origami"/>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p:cTn id="7" dur="500" fill="hold"/>
                                        <p:tgtEl>
                                          <p:spTgt spid="2">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2">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2">
                                            <p:txEl>
                                              <p:pRg st="0" end="0"/>
                                            </p:txEl>
                                          </p:spTgt>
                                        </p:tgtEl>
                                      </p:cBhvr>
                                    </p:animEffect>
                                  </p:childTnLst>
                                </p:cTn>
                              </p:par>
                              <p:par>
                                <p:cTn id="10" presetID="53" presetClass="entr" presetSubtype="16" fill="hold" nodeType="with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p:cTn id="12" dur="500" fill="hold"/>
                                        <p:tgtEl>
                                          <p:spTgt spid="2">
                                            <p:txEl>
                                              <p:pRg st="1" end="1"/>
                                            </p:txEl>
                                          </p:spTgt>
                                        </p:tgtEl>
                                        <p:attrNameLst>
                                          <p:attrName>ppt_w</p:attrName>
                                        </p:attrNameLst>
                                      </p:cBhvr>
                                      <p:tavLst>
                                        <p:tav tm="0">
                                          <p:val>
                                            <p:fltVal val="0"/>
                                          </p:val>
                                        </p:tav>
                                        <p:tav tm="100000">
                                          <p:val>
                                            <p:strVal val="#ppt_w"/>
                                          </p:val>
                                        </p:tav>
                                      </p:tavLst>
                                    </p:anim>
                                    <p:anim calcmode="lin" valueType="num">
                                      <p:cBhvr>
                                        <p:cTn id="13" dur="500" fill="hold"/>
                                        <p:tgtEl>
                                          <p:spTgt spid="2">
                                            <p:txEl>
                                              <p:pRg st="1" end="1"/>
                                            </p:txEl>
                                          </p:spTgt>
                                        </p:tgtEl>
                                        <p:attrNameLst>
                                          <p:attrName>ppt_h</p:attrName>
                                        </p:attrNameLst>
                                      </p:cBhvr>
                                      <p:tavLst>
                                        <p:tav tm="0">
                                          <p:val>
                                            <p:fltVal val="0"/>
                                          </p:val>
                                        </p:tav>
                                        <p:tav tm="100000">
                                          <p:val>
                                            <p:strVal val="#ppt_h"/>
                                          </p:val>
                                        </p:tav>
                                      </p:tavLst>
                                    </p:anim>
                                    <p:animEffect transition="in" filter="fade">
                                      <p:cBhvr>
                                        <p:cTn id="14" dur="500"/>
                                        <p:tgtEl>
                                          <p:spTgt spid="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10BE40E3-5550-4CDD-B4FD-387C33EBF15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2" name="Straight Connector 11">
              <a:extLst>
                <a:ext uri="{FF2B5EF4-FFF2-40B4-BE49-F238E27FC236}">
                  <a16:creationId xmlns:a16="http://schemas.microsoft.com/office/drawing/2014/main" id="{71A6B738-E50C-4653-B343-B9D6A5EA2771}"/>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498768D6-B28C-40A3-B381-39306F5816D5}"/>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4" name="Rectangle 23">
              <a:extLst>
                <a:ext uri="{FF2B5EF4-FFF2-40B4-BE49-F238E27FC236}">
                  <a16:creationId xmlns:a16="http://schemas.microsoft.com/office/drawing/2014/main" id="{B27C15B9-7795-4321-AB30-DF1DEF65C19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5">
              <a:extLst>
                <a:ext uri="{FF2B5EF4-FFF2-40B4-BE49-F238E27FC236}">
                  <a16:creationId xmlns:a16="http://schemas.microsoft.com/office/drawing/2014/main" id="{578EC957-1F3F-4C00-B023-C8725C2171C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Isosceles Triangle 15">
              <a:extLst>
                <a:ext uri="{FF2B5EF4-FFF2-40B4-BE49-F238E27FC236}">
                  <a16:creationId xmlns:a16="http://schemas.microsoft.com/office/drawing/2014/main" id="{3D642632-BBD5-46D6-A91D-9B2BF68219B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7">
              <a:extLst>
                <a:ext uri="{FF2B5EF4-FFF2-40B4-BE49-F238E27FC236}">
                  <a16:creationId xmlns:a16="http://schemas.microsoft.com/office/drawing/2014/main" id="{BF9D518D-AFF5-4DE2-AEE2-0EC15479A9A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8">
              <a:extLst>
                <a:ext uri="{FF2B5EF4-FFF2-40B4-BE49-F238E27FC236}">
                  <a16:creationId xmlns:a16="http://schemas.microsoft.com/office/drawing/2014/main" id="{14EF979B-B00D-460C-BD56-7EEAFB7E0F9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9">
              <a:extLst>
                <a:ext uri="{FF2B5EF4-FFF2-40B4-BE49-F238E27FC236}">
                  <a16:creationId xmlns:a16="http://schemas.microsoft.com/office/drawing/2014/main" id="{3E40F9A1-6B82-400F-9397-26D1D36F1F0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2EF7DDF1-FF86-4CA4-B08B-8939557EBDB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Isosceles Triangle 20">
              <a:extLst>
                <a:ext uri="{FF2B5EF4-FFF2-40B4-BE49-F238E27FC236}">
                  <a16:creationId xmlns:a16="http://schemas.microsoft.com/office/drawing/2014/main" id="{6D7C1F89-72B2-4FDC-B9E2-04F52D5C504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pic>
        <p:nvPicPr>
          <p:cNvPr id="5" name="Picture 4" descr="A picture containing indoor&#10;&#10;Description automatically generated">
            <a:extLst>
              <a:ext uri="{FF2B5EF4-FFF2-40B4-BE49-F238E27FC236}">
                <a16:creationId xmlns:a16="http://schemas.microsoft.com/office/drawing/2014/main" id="{3F4F303B-5742-4A72-A606-33F1DBD7462C}"/>
              </a:ext>
            </a:extLst>
          </p:cNvPr>
          <p:cNvPicPr>
            <a:picLocks noChangeAspect="1"/>
          </p:cNvPicPr>
          <p:nvPr/>
        </p:nvPicPr>
        <p:blipFill rotWithShape="1">
          <a:blip r:embed="rId2">
            <a:extLst>
              <a:ext uri="{837473B0-CC2E-450A-ABE3-18F120FF3D39}">
                <a1611:picAttrSrcUrl xmlns:a1611="http://schemas.microsoft.com/office/drawing/2016/11/main" r:id="rId3"/>
              </a:ext>
            </a:extLst>
          </a:blip>
          <a:srcRect l="2990" r="20191"/>
          <a:stretch/>
        </p:blipFill>
        <p:spPr>
          <a:xfrm>
            <a:off x="4261312" y="-8467"/>
            <a:ext cx="7922146" cy="6858001"/>
          </a:xfrm>
          <a:custGeom>
            <a:avLst/>
            <a:gdLst/>
            <a:ahLst/>
            <a:cxnLst/>
            <a:rect l="l" t="t" r="r" b="b"/>
            <a:pathLst>
              <a:path w="7922146" h="6858001">
                <a:moveTo>
                  <a:pt x="379987" y="0"/>
                </a:moveTo>
                <a:lnTo>
                  <a:pt x="5304971" y="0"/>
                </a:lnTo>
                <a:lnTo>
                  <a:pt x="7065281" y="0"/>
                </a:lnTo>
                <a:lnTo>
                  <a:pt x="7397540" y="0"/>
                </a:lnTo>
                <a:lnTo>
                  <a:pt x="7397540" y="1"/>
                </a:lnTo>
                <a:lnTo>
                  <a:pt x="7922146" y="1"/>
                </a:lnTo>
                <a:lnTo>
                  <a:pt x="7922146" y="6858001"/>
                </a:lnTo>
                <a:lnTo>
                  <a:pt x="7065281" y="6858001"/>
                </a:lnTo>
                <a:lnTo>
                  <a:pt x="7065281" y="6858000"/>
                </a:lnTo>
                <a:lnTo>
                  <a:pt x="5932989" y="6858000"/>
                </a:lnTo>
                <a:lnTo>
                  <a:pt x="5932989" y="6858001"/>
                </a:lnTo>
                <a:lnTo>
                  <a:pt x="27809" y="6858001"/>
                </a:lnTo>
                <a:lnTo>
                  <a:pt x="1803228" y="4521201"/>
                </a:lnTo>
                <a:close/>
                <a:moveTo>
                  <a:pt x="0" y="0"/>
                </a:moveTo>
                <a:lnTo>
                  <a:pt x="379987" y="0"/>
                </a:lnTo>
                <a:lnTo>
                  <a:pt x="0" y="407"/>
                </a:lnTo>
                <a:close/>
              </a:path>
            </a:pathLst>
          </a:custGeom>
        </p:spPr>
      </p:pic>
      <p:sp>
        <p:nvSpPr>
          <p:cNvPr id="3" name="Content Placeholder 2"/>
          <p:cNvSpPr>
            <a:spLocks noGrp="1"/>
          </p:cNvSpPr>
          <p:nvPr>
            <p:ph idx="4294967295"/>
          </p:nvPr>
        </p:nvSpPr>
        <p:spPr>
          <a:xfrm>
            <a:off x="109519" y="879522"/>
            <a:ext cx="4963926" cy="5978478"/>
          </a:xfrm>
        </p:spPr>
        <p:txBody>
          <a:bodyPr vert="horz" lIns="91440" tIns="45720" rIns="91440" bIns="45720" rtlCol="0">
            <a:normAutofit/>
          </a:bodyPr>
          <a:lstStyle/>
          <a:p>
            <a:pPr marL="0" indent="0">
              <a:lnSpc>
                <a:spcPct val="90000"/>
              </a:lnSpc>
              <a:buNone/>
            </a:pPr>
            <a:r>
              <a:rPr lang="en-US" sz="2000" dirty="0">
                <a:solidFill>
                  <a:schemeClr val="accent1">
                    <a:lumMod val="75000"/>
                  </a:schemeClr>
                </a:solidFill>
              </a:rPr>
              <a:t>The strengths model is </a:t>
            </a:r>
            <a:r>
              <a:rPr lang="en-US" sz="2000" b="1" i="1" u="sng" dirty="0">
                <a:solidFill>
                  <a:schemeClr val="accent1">
                    <a:lumMod val="75000"/>
                  </a:schemeClr>
                </a:solidFill>
              </a:rPr>
              <a:t>highly effective</a:t>
            </a:r>
            <a:r>
              <a:rPr lang="en-US" sz="2000" dirty="0">
                <a:solidFill>
                  <a:schemeClr val="accent1">
                    <a:lumMod val="75000"/>
                  </a:schemeClr>
                </a:solidFill>
              </a:rPr>
              <a:t>. We will review the method of the strengths model which can be organized onto five functions. </a:t>
            </a:r>
          </a:p>
          <a:p>
            <a:pPr>
              <a:lnSpc>
                <a:spcPct val="90000"/>
              </a:lnSpc>
            </a:pPr>
            <a:endParaRPr lang="en-US" sz="2000" dirty="0">
              <a:solidFill>
                <a:schemeClr val="accent1">
                  <a:lumMod val="75000"/>
                </a:schemeClr>
              </a:solidFill>
            </a:endParaRPr>
          </a:p>
          <a:p>
            <a:pPr marL="1314450" lvl="2" indent="-514350">
              <a:lnSpc>
                <a:spcPct val="90000"/>
              </a:lnSpc>
            </a:pPr>
            <a:r>
              <a:rPr lang="en-US" sz="2000" b="1" dirty="0">
                <a:solidFill>
                  <a:schemeClr val="accent1">
                    <a:lumMod val="75000"/>
                  </a:schemeClr>
                </a:solidFill>
                <a:effectLst>
                  <a:outerShdw blurRad="38100" dist="38100" dir="2700000" algn="tl">
                    <a:srgbClr val="000000">
                      <a:alpha val="43137"/>
                    </a:srgbClr>
                  </a:outerShdw>
                </a:effectLst>
              </a:rPr>
              <a:t>Engagement and relationship</a:t>
            </a:r>
          </a:p>
          <a:p>
            <a:pPr marL="1314450" lvl="2" indent="-514350">
              <a:lnSpc>
                <a:spcPct val="90000"/>
              </a:lnSpc>
            </a:pPr>
            <a:r>
              <a:rPr lang="en-US" sz="2000" b="1" dirty="0">
                <a:solidFill>
                  <a:schemeClr val="accent1">
                    <a:lumMod val="75000"/>
                  </a:schemeClr>
                </a:solidFill>
                <a:effectLst>
                  <a:outerShdw blurRad="38100" dist="38100" dir="2700000" algn="tl">
                    <a:srgbClr val="000000">
                      <a:alpha val="43137"/>
                    </a:srgbClr>
                  </a:outerShdw>
                </a:effectLst>
              </a:rPr>
              <a:t>Strength's assessment</a:t>
            </a:r>
          </a:p>
          <a:p>
            <a:pPr marL="1314450" lvl="2" indent="-514350">
              <a:lnSpc>
                <a:spcPct val="90000"/>
              </a:lnSpc>
            </a:pPr>
            <a:r>
              <a:rPr lang="en-US" sz="2000" b="1" dirty="0">
                <a:solidFill>
                  <a:schemeClr val="accent1">
                    <a:lumMod val="75000"/>
                  </a:schemeClr>
                </a:solidFill>
                <a:effectLst>
                  <a:outerShdw blurRad="38100" dist="38100" dir="2700000" algn="tl">
                    <a:srgbClr val="000000">
                      <a:alpha val="43137"/>
                    </a:srgbClr>
                  </a:outerShdw>
                </a:effectLst>
              </a:rPr>
              <a:t>Personal planning</a:t>
            </a:r>
          </a:p>
          <a:p>
            <a:pPr marL="1314450" lvl="2" indent="-514350">
              <a:lnSpc>
                <a:spcPct val="90000"/>
              </a:lnSpc>
            </a:pPr>
            <a:r>
              <a:rPr lang="en-US" sz="2000" b="1" dirty="0">
                <a:solidFill>
                  <a:schemeClr val="accent1">
                    <a:lumMod val="75000"/>
                  </a:schemeClr>
                </a:solidFill>
                <a:effectLst>
                  <a:outerShdw blurRad="38100" dist="38100" dir="2700000" algn="tl">
                    <a:srgbClr val="000000">
                      <a:alpha val="43137"/>
                    </a:srgbClr>
                  </a:outerShdw>
                </a:effectLst>
              </a:rPr>
              <a:t>Resource acquisition</a:t>
            </a:r>
          </a:p>
          <a:p>
            <a:pPr marL="1314450" lvl="2" indent="-514350">
              <a:lnSpc>
                <a:spcPct val="90000"/>
              </a:lnSpc>
            </a:pPr>
            <a:r>
              <a:rPr lang="en-US" sz="2000" b="1" dirty="0">
                <a:solidFill>
                  <a:schemeClr val="accent1">
                    <a:lumMod val="75000"/>
                  </a:schemeClr>
                </a:solidFill>
                <a:effectLst>
                  <a:outerShdw blurRad="38100" dist="38100" dir="2700000" algn="tl">
                    <a:srgbClr val="000000">
                      <a:alpha val="43137"/>
                    </a:srgbClr>
                  </a:outerShdw>
                </a:effectLst>
              </a:rPr>
              <a:t>Collective and continuous collaboration and graduated disengagement</a:t>
            </a:r>
          </a:p>
          <a:p>
            <a:pPr>
              <a:lnSpc>
                <a:spcPct val="90000"/>
              </a:lnSpc>
            </a:pPr>
            <a:endParaRPr lang="en-US" sz="2000" dirty="0">
              <a:solidFill>
                <a:schemeClr val="accent2">
                  <a:lumMod val="50000"/>
                </a:schemeClr>
              </a:solidFill>
            </a:endParaRPr>
          </a:p>
          <a:p>
            <a:pPr marL="514350" indent="-514350">
              <a:lnSpc>
                <a:spcPct val="90000"/>
              </a:lnSpc>
            </a:pPr>
            <a:endParaRPr lang="en-US" sz="2000" dirty="0"/>
          </a:p>
          <a:p>
            <a:pPr marL="514350" indent="-514350">
              <a:lnSpc>
                <a:spcPct val="90000"/>
              </a:lnSpc>
            </a:pPr>
            <a:endParaRPr lang="en-US" sz="2000" dirty="0"/>
          </a:p>
          <a:p>
            <a:pPr marL="514350" indent="-514350">
              <a:lnSpc>
                <a:spcPct val="90000"/>
              </a:lnSpc>
            </a:pPr>
            <a:endParaRPr lang="en-US" dirty="0"/>
          </a:p>
          <a:p>
            <a:pPr marL="514350" indent="-514350">
              <a:lnSpc>
                <a:spcPct val="90000"/>
              </a:lnSpc>
            </a:pPr>
            <a:endParaRPr lang="en-US" dirty="0"/>
          </a:p>
        </p:txBody>
      </p:sp>
      <p:cxnSp>
        <p:nvCxnSpPr>
          <p:cNvPr id="23" name="Straight Connector 22">
            <a:extLst>
              <a:ext uri="{FF2B5EF4-FFF2-40B4-BE49-F238E27FC236}">
                <a16:creationId xmlns:a16="http://schemas.microsoft.com/office/drawing/2014/main" id="{64FA5DFF-7FE6-4855-84E6-DFA78EE978BD}"/>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2AFD8CBA-54A3-4363-991B-B9C631BBFA74}"/>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27" name="Rectangle 23">
            <a:extLst>
              <a:ext uri="{FF2B5EF4-FFF2-40B4-BE49-F238E27FC236}">
                <a16:creationId xmlns:a16="http://schemas.microsoft.com/office/drawing/2014/main" id="{3F088236-D655-4F88-B238-E1676235802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9" name="Rectangle 25">
            <a:extLst>
              <a:ext uri="{FF2B5EF4-FFF2-40B4-BE49-F238E27FC236}">
                <a16:creationId xmlns:a16="http://schemas.microsoft.com/office/drawing/2014/main" id="{3DAC0C92-199E-475C-9390-119A9B02727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1" name="Isosceles Triangle 24">
            <a:extLst>
              <a:ext uri="{FF2B5EF4-FFF2-40B4-BE49-F238E27FC236}">
                <a16:creationId xmlns:a16="http://schemas.microsoft.com/office/drawing/2014/main" id="{C4CFB339-0ED8-4FE2-9EF1-6D1375B8499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33" name="Rectangle 27">
            <a:extLst>
              <a:ext uri="{FF2B5EF4-FFF2-40B4-BE49-F238E27FC236}">
                <a16:creationId xmlns:a16="http://schemas.microsoft.com/office/drawing/2014/main" id="{31896C80-2069-4431-9C19-83B91373449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47000"/>
            </a:schemeClr>
          </a:solidFill>
          <a:ln>
            <a:noFill/>
          </a:ln>
          <a:effectLst/>
        </p:spPr>
        <p:style>
          <a:lnRef idx="1">
            <a:schemeClr val="accent1"/>
          </a:lnRef>
          <a:fillRef idx="3">
            <a:schemeClr val="accent1"/>
          </a:fillRef>
          <a:effectRef idx="2">
            <a:schemeClr val="accent1"/>
          </a:effectRef>
          <a:fontRef idx="minor">
            <a:schemeClr val="lt1"/>
          </a:fontRef>
        </p:style>
      </p:sp>
      <p:sp>
        <p:nvSpPr>
          <p:cNvPr id="35" name="Rectangle 28">
            <a:extLst>
              <a:ext uri="{FF2B5EF4-FFF2-40B4-BE49-F238E27FC236}">
                <a16:creationId xmlns:a16="http://schemas.microsoft.com/office/drawing/2014/main" id="{BF120A21-0841-4823-B0C4-28AEBCEF9B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7" name="Rectangle 29">
            <a:extLst>
              <a:ext uri="{FF2B5EF4-FFF2-40B4-BE49-F238E27FC236}">
                <a16:creationId xmlns:a16="http://schemas.microsoft.com/office/drawing/2014/main" id="{DBB05BAE-BBD3-4289-899F-A6851503C6B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39" name="Isosceles Triangle 29">
            <a:extLst>
              <a:ext uri="{FF2B5EF4-FFF2-40B4-BE49-F238E27FC236}">
                <a16:creationId xmlns:a16="http://schemas.microsoft.com/office/drawing/2014/main" id="{9874D11C-36F5-4BBE-A490-019A54E953B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pic>
        <p:nvPicPr>
          <p:cNvPr id="4" name="Picture 3" descr="Problem Gambling Program at ACTC — A Chance to Change"/>
          <p:cNvPicPr/>
          <p:nvPr/>
        </p:nvPicPr>
        <p:blipFill>
          <a:blip r:embed="rId4">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
        <p:nvSpPr>
          <p:cNvPr id="6" name="TextBox 5">
            <a:extLst>
              <a:ext uri="{FF2B5EF4-FFF2-40B4-BE49-F238E27FC236}">
                <a16:creationId xmlns:a16="http://schemas.microsoft.com/office/drawing/2014/main" id="{D6D0A8E0-8FDB-41BE-AEA7-56D64F1DF992}"/>
              </a:ext>
            </a:extLst>
          </p:cNvPr>
          <p:cNvSpPr txBox="1"/>
          <p:nvPr/>
        </p:nvSpPr>
        <p:spPr>
          <a:xfrm>
            <a:off x="6434041" y="-16933"/>
            <a:ext cx="2670923" cy="200055"/>
          </a:xfrm>
          <a:prstGeom prst="rect">
            <a:avLst/>
          </a:prstGeom>
          <a:solidFill>
            <a:srgbClr val="000000"/>
          </a:solidFill>
        </p:spPr>
        <p:txBody>
          <a:bodyPr wrap="none" rtlCol="0">
            <a:spAutoFit/>
          </a:bodyPr>
          <a:lstStyle/>
          <a:p>
            <a:pPr algn="r">
              <a:spcAft>
                <a:spcPts val="600"/>
              </a:spcAft>
            </a:pPr>
            <a:r>
              <a:rPr lang="en-US" sz="700" dirty="0">
                <a:solidFill>
                  <a:srgbClr val="FFFFFF"/>
                </a:solidFill>
                <a:hlinkClick r:id="rId3" tooltip="http://sitn.hms.harvard.edu/flash/2018/grip-strength-say-mental-health/">
                  <a:extLst>
                    <a:ext uri="{A12FA001-AC4F-418D-AE19-62706E023703}">
                      <ahyp:hlinkClr xmlns:ahyp="http://schemas.microsoft.com/office/drawing/2018/hyperlinkcolor" val="tx"/>
                    </a:ext>
                  </a:extLst>
                </a:hlinkClick>
              </a:rPr>
              <a:t>This Photo</a:t>
            </a:r>
            <a:r>
              <a:rPr lang="en-US" sz="700" dirty="0">
                <a:solidFill>
                  <a:srgbClr val="FFFFFF"/>
                </a:solidFill>
              </a:rPr>
              <a:t> by Unknown Author is licensed under </a:t>
            </a:r>
            <a:r>
              <a:rPr lang="en-US" sz="700" dirty="0">
                <a:solidFill>
                  <a:srgbClr val="FFFFFF"/>
                </a:solidFill>
                <a:hlinkClick r:id="rId5" tooltip="https://creativecommons.org/licenses/by-nc-sa/3.0/">
                  <a:extLst>
                    <a:ext uri="{A12FA001-AC4F-418D-AE19-62706E023703}">
                      <ahyp:hlinkClr xmlns:ahyp="http://schemas.microsoft.com/office/drawing/2018/hyperlinkcolor" val="tx"/>
                    </a:ext>
                  </a:extLst>
                </a:hlinkClick>
              </a:rPr>
              <a:t>CC BY-SA-NC</a:t>
            </a:r>
            <a:endParaRPr lang="en-US" sz="700" dirty="0">
              <a:solidFill>
                <a:srgbClr val="FFFFFF"/>
              </a:solidFill>
            </a:endParaRPr>
          </a:p>
        </p:txBody>
      </p:sp>
    </p:spTree>
    <p:extLst>
      <p:ext uri="{BB962C8B-B14F-4D97-AF65-F5344CB8AC3E}">
        <p14:creationId xmlns:p14="http://schemas.microsoft.com/office/powerpoint/2010/main" val="4011521019"/>
      </p:ext>
    </p:extLst>
  </p:cSld>
  <p:clrMapOvr>
    <a:masterClrMapping/>
  </p:clrMapOvr>
  <mc:AlternateContent xmlns:mc="http://schemas.openxmlformats.org/markup-compatibility/2006" xmlns:p14="http://schemas.microsoft.com/office/powerpoint/2010/main">
    <mc:Choice Requires="p14">
      <p:transition spd="slow">
        <p14:fla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nodeType="clickEffect">
                                  <p:stCondLst>
                                    <p:cond delay="0"/>
                                  </p:stCondLst>
                                  <p:childTnLst>
                                    <p:set>
                                      <p:cBhvr>
                                        <p:cTn id="13" dur="1" fill="hold">
                                          <p:stCondLst>
                                            <p:cond delay="0"/>
                                          </p:stCondLst>
                                        </p:cTn>
                                        <p:tgtEl>
                                          <p:spTgt spid="3">
                                            <p:txEl>
                                              <p:pRg st="2" end="2"/>
                                            </p:txEl>
                                          </p:spTgt>
                                        </p:tgtEl>
                                        <p:attrNameLst>
                                          <p:attrName>style.visibility</p:attrName>
                                        </p:attrNameLst>
                                      </p:cBhvr>
                                      <p:to>
                                        <p:strVal val="visible"/>
                                      </p:to>
                                    </p:set>
                                    <p:anim calcmode="lin" valueType="num">
                                      <p:cBhvr>
                                        <p:cTn id="14"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16" dur="500"/>
                                        <p:tgtEl>
                                          <p:spTgt spid="3">
                                            <p:txEl>
                                              <p:pRg st="2" end="2"/>
                                            </p:txEl>
                                          </p:spTgt>
                                        </p:tgtEl>
                                      </p:cBhvr>
                                    </p:animEffect>
                                  </p:childTnLst>
                                </p:cTn>
                              </p:par>
                              <p:par>
                                <p:cTn id="17" presetID="53" presetClass="entr" presetSubtype="16" fill="hold"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 calcmode="lin" valueType="num">
                                      <p:cBhvr>
                                        <p:cTn id="19"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0"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21" dur="500"/>
                                        <p:tgtEl>
                                          <p:spTgt spid="3">
                                            <p:txEl>
                                              <p:pRg st="3" end="3"/>
                                            </p:txEl>
                                          </p:spTgt>
                                        </p:tgtEl>
                                      </p:cBhvr>
                                    </p:animEffect>
                                  </p:childTnLst>
                                </p:cTn>
                              </p:par>
                              <p:par>
                                <p:cTn id="22" presetID="53" presetClass="entr" presetSubtype="16" fill="hold" nodeType="withEffect">
                                  <p:stCondLst>
                                    <p:cond delay="0"/>
                                  </p:stCondLst>
                                  <p:childTnLst>
                                    <p:set>
                                      <p:cBhvr>
                                        <p:cTn id="23" dur="1" fill="hold">
                                          <p:stCondLst>
                                            <p:cond delay="0"/>
                                          </p:stCondLst>
                                        </p:cTn>
                                        <p:tgtEl>
                                          <p:spTgt spid="3">
                                            <p:txEl>
                                              <p:pRg st="4" end="4"/>
                                            </p:txEl>
                                          </p:spTgt>
                                        </p:tgtEl>
                                        <p:attrNameLst>
                                          <p:attrName>style.visibility</p:attrName>
                                        </p:attrNameLst>
                                      </p:cBhvr>
                                      <p:to>
                                        <p:strVal val="visible"/>
                                      </p:to>
                                    </p:set>
                                    <p:anim calcmode="lin" valueType="num">
                                      <p:cBhvr>
                                        <p:cTn id="24"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25"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26" dur="500"/>
                                        <p:tgtEl>
                                          <p:spTgt spid="3">
                                            <p:txEl>
                                              <p:pRg st="4" end="4"/>
                                            </p:txEl>
                                          </p:spTgt>
                                        </p:tgtEl>
                                      </p:cBhvr>
                                    </p:animEffect>
                                  </p:childTnLst>
                                </p:cTn>
                              </p:par>
                              <p:par>
                                <p:cTn id="27" presetID="53" presetClass="entr" presetSubtype="16" fill="hold" nodeType="withEffect">
                                  <p:stCondLst>
                                    <p:cond delay="0"/>
                                  </p:stCondLst>
                                  <p:childTnLst>
                                    <p:set>
                                      <p:cBhvr>
                                        <p:cTn id="28" dur="1" fill="hold">
                                          <p:stCondLst>
                                            <p:cond delay="0"/>
                                          </p:stCondLst>
                                        </p:cTn>
                                        <p:tgtEl>
                                          <p:spTgt spid="3">
                                            <p:txEl>
                                              <p:pRg st="5" end="5"/>
                                            </p:txEl>
                                          </p:spTgt>
                                        </p:tgtEl>
                                        <p:attrNameLst>
                                          <p:attrName>style.visibility</p:attrName>
                                        </p:attrNameLst>
                                      </p:cBhvr>
                                      <p:to>
                                        <p:strVal val="visible"/>
                                      </p:to>
                                    </p:set>
                                    <p:anim calcmode="lin" valueType="num">
                                      <p:cBhvr>
                                        <p:cTn id="29" dur="500" fill="hold"/>
                                        <p:tgtEl>
                                          <p:spTgt spid="3">
                                            <p:txEl>
                                              <p:pRg st="5" end="5"/>
                                            </p:txEl>
                                          </p:spTgt>
                                        </p:tgtEl>
                                        <p:attrNameLst>
                                          <p:attrName>ppt_w</p:attrName>
                                        </p:attrNameLst>
                                      </p:cBhvr>
                                      <p:tavLst>
                                        <p:tav tm="0">
                                          <p:val>
                                            <p:fltVal val="0"/>
                                          </p:val>
                                        </p:tav>
                                        <p:tav tm="100000">
                                          <p:val>
                                            <p:strVal val="#ppt_w"/>
                                          </p:val>
                                        </p:tav>
                                      </p:tavLst>
                                    </p:anim>
                                    <p:anim calcmode="lin" valueType="num">
                                      <p:cBhvr>
                                        <p:cTn id="30" dur="500" fill="hold"/>
                                        <p:tgtEl>
                                          <p:spTgt spid="3">
                                            <p:txEl>
                                              <p:pRg st="5" end="5"/>
                                            </p:txEl>
                                          </p:spTgt>
                                        </p:tgtEl>
                                        <p:attrNameLst>
                                          <p:attrName>ppt_h</p:attrName>
                                        </p:attrNameLst>
                                      </p:cBhvr>
                                      <p:tavLst>
                                        <p:tav tm="0">
                                          <p:val>
                                            <p:fltVal val="0"/>
                                          </p:val>
                                        </p:tav>
                                        <p:tav tm="100000">
                                          <p:val>
                                            <p:strVal val="#ppt_h"/>
                                          </p:val>
                                        </p:tav>
                                      </p:tavLst>
                                    </p:anim>
                                    <p:animEffect transition="in" filter="fade">
                                      <p:cBhvr>
                                        <p:cTn id="31" dur="500"/>
                                        <p:tgtEl>
                                          <p:spTgt spid="3">
                                            <p:txEl>
                                              <p:pRg st="5" end="5"/>
                                            </p:txEl>
                                          </p:spTgt>
                                        </p:tgtEl>
                                      </p:cBhvr>
                                    </p:animEffect>
                                  </p:childTnLst>
                                </p:cTn>
                              </p:par>
                              <p:par>
                                <p:cTn id="32" presetID="53" presetClass="entr" presetSubtype="16" fill="hold" nodeType="withEffect">
                                  <p:stCondLst>
                                    <p:cond delay="0"/>
                                  </p:stCondLst>
                                  <p:childTnLst>
                                    <p:set>
                                      <p:cBhvr>
                                        <p:cTn id="33" dur="1" fill="hold">
                                          <p:stCondLst>
                                            <p:cond delay="0"/>
                                          </p:stCondLst>
                                        </p:cTn>
                                        <p:tgtEl>
                                          <p:spTgt spid="3">
                                            <p:txEl>
                                              <p:pRg st="6" end="6"/>
                                            </p:txEl>
                                          </p:spTgt>
                                        </p:tgtEl>
                                        <p:attrNameLst>
                                          <p:attrName>style.visibility</p:attrName>
                                        </p:attrNameLst>
                                      </p:cBhvr>
                                      <p:to>
                                        <p:strVal val="visible"/>
                                      </p:to>
                                    </p:set>
                                    <p:anim calcmode="lin" valueType="num">
                                      <p:cBhvr>
                                        <p:cTn id="34" dur="500" fill="hold"/>
                                        <p:tgtEl>
                                          <p:spTgt spid="3">
                                            <p:txEl>
                                              <p:pRg st="6" end="6"/>
                                            </p:txEl>
                                          </p:spTgt>
                                        </p:tgtEl>
                                        <p:attrNameLst>
                                          <p:attrName>ppt_w</p:attrName>
                                        </p:attrNameLst>
                                      </p:cBhvr>
                                      <p:tavLst>
                                        <p:tav tm="0">
                                          <p:val>
                                            <p:fltVal val="0"/>
                                          </p:val>
                                        </p:tav>
                                        <p:tav tm="100000">
                                          <p:val>
                                            <p:strVal val="#ppt_w"/>
                                          </p:val>
                                        </p:tav>
                                      </p:tavLst>
                                    </p:anim>
                                    <p:anim calcmode="lin" valueType="num">
                                      <p:cBhvr>
                                        <p:cTn id="35" dur="500" fill="hold"/>
                                        <p:tgtEl>
                                          <p:spTgt spid="3">
                                            <p:txEl>
                                              <p:pRg st="6" end="6"/>
                                            </p:txEl>
                                          </p:spTgt>
                                        </p:tgtEl>
                                        <p:attrNameLst>
                                          <p:attrName>ppt_h</p:attrName>
                                        </p:attrNameLst>
                                      </p:cBhvr>
                                      <p:tavLst>
                                        <p:tav tm="0">
                                          <p:val>
                                            <p:fltVal val="0"/>
                                          </p:val>
                                        </p:tav>
                                        <p:tav tm="100000">
                                          <p:val>
                                            <p:strVal val="#ppt_h"/>
                                          </p:val>
                                        </p:tav>
                                      </p:tavLst>
                                    </p:anim>
                                    <p:animEffect transition="in" filter="fade">
                                      <p:cBhvr>
                                        <p:cTn id="36"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09EA7EA7-74F5-4EE2-8E3D-1A10308259D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0" name="Straight Connector 9">
              <a:extLst>
                <a:ext uri="{FF2B5EF4-FFF2-40B4-BE49-F238E27FC236}">
                  <a16:creationId xmlns:a16="http://schemas.microsoft.com/office/drawing/2014/main" id="{A5CE79B5-7EE4-424D-AD14-5DEFB61B85C8}"/>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696C926F-F999-44BA-8D86-9EAB51D65010}"/>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2" name="Rectangle 23">
              <a:extLst>
                <a:ext uri="{FF2B5EF4-FFF2-40B4-BE49-F238E27FC236}">
                  <a16:creationId xmlns:a16="http://schemas.microsoft.com/office/drawing/2014/main" id="{248745E7-0AF0-48F9-8E58-2673FC5F4FD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3" name="Rectangle 25">
              <a:extLst>
                <a:ext uri="{FF2B5EF4-FFF2-40B4-BE49-F238E27FC236}">
                  <a16:creationId xmlns:a16="http://schemas.microsoft.com/office/drawing/2014/main" id="{9715E81A-D2E0-4431-9370-4E4A9ECA7F9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 name="Isosceles Triangle 13">
              <a:extLst>
                <a:ext uri="{FF2B5EF4-FFF2-40B4-BE49-F238E27FC236}">
                  <a16:creationId xmlns:a16="http://schemas.microsoft.com/office/drawing/2014/main" id="{CEDB37A9-282D-4DDB-85AD-B2090A82531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7">
              <a:extLst>
                <a:ext uri="{FF2B5EF4-FFF2-40B4-BE49-F238E27FC236}">
                  <a16:creationId xmlns:a16="http://schemas.microsoft.com/office/drawing/2014/main" id="{533D5933-7F91-4F5E-BC31-42FD0E2D8DE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Rectangle 28">
              <a:extLst>
                <a:ext uri="{FF2B5EF4-FFF2-40B4-BE49-F238E27FC236}">
                  <a16:creationId xmlns:a16="http://schemas.microsoft.com/office/drawing/2014/main" id="{37ADDF68-C9BE-46EA-83DE-2C07DD83960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9">
              <a:extLst>
                <a:ext uri="{FF2B5EF4-FFF2-40B4-BE49-F238E27FC236}">
                  <a16:creationId xmlns:a16="http://schemas.microsoft.com/office/drawing/2014/main" id="{10D67396-BABD-48A8-A892-CCB5095FA42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Isosceles Triangle 17">
              <a:extLst>
                <a:ext uri="{FF2B5EF4-FFF2-40B4-BE49-F238E27FC236}">
                  <a16:creationId xmlns:a16="http://schemas.microsoft.com/office/drawing/2014/main" id="{626DA82A-72C2-4DF6-9CF0-0D1F6B96B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Isosceles Triangle 18">
              <a:extLst>
                <a:ext uri="{FF2B5EF4-FFF2-40B4-BE49-F238E27FC236}">
                  <a16:creationId xmlns:a16="http://schemas.microsoft.com/office/drawing/2014/main" id="{8EE6DC63-4380-4BE0-A68A-8F01162BD1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cxnSp>
        <p:nvCxnSpPr>
          <p:cNvPr id="21" name="Straight Connector 20">
            <a:extLst>
              <a:ext uri="{FF2B5EF4-FFF2-40B4-BE49-F238E27FC236}">
                <a16:creationId xmlns:a16="http://schemas.microsoft.com/office/drawing/2014/main" id="{0B5F7E3B-C5F1-40E0-A491-558BAFBC112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241804" y="1460500"/>
            <a:ext cx="0" cy="3937000"/>
          </a:xfrm>
          <a:prstGeom prst="line">
            <a:avLst/>
          </a:prstGeom>
        </p:spPr>
        <p:style>
          <a:lnRef idx="1">
            <a:schemeClr val="accent1"/>
          </a:lnRef>
          <a:fillRef idx="0">
            <a:schemeClr val="accent1"/>
          </a:fillRef>
          <a:effectRef idx="0">
            <a:schemeClr val="accent1"/>
          </a:effectRef>
          <a:fontRef idx="minor">
            <a:schemeClr val="tx1"/>
          </a:fontRef>
        </p:style>
      </p:cxnSp>
      <p:sp>
        <p:nvSpPr>
          <p:cNvPr id="3" name="Content Placeholder 2"/>
          <p:cNvSpPr>
            <a:spLocks noGrp="1"/>
          </p:cNvSpPr>
          <p:nvPr>
            <p:ph idx="4294967295"/>
          </p:nvPr>
        </p:nvSpPr>
        <p:spPr>
          <a:xfrm>
            <a:off x="4580323" y="1804779"/>
            <a:ext cx="4619706" cy="5224724"/>
          </a:xfrm>
        </p:spPr>
        <p:txBody>
          <a:bodyPr vert="horz" lIns="91440" tIns="45720" rIns="91440" bIns="45720" rtlCol="0" anchor="ctr">
            <a:normAutofit/>
          </a:bodyPr>
          <a:lstStyle/>
          <a:p>
            <a:pPr marL="0" indent="0">
              <a:buNone/>
            </a:pPr>
            <a:r>
              <a:rPr lang="en-US" sz="2400" b="1" i="1" u="sng" dirty="0">
                <a:solidFill>
                  <a:schemeClr val="accent1">
                    <a:lumMod val="75000"/>
                  </a:schemeClr>
                </a:solidFill>
                <a:effectLst>
                  <a:outerShdw blurRad="38100" dist="38100" dir="2700000" algn="tl">
                    <a:srgbClr val="000000">
                      <a:alpha val="43137"/>
                    </a:srgbClr>
                  </a:outerShdw>
                </a:effectLst>
              </a:rPr>
              <a:t>Engagement and Relationship </a:t>
            </a:r>
            <a:r>
              <a:rPr lang="en-US" sz="2400" dirty="0">
                <a:solidFill>
                  <a:schemeClr val="accent1">
                    <a:lumMod val="75000"/>
                  </a:schemeClr>
                </a:solidFill>
              </a:rPr>
              <a:t> </a:t>
            </a:r>
          </a:p>
          <a:p>
            <a:pPr marL="0" indent="0"/>
            <a:endParaRPr lang="en-US" sz="2400" dirty="0">
              <a:solidFill>
                <a:schemeClr val="accent1">
                  <a:lumMod val="75000"/>
                </a:schemeClr>
              </a:solidFill>
            </a:endParaRPr>
          </a:p>
          <a:p>
            <a:pPr marL="0" indent="0">
              <a:buNone/>
            </a:pPr>
            <a:r>
              <a:rPr lang="en-US" sz="2400" dirty="0">
                <a:solidFill>
                  <a:schemeClr val="accent1">
                    <a:lumMod val="75000"/>
                  </a:schemeClr>
                </a:solidFill>
              </a:rPr>
              <a:t>The initial meetings with the person where the purpose is to create a trusting and reciprocal relationship between practitioner and the client as a basis for working together and begin the developing a collaborative helping partnership. </a:t>
            </a:r>
          </a:p>
          <a:p>
            <a:endParaRPr lang="en-US" sz="2400" dirty="0">
              <a:solidFill>
                <a:schemeClr val="accent1">
                  <a:lumMod val="75000"/>
                </a:schemeClr>
              </a:solidFill>
            </a:endParaRPr>
          </a:p>
          <a:p>
            <a:pPr marL="514350" indent="-514350"/>
            <a:endParaRPr lang="en-US" dirty="0"/>
          </a:p>
          <a:p>
            <a:pPr marL="514350" indent="-514350"/>
            <a:endParaRPr lang="en-US" dirty="0"/>
          </a:p>
          <a:p>
            <a:pPr marL="514350" indent="-514350"/>
            <a:endParaRPr lang="en-US" dirty="0"/>
          </a:p>
          <a:p>
            <a:pPr marL="514350" indent="-514350"/>
            <a:endParaRPr lang="en-US" dirty="0"/>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pic>
        <p:nvPicPr>
          <p:cNvPr id="6" name="Picture 5"/>
          <p:cNvPicPr>
            <a:picLocks noChangeAspect="1"/>
          </p:cNvPicPr>
          <p:nvPr/>
        </p:nvPicPr>
        <p:blipFill>
          <a:blip r:embed="rId3"/>
          <a:stretch>
            <a:fillRect/>
          </a:stretch>
        </p:blipFill>
        <p:spPr>
          <a:xfrm>
            <a:off x="381000" y="1295400"/>
            <a:ext cx="3676650" cy="4343400"/>
          </a:xfrm>
          <a:prstGeom prst="rect">
            <a:avLst/>
          </a:prstGeom>
        </p:spPr>
      </p:pic>
    </p:spTree>
    <p:extLst>
      <p:ext uri="{BB962C8B-B14F-4D97-AF65-F5344CB8AC3E}">
        <p14:creationId xmlns:p14="http://schemas.microsoft.com/office/powerpoint/2010/main" val="3592262032"/>
      </p:ext>
    </p:extLst>
  </p:cSld>
  <p:clrMapOvr>
    <a:masterClrMapping/>
  </p:clrMapOvr>
  <mc:AlternateContent xmlns:mc="http://schemas.openxmlformats.org/markup-compatibility/2006" xmlns:p14="http://schemas.microsoft.com/office/powerpoint/2010/main">
    <mc:Choice Requires="p14">
      <p:transition spd="slow">
        <p14:fla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3">
                                            <p:txEl>
                                              <p:pRg st="2" end="2"/>
                                            </p:txEl>
                                          </p:spTgt>
                                        </p:tgtEl>
                                        <p:attrNameLst>
                                          <p:attrName>style.visibility</p:attrName>
                                        </p:attrNameLst>
                                      </p:cBhvr>
                                      <p:to>
                                        <p:strVal val="visible"/>
                                      </p:to>
                                    </p:set>
                                    <p:anim calcmode="lin" valueType="num">
                                      <p:cBhvr>
                                        <p:cTn id="12"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13"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14"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10BE40E3-5550-4CDD-B4FD-387C33EBF15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2" name="Straight Connector 11">
              <a:extLst>
                <a:ext uri="{FF2B5EF4-FFF2-40B4-BE49-F238E27FC236}">
                  <a16:creationId xmlns:a16="http://schemas.microsoft.com/office/drawing/2014/main" id="{71A6B738-E50C-4653-B343-B9D6A5EA2771}"/>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498768D6-B28C-40A3-B381-39306F5816D5}"/>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4" name="Rectangle 23">
              <a:extLst>
                <a:ext uri="{FF2B5EF4-FFF2-40B4-BE49-F238E27FC236}">
                  <a16:creationId xmlns:a16="http://schemas.microsoft.com/office/drawing/2014/main" id="{B27C15B9-7795-4321-AB30-DF1DEF65C19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5">
              <a:extLst>
                <a:ext uri="{FF2B5EF4-FFF2-40B4-BE49-F238E27FC236}">
                  <a16:creationId xmlns:a16="http://schemas.microsoft.com/office/drawing/2014/main" id="{578EC957-1F3F-4C00-B023-C8725C2171C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Isosceles Triangle 15">
              <a:extLst>
                <a:ext uri="{FF2B5EF4-FFF2-40B4-BE49-F238E27FC236}">
                  <a16:creationId xmlns:a16="http://schemas.microsoft.com/office/drawing/2014/main" id="{3D642632-BBD5-46D6-A91D-9B2BF68219B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7">
              <a:extLst>
                <a:ext uri="{FF2B5EF4-FFF2-40B4-BE49-F238E27FC236}">
                  <a16:creationId xmlns:a16="http://schemas.microsoft.com/office/drawing/2014/main" id="{BF9D518D-AFF5-4DE2-AEE2-0EC15479A9A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8">
              <a:extLst>
                <a:ext uri="{FF2B5EF4-FFF2-40B4-BE49-F238E27FC236}">
                  <a16:creationId xmlns:a16="http://schemas.microsoft.com/office/drawing/2014/main" id="{14EF979B-B00D-460C-BD56-7EEAFB7E0F9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9">
              <a:extLst>
                <a:ext uri="{FF2B5EF4-FFF2-40B4-BE49-F238E27FC236}">
                  <a16:creationId xmlns:a16="http://schemas.microsoft.com/office/drawing/2014/main" id="{3E40F9A1-6B82-400F-9397-26D1D36F1F0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2EF7DDF1-FF86-4CA4-B08B-8939557EBDB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Isosceles Triangle 20">
              <a:extLst>
                <a:ext uri="{FF2B5EF4-FFF2-40B4-BE49-F238E27FC236}">
                  <a16:creationId xmlns:a16="http://schemas.microsoft.com/office/drawing/2014/main" id="{6D7C1F89-72B2-4FDC-B9E2-04F52D5C504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3" name="Content Placeholder 2"/>
          <p:cNvSpPr>
            <a:spLocks noGrp="1"/>
          </p:cNvSpPr>
          <p:nvPr>
            <p:ph idx="4294967295"/>
          </p:nvPr>
        </p:nvSpPr>
        <p:spPr>
          <a:xfrm>
            <a:off x="5533594" y="584637"/>
            <a:ext cx="4064439" cy="5560140"/>
          </a:xfrm>
        </p:spPr>
        <p:txBody>
          <a:bodyPr vert="horz" lIns="91440" tIns="45720" rIns="91440" bIns="45720" rtlCol="0">
            <a:normAutofit/>
          </a:bodyPr>
          <a:lstStyle/>
          <a:p>
            <a:pPr marL="0" indent="0">
              <a:lnSpc>
                <a:spcPct val="90000"/>
              </a:lnSpc>
            </a:pPr>
            <a:endParaRPr lang="en-US" dirty="0"/>
          </a:p>
          <a:p>
            <a:pPr marL="0" indent="0">
              <a:lnSpc>
                <a:spcPct val="90000"/>
              </a:lnSpc>
              <a:buNone/>
            </a:pPr>
            <a:r>
              <a:rPr lang="en-US" sz="2400" b="1" i="1" u="sng" dirty="0">
                <a:solidFill>
                  <a:schemeClr val="accent1">
                    <a:lumMod val="75000"/>
                  </a:schemeClr>
                </a:solidFill>
                <a:effectLst>
                  <a:outerShdw blurRad="38100" dist="38100" dir="2700000" algn="tl">
                    <a:srgbClr val="000000">
                      <a:alpha val="43137"/>
                    </a:srgbClr>
                  </a:outerShdw>
                </a:effectLst>
              </a:rPr>
              <a:t>Engagement and Relationship (cont.) </a:t>
            </a:r>
            <a:endParaRPr lang="en-US" sz="2400" b="1" dirty="0">
              <a:solidFill>
                <a:schemeClr val="accent1">
                  <a:lumMod val="75000"/>
                </a:schemeClr>
              </a:solidFill>
            </a:endParaRPr>
          </a:p>
          <a:p>
            <a:pPr marL="0" indent="0">
              <a:lnSpc>
                <a:spcPct val="90000"/>
              </a:lnSpc>
            </a:pPr>
            <a:endParaRPr lang="en-US" sz="2400" b="1" dirty="0">
              <a:solidFill>
                <a:schemeClr val="accent1">
                  <a:lumMod val="75000"/>
                </a:schemeClr>
              </a:solidFill>
            </a:endParaRPr>
          </a:p>
          <a:p>
            <a:pPr marL="0" indent="0">
              <a:lnSpc>
                <a:spcPct val="90000"/>
              </a:lnSpc>
            </a:pPr>
            <a:r>
              <a:rPr lang="en-US" sz="2400" dirty="0">
                <a:solidFill>
                  <a:schemeClr val="accent1">
                    <a:lumMod val="75000"/>
                  </a:schemeClr>
                </a:solidFill>
              </a:rPr>
              <a:t> The most important aspect of being a case manager is the helping relationship between you and the person you serve. </a:t>
            </a:r>
          </a:p>
          <a:p>
            <a:pPr marL="0" indent="0">
              <a:lnSpc>
                <a:spcPct val="90000"/>
              </a:lnSpc>
            </a:pPr>
            <a:endParaRPr lang="en-US" sz="2400" dirty="0">
              <a:solidFill>
                <a:schemeClr val="accent1">
                  <a:lumMod val="75000"/>
                </a:schemeClr>
              </a:solidFill>
            </a:endParaRPr>
          </a:p>
          <a:p>
            <a:pPr marL="0" indent="0">
              <a:lnSpc>
                <a:spcPct val="90000"/>
              </a:lnSpc>
            </a:pPr>
            <a:r>
              <a:rPr lang="en-US" sz="2400" dirty="0">
                <a:solidFill>
                  <a:schemeClr val="accent1">
                    <a:lumMod val="75000"/>
                  </a:schemeClr>
                </a:solidFill>
              </a:rPr>
              <a:t> We want relationships that contribute to their recovery journey rather that serve an obstacle.</a:t>
            </a:r>
          </a:p>
          <a:p>
            <a:pPr marL="514350" indent="-514350">
              <a:lnSpc>
                <a:spcPct val="90000"/>
              </a:lnSpc>
            </a:pPr>
            <a:endParaRPr lang="en-US" sz="2400" dirty="0"/>
          </a:p>
          <a:p>
            <a:pPr marL="514350" indent="-514350">
              <a:lnSpc>
                <a:spcPct val="90000"/>
              </a:lnSpc>
            </a:pPr>
            <a:endParaRPr lang="en-US" sz="2400" dirty="0"/>
          </a:p>
          <a:p>
            <a:pPr marL="514350" indent="-514350">
              <a:lnSpc>
                <a:spcPct val="90000"/>
              </a:lnSpc>
            </a:pPr>
            <a:endParaRPr lang="en-US" sz="2400" dirty="0"/>
          </a:p>
          <a:p>
            <a:pPr marL="514350" indent="-514350">
              <a:lnSpc>
                <a:spcPct val="90000"/>
              </a:lnSpc>
            </a:pPr>
            <a:endParaRPr lang="en-US" dirty="0"/>
          </a:p>
        </p:txBody>
      </p:sp>
      <p:pic>
        <p:nvPicPr>
          <p:cNvPr id="5" name="Picture 4" descr="A group of people jumping&#10;&#10;Description automatically generated with low confidence">
            <a:extLst>
              <a:ext uri="{FF2B5EF4-FFF2-40B4-BE49-F238E27FC236}">
                <a16:creationId xmlns:a16="http://schemas.microsoft.com/office/drawing/2014/main" id="{13707CE8-9AC3-4AA6-A9EB-8CD374EB357F}"/>
              </a:ext>
            </a:extLst>
          </p:cNvPr>
          <p:cNvPicPr>
            <a:picLocks noChangeAspect="1"/>
          </p:cNvPicPr>
          <p:nvPr/>
        </p:nvPicPr>
        <p:blipFill rotWithShape="1">
          <a:blip r:embed="rId2">
            <a:extLst>
              <a:ext uri="{837473B0-CC2E-450A-ABE3-18F120FF3D39}">
                <a1611:picAttrSrcUrl xmlns:a1611="http://schemas.microsoft.com/office/drawing/2016/11/main" r:id="rId3"/>
              </a:ext>
            </a:extLst>
          </a:blip>
          <a:srcRect l="18150" r="3184"/>
          <a:stretch/>
        </p:blipFill>
        <p:spPr>
          <a:xfrm>
            <a:off x="20" y="-1"/>
            <a:ext cx="5394940" cy="6858001"/>
          </a:xfrm>
          <a:custGeom>
            <a:avLst/>
            <a:gdLst/>
            <a:ahLst/>
            <a:cxnLst/>
            <a:rect l="l" t="t" r="r" b="b"/>
            <a:pathLst>
              <a:path w="5394960" h="6858000">
                <a:moveTo>
                  <a:pt x="842596" y="0"/>
                </a:moveTo>
                <a:lnTo>
                  <a:pt x="5394960" y="0"/>
                </a:lnTo>
                <a:lnTo>
                  <a:pt x="5394960" y="21851"/>
                </a:lnTo>
                <a:lnTo>
                  <a:pt x="4365943" y="6858000"/>
                </a:lnTo>
                <a:lnTo>
                  <a:pt x="0" y="6858000"/>
                </a:lnTo>
                <a:lnTo>
                  <a:pt x="0" y="5666154"/>
                </a:lnTo>
                <a:close/>
              </a:path>
            </a:pathLst>
          </a:custGeom>
        </p:spPr>
      </p:pic>
      <p:sp>
        <p:nvSpPr>
          <p:cNvPr id="23" name="Isosceles Triangle 22">
            <a:extLst>
              <a:ext uri="{FF2B5EF4-FFF2-40B4-BE49-F238E27FC236}">
                <a16:creationId xmlns:a16="http://schemas.microsoft.com/office/drawing/2014/main" id="{3BCB5F6A-9EB0-40B0-9D13-3023E9A2050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0" y="0"/>
            <a:ext cx="842596" cy="5666154"/>
          </a:xfrm>
          <a:prstGeom prst="triangle">
            <a:avLst>
              <a:gd name="adj" fmla="val 10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pic>
        <p:nvPicPr>
          <p:cNvPr id="4" name="Picture 3" descr="Problem Gambling Program at ACTC — A Chance to Change"/>
          <p:cNvPicPr/>
          <p:nvPr/>
        </p:nvPicPr>
        <p:blipFill>
          <a:blip r:embed="rId4">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4112518480"/>
      </p:ext>
    </p:extLst>
  </p:cSld>
  <p:clrMapOvr>
    <a:masterClrMapping/>
  </p:clrMapOvr>
  <mc:AlternateContent xmlns:mc="http://schemas.openxmlformats.org/markup-compatibility/2006" xmlns:p14="http://schemas.microsoft.com/office/powerpoint/2010/main">
    <mc:Choice Requires="p14">
      <p:transition spd="slow">
        <p14:fla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500"/>
                                        <p:tgtEl>
                                          <p:spTgt spid="3">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3">
                                            <p:txEl>
                                              <p:pRg st="3" end="3"/>
                                            </p:txEl>
                                          </p:spTgt>
                                        </p:tgtEl>
                                        <p:attrNameLst>
                                          <p:attrName>style.visibility</p:attrName>
                                        </p:attrNameLst>
                                      </p:cBhvr>
                                      <p:to>
                                        <p:strVal val="visible"/>
                                      </p:to>
                                    </p:set>
                                    <p:anim calcmode="lin" valueType="num">
                                      <p:cBhvr>
                                        <p:cTn id="12"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13"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14" dur="500"/>
                                        <p:tgtEl>
                                          <p:spTgt spid="3">
                                            <p:txEl>
                                              <p:pRg st="3" end="3"/>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anim calcmode="lin" valueType="num">
                                      <p:cBhvr>
                                        <p:cTn id="19" dur="500" fill="hold"/>
                                        <p:tgtEl>
                                          <p:spTgt spid="3">
                                            <p:txEl>
                                              <p:pRg st="5" end="5"/>
                                            </p:txEl>
                                          </p:spTgt>
                                        </p:tgtEl>
                                        <p:attrNameLst>
                                          <p:attrName>ppt_w</p:attrName>
                                        </p:attrNameLst>
                                      </p:cBhvr>
                                      <p:tavLst>
                                        <p:tav tm="0">
                                          <p:val>
                                            <p:fltVal val="0"/>
                                          </p:val>
                                        </p:tav>
                                        <p:tav tm="100000">
                                          <p:val>
                                            <p:strVal val="#ppt_w"/>
                                          </p:val>
                                        </p:tav>
                                      </p:tavLst>
                                    </p:anim>
                                    <p:anim calcmode="lin" valueType="num">
                                      <p:cBhvr>
                                        <p:cTn id="20" dur="500" fill="hold"/>
                                        <p:tgtEl>
                                          <p:spTgt spid="3">
                                            <p:txEl>
                                              <p:pRg st="5" end="5"/>
                                            </p:txEl>
                                          </p:spTgt>
                                        </p:tgtEl>
                                        <p:attrNameLst>
                                          <p:attrName>ppt_h</p:attrName>
                                        </p:attrNameLst>
                                      </p:cBhvr>
                                      <p:tavLst>
                                        <p:tav tm="0">
                                          <p:val>
                                            <p:fltVal val="0"/>
                                          </p:val>
                                        </p:tav>
                                        <p:tav tm="100000">
                                          <p:val>
                                            <p:strVal val="#ppt_h"/>
                                          </p:val>
                                        </p:tav>
                                      </p:tavLst>
                                    </p:anim>
                                    <p:animEffect transition="in" filter="fade">
                                      <p:cBhvr>
                                        <p:cTn id="21" dur="5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136" name="Rectangle 135">
            <a:extLst>
              <a:ext uri="{FF2B5EF4-FFF2-40B4-BE49-F238E27FC236}">
                <a16:creationId xmlns:a16="http://schemas.microsoft.com/office/drawing/2014/main" id="{655AE6B0-AC9E-4167-806F-E9DB135FC46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898" name="Rectangle 2"/>
          <p:cNvSpPr>
            <a:spLocks noGrp="1" noChangeArrowheads="1"/>
          </p:cNvSpPr>
          <p:nvPr>
            <p:ph type="title"/>
          </p:nvPr>
        </p:nvSpPr>
        <p:spPr>
          <a:xfrm>
            <a:off x="372261" y="718809"/>
            <a:ext cx="3547581" cy="4093028"/>
          </a:xfrm>
        </p:spPr>
        <p:txBody>
          <a:bodyPr anchor="ctr">
            <a:normAutofit/>
          </a:bodyPr>
          <a:lstStyle/>
          <a:p>
            <a:pPr marL="54864">
              <a:defRPr/>
            </a:pPr>
            <a:br>
              <a:rPr lang="en-US" sz="4400" dirty="0"/>
            </a:br>
            <a:r>
              <a:rPr lang="en-US" sz="4400" b="1" u="sng" dirty="0">
                <a:effectLst>
                  <a:outerShdw blurRad="38100" dist="38100" dir="2700000" algn="tl">
                    <a:srgbClr val="000000">
                      <a:alpha val="43137"/>
                    </a:srgbClr>
                  </a:outerShdw>
                </a:effectLst>
                <a:latin typeface="+mn-lt"/>
              </a:rPr>
              <a:t>Strengths Assessment </a:t>
            </a:r>
          </a:p>
        </p:txBody>
      </p:sp>
      <p:grpSp>
        <p:nvGrpSpPr>
          <p:cNvPr id="138" name="Group 137">
            <a:extLst>
              <a:ext uri="{FF2B5EF4-FFF2-40B4-BE49-F238E27FC236}">
                <a16:creationId xmlns:a16="http://schemas.microsoft.com/office/drawing/2014/main" id="{3523416A-383B-4FDC-B4C9-D8EDDFE9C0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329267" y="-8467"/>
            <a:ext cx="4766733" cy="6866467"/>
            <a:chOff x="7425267" y="-8467"/>
            <a:chExt cx="4766733" cy="6866467"/>
          </a:xfrm>
        </p:grpSpPr>
        <p:cxnSp>
          <p:nvCxnSpPr>
            <p:cNvPr id="139" name="Straight Connector 138">
              <a:extLst>
                <a:ext uri="{FF2B5EF4-FFF2-40B4-BE49-F238E27FC236}">
                  <a16:creationId xmlns:a16="http://schemas.microsoft.com/office/drawing/2014/main" id="{CB0D29D5-3F7C-4197-821B-6D60A66CC04B}"/>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rgbClr val="BFBFBF">
                  <a:alpha val="75000"/>
                </a:srgbClr>
              </a:solidFill>
            </a:ln>
          </p:spPr>
          <p:style>
            <a:lnRef idx="2">
              <a:schemeClr val="accent1"/>
            </a:lnRef>
            <a:fillRef idx="0">
              <a:schemeClr val="accent1"/>
            </a:fillRef>
            <a:effectRef idx="1">
              <a:schemeClr val="accent1"/>
            </a:effectRef>
            <a:fontRef idx="minor">
              <a:schemeClr val="tx1"/>
            </a:fontRef>
          </p:style>
        </p:cxnSp>
        <p:cxnSp>
          <p:nvCxnSpPr>
            <p:cNvPr id="140" name="Straight Connector 139">
              <a:extLst>
                <a:ext uri="{FF2B5EF4-FFF2-40B4-BE49-F238E27FC236}">
                  <a16:creationId xmlns:a16="http://schemas.microsoft.com/office/drawing/2014/main" id="{347FB49A-3541-428A-AADE-682A3C50563D}"/>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rgbClr val="BFBFBF">
                  <a:alpha val="80000"/>
                </a:srgbClr>
              </a:solidFill>
            </a:ln>
          </p:spPr>
          <p:style>
            <a:lnRef idx="2">
              <a:schemeClr val="accent1"/>
            </a:lnRef>
            <a:fillRef idx="0">
              <a:schemeClr val="accent1"/>
            </a:fillRef>
            <a:effectRef idx="1">
              <a:schemeClr val="accent1"/>
            </a:effectRef>
            <a:fontRef idx="minor">
              <a:schemeClr val="tx1"/>
            </a:fontRef>
          </p:style>
        </p:cxnSp>
        <p:sp>
          <p:nvSpPr>
            <p:cNvPr id="141" name="Rectangle 23">
              <a:extLst>
                <a:ext uri="{FF2B5EF4-FFF2-40B4-BE49-F238E27FC236}">
                  <a16:creationId xmlns:a16="http://schemas.microsoft.com/office/drawing/2014/main" id="{D96F53DC-08F1-42C6-B558-B83D54B2766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2" name="Rectangle 25">
              <a:extLst>
                <a:ext uri="{FF2B5EF4-FFF2-40B4-BE49-F238E27FC236}">
                  <a16:creationId xmlns:a16="http://schemas.microsoft.com/office/drawing/2014/main" id="{AFE48CAF-A51C-463F-A570-ED99439A5CA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3" name="Isosceles Triangle 142">
              <a:extLst>
                <a:ext uri="{FF2B5EF4-FFF2-40B4-BE49-F238E27FC236}">
                  <a16:creationId xmlns:a16="http://schemas.microsoft.com/office/drawing/2014/main" id="{01F0C48B-50FF-4351-8207-16D09604831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4" name="Rectangle 27">
              <a:extLst>
                <a:ext uri="{FF2B5EF4-FFF2-40B4-BE49-F238E27FC236}">
                  <a16:creationId xmlns:a16="http://schemas.microsoft.com/office/drawing/2014/main" id="{300384B6-5ED6-4F91-A548-B706D837513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5" name="Rectangle 28">
              <a:extLst>
                <a:ext uri="{FF2B5EF4-FFF2-40B4-BE49-F238E27FC236}">
                  <a16:creationId xmlns:a16="http://schemas.microsoft.com/office/drawing/2014/main" id="{337AFFAE-C182-463C-9459-8AB3C69D9A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6" name="Rectangle 29">
              <a:extLst>
                <a:ext uri="{FF2B5EF4-FFF2-40B4-BE49-F238E27FC236}">
                  <a16:creationId xmlns:a16="http://schemas.microsoft.com/office/drawing/2014/main" id="{510ACF17-C3F0-42BF-BDEB-D079277121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7" name="Isosceles Triangle 146">
              <a:extLst>
                <a:ext uri="{FF2B5EF4-FFF2-40B4-BE49-F238E27FC236}">
                  <a16:creationId xmlns:a16="http://schemas.microsoft.com/office/drawing/2014/main" id="{E804EFD0-B84E-476F-9FC6-6C4A42EA005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149" name="Rectangle 148">
            <a:extLst>
              <a:ext uri="{FF2B5EF4-FFF2-40B4-BE49-F238E27FC236}">
                <a16:creationId xmlns:a16="http://schemas.microsoft.com/office/drawing/2014/main" id="{87BD1F4E-A66D-4C06-86DA-8D56CA7A3B4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977719" y="0"/>
            <a:ext cx="621428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3"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graphicFrame>
        <p:nvGraphicFramePr>
          <p:cNvPr id="80900" name="Rectangle 3">
            <a:extLst>
              <a:ext uri="{FF2B5EF4-FFF2-40B4-BE49-F238E27FC236}">
                <a16:creationId xmlns:a16="http://schemas.microsoft.com/office/drawing/2014/main" id="{35D4FB26-4B06-4197-A51E-BEC699BFB392}"/>
              </a:ext>
            </a:extLst>
          </p:cNvPr>
          <p:cNvGraphicFramePr>
            <a:graphicFrameLocks noGrp="1"/>
          </p:cNvGraphicFramePr>
          <p:nvPr>
            <p:ph idx="1"/>
            <p:extLst>
              <p:ext uri="{D42A27DB-BD31-4B8C-83A1-F6EECF244321}">
                <p14:modId xmlns:p14="http://schemas.microsoft.com/office/powerpoint/2010/main" val="2600349122"/>
              </p:ext>
            </p:extLst>
          </p:nvPr>
        </p:nvGraphicFramePr>
        <p:xfrm>
          <a:off x="4916553" y="944563"/>
          <a:ext cx="6628804" cy="4979581"/>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2143303433"/>
      </p:ext>
    </p:extLst>
  </p:cSld>
  <p:clrMapOvr>
    <a:masterClrMapping/>
  </p:clrMapOvr>
  <mc:AlternateContent xmlns:mc="http://schemas.openxmlformats.org/markup-compatibility/2006" xmlns:p14="http://schemas.microsoft.com/office/powerpoint/2010/main">
    <mc:Choice Requires="p14">
      <p:transition spd="slow" advClick="0">
        <p14:flash/>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0898"/>
                                        </p:tgtEl>
                                        <p:attrNameLst>
                                          <p:attrName>style.visibility</p:attrName>
                                        </p:attrNameLst>
                                      </p:cBhvr>
                                      <p:to>
                                        <p:strVal val="visible"/>
                                      </p:to>
                                    </p:set>
                                    <p:animEffect transition="in" filter="fade">
                                      <p:cBhvr>
                                        <p:cTn id="7" dur="500"/>
                                        <p:tgtEl>
                                          <p:spTgt spid="80898"/>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80900"/>
                                        </p:tgtEl>
                                        <p:attrNameLst>
                                          <p:attrName>style.visibility</p:attrName>
                                        </p:attrNameLst>
                                      </p:cBhvr>
                                      <p:to>
                                        <p:strVal val="visible"/>
                                      </p:to>
                                    </p:set>
                                    <p:anim calcmode="lin" valueType="num">
                                      <p:cBhvr>
                                        <p:cTn id="12" dur="500" fill="hold"/>
                                        <p:tgtEl>
                                          <p:spTgt spid="80900"/>
                                        </p:tgtEl>
                                        <p:attrNameLst>
                                          <p:attrName>ppt_w</p:attrName>
                                        </p:attrNameLst>
                                      </p:cBhvr>
                                      <p:tavLst>
                                        <p:tav tm="0">
                                          <p:val>
                                            <p:fltVal val="0"/>
                                          </p:val>
                                        </p:tav>
                                        <p:tav tm="100000">
                                          <p:val>
                                            <p:strVal val="#ppt_w"/>
                                          </p:val>
                                        </p:tav>
                                      </p:tavLst>
                                    </p:anim>
                                    <p:anim calcmode="lin" valueType="num">
                                      <p:cBhvr>
                                        <p:cTn id="13" dur="500" fill="hold"/>
                                        <p:tgtEl>
                                          <p:spTgt spid="80900"/>
                                        </p:tgtEl>
                                        <p:attrNameLst>
                                          <p:attrName>ppt_h</p:attrName>
                                        </p:attrNameLst>
                                      </p:cBhvr>
                                      <p:tavLst>
                                        <p:tav tm="0">
                                          <p:val>
                                            <p:fltVal val="0"/>
                                          </p:val>
                                        </p:tav>
                                        <p:tav tm="100000">
                                          <p:val>
                                            <p:strVal val="#ppt_h"/>
                                          </p:val>
                                        </p:tav>
                                      </p:tavLst>
                                    </p:anim>
                                    <p:animEffect transition="in" filter="fade">
                                      <p:cBhvr>
                                        <p:cTn id="14" dur="500"/>
                                        <p:tgtEl>
                                          <p:spTgt spid="809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898" grpId="0"/>
      <p:bldGraphic spid="80900" grpId="0">
        <p:bldAsOne/>
      </p:bldGraphic>
    </p:bld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6" name="Group 135">
            <a:extLst>
              <a:ext uri="{FF2B5EF4-FFF2-40B4-BE49-F238E27FC236}">
                <a16:creationId xmlns:a16="http://schemas.microsoft.com/office/drawing/2014/main" id="{D920209C-E85B-4D6F-A56F-724F5ADA811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37" name="Straight Connector 136">
              <a:extLst>
                <a:ext uri="{FF2B5EF4-FFF2-40B4-BE49-F238E27FC236}">
                  <a16:creationId xmlns:a16="http://schemas.microsoft.com/office/drawing/2014/main" id="{9125522E-1DFD-4F78-912B-B922A2D39DAE}"/>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38" name="Straight Connector 137">
              <a:extLst>
                <a:ext uri="{FF2B5EF4-FFF2-40B4-BE49-F238E27FC236}">
                  <a16:creationId xmlns:a16="http://schemas.microsoft.com/office/drawing/2014/main" id="{FDA72C10-FE9D-49B3-80CB-A7EE8BCB38F9}"/>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39" name="Rectangle 23">
              <a:extLst>
                <a:ext uri="{FF2B5EF4-FFF2-40B4-BE49-F238E27FC236}">
                  <a16:creationId xmlns:a16="http://schemas.microsoft.com/office/drawing/2014/main" id="{6E7DF470-1055-45E4-AB9D-11E42EC538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0" name="Rectangle 25">
              <a:extLst>
                <a:ext uri="{FF2B5EF4-FFF2-40B4-BE49-F238E27FC236}">
                  <a16:creationId xmlns:a16="http://schemas.microsoft.com/office/drawing/2014/main" id="{6AA35CFF-3837-4B7F-B875-718AC2E14EE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1" name="Isosceles Triangle 140">
              <a:extLst>
                <a:ext uri="{FF2B5EF4-FFF2-40B4-BE49-F238E27FC236}">
                  <a16:creationId xmlns:a16="http://schemas.microsoft.com/office/drawing/2014/main" id="{62F41804-A347-47E3-8BD8-BD00CF2F644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2" name="Rectangle 27">
              <a:extLst>
                <a:ext uri="{FF2B5EF4-FFF2-40B4-BE49-F238E27FC236}">
                  <a16:creationId xmlns:a16="http://schemas.microsoft.com/office/drawing/2014/main" id="{76894B81-EE9C-4546-BCFA-DD9ED2C0ADB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3" name="Rectangle 28">
              <a:extLst>
                <a:ext uri="{FF2B5EF4-FFF2-40B4-BE49-F238E27FC236}">
                  <a16:creationId xmlns:a16="http://schemas.microsoft.com/office/drawing/2014/main" id="{3AF181D1-71AC-43D8-A6E1-D4C488D5DC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4" name="Rectangle 29">
              <a:extLst>
                <a:ext uri="{FF2B5EF4-FFF2-40B4-BE49-F238E27FC236}">
                  <a16:creationId xmlns:a16="http://schemas.microsoft.com/office/drawing/2014/main" id="{4132D661-917C-4D2D-8E37-8590B55D91F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5" name="Isosceles Triangle 144">
              <a:extLst>
                <a:ext uri="{FF2B5EF4-FFF2-40B4-BE49-F238E27FC236}">
                  <a16:creationId xmlns:a16="http://schemas.microsoft.com/office/drawing/2014/main" id="{7969643D-8B71-434D-A235-68CB241F9DC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6" name="Isosceles Triangle 145">
              <a:extLst>
                <a:ext uri="{FF2B5EF4-FFF2-40B4-BE49-F238E27FC236}">
                  <a16:creationId xmlns:a16="http://schemas.microsoft.com/office/drawing/2014/main" id="{DF15C24A-4BCF-47C0-B2FA-76A0EF3384D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148" name="Rectangle 147">
            <a:extLst>
              <a:ext uri="{FF2B5EF4-FFF2-40B4-BE49-F238E27FC236}">
                <a16:creationId xmlns:a16="http://schemas.microsoft.com/office/drawing/2014/main" id="{655AE6B0-AC9E-4167-806F-E9DB135FC46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0" name="Group 149">
            <a:extLst>
              <a:ext uri="{FF2B5EF4-FFF2-40B4-BE49-F238E27FC236}">
                <a16:creationId xmlns:a16="http://schemas.microsoft.com/office/drawing/2014/main" id="{3523416A-383B-4FDC-B4C9-D8EDDFE9C0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329267" y="-8467"/>
            <a:ext cx="4766733" cy="6866467"/>
            <a:chOff x="7425267" y="-8467"/>
            <a:chExt cx="4766733" cy="6866467"/>
          </a:xfrm>
        </p:grpSpPr>
        <p:cxnSp>
          <p:nvCxnSpPr>
            <p:cNvPr id="151" name="Straight Connector 150">
              <a:extLst>
                <a:ext uri="{FF2B5EF4-FFF2-40B4-BE49-F238E27FC236}">
                  <a16:creationId xmlns:a16="http://schemas.microsoft.com/office/drawing/2014/main" id="{CB0D29D5-3F7C-4197-821B-6D60A66CC04B}"/>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rgbClr val="BFBFBF">
                  <a:alpha val="75000"/>
                </a:srgbClr>
              </a:solidFill>
            </a:ln>
          </p:spPr>
          <p:style>
            <a:lnRef idx="2">
              <a:schemeClr val="accent1"/>
            </a:lnRef>
            <a:fillRef idx="0">
              <a:schemeClr val="accent1"/>
            </a:fillRef>
            <a:effectRef idx="1">
              <a:schemeClr val="accent1"/>
            </a:effectRef>
            <a:fontRef idx="minor">
              <a:schemeClr val="tx1"/>
            </a:fontRef>
          </p:style>
        </p:cxnSp>
        <p:cxnSp>
          <p:nvCxnSpPr>
            <p:cNvPr id="152" name="Straight Connector 151">
              <a:extLst>
                <a:ext uri="{FF2B5EF4-FFF2-40B4-BE49-F238E27FC236}">
                  <a16:creationId xmlns:a16="http://schemas.microsoft.com/office/drawing/2014/main" id="{347FB49A-3541-428A-AADE-682A3C50563D}"/>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rgbClr val="BFBFBF">
                  <a:alpha val="80000"/>
                </a:srgbClr>
              </a:solidFill>
            </a:ln>
          </p:spPr>
          <p:style>
            <a:lnRef idx="2">
              <a:schemeClr val="accent1"/>
            </a:lnRef>
            <a:fillRef idx="0">
              <a:schemeClr val="accent1"/>
            </a:fillRef>
            <a:effectRef idx="1">
              <a:schemeClr val="accent1"/>
            </a:effectRef>
            <a:fontRef idx="minor">
              <a:schemeClr val="tx1"/>
            </a:fontRef>
          </p:style>
        </p:cxnSp>
        <p:sp>
          <p:nvSpPr>
            <p:cNvPr id="153" name="Rectangle 23">
              <a:extLst>
                <a:ext uri="{FF2B5EF4-FFF2-40B4-BE49-F238E27FC236}">
                  <a16:creationId xmlns:a16="http://schemas.microsoft.com/office/drawing/2014/main" id="{D96F53DC-08F1-42C6-B558-B83D54B2766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4" name="Rectangle 25">
              <a:extLst>
                <a:ext uri="{FF2B5EF4-FFF2-40B4-BE49-F238E27FC236}">
                  <a16:creationId xmlns:a16="http://schemas.microsoft.com/office/drawing/2014/main" id="{AFE48CAF-A51C-463F-A570-ED99439A5CA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5" name="Isosceles Triangle 154">
              <a:extLst>
                <a:ext uri="{FF2B5EF4-FFF2-40B4-BE49-F238E27FC236}">
                  <a16:creationId xmlns:a16="http://schemas.microsoft.com/office/drawing/2014/main" id="{01F0C48B-50FF-4351-8207-16D09604831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6" name="Rectangle 27">
              <a:extLst>
                <a:ext uri="{FF2B5EF4-FFF2-40B4-BE49-F238E27FC236}">
                  <a16:creationId xmlns:a16="http://schemas.microsoft.com/office/drawing/2014/main" id="{300384B6-5ED6-4F91-A548-B706D837513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7" name="Rectangle 28">
              <a:extLst>
                <a:ext uri="{FF2B5EF4-FFF2-40B4-BE49-F238E27FC236}">
                  <a16:creationId xmlns:a16="http://schemas.microsoft.com/office/drawing/2014/main" id="{337AFFAE-C182-463C-9459-8AB3C69D9A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8" name="Rectangle 29">
              <a:extLst>
                <a:ext uri="{FF2B5EF4-FFF2-40B4-BE49-F238E27FC236}">
                  <a16:creationId xmlns:a16="http://schemas.microsoft.com/office/drawing/2014/main" id="{510ACF17-C3F0-42BF-BDEB-D079277121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9" name="Isosceles Triangle 158">
              <a:extLst>
                <a:ext uri="{FF2B5EF4-FFF2-40B4-BE49-F238E27FC236}">
                  <a16:creationId xmlns:a16="http://schemas.microsoft.com/office/drawing/2014/main" id="{E804EFD0-B84E-476F-9FC6-6C4A42EA005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161" name="Rectangle 160">
            <a:extLst>
              <a:ext uri="{FF2B5EF4-FFF2-40B4-BE49-F238E27FC236}">
                <a16:creationId xmlns:a16="http://schemas.microsoft.com/office/drawing/2014/main" id="{87BD1F4E-A66D-4C06-86DA-8D56CA7A3B4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977719" y="0"/>
            <a:ext cx="621428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3"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
        <p:nvSpPr>
          <p:cNvPr id="102402" name="Rectangle 2"/>
          <p:cNvSpPr>
            <a:spLocks noGrp="1" noChangeArrowheads="1"/>
          </p:cNvSpPr>
          <p:nvPr>
            <p:ph type="title" idx="4294967295"/>
          </p:nvPr>
        </p:nvSpPr>
        <p:spPr>
          <a:xfrm>
            <a:off x="-2114550" y="1231900"/>
            <a:ext cx="8229600" cy="3492500"/>
          </a:xfrm>
        </p:spPr>
        <p:txBody>
          <a:bodyPr>
            <a:noAutofit/>
          </a:bodyPr>
          <a:lstStyle/>
          <a:p>
            <a:pPr marL="54864" algn="ctr">
              <a:defRPr/>
            </a:pPr>
            <a:br>
              <a:rPr lang="en-US" dirty="0">
                <a:solidFill>
                  <a:schemeClr val="accent2">
                    <a:lumMod val="50000"/>
                  </a:schemeClr>
                </a:solidFill>
              </a:rPr>
            </a:br>
            <a:br>
              <a:rPr lang="en-US" dirty="0">
                <a:solidFill>
                  <a:schemeClr val="accent2">
                    <a:lumMod val="50000"/>
                  </a:schemeClr>
                </a:solidFill>
              </a:rPr>
            </a:br>
            <a:r>
              <a:rPr lang="en-US" b="1" u="sng" dirty="0">
                <a:solidFill>
                  <a:schemeClr val="accent2">
                    <a:lumMod val="75000"/>
                  </a:schemeClr>
                </a:solidFill>
                <a:effectLst>
                  <a:outerShdw blurRad="38100" dist="38100" dir="2700000" algn="tl">
                    <a:srgbClr val="000000">
                      <a:alpha val="43137"/>
                    </a:srgbClr>
                  </a:outerShdw>
                </a:effectLst>
              </a:rPr>
              <a:t>Strengths</a:t>
            </a:r>
            <a:br>
              <a:rPr lang="en-US" b="1" u="sng" dirty="0">
                <a:solidFill>
                  <a:schemeClr val="accent2">
                    <a:lumMod val="75000"/>
                  </a:schemeClr>
                </a:solidFill>
                <a:effectLst>
                  <a:outerShdw blurRad="38100" dist="38100" dir="2700000" algn="tl">
                    <a:srgbClr val="000000">
                      <a:alpha val="43137"/>
                    </a:srgbClr>
                  </a:outerShdw>
                </a:effectLst>
              </a:rPr>
            </a:br>
            <a:r>
              <a:rPr lang="en-US" b="1" u="sng" dirty="0">
                <a:solidFill>
                  <a:schemeClr val="accent2">
                    <a:lumMod val="75000"/>
                  </a:schemeClr>
                </a:solidFill>
                <a:effectLst>
                  <a:outerShdw blurRad="38100" dist="38100" dir="2700000" algn="tl">
                    <a:srgbClr val="000000">
                      <a:alpha val="43137"/>
                    </a:srgbClr>
                  </a:outerShdw>
                </a:effectLst>
              </a:rPr>
              <a:t> Assessment</a:t>
            </a:r>
            <a:br>
              <a:rPr lang="en-US" b="1" u="sng" dirty="0">
                <a:solidFill>
                  <a:schemeClr val="accent2">
                    <a:lumMod val="75000"/>
                  </a:schemeClr>
                </a:solidFill>
                <a:effectLst>
                  <a:outerShdw blurRad="38100" dist="38100" dir="2700000" algn="tl">
                    <a:srgbClr val="000000">
                      <a:alpha val="43137"/>
                    </a:srgbClr>
                  </a:outerShdw>
                </a:effectLst>
              </a:rPr>
            </a:br>
            <a:r>
              <a:rPr lang="en-US" b="1" u="sng" dirty="0">
                <a:solidFill>
                  <a:schemeClr val="accent2">
                    <a:lumMod val="75000"/>
                  </a:schemeClr>
                </a:solidFill>
                <a:effectLst>
                  <a:outerShdw blurRad="38100" dist="38100" dir="2700000" algn="tl">
                    <a:srgbClr val="000000">
                      <a:alpha val="43137"/>
                    </a:srgbClr>
                  </a:outerShdw>
                </a:effectLst>
              </a:rPr>
              <a:t> Process</a:t>
            </a:r>
          </a:p>
        </p:txBody>
      </p:sp>
      <p:graphicFrame>
        <p:nvGraphicFramePr>
          <p:cNvPr id="102404" name="Rectangle 3">
            <a:extLst>
              <a:ext uri="{FF2B5EF4-FFF2-40B4-BE49-F238E27FC236}">
                <a16:creationId xmlns:a16="http://schemas.microsoft.com/office/drawing/2014/main" id="{DC8B9C69-60A2-464B-BF24-98B0E3ED9A4F}"/>
              </a:ext>
            </a:extLst>
          </p:cNvPr>
          <p:cNvGraphicFramePr>
            <a:graphicFrameLocks noGrp="1"/>
          </p:cNvGraphicFramePr>
          <p:nvPr>
            <p:ph idx="4294967295"/>
            <p:extLst>
              <p:ext uri="{D42A27DB-BD31-4B8C-83A1-F6EECF244321}">
                <p14:modId xmlns:p14="http://schemas.microsoft.com/office/powerpoint/2010/main" val="259409474"/>
              </p:ext>
            </p:extLst>
          </p:nvPr>
        </p:nvGraphicFramePr>
        <p:xfrm>
          <a:off x="4916553" y="944563"/>
          <a:ext cx="6628804" cy="4979581"/>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1283341612"/>
      </p:ext>
    </p:extLst>
  </p:cSld>
  <p:clrMapOvr>
    <a:masterClrMapping/>
  </p:clrMapOvr>
  <mc:AlternateContent xmlns:mc="http://schemas.openxmlformats.org/markup-compatibility/2006" xmlns:p14="http://schemas.microsoft.com/office/powerpoint/2010/main">
    <mc:Choice Requires="p14">
      <p:transition spd="slow" advClick="0">
        <p14:flash/>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2402"/>
                                        </p:tgtEl>
                                        <p:attrNameLst>
                                          <p:attrName>style.visibility</p:attrName>
                                        </p:attrNameLst>
                                      </p:cBhvr>
                                      <p:to>
                                        <p:strVal val="visible"/>
                                      </p:to>
                                    </p:set>
                                    <p:animEffect transition="in" filter="fade">
                                      <p:cBhvr>
                                        <p:cTn id="7" dur="500"/>
                                        <p:tgtEl>
                                          <p:spTgt spid="102402"/>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102404"/>
                                        </p:tgtEl>
                                        <p:attrNameLst>
                                          <p:attrName>style.visibility</p:attrName>
                                        </p:attrNameLst>
                                      </p:cBhvr>
                                      <p:to>
                                        <p:strVal val="visible"/>
                                      </p:to>
                                    </p:set>
                                    <p:anim calcmode="lin" valueType="num">
                                      <p:cBhvr>
                                        <p:cTn id="12" dur="500" fill="hold"/>
                                        <p:tgtEl>
                                          <p:spTgt spid="102404"/>
                                        </p:tgtEl>
                                        <p:attrNameLst>
                                          <p:attrName>ppt_w</p:attrName>
                                        </p:attrNameLst>
                                      </p:cBhvr>
                                      <p:tavLst>
                                        <p:tav tm="0">
                                          <p:val>
                                            <p:fltVal val="0"/>
                                          </p:val>
                                        </p:tav>
                                        <p:tav tm="100000">
                                          <p:val>
                                            <p:strVal val="#ppt_w"/>
                                          </p:val>
                                        </p:tav>
                                      </p:tavLst>
                                    </p:anim>
                                    <p:anim calcmode="lin" valueType="num">
                                      <p:cBhvr>
                                        <p:cTn id="13" dur="500" fill="hold"/>
                                        <p:tgtEl>
                                          <p:spTgt spid="102404"/>
                                        </p:tgtEl>
                                        <p:attrNameLst>
                                          <p:attrName>ppt_h</p:attrName>
                                        </p:attrNameLst>
                                      </p:cBhvr>
                                      <p:tavLst>
                                        <p:tav tm="0">
                                          <p:val>
                                            <p:fltVal val="0"/>
                                          </p:val>
                                        </p:tav>
                                        <p:tav tm="100000">
                                          <p:val>
                                            <p:strVal val="#ppt_h"/>
                                          </p:val>
                                        </p:tav>
                                      </p:tavLst>
                                    </p:anim>
                                    <p:animEffect transition="in" filter="fade">
                                      <p:cBhvr>
                                        <p:cTn id="14" dur="500"/>
                                        <p:tgtEl>
                                          <p:spTgt spid="1024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02" grpId="0"/>
      <p:bldGraphic spid="102404" grpId="0">
        <p:bldAsOne/>
      </p:bldGraphic>
    </p:bld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73" name="Rectangle 72">
            <a:extLst>
              <a:ext uri="{FF2B5EF4-FFF2-40B4-BE49-F238E27FC236}">
                <a16:creationId xmlns:a16="http://schemas.microsoft.com/office/drawing/2014/main" id="{655AE6B0-AC9E-4167-806F-E9DB135FC46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450" name="Rectangle 2"/>
          <p:cNvSpPr>
            <a:spLocks noGrp="1" noChangeArrowheads="1"/>
          </p:cNvSpPr>
          <p:nvPr>
            <p:ph type="title"/>
          </p:nvPr>
        </p:nvSpPr>
        <p:spPr>
          <a:xfrm>
            <a:off x="283772" y="1205506"/>
            <a:ext cx="3547581" cy="4093028"/>
          </a:xfrm>
        </p:spPr>
        <p:txBody>
          <a:bodyPr anchor="ctr">
            <a:normAutofit/>
          </a:bodyPr>
          <a:lstStyle/>
          <a:p>
            <a:pPr marL="54864">
              <a:defRPr/>
            </a:pPr>
            <a:r>
              <a:rPr lang="en-US" sz="4400" b="1" dirty="0"/>
              <a:t>Thorough, Detailed </a:t>
            </a:r>
            <a:br>
              <a:rPr lang="en-US" sz="4400" b="1" dirty="0"/>
            </a:br>
            <a:r>
              <a:rPr lang="en-US" sz="4400" b="1" dirty="0"/>
              <a:t>and Specific </a:t>
            </a:r>
          </a:p>
        </p:txBody>
      </p:sp>
      <p:grpSp>
        <p:nvGrpSpPr>
          <p:cNvPr id="75" name="Group 74">
            <a:extLst>
              <a:ext uri="{FF2B5EF4-FFF2-40B4-BE49-F238E27FC236}">
                <a16:creationId xmlns:a16="http://schemas.microsoft.com/office/drawing/2014/main" id="{3523416A-383B-4FDC-B4C9-D8EDDFE9C0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329267" y="-8467"/>
            <a:ext cx="4766733" cy="6866467"/>
            <a:chOff x="7425267" y="-8467"/>
            <a:chExt cx="4766733" cy="6866467"/>
          </a:xfrm>
        </p:grpSpPr>
        <p:cxnSp>
          <p:nvCxnSpPr>
            <p:cNvPr id="76" name="Straight Connector 75">
              <a:extLst>
                <a:ext uri="{FF2B5EF4-FFF2-40B4-BE49-F238E27FC236}">
                  <a16:creationId xmlns:a16="http://schemas.microsoft.com/office/drawing/2014/main" id="{CB0D29D5-3F7C-4197-821B-6D60A66CC04B}"/>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rgbClr val="BFBFBF">
                  <a:alpha val="75000"/>
                </a:srgbClr>
              </a:solidFill>
            </a:ln>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347FB49A-3541-428A-AADE-682A3C50563D}"/>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rgbClr val="BFBFBF">
                  <a:alpha val="80000"/>
                </a:srgbClr>
              </a:solidFill>
            </a:ln>
          </p:spPr>
          <p:style>
            <a:lnRef idx="2">
              <a:schemeClr val="accent1"/>
            </a:lnRef>
            <a:fillRef idx="0">
              <a:schemeClr val="accent1"/>
            </a:fillRef>
            <a:effectRef idx="1">
              <a:schemeClr val="accent1"/>
            </a:effectRef>
            <a:fontRef idx="minor">
              <a:schemeClr val="tx1"/>
            </a:fontRef>
          </p:style>
        </p:cxnSp>
        <p:sp>
          <p:nvSpPr>
            <p:cNvPr id="78" name="Rectangle 23">
              <a:extLst>
                <a:ext uri="{FF2B5EF4-FFF2-40B4-BE49-F238E27FC236}">
                  <a16:creationId xmlns:a16="http://schemas.microsoft.com/office/drawing/2014/main" id="{D96F53DC-08F1-42C6-B558-B83D54B2766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79" name="Rectangle 25">
              <a:extLst>
                <a:ext uri="{FF2B5EF4-FFF2-40B4-BE49-F238E27FC236}">
                  <a16:creationId xmlns:a16="http://schemas.microsoft.com/office/drawing/2014/main" id="{AFE48CAF-A51C-463F-A570-ED99439A5CA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80" name="Isosceles Triangle 79">
              <a:extLst>
                <a:ext uri="{FF2B5EF4-FFF2-40B4-BE49-F238E27FC236}">
                  <a16:creationId xmlns:a16="http://schemas.microsoft.com/office/drawing/2014/main" id="{01F0C48B-50FF-4351-8207-16D09604831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81" name="Rectangle 27">
              <a:extLst>
                <a:ext uri="{FF2B5EF4-FFF2-40B4-BE49-F238E27FC236}">
                  <a16:creationId xmlns:a16="http://schemas.microsoft.com/office/drawing/2014/main" id="{300384B6-5ED6-4F91-A548-B706D837513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82" name="Rectangle 28">
              <a:extLst>
                <a:ext uri="{FF2B5EF4-FFF2-40B4-BE49-F238E27FC236}">
                  <a16:creationId xmlns:a16="http://schemas.microsoft.com/office/drawing/2014/main" id="{337AFFAE-C182-463C-9459-8AB3C69D9A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83" name="Rectangle 29">
              <a:extLst>
                <a:ext uri="{FF2B5EF4-FFF2-40B4-BE49-F238E27FC236}">
                  <a16:creationId xmlns:a16="http://schemas.microsoft.com/office/drawing/2014/main" id="{510ACF17-C3F0-42BF-BDEB-D079277121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84" name="Isosceles Triangle 83">
              <a:extLst>
                <a:ext uri="{FF2B5EF4-FFF2-40B4-BE49-F238E27FC236}">
                  <a16:creationId xmlns:a16="http://schemas.microsoft.com/office/drawing/2014/main" id="{E804EFD0-B84E-476F-9FC6-6C4A42EA005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86" name="Rectangle 85">
            <a:extLst>
              <a:ext uri="{FF2B5EF4-FFF2-40B4-BE49-F238E27FC236}">
                <a16:creationId xmlns:a16="http://schemas.microsoft.com/office/drawing/2014/main" id="{87BD1F4E-A66D-4C06-86DA-8D56CA7A3B4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977719" y="0"/>
            <a:ext cx="621428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3"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graphicFrame>
        <p:nvGraphicFramePr>
          <p:cNvPr id="104452" name="Rectangle 3">
            <a:extLst>
              <a:ext uri="{FF2B5EF4-FFF2-40B4-BE49-F238E27FC236}">
                <a16:creationId xmlns:a16="http://schemas.microsoft.com/office/drawing/2014/main" id="{3BE4A565-4A69-478C-864E-A5ACDA2CD9C4}"/>
              </a:ext>
            </a:extLst>
          </p:cNvPr>
          <p:cNvGraphicFramePr>
            <a:graphicFrameLocks noGrp="1"/>
          </p:cNvGraphicFramePr>
          <p:nvPr>
            <p:ph idx="1"/>
            <p:extLst>
              <p:ext uri="{D42A27DB-BD31-4B8C-83A1-F6EECF244321}">
                <p14:modId xmlns:p14="http://schemas.microsoft.com/office/powerpoint/2010/main" val="493952716"/>
              </p:ext>
            </p:extLst>
          </p:nvPr>
        </p:nvGraphicFramePr>
        <p:xfrm>
          <a:off x="4916553" y="944563"/>
          <a:ext cx="6628804" cy="4979581"/>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80670797"/>
      </p:ext>
    </p:extLst>
  </p:cSld>
  <p:clrMapOvr>
    <a:masterClrMapping/>
  </p:clrMapOvr>
  <mc:AlternateContent xmlns:mc="http://schemas.openxmlformats.org/markup-compatibility/2006" xmlns:p14="http://schemas.microsoft.com/office/powerpoint/2010/main">
    <mc:Choice Requires="p14">
      <p:transition spd="slow" advClick="0">
        <p14:flash/>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4450"/>
                                        </p:tgtEl>
                                        <p:attrNameLst>
                                          <p:attrName>style.visibility</p:attrName>
                                        </p:attrNameLst>
                                      </p:cBhvr>
                                      <p:to>
                                        <p:strVal val="visible"/>
                                      </p:to>
                                    </p:set>
                                    <p:animEffect transition="in" filter="fade">
                                      <p:cBhvr>
                                        <p:cTn id="7" dur="500"/>
                                        <p:tgtEl>
                                          <p:spTgt spid="104450"/>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104452"/>
                                        </p:tgtEl>
                                        <p:attrNameLst>
                                          <p:attrName>style.visibility</p:attrName>
                                        </p:attrNameLst>
                                      </p:cBhvr>
                                      <p:to>
                                        <p:strVal val="visible"/>
                                      </p:to>
                                    </p:set>
                                    <p:anim calcmode="lin" valueType="num">
                                      <p:cBhvr>
                                        <p:cTn id="12" dur="500" fill="hold"/>
                                        <p:tgtEl>
                                          <p:spTgt spid="104452"/>
                                        </p:tgtEl>
                                        <p:attrNameLst>
                                          <p:attrName>ppt_w</p:attrName>
                                        </p:attrNameLst>
                                      </p:cBhvr>
                                      <p:tavLst>
                                        <p:tav tm="0">
                                          <p:val>
                                            <p:fltVal val="0"/>
                                          </p:val>
                                        </p:tav>
                                        <p:tav tm="100000">
                                          <p:val>
                                            <p:strVal val="#ppt_w"/>
                                          </p:val>
                                        </p:tav>
                                      </p:tavLst>
                                    </p:anim>
                                    <p:anim calcmode="lin" valueType="num">
                                      <p:cBhvr>
                                        <p:cTn id="13" dur="500" fill="hold"/>
                                        <p:tgtEl>
                                          <p:spTgt spid="104452"/>
                                        </p:tgtEl>
                                        <p:attrNameLst>
                                          <p:attrName>ppt_h</p:attrName>
                                        </p:attrNameLst>
                                      </p:cBhvr>
                                      <p:tavLst>
                                        <p:tav tm="0">
                                          <p:val>
                                            <p:fltVal val="0"/>
                                          </p:val>
                                        </p:tav>
                                        <p:tav tm="100000">
                                          <p:val>
                                            <p:strVal val="#ppt_h"/>
                                          </p:val>
                                        </p:tav>
                                      </p:tavLst>
                                    </p:anim>
                                    <p:animEffect transition="in" filter="fade">
                                      <p:cBhvr>
                                        <p:cTn id="14" dur="500"/>
                                        <p:tgtEl>
                                          <p:spTgt spid="1044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450" grpId="0"/>
      <p:bldGraphic spid="104452" grpId="0">
        <p:bldAsOne/>
      </p:bldGraphic>
    </p:bld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3" name="Group 72">
            <a:extLst>
              <a:ext uri="{FF2B5EF4-FFF2-40B4-BE49-F238E27FC236}">
                <a16:creationId xmlns:a16="http://schemas.microsoft.com/office/drawing/2014/main" id="{D920209C-E85B-4D6F-A56F-724F5ADA811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74" name="Straight Connector 73">
              <a:extLst>
                <a:ext uri="{FF2B5EF4-FFF2-40B4-BE49-F238E27FC236}">
                  <a16:creationId xmlns:a16="http://schemas.microsoft.com/office/drawing/2014/main" id="{9125522E-1DFD-4F78-912B-B922A2D39DAE}"/>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75" name="Straight Connector 74">
              <a:extLst>
                <a:ext uri="{FF2B5EF4-FFF2-40B4-BE49-F238E27FC236}">
                  <a16:creationId xmlns:a16="http://schemas.microsoft.com/office/drawing/2014/main" id="{FDA72C10-FE9D-49B3-80CB-A7EE8BCB38F9}"/>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76" name="Rectangle 23">
              <a:extLst>
                <a:ext uri="{FF2B5EF4-FFF2-40B4-BE49-F238E27FC236}">
                  <a16:creationId xmlns:a16="http://schemas.microsoft.com/office/drawing/2014/main" id="{6E7DF470-1055-45E4-AB9D-11E42EC538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77" name="Rectangle 25">
              <a:extLst>
                <a:ext uri="{FF2B5EF4-FFF2-40B4-BE49-F238E27FC236}">
                  <a16:creationId xmlns:a16="http://schemas.microsoft.com/office/drawing/2014/main" id="{6AA35CFF-3837-4B7F-B875-718AC2E14EE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78" name="Isosceles Triangle 77">
              <a:extLst>
                <a:ext uri="{FF2B5EF4-FFF2-40B4-BE49-F238E27FC236}">
                  <a16:creationId xmlns:a16="http://schemas.microsoft.com/office/drawing/2014/main" id="{62F41804-A347-47E3-8BD8-BD00CF2F644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79" name="Rectangle 27">
              <a:extLst>
                <a:ext uri="{FF2B5EF4-FFF2-40B4-BE49-F238E27FC236}">
                  <a16:creationId xmlns:a16="http://schemas.microsoft.com/office/drawing/2014/main" id="{76894B81-EE9C-4546-BCFA-DD9ED2C0ADB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80" name="Rectangle 28">
              <a:extLst>
                <a:ext uri="{FF2B5EF4-FFF2-40B4-BE49-F238E27FC236}">
                  <a16:creationId xmlns:a16="http://schemas.microsoft.com/office/drawing/2014/main" id="{3AF181D1-71AC-43D8-A6E1-D4C488D5DC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81" name="Rectangle 29">
              <a:extLst>
                <a:ext uri="{FF2B5EF4-FFF2-40B4-BE49-F238E27FC236}">
                  <a16:creationId xmlns:a16="http://schemas.microsoft.com/office/drawing/2014/main" id="{4132D661-917C-4D2D-8E37-8590B55D91F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82" name="Isosceles Triangle 81">
              <a:extLst>
                <a:ext uri="{FF2B5EF4-FFF2-40B4-BE49-F238E27FC236}">
                  <a16:creationId xmlns:a16="http://schemas.microsoft.com/office/drawing/2014/main" id="{7969643D-8B71-434D-A235-68CB241F9DC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83" name="Isosceles Triangle 82">
              <a:extLst>
                <a:ext uri="{FF2B5EF4-FFF2-40B4-BE49-F238E27FC236}">
                  <a16:creationId xmlns:a16="http://schemas.microsoft.com/office/drawing/2014/main" id="{DF15C24A-4BCF-47C0-B2FA-76A0EF3384D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85" name="Rectangle 84">
            <a:extLst>
              <a:ext uri="{FF2B5EF4-FFF2-40B4-BE49-F238E27FC236}">
                <a16:creationId xmlns:a16="http://schemas.microsoft.com/office/drawing/2014/main" id="{655AE6B0-AC9E-4167-806F-E9DB135FC46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498" name="Rectangle 2"/>
          <p:cNvSpPr>
            <a:spLocks noGrp="1" noChangeArrowheads="1"/>
          </p:cNvSpPr>
          <p:nvPr>
            <p:ph type="title" idx="4294967295"/>
          </p:nvPr>
        </p:nvSpPr>
        <p:spPr>
          <a:xfrm>
            <a:off x="873707" y="1102267"/>
            <a:ext cx="3547581" cy="4093028"/>
          </a:xfrm>
        </p:spPr>
        <p:txBody>
          <a:bodyPr vert="horz" lIns="91440" tIns="45720" rIns="91440" bIns="45720" rtlCol="0" anchor="ctr">
            <a:normAutofit/>
          </a:bodyPr>
          <a:lstStyle/>
          <a:p>
            <a:pPr marL="54864">
              <a:defRPr/>
            </a:pPr>
            <a:r>
              <a:rPr lang="en-US" sz="4400" b="1" dirty="0"/>
              <a:t>Ongoing Process </a:t>
            </a:r>
          </a:p>
        </p:txBody>
      </p:sp>
      <p:grpSp>
        <p:nvGrpSpPr>
          <p:cNvPr id="87" name="Group 86">
            <a:extLst>
              <a:ext uri="{FF2B5EF4-FFF2-40B4-BE49-F238E27FC236}">
                <a16:creationId xmlns:a16="http://schemas.microsoft.com/office/drawing/2014/main" id="{3523416A-383B-4FDC-B4C9-D8EDDFE9C0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329267" y="-8467"/>
            <a:ext cx="4766733" cy="6866467"/>
            <a:chOff x="7425267" y="-8467"/>
            <a:chExt cx="4766733" cy="6866467"/>
          </a:xfrm>
        </p:grpSpPr>
        <p:cxnSp>
          <p:nvCxnSpPr>
            <p:cNvPr id="88" name="Straight Connector 87">
              <a:extLst>
                <a:ext uri="{FF2B5EF4-FFF2-40B4-BE49-F238E27FC236}">
                  <a16:creationId xmlns:a16="http://schemas.microsoft.com/office/drawing/2014/main" id="{CB0D29D5-3F7C-4197-821B-6D60A66CC04B}"/>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rgbClr val="BFBFBF">
                  <a:alpha val="75000"/>
                </a:srgbClr>
              </a:solidFill>
            </a:ln>
          </p:spPr>
          <p:style>
            <a:lnRef idx="2">
              <a:schemeClr val="accent1"/>
            </a:lnRef>
            <a:fillRef idx="0">
              <a:schemeClr val="accent1"/>
            </a:fillRef>
            <a:effectRef idx="1">
              <a:schemeClr val="accent1"/>
            </a:effectRef>
            <a:fontRef idx="minor">
              <a:schemeClr val="tx1"/>
            </a:fontRef>
          </p:style>
        </p:cxnSp>
        <p:cxnSp>
          <p:nvCxnSpPr>
            <p:cNvPr id="89" name="Straight Connector 88">
              <a:extLst>
                <a:ext uri="{FF2B5EF4-FFF2-40B4-BE49-F238E27FC236}">
                  <a16:creationId xmlns:a16="http://schemas.microsoft.com/office/drawing/2014/main" id="{347FB49A-3541-428A-AADE-682A3C50563D}"/>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rgbClr val="BFBFBF">
                  <a:alpha val="80000"/>
                </a:srgbClr>
              </a:solidFill>
            </a:ln>
          </p:spPr>
          <p:style>
            <a:lnRef idx="2">
              <a:schemeClr val="accent1"/>
            </a:lnRef>
            <a:fillRef idx="0">
              <a:schemeClr val="accent1"/>
            </a:fillRef>
            <a:effectRef idx="1">
              <a:schemeClr val="accent1"/>
            </a:effectRef>
            <a:fontRef idx="minor">
              <a:schemeClr val="tx1"/>
            </a:fontRef>
          </p:style>
        </p:cxnSp>
        <p:sp>
          <p:nvSpPr>
            <p:cNvPr id="90" name="Rectangle 23">
              <a:extLst>
                <a:ext uri="{FF2B5EF4-FFF2-40B4-BE49-F238E27FC236}">
                  <a16:creationId xmlns:a16="http://schemas.microsoft.com/office/drawing/2014/main" id="{D96F53DC-08F1-42C6-B558-B83D54B2766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91" name="Rectangle 25">
              <a:extLst>
                <a:ext uri="{FF2B5EF4-FFF2-40B4-BE49-F238E27FC236}">
                  <a16:creationId xmlns:a16="http://schemas.microsoft.com/office/drawing/2014/main" id="{AFE48CAF-A51C-463F-A570-ED99439A5CA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92" name="Isosceles Triangle 91">
              <a:extLst>
                <a:ext uri="{FF2B5EF4-FFF2-40B4-BE49-F238E27FC236}">
                  <a16:creationId xmlns:a16="http://schemas.microsoft.com/office/drawing/2014/main" id="{01F0C48B-50FF-4351-8207-16D09604831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93" name="Rectangle 27">
              <a:extLst>
                <a:ext uri="{FF2B5EF4-FFF2-40B4-BE49-F238E27FC236}">
                  <a16:creationId xmlns:a16="http://schemas.microsoft.com/office/drawing/2014/main" id="{300384B6-5ED6-4F91-A548-B706D837513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94" name="Rectangle 28">
              <a:extLst>
                <a:ext uri="{FF2B5EF4-FFF2-40B4-BE49-F238E27FC236}">
                  <a16:creationId xmlns:a16="http://schemas.microsoft.com/office/drawing/2014/main" id="{337AFFAE-C182-463C-9459-8AB3C69D9A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95" name="Rectangle 29">
              <a:extLst>
                <a:ext uri="{FF2B5EF4-FFF2-40B4-BE49-F238E27FC236}">
                  <a16:creationId xmlns:a16="http://schemas.microsoft.com/office/drawing/2014/main" id="{510ACF17-C3F0-42BF-BDEB-D079277121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96" name="Isosceles Triangle 95">
              <a:extLst>
                <a:ext uri="{FF2B5EF4-FFF2-40B4-BE49-F238E27FC236}">
                  <a16:creationId xmlns:a16="http://schemas.microsoft.com/office/drawing/2014/main" id="{E804EFD0-B84E-476F-9FC6-6C4A42EA005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98" name="Rectangle 97">
            <a:extLst>
              <a:ext uri="{FF2B5EF4-FFF2-40B4-BE49-F238E27FC236}">
                <a16:creationId xmlns:a16="http://schemas.microsoft.com/office/drawing/2014/main" id="{87BD1F4E-A66D-4C06-86DA-8D56CA7A3B4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977719" y="0"/>
            <a:ext cx="621428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3"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graphicFrame>
        <p:nvGraphicFramePr>
          <p:cNvPr id="106500" name="Rectangle 3">
            <a:extLst>
              <a:ext uri="{FF2B5EF4-FFF2-40B4-BE49-F238E27FC236}">
                <a16:creationId xmlns:a16="http://schemas.microsoft.com/office/drawing/2014/main" id="{E72E5FB2-DD6F-4847-8A12-456B013DBFAE}"/>
              </a:ext>
            </a:extLst>
          </p:cNvPr>
          <p:cNvGraphicFramePr>
            <a:graphicFrameLocks noGrp="1"/>
          </p:cNvGraphicFramePr>
          <p:nvPr>
            <p:ph idx="4294967295"/>
            <p:extLst>
              <p:ext uri="{D42A27DB-BD31-4B8C-83A1-F6EECF244321}">
                <p14:modId xmlns:p14="http://schemas.microsoft.com/office/powerpoint/2010/main" val="1709057479"/>
              </p:ext>
            </p:extLst>
          </p:nvPr>
        </p:nvGraphicFramePr>
        <p:xfrm>
          <a:off x="4916553" y="944563"/>
          <a:ext cx="6628804" cy="4979581"/>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3692307611"/>
      </p:ext>
    </p:extLst>
  </p:cSld>
  <p:clrMapOvr>
    <a:masterClrMapping/>
  </p:clrMapOvr>
  <mc:AlternateContent xmlns:mc="http://schemas.openxmlformats.org/markup-compatibility/2006" xmlns:p14="http://schemas.microsoft.com/office/powerpoint/2010/main">
    <mc:Choice Requires="p14">
      <p:transition spd="slow" advClick="0">
        <p14:flash/>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6498"/>
                                        </p:tgtEl>
                                        <p:attrNameLst>
                                          <p:attrName>style.visibility</p:attrName>
                                        </p:attrNameLst>
                                      </p:cBhvr>
                                      <p:to>
                                        <p:strVal val="visible"/>
                                      </p:to>
                                    </p:set>
                                    <p:animEffect transition="in" filter="fade">
                                      <p:cBhvr>
                                        <p:cTn id="7" dur="500"/>
                                        <p:tgtEl>
                                          <p:spTgt spid="106498"/>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106500"/>
                                        </p:tgtEl>
                                        <p:attrNameLst>
                                          <p:attrName>style.visibility</p:attrName>
                                        </p:attrNameLst>
                                      </p:cBhvr>
                                      <p:to>
                                        <p:strVal val="visible"/>
                                      </p:to>
                                    </p:set>
                                    <p:anim calcmode="lin" valueType="num">
                                      <p:cBhvr>
                                        <p:cTn id="12" dur="500" fill="hold"/>
                                        <p:tgtEl>
                                          <p:spTgt spid="106500"/>
                                        </p:tgtEl>
                                        <p:attrNameLst>
                                          <p:attrName>ppt_w</p:attrName>
                                        </p:attrNameLst>
                                      </p:cBhvr>
                                      <p:tavLst>
                                        <p:tav tm="0">
                                          <p:val>
                                            <p:fltVal val="0"/>
                                          </p:val>
                                        </p:tav>
                                        <p:tav tm="100000">
                                          <p:val>
                                            <p:strVal val="#ppt_w"/>
                                          </p:val>
                                        </p:tav>
                                      </p:tavLst>
                                    </p:anim>
                                    <p:anim calcmode="lin" valueType="num">
                                      <p:cBhvr>
                                        <p:cTn id="13" dur="500" fill="hold"/>
                                        <p:tgtEl>
                                          <p:spTgt spid="106500"/>
                                        </p:tgtEl>
                                        <p:attrNameLst>
                                          <p:attrName>ppt_h</p:attrName>
                                        </p:attrNameLst>
                                      </p:cBhvr>
                                      <p:tavLst>
                                        <p:tav tm="0">
                                          <p:val>
                                            <p:fltVal val="0"/>
                                          </p:val>
                                        </p:tav>
                                        <p:tav tm="100000">
                                          <p:val>
                                            <p:strVal val="#ppt_h"/>
                                          </p:val>
                                        </p:tav>
                                      </p:tavLst>
                                    </p:anim>
                                    <p:animEffect transition="in" filter="fade">
                                      <p:cBhvr>
                                        <p:cTn id="14" dur="500"/>
                                        <p:tgtEl>
                                          <p:spTgt spid="1065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498" grpId="0"/>
      <p:bldGraphic spid="106500" grpId="0">
        <p:bldAsOne/>
      </p:bldGraphic>
    </p:bld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5" name="Group 134">
            <a:extLst>
              <a:ext uri="{FF2B5EF4-FFF2-40B4-BE49-F238E27FC236}">
                <a16:creationId xmlns:a16="http://schemas.microsoft.com/office/drawing/2014/main" id="{10BE40E3-5550-4CDD-B4FD-387C33EBF15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36" name="Straight Connector 135">
              <a:extLst>
                <a:ext uri="{FF2B5EF4-FFF2-40B4-BE49-F238E27FC236}">
                  <a16:creationId xmlns:a16="http://schemas.microsoft.com/office/drawing/2014/main" id="{71A6B738-E50C-4653-B343-B9D6A5EA2771}"/>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37" name="Straight Connector 136">
              <a:extLst>
                <a:ext uri="{FF2B5EF4-FFF2-40B4-BE49-F238E27FC236}">
                  <a16:creationId xmlns:a16="http://schemas.microsoft.com/office/drawing/2014/main" id="{498768D6-B28C-40A3-B381-39306F5816D5}"/>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38" name="Rectangle 23">
              <a:extLst>
                <a:ext uri="{FF2B5EF4-FFF2-40B4-BE49-F238E27FC236}">
                  <a16:creationId xmlns:a16="http://schemas.microsoft.com/office/drawing/2014/main" id="{B27C15B9-7795-4321-AB30-DF1DEF65C19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39" name="Rectangle 25">
              <a:extLst>
                <a:ext uri="{FF2B5EF4-FFF2-40B4-BE49-F238E27FC236}">
                  <a16:creationId xmlns:a16="http://schemas.microsoft.com/office/drawing/2014/main" id="{578EC957-1F3F-4C00-B023-C8725C2171C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0" name="Isosceles Triangle 139">
              <a:extLst>
                <a:ext uri="{FF2B5EF4-FFF2-40B4-BE49-F238E27FC236}">
                  <a16:creationId xmlns:a16="http://schemas.microsoft.com/office/drawing/2014/main" id="{3D642632-BBD5-46D6-A91D-9B2BF68219B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1" name="Rectangle 27">
              <a:extLst>
                <a:ext uri="{FF2B5EF4-FFF2-40B4-BE49-F238E27FC236}">
                  <a16:creationId xmlns:a16="http://schemas.microsoft.com/office/drawing/2014/main" id="{BF9D518D-AFF5-4DE2-AEE2-0EC15479A9A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2" name="Rectangle 28">
              <a:extLst>
                <a:ext uri="{FF2B5EF4-FFF2-40B4-BE49-F238E27FC236}">
                  <a16:creationId xmlns:a16="http://schemas.microsoft.com/office/drawing/2014/main" id="{14EF979B-B00D-460C-BD56-7EEAFB7E0F9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3" name="Rectangle 29">
              <a:extLst>
                <a:ext uri="{FF2B5EF4-FFF2-40B4-BE49-F238E27FC236}">
                  <a16:creationId xmlns:a16="http://schemas.microsoft.com/office/drawing/2014/main" id="{3E40F9A1-6B82-400F-9397-26D1D36F1F0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4" name="Isosceles Triangle 143">
              <a:extLst>
                <a:ext uri="{FF2B5EF4-FFF2-40B4-BE49-F238E27FC236}">
                  <a16:creationId xmlns:a16="http://schemas.microsoft.com/office/drawing/2014/main" id="{2EF7DDF1-FF86-4CA4-B08B-8939557EBDB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5" name="Isosceles Triangle 144">
              <a:extLst>
                <a:ext uri="{FF2B5EF4-FFF2-40B4-BE49-F238E27FC236}">
                  <a16:creationId xmlns:a16="http://schemas.microsoft.com/office/drawing/2014/main" id="{6D7C1F89-72B2-4FDC-B9E2-04F52D5C504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108546" name="Rectangle 2"/>
          <p:cNvSpPr>
            <a:spLocks noGrp="1" noChangeArrowheads="1"/>
          </p:cNvSpPr>
          <p:nvPr>
            <p:ph type="title" idx="4294967295"/>
          </p:nvPr>
        </p:nvSpPr>
        <p:spPr>
          <a:xfrm>
            <a:off x="5197521" y="811162"/>
            <a:ext cx="3737268" cy="1320800"/>
          </a:xfrm>
        </p:spPr>
        <p:txBody>
          <a:bodyPr vert="horz" lIns="91440" tIns="45720" rIns="91440" bIns="45720" rtlCol="0" anchor="t">
            <a:normAutofit/>
          </a:bodyPr>
          <a:lstStyle/>
          <a:p>
            <a:pPr marL="54864" algn="ctr">
              <a:lnSpc>
                <a:spcPct val="90000"/>
              </a:lnSpc>
              <a:defRPr/>
            </a:pPr>
            <a:r>
              <a:rPr lang="en-US" sz="2800" dirty="0"/>
              <a:t>C</a:t>
            </a:r>
            <a:r>
              <a:rPr lang="en-US" sz="2800" b="1" dirty="0"/>
              <a:t>onversational   Manner</a:t>
            </a:r>
          </a:p>
        </p:txBody>
      </p:sp>
      <p:sp>
        <p:nvSpPr>
          <p:cNvPr id="54275" name="Rectangle 3"/>
          <p:cNvSpPr>
            <a:spLocks noGrp="1" noChangeArrowheads="1"/>
          </p:cNvSpPr>
          <p:nvPr>
            <p:ph idx="4294967295"/>
          </p:nvPr>
        </p:nvSpPr>
        <p:spPr>
          <a:xfrm>
            <a:off x="5209563" y="2160589"/>
            <a:ext cx="4064439" cy="3880773"/>
          </a:xfrm>
        </p:spPr>
        <p:txBody>
          <a:bodyPr vert="horz" lIns="91440" tIns="45720" rIns="91440" bIns="45720" rtlCol="0">
            <a:normAutofit/>
          </a:bodyPr>
          <a:lstStyle/>
          <a:p>
            <a:endParaRPr lang="en-US" altLang="en-US" dirty="0"/>
          </a:p>
          <a:p>
            <a:r>
              <a:rPr lang="en-US" altLang="en-US" sz="2200" dirty="0">
                <a:solidFill>
                  <a:schemeClr val="accent2">
                    <a:lumMod val="75000"/>
                  </a:schemeClr>
                </a:solidFill>
              </a:rPr>
              <a:t>We do not take a piece of   paper and fill out boxes. </a:t>
            </a:r>
          </a:p>
          <a:p>
            <a:r>
              <a:rPr lang="en-US" altLang="en-US" sz="2200" dirty="0">
                <a:solidFill>
                  <a:schemeClr val="accent2">
                    <a:lumMod val="75000"/>
                  </a:schemeClr>
                </a:solidFill>
              </a:rPr>
              <a:t>Information should be obtained out of the flow of natural conversation with people.</a:t>
            </a:r>
          </a:p>
          <a:p>
            <a:r>
              <a:rPr lang="en-US" altLang="en-US" sz="2200" dirty="0">
                <a:solidFill>
                  <a:schemeClr val="accent2">
                    <a:lumMod val="75000"/>
                  </a:schemeClr>
                </a:solidFill>
              </a:rPr>
              <a:t>Pay attention to a person’s words and nonverbal ques </a:t>
            </a:r>
          </a:p>
          <a:p>
            <a:pPr marL="457200" lvl="1" indent="0">
              <a:buNone/>
            </a:pPr>
            <a:endParaRPr lang="en-US" altLang="en-US" sz="2200" dirty="0">
              <a:solidFill>
                <a:schemeClr val="accent2">
                  <a:lumMod val="50000"/>
                </a:schemeClr>
              </a:solidFill>
            </a:endParaRPr>
          </a:p>
        </p:txBody>
      </p:sp>
      <p:pic>
        <p:nvPicPr>
          <p:cNvPr id="3" name="Picture 2" descr="Logo, icon&#10;&#10;Description automatically generated">
            <a:extLst>
              <a:ext uri="{FF2B5EF4-FFF2-40B4-BE49-F238E27FC236}">
                <a16:creationId xmlns:a16="http://schemas.microsoft.com/office/drawing/2014/main" id="{6114C2DE-D919-4EC2-B7F6-736BB615A36C}"/>
              </a:ext>
            </a:extLst>
          </p:cNvPr>
          <p:cNvPicPr>
            <a:picLocks noChangeAspect="1"/>
          </p:cNvPicPr>
          <p:nvPr/>
        </p:nvPicPr>
        <p:blipFill rotWithShape="1">
          <a:blip r:embed="rId3">
            <a:extLst>
              <a:ext uri="{837473B0-CC2E-450A-ABE3-18F120FF3D39}">
                <a1611:picAttrSrcUrl xmlns:a1611="http://schemas.microsoft.com/office/drawing/2016/11/main" r:id="rId4"/>
              </a:ext>
            </a:extLst>
          </a:blip>
          <a:srcRect l="10515" r="11016"/>
          <a:stretch/>
        </p:blipFill>
        <p:spPr>
          <a:xfrm>
            <a:off x="20" y="-1"/>
            <a:ext cx="5394940" cy="6858001"/>
          </a:xfrm>
          <a:custGeom>
            <a:avLst/>
            <a:gdLst/>
            <a:ahLst/>
            <a:cxnLst/>
            <a:rect l="l" t="t" r="r" b="b"/>
            <a:pathLst>
              <a:path w="5394960" h="6858000">
                <a:moveTo>
                  <a:pt x="842596" y="0"/>
                </a:moveTo>
                <a:lnTo>
                  <a:pt x="5394960" y="0"/>
                </a:lnTo>
                <a:lnTo>
                  <a:pt x="5394960" y="21851"/>
                </a:lnTo>
                <a:lnTo>
                  <a:pt x="4365943" y="6858000"/>
                </a:lnTo>
                <a:lnTo>
                  <a:pt x="0" y="6858000"/>
                </a:lnTo>
                <a:lnTo>
                  <a:pt x="0" y="5666154"/>
                </a:lnTo>
                <a:close/>
              </a:path>
            </a:pathLst>
          </a:custGeom>
        </p:spPr>
      </p:pic>
      <p:sp>
        <p:nvSpPr>
          <p:cNvPr id="147" name="Isosceles Triangle 146">
            <a:extLst>
              <a:ext uri="{FF2B5EF4-FFF2-40B4-BE49-F238E27FC236}">
                <a16:creationId xmlns:a16="http://schemas.microsoft.com/office/drawing/2014/main" id="{3BCB5F6A-9EB0-40B0-9D13-3023E9A2050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0" y="0"/>
            <a:ext cx="842596" cy="5666154"/>
          </a:xfrm>
          <a:prstGeom prst="triangle">
            <a:avLst>
              <a:gd name="adj" fmla="val 10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pic>
        <p:nvPicPr>
          <p:cNvPr id="4" name="Picture 3" descr="Problem Gambling Program at ACTC — A Chance to Change"/>
          <p:cNvPicPr/>
          <p:nvPr/>
        </p:nvPicPr>
        <p:blipFill>
          <a:blip r:embed="rId5">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240767910"/>
      </p:ext>
    </p:extLst>
  </p:cSld>
  <p:clrMapOvr>
    <a:masterClrMapping/>
  </p:clrMapOvr>
  <mc:AlternateContent xmlns:mc="http://schemas.openxmlformats.org/markup-compatibility/2006" xmlns:p14="http://schemas.microsoft.com/office/powerpoint/2010/main">
    <mc:Choice Requires="p14">
      <p:transition spd="slow" advClick="0">
        <p14:flash/>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8546"/>
                                        </p:tgtEl>
                                        <p:attrNameLst>
                                          <p:attrName>style.visibility</p:attrName>
                                        </p:attrNameLst>
                                      </p:cBhvr>
                                      <p:to>
                                        <p:strVal val="visible"/>
                                      </p:to>
                                    </p:set>
                                    <p:animEffect transition="in" filter="fade">
                                      <p:cBhvr>
                                        <p:cTn id="7" dur="500"/>
                                        <p:tgtEl>
                                          <p:spTgt spid="108546"/>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54275">
                                            <p:txEl>
                                              <p:pRg st="1" end="1"/>
                                            </p:txEl>
                                          </p:spTgt>
                                        </p:tgtEl>
                                        <p:attrNameLst>
                                          <p:attrName>style.visibility</p:attrName>
                                        </p:attrNameLst>
                                      </p:cBhvr>
                                      <p:to>
                                        <p:strVal val="visible"/>
                                      </p:to>
                                    </p:set>
                                    <p:anim calcmode="lin" valueType="num">
                                      <p:cBhvr>
                                        <p:cTn id="12" dur="500" fill="hold"/>
                                        <p:tgtEl>
                                          <p:spTgt spid="54275">
                                            <p:txEl>
                                              <p:pRg st="1" end="1"/>
                                            </p:txEl>
                                          </p:spTgt>
                                        </p:tgtEl>
                                        <p:attrNameLst>
                                          <p:attrName>ppt_w</p:attrName>
                                        </p:attrNameLst>
                                      </p:cBhvr>
                                      <p:tavLst>
                                        <p:tav tm="0">
                                          <p:val>
                                            <p:fltVal val="0"/>
                                          </p:val>
                                        </p:tav>
                                        <p:tav tm="100000">
                                          <p:val>
                                            <p:strVal val="#ppt_w"/>
                                          </p:val>
                                        </p:tav>
                                      </p:tavLst>
                                    </p:anim>
                                    <p:anim calcmode="lin" valueType="num">
                                      <p:cBhvr>
                                        <p:cTn id="13" dur="500" fill="hold"/>
                                        <p:tgtEl>
                                          <p:spTgt spid="54275">
                                            <p:txEl>
                                              <p:pRg st="1" end="1"/>
                                            </p:txEl>
                                          </p:spTgt>
                                        </p:tgtEl>
                                        <p:attrNameLst>
                                          <p:attrName>ppt_h</p:attrName>
                                        </p:attrNameLst>
                                      </p:cBhvr>
                                      <p:tavLst>
                                        <p:tav tm="0">
                                          <p:val>
                                            <p:fltVal val="0"/>
                                          </p:val>
                                        </p:tav>
                                        <p:tav tm="100000">
                                          <p:val>
                                            <p:strVal val="#ppt_h"/>
                                          </p:val>
                                        </p:tav>
                                      </p:tavLst>
                                    </p:anim>
                                    <p:animEffect transition="in" filter="fade">
                                      <p:cBhvr>
                                        <p:cTn id="14" dur="500"/>
                                        <p:tgtEl>
                                          <p:spTgt spid="54275">
                                            <p:txEl>
                                              <p:pRg st="1" end="1"/>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54275">
                                            <p:txEl>
                                              <p:pRg st="2" end="2"/>
                                            </p:txEl>
                                          </p:spTgt>
                                        </p:tgtEl>
                                        <p:attrNameLst>
                                          <p:attrName>style.visibility</p:attrName>
                                        </p:attrNameLst>
                                      </p:cBhvr>
                                      <p:to>
                                        <p:strVal val="visible"/>
                                      </p:to>
                                    </p:set>
                                    <p:anim calcmode="lin" valueType="num">
                                      <p:cBhvr>
                                        <p:cTn id="19" dur="500" fill="hold"/>
                                        <p:tgtEl>
                                          <p:spTgt spid="54275">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54275">
                                            <p:txEl>
                                              <p:pRg st="2" end="2"/>
                                            </p:txEl>
                                          </p:spTgt>
                                        </p:tgtEl>
                                        <p:attrNameLst>
                                          <p:attrName>ppt_h</p:attrName>
                                        </p:attrNameLst>
                                      </p:cBhvr>
                                      <p:tavLst>
                                        <p:tav tm="0">
                                          <p:val>
                                            <p:fltVal val="0"/>
                                          </p:val>
                                        </p:tav>
                                        <p:tav tm="100000">
                                          <p:val>
                                            <p:strVal val="#ppt_h"/>
                                          </p:val>
                                        </p:tav>
                                      </p:tavLst>
                                    </p:anim>
                                    <p:animEffect transition="in" filter="fade">
                                      <p:cBhvr>
                                        <p:cTn id="21" dur="500"/>
                                        <p:tgtEl>
                                          <p:spTgt spid="54275">
                                            <p:txEl>
                                              <p:pRg st="2" end="2"/>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53" presetClass="entr" presetSubtype="16" fill="hold" grpId="0" nodeType="clickEffect">
                                  <p:stCondLst>
                                    <p:cond delay="0"/>
                                  </p:stCondLst>
                                  <p:childTnLst>
                                    <p:set>
                                      <p:cBhvr>
                                        <p:cTn id="25" dur="1" fill="hold">
                                          <p:stCondLst>
                                            <p:cond delay="0"/>
                                          </p:stCondLst>
                                        </p:cTn>
                                        <p:tgtEl>
                                          <p:spTgt spid="54275">
                                            <p:txEl>
                                              <p:pRg st="3" end="3"/>
                                            </p:txEl>
                                          </p:spTgt>
                                        </p:tgtEl>
                                        <p:attrNameLst>
                                          <p:attrName>style.visibility</p:attrName>
                                        </p:attrNameLst>
                                      </p:cBhvr>
                                      <p:to>
                                        <p:strVal val="visible"/>
                                      </p:to>
                                    </p:set>
                                    <p:anim calcmode="lin" valueType="num">
                                      <p:cBhvr>
                                        <p:cTn id="26" dur="500" fill="hold"/>
                                        <p:tgtEl>
                                          <p:spTgt spid="54275">
                                            <p:txEl>
                                              <p:pRg st="3" end="3"/>
                                            </p:txEl>
                                          </p:spTgt>
                                        </p:tgtEl>
                                        <p:attrNameLst>
                                          <p:attrName>ppt_w</p:attrName>
                                        </p:attrNameLst>
                                      </p:cBhvr>
                                      <p:tavLst>
                                        <p:tav tm="0">
                                          <p:val>
                                            <p:fltVal val="0"/>
                                          </p:val>
                                        </p:tav>
                                        <p:tav tm="100000">
                                          <p:val>
                                            <p:strVal val="#ppt_w"/>
                                          </p:val>
                                        </p:tav>
                                      </p:tavLst>
                                    </p:anim>
                                    <p:anim calcmode="lin" valueType="num">
                                      <p:cBhvr>
                                        <p:cTn id="27" dur="500" fill="hold"/>
                                        <p:tgtEl>
                                          <p:spTgt spid="54275">
                                            <p:txEl>
                                              <p:pRg st="3" end="3"/>
                                            </p:txEl>
                                          </p:spTgt>
                                        </p:tgtEl>
                                        <p:attrNameLst>
                                          <p:attrName>ppt_h</p:attrName>
                                        </p:attrNameLst>
                                      </p:cBhvr>
                                      <p:tavLst>
                                        <p:tav tm="0">
                                          <p:val>
                                            <p:fltVal val="0"/>
                                          </p:val>
                                        </p:tav>
                                        <p:tav tm="100000">
                                          <p:val>
                                            <p:strVal val="#ppt_h"/>
                                          </p:val>
                                        </p:tav>
                                      </p:tavLst>
                                    </p:anim>
                                    <p:animEffect transition="in" filter="fade">
                                      <p:cBhvr>
                                        <p:cTn id="28" dur="500"/>
                                        <p:tgtEl>
                                          <p:spTgt spid="5427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546" grpId="0"/>
      <p:bldP spid="54275" grpId="0" build="p"/>
    </p:bld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5" name="Group 134">
            <a:extLst>
              <a:ext uri="{FF2B5EF4-FFF2-40B4-BE49-F238E27FC236}">
                <a16:creationId xmlns:a16="http://schemas.microsoft.com/office/drawing/2014/main" id="{09EA7EA7-74F5-4EE2-8E3D-1A10308259D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36" name="Straight Connector 135">
              <a:extLst>
                <a:ext uri="{FF2B5EF4-FFF2-40B4-BE49-F238E27FC236}">
                  <a16:creationId xmlns:a16="http://schemas.microsoft.com/office/drawing/2014/main" id="{A5CE79B5-7EE4-424D-AD14-5DEFB61B85C8}"/>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37" name="Straight Connector 136">
              <a:extLst>
                <a:ext uri="{FF2B5EF4-FFF2-40B4-BE49-F238E27FC236}">
                  <a16:creationId xmlns:a16="http://schemas.microsoft.com/office/drawing/2014/main" id="{696C926F-F999-44BA-8D86-9EAB51D65010}"/>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38" name="Rectangle 23">
              <a:extLst>
                <a:ext uri="{FF2B5EF4-FFF2-40B4-BE49-F238E27FC236}">
                  <a16:creationId xmlns:a16="http://schemas.microsoft.com/office/drawing/2014/main" id="{248745E7-0AF0-48F9-8E58-2673FC5F4FD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39" name="Rectangle 25">
              <a:extLst>
                <a:ext uri="{FF2B5EF4-FFF2-40B4-BE49-F238E27FC236}">
                  <a16:creationId xmlns:a16="http://schemas.microsoft.com/office/drawing/2014/main" id="{9715E81A-D2E0-4431-9370-4E4A9ECA7F9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0" name="Isosceles Triangle 139">
              <a:extLst>
                <a:ext uri="{FF2B5EF4-FFF2-40B4-BE49-F238E27FC236}">
                  <a16:creationId xmlns:a16="http://schemas.microsoft.com/office/drawing/2014/main" id="{CEDB37A9-282D-4DDB-85AD-B2090A82531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1" name="Rectangle 27">
              <a:extLst>
                <a:ext uri="{FF2B5EF4-FFF2-40B4-BE49-F238E27FC236}">
                  <a16:creationId xmlns:a16="http://schemas.microsoft.com/office/drawing/2014/main" id="{533D5933-7F91-4F5E-BC31-42FD0E2D8DE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2" name="Rectangle 28">
              <a:extLst>
                <a:ext uri="{FF2B5EF4-FFF2-40B4-BE49-F238E27FC236}">
                  <a16:creationId xmlns:a16="http://schemas.microsoft.com/office/drawing/2014/main" id="{37ADDF68-C9BE-46EA-83DE-2C07DD83960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3" name="Rectangle 29">
              <a:extLst>
                <a:ext uri="{FF2B5EF4-FFF2-40B4-BE49-F238E27FC236}">
                  <a16:creationId xmlns:a16="http://schemas.microsoft.com/office/drawing/2014/main" id="{10D67396-BABD-48A8-A892-CCB5095FA42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4" name="Isosceles Triangle 143">
              <a:extLst>
                <a:ext uri="{FF2B5EF4-FFF2-40B4-BE49-F238E27FC236}">
                  <a16:creationId xmlns:a16="http://schemas.microsoft.com/office/drawing/2014/main" id="{626DA82A-72C2-4DF6-9CF0-0D1F6B96B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5" name="Isosceles Triangle 144">
              <a:extLst>
                <a:ext uri="{FF2B5EF4-FFF2-40B4-BE49-F238E27FC236}">
                  <a16:creationId xmlns:a16="http://schemas.microsoft.com/office/drawing/2014/main" id="{8EE6DC63-4380-4BE0-A68A-8F01162BD1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cxnSp>
        <p:nvCxnSpPr>
          <p:cNvPr id="147" name="Straight Connector 146">
            <a:extLst>
              <a:ext uri="{FF2B5EF4-FFF2-40B4-BE49-F238E27FC236}">
                <a16:creationId xmlns:a16="http://schemas.microsoft.com/office/drawing/2014/main" id="{0B5F7E3B-C5F1-40E0-A491-558BAFBC112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241804" y="1460500"/>
            <a:ext cx="0" cy="3937000"/>
          </a:xfrm>
          <a:prstGeom prst="line">
            <a:avLst/>
          </a:prstGeom>
        </p:spPr>
        <p:style>
          <a:lnRef idx="1">
            <a:schemeClr val="accent1"/>
          </a:lnRef>
          <a:fillRef idx="0">
            <a:schemeClr val="accent1"/>
          </a:fillRef>
          <a:effectRef idx="0">
            <a:schemeClr val="accent1"/>
          </a:effectRef>
          <a:fontRef idx="minor">
            <a:schemeClr val="tx1"/>
          </a:fontRef>
        </p:style>
      </p:cxnSp>
      <p:sp>
        <p:nvSpPr>
          <p:cNvPr id="110594" name="Rectangle 2"/>
          <p:cNvSpPr>
            <a:spLocks noGrp="1" noChangeArrowheads="1"/>
          </p:cNvSpPr>
          <p:nvPr>
            <p:ph type="title" idx="4294967295"/>
          </p:nvPr>
        </p:nvSpPr>
        <p:spPr>
          <a:xfrm>
            <a:off x="643467" y="816638"/>
            <a:ext cx="3367359" cy="5224724"/>
          </a:xfrm>
        </p:spPr>
        <p:txBody>
          <a:bodyPr vert="horz" lIns="91440" tIns="45720" rIns="91440" bIns="45720" rtlCol="0" anchor="ctr">
            <a:normAutofit/>
          </a:bodyPr>
          <a:lstStyle/>
          <a:p>
            <a:pPr marL="54864">
              <a:defRPr/>
            </a:pPr>
            <a:r>
              <a:rPr lang="en-US" b="1" dirty="0"/>
              <a:t>From the Consumers Perspective and </a:t>
            </a:r>
            <a:br>
              <a:rPr lang="en-US" b="1" dirty="0"/>
            </a:br>
            <a:r>
              <a:rPr lang="en-US" b="1" dirty="0"/>
              <a:t>Own Words</a:t>
            </a:r>
          </a:p>
        </p:txBody>
      </p:sp>
      <p:sp>
        <p:nvSpPr>
          <p:cNvPr id="55299" name="Rectangle 3"/>
          <p:cNvSpPr>
            <a:spLocks noGrp="1" noChangeArrowheads="1"/>
          </p:cNvSpPr>
          <p:nvPr>
            <p:ph idx="4294967295"/>
          </p:nvPr>
        </p:nvSpPr>
        <p:spPr>
          <a:xfrm>
            <a:off x="4654295" y="816638"/>
            <a:ext cx="4619706" cy="5224724"/>
          </a:xfrm>
        </p:spPr>
        <p:txBody>
          <a:bodyPr vert="horz" lIns="91440" tIns="45720" rIns="91440" bIns="45720" rtlCol="0" anchor="ctr">
            <a:normAutofit/>
          </a:bodyPr>
          <a:lstStyle/>
          <a:p>
            <a:pPr marL="0" indent="0">
              <a:buNone/>
            </a:pPr>
            <a:r>
              <a:rPr lang="en-US" altLang="en-US" sz="2800" dirty="0">
                <a:solidFill>
                  <a:schemeClr val="accent2">
                    <a:lumMod val="75000"/>
                  </a:schemeClr>
                </a:solidFill>
              </a:rPr>
              <a:t>Use a person’s words and quotes. Getting a  person’s words is a good way to show that we 	heard what they had to say and validates what they say in discussion. It is also a good reference point for future discussions</a:t>
            </a:r>
            <a:r>
              <a:rPr lang="en-US" altLang="en-US" dirty="0">
                <a:solidFill>
                  <a:schemeClr val="accent2">
                    <a:lumMod val="75000"/>
                  </a:schemeClr>
                </a:solidFill>
              </a:rPr>
              <a:t>. </a:t>
            </a:r>
          </a:p>
        </p:txBody>
      </p:sp>
      <p:pic>
        <p:nvPicPr>
          <p:cNvPr id="4" name="Picture 3"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4254309132"/>
      </p:ext>
    </p:extLst>
  </p:cSld>
  <p:clrMapOvr>
    <a:masterClrMapping/>
  </p:clrMapOvr>
  <mc:AlternateContent xmlns:mc="http://schemas.openxmlformats.org/markup-compatibility/2006" xmlns:p14="http://schemas.microsoft.com/office/powerpoint/2010/main">
    <mc:Choice Requires="p14">
      <p:transition spd="slow" advClick="0">
        <p14:flash/>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0594"/>
                                        </p:tgtEl>
                                        <p:attrNameLst>
                                          <p:attrName>style.visibility</p:attrName>
                                        </p:attrNameLst>
                                      </p:cBhvr>
                                      <p:to>
                                        <p:strVal val="visible"/>
                                      </p:to>
                                    </p:set>
                                    <p:animEffect transition="in" filter="fade">
                                      <p:cBhvr>
                                        <p:cTn id="7" dur="500"/>
                                        <p:tgtEl>
                                          <p:spTgt spid="110594"/>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55299">
                                            <p:txEl>
                                              <p:pRg st="0" end="0"/>
                                            </p:txEl>
                                          </p:spTgt>
                                        </p:tgtEl>
                                        <p:attrNameLst>
                                          <p:attrName>style.visibility</p:attrName>
                                        </p:attrNameLst>
                                      </p:cBhvr>
                                      <p:to>
                                        <p:strVal val="visible"/>
                                      </p:to>
                                    </p:set>
                                    <p:anim calcmode="lin" valueType="num">
                                      <p:cBhvr>
                                        <p:cTn id="12" dur="500" fill="hold"/>
                                        <p:tgtEl>
                                          <p:spTgt spid="55299">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55299">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5529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594" grpId="0"/>
      <p:bldP spid="55299" grpId="0" build="p"/>
    </p:bld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73" name="Rectangle 72">
            <a:extLst>
              <a:ext uri="{FF2B5EF4-FFF2-40B4-BE49-F238E27FC236}">
                <a16:creationId xmlns:a16="http://schemas.microsoft.com/office/drawing/2014/main" id="{655AE6B0-AC9E-4167-806F-E9DB135FC46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642" name="Rectangle 2"/>
          <p:cNvSpPr>
            <a:spLocks noGrp="1" noChangeArrowheads="1"/>
          </p:cNvSpPr>
          <p:nvPr>
            <p:ph type="title"/>
          </p:nvPr>
        </p:nvSpPr>
        <p:spPr>
          <a:xfrm>
            <a:off x="652481" y="1382486"/>
            <a:ext cx="3547581" cy="4093028"/>
          </a:xfrm>
        </p:spPr>
        <p:txBody>
          <a:bodyPr anchor="ctr">
            <a:normAutofit/>
          </a:bodyPr>
          <a:lstStyle/>
          <a:p>
            <a:pPr marL="54864">
              <a:defRPr/>
            </a:pPr>
            <a:r>
              <a:rPr lang="en-US" sz="4400" b="1" dirty="0"/>
              <a:t>Evolve at the Consumers Pace</a:t>
            </a:r>
          </a:p>
        </p:txBody>
      </p:sp>
      <p:grpSp>
        <p:nvGrpSpPr>
          <p:cNvPr id="75" name="Group 74">
            <a:extLst>
              <a:ext uri="{FF2B5EF4-FFF2-40B4-BE49-F238E27FC236}">
                <a16:creationId xmlns:a16="http://schemas.microsoft.com/office/drawing/2014/main" id="{3523416A-383B-4FDC-B4C9-D8EDDFE9C0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329267" y="-8467"/>
            <a:ext cx="4766733" cy="6866467"/>
            <a:chOff x="7425267" y="-8467"/>
            <a:chExt cx="4766733" cy="6866467"/>
          </a:xfrm>
        </p:grpSpPr>
        <p:cxnSp>
          <p:nvCxnSpPr>
            <p:cNvPr id="76" name="Straight Connector 75">
              <a:extLst>
                <a:ext uri="{FF2B5EF4-FFF2-40B4-BE49-F238E27FC236}">
                  <a16:creationId xmlns:a16="http://schemas.microsoft.com/office/drawing/2014/main" id="{CB0D29D5-3F7C-4197-821B-6D60A66CC04B}"/>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rgbClr val="BFBFBF">
                  <a:alpha val="75000"/>
                </a:srgbClr>
              </a:solidFill>
            </a:ln>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347FB49A-3541-428A-AADE-682A3C50563D}"/>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rgbClr val="BFBFBF">
                  <a:alpha val="80000"/>
                </a:srgbClr>
              </a:solidFill>
            </a:ln>
          </p:spPr>
          <p:style>
            <a:lnRef idx="2">
              <a:schemeClr val="accent1"/>
            </a:lnRef>
            <a:fillRef idx="0">
              <a:schemeClr val="accent1"/>
            </a:fillRef>
            <a:effectRef idx="1">
              <a:schemeClr val="accent1"/>
            </a:effectRef>
            <a:fontRef idx="minor">
              <a:schemeClr val="tx1"/>
            </a:fontRef>
          </p:style>
        </p:cxnSp>
        <p:sp>
          <p:nvSpPr>
            <p:cNvPr id="78" name="Rectangle 23">
              <a:extLst>
                <a:ext uri="{FF2B5EF4-FFF2-40B4-BE49-F238E27FC236}">
                  <a16:creationId xmlns:a16="http://schemas.microsoft.com/office/drawing/2014/main" id="{D96F53DC-08F1-42C6-B558-B83D54B2766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79" name="Rectangle 25">
              <a:extLst>
                <a:ext uri="{FF2B5EF4-FFF2-40B4-BE49-F238E27FC236}">
                  <a16:creationId xmlns:a16="http://schemas.microsoft.com/office/drawing/2014/main" id="{AFE48CAF-A51C-463F-A570-ED99439A5CA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80" name="Isosceles Triangle 79">
              <a:extLst>
                <a:ext uri="{FF2B5EF4-FFF2-40B4-BE49-F238E27FC236}">
                  <a16:creationId xmlns:a16="http://schemas.microsoft.com/office/drawing/2014/main" id="{01F0C48B-50FF-4351-8207-16D09604831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81" name="Rectangle 27">
              <a:extLst>
                <a:ext uri="{FF2B5EF4-FFF2-40B4-BE49-F238E27FC236}">
                  <a16:creationId xmlns:a16="http://schemas.microsoft.com/office/drawing/2014/main" id="{300384B6-5ED6-4F91-A548-B706D837513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82" name="Rectangle 28">
              <a:extLst>
                <a:ext uri="{FF2B5EF4-FFF2-40B4-BE49-F238E27FC236}">
                  <a16:creationId xmlns:a16="http://schemas.microsoft.com/office/drawing/2014/main" id="{337AFFAE-C182-463C-9459-8AB3C69D9A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83" name="Rectangle 29">
              <a:extLst>
                <a:ext uri="{FF2B5EF4-FFF2-40B4-BE49-F238E27FC236}">
                  <a16:creationId xmlns:a16="http://schemas.microsoft.com/office/drawing/2014/main" id="{510ACF17-C3F0-42BF-BDEB-D079277121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84" name="Isosceles Triangle 83">
              <a:extLst>
                <a:ext uri="{FF2B5EF4-FFF2-40B4-BE49-F238E27FC236}">
                  <a16:creationId xmlns:a16="http://schemas.microsoft.com/office/drawing/2014/main" id="{E804EFD0-B84E-476F-9FC6-6C4A42EA005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86" name="Rectangle 85">
            <a:extLst>
              <a:ext uri="{FF2B5EF4-FFF2-40B4-BE49-F238E27FC236}">
                <a16:creationId xmlns:a16="http://schemas.microsoft.com/office/drawing/2014/main" id="{87BD1F4E-A66D-4C06-86DA-8D56CA7A3B4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977719" y="0"/>
            <a:ext cx="621428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4" name="Picture 3"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graphicFrame>
        <p:nvGraphicFramePr>
          <p:cNvPr id="112644" name="Rectangle 3">
            <a:extLst>
              <a:ext uri="{FF2B5EF4-FFF2-40B4-BE49-F238E27FC236}">
                <a16:creationId xmlns:a16="http://schemas.microsoft.com/office/drawing/2014/main" id="{29B34590-AC34-4FFC-B53D-06F86724A86A}"/>
              </a:ext>
            </a:extLst>
          </p:cNvPr>
          <p:cNvGraphicFramePr>
            <a:graphicFrameLocks noGrp="1"/>
          </p:cNvGraphicFramePr>
          <p:nvPr>
            <p:ph idx="1"/>
            <p:extLst>
              <p:ext uri="{D42A27DB-BD31-4B8C-83A1-F6EECF244321}">
                <p14:modId xmlns:p14="http://schemas.microsoft.com/office/powerpoint/2010/main" val="1821771932"/>
              </p:ext>
            </p:extLst>
          </p:nvPr>
        </p:nvGraphicFramePr>
        <p:xfrm>
          <a:off x="4916553" y="944563"/>
          <a:ext cx="6628804" cy="4979581"/>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3087819798"/>
      </p:ext>
    </p:extLst>
  </p:cSld>
  <p:clrMapOvr>
    <a:masterClrMapping/>
  </p:clrMapOvr>
  <mc:AlternateContent xmlns:mc="http://schemas.openxmlformats.org/markup-compatibility/2006" xmlns:p14="http://schemas.microsoft.com/office/powerpoint/2010/main">
    <mc:Choice Requires="p14">
      <p:transition spd="slow" advClick="0">
        <p14:flash/>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2642"/>
                                        </p:tgtEl>
                                        <p:attrNameLst>
                                          <p:attrName>style.visibility</p:attrName>
                                        </p:attrNameLst>
                                      </p:cBhvr>
                                      <p:to>
                                        <p:strVal val="visible"/>
                                      </p:to>
                                    </p:set>
                                    <p:animEffect transition="in" filter="fade">
                                      <p:cBhvr>
                                        <p:cTn id="7" dur="500"/>
                                        <p:tgtEl>
                                          <p:spTgt spid="112642"/>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112644"/>
                                        </p:tgtEl>
                                        <p:attrNameLst>
                                          <p:attrName>style.visibility</p:attrName>
                                        </p:attrNameLst>
                                      </p:cBhvr>
                                      <p:to>
                                        <p:strVal val="visible"/>
                                      </p:to>
                                    </p:set>
                                    <p:anim calcmode="lin" valueType="num">
                                      <p:cBhvr>
                                        <p:cTn id="12" dur="500" fill="hold"/>
                                        <p:tgtEl>
                                          <p:spTgt spid="112644"/>
                                        </p:tgtEl>
                                        <p:attrNameLst>
                                          <p:attrName>ppt_w</p:attrName>
                                        </p:attrNameLst>
                                      </p:cBhvr>
                                      <p:tavLst>
                                        <p:tav tm="0">
                                          <p:val>
                                            <p:fltVal val="0"/>
                                          </p:val>
                                        </p:tav>
                                        <p:tav tm="100000">
                                          <p:val>
                                            <p:strVal val="#ppt_w"/>
                                          </p:val>
                                        </p:tav>
                                      </p:tavLst>
                                    </p:anim>
                                    <p:anim calcmode="lin" valueType="num">
                                      <p:cBhvr>
                                        <p:cTn id="13" dur="500" fill="hold"/>
                                        <p:tgtEl>
                                          <p:spTgt spid="112644"/>
                                        </p:tgtEl>
                                        <p:attrNameLst>
                                          <p:attrName>ppt_h</p:attrName>
                                        </p:attrNameLst>
                                      </p:cBhvr>
                                      <p:tavLst>
                                        <p:tav tm="0">
                                          <p:val>
                                            <p:fltVal val="0"/>
                                          </p:val>
                                        </p:tav>
                                        <p:tav tm="100000">
                                          <p:val>
                                            <p:strVal val="#ppt_h"/>
                                          </p:val>
                                        </p:tav>
                                      </p:tavLst>
                                    </p:anim>
                                    <p:animEffect transition="in" filter="fade">
                                      <p:cBhvr>
                                        <p:cTn id="14" dur="500"/>
                                        <p:tgtEl>
                                          <p:spTgt spid="1126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42" grpId="0"/>
      <p:bldGraphic spid="112644" grpId="0">
        <p:bldAsOne/>
      </p:bldGraphic>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685800" y="513408"/>
            <a:ext cx="8267700" cy="5037276"/>
          </a:xfrm>
          <a:prstGeom prst="rect">
            <a:avLst/>
          </a:prstGeom>
        </p:spPr>
        <p:txBody>
          <a:bodyPr wrap="square">
            <a:spAutoFit/>
          </a:bodyPr>
          <a:lstStyle/>
          <a:p>
            <a:pPr>
              <a:spcBef>
                <a:spcPts val="1000"/>
              </a:spcBef>
              <a:buClr>
                <a:schemeClr val="accent1"/>
              </a:buClr>
              <a:buSzPct val="80000"/>
            </a:pPr>
            <a:r>
              <a:rPr lang="en-US" sz="3200" dirty="0">
                <a:solidFill>
                  <a:schemeClr val="accent2">
                    <a:lumMod val="75000"/>
                  </a:schemeClr>
                </a:solidFill>
              </a:rPr>
              <a:t>1. Individuals with psychiatric disabilities are as  complex and diverse a group as the population in general and all of them will have difficulty performing in every life domain.</a:t>
            </a:r>
          </a:p>
          <a:p>
            <a:pPr marL="514350" indent="-514350">
              <a:spcBef>
                <a:spcPts val="1000"/>
              </a:spcBef>
              <a:buClr>
                <a:schemeClr val="accent1"/>
              </a:buClr>
              <a:buSzPct val="80000"/>
              <a:buFont typeface="Wingdings 3" charset="2"/>
              <a:buChar char=""/>
            </a:pPr>
            <a:endParaRPr lang="en-US" sz="3200" dirty="0">
              <a:solidFill>
                <a:schemeClr val="accent2">
                  <a:lumMod val="75000"/>
                </a:schemeClr>
              </a:solidFill>
            </a:endParaRPr>
          </a:p>
          <a:p>
            <a:pPr>
              <a:spcBef>
                <a:spcPts val="1000"/>
              </a:spcBef>
              <a:buClr>
                <a:schemeClr val="accent1"/>
              </a:buClr>
              <a:buSzPct val="80000"/>
            </a:pPr>
            <a:r>
              <a:rPr lang="en-US" sz="3200" dirty="0">
                <a:solidFill>
                  <a:schemeClr val="accent2">
                    <a:lumMod val="75000"/>
                  </a:schemeClr>
                </a:solidFill>
              </a:rPr>
              <a:t>A) True</a:t>
            </a:r>
          </a:p>
          <a:p>
            <a:pPr>
              <a:spcBef>
                <a:spcPts val="1000"/>
              </a:spcBef>
              <a:buClr>
                <a:schemeClr val="accent1"/>
              </a:buClr>
              <a:buSzPct val="80000"/>
            </a:pPr>
            <a:r>
              <a:rPr lang="en-US" sz="3200" dirty="0">
                <a:solidFill>
                  <a:schemeClr val="accent2">
                    <a:lumMod val="75000"/>
                  </a:schemeClr>
                </a:solidFill>
              </a:rPr>
              <a:t>B) False</a:t>
            </a:r>
          </a:p>
          <a:p>
            <a:pPr>
              <a:spcBef>
                <a:spcPts val="1000"/>
              </a:spcBef>
              <a:buClr>
                <a:schemeClr val="accent1"/>
              </a:buClr>
              <a:buSzPct val="80000"/>
            </a:pPr>
            <a:endParaRPr lang="en-US" sz="3200" dirty="0">
              <a:solidFill>
                <a:schemeClr val="tx1">
                  <a:lumMod val="75000"/>
                  <a:lumOff val="25000"/>
                </a:schemeClr>
              </a:solidFill>
            </a:endParaRPr>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9915517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136" name="Rectangle 135">
            <a:extLst>
              <a:ext uri="{FF2B5EF4-FFF2-40B4-BE49-F238E27FC236}">
                <a16:creationId xmlns:a16="http://schemas.microsoft.com/office/drawing/2014/main" id="{655AE6B0-AC9E-4167-806F-E9DB135FC46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4690" name="Rectangle 2"/>
          <p:cNvSpPr>
            <a:spLocks noGrp="1" noChangeArrowheads="1"/>
          </p:cNvSpPr>
          <p:nvPr>
            <p:ph type="title"/>
          </p:nvPr>
        </p:nvSpPr>
        <p:spPr>
          <a:xfrm>
            <a:off x="652481" y="1382486"/>
            <a:ext cx="3547581" cy="4093028"/>
          </a:xfrm>
        </p:spPr>
        <p:txBody>
          <a:bodyPr anchor="ctr">
            <a:normAutofit/>
          </a:bodyPr>
          <a:lstStyle/>
          <a:p>
            <a:pPr marL="54864">
              <a:defRPr/>
            </a:pPr>
            <a:r>
              <a:rPr lang="en-US" sz="4400" b="1" dirty="0"/>
              <a:t>Should Occur in the Community</a:t>
            </a:r>
          </a:p>
        </p:txBody>
      </p:sp>
      <p:grpSp>
        <p:nvGrpSpPr>
          <p:cNvPr id="138" name="Group 137">
            <a:extLst>
              <a:ext uri="{FF2B5EF4-FFF2-40B4-BE49-F238E27FC236}">
                <a16:creationId xmlns:a16="http://schemas.microsoft.com/office/drawing/2014/main" id="{3523416A-383B-4FDC-B4C9-D8EDDFE9C0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329267" y="-8467"/>
            <a:ext cx="4766733" cy="6866467"/>
            <a:chOff x="7425267" y="-8467"/>
            <a:chExt cx="4766733" cy="6866467"/>
          </a:xfrm>
        </p:grpSpPr>
        <p:cxnSp>
          <p:nvCxnSpPr>
            <p:cNvPr id="139" name="Straight Connector 138">
              <a:extLst>
                <a:ext uri="{FF2B5EF4-FFF2-40B4-BE49-F238E27FC236}">
                  <a16:creationId xmlns:a16="http://schemas.microsoft.com/office/drawing/2014/main" id="{CB0D29D5-3F7C-4197-821B-6D60A66CC04B}"/>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rgbClr val="BFBFBF">
                  <a:alpha val="75000"/>
                </a:srgbClr>
              </a:solidFill>
            </a:ln>
          </p:spPr>
          <p:style>
            <a:lnRef idx="2">
              <a:schemeClr val="accent1"/>
            </a:lnRef>
            <a:fillRef idx="0">
              <a:schemeClr val="accent1"/>
            </a:fillRef>
            <a:effectRef idx="1">
              <a:schemeClr val="accent1"/>
            </a:effectRef>
            <a:fontRef idx="minor">
              <a:schemeClr val="tx1"/>
            </a:fontRef>
          </p:style>
        </p:cxnSp>
        <p:cxnSp>
          <p:nvCxnSpPr>
            <p:cNvPr id="140" name="Straight Connector 139">
              <a:extLst>
                <a:ext uri="{FF2B5EF4-FFF2-40B4-BE49-F238E27FC236}">
                  <a16:creationId xmlns:a16="http://schemas.microsoft.com/office/drawing/2014/main" id="{347FB49A-3541-428A-AADE-682A3C50563D}"/>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rgbClr val="BFBFBF">
                  <a:alpha val="80000"/>
                </a:srgbClr>
              </a:solidFill>
            </a:ln>
          </p:spPr>
          <p:style>
            <a:lnRef idx="2">
              <a:schemeClr val="accent1"/>
            </a:lnRef>
            <a:fillRef idx="0">
              <a:schemeClr val="accent1"/>
            </a:fillRef>
            <a:effectRef idx="1">
              <a:schemeClr val="accent1"/>
            </a:effectRef>
            <a:fontRef idx="minor">
              <a:schemeClr val="tx1"/>
            </a:fontRef>
          </p:style>
        </p:cxnSp>
        <p:sp>
          <p:nvSpPr>
            <p:cNvPr id="141" name="Rectangle 23">
              <a:extLst>
                <a:ext uri="{FF2B5EF4-FFF2-40B4-BE49-F238E27FC236}">
                  <a16:creationId xmlns:a16="http://schemas.microsoft.com/office/drawing/2014/main" id="{D96F53DC-08F1-42C6-B558-B83D54B2766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2" name="Rectangle 25">
              <a:extLst>
                <a:ext uri="{FF2B5EF4-FFF2-40B4-BE49-F238E27FC236}">
                  <a16:creationId xmlns:a16="http://schemas.microsoft.com/office/drawing/2014/main" id="{AFE48CAF-A51C-463F-A570-ED99439A5CA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3" name="Isosceles Triangle 142">
              <a:extLst>
                <a:ext uri="{FF2B5EF4-FFF2-40B4-BE49-F238E27FC236}">
                  <a16:creationId xmlns:a16="http://schemas.microsoft.com/office/drawing/2014/main" id="{01F0C48B-50FF-4351-8207-16D09604831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4" name="Rectangle 27">
              <a:extLst>
                <a:ext uri="{FF2B5EF4-FFF2-40B4-BE49-F238E27FC236}">
                  <a16:creationId xmlns:a16="http://schemas.microsoft.com/office/drawing/2014/main" id="{300384B6-5ED6-4F91-A548-B706D837513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5" name="Rectangle 28">
              <a:extLst>
                <a:ext uri="{FF2B5EF4-FFF2-40B4-BE49-F238E27FC236}">
                  <a16:creationId xmlns:a16="http://schemas.microsoft.com/office/drawing/2014/main" id="{337AFFAE-C182-463C-9459-8AB3C69D9A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6" name="Rectangle 29">
              <a:extLst>
                <a:ext uri="{FF2B5EF4-FFF2-40B4-BE49-F238E27FC236}">
                  <a16:creationId xmlns:a16="http://schemas.microsoft.com/office/drawing/2014/main" id="{510ACF17-C3F0-42BF-BDEB-D079277121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7" name="Isosceles Triangle 146">
              <a:extLst>
                <a:ext uri="{FF2B5EF4-FFF2-40B4-BE49-F238E27FC236}">
                  <a16:creationId xmlns:a16="http://schemas.microsoft.com/office/drawing/2014/main" id="{E804EFD0-B84E-476F-9FC6-6C4A42EA005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149" name="Rectangle 148">
            <a:extLst>
              <a:ext uri="{FF2B5EF4-FFF2-40B4-BE49-F238E27FC236}">
                <a16:creationId xmlns:a16="http://schemas.microsoft.com/office/drawing/2014/main" id="{87BD1F4E-A66D-4C06-86DA-8D56CA7A3B4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977719" y="0"/>
            <a:ext cx="621428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4" name="Picture 3"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graphicFrame>
        <p:nvGraphicFramePr>
          <p:cNvPr id="114692" name="Rectangle 3">
            <a:extLst>
              <a:ext uri="{FF2B5EF4-FFF2-40B4-BE49-F238E27FC236}">
                <a16:creationId xmlns:a16="http://schemas.microsoft.com/office/drawing/2014/main" id="{93A0D75C-1560-4B6B-B651-1A39C490DB7E}"/>
              </a:ext>
            </a:extLst>
          </p:cNvPr>
          <p:cNvGraphicFramePr>
            <a:graphicFrameLocks noGrp="1"/>
          </p:cNvGraphicFramePr>
          <p:nvPr>
            <p:ph idx="1"/>
            <p:extLst>
              <p:ext uri="{D42A27DB-BD31-4B8C-83A1-F6EECF244321}">
                <p14:modId xmlns:p14="http://schemas.microsoft.com/office/powerpoint/2010/main" val="1324057296"/>
              </p:ext>
            </p:extLst>
          </p:nvPr>
        </p:nvGraphicFramePr>
        <p:xfrm>
          <a:off x="4916553" y="944563"/>
          <a:ext cx="6628804" cy="4979581"/>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1173920219"/>
      </p:ext>
    </p:extLst>
  </p:cSld>
  <p:clrMapOvr>
    <a:masterClrMapping/>
  </p:clrMapOvr>
  <mc:AlternateContent xmlns:mc="http://schemas.openxmlformats.org/markup-compatibility/2006" xmlns:p14="http://schemas.microsoft.com/office/powerpoint/2010/main">
    <mc:Choice Requires="p14">
      <p:transition spd="slow" advClick="0">
        <p14:flash/>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4690"/>
                                        </p:tgtEl>
                                        <p:attrNameLst>
                                          <p:attrName>style.visibility</p:attrName>
                                        </p:attrNameLst>
                                      </p:cBhvr>
                                      <p:to>
                                        <p:strVal val="visible"/>
                                      </p:to>
                                    </p:set>
                                    <p:animEffect transition="in" filter="fade">
                                      <p:cBhvr>
                                        <p:cTn id="7" dur="500"/>
                                        <p:tgtEl>
                                          <p:spTgt spid="114690"/>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114692"/>
                                        </p:tgtEl>
                                        <p:attrNameLst>
                                          <p:attrName>style.visibility</p:attrName>
                                        </p:attrNameLst>
                                      </p:cBhvr>
                                      <p:to>
                                        <p:strVal val="visible"/>
                                      </p:to>
                                    </p:set>
                                    <p:anim calcmode="lin" valueType="num">
                                      <p:cBhvr>
                                        <p:cTn id="12" dur="500" fill="hold"/>
                                        <p:tgtEl>
                                          <p:spTgt spid="114692"/>
                                        </p:tgtEl>
                                        <p:attrNameLst>
                                          <p:attrName>ppt_w</p:attrName>
                                        </p:attrNameLst>
                                      </p:cBhvr>
                                      <p:tavLst>
                                        <p:tav tm="0">
                                          <p:val>
                                            <p:fltVal val="0"/>
                                          </p:val>
                                        </p:tav>
                                        <p:tav tm="100000">
                                          <p:val>
                                            <p:strVal val="#ppt_w"/>
                                          </p:val>
                                        </p:tav>
                                      </p:tavLst>
                                    </p:anim>
                                    <p:anim calcmode="lin" valueType="num">
                                      <p:cBhvr>
                                        <p:cTn id="13" dur="500" fill="hold"/>
                                        <p:tgtEl>
                                          <p:spTgt spid="114692"/>
                                        </p:tgtEl>
                                        <p:attrNameLst>
                                          <p:attrName>ppt_h</p:attrName>
                                        </p:attrNameLst>
                                      </p:cBhvr>
                                      <p:tavLst>
                                        <p:tav tm="0">
                                          <p:val>
                                            <p:fltVal val="0"/>
                                          </p:val>
                                        </p:tav>
                                        <p:tav tm="100000">
                                          <p:val>
                                            <p:strVal val="#ppt_h"/>
                                          </p:val>
                                        </p:tav>
                                      </p:tavLst>
                                    </p:anim>
                                    <p:animEffect transition="in" filter="fade">
                                      <p:cBhvr>
                                        <p:cTn id="14" dur="500"/>
                                        <p:tgtEl>
                                          <p:spTgt spid="1146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690" grpId="0"/>
      <p:bldGraphic spid="114692" grpId="0">
        <p:bldAsOne/>
      </p:bldGraphic>
    </p:bld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2"/>
          <p:cNvSpPr>
            <a:spLocks noGrp="1" noChangeArrowheads="1"/>
          </p:cNvSpPr>
          <p:nvPr>
            <p:ph type="title" idx="4294967295"/>
          </p:nvPr>
        </p:nvSpPr>
        <p:spPr>
          <a:xfrm>
            <a:off x="1366683" y="-704083"/>
            <a:ext cx="8229600" cy="2151063"/>
          </a:xfrm>
        </p:spPr>
        <p:txBody>
          <a:bodyPr>
            <a:normAutofit/>
          </a:bodyPr>
          <a:lstStyle/>
          <a:p>
            <a:pPr marL="54864">
              <a:defRPr/>
            </a:pPr>
            <a:br>
              <a:rPr lang="en-US" dirty="0">
                <a:solidFill>
                  <a:schemeClr val="tx2">
                    <a:tint val="100000"/>
                    <a:shade val="90000"/>
                    <a:satMod val="250000"/>
                    <a:alpha val="100000"/>
                  </a:schemeClr>
                </a:solidFill>
              </a:rPr>
            </a:br>
            <a:br>
              <a:rPr lang="en-US" dirty="0">
                <a:solidFill>
                  <a:schemeClr val="tx2">
                    <a:tint val="100000"/>
                    <a:shade val="90000"/>
                    <a:satMod val="250000"/>
                    <a:alpha val="100000"/>
                  </a:schemeClr>
                </a:solidFill>
              </a:rPr>
            </a:br>
            <a:r>
              <a:rPr lang="en-US" sz="4400" b="1" dirty="0">
                <a:solidFill>
                  <a:schemeClr val="accent2">
                    <a:lumMod val="75000"/>
                  </a:schemeClr>
                </a:solidFill>
                <a:effectLst>
                  <a:outerShdw blurRad="38100" dist="38100" dir="2700000" algn="tl">
                    <a:srgbClr val="000000">
                      <a:alpha val="43137"/>
                    </a:srgbClr>
                  </a:outerShdw>
                </a:effectLst>
              </a:rPr>
              <a:t>Assessment Comparison</a:t>
            </a:r>
          </a:p>
        </p:txBody>
      </p:sp>
      <p:sp>
        <p:nvSpPr>
          <p:cNvPr id="82948" name="Rectangle 4"/>
          <p:cNvSpPr>
            <a:spLocks noGrp="1" noChangeArrowheads="1"/>
          </p:cNvSpPr>
          <p:nvPr>
            <p:ph sz="half" idx="4294967295"/>
          </p:nvPr>
        </p:nvSpPr>
        <p:spPr>
          <a:xfrm>
            <a:off x="619433" y="1582738"/>
            <a:ext cx="4267200" cy="4419600"/>
          </a:xfrm>
        </p:spPr>
        <p:txBody>
          <a:bodyPr>
            <a:normAutofit/>
          </a:bodyPr>
          <a:lstStyle/>
          <a:p>
            <a:pPr algn="ctr">
              <a:lnSpc>
                <a:spcPct val="80000"/>
              </a:lnSpc>
              <a:spcBef>
                <a:spcPts val="0"/>
              </a:spcBef>
              <a:buNone/>
              <a:defRPr/>
            </a:pPr>
            <a:r>
              <a:rPr lang="en-US" sz="2400" b="1" u="sng" dirty="0">
                <a:solidFill>
                  <a:schemeClr val="accent2">
                    <a:lumMod val="75000"/>
                  </a:schemeClr>
                </a:solidFill>
              </a:rPr>
              <a:t>Strengths Assessment</a:t>
            </a:r>
          </a:p>
          <a:p>
            <a:pPr>
              <a:lnSpc>
                <a:spcPct val="80000"/>
              </a:lnSpc>
              <a:spcBef>
                <a:spcPts val="0"/>
              </a:spcBef>
              <a:buNone/>
              <a:defRPr/>
            </a:pPr>
            <a:endParaRPr lang="en-US" sz="2400" dirty="0">
              <a:solidFill>
                <a:schemeClr val="accent2">
                  <a:lumMod val="75000"/>
                </a:schemeClr>
              </a:solidFill>
            </a:endParaRPr>
          </a:p>
          <a:p>
            <a:pPr>
              <a:spcBef>
                <a:spcPts val="0"/>
              </a:spcBef>
              <a:defRPr/>
            </a:pPr>
            <a:r>
              <a:rPr lang="en-US" sz="2400" b="1" dirty="0">
                <a:solidFill>
                  <a:schemeClr val="accent2">
                    <a:lumMod val="75000"/>
                  </a:schemeClr>
                </a:solidFill>
              </a:rPr>
              <a:t>Holistic</a:t>
            </a:r>
          </a:p>
          <a:p>
            <a:pPr>
              <a:spcBef>
                <a:spcPts val="0"/>
              </a:spcBef>
              <a:defRPr/>
            </a:pPr>
            <a:r>
              <a:rPr lang="en-US" sz="2400" dirty="0">
                <a:solidFill>
                  <a:schemeClr val="accent2">
                    <a:lumMod val="75000"/>
                  </a:schemeClr>
                </a:solidFill>
              </a:rPr>
              <a:t>Consumer's standpoint</a:t>
            </a:r>
          </a:p>
          <a:p>
            <a:pPr>
              <a:spcBef>
                <a:spcPts val="0"/>
              </a:spcBef>
              <a:defRPr/>
            </a:pPr>
            <a:r>
              <a:rPr lang="en-US" sz="2400" dirty="0">
                <a:solidFill>
                  <a:schemeClr val="accent2">
                    <a:lumMod val="75000"/>
                  </a:schemeClr>
                </a:solidFill>
              </a:rPr>
              <a:t>Conversational</a:t>
            </a:r>
          </a:p>
          <a:p>
            <a:pPr>
              <a:spcBef>
                <a:spcPts val="0"/>
              </a:spcBef>
              <a:defRPr/>
            </a:pPr>
            <a:r>
              <a:rPr lang="en-US" sz="2400" dirty="0">
                <a:solidFill>
                  <a:schemeClr val="accent2">
                    <a:lumMod val="75000"/>
                  </a:schemeClr>
                </a:solidFill>
              </a:rPr>
              <a:t>Person is viewed as unique</a:t>
            </a:r>
          </a:p>
          <a:p>
            <a:pPr>
              <a:spcBef>
                <a:spcPts val="0"/>
              </a:spcBef>
              <a:defRPr/>
            </a:pPr>
            <a:r>
              <a:rPr lang="en-US" sz="2400" dirty="0">
                <a:solidFill>
                  <a:schemeClr val="accent2">
                    <a:lumMod val="75000"/>
                  </a:schemeClr>
                </a:solidFill>
              </a:rPr>
              <a:t>Focus on here &amp; now</a:t>
            </a:r>
          </a:p>
          <a:p>
            <a:pPr>
              <a:spcBef>
                <a:spcPts val="0"/>
              </a:spcBef>
              <a:defRPr/>
            </a:pPr>
            <a:r>
              <a:rPr lang="en-US" sz="2400" dirty="0">
                <a:solidFill>
                  <a:schemeClr val="accent2">
                    <a:lumMod val="75000"/>
                  </a:schemeClr>
                </a:solidFill>
              </a:rPr>
              <a:t>Encouragement &amp; validation is essential</a:t>
            </a:r>
          </a:p>
          <a:p>
            <a:pPr>
              <a:spcBef>
                <a:spcPts val="0"/>
              </a:spcBef>
              <a:defRPr/>
            </a:pPr>
            <a:r>
              <a:rPr lang="en-US" sz="2400" dirty="0">
                <a:solidFill>
                  <a:schemeClr val="accent2">
                    <a:lumMod val="75000"/>
                  </a:schemeClr>
                </a:solidFill>
              </a:rPr>
              <a:t>Individualizes person by being specific &amp; detailed</a:t>
            </a:r>
          </a:p>
        </p:txBody>
      </p:sp>
      <p:sp>
        <p:nvSpPr>
          <p:cNvPr id="82949" name="Rectangle 5"/>
          <p:cNvSpPr>
            <a:spLocks noGrp="1" noChangeArrowheads="1"/>
          </p:cNvSpPr>
          <p:nvPr>
            <p:ph sz="half" idx="4294967295"/>
          </p:nvPr>
        </p:nvSpPr>
        <p:spPr>
          <a:xfrm>
            <a:off x="5024283" y="1582738"/>
            <a:ext cx="4572000" cy="4267200"/>
          </a:xfrm>
        </p:spPr>
        <p:txBody>
          <a:bodyPr>
            <a:normAutofit lnSpcReduction="10000"/>
          </a:bodyPr>
          <a:lstStyle/>
          <a:p>
            <a:pPr algn="ctr">
              <a:lnSpc>
                <a:spcPct val="80000"/>
              </a:lnSpc>
              <a:spcBef>
                <a:spcPts val="0"/>
              </a:spcBef>
              <a:buNone/>
              <a:defRPr/>
            </a:pPr>
            <a:r>
              <a:rPr lang="en-US" sz="2400" b="1" u="sng" dirty="0">
                <a:solidFill>
                  <a:schemeClr val="accent2">
                    <a:lumMod val="75000"/>
                  </a:schemeClr>
                </a:solidFill>
              </a:rPr>
              <a:t>Problem Assessment</a:t>
            </a:r>
          </a:p>
          <a:p>
            <a:pPr>
              <a:lnSpc>
                <a:spcPct val="80000"/>
              </a:lnSpc>
              <a:spcBef>
                <a:spcPts val="0"/>
              </a:spcBef>
              <a:buFont typeface="Wingdings 2"/>
              <a:buChar char=""/>
              <a:defRPr/>
            </a:pPr>
            <a:endParaRPr lang="en-US" sz="2400" dirty="0">
              <a:solidFill>
                <a:schemeClr val="accent2">
                  <a:lumMod val="75000"/>
                </a:schemeClr>
              </a:solidFill>
            </a:endParaRPr>
          </a:p>
          <a:p>
            <a:pPr>
              <a:lnSpc>
                <a:spcPct val="110000"/>
              </a:lnSpc>
              <a:spcBef>
                <a:spcPts val="0"/>
              </a:spcBef>
              <a:defRPr/>
            </a:pPr>
            <a:r>
              <a:rPr lang="en-US" sz="2400" dirty="0">
                <a:solidFill>
                  <a:schemeClr val="accent2">
                    <a:lumMod val="75000"/>
                  </a:schemeClr>
                </a:solidFill>
              </a:rPr>
              <a:t>Diagnosis is problem</a:t>
            </a:r>
          </a:p>
          <a:p>
            <a:pPr>
              <a:lnSpc>
                <a:spcPct val="110000"/>
              </a:lnSpc>
              <a:spcBef>
                <a:spcPts val="0"/>
              </a:spcBef>
              <a:defRPr/>
            </a:pPr>
            <a:r>
              <a:rPr lang="en-US" sz="2400" dirty="0">
                <a:solidFill>
                  <a:schemeClr val="accent2">
                    <a:lumMod val="75000"/>
                  </a:schemeClr>
                </a:solidFill>
              </a:rPr>
              <a:t>Questions focus on problems</a:t>
            </a:r>
          </a:p>
          <a:p>
            <a:pPr>
              <a:lnSpc>
                <a:spcPct val="110000"/>
              </a:lnSpc>
              <a:spcBef>
                <a:spcPts val="0"/>
              </a:spcBef>
              <a:defRPr/>
            </a:pPr>
            <a:r>
              <a:rPr lang="en-US" sz="2400" dirty="0">
                <a:solidFill>
                  <a:schemeClr val="accent2">
                    <a:lumMod val="75000"/>
                  </a:schemeClr>
                </a:solidFill>
              </a:rPr>
              <a:t>Analytical</a:t>
            </a:r>
          </a:p>
          <a:p>
            <a:pPr>
              <a:lnSpc>
                <a:spcPct val="110000"/>
              </a:lnSpc>
              <a:spcBef>
                <a:spcPts val="0"/>
              </a:spcBef>
              <a:defRPr/>
            </a:pPr>
            <a:r>
              <a:rPr lang="en-US" sz="2400" dirty="0">
                <a:solidFill>
                  <a:schemeClr val="accent2">
                    <a:lumMod val="75000"/>
                  </a:schemeClr>
                </a:solidFill>
              </a:rPr>
              <a:t>Focus on diagnosis assessment</a:t>
            </a:r>
          </a:p>
          <a:p>
            <a:pPr>
              <a:lnSpc>
                <a:spcPct val="110000"/>
              </a:lnSpc>
              <a:spcBef>
                <a:spcPts val="0"/>
              </a:spcBef>
              <a:defRPr/>
            </a:pPr>
            <a:r>
              <a:rPr lang="en-US" sz="2400" dirty="0">
                <a:solidFill>
                  <a:schemeClr val="accent2">
                    <a:lumMod val="75000"/>
                  </a:schemeClr>
                </a:solidFill>
              </a:rPr>
              <a:t>Consumer lacks insight or in denial </a:t>
            </a:r>
          </a:p>
          <a:p>
            <a:pPr>
              <a:lnSpc>
                <a:spcPct val="110000"/>
              </a:lnSpc>
              <a:spcBef>
                <a:spcPts val="0"/>
              </a:spcBef>
              <a:defRPr/>
            </a:pPr>
            <a:r>
              <a:rPr lang="en-US" sz="2400" dirty="0">
                <a:solidFill>
                  <a:schemeClr val="accent2">
                    <a:lumMod val="75000"/>
                  </a:schemeClr>
                </a:solidFill>
              </a:rPr>
              <a:t>Client are passive and providers direct decision making</a:t>
            </a:r>
          </a:p>
        </p:txBody>
      </p:sp>
      <p:pic>
        <p:nvPicPr>
          <p:cNvPr id="5" name="Picture 4"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485624806"/>
      </p:ext>
    </p:extLst>
  </p:cSld>
  <p:clrMapOvr>
    <a:masterClrMapping/>
  </p:clrMapOvr>
  <mc:AlternateContent xmlns:mc="http://schemas.openxmlformats.org/markup-compatibility/2006" xmlns:p14="http://schemas.microsoft.com/office/powerpoint/2010/main">
    <mc:Choice Requires="p14">
      <p:transition spd="slow" advClick="0">
        <p14:flash/>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2946"/>
                                        </p:tgtEl>
                                        <p:attrNameLst>
                                          <p:attrName>style.visibility</p:attrName>
                                        </p:attrNameLst>
                                      </p:cBhvr>
                                      <p:to>
                                        <p:strVal val="visible"/>
                                      </p:to>
                                    </p:set>
                                    <p:animEffect transition="in" filter="fade">
                                      <p:cBhvr>
                                        <p:cTn id="7" dur="500"/>
                                        <p:tgtEl>
                                          <p:spTgt spid="82946"/>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82948">
                                            <p:txEl>
                                              <p:pRg st="0" end="0"/>
                                            </p:txEl>
                                          </p:spTgt>
                                        </p:tgtEl>
                                        <p:attrNameLst>
                                          <p:attrName>style.visibility</p:attrName>
                                        </p:attrNameLst>
                                      </p:cBhvr>
                                      <p:to>
                                        <p:strVal val="visible"/>
                                      </p:to>
                                    </p:set>
                                    <p:anim calcmode="lin" valueType="num">
                                      <p:cBhvr>
                                        <p:cTn id="12" dur="500" fill="hold"/>
                                        <p:tgtEl>
                                          <p:spTgt spid="82948">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82948">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82948">
                                            <p:txEl>
                                              <p:pRg st="0" end="0"/>
                                            </p:txEl>
                                          </p:spTgt>
                                        </p:tgtEl>
                                      </p:cBhvr>
                                    </p:animEffect>
                                  </p:childTnLst>
                                </p:cTn>
                              </p:par>
                              <p:par>
                                <p:cTn id="15" presetID="53" presetClass="entr" presetSubtype="16" fill="hold" nodeType="withEffect">
                                  <p:stCondLst>
                                    <p:cond delay="0"/>
                                  </p:stCondLst>
                                  <p:childTnLst>
                                    <p:set>
                                      <p:cBhvr>
                                        <p:cTn id="16" dur="1" fill="hold">
                                          <p:stCondLst>
                                            <p:cond delay="0"/>
                                          </p:stCondLst>
                                        </p:cTn>
                                        <p:tgtEl>
                                          <p:spTgt spid="82948">
                                            <p:txEl>
                                              <p:pRg st="2" end="2"/>
                                            </p:txEl>
                                          </p:spTgt>
                                        </p:tgtEl>
                                        <p:attrNameLst>
                                          <p:attrName>style.visibility</p:attrName>
                                        </p:attrNameLst>
                                      </p:cBhvr>
                                      <p:to>
                                        <p:strVal val="visible"/>
                                      </p:to>
                                    </p:set>
                                    <p:anim calcmode="lin" valueType="num">
                                      <p:cBhvr>
                                        <p:cTn id="17" dur="500" fill="hold"/>
                                        <p:tgtEl>
                                          <p:spTgt spid="82948">
                                            <p:txEl>
                                              <p:pRg st="2" end="2"/>
                                            </p:txEl>
                                          </p:spTgt>
                                        </p:tgtEl>
                                        <p:attrNameLst>
                                          <p:attrName>ppt_w</p:attrName>
                                        </p:attrNameLst>
                                      </p:cBhvr>
                                      <p:tavLst>
                                        <p:tav tm="0">
                                          <p:val>
                                            <p:fltVal val="0"/>
                                          </p:val>
                                        </p:tav>
                                        <p:tav tm="100000">
                                          <p:val>
                                            <p:strVal val="#ppt_w"/>
                                          </p:val>
                                        </p:tav>
                                      </p:tavLst>
                                    </p:anim>
                                    <p:anim calcmode="lin" valueType="num">
                                      <p:cBhvr>
                                        <p:cTn id="18" dur="500" fill="hold"/>
                                        <p:tgtEl>
                                          <p:spTgt spid="82948">
                                            <p:txEl>
                                              <p:pRg st="2" end="2"/>
                                            </p:txEl>
                                          </p:spTgt>
                                        </p:tgtEl>
                                        <p:attrNameLst>
                                          <p:attrName>ppt_h</p:attrName>
                                        </p:attrNameLst>
                                      </p:cBhvr>
                                      <p:tavLst>
                                        <p:tav tm="0">
                                          <p:val>
                                            <p:fltVal val="0"/>
                                          </p:val>
                                        </p:tav>
                                        <p:tav tm="100000">
                                          <p:val>
                                            <p:strVal val="#ppt_h"/>
                                          </p:val>
                                        </p:tav>
                                      </p:tavLst>
                                    </p:anim>
                                    <p:animEffect transition="in" filter="fade">
                                      <p:cBhvr>
                                        <p:cTn id="19" dur="500"/>
                                        <p:tgtEl>
                                          <p:spTgt spid="82948">
                                            <p:txEl>
                                              <p:pRg st="2" end="2"/>
                                            </p:txEl>
                                          </p:spTgt>
                                        </p:tgtEl>
                                      </p:cBhvr>
                                    </p:animEffect>
                                  </p:childTnLst>
                                </p:cTn>
                              </p:par>
                              <p:par>
                                <p:cTn id="20" presetID="53" presetClass="entr" presetSubtype="16" fill="hold" nodeType="withEffect">
                                  <p:stCondLst>
                                    <p:cond delay="0"/>
                                  </p:stCondLst>
                                  <p:childTnLst>
                                    <p:set>
                                      <p:cBhvr>
                                        <p:cTn id="21" dur="1" fill="hold">
                                          <p:stCondLst>
                                            <p:cond delay="0"/>
                                          </p:stCondLst>
                                        </p:cTn>
                                        <p:tgtEl>
                                          <p:spTgt spid="82948">
                                            <p:txEl>
                                              <p:pRg st="3" end="3"/>
                                            </p:txEl>
                                          </p:spTgt>
                                        </p:tgtEl>
                                        <p:attrNameLst>
                                          <p:attrName>style.visibility</p:attrName>
                                        </p:attrNameLst>
                                      </p:cBhvr>
                                      <p:to>
                                        <p:strVal val="visible"/>
                                      </p:to>
                                    </p:set>
                                    <p:anim calcmode="lin" valueType="num">
                                      <p:cBhvr>
                                        <p:cTn id="22" dur="500" fill="hold"/>
                                        <p:tgtEl>
                                          <p:spTgt spid="82948">
                                            <p:txEl>
                                              <p:pRg st="3" end="3"/>
                                            </p:txEl>
                                          </p:spTgt>
                                        </p:tgtEl>
                                        <p:attrNameLst>
                                          <p:attrName>ppt_w</p:attrName>
                                        </p:attrNameLst>
                                      </p:cBhvr>
                                      <p:tavLst>
                                        <p:tav tm="0">
                                          <p:val>
                                            <p:fltVal val="0"/>
                                          </p:val>
                                        </p:tav>
                                        <p:tav tm="100000">
                                          <p:val>
                                            <p:strVal val="#ppt_w"/>
                                          </p:val>
                                        </p:tav>
                                      </p:tavLst>
                                    </p:anim>
                                    <p:anim calcmode="lin" valueType="num">
                                      <p:cBhvr>
                                        <p:cTn id="23" dur="500" fill="hold"/>
                                        <p:tgtEl>
                                          <p:spTgt spid="82948">
                                            <p:txEl>
                                              <p:pRg st="3" end="3"/>
                                            </p:txEl>
                                          </p:spTgt>
                                        </p:tgtEl>
                                        <p:attrNameLst>
                                          <p:attrName>ppt_h</p:attrName>
                                        </p:attrNameLst>
                                      </p:cBhvr>
                                      <p:tavLst>
                                        <p:tav tm="0">
                                          <p:val>
                                            <p:fltVal val="0"/>
                                          </p:val>
                                        </p:tav>
                                        <p:tav tm="100000">
                                          <p:val>
                                            <p:strVal val="#ppt_h"/>
                                          </p:val>
                                        </p:tav>
                                      </p:tavLst>
                                    </p:anim>
                                    <p:animEffect transition="in" filter="fade">
                                      <p:cBhvr>
                                        <p:cTn id="24" dur="500"/>
                                        <p:tgtEl>
                                          <p:spTgt spid="82948">
                                            <p:txEl>
                                              <p:pRg st="3" end="3"/>
                                            </p:txEl>
                                          </p:spTgt>
                                        </p:tgtEl>
                                      </p:cBhvr>
                                    </p:animEffect>
                                  </p:childTnLst>
                                </p:cTn>
                              </p:par>
                              <p:par>
                                <p:cTn id="25" presetID="53" presetClass="entr" presetSubtype="16" fill="hold" nodeType="withEffect">
                                  <p:stCondLst>
                                    <p:cond delay="0"/>
                                  </p:stCondLst>
                                  <p:childTnLst>
                                    <p:set>
                                      <p:cBhvr>
                                        <p:cTn id="26" dur="1" fill="hold">
                                          <p:stCondLst>
                                            <p:cond delay="0"/>
                                          </p:stCondLst>
                                        </p:cTn>
                                        <p:tgtEl>
                                          <p:spTgt spid="82948">
                                            <p:txEl>
                                              <p:pRg st="4" end="4"/>
                                            </p:txEl>
                                          </p:spTgt>
                                        </p:tgtEl>
                                        <p:attrNameLst>
                                          <p:attrName>style.visibility</p:attrName>
                                        </p:attrNameLst>
                                      </p:cBhvr>
                                      <p:to>
                                        <p:strVal val="visible"/>
                                      </p:to>
                                    </p:set>
                                    <p:anim calcmode="lin" valueType="num">
                                      <p:cBhvr>
                                        <p:cTn id="27" dur="500" fill="hold"/>
                                        <p:tgtEl>
                                          <p:spTgt spid="82948">
                                            <p:txEl>
                                              <p:pRg st="4" end="4"/>
                                            </p:txEl>
                                          </p:spTgt>
                                        </p:tgtEl>
                                        <p:attrNameLst>
                                          <p:attrName>ppt_w</p:attrName>
                                        </p:attrNameLst>
                                      </p:cBhvr>
                                      <p:tavLst>
                                        <p:tav tm="0">
                                          <p:val>
                                            <p:fltVal val="0"/>
                                          </p:val>
                                        </p:tav>
                                        <p:tav tm="100000">
                                          <p:val>
                                            <p:strVal val="#ppt_w"/>
                                          </p:val>
                                        </p:tav>
                                      </p:tavLst>
                                    </p:anim>
                                    <p:anim calcmode="lin" valueType="num">
                                      <p:cBhvr>
                                        <p:cTn id="28" dur="500" fill="hold"/>
                                        <p:tgtEl>
                                          <p:spTgt spid="82948">
                                            <p:txEl>
                                              <p:pRg st="4" end="4"/>
                                            </p:txEl>
                                          </p:spTgt>
                                        </p:tgtEl>
                                        <p:attrNameLst>
                                          <p:attrName>ppt_h</p:attrName>
                                        </p:attrNameLst>
                                      </p:cBhvr>
                                      <p:tavLst>
                                        <p:tav tm="0">
                                          <p:val>
                                            <p:fltVal val="0"/>
                                          </p:val>
                                        </p:tav>
                                        <p:tav tm="100000">
                                          <p:val>
                                            <p:strVal val="#ppt_h"/>
                                          </p:val>
                                        </p:tav>
                                      </p:tavLst>
                                    </p:anim>
                                    <p:animEffect transition="in" filter="fade">
                                      <p:cBhvr>
                                        <p:cTn id="29" dur="500"/>
                                        <p:tgtEl>
                                          <p:spTgt spid="82948">
                                            <p:txEl>
                                              <p:pRg st="4" end="4"/>
                                            </p:txEl>
                                          </p:spTgt>
                                        </p:tgtEl>
                                      </p:cBhvr>
                                    </p:animEffect>
                                  </p:childTnLst>
                                </p:cTn>
                              </p:par>
                              <p:par>
                                <p:cTn id="30" presetID="53" presetClass="entr" presetSubtype="16" fill="hold" nodeType="withEffect">
                                  <p:stCondLst>
                                    <p:cond delay="0"/>
                                  </p:stCondLst>
                                  <p:childTnLst>
                                    <p:set>
                                      <p:cBhvr>
                                        <p:cTn id="31" dur="1" fill="hold">
                                          <p:stCondLst>
                                            <p:cond delay="0"/>
                                          </p:stCondLst>
                                        </p:cTn>
                                        <p:tgtEl>
                                          <p:spTgt spid="82948">
                                            <p:txEl>
                                              <p:pRg st="5" end="5"/>
                                            </p:txEl>
                                          </p:spTgt>
                                        </p:tgtEl>
                                        <p:attrNameLst>
                                          <p:attrName>style.visibility</p:attrName>
                                        </p:attrNameLst>
                                      </p:cBhvr>
                                      <p:to>
                                        <p:strVal val="visible"/>
                                      </p:to>
                                    </p:set>
                                    <p:anim calcmode="lin" valueType="num">
                                      <p:cBhvr>
                                        <p:cTn id="32" dur="500" fill="hold"/>
                                        <p:tgtEl>
                                          <p:spTgt spid="82948">
                                            <p:txEl>
                                              <p:pRg st="5" end="5"/>
                                            </p:txEl>
                                          </p:spTgt>
                                        </p:tgtEl>
                                        <p:attrNameLst>
                                          <p:attrName>ppt_w</p:attrName>
                                        </p:attrNameLst>
                                      </p:cBhvr>
                                      <p:tavLst>
                                        <p:tav tm="0">
                                          <p:val>
                                            <p:fltVal val="0"/>
                                          </p:val>
                                        </p:tav>
                                        <p:tav tm="100000">
                                          <p:val>
                                            <p:strVal val="#ppt_w"/>
                                          </p:val>
                                        </p:tav>
                                      </p:tavLst>
                                    </p:anim>
                                    <p:anim calcmode="lin" valueType="num">
                                      <p:cBhvr>
                                        <p:cTn id="33" dur="500" fill="hold"/>
                                        <p:tgtEl>
                                          <p:spTgt spid="82948">
                                            <p:txEl>
                                              <p:pRg st="5" end="5"/>
                                            </p:txEl>
                                          </p:spTgt>
                                        </p:tgtEl>
                                        <p:attrNameLst>
                                          <p:attrName>ppt_h</p:attrName>
                                        </p:attrNameLst>
                                      </p:cBhvr>
                                      <p:tavLst>
                                        <p:tav tm="0">
                                          <p:val>
                                            <p:fltVal val="0"/>
                                          </p:val>
                                        </p:tav>
                                        <p:tav tm="100000">
                                          <p:val>
                                            <p:strVal val="#ppt_h"/>
                                          </p:val>
                                        </p:tav>
                                      </p:tavLst>
                                    </p:anim>
                                    <p:animEffect transition="in" filter="fade">
                                      <p:cBhvr>
                                        <p:cTn id="34" dur="500"/>
                                        <p:tgtEl>
                                          <p:spTgt spid="82948">
                                            <p:txEl>
                                              <p:pRg st="5" end="5"/>
                                            </p:txEl>
                                          </p:spTgt>
                                        </p:tgtEl>
                                      </p:cBhvr>
                                    </p:animEffect>
                                  </p:childTnLst>
                                </p:cTn>
                              </p:par>
                              <p:par>
                                <p:cTn id="35" presetID="53" presetClass="entr" presetSubtype="16" fill="hold" nodeType="withEffect">
                                  <p:stCondLst>
                                    <p:cond delay="0"/>
                                  </p:stCondLst>
                                  <p:childTnLst>
                                    <p:set>
                                      <p:cBhvr>
                                        <p:cTn id="36" dur="1" fill="hold">
                                          <p:stCondLst>
                                            <p:cond delay="0"/>
                                          </p:stCondLst>
                                        </p:cTn>
                                        <p:tgtEl>
                                          <p:spTgt spid="82948">
                                            <p:txEl>
                                              <p:pRg st="6" end="6"/>
                                            </p:txEl>
                                          </p:spTgt>
                                        </p:tgtEl>
                                        <p:attrNameLst>
                                          <p:attrName>style.visibility</p:attrName>
                                        </p:attrNameLst>
                                      </p:cBhvr>
                                      <p:to>
                                        <p:strVal val="visible"/>
                                      </p:to>
                                    </p:set>
                                    <p:anim calcmode="lin" valueType="num">
                                      <p:cBhvr>
                                        <p:cTn id="37" dur="500" fill="hold"/>
                                        <p:tgtEl>
                                          <p:spTgt spid="82948">
                                            <p:txEl>
                                              <p:pRg st="6" end="6"/>
                                            </p:txEl>
                                          </p:spTgt>
                                        </p:tgtEl>
                                        <p:attrNameLst>
                                          <p:attrName>ppt_w</p:attrName>
                                        </p:attrNameLst>
                                      </p:cBhvr>
                                      <p:tavLst>
                                        <p:tav tm="0">
                                          <p:val>
                                            <p:fltVal val="0"/>
                                          </p:val>
                                        </p:tav>
                                        <p:tav tm="100000">
                                          <p:val>
                                            <p:strVal val="#ppt_w"/>
                                          </p:val>
                                        </p:tav>
                                      </p:tavLst>
                                    </p:anim>
                                    <p:anim calcmode="lin" valueType="num">
                                      <p:cBhvr>
                                        <p:cTn id="38" dur="500" fill="hold"/>
                                        <p:tgtEl>
                                          <p:spTgt spid="82948">
                                            <p:txEl>
                                              <p:pRg st="6" end="6"/>
                                            </p:txEl>
                                          </p:spTgt>
                                        </p:tgtEl>
                                        <p:attrNameLst>
                                          <p:attrName>ppt_h</p:attrName>
                                        </p:attrNameLst>
                                      </p:cBhvr>
                                      <p:tavLst>
                                        <p:tav tm="0">
                                          <p:val>
                                            <p:fltVal val="0"/>
                                          </p:val>
                                        </p:tav>
                                        <p:tav tm="100000">
                                          <p:val>
                                            <p:strVal val="#ppt_h"/>
                                          </p:val>
                                        </p:tav>
                                      </p:tavLst>
                                    </p:anim>
                                    <p:animEffect transition="in" filter="fade">
                                      <p:cBhvr>
                                        <p:cTn id="39" dur="500"/>
                                        <p:tgtEl>
                                          <p:spTgt spid="82948">
                                            <p:txEl>
                                              <p:pRg st="6" end="6"/>
                                            </p:txEl>
                                          </p:spTgt>
                                        </p:tgtEl>
                                      </p:cBhvr>
                                    </p:animEffect>
                                  </p:childTnLst>
                                </p:cTn>
                              </p:par>
                              <p:par>
                                <p:cTn id="40" presetID="53" presetClass="entr" presetSubtype="16" fill="hold" nodeType="withEffect">
                                  <p:stCondLst>
                                    <p:cond delay="0"/>
                                  </p:stCondLst>
                                  <p:childTnLst>
                                    <p:set>
                                      <p:cBhvr>
                                        <p:cTn id="41" dur="1" fill="hold">
                                          <p:stCondLst>
                                            <p:cond delay="0"/>
                                          </p:stCondLst>
                                        </p:cTn>
                                        <p:tgtEl>
                                          <p:spTgt spid="82948">
                                            <p:txEl>
                                              <p:pRg st="7" end="7"/>
                                            </p:txEl>
                                          </p:spTgt>
                                        </p:tgtEl>
                                        <p:attrNameLst>
                                          <p:attrName>style.visibility</p:attrName>
                                        </p:attrNameLst>
                                      </p:cBhvr>
                                      <p:to>
                                        <p:strVal val="visible"/>
                                      </p:to>
                                    </p:set>
                                    <p:anim calcmode="lin" valueType="num">
                                      <p:cBhvr>
                                        <p:cTn id="42" dur="500" fill="hold"/>
                                        <p:tgtEl>
                                          <p:spTgt spid="82948">
                                            <p:txEl>
                                              <p:pRg st="7" end="7"/>
                                            </p:txEl>
                                          </p:spTgt>
                                        </p:tgtEl>
                                        <p:attrNameLst>
                                          <p:attrName>ppt_w</p:attrName>
                                        </p:attrNameLst>
                                      </p:cBhvr>
                                      <p:tavLst>
                                        <p:tav tm="0">
                                          <p:val>
                                            <p:fltVal val="0"/>
                                          </p:val>
                                        </p:tav>
                                        <p:tav tm="100000">
                                          <p:val>
                                            <p:strVal val="#ppt_w"/>
                                          </p:val>
                                        </p:tav>
                                      </p:tavLst>
                                    </p:anim>
                                    <p:anim calcmode="lin" valueType="num">
                                      <p:cBhvr>
                                        <p:cTn id="43" dur="500" fill="hold"/>
                                        <p:tgtEl>
                                          <p:spTgt spid="82948">
                                            <p:txEl>
                                              <p:pRg st="7" end="7"/>
                                            </p:txEl>
                                          </p:spTgt>
                                        </p:tgtEl>
                                        <p:attrNameLst>
                                          <p:attrName>ppt_h</p:attrName>
                                        </p:attrNameLst>
                                      </p:cBhvr>
                                      <p:tavLst>
                                        <p:tav tm="0">
                                          <p:val>
                                            <p:fltVal val="0"/>
                                          </p:val>
                                        </p:tav>
                                        <p:tav tm="100000">
                                          <p:val>
                                            <p:strVal val="#ppt_h"/>
                                          </p:val>
                                        </p:tav>
                                      </p:tavLst>
                                    </p:anim>
                                    <p:animEffect transition="in" filter="fade">
                                      <p:cBhvr>
                                        <p:cTn id="44" dur="500"/>
                                        <p:tgtEl>
                                          <p:spTgt spid="82948">
                                            <p:txEl>
                                              <p:pRg st="7" end="7"/>
                                            </p:txEl>
                                          </p:spTgt>
                                        </p:tgtEl>
                                      </p:cBhvr>
                                    </p:animEffect>
                                  </p:childTnLst>
                                </p:cTn>
                              </p:par>
                              <p:par>
                                <p:cTn id="45" presetID="53" presetClass="entr" presetSubtype="16" fill="hold" nodeType="withEffect">
                                  <p:stCondLst>
                                    <p:cond delay="0"/>
                                  </p:stCondLst>
                                  <p:childTnLst>
                                    <p:set>
                                      <p:cBhvr>
                                        <p:cTn id="46" dur="1" fill="hold">
                                          <p:stCondLst>
                                            <p:cond delay="0"/>
                                          </p:stCondLst>
                                        </p:cTn>
                                        <p:tgtEl>
                                          <p:spTgt spid="82948">
                                            <p:txEl>
                                              <p:pRg st="8" end="8"/>
                                            </p:txEl>
                                          </p:spTgt>
                                        </p:tgtEl>
                                        <p:attrNameLst>
                                          <p:attrName>style.visibility</p:attrName>
                                        </p:attrNameLst>
                                      </p:cBhvr>
                                      <p:to>
                                        <p:strVal val="visible"/>
                                      </p:to>
                                    </p:set>
                                    <p:anim calcmode="lin" valueType="num">
                                      <p:cBhvr>
                                        <p:cTn id="47" dur="500" fill="hold"/>
                                        <p:tgtEl>
                                          <p:spTgt spid="82948">
                                            <p:txEl>
                                              <p:pRg st="8" end="8"/>
                                            </p:txEl>
                                          </p:spTgt>
                                        </p:tgtEl>
                                        <p:attrNameLst>
                                          <p:attrName>ppt_w</p:attrName>
                                        </p:attrNameLst>
                                      </p:cBhvr>
                                      <p:tavLst>
                                        <p:tav tm="0">
                                          <p:val>
                                            <p:fltVal val="0"/>
                                          </p:val>
                                        </p:tav>
                                        <p:tav tm="100000">
                                          <p:val>
                                            <p:strVal val="#ppt_w"/>
                                          </p:val>
                                        </p:tav>
                                      </p:tavLst>
                                    </p:anim>
                                    <p:anim calcmode="lin" valueType="num">
                                      <p:cBhvr>
                                        <p:cTn id="48" dur="500" fill="hold"/>
                                        <p:tgtEl>
                                          <p:spTgt spid="82948">
                                            <p:txEl>
                                              <p:pRg st="8" end="8"/>
                                            </p:txEl>
                                          </p:spTgt>
                                        </p:tgtEl>
                                        <p:attrNameLst>
                                          <p:attrName>ppt_h</p:attrName>
                                        </p:attrNameLst>
                                      </p:cBhvr>
                                      <p:tavLst>
                                        <p:tav tm="0">
                                          <p:val>
                                            <p:fltVal val="0"/>
                                          </p:val>
                                        </p:tav>
                                        <p:tav tm="100000">
                                          <p:val>
                                            <p:strVal val="#ppt_h"/>
                                          </p:val>
                                        </p:tav>
                                      </p:tavLst>
                                    </p:anim>
                                    <p:animEffect transition="in" filter="fade">
                                      <p:cBhvr>
                                        <p:cTn id="49" dur="500"/>
                                        <p:tgtEl>
                                          <p:spTgt spid="82948">
                                            <p:txEl>
                                              <p:pRg st="8" end="8"/>
                                            </p:txEl>
                                          </p:spTgt>
                                        </p:tgtEl>
                                      </p:cBhvr>
                                    </p:animEffect>
                                  </p:childTnLst>
                                </p:cTn>
                              </p:par>
                            </p:childTnLst>
                          </p:cTn>
                        </p:par>
                      </p:childTnLst>
                    </p:cTn>
                  </p:par>
                  <p:par>
                    <p:cTn id="50" fill="hold">
                      <p:stCondLst>
                        <p:cond delay="indefinite"/>
                      </p:stCondLst>
                      <p:childTnLst>
                        <p:par>
                          <p:cTn id="51" fill="hold">
                            <p:stCondLst>
                              <p:cond delay="0"/>
                            </p:stCondLst>
                            <p:childTnLst>
                              <p:par>
                                <p:cTn id="52" presetID="53" presetClass="entr" presetSubtype="16" fill="hold" nodeType="clickEffect">
                                  <p:stCondLst>
                                    <p:cond delay="0"/>
                                  </p:stCondLst>
                                  <p:childTnLst>
                                    <p:set>
                                      <p:cBhvr>
                                        <p:cTn id="53" dur="1" fill="hold">
                                          <p:stCondLst>
                                            <p:cond delay="0"/>
                                          </p:stCondLst>
                                        </p:cTn>
                                        <p:tgtEl>
                                          <p:spTgt spid="82949">
                                            <p:txEl>
                                              <p:pRg st="0" end="0"/>
                                            </p:txEl>
                                          </p:spTgt>
                                        </p:tgtEl>
                                        <p:attrNameLst>
                                          <p:attrName>style.visibility</p:attrName>
                                        </p:attrNameLst>
                                      </p:cBhvr>
                                      <p:to>
                                        <p:strVal val="visible"/>
                                      </p:to>
                                    </p:set>
                                    <p:anim calcmode="lin" valueType="num">
                                      <p:cBhvr>
                                        <p:cTn id="54" dur="500" fill="hold"/>
                                        <p:tgtEl>
                                          <p:spTgt spid="82949">
                                            <p:txEl>
                                              <p:pRg st="0" end="0"/>
                                            </p:txEl>
                                          </p:spTgt>
                                        </p:tgtEl>
                                        <p:attrNameLst>
                                          <p:attrName>ppt_w</p:attrName>
                                        </p:attrNameLst>
                                      </p:cBhvr>
                                      <p:tavLst>
                                        <p:tav tm="0">
                                          <p:val>
                                            <p:fltVal val="0"/>
                                          </p:val>
                                        </p:tav>
                                        <p:tav tm="100000">
                                          <p:val>
                                            <p:strVal val="#ppt_w"/>
                                          </p:val>
                                        </p:tav>
                                      </p:tavLst>
                                    </p:anim>
                                    <p:anim calcmode="lin" valueType="num">
                                      <p:cBhvr>
                                        <p:cTn id="55" dur="500" fill="hold"/>
                                        <p:tgtEl>
                                          <p:spTgt spid="82949">
                                            <p:txEl>
                                              <p:pRg st="0" end="0"/>
                                            </p:txEl>
                                          </p:spTgt>
                                        </p:tgtEl>
                                        <p:attrNameLst>
                                          <p:attrName>ppt_h</p:attrName>
                                        </p:attrNameLst>
                                      </p:cBhvr>
                                      <p:tavLst>
                                        <p:tav tm="0">
                                          <p:val>
                                            <p:fltVal val="0"/>
                                          </p:val>
                                        </p:tav>
                                        <p:tav tm="100000">
                                          <p:val>
                                            <p:strVal val="#ppt_h"/>
                                          </p:val>
                                        </p:tav>
                                      </p:tavLst>
                                    </p:anim>
                                    <p:animEffect transition="in" filter="fade">
                                      <p:cBhvr>
                                        <p:cTn id="56" dur="500"/>
                                        <p:tgtEl>
                                          <p:spTgt spid="82949">
                                            <p:txEl>
                                              <p:pRg st="0" end="0"/>
                                            </p:txEl>
                                          </p:spTgt>
                                        </p:tgtEl>
                                      </p:cBhvr>
                                    </p:animEffect>
                                  </p:childTnLst>
                                </p:cTn>
                              </p:par>
                              <p:par>
                                <p:cTn id="57" presetID="53" presetClass="entr" presetSubtype="16" fill="hold" nodeType="withEffect">
                                  <p:stCondLst>
                                    <p:cond delay="0"/>
                                  </p:stCondLst>
                                  <p:childTnLst>
                                    <p:set>
                                      <p:cBhvr>
                                        <p:cTn id="58" dur="1" fill="hold">
                                          <p:stCondLst>
                                            <p:cond delay="0"/>
                                          </p:stCondLst>
                                        </p:cTn>
                                        <p:tgtEl>
                                          <p:spTgt spid="82949">
                                            <p:txEl>
                                              <p:pRg st="2" end="2"/>
                                            </p:txEl>
                                          </p:spTgt>
                                        </p:tgtEl>
                                        <p:attrNameLst>
                                          <p:attrName>style.visibility</p:attrName>
                                        </p:attrNameLst>
                                      </p:cBhvr>
                                      <p:to>
                                        <p:strVal val="visible"/>
                                      </p:to>
                                    </p:set>
                                    <p:anim calcmode="lin" valueType="num">
                                      <p:cBhvr>
                                        <p:cTn id="59" dur="500" fill="hold"/>
                                        <p:tgtEl>
                                          <p:spTgt spid="82949">
                                            <p:txEl>
                                              <p:pRg st="2" end="2"/>
                                            </p:txEl>
                                          </p:spTgt>
                                        </p:tgtEl>
                                        <p:attrNameLst>
                                          <p:attrName>ppt_w</p:attrName>
                                        </p:attrNameLst>
                                      </p:cBhvr>
                                      <p:tavLst>
                                        <p:tav tm="0">
                                          <p:val>
                                            <p:fltVal val="0"/>
                                          </p:val>
                                        </p:tav>
                                        <p:tav tm="100000">
                                          <p:val>
                                            <p:strVal val="#ppt_w"/>
                                          </p:val>
                                        </p:tav>
                                      </p:tavLst>
                                    </p:anim>
                                    <p:anim calcmode="lin" valueType="num">
                                      <p:cBhvr>
                                        <p:cTn id="60" dur="500" fill="hold"/>
                                        <p:tgtEl>
                                          <p:spTgt spid="82949">
                                            <p:txEl>
                                              <p:pRg st="2" end="2"/>
                                            </p:txEl>
                                          </p:spTgt>
                                        </p:tgtEl>
                                        <p:attrNameLst>
                                          <p:attrName>ppt_h</p:attrName>
                                        </p:attrNameLst>
                                      </p:cBhvr>
                                      <p:tavLst>
                                        <p:tav tm="0">
                                          <p:val>
                                            <p:fltVal val="0"/>
                                          </p:val>
                                        </p:tav>
                                        <p:tav tm="100000">
                                          <p:val>
                                            <p:strVal val="#ppt_h"/>
                                          </p:val>
                                        </p:tav>
                                      </p:tavLst>
                                    </p:anim>
                                    <p:animEffect transition="in" filter="fade">
                                      <p:cBhvr>
                                        <p:cTn id="61" dur="500"/>
                                        <p:tgtEl>
                                          <p:spTgt spid="82949">
                                            <p:txEl>
                                              <p:pRg st="2" end="2"/>
                                            </p:txEl>
                                          </p:spTgt>
                                        </p:tgtEl>
                                      </p:cBhvr>
                                    </p:animEffect>
                                  </p:childTnLst>
                                </p:cTn>
                              </p:par>
                              <p:par>
                                <p:cTn id="62" presetID="53" presetClass="entr" presetSubtype="16" fill="hold" nodeType="withEffect">
                                  <p:stCondLst>
                                    <p:cond delay="0"/>
                                  </p:stCondLst>
                                  <p:childTnLst>
                                    <p:set>
                                      <p:cBhvr>
                                        <p:cTn id="63" dur="1" fill="hold">
                                          <p:stCondLst>
                                            <p:cond delay="0"/>
                                          </p:stCondLst>
                                        </p:cTn>
                                        <p:tgtEl>
                                          <p:spTgt spid="82949">
                                            <p:txEl>
                                              <p:pRg st="3" end="3"/>
                                            </p:txEl>
                                          </p:spTgt>
                                        </p:tgtEl>
                                        <p:attrNameLst>
                                          <p:attrName>style.visibility</p:attrName>
                                        </p:attrNameLst>
                                      </p:cBhvr>
                                      <p:to>
                                        <p:strVal val="visible"/>
                                      </p:to>
                                    </p:set>
                                    <p:anim calcmode="lin" valueType="num">
                                      <p:cBhvr>
                                        <p:cTn id="64" dur="500" fill="hold"/>
                                        <p:tgtEl>
                                          <p:spTgt spid="82949">
                                            <p:txEl>
                                              <p:pRg st="3" end="3"/>
                                            </p:txEl>
                                          </p:spTgt>
                                        </p:tgtEl>
                                        <p:attrNameLst>
                                          <p:attrName>ppt_w</p:attrName>
                                        </p:attrNameLst>
                                      </p:cBhvr>
                                      <p:tavLst>
                                        <p:tav tm="0">
                                          <p:val>
                                            <p:fltVal val="0"/>
                                          </p:val>
                                        </p:tav>
                                        <p:tav tm="100000">
                                          <p:val>
                                            <p:strVal val="#ppt_w"/>
                                          </p:val>
                                        </p:tav>
                                      </p:tavLst>
                                    </p:anim>
                                    <p:anim calcmode="lin" valueType="num">
                                      <p:cBhvr>
                                        <p:cTn id="65" dur="500" fill="hold"/>
                                        <p:tgtEl>
                                          <p:spTgt spid="82949">
                                            <p:txEl>
                                              <p:pRg st="3" end="3"/>
                                            </p:txEl>
                                          </p:spTgt>
                                        </p:tgtEl>
                                        <p:attrNameLst>
                                          <p:attrName>ppt_h</p:attrName>
                                        </p:attrNameLst>
                                      </p:cBhvr>
                                      <p:tavLst>
                                        <p:tav tm="0">
                                          <p:val>
                                            <p:fltVal val="0"/>
                                          </p:val>
                                        </p:tav>
                                        <p:tav tm="100000">
                                          <p:val>
                                            <p:strVal val="#ppt_h"/>
                                          </p:val>
                                        </p:tav>
                                      </p:tavLst>
                                    </p:anim>
                                    <p:animEffect transition="in" filter="fade">
                                      <p:cBhvr>
                                        <p:cTn id="66" dur="500"/>
                                        <p:tgtEl>
                                          <p:spTgt spid="82949">
                                            <p:txEl>
                                              <p:pRg st="3" end="3"/>
                                            </p:txEl>
                                          </p:spTgt>
                                        </p:tgtEl>
                                      </p:cBhvr>
                                    </p:animEffect>
                                  </p:childTnLst>
                                </p:cTn>
                              </p:par>
                              <p:par>
                                <p:cTn id="67" presetID="53" presetClass="entr" presetSubtype="16" fill="hold" nodeType="withEffect">
                                  <p:stCondLst>
                                    <p:cond delay="0"/>
                                  </p:stCondLst>
                                  <p:childTnLst>
                                    <p:set>
                                      <p:cBhvr>
                                        <p:cTn id="68" dur="1" fill="hold">
                                          <p:stCondLst>
                                            <p:cond delay="0"/>
                                          </p:stCondLst>
                                        </p:cTn>
                                        <p:tgtEl>
                                          <p:spTgt spid="82949">
                                            <p:txEl>
                                              <p:pRg st="4" end="4"/>
                                            </p:txEl>
                                          </p:spTgt>
                                        </p:tgtEl>
                                        <p:attrNameLst>
                                          <p:attrName>style.visibility</p:attrName>
                                        </p:attrNameLst>
                                      </p:cBhvr>
                                      <p:to>
                                        <p:strVal val="visible"/>
                                      </p:to>
                                    </p:set>
                                    <p:anim calcmode="lin" valueType="num">
                                      <p:cBhvr>
                                        <p:cTn id="69" dur="500" fill="hold"/>
                                        <p:tgtEl>
                                          <p:spTgt spid="82949">
                                            <p:txEl>
                                              <p:pRg st="4" end="4"/>
                                            </p:txEl>
                                          </p:spTgt>
                                        </p:tgtEl>
                                        <p:attrNameLst>
                                          <p:attrName>ppt_w</p:attrName>
                                        </p:attrNameLst>
                                      </p:cBhvr>
                                      <p:tavLst>
                                        <p:tav tm="0">
                                          <p:val>
                                            <p:fltVal val="0"/>
                                          </p:val>
                                        </p:tav>
                                        <p:tav tm="100000">
                                          <p:val>
                                            <p:strVal val="#ppt_w"/>
                                          </p:val>
                                        </p:tav>
                                      </p:tavLst>
                                    </p:anim>
                                    <p:anim calcmode="lin" valueType="num">
                                      <p:cBhvr>
                                        <p:cTn id="70" dur="500" fill="hold"/>
                                        <p:tgtEl>
                                          <p:spTgt spid="82949">
                                            <p:txEl>
                                              <p:pRg st="4" end="4"/>
                                            </p:txEl>
                                          </p:spTgt>
                                        </p:tgtEl>
                                        <p:attrNameLst>
                                          <p:attrName>ppt_h</p:attrName>
                                        </p:attrNameLst>
                                      </p:cBhvr>
                                      <p:tavLst>
                                        <p:tav tm="0">
                                          <p:val>
                                            <p:fltVal val="0"/>
                                          </p:val>
                                        </p:tav>
                                        <p:tav tm="100000">
                                          <p:val>
                                            <p:strVal val="#ppt_h"/>
                                          </p:val>
                                        </p:tav>
                                      </p:tavLst>
                                    </p:anim>
                                    <p:animEffect transition="in" filter="fade">
                                      <p:cBhvr>
                                        <p:cTn id="71" dur="500"/>
                                        <p:tgtEl>
                                          <p:spTgt spid="82949">
                                            <p:txEl>
                                              <p:pRg st="4" end="4"/>
                                            </p:txEl>
                                          </p:spTgt>
                                        </p:tgtEl>
                                      </p:cBhvr>
                                    </p:animEffect>
                                  </p:childTnLst>
                                </p:cTn>
                              </p:par>
                              <p:par>
                                <p:cTn id="72" presetID="53" presetClass="entr" presetSubtype="16" fill="hold" nodeType="withEffect">
                                  <p:stCondLst>
                                    <p:cond delay="0"/>
                                  </p:stCondLst>
                                  <p:childTnLst>
                                    <p:set>
                                      <p:cBhvr>
                                        <p:cTn id="73" dur="1" fill="hold">
                                          <p:stCondLst>
                                            <p:cond delay="0"/>
                                          </p:stCondLst>
                                        </p:cTn>
                                        <p:tgtEl>
                                          <p:spTgt spid="82949">
                                            <p:txEl>
                                              <p:pRg st="5" end="5"/>
                                            </p:txEl>
                                          </p:spTgt>
                                        </p:tgtEl>
                                        <p:attrNameLst>
                                          <p:attrName>style.visibility</p:attrName>
                                        </p:attrNameLst>
                                      </p:cBhvr>
                                      <p:to>
                                        <p:strVal val="visible"/>
                                      </p:to>
                                    </p:set>
                                    <p:anim calcmode="lin" valueType="num">
                                      <p:cBhvr>
                                        <p:cTn id="74" dur="500" fill="hold"/>
                                        <p:tgtEl>
                                          <p:spTgt spid="82949">
                                            <p:txEl>
                                              <p:pRg st="5" end="5"/>
                                            </p:txEl>
                                          </p:spTgt>
                                        </p:tgtEl>
                                        <p:attrNameLst>
                                          <p:attrName>ppt_w</p:attrName>
                                        </p:attrNameLst>
                                      </p:cBhvr>
                                      <p:tavLst>
                                        <p:tav tm="0">
                                          <p:val>
                                            <p:fltVal val="0"/>
                                          </p:val>
                                        </p:tav>
                                        <p:tav tm="100000">
                                          <p:val>
                                            <p:strVal val="#ppt_w"/>
                                          </p:val>
                                        </p:tav>
                                      </p:tavLst>
                                    </p:anim>
                                    <p:anim calcmode="lin" valueType="num">
                                      <p:cBhvr>
                                        <p:cTn id="75" dur="500" fill="hold"/>
                                        <p:tgtEl>
                                          <p:spTgt spid="82949">
                                            <p:txEl>
                                              <p:pRg st="5" end="5"/>
                                            </p:txEl>
                                          </p:spTgt>
                                        </p:tgtEl>
                                        <p:attrNameLst>
                                          <p:attrName>ppt_h</p:attrName>
                                        </p:attrNameLst>
                                      </p:cBhvr>
                                      <p:tavLst>
                                        <p:tav tm="0">
                                          <p:val>
                                            <p:fltVal val="0"/>
                                          </p:val>
                                        </p:tav>
                                        <p:tav tm="100000">
                                          <p:val>
                                            <p:strVal val="#ppt_h"/>
                                          </p:val>
                                        </p:tav>
                                      </p:tavLst>
                                    </p:anim>
                                    <p:animEffect transition="in" filter="fade">
                                      <p:cBhvr>
                                        <p:cTn id="76" dur="500"/>
                                        <p:tgtEl>
                                          <p:spTgt spid="82949">
                                            <p:txEl>
                                              <p:pRg st="5" end="5"/>
                                            </p:txEl>
                                          </p:spTgt>
                                        </p:tgtEl>
                                      </p:cBhvr>
                                    </p:animEffect>
                                  </p:childTnLst>
                                </p:cTn>
                              </p:par>
                              <p:par>
                                <p:cTn id="77" presetID="53" presetClass="entr" presetSubtype="16" fill="hold" nodeType="withEffect">
                                  <p:stCondLst>
                                    <p:cond delay="0"/>
                                  </p:stCondLst>
                                  <p:childTnLst>
                                    <p:set>
                                      <p:cBhvr>
                                        <p:cTn id="78" dur="1" fill="hold">
                                          <p:stCondLst>
                                            <p:cond delay="0"/>
                                          </p:stCondLst>
                                        </p:cTn>
                                        <p:tgtEl>
                                          <p:spTgt spid="82949">
                                            <p:txEl>
                                              <p:pRg st="6" end="6"/>
                                            </p:txEl>
                                          </p:spTgt>
                                        </p:tgtEl>
                                        <p:attrNameLst>
                                          <p:attrName>style.visibility</p:attrName>
                                        </p:attrNameLst>
                                      </p:cBhvr>
                                      <p:to>
                                        <p:strVal val="visible"/>
                                      </p:to>
                                    </p:set>
                                    <p:anim calcmode="lin" valueType="num">
                                      <p:cBhvr>
                                        <p:cTn id="79" dur="500" fill="hold"/>
                                        <p:tgtEl>
                                          <p:spTgt spid="82949">
                                            <p:txEl>
                                              <p:pRg st="6" end="6"/>
                                            </p:txEl>
                                          </p:spTgt>
                                        </p:tgtEl>
                                        <p:attrNameLst>
                                          <p:attrName>ppt_w</p:attrName>
                                        </p:attrNameLst>
                                      </p:cBhvr>
                                      <p:tavLst>
                                        <p:tav tm="0">
                                          <p:val>
                                            <p:fltVal val="0"/>
                                          </p:val>
                                        </p:tav>
                                        <p:tav tm="100000">
                                          <p:val>
                                            <p:strVal val="#ppt_w"/>
                                          </p:val>
                                        </p:tav>
                                      </p:tavLst>
                                    </p:anim>
                                    <p:anim calcmode="lin" valueType="num">
                                      <p:cBhvr>
                                        <p:cTn id="80" dur="500" fill="hold"/>
                                        <p:tgtEl>
                                          <p:spTgt spid="82949">
                                            <p:txEl>
                                              <p:pRg st="6" end="6"/>
                                            </p:txEl>
                                          </p:spTgt>
                                        </p:tgtEl>
                                        <p:attrNameLst>
                                          <p:attrName>ppt_h</p:attrName>
                                        </p:attrNameLst>
                                      </p:cBhvr>
                                      <p:tavLst>
                                        <p:tav tm="0">
                                          <p:val>
                                            <p:fltVal val="0"/>
                                          </p:val>
                                        </p:tav>
                                        <p:tav tm="100000">
                                          <p:val>
                                            <p:strVal val="#ppt_h"/>
                                          </p:val>
                                        </p:tav>
                                      </p:tavLst>
                                    </p:anim>
                                    <p:animEffect transition="in" filter="fade">
                                      <p:cBhvr>
                                        <p:cTn id="81" dur="500"/>
                                        <p:tgtEl>
                                          <p:spTgt spid="82949">
                                            <p:txEl>
                                              <p:pRg st="6" end="6"/>
                                            </p:txEl>
                                          </p:spTgt>
                                        </p:tgtEl>
                                      </p:cBhvr>
                                    </p:animEffect>
                                  </p:childTnLst>
                                </p:cTn>
                              </p:par>
                              <p:par>
                                <p:cTn id="82" presetID="53" presetClass="entr" presetSubtype="16" fill="hold" nodeType="withEffect">
                                  <p:stCondLst>
                                    <p:cond delay="0"/>
                                  </p:stCondLst>
                                  <p:childTnLst>
                                    <p:set>
                                      <p:cBhvr>
                                        <p:cTn id="83" dur="1" fill="hold">
                                          <p:stCondLst>
                                            <p:cond delay="0"/>
                                          </p:stCondLst>
                                        </p:cTn>
                                        <p:tgtEl>
                                          <p:spTgt spid="82949">
                                            <p:txEl>
                                              <p:pRg st="7" end="7"/>
                                            </p:txEl>
                                          </p:spTgt>
                                        </p:tgtEl>
                                        <p:attrNameLst>
                                          <p:attrName>style.visibility</p:attrName>
                                        </p:attrNameLst>
                                      </p:cBhvr>
                                      <p:to>
                                        <p:strVal val="visible"/>
                                      </p:to>
                                    </p:set>
                                    <p:anim calcmode="lin" valueType="num">
                                      <p:cBhvr>
                                        <p:cTn id="84" dur="500" fill="hold"/>
                                        <p:tgtEl>
                                          <p:spTgt spid="82949">
                                            <p:txEl>
                                              <p:pRg st="7" end="7"/>
                                            </p:txEl>
                                          </p:spTgt>
                                        </p:tgtEl>
                                        <p:attrNameLst>
                                          <p:attrName>ppt_w</p:attrName>
                                        </p:attrNameLst>
                                      </p:cBhvr>
                                      <p:tavLst>
                                        <p:tav tm="0">
                                          <p:val>
                                            <p:fltVal val="0"/>
                                          </p:val>
                                        </p:tav>
                                        <p:tav tm="100000">
                                          <p:val>
                                            <p:strVal val="#ppt_w"/>
                                          </p:val>
                                        </p:tav>
                                      </p:tavLst>
                                    </p:anim>
                                    <p:anim calcmode="lin" valueType="num">
                                      <p:cBhvr>
                                        <p:cTn id="85" dur="500" fill="hold"/>
                                        <p:tgtEl>
                                          <p:spTgt spid="82949">
                                            <p:txEl>
                                              <p:pRg st="7" end="7"/>
                                            </p:txEl>
                                          </p:spTgt>
                                        </p:tgtEl>
                                        <p:attrNameLst>
                                          <p:attrName>ppt_h</p:attrName>
                                        </p:attrNameLst>
                                      </p:cBhvr>
                                      <p:tavLst>
                                        <p:tav tm="0">
                                          <p:val>
                                            <p:fltVal val="0"/>
                                          </p:val>
                                        </p:tav>
                                        <p:tav tm="100000">
                                          <p:val>
                                            <p:strVal val="#ppt_h"/>
                                          </p:val>
                                        </p:tav>
                                      </p:tavLst>
                                    </p:anim>
                                    <p:animEffect transition="in" filter="fade">
                                      <p:cBhvr>
                                        <p:cTn id="86" dur="500"/>
                                        <p:tgtEl>
                                          <p:spTgt spid="82949">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946" grpId="0"/>
    </p:bld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2"/>
          <p:cNvSpPr>
            <a:spLocks noGrp="1" noChangeArrowheads="1"/>
          </p:cNvSpPr>
          <p:nvPr>
            <p:ph type="title" idx="4294967295"/>
          </p:nvPr>
        </p:nvSpPr>
        <p:spPr>
          <a:xfrm>
            <a:off x="2506663" y="286211"/>
            <a:ext cx="8229600" cy="609600"/>
          </a:xfrm>
        </p:spPr>
        <p:txBody>
          <a:bodyPr>
            <a:noAutofit/>
          </a:bodyPr>
          <a:lstStyle/>
          <a:p>
            <a:pPr marL="54864">
              <a:defRPr/>
            </a:pPr>
            <a:r>
              <a:rPr lang="en-US" sz="4000" b="1" dirty="0">
                <a:solidFill>
                  <a:schemeClr val="tx1"/>
                </a:solidFill>
                <a:effectLst>
                  <a:outerShdw blurRad="38100" dist="38100" dir="2700000" algn="tl">
                    <a:srgbClr val="000000">
                      <a:alpha val="43137"/>
                    </a:srgbClr>
                  </a:outerShdw>
                </a:effectLst>
              </a:rPr>
              <a:t> </a:t>
            </a:r>
            <a:r>
              <a:rPr lang="en-US" sz="4000" b="1" dirty="0">
                <a:solidFill>
                  <a:schemeClr val="accent2">
                    <a:lumMod val="75000"/>
                  </a:schemeClr>
                </a:solidFill>
                <a:effectLst>
                  <a:outerShdw blurRad="38100" dist="38100" dir="2700000" algn="tl">
                    <a:srgbClr val="000000">
                      <a:alpha val="43137"/>
                    </a:srgbClr>
                  </a:outerShdw>
                </a:effectLst>
              </a:rPr>
              <a:t>A New Partnership</a:t>
            </a:r>
          </a:p>
        </p:txBody>
      </p:sp>
      <p:sp>
        <p:nvSpPr>
          <p:cNvPr id="77828" name="Rectangle 4"/>
          <p:cNvSpPr>
            <a:spLocks noGrp="1" noChangeArrowheads="1"/>
          </p:cNvSpPr>
          <p:nvPr>
            <p:ph sz="half" idx="4294967295"/>
          </p:nvPr>
        </p:nvSpPr>
        <p:spPr>
          <a:xfrm>
            <a:off x="556619" y="1262062"/>
            <a:ext cx="4038600" cy="5400675"/>
          </a:xfrm>
        </p:spPr>
        <p:txBody>
          <a:bodyPr>
            <a:normAutofit fontScale="70000" lnSpcReduction="20000"/>
          </a:bodyPr>
          <a:lstStyle/>
          <a:p>
            <a:pPr algn="ctr">
              <a:lnSpc>
                <a:spcPct val="80000"/>
              </a:lnSpc>
              <a:spcBef>
                <a:spcPts val="0"/>
              </a:spcBef>
              <a:buNone/>
              <a:defRPr/>
            </a:pPr>
            <a:r>
              <a:rPr lang="en-US" sz="4000" b="1" u="sng" dirty="0">
                <a:solidFill>
                  <a:schemeClr val="accent2">
                    <a:lumMod val="75000"/>
                  </a:schemeClr>
                </a:solidFill>
                <a:effectLst>
                  <a:outerShdw blurRad="38100" dist="38100" dir="2700000" algn="tl">
                    <a:srgbClr val="000000">
                      <a:alpha val="43137"/>
                    </a:srgbClr>
                  </a:outerShdw>
                </a:effectLst>
              </a:rPr>
              <a:t>Spirit Breaking</a:t>
            </a:r>
          </a:p>
          <a:p>
            <a:pPr algn="ctr">
              <a:lnSpc>
                <a:spcPct val="80000"/>
              </a:lnSpc>
              <a:spcBef>
                <a:spcPts val="0"/>
              </a:spcBef>
              <a:buNone/>
              <a:defRPr/>
            </a:pPr>
            <a:endParaRPr lang="en-US" sz="4400" u="sng" dirty="0">
              <a:solidFill>
                <a:schemeClr val="accent2">
                  <a:lumMod val="75000"/>
                </a:schemeClr>
              </a:solidFill>
            </a:endParaRPr>
          </a:p>
          <a:p>
            <a:pPr>
              <a:lnSpc>
                <a:spcPct val="120000"/>
              </a:lnSpc>
              <a:spcBef>
                <a:spcPts val="0"/>
              </a:spcBef>
              <a:defRPr/>
            </a:pPr>
            <a:r>
              <a:rPr lang="en-US" sz="3400" dirty="0">
                <a:solidFill>
                  <a:schemeClr val="accent2">
                    <a:lumMod val="75000"/>
                  </a:schemeClr>
                </a:solidFill>
              </a:rPr>
              <a:t>Chastising</a:t>
            </a:r>
          </a:p>
          <a:p>
            <a:pPr>
              <a:lnSpc>
                <a:spcPct val="120000"/>
              </a:lnSpc>
              <a:spcBef>
                <a:spcPts val="0"/>
              </a:spcBef>
              <a:defRPr/>
            </a:pPr>
            <a:r>
              <a:rPr lang="en-US" sz="3400" dirty="0">
                <a:solidFill>
                  <a:schemeClr val="accent2">
                    <a:lumMod val="75000"/>
                  </a:schemeClr>
                </a:solidFill>
              </a:rPr>
              <a:t>Being rude </a:t>
            </a:r>
          </a:p>
          <a:p>
            <a:pPr>
              <a:lnSpc>
                <a:spcPct val="120000"/>
              </a:lnSpc>
              <a:spcBef>
                <a:spcPts val="0"/>
              </a:spcBef>
              <a:defRPr/>
            </a:pPr>
            <a:r>
              <a:rPr lang="en-US" sz="3400" dirty="0">
                <a:solidFill>
                  <a:schemeClr val="accent2">
                    <a:lumMod val="75000"/>
                  </a:schemeClr>
                </a:solidFill>
              </a:rPr>
              <a:t>Imposing one’s own standard</a:t>
            </a:r>
          </a:p>
          <a:p>
            <a:pPr>
              <a:lnSpc>
                <a:spcPct val="120000"/>
              </a:lnSpc>
              <a:spcBef>
                <a:spcPts val="0"/>
              </a:spcBef>
              <a:defRPr/>
            </a:pPr>
            <a:r>
              <a:rPr lang="en-US" sz="3400" dirty="0">
                <a:solidFill>
                  <a:schemeClr val="accent2">
                    <a:lumMod val="75000"/>
                  </a:schemeClr>
                </a:solidFill>
              </a:rPr>
              <a:t>Attributing everything to MI/SA</a:t>
            </a:r>
          </a:p>
          <a:p>
            <a:pPr>
              <a:lnSpc>
                <a:spcPct val="120000"/>
              </a:lnSpc>
              <a:spcBef>
                <a:spcPts val="0"/>
              </a:spcBef>
              <a:defRPr/>
            </a:pPr>
            <a:r>
              <a:rPr lang="en-US" sz="3400" dirty="0">
                <a:solidFill>
                  <a:schemeClr val="accent2">
                    <a:lumMod val="75000"/>
                  </a:schemeClr>
                </a:solidFill>
              </a:rPr>
              <a:t>Restricting Choice</a:t>
            </a:r>
          </a:p>
          <a:p>
            <a:pPr>
              <a:lnSpc>
                <a:spcPct val="120000"/>
              </a:lnSpc>
              <a:spcBef>
                <a:spcPts val="0"/>
              </a:spcBef>
              <a:defRPr/>
            </a:pPr>
            <a:r>
              <a:rPr lang="en-US" sz="3400" dirty="0">
                <a:solidFill>
                  <a:schemeClr val="accent2">
                    <a:lumMod val="75000"/>
                  </a:schemeClr>
                </a:solidFill>
              </a:rPr>
              <a:t>Making generalization</a:t>
            </a:r>
          </a:p>
          <a:p>
            <a:pPr>
              <a:lnSpc>
                <a:spcPct val="120000"/>
              </a:lnSpc>
              <a:spcBef>
                <a:spcPts val="0"/>
              </a:spcBef>
              <a:defRPr/>
            </a:pPr>
            <a:r>
              <a:rPr lang="en-US" sz="3400" dirty="0">
                <a:solidFill>
                  <a:schemeClr val="accent2">
                    <a:lumMod val="75000"/>
                  </a:schemeClr>
                </a:solidFill>
              </a:rPr>
              <a:t>Making decisions for person</a:t>
            </a:r>
          </a:p>
          <a:p>
            <a:pPr>
              <a:lnSpc>
                <a:spcPct val="120000"/>
              </a:lnSpc>
              <a:spcBef>
                <a:spcPts val="0"/>
              </a:spcBef>
              <a:defRPr/>
            </a:pPr>
            <a:r>
              <a:rPr lang="en-US" sz="3400" dirty="0">
                <a:solidFill>
                  <a:schemeClr val="accent2">
                    <a:lumMod val="75000"/>
                  </a:schemeClr>
                </a:solidFill>
              </a:rPr>
              <a:t>Telling person what they are not ready for</a:t>
            </a:r>
          </a:p>
          <a:p>
            <a:pPr>
              <a:lnSpc>
                <a:spcPct val="120000"/>
              </a:lnSpc>
              <a:spcBef>
                <a:spcPts val="0"/>
              </a:spcBef>
              <a:defRPr/>
            </a:pPr>
            <a:endParaRPr lang="en-US" sz="3600" dirty="0">
              <a:solidFill>
                <a:schemeClr val="tx1"/>
              </a:solidFill>
            </a:endParaRPr>
          </a:p>
        </p:txBody>
      </p:sp>
      <p:sp>
        <p:nvSpPr>
          <p:cNvPr id="79876" name="Rectangle 5"/>
          <p:cNvSpPr>
            <a:spLocks noGrp="1" noChangeArrowheads="1"/>
          </p:cNvSpPr>
          <p:nvPr>
            <p:ph sz="half" idx="4294967295"/>
          </p:nvPr>
        </p:nvSpPr>
        <p:spPr>
          <a:xfrm>
            <a:off x="4595219" y="1262062"/>
            <a:ext cx="5570537" cy="5926137"/>
          </a:xfrm>
        </p:spPr>
        <p:txBody>
          <a:bodyPr>
            <a:noAutofit/>
          </a:bodyPr>
          <a:lstStyle/>
          <a:p>
            <a:pPr algn="ctr" eaLnBrk="1" hangingPunct="1">
              <a:lnSpc>
                <a:spcPct val="80000"/>
              </a:lnSpc>
              <a:buFont typeface="Wingdings" pitchFamily="2" charset="2"/>
              <a:buNone/>
            </a:pPr>
            <a:r>
              <a:rPr lang="en-US" sz="2800" b="1" u="sng" dirty="0">
                <a:solidFill>
                  <a:schemeClr val="accent2">
                    <a:lumMod val="75000"/>
                  </a:schemeClr>
                </a:solidFill>
                <a:effectLst>
                  <a:outerShdw blurRad="38100" dist="38100" dir="2700000" algn="tl">
                    <a:srgbClr val="000000">
                      <a:alpha val="43137"/>
                    </a:srgbClr>
                  </a:outerShdw>
                </a:effectLst>
              </a:rPr>
              <a:t>Hope-Inducing</a:t>
            </a:r>
          </a:p>
          <a:p>
            <a:pPr>
              <a:lnSpc>
                <a:spcPct val="120000"/>
              </a:lnSpc>
            </a:pPr>
            <a:r>
              <a:rPr lang="en-US" sz="2400" dirty="0">
                <a:solidFill>
                  <a:schemeClr val="accent2">
                    <a:lumMod val="75000"/>
                  </a:schemeClr>
                </a:solidFill>
              </a:rPr>
              <a:t>Demonstrating care &amp;  kindness</a:t>
            </a:r>
          </a:p>
          <a:p>
            <a:pPr>
              <a:lnSpc>
                <a:spcPct val="120000"/>
              </a:lnSpc>
            </a:pPr>
            <a:r>
              <a:rPr lang="en-US" sz="2400" dirty="0">
                <a:solidFill>
                  <a:schemeClr val="accent2">
                    <a:lumMod val="75000"/>
                  </a:schemeClr>
                </a:solidFill>
              </a:rPr>
              <a:t>Communicating belief</a:t>
            </a:r>
          </a:p>
          <a:p>
            <a:pPr>
              <a:lnSpc>
                <a:spcPct val="120000"/>
              </a:lnSpc>
            </a:pPr>
            <a:r>
              <a:rPr lang="en-US" sz="2400" dirty="0">
                <a:solidFill>
                  <a:schemeClr val="accent2">
                    <a:lumMod val="75000"/>
                  </a:schemeClr>
                </a:solidFill>
              </a:rPr>
              <a:t>Supporting person’s decision</a:t>
            </a:r>
          </a:p>
          <a:p>
            <a:pPr eaLnBrk="1" hangingPunct="1">
              <a:lnSpc>
                <a:spcPct val="120000"/>
              </a:lnSpc>
            </a:pPr>
            <a:r>
              <a:rPr lang="en-US" sz="2400" dirty="0">
                <a:solidFill>
                  <a:schemeClr val="accent2">
                    <a:lumMod val="75000"/>
                  </a:schemeClr>
                </a:solidFill>
              </a:rPr>
              <a:t>Normalizing experience</a:t>
            </a:r>
          </a:p>
          <a:p>
            <a:pPr eaLnBrk="1" hangingPunct="1">
              <a:lnSpc>
                <a:spcPct val="120000"/>
              </a:lnSpc>
            </a:pPr>
            <a:r>
              <a:rPr lang="en-US" sz="2400" dirty="0">
                <a:solidFill>
                  <a:schemeClr val="accent2">
                    <a:lumMod val="75000"/>
                  </a:schemeClr>
                </a:solidFill>
              </a:rPr>
              <a:t>Pointing out achievement</a:t>
            </a:r>
          </a:p>
          <a:p>
            <a:pPr eaLnBrk="1" hangingPunct="1">
              <a:lnSpc>
                <a:spcPct val="120000"/>
              </a:lnSpc>
            </a:pPr>
            <a:r>
              <a:rPr lang="en-US" sz="2400" dirty="0">
                <a:solidFill>
                  <a:schemeClr val="accent2">
                    <a:lumMod val="75000"/>
                  </a:schemeClr>
                </a:solidFill>
              </a:rPr>
              <a:t>Offering support to reduce fear</a:t>
            </a:r>
          </a:p>
          <a:p>
            <a:pPr eaLnBrk="1" hangingPunct="1">
              <a:lnSpc>
                <a:spcPct val="120000"/>
              </a:lnSpc>
            </a:pPr>
            <a:r>
              <a:rPr lang="en-US" sz="2400" dirty="0">
                <a:solidFill>
                  <a:schemeClr val="accent2">
                    <a:lumMod val="75000"/>
                  </a:schemeClr>
                </a:solidFill>
              </a:rPr>
              <a:t>Acknowledging goals are person’s goals</a:t>
            </a:r>
          </a:p>
        </p:txBody>
      </p:sp>
      <p:pic>
        <p:nvPicPr>
          <p:cNvPr id="5" name="Picture 4"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682514144"/>
      </p:ext>
    </p:extLst>
  </p:cSld>
  <p:clrMapOvr>
    <a:masterClrMapping/>
  </p:clrMapOvr>
  <mc:AlternateContent xmlns:mc="http://schemas.openxmlformats.org/markup-compatibility/2006" xmlns:p14="http://schemas.microsoft.com/office/powerpoint/2010/main">
    <mc:Choice Requires="p14">
      <p:transition spd="slow" advClick="0">
        <p14:flash/>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7826"/>
                                        </p:tgtEl>
                                        <p:attrNameLst>
                                          <p:attrName>style.visibility</p:attrName>
                                        </p:attrNameLst>
                                      </p:cBhvr>
                                      <p:to>
                                        <p:strVal val="visible"/>
                                      </p:to>
                                    </p:set>
                                    <p:animEffect transition="in" filter="fade">
                                      <p:cBhvr>
                                        <p:cTn id="7" dur="500"/>
                                        <p:tgtEl>
                                          <p:spTgt spid="77826"/>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77828">
                                            <p:txEl>
                                              <p:pRg st="0" end="0"/>
                                            </p:txEl>
                                          </p:spTgt>
                                        </p:tgtEl>
                                        <p:attrNameLst>
                                          <p:attrName>style.visibility</p:attrName>
                                        </p:attrNameLst>
                                      </p:cBhvr>
                                      <p:to>
                                        <p:strVal val="visible"/>
                                      </p:to>
                                    </p:set>
                                    <p:anim calcmode="lin" valueType="num">
                                      <p:cBhvr>
                                        <p:cTn id="12" dur="500" fill="hold"/>
                                        <p:tgtEl>
                                          <p:spTgt spid="77828">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77828">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77828">
                                            <p:txEl>
                                              <p:pRg st="0" end="0"/>
                                            </p:txEl>
                                          </p:spTgt>
                                        </p:tgtEl>
                                      </p:cBhvr>
                                    </p:animEffect>
                                  </p:childTnLst>
                                </p:cTn>
                              </p:par>
                              <p:par>
                                <p:cTn id="15" presetID="53" presetClass="entr" presetSubtype="16" fill="hold" nodeType="withEffect">
                                  <p:stCondLst>
                                    <p:cond delay="0"/>
                                  </p:stCondLst>
                                  <p:childTnLst>
                                    <p:set>
                                      <p:cBhvr>
                                        <p:cTn id="16" dur="1" fill="hold">
                                          <p:stCondLst>
                                            <p:cond delay="0"/>
                                          </p:stCondLst>
                                        </p:cTn>
                                        <p:tgtEl>
                                          <p:spTgt spid="77828">
                                            <p:txEl>
                                              <p:pRg st="2" end="2"/>
                                            </p:txEl>
                                          </p:spTgt>
                                        </p:tgtEl>
                                        <p:attrNameLst>
                                          <p:attrName>style.visibility</p:attrName>
                                        </p:attrNameLst>
                                      </p:cBhvr>
                                      <p:to>
                                        <p:strVal val="visible"/>
                                      </p:to>
                                    </p:set>
                                    <p:anim calcmode="lin" valueType="num">
                                      <p:cBhvr>
                                        <p:cTn id="17" dur="500" fill="hold"/>
                                        <p:tgtEl>
                                          <p:spTgt spid="77828">
                                            <p:txEl>
                                              <p:pRg st="2" end="2"/>
                                            </p:txEl>
                                          </p:spTgt>
                                        </p:tgtEl>
                                        <p:attrNameLst>
                                          <p:attrName>ppt_w</p:attrName>
                                        </p:attrNameLst>
                                      </p:cBhvr>
                                      <p:tavLst>
                                        <p:tav tm="0">
                                          <p:val>
                                            <p:fltVal val="0"/>
                                          </p:val>
                                        </p:tav>
                                        <p:tav tm="100000">
                                          <p:val>
                                            <p:strVal val="#ppt_w"/>
                                          </p:val>
                                        </p:tav>
                                      </p:tavLst>
                                    </p:anim>
                                    <p:anim calcmode="lin" valueType="num">
                                      <p:cBhvr>
                                        <p:cTn id="18" dur="500" fill="hold"/>
                                        <p:tgtEl>
                                          <p:spTgt spid="77828">
                                            <p:txEl>
                                              <p:pRg st="2" end="2"/>
                                            </p:txEl>
                                          </p:spTgt>
                                        </p:tgtEl>
                                        <p:attrNameLst>
                                          <p:attrName>ppt_h</p:attrName>
                                        </p:attrNameLst>
                                      </p:cBhvr>
                                      <p:tavLst>
                                        <p:tav tm="0">
                                          <p:val>
                                            <p:fltVal val="0"/>
                                          </p:val>
                                        </p:tav>
                                        <p:tav tm="100000">
                                          <p:val>
                                            <p:strVal val="#ppt_h"/>
                                          </p:val>
                                        </p:tav>
                                      </p:tavLst>
                                    </p:anim>
                                    <p:animEffect transition="in" filter="fade">
                                      <p:cBhvr>
                                        <p:cTn id="19" dur="500"/>
                                        <p:tgtEl>
                                          <p:spTgt spid="77828">
                                            <p:txEl>
                                              <p:pRg st="2" end="2"/>
                                            </p:txEl>
                                          </p:spTgt>
                                        </p:tgtEl>
                                      </p:cBhvr>
                                    </p:animEffect>
                                  </p:childTnLst>
                                </p:cTn>
                              </p:par>
                              <p:par>
                                <p:cTn id="20" presetID="53" presetClass="entr" presetSubtype="16" fill="hold" nodeType="withEffect">
                                  <p:stCondLst>
                                    <p:cond delay="0"/>
                                  </p:stCondLst>
                                  <p:childTnLst>
                                    <p:set>
                                      <p:cBhvr>
                                        <p:cTn id="21" dur="1" fill="hold">
                                          <p:stCondLst>
                                            <p:cond delay="0"/>
                                          </p:stCondLst>
                                        </p:cTn>
                                        <p:tgtEl>
                                          <p:spTgt spid="77828">
                                            <p:txEl>
                                              <p:pRg st="3" end="3"/>
                                            </p:txEl>
                                          </p:spTgt>
                                        </p:tgtEl>
                                        <p:attrNameLst>
                                          <p:attrName>style.visibility</p:attrName>
                                        </p:attrNameLst>
                                      </p:cBhvr>
                                      <p:to>
                                        <p:strVal val="visible"/>
                                      </p:to>
                                    </p:set>
                                    <p:anim calcmode="lin" valueType="num">
                                      <p:cBhvr>
                                        <p:cTn id="22" dur="500" fill="hold"/>
                                        <p:tgtEl>
                                          <p:spTgt spid="77828">
                                            <p:txEl>
                                              <p:pRg st="3" end="3"/>
                                            </p:txEl>
                                          </p:spTgt>
                                        </p:tgtEl>
                                        <p:attrNameLst>
                                          <p:attrName>ppt_w</p:attrName>
                                        </p:attrNameLst>
                                      </p:cBhvr>
                                      <p:tavLst>
                                        <p:tav tm="0">
                                          <p:val>
                                            <p:fltVal val="0"/>
                                          </p:val>
                                        </p:tav>
                                        <p:tav tm="100000">
                                          <p:val>
                                            <p:strVal val="#ppt_w"/>
                                          </p:val>
                                        </p:tav>
                                      </p:tavLst>
                                    </p:anim>
                                    <p:anim calcmode="lin" valueType="num">
                                      <p:cBhvr>
                                        <p:cTn id="23" dur="500" fill="hold"/>
                                        <p:tgtEl>
                                          <p:spTgt spid="77828">
                                            <p:txEl>
                                              <p:pRg st="3" end="3"/>
                                            </p:txEl>
                                          </p:spTgt>
                                        </p:tgtEl>
                                        <p:attrNameLst>
                                          <p:attrName>ppt_h</p:attrName>
                                        </p:attrNameLst>
                                      </p:cBhvr>
                                      <p:tavLst>
                                        <p:tav tm="0">
                                          <p:val>
                                            <p:fltVal val="0"/>
                                          </p:val>
                                        </p:tav>
                                        <p:tav tm="100000">
                                          <p:val>
                                            <p:strVal val="#ppt_h"/>
                                          </p:val>
                                        </p:tav>
                                      </p:tavLst>
                                    </p:anim>
                                    <p:animEffect transition="in" filter="fade">
                                      <p:cBhvr>
                                        <p:cTn id="24" dur="500"/>
                                        <p:tgtEl>
                                          <p:spTgt spid="77828">
                                            <p:txEl>
                                              <p:pRg st="3" end="3"/>
                                            </p:txEl>
                                          </p:spTgt>
                                        </p:tgtEl>
                                      </p:cBhvr>
                                    </p:animEffect>
                                  </p:childTnLst>
                                </p:cTn>
                              </p:par>
                              <p:par>
                                <p:cTn id="25" presetID="53" presetClass="entr" presetSubtype="16" fill="hold" nodeType="withEffect">
                                  <p:stCondLst>
                                    <p:cond delay="0"/>
                                  </p:stCondLst>
                                  <p:childTnLst>
                                    <p:set>
                                      <p:cBhvr>
                                        <p:cTn id="26" dur="1" fill="hold">
                                          <p:stCondLst>
                                            <p:cond delay="0"/>
                                          </p:stCondLst>
                                        </p:cTn>
                                        <p:tgtEl>
                                          <p:spTgt spid="77828">
                                            <p:txEl>
                                              <p:pRg st="4" end="4"/>
                                            </p:txEl>
                                          </p:spTgt>
                                        </p:tgtEl>
                                        <p:attrNameLst>
                                          <p:attrName>style.visibility</p:attrName>
                                        </p:attrNameLst>
                                      </p:cBhvr>
                                      <p:to>
                                        <p:strVal val="visible"/>
                                      </p:to>
                                    </p:set>
                                    <p:anim calcmode="lin" valueType="num">
                                      <p:cBhvr>
                                        <p:cTn id="27" dur="500" fill="hold"/>
                                        <p:tgtEl>
                                          <p:spTgt spid="77828">
                                            <p:txEl>
                                              <p:pRg st="4" end="4"/>
                                            </p:txEl>
                                          </p:spTgt>
                                        </p:tgtEl>
                                        <p:attrNameLst>
                                          <p:attrName>ppt_w</p:attrName>
                                        </p:attrNameLst>
                                      </p:cBhvr>
                                      <p:tavLst>
                                        <p:tav tm="0">
                                          <p:val>
                                            <p:fltVal val="0"/>
                                          </p:val>
                                        </p:tav>
                                        <p:tav tm="100000">
                                          <p:val>
                                            <p:strVal val="#ppt_w"/>
                                          </p:val>
                                        </p:tav>
                                      </p:tavLst>
                                    </p:anim>
                                    <p:anim calcmode="lin" valueType="num">
                                      <p:cBhvr>
                                        <p:cTn id="28" dur="500" fill="hold"/>
                                        <p:tgtEl>
                                          <p:spTgt spid="77828">
                                            <p:txEl>
                                              <p:pRg st="4" end="4"/>
                                            </p:txEl>
                                          </p:spTgt>
                                        </p:tgtEl>
                                        <p:attrNameLst>
                                          <p:attrName>ppt_h</p:attrName>
                                        </p:attrNameLst>
                                      </p:cBhvr>
                                      <p:tavLst>
                                        <p:tav tm="0">
                                          <p:val>
                                            <p:fltVal val="0"/>
                                          </p:val>
                                        </p:tav>
                                        <p:tav tm="100000">
                                          <p:val>
                                            <p:strVal val="#ppt_h"/>
                                          </p:val>
                                        </p:tav>
                                      </p:tavLst>
                                    </p:anim>
                                    <p:animEffect transition="in" filter="fade">
                                      <p:cBhvr>
                                        <p:cTn id="29" dur="500"/>
                                        <p:tgtEl>
                                          <p:spTgt spid="77828">
                                            <p:txEl>
                                              <p:pRg st="4" end="4"/>
                                            </p:txEl>
                                          </p:spTgt>
                                        </p:tgtEl>
                                      </p:cBhvr>
                                    </p:animEffect>
                                  </p:childTnLst>
                                </p:cTn>
                              </p:par>
                              <p:par>
                                <p:cTn id="30" presetID="53" presetClass="entr" presetSubtype="16" fill="hold" nodeType="withEffect">
                                  <p:stCondLst>
                                    <p:cond delay="0"/>
                                  </p:stCondLst>
                                  <p:childTnLst>
                                    <p:set>
                                      <p:cBhvr>
                                        <p:cTn id="31" dur="1" fill="hold">
                                          <p:stCondLst>
                                            <p:cond delay="0"/>
                                          </p:stCondLst>
                                        </p:cTn>
                                        <p:tgtEl>
                                          <p:spTgt spid="77828">
                                            <p:txEl>
                                              <p:pRg st="5" end="5"/>
                                            </p:txEl>
                                          </p:spTgt>
                                        </p:tgtEl>
                                        <p:attrNameLst>
                                          <p:attrName>style.visibility</p:attrName>
                                        </p:attrNameLst>
                                      </p:cBhvr>
                                      <p:to>
                                        <p:strVal val="visible"/>
                                      </p:to>
                                    </p:set>
                                    <p:anim calcmode="lin" valueType="num">
                                      <p:cBhvr>
                                        <p:cTn id="32" dur="500" fill="hold"/>
                                        <p:tgtEl>
                                          <p:spTgt spid="77828">
                                            <p:txEl>
                                              <p:pRg st="5" end="5"/>
                                            </p:txEl>
                                          </p:spTgt>
                                        </p:tgtEl>
                                        <p:attrNameLst>
                                          <p:attrName>ppt_w</p:attrName>
                                        </p:attrNameLst>
                                      </p:cBhvr>
                                      <p:tavLst>
                                        <p:tav tm="0">
                                          <p:val>
                                            <p:fltVal val="0"/>
                                          </p:val>
                                        </p:tav>
                                        <p:tav tm="100000">
                                          <p:val>
                                            <p:strVal val="#ppt_w"/>
                                          </p:val>
                                        </p:tav>
                                      </p:tavLst>
                                    </p:anim>
                                    <p:anim calcmode="lin" valueType="num">
                                      <p:cBhvr>
                                        <p:cTn id="33" dur="500" fill="hold"/>
                                        <p:tgtEl>
                                          <p:spTgt spid="77828">
                                            <p:txEl>
                                              <p:pRg st="5" end="5"/>
                                            </p:txEl>
                                          </p:spTgt>
                                        </p:tgtEl>
                                        <p:attrNameLst>
                                          <p:attrName>ppt_h</p:attrName>
                                        </p:attrNameLst>
                                      </p:cBhvr>
                                      <p:tavLst>
                                        <p:tav tm="0">
                                          <p:val>
                                            <p:fltVal val="0"/>
                                          </p:val>
                                        </p:tav>
                                        <p:tav tm="100000">
                                          <p:val>
                                            <p:strVal val="#ppt_h"/>
                                          </p:val>
                                        </p:tav>
                                      </p:tavLst>
                                    </p:anim>
                                    <p:animEffect transition="in" filter="fade">
                                      <p:cBhvr>
                                        <p:cTn id="34" dur="500"/>
                                        <p:tgtEl>
                                          <p:spTgt spid="77828">
                                            <p:txEl>
                                              <p:pRg st="5" end="5"/>
                                            </p:txEl>
                                          </p:spTgt>
                                        </p:tgtEl>
                                      </p:cBhvr>
                                    </p:animEffect>
                                  </p:childTnLst>
                                </p:cTn>
                              </p:par>
                              <p:par>
                                <p:cTn id="35" presetID="53" presetClass="entr" presetSubtype="16" fill="hold" nodeType="withEffect">
                                  <p:stCondLst>
                                    <p:cond delay="0"/>
                                  </p:stCondLst>
                                  <p:childTnLst>
                                    <p:set>
                                      <p:cBhvr>
                                        <p:cTn id="36" dur="1" fill="hold">
                                          <p:stCondLst>
                                            <p:cond delay="0"/>
                                          </p:stCondLst>
                                        </p:cTn>
                                        <p:tgtEl>
                                          <p:spTgt spid="77828">
                                            <p:txEl>
                                              <p:pRg st="6" end="6"/>
                                            </p:txEl>
                                          </p:spTgt>
                                        </p:tgtEl>
                                        <p:attrNameLst>
                                          <p:attrName>style.visibility</p:attrName>
                                        </p:attrNameLst>
                                      </p:cBhvr>
                                      <p:to>
                                        <p:strVal val="visible"/>
                                      </p:to>
                                    </p:set>
                                    <p:anim calcmode="lin" valueType="num">
                                      <p:cBhvr>
                                        <p:cTn id="37" dur="500" fill="hold"/>
                                        <p:tgtEl>
                                          <p:spTgt spid="77828">
                                            <p:txEl>
                                              <p:pRg st="6" end="6"/>
                                            </p:txEl>
                                          </p:spTgt>
                                        </p:tgtEl>
                                        <p:attrNameLst>
                                          <p:attrName>ppt_w</p:attrName>
                                        </p:attrNameLst>
                                      </p:cBhvr>
                                      <p:tavLst>
                                        <p:tav tm="0">
                                          <p:val>
                                            <p:fltVal val="0"/>
                                          </p:val>
                                        </p:tav>
                                        <p:tav tm="100000">
                                          <p:val>
                                            <p:strVal val="#ppt_w"/>
                                          </p:val>
                                        </p:tav>
                                      </p:tavLst>
                                    </p:anim>
                                    <p:anim calcmode="lin" valueType="num">
                                      <p:cBhvr>
                                        <p:cTn id="38" dur="500" fill="hold"/>
                                        <p:tgtEl>
                                          <p:spTgt spid="77828">
                                            <p:txEl>
                                              <p:pRg st="6" end="6"/>
                                            </p:txEl>
                                          </p:spTgt>
                                        </p:tgtEl>
                                        <p:attrNameLst>
                                          <p:attrName>ppt_h</p:attrName>
                                        </p:attrNameLst>
                                      </p:cBhvr>
                                      <p:tavLst>
                                        <p:tav tm="0">
                                          <p:val>
                                            <p:fltVal val="0"/>
                                          </p:val>
                                        </p:tav>
                                        <p:tav tm="100000">
                                          <p:val>
                                            <p:strVal val="#ppt_h"/>
                                          </p:val>
                                        </p:tav>
                                      </p:tavLst>
                                    </p:anim>
                                    <p:animEffect transition="in" filter="fade">
                                      <p:cBhvr>
                                        <p:cTn id="39" dur="500"/>
                                        <p:tgtEl>
                                          <p:spTgt spid="77828">
                                            <p:txEl>
                                              <p:pRg st="6" end="6"/>
                                            </p:txEl>
                                          </p:spTgt>
                                        </p:tgtEl>
                                      </p:cBhvr>
                                    </p:animEffect>
                                  </p:childTnLst>
                                </p:cTn>
                              </p:par>
                              <p:par>
                                <p:cTn id="40" presetID="53" presetClass="entr" presetSubtype="16" fill="hold" nodeType="withEffect">
                                  <p:stCondLst>
                                    <p:cond delay="0"/>
                                  </p:stCondLst>
                                  <p:childTnLst>
                                    <p:set>
                                      <p:cBhvr>
                                        <p:cTn id="41" dur="1" fill="hold">
                                          <p:stCondLst>
                                            <p:cond delay="0"/>
                                          </p:stCondLst>
                                        </p:cTn>
                                        <p:tgtEl>
                                          <p:spTgt spid="77828">
                                            <p:txEl>
                                              <p:pRg st="7" end="7"/>
                                            </p:txEl>
                                          </p:spTgt>
                                        </p:tgtEl>
                                        <p:attrNameLst>
                                          <p:attrName>style.visibility</p:attrName>
                                        </p:attrNameLst>
                                      </p:cBhvr>
                                      <p:to>
                                        <p:strVal val="visible"/>
                                      </p:to>
                                    </p:set>
                                    <p:anim calcmode="lin" valueType="num">
                                      <p:cBhvr>
                                        <p:cTn id="42" dur="500" fill="hold"/>
                                        <p:tgtEl>
                                          <p:spTgt spid="77828">
                                            <p:txEl>
                                              <p:pRg st="7" end="7"/>
                                            </p:txEl>
                                          </p:spTgt>
                                        </p:tgtEl>
                                        <p:attrNameLst>
                                          <p:attrName>ppt_w</p:attrName>
                                        </p:attrNameLst>
                                      </p:cBhvr>
                                      <p:tavLst>
                                        <p:tav tm="0">
                                          <p:val>
                                            <p:fltVal val="0"/>
                                          </p:val>
                                        </p:tav>
                                        <p:tav tm="100000">
                                          <p:val>
                                            <p:strVal val="#ppt_w"/>
                                          </p:val>
                                        </p:tav>
                                      </p:tavLst>
                                    </p:anim>
                                    <p:anim calcmode="lin" valueType="num">
                                      <p:cBhvr>
                                        <p:cTn id="43" dur="500" fill="hold"/>
                                        <p:tgtEl>
                                          <p:spTgt spid="77828">
                                            <p:txEl>
                                              <p:pRg st="7" end="7"/>
                                            </p:txEl>
                                          </p:spTgt>
                                        </p:tgtEl>
                                        <p:attrNameLst>
                                          <p:attrName>ppt_h</p:attrName>
                                        </p:attrNameLst>
                                      </p:cBhvr>
                                      <p:tavLst>
                                        <p:tav tm="0">
                                          <p:val>
                                            <p:fltVal val="0"/>
                                          </p:val>
                                        </p:tav>
                                        <p:tav tm="100000">
                                          <p:val>
                                            <p:strVal val="#ppt_h"/>
                                          </p:val>
                                        </p:tav>
                                      </p:tavLst>
                                    </p:anim>
                                    <p:animEffect transition="in" filter="fade">
                                      <p:cBhvr>
                                        <p:cTn id="44" dur="500"/>
                                        <p:tgtEl>
                                          <p:spTgt spid="77828">
                                            <p:txEl>
                                              <p:pRg st="7" end="7"/>
                                            </p:txEl>
                                          </p:spTgt>
                                        </p:tgtEl>
                                      </p:cBhvr>
                                    </p:animEffect>
                                  </p:childTnLst>
                                </p:cTn>
                              </p:par>
                              <p:par>
                                <p:cTn id="45" presetID="53" presetClass="entr" presetSubtype="16" fill="hold" nodeType="withEffect">
                                  <p:stCondLst>
                                    <p:cond delay="0"/>
                                  </p:stCondLst>
                                  <p:childTnLst>
                                    <p:set>
                                      <p:cBhvr>
                                        <p:cTn id="46" dur="1" fill="hold">
                                          <p:stCondLst>
                                            <p:cond delay="0"/>
                                          </p:stCondLst>
                                        </p:cTn>
                                        <p:tgtEl>
                                          <p:spTgt spid="77828">
                                            <p:txEl>
                                              <p:pRg st="8" end="8"/>
                                            </p:txEl>
                                          </p:spTgt>
                                        </p:tgtEl>
                                        <p:attrNameLst>
                                          <p:attrName>style.visibility</p:attrName>
                                        </p:attrNameLst>
                                      </p:cBhvr>
                                      <p:to>
                                        <p:strVal val="visible"/>
                                      </p:to>
                                    </p:set>
                                    <p:anim calcmode="lin" valueType="num">
                                      <p:cBhvr>
                                        <p:cTn id="47" dur="500" fill="hold"/>
                                        <p:tgtEl>
                                          <p:spTgt spid="77828">
                                            <p:txEl>
                                              <p:pRg st="8" end="8"/>
                                            </p:txEl>
                                          </p:spTgt>
                                        </p:tgtEl>
                                        <p:attrNameLst>
                                          <p:attrName>ppt_w</p:attrName>
                                        </p:attrNameLst>
                                      </p:cBhvr>
                                      <p:tavLst>
                                        <p:tav tm="0">
                                          <p:val>
                                            <p:fltVal val="0"/>
                                          </p:val>
                                        </p:tav>
                                        <p:tav tm="100000">
                                          <p:val>
                                            <p:strVal val="#ppt_w"/>
                                          </p:val>
                                        </p:tav>
                                      </p:tavLst>
                                    </p:anim>
                                    <p:anim calcmode="lin" valueType="num">
                                      <p:cBhvr>
                                        <p:cTn id="48" dur="500" fill="hold"/>
                                        <p:tgtEl>
                                          <p:spTgt spid="77828">
                                            <p:txEl>
                                              <p:pRg st="8" end="8"/>
                                            </p:txEl>
                                          </p:spTgt>
                                        </p:tgtEl>
                                        <p:attrNameLst>
                                          <p:attrName>ppt_h</p:attrName>
                                        </p:attrNameLst>
                                      </p:cBhvr>
                                      <p:tavLst>
                                        <p:tav tm="0">
                                          <p:val>
                                            <p:fltVal val="0"/>
                                          </p:val>
                                        </p:tav>
                                        <p:tav tm="100000">
                                          <p:val>
                                            <p:strVal val="#ppt_h"/>
                                          </p:val>
                                        </p:tav>
                                      </p:tavLst>
                                    </p:anim>
                                    <p:animEffect transition="in" filter="fade">
                                      <p:cBhvr>
                                        <p:cTn id="49" dur="500"/>
                                        <p:tgtEl>
                                          <p:spTgt spid="77828">
                                            <p:txEl>
                                              <p:pRg st="8" end="8"/>
                                            </p:txEl>
                                          </p:spTgt>
                                        </p:tgtEl>
                                      </p:cBhvr>
                                    </p:animEffect>
                                  </p:childTnLst>
                                </p:cTn>
                              </p:par>
                              <p:par>
                                <p:cTn id="50" presetID="53" presetClass="entr" presetSubtype="16" fill="hold" nodeType="withEffect">
                                  <p:stCondLst>
                                    <p:cond delay="0"/>
                                  </p:stCondLst>
                                  <p:childTnLst>
                                    <p:set>
                                      <p:cBhvr>
                                        <p:cTn id="51" dur="1" fill="hold">
                                          <p:stCondLst>
                                            <p:cond delay="0"/>
                                          </p:stCondLst>
                                        </p:cTn>
                                        <p:tgtEl>
                                          <p:spTgt spid="77828">
                                            <p:txEl>
                                              <p:pRg st="9" end="9"/>
                                            </p:txEl>
                                          </p:spTgt>
                                        </p:tgtEl>
                                        <p:attrNameLst>
                                          <p:attrName>style.visibility</p:attrName>
                                        </p:attrNameLst>
                                      </p:cBhvr>
                                      <p:to>
                                        <p:strVal val="visible"/>
                                      </p:to>
                                    </p:set>
                                    <p:anim calcmode="lin" valueType="num">
                                      <p:cBhvr>
                                        <p:cTn id="52" dur="500" fill="hold"/>
                                        <p:tgtEl>
                                          <p:spTgt spid="77828">
                                            <p:txEl>
                                              <p:pRg st="9" end="9"/>
                                            </p:txEl>
                                          </p:spTgt>
                                        </p:tgtEl>
                                        <p:attrNameLst>
                                          <p:attrName>ppt_w</p:attrName>
                                        </p:attrNameLst>
                                      </p:cBhvr>
                                      <p:tavLst>
                                        <p:tav tm="0">
                                          <p:val>
                                            <p:fltVal val="0"/>
                                          </p:val>
                                        </p:tav>
                                        <p:tav tm="100000">
                                          <p:val>
                                            <p:strVal val="#ppt_w"/>
                                          </p:val>
                                        </p:tav>
                                      </p:tavLst>
                                    </p:anim>
                                    <p:anim calcmode="lin" valueType="num">
                                      <p:cBhvr>
                                        <p:cTn id="53" dur="500" fill="hold"/>
                                        <p:tgtEl>
                                          <p:spTgt spid="77828">
                                            <p:txEl>
                                              <p:pRg st="9" end="9"/>
                                            </p:txEl>
                                          </p:spTgt>
                                        </p:tgtEl>
                                        <p:attrNameLst>
                                          <p:attrName>ppt_h</p:attrName>
                                        </p:attrNameLst>
                                      </p:cBhvr>
                                      <p:tavLst>
                                        <p:tav tm="0">
                                          <p:val>
                                            <p:fltVal val="0"/>
                                          </p:val>
                                        </p:tav>
                                        <p:tav tm="100000">
                                          <p:val>
                                            <p:strVal val="#ppt_h"/>
                                          </p:val>
                                        </p:tav>
                                      </p:tavLst>
                                    </p:anim>
                                    <p:animEffect transition="in" filter="fade">
                                      <p:cBhvr>
                                        <p:cTn id="54" dur="500"/>
                                        <p:tgtEl>
                                          <p:spTgt spid="77828">
                                            <p:txEl>
                                              <p:pRg st="9" end="9"/>
                                            </p:txEl>
                                          </p:spTgt>
                                        </p:tgtEl>
                                      </p:cBhvr>
                                    </p:animEffect>
                                  </p:childTnLst>
                                </p:cTn>
                              </p:par>
                            </p:childTnLst>
                          </p:cTn>
                        </p:par>
                      </p:childTnLst>
                    </p:cTn>
                  </p:par>
                  <p:par>
                    <p:cTn id="55" fill="hold">
                      <p:stCondLst>
                        <p:cond delay="indefinite"/>
                      </p:stCondLst>
                      <p:childTnLst>
                        <p:par>
                          <p:cTn id="56" fill="hold">
                            <p:stCondLst>
                              <p:cond delay="0"/>
                            </p:stCondLst>
                            <p:childTnLst>
                              <p:par>
                                <p:cTn id="57" presetID="53" presetClass="entr" presetSubtype="16" fill="hold" nodeType="clickEffect">
                                  <p:stCondLst>
                                    <p:cond delay="0"/>
                                  </p:stCondLst>
                                  <p:childTnLst>
                                    <p:set>
                                      <p:cBhvr>
                                        <p:cTn id="58" dur="1" fill="hold">
                                          <p:stCondLst>
                                            <p:cond delay="0"/>
                                          </p:stCondLst>
                                        </p:cTn>
                                        <p:tgtEl>
                                          <p:spTgt spid="79876">
                                            <p:txEl>
                                              <p:pRg st="0" end="0"/>
                                            </p:txEl>
                                          </p:spTgt>
                                        </p:tgtEl>
                                        <p:attrNameLst>
                                          <p:attrName>style.visibility</p:attrName>
                                        </p:attrNameLst>
                                      </p:cBhvr>
                                      <p:to>
                                        <p:strVal val="visible"/>
                                      </p:to>
                                    </p:set>
                                    <p:anim calcmode="lin" valueType="num">
                                      <p:cBhvr>
                                        <p:cTn id="59" dur="500" fill="hold"/>
                                        <p:tgtEl>
                                          <p:spTgt spid="79876">
                                            <p:txEl>
                                              <p:pRg st="0" end="0"/>
                                            </p:txEl>
                                          </p:spTgt>
                                        </p:tgtEl>
                                        <p:attrNameLst>
                                          <p:attrName>ppt_w</p:attrName>
                                        </p:attrNameLst>
                                      </p:cBhvr>
                                      <p:tavLst>
                                        <p:tav tm="0">
                                          <p:val>
                                            <p:fltVal val="0"/>
                                          </p:val>
                                        </p:tav>
                                        <p:tav tm="100000">
                                          <p:val>
                                            <p:strVal val="#ppt_w"/>
                                          </p:val>
                                        </p:tav>
                                      </p:tavLst>
                                    </p:anim>
                                    <p:anim calcmode="lin" valueType="num">
                                      <p:cBhvr>
                                        <p:cTn id="60" dur="500" fill="hold"/>
                                        <p:tgtEl>
                                          <p:spTgt spid="79876">
                                            <p:txEl>
                                              <p:pRg st="0" end="0"/>
                                            </p:txEl>
                                          </p:spTgt>
                                        </p:tgtEl>
                                        <p:attrNameLst>
                                          <p:attrName>ppt_h</p:attrName>
                                        </p:attrNameLst>
                                      </p:cBhvr>
                                      <p:tavLst>
                                        <p:tav tm="0">
                                          <p:val>
                                            <p:fltVal val="0"/>
                                          </p:val>
                                        </p:tav>
                                        <p:tav tm="100000">
                                          <p:val>
                                            <p:strVal val="#ppt_h"/>
                                          </p:val>
                                        </p:tav>
                                      </p:tavLst>
                                    </p:anim>
                                    <p:animEffect transition="in" filter="fade">
                                      <p:cBhvr>
                                        <p:cTn id="61" dur="500"/>
                                        <p:tgtEl>
                                          <p:spTgt spid="79876">
                                            <p:txEl>
                                              <p:pRg st="0" end="0"/>
                                            </p:txEl>
                                          </p:spTgt>
                                        </p:tgtEl>
                                      </p:cBhvr>
                                    </p:animEffect>
                                  </p:childTnLst>
                                </p:cTn>
                              </p:par>
                              <p:par>
                                <p:cTn id="62" presetID="53" presetClass="entr" presetSubtype="16" fill="hold" nodeType="withEffect">
                                  <p:stCondLst>
                                    <p:cond delay="0"/>
                                  </p:stCondLst>
                                  <p:childTnLst>
                                    <p:set>
                                      <p:cBhvr>
                                        <p:cTn id="63" dur="1" fill="hold">
                                          <p:stCondLst>
                                            <p:cond delay="0"/>
                                          </p:stCondLst>
                                        </p:cTn>
                                        <p:tgtEl>
                                          <p:spTgt spid="79876">
                                            <p:txEl>
                                              <p:pRg st="1" end="1"/>
                                            </p:txEl>
                                          </p:spTgt>
                                        </p:tgtEl>
                                        <p:attrNameLst>
                                          <p:attrName>style.visibility</p:attrName>
                                        </p:attrNameLst>
                                      </p:cBhvr>
                                      <p:to>
                                        <p:strVal val="visible"/>
                                      </p:to>
                                    </p:set>
                                    <p:anim calcmode="lin" valueType="num">
                                      <p:cBhvr>
                                        <p:cTn id="64" dur="500" fill="hold"/>
                                        <p:tgtEl>
                                          <p:spTgt spid="79876">
                                            <p:txEl>
                                              <p:pRg st="1" end="1"/>
                                            </p:txEl>
                                          </p:spTgt>
                                        </p:tgtEl>
                                        <p:attrNameLst>
                                          <p:attrName>ppt_w</p:attrName>
                                        </p:attrNameLst>
                                      </p:cBhvr>
                                      <p:tavLst>
                                        <p:tav tm="0">
                                          <p:val>
                                            <p:fltVal val="0"/>
                                          </p:val>
                                        </p:tav>
                                        <p:tav tm="100000">
                                          <p:val>
                                            <p:strVal val="#ppt_w"/>
                                          </p:val>
                                        </p:tav>
                                      </p:tavLst>
                                    </p:anim>
                                    <p:anim calcmode="lin" valueType="num">
                                      <p:cBhvr>
                                        <p:cTn id="65" dur="500" fill="hold"/>
                                        <p:tgtEl>
                                          <p:spTgt spid="79876">
                                            <p:txEl>
                                              <p:pRg st="1" end="1"/>
                                            </p:txEl>
                                          </p:spTgt>
                                        </p:tgtEl>
                                        <p:attrNameLst>
                                          <p:attrName>ppt_h</p:attrName>
                                        </p:attrNameLst>
                                      </p:cBhvr>
                                      <p:tavLst>
                                        <p:tav tm="0">
                                          <p:val>
                                            <p:fltVal val="0"/>
                                          </p:val>
                                        </p:tav>
                                        <p:tav tm="100000">
                                          <p:val>
                                            <p:strVal val="#ppt_h"/>
                                          </p:val>
                                        </p:tav>
                                      </p:tavLst>
                                    </p:anim>
                                    <p:animEffect transition="in" filter="fade">
                                      <p:cBhvr>
                                        <p:cTn id="66" dur="500"/>
                                        <p:tgtEl>
                                          <p:spTgt spid="79876">
                                            <p:txEl>
                                              <p:pRg st="1" end="1"/>
                                            </p:txEl>
                                          </p:spTgt>
                                        </p:tgtEl>
                                      </p:cBhvr>
                                    </p:animEffect>
                                  </p:childTnLst>
                                </p:cTn>
                              </p:par>
                              <p:par>
                                <p:cTn id="67" presetID="53" presetClass="entr" presetSubtype="16" fill="hold" nodeType="withEffect">
                                  <p:stCondLst>
                                    <p:cond delay="0"/>
                                  </p:stCondLst>
                                  <p:childTnLst>
                                    <p:set>
                                      <p:cBhvr>
                                        <p:cTn id="68" dur="1" fill="hold">
                                          <p:stCondLst>
                                            <p:cond delay="0"/>
                                          </p:stCondLst>
                                        </p:cTn>
                                        <p:tgtEl>
                                          <p:spTgt spid="79876">
                                            <p:txEl>
                                              <p:pRg st="2" end="2"/>
                                            </p:txEl>
                                          </p:spTgt>
                                        </p:tgtEl>
                                        <p:attrNameLst>
                                          <p:attrName>style.visibility</p:attrName>
                                        </p:attrNameLst>
                                      </p:cBhvr>
                                      <p:to>
                                        <p:strVal val="visible"/>
                                      </p:to>
                                    </p:set>
                                    <p:anim calcmode="lin" valueType="num">
                                      <p:cBhvr>
                                        <p:cTn id="69" dur="500" fill="hold"/>
                                        <p:tgtEl>
                                          <p:spTgt spid="79876">
                                            <p:txEl>
                                              <p:pRg st="2" end="2"/>
                                            </p:txEl>
                                          </p:spTgt>
                                        </p:tgtEl>
                                        <p:attrNameLst>
                                          <p:attrName>ppt_w</p:attrName>
                                        </p:attrNameLst>
                                      </p:cBhvr>
                                      <p:tavLst>
                                        <p:tav tm="0">
                                          <p:val>
                                            <p:fltVal val="0"/>
                                          </p:val>
                                        </p:tav>
                                        <p:tav tm="100000">
                                          <p:val>
                                            <p:strVal val="#ppt_w"/>
                                          </p:val>
                                        </p:tav>
                                      </p:tavLst>
                                    </p:anim>
                                    <p:anim calcmode="lin" valueType="num">
                                      <p:cBhvr>
                                        <p:cTn id="70" dur="500" fill="hold"/>
                                        <p:tgtEl>
                                          <p:spTgt spid="79876">
                                            <p:txEl>
                                              <p:pRg st="2" end="2"/>
                                            </p:txEl>
                                          </p:spTgt>
                                        </p:tgtEl>
                                        <p:attrNameLst>
                                          <p:attrName>ppt_h</p:attrName>
                                        </p:attrNameLst>
                                      </p:cBhvr>
                                      <p:tavLst>
                                        <p:tav tm="0">
                                          <p:val>
                                            <p:fltVal val="0"/>
                                          </p:val>
                                        </p:tav>
                                        <p:tav tm="100000">
                                          <p:val>
                                            <p:strVal val="#ppt_h"/>
                                          </p:val>
                                        </p:tav>
                                      </p:tavLst>
                                    </p:anim>
                                    <p:animEffect transition="in" filter="fade">
                                      <p:cBhvr>
                                        <p:cTn id="71" dur="500"/>
                                        <p:tgtEl>
                                          <p:spTgt spid="79876">
                                            <p:txEl>
                                              <p:pRg st="2" end="2"/>
                                            </p:txEl>
                                          </p:spTgt>
                                        </p:tgtEl>
                                      </p:cBhvr>
                                    </p:animEffect>
                                  </p:childTnLst>
                                </p:cTn>
                              </p:par>
                              <p:par>
                                <p:cTn id="72" presetID="53" presetClass="entr" presetSubtype="16" fill="hold" nodeType="withEffect">
                                  <p:stCondLst>
                                    <p:cond delay="0"/>
                                  </p:stCondLst>
                                  <p:childTnLst>
                                    <p:set>
                                      <p:cBhvr>
                                        <p:cTn id="73" dur="1" fill="hold">
                                          <p:stCondLst>
                                            <p:cond delay="0"/>
                                          </p:stCondLst>
                                        </p:cTn>
                                        <p:tgtEl>
                                          <p:spTgt spid="79876">
                                            <p:txEl>
                                              <p:pRg st="3" end="3"/>
                                            </p:txEl>
                                          </p:spTgt>
                                        </p:tgtEl>
                                        <p:attrNameLst>
                                          <p:attrName>style.visibility</p:attrName>
                                        </p:attrNameLst>
                                      </p:cBhvr>
                                      <p:to>
                                        <p:strVal val="visible"/>
                                      </p:to>
                                    </p:set>
                                    <p:anim calcmode="lin" valueType="num">
                                      <p:cBhvr>
                                        <p:cTn id="74" dur="500" fill="hold"/>
                                        <p:tgtEl>
                                          <p:spTgt spid="79876">
                                            <p:txEl>
                                              <p:pRg st="3" end="3"/>
                                            </p:txEl>
                                          </p:spTgt>
                                        </p:tgtEl>
                                        <p:attrNameLst>
                                          <p:attrName>ppt_w</p:attrName>
                                        </p:attrNameLst>
                                      </p:cBhvr>
                                      <p:tavLst>
                                        <p:tav tm="0">
                                          <p:val>
                                            <p:fltVal val="0"/>
                                          </p:val>
                                        </p:tav>
                                        <p:tav tm="100000">
                                          <p:val>
                                            <p:strVal val="#ppt_w"/>
                                          </p:val>
                                        </p:tav>
                                      </p:tavLst>
                                    </p:anim>
                                    <p:anim calcmode="lin" valueType="num">
                                      <p:cBhvr>
                                        <p:cTn id="75" dur="500" fill="hold"/>
                                        <p:tgtEl>
                                          <p:spTgt spid="79876">
                                            <p:txEl>
                                              <p:pRg st="3" end="3"/>
                                            </p:txEl>
                                          </p:spTgt>
                                        </p:tgtEl>
                                        <p:attrNameLst>
                                          <p:attrName>ppt_h</p:attrName>
                                        </p:attrNameLst>
                                      </p:cBhvr>
                                      <p:tavLst>
                                        <p:tav tm="0">
                                          <p:val>
                                            <p:fltVal val="0"/>
                                          </p:val>
                                        </p:tav>
                                        <p:tav tm="100000">
                                          <p:val>
                                            <p:strVal val="#ppt_h"/>
                                          </p:val>
                                        </p:tav>
                                      </p:tavLst>
                                    </p:anim>
                                    <p:animEffect transition="in" filter="fade">
                                      <p:cBhvr>
                                        <p:cTn id="76" dur="500"/>
                                        <p:tgtEl>
                                          <p:spTgt spid="79876">
                                            <p:txEl>
                                              <p:pRg st="3" end="3"/>
                                            </p:txEl>
                                          </p:spTgt>
                                        </p:tgtEl>
                                      </p:cBhvr>
                                    </p:animEffect>
                                  </p:childTnLst>
                                </p:cTn>
                              </p:par>
                              <p:par>
                                <p:cTn id="77" presetID="53" presetClass="entr" presetSubtype="16" fill="hold" nodeType="withEffect">
                                  <p:stCondLst>
                                    <p:cond delay="0"/>
                                  </p:stCondLst>
                                  <p:childTnLst>
                                    <p:set>
                                      <p:cBhvr>
                                        <p:cTn id="78" dur="1" fill="hold">
                                          <p:stCondLst>
                                            <p:cond delay="0"/>
                                          </p:stCondLst>
                                        </p:cTn>
                                        <p:tgtEl>
                                          <p:spTgt spid="79876">
                                            <p:txEl>
                                              <p:pRg st="4" end="4"/>
                                            </p:txEl>
                                          </p:spTgt>
                                        </p:tgtEl>
                                        <p:attrNameLst>
                                          <p:attrName>style.visibility</p:attrName>
                                        </p:attrNameLst>
                                      </p:cBhvr>
                                      <p:to>
                                        <p:strVal val="visible"/>
                                      </p:to>
                                    </p:set>
                                    <p:anim calcmode="lin" valueType="num">
                                      <p:cBhvr>
                                        <p:cTn id="79" dur="500" fill="hold"/>
                                        <p:tgtEl>
                                          <p:spTgt spid="79876">
                                            <p:txEl>
                                              <p:pRg st="4" end="4"/>
                                            </p:txEl>
                                          </p:spTgt>
                                        </p:tgtEl>
                                        <p:attrNameLst>
                                          <p:attrName>ppt_w</p:attrName>
                                        </p:attrNameLst>
                                      </p:cBhvr>
                                      <p:tavLst>
                                        <p:tav tm="0">
                                          <p:val>
                                            <p:fltVal val="0"/>
                                          </p:val>
                                        </p:tav>
                                        <p:tav tm="100000">
                                          <p:val>
                                            <p:strVal val="#ppt_w"/>
                                          </p:val>
                                        </p:tav>
                                      </p:tavLst>
                                    </p:anim>
                                    <p:anim calcmode="lin" valueType="num">
                                      <p:cBhvr>
                                        <p:cTn id="80" dur="500" fill="hold"/>
                                        <p:tgtEl>
                                          <p:spTgt spid="79876">
                                            <p:txEl>
                                              <p:pRg st="4" end="4"/>
                                            </p:txEl>
                                          </p:spTgt>
                                        </p:tgtEl>
                                        <p:attrNameLst>
                                          <p:attrName>ppt_h</p:attrName>
                                        </p:attrNameLst>
                                      </p:cBhvr>
                                      <p:tavLst>
                                        <p:tav tm="0">
                                          <p:val>
                                            <p:fltVal val="0"/>
                                          </p:val>
                                        </p:tav>
                                        <p:tav tm="100000">
                                          <p:val>
                                            <p:strVal val="#ppt_h"/>
                                          </p:val>
                                        </p:tav>
                                      </p:tavLst>
                                    </p:anim>
                                    <p:animEffect transition="in" filter="fade">
                                      <p:cBhvr>
                                        <p:cTn id="81" dur="500"/>
                                        <p:tgtEl>
                                          <p:spTgt spid="79876">
                                            <p:txEl>
                                              <p:pRg st="4" end="4"/>
                                            </p:txEl>
                                          </p:spTgt>
                                        </p:tgtEl>
                                      </p:cBhvr>
                                    </p:animEffect>
                                  </p:childTnLst>
                                </p:cTn>
                              </p:par>
                              <p:par>
                                <p:cTn id="82" presetID="53" presetClass="entr" presetSubtype="16" fill="hold" nodeType="withEffect">
                                  <p:stCondLst>
                                    <p:cond delay="0"/>
                                  </p:stCondLst>
                                  <p:childTnLst>
                                    <p:set>
                                      <p:cBhvr>
                                        <p:cTn id="83" dur="1" fill="hold">
                                          <p:stCondLst>
                                            <p:cond delay="0"/>
                                          </p:stCondLst>
                                        </p:cTn>
                                        <p:tgtEl>
                                          <p:spTgt spid="79876">
                                            <p:txEl>
                                              <p:pRg st="5" end="5"/>
                                            </p:txEl>
                                          </p:spTgt>
                                        </p:tgtEl>
                                        <p:attrNameLst>
                                          <p:attrName>style.visibility</p:attrName>
                                        </p:attrNameLst>
                                      </p:cBhvr>
                                      <p:to>
                                        <p:strVal val="visible"/>
                                      </p:to>
                                    </p:set>
                                    <p:anim calcmode="lin" valueType="num">
                                      <p:cBhvr>
                                        <p:cTn id="84" dur="500" fill="hold"/>
                                        <p:tgtEl>
                                          <p:spTgt spid="79876">
                                            <p:txEl>
                                              <p:pRg st="5" end="5"/>
                                            </p:txEl>
                                          </p:spTgt>
                                        </p:tgtEl>
                                        <p:attrNameLst>
                                          <p:attrName>ppt_w</p:attrName>
                                        </p:attrNameLst>
                                      </p:cBhvr>
                                      <p:tavLst>
                                        <p:tav tm="0">
                                          <p:val>
                                            <p:fltVal val="0"/>
                                          </p:val>
                                        </p:tav>
                                        <p:tav tm="100000">
                                          <p:val>
                                            <p:strVal val="#ppt_w"/>
                                          </p:val>
                                        </p:tav>
                                      </p:tavLst>
                                    </p:anim>
                                    <p:anim calcmode="lin" valueType="num">
                                      <p:cBhvr>
                                        <p:cTn id="85" dur="500" fill="hold"/>
                                        <p:tgtEl>
                                          <p:spTgt spid="79876">
                                            <p:txEl>
                                              <p:pRg st="5" end="5"/>
                                            </p:txEl>
                                          </p:spTgt>
                                        </p:tgtEl>
                                        <p:attrNameLst>
                                          <p:attrName>ppt_h</p:attrName>
                                        </p:attrNameLst>
                                      </p:cBhvr>
                                      <p:tavLst>
                                        <p:tav tm="0">
                                          <p:val>
                                            <p:fltVal val="0"/>
                                          </p:val>
                                        </p:tav>
                                        <p:tav tm="100000">
                                          <p:val>
                                            <p:strVal val="#ppt_h"/>
                                          </p:val>
                                        </p:tav>
                                      </p:tavLst>
                                    </p:anim>
                                    <p:animEffect transition="in" filter="fade">
                                      <p:cBhvr>
                                        <p:cTn id="86" dur="500"/>
                                        <p:tgtEl>
                                          <p:spTgt spid="79876">
                                            <p:txEl>
                                              <p:pRg st="5" end="5"/>
                                            </p:txEl>
                                          </p:spTgt>
                                        </p:tgtEl>
                                      </p:cBhvr>
                                    </p:animEffect>
                                  </p:childTnLst>
                                </p:cTn>
                              </p:par>
                              <p:par>
                                <p:cTn id="87" presetID="53" presetClass="entr" presetSubtype="16" fill="hold" nodeType="withEffect">
                                  <p:stCondLst>
                                    <p:cond delay="0"/>
                                  </p:stCondLst>
                                  <p:childTnLst>
                                    <p:set>
                                      <p:cBhvr>
                                        <p:cTn id="88" dur="1" fill="hold">
                                          <p:stCondLst>
                                            <p:cond delay="0"/>
                                          </p:stCondLst>
                                        </p:cTn>
                                        <p:tgtEl>
                                          <p:spTgt spid="79876">
                                            <p:txEl>
                                              <p:pRg st="6" end="6"/>
                                            </p:txEl>
                                          </p:spTgt>
                                        </p:tgtEl>
                                        <p:attrNameLst>
                                          <p:attrName>style.visibility</p:attrName>
                                        </p:attrNameLst>
                                      </p:cBhvr>
                                      <p:to>
                                        <p:strVal val="visible"/>
                                      </p:to>
                                    </p:set>
                                    <p:anim calcmode="lin" valueType="num">
                                      <p:cBhvr>
                                        <p:cTn id="89" dur="500" fill="hold"/>
                                        <p:tgtEl>
                                          <p:spTgt spid="79876">
                                            <p:txEl>
                                              <p:pRg st="6" end="6"/>
                                            </p:txEl>
                                          </p:spTgt>
                                        </p:tgtEl>
                                        <p:attrNameLst>
                                          <p:attrName>ppt_w</p:attrName>
                                        </p:attrNameLst>
                                      </p:cBhvr>
                                      <p:tavLst>
                                        <p:tav tm="0">
                                          <p:val>
                                            <p:fltVal val="0"/>
                                          </p:val>
                                        </p:tav>
                                        <p:tav tm="100000">
                                          <p:val>
                                            <p:strVal val="#ppt_w"/>
                                          </p:val>
                                        </p:tav>
                                      </p:tavLst>
                                    </p:anim>
                                    <p:anim calcmode="lin" valueType="num">
                                      <p:cBhvr>
                                        <p:cTn id="90" dur="500" fill="hold"/>
                                        <p:tgtEl>
                                          <p:spTgt spid="79876">
                                            <p:txEl>
                                              <p:pRg st="6" end="6"/>
                                            </p:txEl>
                                          </p:spTgt>
                                        </p:tgtEl>
                                        <p:attrNameLst>
                                          <p:attrName>ppt_h</p:attrName>
                                        </p:attrNameLst>
                                      </p:cBhvr>
                                      <p:tavLst>
                                        <p:tav tm="0">
                                          <p:val>
                                            <p:fltVal val="0"/>
                                          </p:val>
                                        </p:tav>
                                        <p:tav tm="100000">
                                          <p:val>
                                            <p:strVal val="#ppt_h"/>
                                          </p:val>
                                        </p:tav>
                                      </p:tavLst>
                                    </p:anim>
                                    <p:animEffect transition="in" filter="fade">
                                      <p:cBhvr>
                                        <p:cTn id="91" dur="500"/>
                                        <p:tgtEl>
                                          <p:spTgt spid="79876">
                                            <p:txEl>
                                              <p:pRg st="6" end="6"/>
                                            </p:txEl>
                                          </p:spTgt>
                                        </p:tgtEl>
                                      </p:cBhvr>
                                    </p:animEffect>
                                  </p:childTnLst>
                                </p:cTn>
                              </p:par>
                              <p:par>
                                <p:cTn id="92" presetID="53" presetClass="entr" presetSubtype="16" fill="hold" nodeType="withEffect">
                                  <p:stCondLst>
                                    <p:cond delay="0"/>
                                  </p:stCondLst>
                                  <p:childTnLst>
                                    <p:set>
                                      <p:cBhvr>
                                        <p:cTn id="93" dur="1" fill="hold">
                                          <p:stCondLst>
                                            <p:cond delay="0"/>
                                          </p:stCondLst>
                                        </p:cTn>
                                        <p:tgtEl>
                                          <p:spTgt spid="79876">
                                            <p:txEl>
                                              <p:pRg st="7" end="7"/>
                                            </p:txEl>
                                          </p:spTgt>
                                        </p:tgtEl>
                                        <p:attrNameLst>
                                          <p:attrName>style.visibility</p:attrName>
                                        </p:attrNameLst>
                                      </p:cBhvr>
                                      <p:to>
                                        <p:strVal val="visible"/>
                                      </p:to>
                                    </p:set>
                                    <p:anim calcmode="lin" valueType="num">
                                      <p:cBhvr>
                                        <p:cTn id="94" dur="500" fill="hold"/>
                                        <p:tgtEl>
                                          <p:spTgt spid="79876">
                                            <p:txEl>
                                              <p:pRg st="7" end="7"/>
                                            </p:txEl>
                                          </p:spTgt>
                                        </p:tgtEl>
                                        <p:attrNameLst>
                                          <p:attrName>ppt_w</p:attrName>
                                        </p:attrNameLst>
                                      </p:cBhvr>
                                      <p:tavLst>
                                        <p:tav tm="0">
                                          <p:val>
                                            <p:fltVal val="0"/>
                                          </p:val>
                                        </p:tav>
                                        <p:tav tm="100000">
                                          <p:val>
                                            <p:strVal val="#ppt_w"/>
                                          </p:val>
                                        </p:tav>
                                      </p:tavLst>
                                    </p:anim>
                                    <p:anim calcmode="lin" valueType="num">
                                      <p:cBhvr>
                                        <p:cTn id="95" dur="500" fill="hold"/>
                                        <p:tgtEl>
                                          <p:spTgt spid="79876">
                                            <p:txEl>
                                              <p:pRg st="7" end="7"/>
                                            </p:txEl>
                                          </p:spTgt>
                                        </p:tgtEl>
                                        <p:attrNameLst>
                                          <p:attrName>ppt_h</p:attrName>
                                        </p:attrNameLst>
                                      </p:cBhvr>
                                      <p:tavLst>
                                        <p:tav tm="0">
                                          <p:val>
                                            <p:fltVal val="0"/>
                                          </p:val>
                                        </p:tav>
                                        <p:tav tm="100000">
                                          <p:val>
                                            <p:strVal val="#ppt_h"/>
                                          </p:val>
                                        </p:tav>
                                      </p:tavLst>
                                    </p:anim>
                                    <p:animEffect transition="in" filter="fade">
                                      <p:cBhvr>
                                        <p:cTn id="96" dur="500"/>
                                        <p:tgtEl>
                                          <p:spTgt spid="79876">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826" grpId="0"/>
    </p:bld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0" name="Group 39">
            <a:extLst>
              <a:ext uri="{FF2B5EF4-FFF2-40B4-BE49-F238E27FC236}">
                <a16:creationId xmlns:a16="http://schemas.microsoft.com/office/drawing/2014/main" id="{D920209C-E85B-4D6F-A56F-724F5ADA811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41" name="Straight Connector 40">
              <a:extLst>
                <a:ext uri="{FF2B5EF4-FFF2-40B4-BE49-F238E27FC236}">
                  <a16:creationId xmlns:a16="http://schemas.microsoft.com/office/drawing/2014/main" id="{9125522E-1DFD-4F78-912B-B922A2D39DAE}"/>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FDA72C10-FE9D-49B3-80CB-A7EE8BCB38F9}"/>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43" name="Rectangle 23">
              <a:extLst>
                <a:ext uri="{FF2B5EF4-FFF2-40B4-BE49-F238E27FC236}">
                  <a16:creationId xmlns:a16="http://schemas.microsoft.com/office/drawing/2014/main" id="{6E7DF470-1055-45E4-AB9D-11E42EC538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4" name="Rectangle 25">
              <a:extLst>
                <a:ext uri="{FF2B5EF4-FFF2-40B4-BE49-F238E27FC236}">
                  <a16:creationId xmlns:a16="http://schemas.microsoft.com/office/drawing/2014/main" id="{6AA35CFF-3837-4B7F-B875-718AC2E14EE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5" name="Isosceles Triangle 44">
              <a:extLst>
                <a:ext uri="{FF2B5EF4-FFF2-40B4-BE49-F238E27FC236}">
                  <a16:creationId xmlns:a16="http://schemas.microsoft.com/office/drawing/2014/main" id="{62F41804-A347-47E3-8BD8-BD00CF2F644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46" name="Rectangle 27">
              <a:extLst>
                <a:ext uri="{FF2B5EF4-FFF2-40B4-BE49-F238E27FC236}">
                  <a16:creationId xmlns:a16="http://schemas.microsoft.com/office/drawing/2014/main" id="{76894B81-EE9C-4546-BCFA-DD9ED2C0ADB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7" name="Rectangle 28">
              <a:extLst>
                <a:ext uri="{FF2B5EF4-FFF2-40B4-BE49-F238E27FC236}">
                  <a16:creationId xmlns:a16="http://schemas.microsoft.com/office/drawing/2014/main" id="{3AF181D1-71AC-43D8-A6E1-D4C488D5DC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8" name="Rectangle 29">
              <a:extLst>
                <a:ext uri="{FF2B5EF4-FFF2-40B4-BE49-F238E27FC236}">
                  <a16:creationId xmlns:a16="http://schemas.microsoft.com/office/drawing/2014/main" id="{4132D661-917C-4D2D-8E37-8590B55D91F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49" name="Isosceles Triangle 48">
              <a:extLst>
                <a:ext uri="{FF2B5EF4-FFF2-40B4-BE49-F238E27FC236}">
                  <a16:creationId xmlns:a16="http://schemas.microsoft.com/office/drawing/2014/main" id="{7969643D-8B71-434D-A235-68CB241F9DC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0" name="Isosceles Triangle 49">
              <a:extLst>
                <a:ext uri="{FF2B5EF4-FFF2-40B4-BE49-F238E27FC236}">
                  <a16:creationId xmlns:a16="http://schemas.microsoft.com/office/drawing/2014/main" id="{DF15C24A-4BCF-47C0-B2FA-76A0EF3384D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graphicFrame>
        <p:nvGraphicFramePr>
          <p:cNvPr id="6" name="Content Placeholder 2">
            <a:extLst>
              <a:ext uri="{FF2B5EF4-FFF2-40B4-BE49-F238E27FC236}">
                <a16:creationId xmlns:a16="http://schemas.microsoft.com/office/drawing/2014/main" id="{C4869D34-E7BE-4EA1-9872-C147A8D9DBFD}"/>
              </a:ext>
            </a:extLst>
          </p:cNvPr>
          <p:cNvGraphicFramePr>
            <a:graphicFrameLocks noGrp="1"/>
          </p:cNvGraphicFramePr>
          <p:nvPr>
            <p:ph idx="4294967295"/>
            <p:extLst>
              <p:ext uri="{D42A27DB-BD31-4B8C-83A1-F6EECF244321}">
                <p14:modId xmlns:p14="http://schemas.microsoft.com/office/powerpoint/2010/main" val="32925540"/>
              </p:ext>
            </p:extLst>
          </p:nvPr>
        </p:nvGraphicFramePr>
        <p:xfrm>
          <a:off x="677863" y="589936"/>
          <a:ext cx="8596312" cy="545209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035870594"/>
      </p:ext>
    </p:extLst>
  </p:cSld>
  <p:clrMapOvr>
    <a:masterClrMapping/>
  </p:clrMapOvr>
  <mc:AlternateContent xmlns:mc="http://schemas.openxmlformats.org/markup-compatibility/2006" xmlns:p14="http://schemas.microsoft.com/office/powerpoint/2010/main">
    <mc:Choice Requires="p14">
      <p:transition spd="slow">
        <p14:fla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920209C-E85B-4D6F-A56F-724F5ADA811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1" name="Straight Connector 10">
              <a:extLst>
                <a:ext uri="{FF2B5EF4-FFF2-40B4-BE49-F238E27FC236}">
                  <a16:creationId xmlns:a16="http://schemas.microsoft.com/office/drawing/2014/main" id="{9125522E-1DFD-4F78-912B-B922A2D39DAE}"/>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FDA72C10-FE9D-49B3-80CB-A7EE8BCB38F9}"/>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3" name="Rectangle 23">
              <a:extLst>
                <a:ext uri="{FF2B5EF4-FFF2-40B4-BE49-F238E27FC236}">
                  <a16:creationId xmlns:a16="http://schemas.microsoft.com/office/drawing/2014/main" id="{6E7DF470-1055-45E4-AB9D-11E42EC538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 name="Rectangle 25">
              <a:extLst>
                <a:ext uri="{FF2B5EF4-FFF2-40B4-BE49-F238E27FC236}">
                  <a16:creationId xmlns:a16="http://schemas.microsoft.com/office/drawing/2014/main" id="{6AA35CFF-3837-4B7F-B875-718AC2E14EE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Isosceles Triangle 14">
              <a:extLst>
                <a:ext uri="{FF2B5EF4-FFF2-40B4-BE49-F238E27FC236}">
                  <a16:creationId xmlns:a16="http://schemas.microsoft.com/office/drawing/2014/main" id="{62F41804-A347-47E3-8BD8-BD00CF2F644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Rectangle 27">
              <a:extLst>
                <a:ext uri="{FF2B5EF4-FFF2-40B4-BE49-F238E27FC236}">
                  <a16:creationId xmlns:a16="http://schemas.microsoft.com/office/drawing/2014/main" id="{76894B81-EE9C-4546-BCFA-DD9ED2C0ADB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8">
              <a:extLst>
                <a:ext uri="{FF2B5EF4-FFF2-40B4-BE49-F238E27FC236}">
                  <a16:creationId xmlns:a16="http://schemas.microsoft.com/office/drawing/2014/main" id="{3AF181D1-71AC-43D8-A6E1-D4C488D5DC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9">
              <a:extLst>
                <a:ext uri="{FF2B5EF4-FFF2-40B4-BE49-F238E27FC236}">
                  <a16:creationId xmlns:a16="http://schemas.microsoft.com/office/drawing/2014/main" id="{4132D661-917C-4D2D-8E37-8590B55D91F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Isosceles Triangle 18">
              <a:extLst>
                <a:ext uri="{FF2B5EF4-FFF2-40B4-BE49-F238E27FC236}">
                  <a16:creationId xmlns:a16="http://schemas.microsoft.com/office/drawing/2014/main" id="{7969643D-8B71-434D-A235-68CB241F9DC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DF15C24A-4BCF-47C0-B2FA-76A0EF3384D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22" name="Rectangle 21">
            <a:extLst>
              <a:ext uri="{FF2B5EF4-FFF2-40B4-BE49-F238E27FC236}">
                <a16:creationId xmlns:a16="http://schemas.microsoft.com/office/drawing/2014/main" id="{655AE6B0-AC9E-4167-806F-E9DB135FC46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4" name="Group 23">
            <a:extLst>
              <a:ext uri="{FF2B5EF4-FFF2-40B4-BE49-F238E27FC236}">
                <a16:creationId xmlns:a16="http://schemas.microsoft.com/office/drawing/2014/main" id="{3523416A-383B-4FDC-B4C9-D8EDDFE9C0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329267" y="-8467"/>
            <a:ext cx="4766733" cy="6866467"/>
            <a:chOff x="7425267" y="-8467"/>
            <a:chExt cx="4766733" cy="6866467"/>
          </a:xfrm>
        </p:grpSpPr>
        <p:cxnSp>
          <p:nvCxnSpPr>
            <p:cNvPr id="25" name="Straight Connector 24">
              <a:extLst>
                <a:ext uri="{FF2B5EF4-FFF2-40B4-BE49-F238E27FC236}">
                  <a16:creationId xmlns:a16="http://schemas.microsoft.com/office/drawing/2014/main" id="{CB0D29D5-3F7C-4197-821B-6D60A66CC04B}"/>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rgbClr val="BFBFBF">
                  <a:alpha val="75000"/>
                </a:srgb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347FB49A-3541-428A-AADE-682A3C50563D}"/>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rgbClr val="BFBFBF">
                  <a:alpha val="80000"/>
                </a:srgbClr>
              </a:solidFill>
            </a:ln>
          </p:spPr>
          <p:style>
            <a:lnRef idx="2">
              <a:schemeClr val="accent1"/>
            </a:lnRef>
            <a:fillRef idx="0">
              <a:schemeClr val="accent1"/>
            </a:fillRef>
            <a:effectRef idx="1">
              <a:schemeClr val="accent1"/>
            </a:effectRef>
            <a:fontRef idx="minor">
              <a:schemeClr val="tx1"/>
            </a:fontRef>
          </p:style>
        </p:cxnSp>
        <p:sp>
          <p:nvSpPr>
            <p:cNvPr id="27" name="Rectangle 23">
              <a:extLst>
                <a:ext uri="{FF2B5EF4-FFF2-40B4-BE49-F238E27FC236}">
                  <a16:creationId xmlns:a16="http://schemas.microsoft.com/office/drawing/2014/main" id="{D96F53DC-08F1-42C6-B558-B83D54B2766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8" name="Rectangle 25">
              <a:extLst>
                <a:ext uri="{FF2B5EF4-FFF2-40B4-BE49-F238E27FC236}">
                  <a16:creationId xmlns:a16="http://schemas.microsoft.com/office/drawing/2014/main" id="{AFE48CAF-A51C-463F-A570-ED99439A5CA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9" name="Isosceles Triangle 28">
              <a:extLst>
                <a:ext uri="{FF2B5EF4-FFF2-40B4-BE49-F238E27FC236}">
                  <a16:creationId xmlns:a16="http://schemas.microsoft.com/office/drawing/2014/main" id="{01F0C48B-50FF-4351-8207-16D09604831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30" name="Rectangle 27">
              <a:extLst>
                <a:ext uri="{FF2B5EF4-FFF2-40B4-BE49-F238E27FC236}">
                  <a16:creationId xmlns:a16="http://schemas.microsoft.com/office/drawing/2014/main" id="{300384B6-5ED6-4F91-A548-B706D837513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1" name="Rectangle 28">
              <a:extLst>
                <a:ext uri="{FF2B5EF4-FFF2-40B4-BE49-F238E27FC236}">
                  <a16:creationId xmlns:a16="http://schemas.microsoft.com/office/drawing/2014/main" id="{337AFFAE-C182-463C-9459-8AB3C69D9A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2" name="Rectangle 29">
              <a:extLst>
                <a:ext uri="{FF2B5EF4-FFF2-40B4-BE49-F238E27FC236}">
                  <a16:creationId xmlns:a16="http://schemas.microsoft.com/office/drawing/2014/main" id="{510ACF17-C3F0-42BF-BDEB-D079277121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33" name="Isosceles Triangle 32">
              <a:extLst>
                <a:ext uri="{FF2B5EF4-FFF2-40B4-BE49-F238E27FC236}">
                  <a16:creationId xmlns:a16="http://schemas.microsoft.com/office/drawing/2014/main" id="{E804EFD0-B84E-476F-9FC6-6C4A42EA005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35" name="Rectangle 34">
            <a:extLst>
              <a:ext uri="{FF2B5EF4-FFF2-40B4-BE49-F238E27FC236}">
                <a16:creationId xmlns:a16="http://schemas.microsoft.com/office/drawing/2014/main" id="{87BD1F4E-A66D-4C06-86DA-8D56CA7A3B4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977719" y="0"/>
            <a:ext cx="621428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graphicFrame>
        <p:nvGraphicFramePr>
          <p:cNvPr id="6" name="Content Placeholder 2">
            <a:extLst>
              <a:ext uri="{FF2B5EF4-FFF2-40B4-BE49-F238E27FC236}">
                <a16:creationId xmlns:a16="http://schemas.microsoft.com/office/drawing/2014/main" id="{538C660E-6673-4B54-979D-0EDB0595DE5C}"/>
              </a:ext>
            </a:extLst>
          </p:cNvPr>
          <p:cNvGraphicFramePr>
            <a:graphicFrameLocks noGrp="1"/>
          </p:cNvGraphicFramePr>
          <p:nvPr>
            <p:ph idx="4294967295"/>
            <p:extLst>
              <p:ext uri="{D42A27DB-BD31-4B8C-83A1-F6EECF244321}">
                <p14:modId xmlns:p14="http://schemas.microsoft.com/office/powerpoint/2010/main" val="1582577002"/>
              </p:ext>
            </p:extLst>
          </p:nvPr>
        </p:nvGraphicFramePr>
        <p:xfrm>
          <a:off x="2916303" y="849313"/>
          <a:ext cx="6628804" cy="4979581"/>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010233272"/>
      </p:ext>
    </p:extLst>
  </p:cSld>
  <p:clrMapOvr>
    <a:masterClrMapping/>
  </p:clrMapOvr>
  <mc:AlternateContent xmlns:mc="http://schemas.openxmlformats.org/markup-compatibility/2006" xmlns:p14="http://schemas.microsoft.com/office/powerpoint/2010/main">
    <mc:Choice Requires="p14">
      <p:transition spd="slow">
        <p14:fla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10BE40E3-5550-4CDD-B4FD-387C33EBF15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2" name="Straight Connector 11">
              <a:extLst>
                <a:ext uri="{FF2B5EF4-FFF2-40B4-BE49-F238E27FC236}">
                  <a16:creationId xmlns:a16="http://schemas.microsoft.com/office/drawing/2014/main" id="{71A6B738-E50C-4653-B343-B9D6A5EA2771}"/>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498768D6-B28C-40A3-B381-39306F5816D5}"/>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4" name="Rectangle 23">
              <a:extLst>
                <a:ext uri="{FF2B5EF4-FFF2-40B4-BE49-F238E27FC236}">
                  <a16:creationId xmlns:a16="http://schemas.microsoft.com/office/drawing/2014/main" id="{B27C15B9-7795-4321-AB30-DF1DEF65C19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5">
              <a:extLst>
                <a:ext uri="{FF2B5EF4-FFF2-40B4-BE49-F238E27FC236}">
                  <a16:creationId xmlns:a16="http://schemas.microsoft.com/office/drawing/2014/main" id="{578EC957-1F3F-4C00-B023-C8725C2171C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Isosceles Triangle 15">
              <a:extLst>
                <a:ext uri="{FF2B5EF4-FFF2-40B4-BE49-F238E27FC236}">
                  <a16:creationId xmlns:a16="http://schemas.microsoft.com/office/drawing/2014/main" id="{3D642632-BBD5-46D6-A91D-9B2BF68219B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7">
              <a:extLst>
                <a:ext uri="{FF2B5EF4-FFF2-40B4-BE49-F238E27FC236}">
                  <a16:creationId xmlns:a16="http://schemas.microsoft.com/office/drawing/2014/main" id="{BF9D518D-AFF5-4DE2-AEE2-0EC15479A9A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8">
              <a:extLst>
                <a:ext uri="{FF2B5EF4-FFF2-40B4-BE49-F238E27FC236}">
                  <a16:creationId xmlns:a16="http://schemas.microsoft.com/office/drawing/2014/main" id="{14EF979B-B00D-460C-BD56-7EEAFB7E0F9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9">
              <a:extLst>
                <a:ext uri="{FF2B5EF4-FFF2-40B4-BE49-F238E27FC236}">
                  <a16:creationId xmlns:a16="http://schemas.microsoft.com/office/drawing/2014/main" id="{3E40F9A1-6B82-400F-9397-26D1D36F1F0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2EF7DDF1-FF86-4CA4-B08B-8939557EBDB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Isosceles Triangle 20">
              <a:extLst>
                <a:ext uri="{FF2B5EF4-FFF2-40B4-BE49-F238E27FC236}">
                  <a16:creationId xmlns:a16="http://schemas.microsoft.com/office/drawing/2014/main" id="{6D7C1F89-72B2-4FDC-B9E2-04F52D5C504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pic>
        <p:nvPicPr>
          <p:cNvPr id="5" name="Picture 4">
            <a:extLst>
              <a:ext uri="{FF2B5EF4-FFF2-40B4-BE49-F238E27FC236}">
                <a16:creationId xmlns:a16="http://schemas.microsoft.com/office/drawing/2014/main" id="{3AA00119-4523-4FFE-88DF-1906FB74930E}"/>
              </a:ext>
            </a:extLst>
          </p:cNvPr>
          <p:cNvPicPr>
            <a:picLocks noChangeAspect="1"/>
          </p:cNvPicPr>
          <p:nvPr/>
        </p:nvPicPr>
        <p:blipFill rotWithShape="1">
          <a:blip r:embed="rId2">
            <a:extLst>
              <a:ext uri="{837473B0-CC2E-450A-ABE3-18F120FF3D39}">
                <a1611:picAttrSrcUrl xmlns:a1611="http://schemas.microsoft.com/office/drawing/2016/11/main" r:id="rId3"/>
              </a:ext>
            </a:extLst>
          </a:blip>
          <a:srcRect r="13362"/>
          <a:stretch/>
        </p:blipFill>
        <p:spPr>
          <a:xfrm>
            <a:off x="4269854" y="-1"/>
            <a:ext cx="7922146" cy="6858001"/>
          </a:xfrm>
          <a:custGeom>
            <a:avLst/>
            <a:gdLst/>
            <a:ahLst/>
            <a:cxnLst/>
            <a:rect l="l" t="t" r="r" b="b"/>
            <a:pathLst>
              <a:path w="7922146" h="6858001">
                <a:moveTo>
                  <a:pt x="379987" y="0"/>
                </a:moveTo>
                <a:lnTo>
                  <a:pt x="5304971" y="0"/>
                </a:lnTo>
                <a:lnTo>
                  <a:pt x="7065281" y="0"/>
                </a:lnTo>
                <a:lnTo>
                  <a:pt x="7397540" y="0"/>
                </a:lnTo>
                <a:lnTo>
                  <a:pt x="7397540" y="1"/>
                </a:lnTo>
                <a:lnTo>
                  <a:pt x="7922146" y="1"/>
                </a:lnTo>
                <a:lnTo>
                  <a:pt x="7922146" y="6858001"/>
                </a:lnTo>
                <a:lnTo>
                  <a:pt x="7065281" y="6858001"/>
                </a:lnTo>
                <a:lnTo>
                  <a:pt x="7065281" y="6858000"/>
                </a:lnTo>
                <a:lnTo>
                  <a:pt x="5932989" y="6858000"/>
                </a:lnTo>
                <a:lnTo>
                  <a:pt x="5932989" y="6858001"/>
                </a:lnTo>
                <a:lnTo>
                  <a:pt x="27809" y="6858001"/>
                </a:lnTo>
                <a:lnTo>
                  <a:pt x="1803228" y="4521201"/>
                </a:lnTo>
                <a:close/>
                <a:moveTo>
                  <a:pt x="0" y="0"/>
                </a:moveTo>
                <a:lnTo>
                  <a:pt x="379987" y="0"/>
                </a:lnTo>
                <a:lnTo>
                  <a:pt x="0" y="407"/>
                </a:lnTo>
                <a:close/>
              </a:path>
            </a:pathLst>
          </a:custGeom>
        </p:spPr>
      </p:pic>
      <p:sp>
        <p:nvSpPr>
          <p:cNvPr id="3" name="Content Placeholder 2"/>
          <p:cNvSpPr>
            <a:spLocks noGrp="1"/>
          </p:cNvSpPr>
          <p:nvPr>
            <p:ph idx="4294967295"/>
          </p:nvPr>
        </p:nvSpPr>
        <p:spPr>
          <a:xfrm>
            <a:off x="364384" y="668106"/>
            <a:ext cx="4355100" cy="5112214"/>
          </a:xfrm>
        </p:spPr>
        <p:txBody>
          <a:bodyPr vert="horz" lIns="91440" tIns="45720" rIns="91440" bIns="45720" rtlCol="0">
            <a:normAutofit/>
          </a:bodyPr>
          <a:lstStyle/>
          <a:p>
            <a:pPr marL="0" indent="0">
              <a:lnSpc>
                <a:spcPct val="90000"/>
              </a:lnSpc>
              <a:buNone/>
            </a:pPr>
            <a:r>
              <a:rPr lang="en-US" sz="2000" b="1" u="sng" dirty="0">
                <a:solidFill>
                  <a:schemeClr val="accent2">
                    <a:lumMod val="75000"/>
                  </a:schemeClr>
                </a:solidFill>
                <a:effectLst>
                  <a:outerShdw blurRad="38100" dist="38100" dir="2700000" algn="tl">
                    <a:srgbClr val="000000">
                      <a:alpha val="43137"/>
                    </a:srgbClr>
                  </a:outerShdw>
                </a:effectLst>
              </a:rPr>
              <a:t>Collective Continuous Collaboration and Graduated Disengagement</a:t>
            </a:r>
          </a:p>
          <a:p>
            <a:pPr marL="0" indent="0">
              <a:lnSpc>
                <a:spcPct val="90000"/>
              </a:lnSpc>
            </a:pPr>
            <a:endParaRPr lang="en-US" sz="2000" b="1" u="sng" dirty="0">
              <a:solidFill>
                <a:schemeClr val="accent2">
                  <a:lumMod val="75000"/>
                </a:schemeClr>
              </a:solidFill>
              <a:effectLst>
                <a:outerShdw blurRad="38100" dist="38100" dir="2700000" algn="tl">
                  <a:srgbClr val="000000">
                    <a:alpha val="43137"/>
                  </a:srgbClr>
                </a:outerShdw>
              </a:effectLst>
            </a:endParaRPr>
          </a:p>
          <a:p>
            <a:pPr marL="0" indent="0">
              <a:lnSpc>
                <a:spcPct val="90000"/>
              </a:lnSpc>
              <a:buNone/>
            </a:pPr>
            <a:r>
              <a:rPr lang="en-US" sz="2000" dirty="0">
                <a:solidFill>
                  <a:schemeClr val="accent2">
                    <a:lumMod val="75000"/>
                  </a:schemeClr>
                </a:solidFill>
              </a:rPr>
              <a:t>Typically thought of as </a:t>
            </a:r>
            <a:r>
              <a:rPr lang="en-US" sz="2000" b="1" dirty="0">
                <a:solidFill>
                  <a:schemeClr val="accent2">
                    <a:lumMod val="75000"/>
                  </a:schemeClr>
                </a:solidFill>
              </a:rPr>
              <a:t>“monitoring,” </a:t>
            </a:r>
            <a:r>
              <a:rPr lang="en-US" sz="2000" dirty="0">
                <a:solidFill>
                  <a:schemeClr val="accent2">
                    <a:lumMod val="75000"/>
                  </a:schemeClr>
                </a:solidFill>
              </a:rPr>
              <a:t>this concept addresses the multidimensional</a:t>
            </a:r>
            <a:r>
              <a:rPr lang="en-US" sz="2000" b="1" dirty="0">
                <a:solidFill>
                  <a:schemeClr val="accent2">
                    <a:lumMod val="75000"/>
                  </a:schemeClr>
                </a:solidFill>
              </a:rPr>
              <a:t> nature of ongoing modification and adaptation</a:t>
            </a:r>
            <a:r>
              <a:rPr lang="en-US" sz="2000" dirty="0">
                <a:solidFill>
                  <a:schemeClr val="accent2">
                    <a:lumMod val="75000"/>
                  </a:schemeClr>
                </a:solidFill>
              </a:rPr>
              <a:t> that takes place during the helping process, determining the extent to which people are able to engage in activities. </a:t>
            </a:r>
            <a:endParaRPr lang="en-US" sz="2000" b="1" dirty="0">
              <a:solidFill>
                <a:schemeClr val="accent2">
                  <a:lumMod val="75000"/>
                </a:schemeClr>
              </a:solidFill>
            </a:endParaRPr>
          </a:p>
        </p:txBody>
      </p:sp>
      <p:cxnSp>
        <p:nvCxnSpPr>
          <p:cNvPr id="23" name="Straight Connector 22">
            <a:extLst>
              <a:ext uri="{FF2B5EF4-FFF2-40B4-BE49-F238E27FC236}">
                <a16:creationId xmlns:a16="http://schemas.microsoft.com/office/drawing/2014/main" id="{64FA5DFF-7FE6-4855-84E6-DFA78EE978BD}"/>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2AFD8CBA-54A3-4363-991B-B9C631BBFA74}"/>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27" name="Rectangle 23">
            <a:extLst>
              <a:ext uri="{FF2B5EF4-FFF2-40B4-BE49-F238E27FC236}">
                <a16:creationId xmlns:a16="http://schemas.microsoft.com/office/drawing/2014/main" id="{3F088236-D655-4F88-B238-E1676235802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9" name="Rectangle 25">
            <a:extLst>
              <a:ext uri="{FF2B5EF4-FFF2-40B4-BE49-F238E27FC236}">
                <a16:creationId xmlns:a16="http://schemas.microsoft.com/office/drawing/2014/main" id="{3DAC0C92-199E-475C-9390-119A9B02727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1" name="Isosceles Triangle 24">
            <a:extLst>
              <a:ext uri="{FF2B5EF4-FFF2-40B4-BE49-F238E27FC236}">
                <a16:creationId xmlns:a16="http://schemas.microsoft.com/office/drawing/2014/main" id="{C4CFB339-0ED8-4FE2-9EF1-6D1375B8499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33" name="Rectangle 27">
            <a:extLst>
              <a:ext uri="{FF2B5EF4-FFF2-40B4-BE49-F238E27FC236}">
                <a16:creationId xmlns:a16="http://schemas.microsoft.com/office/drawing/2014/main" id="{31896C80-2069-4431-9C19-83B91373449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47000"/>
            </a:schemeClr>
          </a:solidFill>
          <a:ln>
            <a:noFill/>
          </a:ln>
          <a:effectLst/>
        </p:spPr>
        <p:style>
          <a:lnRef idx="1">
            <a:schemeClr val="accent1"/>
          </a:lnRef>
          <a:fillRef idx="3">
            <a:schemeClr val="accent1"/>
          </a:fillRef>
          <a:effectRef idx="2">
            <a:schemeClr val="accent1"/>
          </a:effectRef>
          <a:fontRef idx="minor">
            <a:schemeClr val="lt1"/>
          </a:fontRef>
        </p:style>
      </p:sp>
      <p:sp>
        <p:nvSpPr>
          <p:cNvPr id="35" name="Rectangle 28">
            <a:extLst>
              <a:ext uri="{FF2B5EF4-FFF2-40B4-BE49-F238E27FC236}">
                <a16:creationId xmlns:a16="http://schemas.microsoft.com/office/drawing/2014/main" id="{BF120A21-0841-4823-B0C4-28AEBCEF9B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7" name="Rectangle 29">
            <a:extLst>
              <a:ext uri="{FF2B5EF4-FFF2-40B4-BE49-F238E27FC236}">
                <a16:creationId xmlns:a16="http://schemas.microsoft.com/office/drawing/2014/main" id="{DBB05BAE-BBD3-4289-899F-A6851503C6B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39" name="Isosceles Triangle 29">
            <a:extLst>
              <a:ext uri="{FF2B5EF4-FFF2-40B4-BE49-F238E27FC236}">
                <a16:creationId xmlns:a16="http://schemas.microsoft.com/office/drawing/2014/main" id="{9874D11C-36F5-4BBE-A490-019A54E953B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pic>
        <p:nvPicPr>
          <p:cNvPr id="4" name="Picture 3" descr="Problem Gambling Program at ACTC — A Chance to Change"/>
          <p:cNvPicPr/>
          <p:nvPr/>
        </p:nvPicPr>
        <p:blipFill>
          <a:blip r:embed="rId4">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2758669240"/>
      </p:ext>
    </p:extLst>
  </p:cSld>
  <p:clrMapOvr>
    <a:masterClrMapping/>
  </p:clrMapOvr>
  <mc:AlternateContent xmlns:mc="http://schemas.openxmlformats.org/markup-compatibility/2006" xmlns:p14="http://schemas.microsoft.com/office/powerpoint/2010/main">
    <mc:Choice Requires="p14">
      <p:transition spd="slow">
        <p14:fla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3">
                                            <p:txEl>
                                              <p:pRg st="2" end="2"/>
                                            </p:txEl>
                                          </p:spTgt>
                                        </p:tgtEl>
                                        <p:attrNameLst>
                                          <p:attrName>style.visibility</p:attrName>
                                        </p:attrNameLst>
                                      </p:cBhvr>
                                      <p:to>
                                        <p:strVal val="visible"/>
                                      </p:to>
                                    </p:set>
                                    <p:anim calcmode="lin" valueType="num">
                                      <p:cBhvr>
                                        <p:cTn id="12"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13"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14"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Group 25">
            <a:extLst>
              <a:ext uri="{FF2B5EF4-FFF2-40B4-BE49-F238E27FC236}">
                <a16:creationId xmlns:a16="http://schemas.microsoft.com/office/drawing/2014/main" id="{10BE40E3-5550-4CDD-B4FD-387C33EBF15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27" name="Straight Connector 26">
              <a:extLst>
                <a:ext uri="{FF2B5EF4-FFF2-40B4-BE49-F238E27FC236}">
                  <a16:creationId xmlns:a16="http://schemas.microsoft.com/office/drawing/2014/main" id="{71A6B738-E50C-4653-B343-B9D6A5EA2771}"/>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498768D6-B28C-40A3-B381-39306F5816D5}"/>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29" name="Rectangle 23">
              <a:extLst>
                <a:ext uri="{FF2B5EF4-FFF2-40B4-BE49-F238E27FC236}">
                  <a16:creationId xmlns:a16="http://schemas.microsoft.com/office/drawing/2014/main" id="{B27C15B9-7795-4321-AB30-DF1DEF65C19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0" name="Rectangle 25">
              <a:extLst>
                <a:ext uri="{FF2B5EF4-FFF2-40B4-BE49-F238E27FC236}">
                  <a16:creationId xmlns:a16="http://schemas.microsoft.com/office/drawing/2014/main" id="{578EC957-1F3F-4C00-B023-C8725C2171C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1" name="Isosceles Triangle 30">
              <a:extLst>
                <a:ext uri="{FF2B5EF4-FFF2-40B4-BE49-F238E27FC236}">
                  <a16:creationId xmlns:a16="http://schemas.microsoft.com/office/drawing/2014/main" id="{3D642632-BBD5-46D6-A91D-9B2BF68219B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32" name="Rectangle 27">
              <a:extLst>
                <a:ext uri="{FF2B5EF4-FFF2-40B4-BE49-F238E27FC236}">
                  <a16:creationId xmlns:a16="http://schemas.microsoft.com/office/drawing/2014/main" id="{BF9D518D-AFF5-4DE2-AEE2-0EC15479A9A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3" name="Rectangle 28">
              <a:extLst>
                <a:ext uri="{FF2B5EF4-FFF2-40B4-BE49-F238E27FC236}">
                  <a16:creationId xmlns:a16="http://schemas.microsoft.com/office/drawing/2014/main" id="{14EF979B-B00D-460C-BD56-7EEAFB7E0F9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4" name="Rectangle 29">
              <a:extLst>
                <a:ext uri="{FF2B5EF4-FFF2-40B4-BE49-F238E27FC236}">
                  <a16:creationId xmlns:a16="http://schemas.microsoft.com/office/drawing/2014/main" id="{3E40F9A1-6B82-400F-9397-26D1D36F1F0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35" name="Isosceles Triangle 34">
              <a:extLst>
                <a:ext uri="{FF2B5EF4-FFF2-40B4-BE49-F238E27FC236}">
                  <a16:creationId xmlns:a16="http://schemas.microsoft.com/office/drawing/2014/main" id="{2EF7DDF1-FF86-4CA4-B08B-8939557EBDB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6" name="Isosceles Triangle 35">
              <a:extLst>
                <a:ext uri="{FF2B5EF4-FFF2-40B4-BE49-F238E27FC236}">
                  <a16:creationId xmlns:a16="http://schemas.microsoft.com/office/drawing/2014/main" id="{6D7C1F89-72B2-4FDC-B9E2-04F52D5C504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3" name="Content Placeholder 2"/>
          <p:cNvSpPr>
            <a:spLocks noGrp="1"/>
          </p:cNvSpPr>
          <p:nvPr>
            <p:ph idx="4294967295"/>
          </p:nvPr>
        </p:nvSpPr>
        <p:spPr>
          <a:xfrm>
            <a:off x="5285510" y="1630109"/>
            <a:ext cx="4817135" cy="3880773"/>
          </a:xfrm>
        </p:spPr>
        <p:txBody>
          <a:bodyPr vert="horz" lIns="91440" tIns="45720" rIns="91440" bIns="45720" rtlCol="0">
            <a:noAutofit/>
          </a:bodyPr>
          <a:lstStyle/>
          <a:p>
            <a:pPr marL="0" indent="0">
              <a:buNone/>
            </a:pPr>
            <a:r>
              <a:rPr lang="en-US" sz="2000" b="1" u="sng" dirty="0">
                <a:solidFill>
                  <a:schemeClr val="accent2">
                    <a:lumMod val="75000"/>
                  </a:schemeClr>
                </a:solidFill>
                <a:effectLst>
                  <a:outerShdw blurRad="38100" dist="38100" dir="2700000" algn="tl">
                    <a:srgbClr val="000000">
                      <a:alpha val="43137"/>
                    </a:srgbClr>
                  </a:outerShdw>
                </a:effectLst>
              </a:rPr>
              <a:t>Collective Continuous Collaboration </a:t>
            </a:r>
          </a:p>
          <a:p>
            <a:pPr marL="0" indent="0">
              <a:buNone/>
            </a:pPr>
            <a:r>
              <a:rPr lang="en-US" sz="2000" b="1" u="sng" dirty="0">
                <a:solidFill>
                  <a:schemeClr val="accent2">
                    <a:lumMod val="75000"/>
                  </a:schemeClr>
                </a:solidFill>
                <a:effectLst>
                  <a:outerShdw blurRad="38100" dist="38100" dir="2700000" algn="tl">
                    <a:srgbClr val="000000">
                      <a:alpha val="43137"/>
                    </a:srgbClr>
                  </a:outerShdw>
                </a:effectLst>
              </a:rPr>
              <a:t>and Graduated Disengagement (cont.)</a:t>
            </a:r>
          </a:p>
          <a:p>
            <a:pPr marL="0" indent="0"/>
            <a:endParaRPr lang="en-US" sz="2000" b="1" u="sng" dirty="0">
              <a:solidFill>
                <a:schemeClr val="accent2">
                  <a:lumMod val="75000"/>
                </a:schemeClr>
              </a:solidFill>
              <a:effectLst>
                <a:outerShdw blurRad="38100" dist="38100" dir="2700000" algn="tl">
                  <a:srgbClr val="000000">
                    <a:alpha val="43137"/>
                  </a:srgbClr>
                </a:outerShdw>
              </a:effectLst>
            </a:endParaRPr>
          </a:p>
          <a:p>
            <a:pPr marL="0" indent="0">
              <a:buNone/>
            </a:pPr>
            <a:r>
              <a:rPr lang="en-US" sz="2000" dirty="0">
                <a:solidFill>
                  <a:schemeClr val="accent2">
                    <a:lumMod val="75000"/>
                  </a:schemeClr>
                </a:solidFill>
              </a:rPr>
              <a:t>This should be noted on the recovery plan and there is </a:t>
            </a:r>
            <a:r>
              <a:rPr lang="en-US" sz="2000" b="1" dirty="0">
                <a:solidFill>
                  <a:schemeClr val="accent2">
                    <a:lumMod val="75000"/>
                  </a:schemeClr>
                </a:solidFill>
              </a:rPr>
              <a:t>less concern for “compliance” and more concern with an individual’s ability </a:t>
            </a:r>
            <a:r>
              <a:rPr lang="en-US" sz="2000" dirty="0">
                <a:solidFill>
                  <a:schemeClr val="accent2">
                    <a:lumMod val="75000"/>
                  </a:schemeClr>
                </a:solidFill>
              </a:rPr>
              <a:t>to creatively use their strengths and community resources to cope from day to day in ways that </a:t>
            </a:r>
            <a:r>
              <a:rPr lang="en-US" sz="2000" b="1" dirty="0">
                <a:solidFill>
                  <a:schemeClr val="accent2">
                    <a:lumMod val="75000"/>
                  </a:schemeClr>
                </a:solidFill>
              </a:rPr>
              <a:t>promote self-efficacy, community integration, and recovery</a:t>
            </a:r>
            <a:r>
              <a:rPr lang="en-US" sz="2000" b="1" dirty="0">
                <a:solidFill>
                  <a:schemeClr val="accent1">
                    <a:lumMod val="50000"/>
                  </a:schemeClr>
                </a:solidFill>
              </a:rPr>
              <a:t>.</a:t>
            </a:r>
          </a:p>
        </p:txBody>
      </p:sp>
      <p:pic>
        <p:nvPicPr>
          <p:cNvPr id="8" name="Picture 7" descr="A group of people working on their laptops&#10;&#10;Description automatically generated with low confidence">
            <a:extLst>
              <a:ext uri="{FF2B5EF4-FFF2-40B4-BE49-F238E27FC236}">
                <a16:creationId xmlns:a16="http://schemas.microsoft.com/office/drawing/2014/main" id="{0C350B38-F53F-41D1-BB27-291A97A34EF2}"/>
              </a:ext>
            </a:extLst>
          </p:cNvPr>
          <p:cNvPicPr>
            <a:picLocks noChangeAspect="1"/>
          </p:cNvPicPr>
          <p:nvPr/>
        </p:nvPicPr>
        <p:blipFill rotWithShape="1">
          <a:blip r:embed="rId2">
            <a:extLst>
              <a:ext uri="{837473B0-CC2E-450A-ABE3-18F120FF3D39}">
                <a1611:picAttrSrcUrl xmlns:a1611="http://schemas.microsoft.com/office/drawing/2016/11/main" r:id="rId3"/>
              </a:ext>
            </a:extLst>
          </a:blip>
          <a:srcRect r="21334"/>
          <a:stretch/>
        </p:blipFill>
        <p:spPr>
          <a:xfrm>
            <a:off x="20" y="-1"/>
            <a:ext cx="5394940" cy="6858001"/>
          </a:xfrm>
          <a:custGeom>
            <a:avLst/>
            <a:gdLst/>
            <a:ahLst/>
            <a:cxnLst/>
            <a:rect l="l" t="t" r="r" b="b"/>
            <a:pathLst>
              <a:path w="5394960" h="6858000">
                <a:moveTo>
                  <a:pt x="842596" y="0"/>
                </a:moveTo>
                <a:lnTo>
                  <a:pt x="5394960" y="0"/>
                </a:lnTo>
                <a:lnTo>
                  <a:pt x="5394960" y="21851"/>
                </a:lnTo>
                <a:lnTo>
                  <a:pt x="4365943" y="6858000"/>
                </a:lnTo>
                <a:lnTo>
                  <a:pt x="0" y="6858000"/>
                </a:lnTo>
                <a:lnTo>
                  <a:pt x="0" y="5666154"/>
                </a:lnTo>
                <a:close/>
              </a:path>
            </a:pathLst>
          </a:custGeom>
        </p:spPr>
      </p:pic>
      <p:sp>
        <p:nvSpPr>
          <p:cNvPr id="38" name="Isosceles Triangle 37">
            <a:extLst>
              <a:ext uri="{FF2B5EF4-FFF2-40B4-BE49-F238E27FC236}">
                <a16:creationId xmlns:a16="http://schemas.microsoft.com/office/drawing/2014/main" id="{3BCB5F6A-9EB0-40B0-9D13-3023E9A2050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0" y="0"/>
            <a:ext cx="842596" cy="5666154"/>
          </a:xfrm>
          <a:prstGeom prst="triangle">
            <a:avLst>
              <a:gd name="adj" fmla="val 10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pic>
        <p:nvPicPr>
          <p:cNvPr id="4" name="Picture 3" descr="Problem Gambling Program at ACTC — A Chance to Change"/>
          <p:cNvPicPr/>
          <p:nvPr/>
        </p:nvPicPr>
        <p:blipFill>
          <a:blip r:embed="rId4">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1330852215"/>
      </p:ext>
    </p:extLst>
  </p:cSld>
  <p:clrMapOvr>
    <a:masterClrMapping/>
  </p:clrMapOvr>
  <mc:AlternateContent xmlns:mc="http://schemas.openxmlformats.org/markup-compatibility/2006" xmlns:p14="http://schemas.microsoft.com/office/powerpoint/2010/main">
    <mc:Choice Requires="p14">
      <p:transition spd="slow">
        <p14:fla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fade">
                                      <p:cBhvr>
                                        <p:cTn id="10" dur="500"/>
                                        <p:tgtEl>
                                          <p:spTgt spid="3">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53" presetClass="entr" presetSubtype="16"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anim calcmode="lin" valueType="num">
                                      <p:cBhvr>
                                        <p:cTn id="15"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16"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17"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920209C-E85B-4D6F-A56F-724F5ADA811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1" name="Straight Connector 10">
              <a:extLst>
                <a:ext uri="{FF2B5EF4-FFF2-40B4-BE49-F238E27FC236}">
                  <a16:creationId xmlns:a16="http://schemas.microsoft.com/office/drawing/2014/main" id="{9125522E-1DFD-4F78-912B-B922A2D39DAE}"/>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FDA72C10-FE9D-49B3-80CB-A7EE8BCB38F9}"/>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3" name="Rectangle 23">
              <a:extLst>
                <a:ext uri="{FF2B5EF4-FFF2-40B4-BE49-F238E27FC236}">
                  <a16:creationId xmlns:a16="http://schemas.microsoft.com/office/drawing/2014/main" id="{6E7DF470-1055-45E4-AB9D-11E42EC538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 name="Rectangle 25">
              <a:extLst>
                <a:ext uri="{FF2B5EF4-FFF2-40B4-BE49-F238E27FC236}">
                  <a16:creationId xmlns:a16="http://schemas.microsoft.com/office/drawing/2014/main" id="{6AA35CFF-3837-4B7F-B875-718AC2E14EE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Isosceles Triangle 14">
              <a:extLst>
                <a:ext uri="{FF2B5EF4-FFF2-40B4-BE49-F238E27FC236}">
                  <a16:creationId xmlns:a16="http://schemas.microsoft.com/office/drawing/2014/main" id="{62F41804-A347-47E3-8BD8-BD00CF2F644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Rectangle 27">
              <a:extLst>
                <a:ext uri="{FF2B5EF4-FFF2-40B4-BE49-F238E27FC236}">
                  <a16:creationId xmlns:a16="http://schemas.microsoft.com/office/drawing/2014/main" id="{76894B81-EE9C-4546-BCFA-DD9ED2C0ADB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8">
              <a:extLst>
                <a:ext uri="{FF2B5EF4-FFF2-40B4-BE49-F238E27FC236}">
                  <a16:creationId xmlns:a16="http://schemas.microsoft.com/office/drawing/2014/main" id="{3AF181D1-71AC-43D8-A6E1-D4C488D5DC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9">
              <a:extLst>
                <a:ext uri="{FF2B5EF4-FFF2-40B4-BE49-F238E27FC236}">
                  <a16:creationId xmlns:a16="http://schemas.microsoft.com/office/drawing/2014/main" id="{4132D661-917C-4D2D-8E37-8590B55D91F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Isosceles Triangle 18">
              <a:extLst>
                <a:ext uri="{FF2B5EF4-FFF2-40B4-BE49-F238E27FC236}">
                  <a16:creationId xmlns:a16="http://schemas.microsoft.com/office/drawing/2014/main" id="{7969643D-8B71-434D-A235-68CB241F9DC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DF15C24A-4BCF-47C0-B2FA-76A0EF3384D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22" name="Rectangle 21">
            <a:extLst>
              <a:ext uri="{FF2B5EF4-FFF2-40B4-BE49-F238E27FC236}">
                <a16:creationId xmlns:a16="http://schemas.microsoft.com/office/drawing/2014/main" id="{655AE6B0-AC9E-4167-806F-E9DB135FC46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4" name="Group 23">
            <a:extLst>
              <a:ext uri="{FF2B5EF4-FFF2-40B4-BE49-F238E27FC236}">
                <a16:creationId xmlns:a16="http://schemas.microsoft.com/office/drawing/2014/main" id="{3523416A-383B-4FDC-B4C9-D8EDDFE9C0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329267" y="-8467"/>
            <a:ext cx="4766733" cy="6866467"/>
            <a:chOff x="7425267" y="-8467"/>
            <a:chExt cx="4766733" cy="6866467"/>
          </a:xfrm>
        </p:grpSpPr>
        <p:cxnSp>
          <p:nvCxnSpPr>
            <p:cNvPr id="25" name="Straight Connector 24">
              <a:extLst>
                <a:ext uri="{FF2B5EF4-FFF2-40B4-BE49-F238E27FC236}">
                  <a16:creationId xmlns:a16="http://schemas.microsoft.com/office/drawing/2014/main" id="{CB0D29D5-3F7C-4197-821B-6D60A66CC04B}"/>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rgbClr val="BFBFBF">
                  <a:alpha val="75000"/>
                </a:srgb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347FB49A-3541-428A-AADE-682A3C50563D}"/>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rgbClr val="BFBFBF">
                  <a:alpha val="80000"/>
                </a:srgbClr>
              </a:solidFill>
            </a:ln>
          </p:spPr>
          <p:style>
            <a:lnRef idx="2">
              <a:schemeClr val="accent1"/>
            </a:lnRef>
            <a:fillRef idx="0">
              <a:schemeClr val="accent1"/>
            </a:fillRef>
            <a:effectRef idx="1">
              <a:schemeClr val="accent1"/>
            </a:effectRef>
            <a:fontRef idx="minor">
              <a:schemeClr val="tx1"/>
            </a:fontRef>
          </p:style>
        </p:cxnSp>
        <p:sp>
          <p:nvSpPr>
            <p:cNvPr id="27" name="Rectangle 23">
              <a:extLst>
                <a:ext uri="{FF2B5EF4-FFF2-40B4-BE49-F238E27FC236}">
                  <a16:creationId xmlns:a16="http://schemas.microsoft.com/office/drawing/2014/main" id="{D96F53DC-08F1-42C6-B558-B83D54B2766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8" name="Rectangle 25">
              <a:extLst>
                <a:ext uri="{FF2B5EF4-FFF2-40B4-BE49-F238E27FC236}">
                  <a16:creationId xmlns:a16="http://schemas.microsoft.com/office/drawing/2014/main" id="{AFE48CAF-A51C-463F-A570-ED99439A5CA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9" name="Isosceles Triangle 28">
              <a:extLst>
                <a:ext uri="{FF2B5EF4-FFF2-40B4-BE49-F238E27FC236}">
                  <a16:creationId xmlns:a16="http://schemas.microsoft.com/office/drawing/2014/main" id="{01F0C48B-50FF-4351-8207-16D09604831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30" name="Rectangle 27">
              <a:extLst>
                <a:ext uri="{FF2B5EF4-FFF2-40B4-BE49-F238E27FC236}">
                  <a16:creationId xmlns:a16="http://schemas.microsoft.com/office/drawing/2014/main" id="{300384B6-5ED6-4F91-A548-B706D837513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1" name="Rectangle 28">
              <a:extLst>
                <a:ext uri="{FF2B5EF4-FFF2-40B4-BE49-F238E27FC236}">
                  <a16:creationId xmlns:a16="http://schemas.microsoft.com/office/drawing/2014/main" id="{337AFFAE-C182-463C-9459-8AB3C69D9A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2" name="Rectangle 29">
              <a:extLst>
                <a:ext uri="{FF2B5EF4-FFF2-40B4-BE49-F238E27FC236}">
                  <a16:creationId xmlns:a16="http://schemas.microsoft.com/office/drawing/2014/main" id="{510ACF17-C3F0-42BF-BDEB-D079277121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33" name="Isosceles Triangle 32">
              <a:extLst>
                <a:ext uri="{FF2B5EF4-FFF2-40B4-BE49-F238E27FC236}">
                  <a16:creationId xmlns:a16="http://schemas.microsoft.com/office/drawing/2014/main" id="{E804EFD0-B84E-476F-9FC6-6C4A42EA005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35" name="Rectangle 34">
            <a:extLst>
              <a:ext uri="{FF2B5EF4-FFF2-40B4-BE49-F238E27FC236}">
                <a16:creationId xmlns:a16="http://schemas.microsoft.com/office/drawing/2014/main" id="{87BD1F4E-A66D-4C06-86DA-8D56CA7A3B4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977719" y="0"/>
            <a:ext cx="621428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graphicFrame>
        <p:nvGraphicFramePr>
          <p:cNvPr id="6" name="Content Placeholder 2">
            <a:extLst>
              <a:ext uri="{FF2B5EF4-FFF2-40B4-BE49-F238E27FC236}">
                <a16:creationId xmlns:a16="http://schemas.microsoft.com/office/drawing/2014/main" id="{E6CC953A-4B77-4766-95D3-780082685600}"/>
              </a:ext>
            </a:extLst>
          </p:cNvPr>
          <p:cNvGraphicFramePr>
            <a:graphicFrameLocks noGrp="1"/>
          </p:cNvGraphicFramePr>
          <p:nvPr>
            <p:ph idx="4294967295"/>
            <p:extLst>
              <p:ext uri="{D42A27DB-BD31-4B8C-83A1-F6EECF244321}">
                <p14:modId xmlns:p14="http://schemas.microsoft.com/office/powerpoint/2010/main" val="3128093595"/>
              </p:ext>
            </p:extLst>
          </p:nvPr>
        </p:nvGraphicFramePr>
        <p:xfrm>
          <a:off x="2989329" y="1100076"/>
          <a:ext cx="6628804" cy="4979581"/>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450923450"/>
      </p:ext>
    </p:extLst>
  </p:cSld>
  <p:clrMapOvr>
    <a:masterClrMapping/>
  </p:clrMapOvr>
  <mc:AlternateContent xmlns:mc="http://schemas.openxmlformats.org/markup-compatibility/2006" xmlns:p14="http://schemas.microsoft.com/office/powerpoint/2010/main">
    <mc:Choice Requires="p14">
      <p:transition spd="slow">
        <p14:fla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920209C-E85B-4D6F-A56F-724F5ADA811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1" name="Straight Connector 10">
              <a:extLst>
                <a:ext uri="{FF2B5EF4-FFF2-40B4-BE49-F238E27FC236}">
                  <a16:creationId xmlns:a16="http://schemas.microsoft.com/office/drawing/2014/main" id="{9125522E-1DFD-4F78-912B-B922A2D39DAE}"/>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FDA72C10-FE9D-49B3-80CB-A7EE8BCB38F9}"/>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3" name="Rectangle 23">
              <a:extLst>
                <a:ext uri="{FF2B5EF4-FFF2-40B4-BE49-F238E27FC236}">
                  <a16:creationId xmlns:a16="http://schemas.microsoft.com/office/drawing/2014/main" id="{6E7DF470-1055-45E4-AB9D-11E42EC538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 name="Rectangle 25">
              <a:extLst>
                <a:ext uri="{FF2B5EF4-FFF2-40B4-BE49-F238E27FC236}">
                  <a16:creationId xmlns:a16="http://schemas.microsoft.com/office/drawing/2014/main" id="{6AA35CFF-3837-4B7F-B875-718AC2E14EE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Isosceles Triangle 14">
              <a:extLst>
                <a:ext uri="{FF2B5EF4-FFF2-40B4-BE49-F238E27FC236}">
                  <a16:creationId xmlns:a16="http://schemas.microsoft.com/office/drawing/2014/main" id="{62F41804-A347-47E3-8BD8-BD00CF2F644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Rectangle 27">
              <a:extLst>
                <a:ext uri="{FF2B5EF4-FFF2-40B4-BE49-F238E27FC236}">
                  <a16:creationId xmlns:a16="http://schemas.microsoft.com/office/drawing/2014/main" id="{76894B81-EE9C-4546-BCFA-DD9ED2C0ADB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8">
              <a:extLst>
                <a:ext uri="{FF2B5EF4-FFF2-40B4-BE49-F238E27FC236}">
                  <a16:creationId xmlns:a16="http://schemas.microsoft.com/office/drawing/2014/main" id="{3AF181D1-71AC-43D8-A6E1-D4C488D5DC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9">
              <a:extLst>
                <a:ext uri="{FF2B5EF4-FFF2-40B4-BE49-F238E27FC236}">
                  <a16:creationId xmlns:a16="http://schemas.microsoft.com/office/drawing/2014/main" id="{4132D661-917C-4D2D-8E37-8590B55D91F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Isosceles Triangle 18">
              <a:extLst>
                <a:ext uri="{FF2B5EF4-FFF2-40B4-BE49-F238E27FC236}">
                  <a16:creationId xmlns:a16="http://schemas.microsoft.com/office/drawing/2014/main" id="{7969643D-8B71-434D-A235-68CB241F9DC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DF15C24A-4BCF-47C0-B2FA-76A0EF3384D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22" name="Rectangle 21">
            <a:extLst>
              <a:ext uri="{FF2B5EF4-FFF2-40B4-BE49-F238E27FC236}">
                <a16:creationId xmlns:a16="http://schemas.microsoft.com/office/drawing/2014/main" id="{655AE6B0-AC9E-4167-806F-E9DB135FC46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4" name="Group 23">
            <a:extLst>
              <a:ext uri="{FF2B5EF4-FFF2-40B4-BE49-F238E27FC236}">
                <a16:creationId xmlns:a16="http://schemas.microsoft.com/office/drawing/2014/main" id="{3523416A-383B-4FDC-B4C9-D8EDDFE9C0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329267" y="-8467"/>
            <a:ext cx="4766733" cy="6866467"/>
            <a:chOff x="7425267" y="-8467"/>
            <a:chExt cx="4766733" cy="6866467"/>
          </a:xfrm>
        </p:grpSpPr>
        <p:cxnSp>
          <p:nvCxnSpPr>
            <p:cNvPr id="25" name="Straight Connector 24">
              <a:extLst>
                <a:ext uri="{FF2B5EF4-FFF2-40B4-BE49-F238E27FC236}">
                  <a16:creationId xmlns:a16="http://schemas.microsoft.com/office/drawing/2014/main" id="{CB0D29D5-3F7C-4197-821B-6D60A66CC04B}"/>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rgbClr val="BFBFBF">
                  <a:alpha val="75000"/>
                </a:srgb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347FB49A-3541-428A-AADE-682A3C50563D}"/>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rgbClr val="BFBFBF">
                  <a:alpha val="80000"/>
                </a:srgbClr>
              </a:solidFill>
            </a:ln>
          </p:spPr>
          <p:style>
            <a:lnRef idx="2">
              <a:schemeClr val="accent1"/>
            </a:lnRef>
            <a:fillRef idx="0">
              <a:schemeClr val="accent1"/>
            </a:fillRef>
            <a:effectRef idx="1">
              <a:schemeClr val="accent1"/>
            </a:effectRef>
            <a:fontRef idx="minor">
              <a:schemeClr val="tx1"/>
            </a:fontRef>
          </p:style>
        </p:cxnSp>
        <p:sp>
          <p:nvSpPr>
            <p:cNvPr id="27" name="Rectangle 23">
              <a:extLst>
                <a:ext uri="{FF2B5EF4-FFF2-40B4-BE49-F238E27FC236}">
                  <a16:creationId xmlns:a16="http://schemas.microsoft.com/office/drawing/2014/main" id="{D96F53DC-08F1-42C6-B558-B83D54B2766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8" name="Rectangle 25">
              <a:extLst>
                <a:ext uri="{FF2B5EF4-FFF2-40B4-BE49-F238E27FC236}">
                  <a16:creationId xmlns:a16="http://schemas.microsoft.com/office/drawing/2014/main" id="{AFE48CAF-A51C-463F-A570-ED99439A5CA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9" name="Isosceles Triangle 28">
              <a:extLst>
                <a:ext uri="{FF2B5EF4-FFF2-40B4-BE49-F238E27FC236}">
                  <a16:creationId xmlns:a16="http://schemas.microsoft.com/office/drawing/2014/main" id="{01F0C48B-50FF-4351-8207-16D09604831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30" name="Rectangle 27">
              <a:extLst>
                <a:ext uri="{FF2B5EF4-FFF2-40B4-BE49-F238E27FC236}">
                  <a16:creationId xmlns:a16="http://schemas.microsoft.com/office/drawing/2014/main" id="{300384B6-5ED6-4F91-A548-B706D837513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1" name="Rectangle 28">
              <a:extLst>
                <a:ext uri="{FF2B5EF4-FFF2-40B4-BE49-F238E27FC236}">
                  <a16:creationId xmlns:a16="http://schemas.microsoft.com/office/drawing/2014/main" id="{337AFFAE-C182-463C-9459-8AB3C69D9A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2" name="Rectangle 29">
              <a:extLst>
                <a:ext uri="{FF2B5EF4-FFF2-40B4-BE49-F238E27FC236}">
                  <a16:creationId xmlns:a16="http://schemas.microsoft.com/office/drawing/2014/main" id="{510ACF17-C3F0-42BF-BDEB-D079277121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33" name="Isosceles Triangle 32">
              <a:extLst>
                <a:ext uri="{FF2B5EF4-FFF2-40B4-BE49-F238E27FC236}">
                  <a16:creationId xmlns:a16="http://schemas.microsoft.com/office/drawing/2014/main" id="{E804EFD0-B84E-476F-9FC6-6C4A42EA005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35" name="Rectangle 34">
            <a:extLst>
              <a:ext uri="{FF2B5EF4-FFF2-40B4-BE49-F238E27FC236}">
                <a16:creationId xmlns:a16="http://schemas.microsoft.com/office/drawing/2014/main" id="{87BD1F4E-A66D-4C06-86DA-8D56CA7A3B4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977719" y="0"/>
            <a:ext cx="621428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graphicFrame>
        <p:nvGraphicFramePr>
          <p:cNvPr id="6" name="Content Placeholder 2">
            <a:extLst>
              <a:ext uri="{FF2B5EF4-FFF2-40B4-BE49-F238E27FC236}">
                <a16:creationId xmlns:a16="http://schemas.microsoft.com/office/drawing/2014/main" id="{B1356C2E-656D-49AC-B708-0CA772161BC1}"/>
              </a:ext>
            </a:extLst>
          </p:cNvPr>
          <p:cNvGraphicFramePr>
            <a:graphicFrameLocks noGrp="1"/>
          </p:cNvGraphicFramePr>
          <p:nvPr>
            <p:ph idx="4294967295"/>
            <p:extLst>
              <p:ext uri="{D42A27DB-BD31-4B8C-83A1-F6EECF244321}">
                <p14:modId xmlns:p14="http://schemas.microsoft.com/office/powerpoint/2010/main" val="2661713648"/>
              </p:ext>
            </p:extLst>
          </p:nvPr>
        </p:nvGraphicFramePr>
        <p:xfrm>
          <a:off x="5297553" y="1077913"/>
          <a:ext cx="6628804" cy="4979581"/>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180638885"/>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742950" y="884188"/>
            <a:ext cx="8229600" cy="3970318"/>
          </a:xfrm>
          <a:prstGeom prst="rect">
            <a:avLst/>
          </a:prstGeom>
        </p:spPr>
        <p:txBody>
          <a:bodyPr wrap="square">
            <a:spAutoFit/>
          </a:bodyPr>
          <a:lstStyle/>
          <a:p>
            <a:r>
              <a:rPr lang="en-US" sz="2800" dirty="0">
                <a:solidFill>
                  <a:schemeClr val="accent1">
                    <a:lumMod val="50000"/>
                  </a:schemeClr>
                </a:solidFill>
              </a:rPr>
              <a:t>1. Graduated disengagement is part of the collaborative process between the case manager and the client and involves discussing when the client will not need the assistance of the case manager and other staff. </a:t>
            </a:r>
          </a:p>
          <a:p>
            <a:pPr marL="914400" indent="-914400"/>
            <a:endParaRPr lang="en-US" sz="2800" dirty="0">
              <a:solidFill>
                <a:schemeClr val="accent1">
                  <a:lumMod val="50000"/>
                </a:schemeClr>
              </a:solidFill>
            </a:endParaRPr>
          </a:p>
          <a:p>
            <a:endParaRPr lang="en-US" sz="2800" dirty="0">
              <a:solidFill>
                <a:schemeClr val="accent1">
                  <a:lumMod val="50000"/>
                </a:schemeClr>
              </a:solidFill>
            </a:endParaRPr>
          </a:p>
          <a:p>
            <a:r>
              <a:rPr lang="en-US" sz="2800" dirty="0">
                <a:solidFill>
                  <a:schemeClr val="accent1">
                    <a:lumMod val="50000"/>
                  </a:schemeClr>
                </a:solidFill>
              </a:rPr>
              <a:t>a) True</a:t>
            </a:r>
          </a:p>
          <a:p>
            <a:r>
              <a:rPr lang="en-US" sz="2800" dirty="0">
                <a:solidFill>
                  <a:schemeClr val="accent1">
                    <a:lumMod val="50000"/>
                  </a:schemeClr>
                </a:solidFill>
              </a:rPr>
              <a:t>b) False</a:t>
            </a:r>
          </a:p>
        </p:txBody>
      </p:sp>
    </p:spTree>
    <p:extLst>
      <p:ext uri="{BB962C8B-B14F-4D97-AF65-F5344CB8AC3E}">
        <p14:creationId xmlns:p14="http://schemas.microsoft.com/office/powerpoint/2010/main" val="3153550310"/>
      </p:ext>
    </p:extLst>
  </p:cSld>
  <p:clrMapOvr>
    <a:masterClrMapping/>
  </p:clrMapOvr>
  <mc:AlternateContent xmlns:mc="http://schemas.openxmlformats.org/markup-compatibility/2006" xmlns:p14="http://schemas.microsoft.com/office/powerpoint/2010/main">
    <mc:Choice Requires="p14">
      <p:transition spd="slow">
        <p14:flash/>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685800" y="513408"/>
            <a:ext cx="8267700" cy="5037276"/>
          </a:xfrm>
          <a:prstGeom prst="rect">
            <a:avLst/>
          </a:prstGeom>
        </p:spPr>
        <p:txBody>
          <a:bodyPr wrap="square">
            <a:spAutoFit/>
          </a:bodyPr>
          <a:lstStyle/>
          <a:p>
            <a:pPr>
              <a:spcBef>
                <a:spcPts val="1000"/>
              </a:spcBef>
              <a:buClr>
                <a:schemeClr val="accent1"/>
              </a:buClr>
              <a:buSzPct val="80000"/>
            </a:pPr>
            <a:r>
              <a:rPr lang="en-US" sz="3200" dirty="0">
                <a:solidFill>
                  <a:schemeClr val="accent2">
                    <a:lumMod val="75000"/>
                  </a:schemeClr>
                </a:solidFill>
              </a:rPr>
              <a:t>1. Individuals with psychiatric disabilities are as  complex and diverse a group as the population in general and all of them will have difficulty performing in every life domain.</a:t>
            </a:r>
          </a:p>
          <a:p>
            <a:pPr marL="514350" indent="-514350">
              <a:spcBef>
                <a:spcPts val="1000"/>
              </a:spcBef>
              <a:buClr>
                <a:schemeClr val="accent1"/>
              </a:buClr>
              <a:buSzPct val="80000"/>
              <a:buFont typeface="Wingdings 3" charset="2"/>
              <a:buChar char=""/>
            </a:pPr>
            <a:endParaRPr lang="en-US" sz="3200" dirty="0">
              <a:solidFill>
                <a:schemeClr val="accent2">
                  <a:lumMod val="75000"/>
                </a:schemeClr>
              </a:solidFill>
            </a:endParaRPr>
          </a:p>
          <a:p>
            <a:pPr>
              <a:spcBef>
                <a:spcPts val="1000"/>
              </a:spcBef>
              <a:buClr>
                <a:schemeClr val="accent1"/>
              </a:buClr>
              <a:buSzPct val="80000"/>
            </a:pPr>
            <a:r>
              <a:rPr lang="en-US" sz="3200" dirty="0">
                <a:solidFill>
                  <a:schemeClr val="accent2">
                    <a:lumMod val="75000"/>
                  </a:schemeClr>
                </a:solidFill>
              </a:rPr>
              <a:t>A) True</a:t>
            </a:r>
          </a:p>
          <a:p>
            <a:pPr>
              <a:spcBef>
                <a:spcPts val="1000"/>
              </a:spcBef>
              <a:buClr>
                <a:schemeClr val="accent1"/>
              </a:buClr>
              <a:buSzPct val="80000"/>
            </a:pPr>
            <a:r>
              <a:rPr lang="en-US" sz="3200" dirty="0">
                <a:solidFill>
                  <a:schemeClr val="accent2">
                    <a:lumMod val="75000"/>
                  </a:schemeClr>
                </a:solidFill>
              </a:rPr>
              <a:t>B) </a:t>
            </a:r>
            <a:r>
              <a:rPr lang="en-US" sz="3200" b="1" u="sng" dirty="0">
                <a:solidFill>
                  <a:schemeClr val="accent2">
                    <a:lumMod val="75000"/>
                  </a:schemeClr>
                </a:solidFill>
              </a:rPr>
              <a:t>False</a:t>
            </a:r>
          </a:p>
          <a:p>
            <a:pPr>
              <a:spcBef>
                <a:spcPts val="1000"/>
              </a:spcBef>
              <a:buClr>
                <a:schemeClr val="accent1"/>
              </a:buClr>
              <a:buSzPct val="80000"/>
            </a:pPr>
            <a:endParaRPr lang="en-US" sz="3200" dirty="0">
              <a:solidFill>
                <a:schemeClr val="tx1">
                  <a:lumMod val="75000"/>
                  <a:lumOff val="25000"/>
                </a:schemeClr>
              </a:solidFill>
            </a:endParaRPr>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8701643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742950" y="884188"/>
            <a:ext cx="8229600" cy="4031873"/>
          </a:xfrm>
          <a:prstGeom prst="rect">
            <a:avLst/>
          </a:prstGeom>
        </p:spPr>
        <p:txBody>
          <a:bodyPr wrap="square">
            <a:spAutoFit/>
          </a:bodyPr>
          <a:lstStyle/>
          <a:p>
            <a:r>
              <a:rPr lang="en-US" sz="2800" dirty="0">
                <a:solidFill>
                  <a:schemeClr val="accent1">
                    <a:lumMod val="50000"/>
                  </a:schemeClr>
                </a:solidFill>
              </a:rPr>
              <a:t>1. Graduated disengagement is part of the collaborative process between the case manager and the client and involves discussing when the client will not need the assistance of the case manager and other staff. </a:t>
            </a:r>
          </a:p>
          <a:p>
            <a:pPr marL="914400" indent="-914400"/>
            <a:endParaRPr lang="en-US" sz="2800" dirty="0">
              <a:solidFill>
                <a:schemeClr val="accent1">
                  <a:lumMod val="50000"/>
                </a:schemeClr>
              </a:solidFill>
            </a:endParaRPr>
          </a:p>
          <a:p>
            <a:endParaRPr lang="en-US" sz="2800" dirty="0">
              <a:solidFill>
                <a:schemeClr val="accent1">
                  <a:lumMod val="50000"/>
                </a:schemeClr>
              </a:solidFill>
            </a:endParaRPr>
          </a:p>
          <a:p>
            <a:r>
              <a:rPr lang="en-US" sz="3200" dirty="0">
                <a:solidFill>
                  <a:schemeClr val="accent1">
                    <a:lumMod val="50000"/>
                  </a:schemeClr>
                </a:solidFill>
              </a:rPr>
              <a:t>a) </a:t>
            </a:r>
            <a:r>
              <a:rPr lang="en-US" sz="3200" b="1" u="sng" dirty="0">
                <a:solidFill>
                  <a:schemeClr val="accent1">
                    <a:lumMod val="50000"/>
                  </a:schemeClr>
                </a:solidFill>
              </a:rPr>
              <a:t>True</a:t>
            </a:r>
          </a:p>
          <a:p>
            <a:r>
              <a:rPr lang="en-US" sz="2800" dirty="0">
                <a:solidFill>
                  <a:schemeClr val="accent1">
                    <a:lumMod val="50000"/>
                  </a:schemeClr>
                </a:solidFill>
              </a:rPr>
              <a:t>b) False</a:t>
            </a:r>
          </a:p>
        </p:txBody>
      </p:sp>
    </p:spTree>
    <p:extLst>
      <p:ext uri="{BB962C8B-B14F-4D97-AF65-F5344CB8AC3E}">
        <p14:creationId xmlns:p14="http://schemas.microsoft.com/office/powerpoint/2010/main" val="60904866"/>
      </p:ext>
    </p:extLst>
  </p:cSld>
  <p:clrMapOvr>
    <a:masterClrMapping/>
  </p:clrMapOvr>
  <mc:AlternateContent xmlns:mc="http://schemas.openxmlformats.org/markup-compatibility/2006" xmlns:p14="http://schemas.microsoft.com/office/powerpoint/2010/main">
    <mc:Choice Requires="p14">
      <p:transition spd="slow">
        <p14:flash/>
      </p:transition>
    </mc:Choice>
    <mc:Fallback xmlns="">
      <p:transition spd="slow">
        <p:fade/>
      </p:transition>
    </mc:Fallback>
  </mc:AlternateContent>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2"/>
          <p:cNvSpPr>
            <a:spLocks noGrp="1"/>
          </p:cNvSpPr>
          <p:nvPr>
            <p:ph idx="1"/>
          </p:nvPr>
        </p:nvSpPr>
        <p:spPr>
          <a:xfrm>
            <a:off x="939799" y="1007534"/>
            <a:ext cx="9406468" cy="4648200"/>
          </a:xfrm>
        </p:spPr>
        <p:txBody>
          <a:bodyPr>
            <a:noAutofit/>
          </a:bodyPr>
          <a:lstStyle/>
          <a:p>
            <a:pPr marL="914400" indent="-914400">
              <a:buFont typeface="+mj-lt"/>
              <a:buAutoNum type="arabicPeriod" startAt="2"/>
            </a:pPr>
            <a:r>
              <a:rPr lang="en-US" sz="3200" dirty="0">
                <a:solidFill>
                  <a:schemeClr val="accent2">
                    <a:lumMod val="50000"/>
                  </a:schemeClr>
                </a:solidFill>
              </a:rPr>
              <a:t>The engagement relationship should be a partnership that consists of…  </a:t>
            </a:r>
          </a:p>
          <a:p>
            <a:pPr marL="914400" indent="-914400">
              <a:buFont typeface="+mj-lt"/>
              <a:buAutoNum type="arabicPeriod" startAt="2"/>
            </a:pPr>
            <a:endParaRPr lang="en-US" sz="3200" dirty="0">
              <a:solidFill>
                <a:schemeClr val="accent2">
                  <a:lumMod val="50000"/>
                </a:schemeClr>
              </a:solidFill>
            </a:endParaRPr>
          </a:p>
          <a:p>
            <a:pPr marL="914400" indent="-914400">
              <a:buFont typeface="+mj-lt"/>
              <a:buAutoNum type="alphaLcPeriod"/>
            </a:pPr>
            <a:r>
              <a:rPr lang="en-US" sz="3200" dirty="0">
                <a:solidFill>
                  <a:schemeClr val="accent2">
                    <a:lumMod val="50000"/>
                  </a:schemeClr>
                </a:solidFill>
              </a:rPr>
              <a:t>Reciprocation</a:t>
            </a:r>
          </a:p>
          <a:p>
            <a:pPr marL="914400" indent="-914400">
              <a:buFont typeface="+mj-lt"/>
              <a:buAutoNum type="alphaLcPeriod"/>
            </a:pPr>
            <a:r>
              <a:rPr lang="en-US" sz="3200" dirty="0">
                <a:solidFill>
                  <a:schemeClr val="accent2">
                    <a:lumMod val="50000"/>
                  </a:schemeClr>
                </a:solidFill>
              </a:rPr>
              <a:t>Trust     </a:t>
            </a:r>
          </a:p>
          <a:p>
            <a:pPr marL="914400" indent="-914400">
              <a:buFont typeface="+mj-lt"/>
              <a:buAutoNum type="alphaLcPeriod"/>
            </a:pPr>
            <a:r>
              <a:rPr lang="en-US" sz="3200" dirty="0">
                <a:solidFill>
                  <a:schemeClr val="accent2">
                    <a:lumMod val="50000"/>
                  </a:schemeClr>
                </a:solidFill>
              </a:rPr>
              <a:t>Collaboration </a:t>
            </a:r>
          </a:p>
          <a:p>
            <a:pPr marL="914400" indent="-914400">
              <a:buFont typeface="+mj-lt"/>
              <a:buAutoNum type="alphaLcPeriod"/>
            </a:pPr>
            <a:r>
              <a:rPr lang="en-US" sz="3200" dirty="0">
                <a:solidFill>
                  <a:schemeClr val="accent2">
                    <a:lumMod val="50000"/>
                  </a:schemeClr>
                </a:solidFill>
              </a:rPr>
              <a:t>Empowerment</a:t>
            </a:r>
          </a:p>
          <a:p>
            <a:pPr marL="914400" indent="-914400">
              <a:buFont typeface="+mj-lt"/>
              <a:buAutoNum type="alphaLcPeriod"/>
            </a:pPr>
            <a:r>
              <a:rPr lang="en-US" sz="3200" dirty="0">
                <a:solidFill>
                  <a:schemeClr val="accent2">
                    <a:lumMod val="50000"/>
                  </a:schemeClr>
                </a:solidFill>
              </a:rPr>
              <a:t>All of the above</a:t>
            </a:r>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2370762652"/>
      </p:ext>
    </p:extLst>
  </p:cSld>
  <p:clrMapOvr>
    <a:masterClrMapping/>
  </p:clrMapOvr>
  <mc:AlternateContent xmlns:mc="http://schemas.openxmlformats.org/markup-compatibility/2006" xmlns:p14="http://schemas.microsoft.com/office/powerpoint/2010/main">
    <mc:Choice Requires="p14">
      <p:transition spd="slow" advClick="0">
        <p14:flash/>
      </p:transition>
    </mc:Choice>
    <mc:Fallback xmlns="">
      <p:transition spd="slow" advClick="0">
        <p:fade/>
      </p:transition>
    </mc:Fallback>
  </mc:AlternateContent>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2"/>
          <p:cNvSpPr>
            <a:spLocks noGrp="1"/>
          </p:cNvSpPr>
          <p:nvPr>
            <p:ph idx="1"/>
          </p:nvPr>
        </p:nvSpPr>
        <p:spPr>
          <a:xfrm>
            <a:off x="939799" y="1007534"/>
            <a:ext cx="8847668" cy="4648200"/>
          </a:xfrm>
        </p:spPr>
        <p:txBody>
          <a:bodyPr>
            <a:noAutofit/>
          </a:bodyPr>
          <a:lstStyle/>
          <a:p>
            <a:pPr marL="914400" indent="-914400">
              <a:buFont typeface="+mj-lt"/>
              <a:buAutoNum type="arabicPeriod" startAt="2"/>
            </a:pPr>
            <a:r>
              <a:rPr lang="en-US" sz="3200" dirty="0">
                <a:solidFill>
                  <a:schemeClr val="accent2">
                    <a:lumMod val="50000"/>
                  </a:schemeClr>
                </a:solidFill>
              </a:rPr>
              <a:t>The engagement relationship should be a partnership that consists of…  </a:t>
            </a:r>
          </a:p>
          <a:p>
            <a:pPr marL="914400" indent="-914400">
              <a:buFont typeface="+mj-lt"/>
              <a:buAutoNum type="arabicPeriod" startAt="2"/>
            </a:pPr>
            <a:endParaRPr lang="en-US" sz="3200" dirty="0">
              <a:solidFill>
                <a:schemeClr val="accent2">
                  <a:lumMod val="50000"/>
                </a:schemeClr>
              </a:solidFill>
            </a:endParaRPr>
          </a:p>
          <a:p>
            <a:pPr marL="914400" indent="-914400">
              <a:buFont typeface="+mj-lt"/>
              <a:buAutoNum type="alphaLcPeriod"/>
            </a:pPr>
            <a:r>
              <a:rPr lang="en-US" sz="3200" dirty="0">
                <a:solidFill>
                  <a:schemeClr val="accent2">
                    <a:lumMod val="50000"/>
                  </a:schemeClr>
                </a:solidFill>
              </a:rPr>
              <a:t>Reciprocation</a:t>
            </a:r>
          </a:p>
          <a:p>
            <a:pPr marL="914400" indent="-914400">
              <a:buFont typeface="+mj-lt"/>
              <a:buAutoNum type="alphaLcPeriod"/>
            </a:pPr>
            <a:r>
              <a:rPr lang="en-US" sz="3200" dirty="0">
                <a:solidFill>
                  <a:schemeClr val="accent2">
                    <a:lumMod val="50000"/>
                  </a:schemeClr>
                </a:solidFill>
              </a:rPr>
              <a:t>Trust     </a:t>
            </a:r>
          </a:p>
          <a:p>
            <a:pPr marL="914400" indent="-914400">
              <a:buFont typeface="+mj-lt"/>
              <a:buAutoNum type="alphaLcPeriod"/>
            </a:pPr>
            <a:r>
              <a:rPr lang="en-US" sz="3200" dirty="0">
                <a:solidFill>
                  <a:schemeClr val="accent2">
                    <a:lumMod val="50000"/>
                  </a:schemeClr>
                </a:solidFill>
              </a:rPr>
              <a:t>Collaboration </a:t>
            </a:r>
          </a:p>
          <a:p>
            <a:pPr marL="914400" indent="-914400">
              <a:buFont typeface="+mj-lt"/>
              <a:buAutoNum type="alphaLcPeriod"/>
            </a:pPr>
            <a:r>
              <a:rPr lang="en-US" sz="3200" dirty="0">
                <a:solidFill>
                  <a:schemeClr val="accent2">
                    <a:lumMod val="50000"/>
                  </a:schemeClr>
                </a:solidFill>
              </a:rPr>
              <a:t>Empowerment</a:t>
            </a:r>
          </a:p>
          <a:p>
            <a:pPr marL="914400" indent="-914400">
              <a:buFont typeface="+mj-lt"/>
              <a:buAutoNum type="alphaLcPeriod"/>
            </a:pPr>
            <a:r>
              <a:rPr lang="en-US" sz="4000" b="1" u="sng" dirty="0">
                <a:solidFill>
                  <a:schemeClr val="accent2">
                    <a:lumMod val="50000"/>
                  </a:schemeClr>
                </a:solidFill>
              </a:rPr>
              <a:t>All of the above</a:t>
            </a:r>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68546562"/>
      </p:ext>
    </p:extLst>
  </p:cSld>
  <p:clrMapOvr>
    <a:masterClrMapping/>
  </p:clrMapOvr>
  <mc:AlternateContent xmlns:mc="http://schemas.openxmlformats.org/markup-compatibility/2006" xmlns:p14="http://schemas.microsoft.com/office/powerpoint/2010/main">
    <mc:Choice Requires="p14">
      <p:transition spd="slow" advClick="0">
        <p14:flash/>
      </p:transition>
    </mc:Choice>
    <mc:Fallback xmlns="">
      <p:transition spd="slow" advClick="0">
        <p:fade/>
      </p:transition>
    </mc:Fallback>
  </mc:AlternateContent>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2"/>
          <p:cNvSpPr>
            <a:spLocks noGrp="1"/>
          </p:cNvSpPr>
          <p:nvPr>
            <p:ph idx="1"/>
          </p:nvPr>
        </p:nvSpPr>
        <p:spPr>
          <a:xfrm>
            <a:off x="736599" y="677333"/>
            <a:ext cx="9389534" cy="4876800"/>
          </a:xfrm>
        </p:spPr>
        <p:txBody>
          <a:bodyPr>
            <a:noAutofit/>
          </a:bodyPr>
          <a:lstStyle/>
          <a:p>
            <a:pPr marL="0" indent="0">
              <a:buNone/>
            </a:pPr>
            <a:r>
              <a:rPr lang="en-US" sz="2800" dirty="0">
                <a:solidFill>
                  <a:schemeClr val="accent2">
                    <a:lumMod val="50000"/>
                  </a:schemeClr>
                </a:solidFill>
              </a:rPr>
              <a:t>3. The personal/recovery plan is developed based on the consumer’s goals and the  primary source of information and guidance should come from the ….. </a:t>
            </a:r>
          </a:p>
          <a:p>
            <a:pPr marL="914400" indent="-914400">
              <a:buFont typeface="+mj-lt"/>
              <a:buAutoNum type="arabicPeriod" startAt="3"/>
            </a:pPr>
            <a:endParaRPr lang="en-US" sz="2800" dirty="0">
              <a:solidFill>
                <a:schemeClr val="accent2">
                  <a:lumMod val="50000"/>
                </a:schemeClr>
              </a:solidFill>
            </a:endParaRPr>
          </a:p>
          <a:p>
            <a:pPr marL="914400" indent="-914400">
              <a:buFont typeface="+mj-lt"/>
              <a:buAutoNum type="alphaLcPeriod"/>
            </a:pPr>
            <a:r>
              <a:rPr lang="en-US" sz="2800" dirty="0">
                <a:solidFill>
                  <a:schemeClr val="accent2">
                    <a:lumMod val="50000"/>
                  </a:schemeClr>
                </a:solidFill>
              </a:rPr>
              <a:t>The client’s chart from the previous service provider</a:t>
            </a:r>
          </a:p>
          <a:p>
            <a:pPr marL="914400" indent="-914400">
              <a:buFont typeface="+mj-lt"/>
              <a:buAutoNum type="alphaLcPeriod"/>
            </a:pPr>
            <a:r>
              <a:rPr lang="en-US" sz="2800" dirty="0">
                <a:solidFill>
                  <a:schemeClr val="accent2">
                    <a:lumMod val="50000"/>
                  </a:schemeClr>
                </a:solidFill>
              </a:rPr>
              <a:t>Therapist     </a:t>
            </a:r>
          </a:p>
          <a:p>
            <a:pPr marL="914400" indent="-914400">
              <a:buFont typeface="+mj-lt"/>
              <a:buAutoNum type="alphaLcPeriod"/>
            </a:pPr>
            <a:r>
              <a:rPr lang="en-US" sz="2800" dirty="0">
                <a:solidFill>
                  <a:schemeClr val="accent2">
                    <a:lumMod val="50000"/>
                  </a:schemeClr>
                </a:solidFill>
              </a:rPr>
              <a:t>Strength's assessment </a:t>
            </a:r>
          </a:p>
          <a:p>
            <a:pPr marL="914400" indent="-914400">
              <a:buFont typeface="+mj-lt"/>
              <a:buAutoNum type="alphaLcPeriod"/>
            </a:pPr>
            <a:r>
              <a:rPr lang="en-US" sz="2800" dirty="0">
                <a:solidFill>
                  <a:schemeClr val="accent2">
                    <a:lumMod val="50000"/>
                  </a:schemeClr>
                </a:solidFill>
              </a:rPr>
              <a:t>b &amp; c </a:t>
            </a:r>
          </a:p>
          <a:p>
            <a:pPr marL="914400" indent="-914400">
              <a:buFont typeface="+mj-lt"/>
              <a:buAutoNum type="alphaLcPeriod"/>
            </a:pPr>
            <a:r>
              <a:rPr lang="en-US" sz="2800" dirty="0">
                <a:solidFill>
                  <a:schemeClr val="accent2">
                    <a:lumMod val="50000"/>
                  </a:schemeClr>
                </a:solidFill>
              </a:rPr>
              <a:t>All of the above  </a:t>
            </a:r>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3478701951"/>
      </p:ext>
    </p:extLst>
  </p:cSld>
  <p:clrMapOvr>
    <a:masterClrMapping/>
  </p:clrMapOvr>
  <mc:AlternateContent xmlns:mc="http://schemas.openxmlformats.org/markup-compatibility/2006" xmlns:p14="http://schemas.microsoft.com/office/powerpoint/2010/main">
    <mc:Choice Requires="p14">
      <p:transition spd="slow" advClick="0">
        <p14:flash/>
      </p:transition>
    </mc:Choice>
    <mc:Fallback xmlns="">
      <p:transition spd="slow" advClick="0">
        <p:fade/>
      </p:transition>
    </mc:Fallback>
  </mc:AlternateContent>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2"/>
          <p:cNvSpPr>
            <a:spLocks noGrp="1"/>
          </p:cNvSpPr>
          <p:nvPr>
            <p:ph idx="1"/>
          </p:nvPr>
        </p:nvSpPr>
        <p:spPr>
          <a:xfrm>
            <a:off x="736599" y="677332"/>
            <a:ext cx="9372601" cy="5825067"/>
          </a:xfrm>
        </p:spPr>
        <p:txBody>
          <a:bodyPr>
            <a:normAutofit/>
          </a:bodyPr>
          <a:lstStyle/>
          <a:p>
            <a:pPr marL="0" indent="0">
              <a:buNone/>
            </a:pPr>
            <a:r>
              <a:rPr lang="en-US" sz="2800" dirty="0">
                <a:solidFill>
                  <a:schemeClr val="accent2">
                    <a:lumMod val="50000"/>
                  </a:schemeClr>
                </a:solidFill>
              </a:rPr>
              <a:t>3. The personal/recovery plan is developed based on the consumer’s goals and the  primary source of information and guidance should come from the ….. </a:t>
            </a:r>
          </a:p>
          <a:p>
            <a:pPr marL="914400" indent="-914400">
              <a:buFont typeface="+mj-lt"/>
              <a:buAutoNum type="arabicPeriod" startAt="3"/>
            </a:pPr>
            <a:endParaRPr lang="en-US" sz="2800" dirty="0">
              <a:solidFill>
                <a:schemeClr val="accent2">
                  <a:lumMod val="50000"/>
                </a:schemeClr>
              </a:solidFill>
            </a:endParaRPr>
          </a:p>
          <a:p>
            <a:pPr marL="914400" indent="-914400">
              <a:buFont typeface="+mj-lt"/>
              <a:buAutoNum type="alphaLcPeriod"/>
            </a:pPr>
            <a:r>
              <a:rPr lang="en-US" sz="2800" dirty="0">
                <a:solidFill>
                  <a:schemeClr val="accent2">
                    <a:lumMod val="50000"/>
                  </a:schemeClr>
                </a:solidFill>
              </a:rPr>
              <a:t>The client’s chart from the previous service provider</a:t>
            </a:r>
          </a:p>
          <a:p>
            <a:pPr marL="914400" indent="-914400">
              <a:buFont typeface="+mj-lt"/>
              <a:buAutoNum type="alphaLcPeriod"/>
            </a:pPr>
            <a:r>
              <a:rPr lang="en-US" sz="2800" dirty="0">
                <a:solidFill>
                  <a:schemeClr val="accent2">
                    <a:lumMod val="50000"/>
                  </a:schemeClr>
                </a:solidFill>
              </a:rPr>
              <a:t>Therapist     </a:t>
            </a:r>
          </a:p>
          <a:p>
            <a:pPr marL="914400" indent="-914400">
              <a:buFont typeface="+mj-lt"/>
              <a:buAutoNum type="alphaLcPeriod"/>
            </a:pPr>
            <a:r>
              <a:rPr lang="en-US" sz="4000" b="1" u="sng" dirty="0">
                <a:solidFill>
                  <a:schemeClr val="accent2">
                    <a:lumMod val="50000"/>
                  </a:schemeClr>
                </a:solidFill>
              </a:rPr>
              <a:t>Strength's assessment </a:t>
            </a:r>
          </a:p>
          <a:p>
            <a:pPr marL="914400" indent="-914400">
              <a:buFont typeface="+mj-lt"/>
              <a:buAutoNum type="alphaLcPeriod"/>
            </a:pPr>
            <a:r>
              <a:rPr lang="en-US" sz="2800" dirty="0">
                <a:solidFill>
                  <a:schemeClr val="accent2">
                    <a:lumMod val="50000"/>
                  </a:schemeClr>
                </a:solidFill>
              </a:rPr>
              <a:t>b &amp; c </a:t>
            </a:r>
          </a:p>
          <a:p>
            <a:pPr marL="914400" indent="-914400">
              <a:buFont typeface="+mj-lt"/>
              <a:buAutoNum type="alphaLcPeriod"/>
            </a:pPr>
            <a:r>
              <a:rPr lang="en-US" sz="2800" dirty="0">
                <a:solidFill>
                  <a:schemeClr val="accent2">
                    <a:lumMod val="50000"/>
                  </a:schemeClr>
                </a:solidFill>
              </a:rPr>
              <a:t>All of the above </a:t>
            </a:r>
            <a:r>
              <a:rPr lang="en-US" sz="2000" dirty="0">
                <a:solidFill>
                  <a:schemeClr val="tx1"/>
                </a:solidFill>
              </a:rPr>
              <a:t> </a:t>
            </a:r>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2454337940"/>
      </p:ext>
    </p:extLst>
  </p:cSld>
  <p:clrMapOvr>
    <a:masterClrMapping/>
  </p:clrMapOvr>
  <mc:AlternateContent xmlns:mc="http://schemas.openxmlformats.org/markup-compatibility/2006" xmlns:p14="http://schemas.microsoft.com/office/powerpoint/2010/main">
    <mc:Choice Requires="p14">
      <p:transition spd="slow" advClick="0">
        <p14:flash/>
      </p:transition>
    </mc:Choice>
    <mc:Fallback xmlns="">
      <p:transition spd="slow" advClick="0">
        <p:fade/>
      </p:transition>
    </mc:Fallback>
  </mc:AlternateContent>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2">
            <a:extLst>
              <a:ext uri="{FF2B5EF4-FFF2-40B4-BE49-F238E27FC236}">
                <a16:creationId xmlns:a16="http://schemas.microsoft.com/office/drawing/2014/main" id="{273A5CDD-28C8-4C29-A94D-42C0EDE8A092}"/>
              </a:ext>
            </a:extLst>
          </p:cNvPr>
          <p:cNvGraphicFramePr>
            <a:graphicFrameLocks noGrp="1"/>
          </p:cNvGraphicFramePr>
          <p:nvPr>
            <p:ph idx="1"/>
            <p:extLst>
              <p:ext uri="{D42A27DB-BD31-4B8C-83A1-F6EECF244321}">
                <p14:modId xmlns:p14="http://schemas.microsoft.com/office/powerpoint/2010/main" val="3792065934"/>
              </p:ext>
            </p:extLst>
          </p:nvPr>
        </p:nvGraphicFramePr>
        <p:xfrm>
          <a:off x="702733" y="626533"/>
          <a:ext cx="9372599" cy="48768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3" name="Picture 2"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918546687"/>
      </p:ext>
    </p:extLst>
  </p:cSld>
  <p:clrMapOvr>
    <a:masterClrMapping/>
  </p:clrMapOvr>
  <mc:AlternateContent xmlns:mc="http://schemas.openxmlformats.org/markup-compatibility/2006" xmlns:p14="http://schemas.microsoft.com/office/powerpoint/2010/main">
    <mc:Choice Requires="p14">
      <p:transition spd="slow" advClick="0">
        <p14:flash/>
      </p:transition>
    </mc:Choice>
    <mc:Fallback xmlns="">
      <p:transition spd="slow" advClick="0">
        <p:fade/>
      </p:transition>
    </mc:Fallback>
  </mc:AlternateContent>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2">
            <a:extLst>
              <a:ext uri="{FF2B5EF4-FFF2-40B4-BE49-F238E27FC236}">
                <a16:creationId xmlns:a16="http://schemas.microsoft.com/office/drawing/2014/main" id="{09028DEE-A496-41E1-AE15-E7FA4EAD8F8F}"/>
              </a:ext>
            </a:extLst>
          </p:cNvPr>
          <p:cNvGraphicFramePr>
            <a:graphicFrameLocks noGrp="1"/>
          </p:cNvGraphicFramePr>
          <p:nvPr>
            <p:ph idx="1"/>
            <p:extLst>
              <p:ext uri="{D42A27DB-BD31-4B8C-83A1-F6EECF244321}">
                <p14:modId xmlns:p14="http://schemas.microsoft.com/office/powerpoint/2010/main" val="844656439"/>
              </p:ext>
            </p:extLst>
          </p:nvPr>
        </p:nvGraphicFramePr>
        <p:xfrm>
          <a:off x="702733" y="626533"/>
          <a:ext cx="9372599" cy="48768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3" name="Picture 2"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1443091814"/>
      </p:ext>
    </p:extLst>
  </p:cSld>
  <p:clrMapOvr>
    <a:masterClrMapping/>
  </p:clrMapOvr>
  <mc:AlternateContent xmlns:mc="http://schemas.openxmlformats.org/markup-compatibility/2006" xmlns:p14="http://schemas.microsoft.com/office/powerpoint/2010/main">
    <mc:Choice Requires="p14">
      <p:transition spd="slow" advClick="0">
        <p14:flash/>
      </p:transition>
    </mc:Choice>
    <mc:Fallback xmlns="">
      <p:transition spd="slow" advClick="0">
        <p:fade/>
      </p:transition>
    </mc:Fallback>
  </mc:AlternateContent>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990600" y="823436"/>
            <a:ext cx="7943850" cy="3970318"/>
          </a:xfrm>
          <a:prstGeom prst="rect">
            <a:avLst/>
          </a:prstGeom>
        </p:spPr>
        <p:txBody>
          <a:bodyPr wrap="square">
            <a:spAutoFit/>
          </a:bodyPr>
          <a:lstStyle/>
          <a:p>
            <a:r>
              <a:rPr lang="en-US" sz="3600" dirty="0">
                <a:solidFill>
                  <a:schemeClr val="accent1">
                    <a:lumMod val="50000"/>
                  </a:schemeClr>
                </a:solidFill>
              </a:rPr>
              <a:t>5. The main concern with client and the goals on their personal plan is modifying their behavior &amp; compliance. </a:t>
            </a:r>
          </a:p>
          <a:p>
            <a:pPr marL="914400" indent="-914400"/>
            <a:endParaRPr lang="en-US" sz="3600" dirty="0">
              <a:solidFill>
                <a:schemeClr val="accent1">
                  <a:lumMod val="50000"/>
                </a:schemeClr>
              </a:solidFill>
            </a:endParaRPr>
          </a:p>
          <a:p>
            <a:r>
              <a:rPr lang="en-US" sz="3600" dirty="0">
                <a:solidFill>
                  <a:schemeClr val="accent1">
                    <a:lumMod val="50000"/>
                  </a:schemeClr>
                </a:solidFill>
              </a:rPr>
              <a:t>a) True</a:t>
            </a:r>
          </a:p>
          <a:p>
            <a:r>
              <a:rPr lang="en-US" sz="3600" dirty="0">
                <a:solidFill>
                  <a:schemeClr val="accent1">
                    <a:lumMod val="50000"/>
                  </a:schemeClr>
                </a:solidFill>
              </a:rPr>
              <a:t>b) False </a:t>
            </a:r>
            <a:r>
              <a:rPr lang="en-US" sz="3600" b="1" dirty="0">
                <a:solidFill>
                  <a:schemeClr val="accent1">
                    <a:lumMod val="50000"/>
                  </a:schemeClr>
                </a:solidFill>
              </a:rPr>
              <a:t> </a:t>
            </a:r>
          </a:p>
        </p:txBody>
      </p:sp>
    </p:spTree>
    <p:extLst>
      <p:ext uri="{BB962C8B-B14F-4D97-AF65-F5344CB8AC3E}">
        <p14:creationId xmlns:p14="http://schemas.microsoft.com/office/powerpoint/2010/main" val="2720103325"/>
      </p:ext>
    </p:extLst>
  </p:cSld>
  <p:clrMapOvr>
    <a:masterClrMapping/>
  </p:clrMapOvr>
  <mc:AlternateContent xmlns:mc="http://schemas.openxmlformats.org/markup-compatibility/2006" xmlns:p14="http://schemas.microsoft.com/office/powerpoint/2010/main">
    <mc:Choice Requires="p14">
      <p:transition spd="slow">
        <p14:flash/>
      </p:transition>
    </mc:Choice>
    <mc:Fallback xmlns="">
      <p:transition spd="slow">
        <p:fade/>
      </p:transition>
    </mc:Fallback>
  </mc:AlternateContent>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990600" y="823436"/>
            <a:ext cx="7943850" cy="4031873"/>
          </a:xfrm>
          <a:prstGeom prst="rect">
            <a:avLst/>
          </a:prstGeom>
        </p:spPr>
        <p:txBody>
          <a:bodyPr wrap="square">
            <a:spAutoFit/>
          </a:bodyPr>
          <a:lstStyle/>
          <a:p>
            <a:r>
              <a:rPr lang="en-US" sz="3600" dirty="0">
                <a:solidFill>
                  <a:schemeClr val="accent1">
                    <a:lumMod val="50000"/>
                  </a:schemeClr>
                </a:solidFill>
              </a:rPr>
              <a:t>5. The main concern with client and the goals on their personal plan is modifying their behavior &amp; compliance. </a:t>
            </a:r>
          </a:p>
          <a:p>
            <a:pPr marL="914400" indent="-914400"/>
            <a:endParaRPr lang="en-US" sz="3600" dirty="0">
              <a:solidFill>
                <a:schemeClr val="accent1">
                  <a:lumMod val="50000"/>
                </a:schemeClr>
              </a:solidFill>
            </a:endParaRPr>
          </a:p>
          <a:p>
            <a:r>
              <a:rPr lang="en-US" sz="3600" dirty="0">
                <a:solidFill>
                  <a:schemeClr val="accent1">
                    <a:lumMod val="50000"/>
                  </a:schemeClr>
                </a:solidFill>
              </a:rPr>
              <a:t>a) True</a:t>
            </a:r>
          </a:p>
          <a:p>
            <a:r>
              <a:rPr lang="en-US" sz="4000" b="1" dirty="0">
                <a:solidFill>
                  <a:schemeClr val="accent1">
                    <a:lumMod val="50000"/>
                  </a:schemeClr>
                </a:solidFill>
              </a:rPr>
              <a:t>b) </a:t>
            </a:r>
            <a:r>
              <a:rPr lang="en-US" sz="4000" b="1" u="sng" dirty="0">
                <a:solidFill>
                  <a:schemeClr val="accent1">
                    <a:lumMod val="50000"/>
                  </a:schemeClr>
                </a:solidFill>
              </a:rPr>
              <a:t>False</a:t>
            </a:r>
            <a:r>
              <a:rPr lang="en-US" sz="4000" b="1" dirty="0">
                <a:solidFill>
                  <a:schemeClr val="accent1">
                    <a:lumMod val="50000"/>
                  </a:schemeClr>
                </a:solidFill>
              </a:rPr>
              <a:t>  </a:t>
            </a:r>
          </a:p>
        </p:txBody>
      </p:sp>
    </p:spTree>
    <p:extLst>
      <p:ext uri="{BB962C8B-B14F-4D97-AF65-F5344CB8AC3E}">
        <p14:creationId xmlns:p14="http://schemas.microsoft.com/office/powerpoint/2010/main" val="507975671"/>
      </p:ext>
    </p:extLst>
  </p:cSld>
  <p:clrMapOvr>
    <a:masterClrMapping/>
  </p:clrMapOvr>
  <mc:AlternateContent xmlns:mc="http://schemas.openxmlformats.org/markup-compatibility/2006" xmlns:p14="http://schemas.microsoft.com/office/powerpoint/2010/main">
    <mc:Choice Requires="p14">
      <p:transition spd="slow">
        <p14:flash/>
      </p:transition>
    </mc:Choice>
    <mc:Fallback xmlns="">
      <p:transition spd="slow">
        <p:fade/>
      </p:transition>
    </mc:Fallback>
  </mc:AlternateContent>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253066" y="855132"/>
            <a:ext cx="8094133" cy="5071533"/>
          </a:xfrm>
        </p:spPr>
        <p:txBody>
          <a:bodyPr>
            <a:normAutofit/>
          </a:bodyPr>
          <a:lstStyle/>
          <a:p>
            <a:pPr algn="ctr">
              <a:buNone/>
            </a:pPr>
            <a:endParaRPr lang="en-US" sz="5400" b="1" dirty="0"/>
          </a:p>
          <a:p>
            <a:pPr algn="ctr">
              <a:buNone/>
            </a:pPr>
            <a:r>
              <a:rPr lang="en-US" sz="9600" b="1" dirty="0">
                <a:ln w="17780" cmpd="sng">
                  <a:solidFill>
                    <a:srgbClr val="FFFFFF"/>
                  </a:solidFill>
                  <a:prstDash val="solid"/>
                  <a:miter lim="800000"/>
                </a:ln>
                <a:solidFill>
                  <a:schemeClr val="accent4">
                    <a:lumMod val="50000"/>
                  </a:schemeClr>
                </a:solidFill>
                <a:effectLst>
                  <a:outerShdw blurRad="50800" algn="tl" rotWithShape="0">
                    <a:srgbClr val="000000"/>
                  </a:outerShdw>
                </a:effectLst>
              </a:rPr>
              <a:t>Module Ten</a:t>
            </a:r>
          </a:p>
          <a:p>
            <a:pPr algn="ctr">
              <a:buNone/>
            </a:pPr>
            <a:r>
              <a:rPr lang="en-US" sz="6600" dirty="0">
                <a:solidFill>
                  <a:schemeClr val="accent2">
                    <a:lumMod val="75000"/>
                  </a:schemeClr>
                </a:solidFill>
                <a:latin typeface="Bradley Hand ITC" pitchFamily="66" charset="0"/>
              </a:rPr>
              <a:t>Rehabilitation</a:t>
            </a:r>
          </a:p>
          <a:p>
            <a:pPr algn="ctr">
              <a:buNone/>
            </a:pPr>
            <a:r>
              <a:rPr lang="en-US" sz="6600" dirty="0">
                <a:solidFill>
                  <a:schemeClr val="accent2">
                    <a:lumMod val="75000"/>
                  </a:schemeClr>
                </a:solidFill>
                <a:latin typeface="Bradley Hand ITC" pitchFamily="66" charset="0"/>
              </a:rPr>
              <a:t>Services</a:t>
            </a: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191775827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6000" advClick="0">
        <p15:prstTrans prst="curtains"/>
      </p:transition>
    </mc:Choice>
    <mc:Fallback xmlns="">
      <p:transition spd="slow" advClick="0">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77335" y="609600"/>
            <a:ext cx="8596668" cy="3589176"/>
          </a:xfrm>
          <a:noFill/>
        </p:spPr>
        <p:txBody>
          <a:bodyPr/>
          <a:lstStyle/>
          <a:p>
            <a:pPr algn="ctr"/>
            <a:r>
              <a:rPr lang="en-US" sz="9600" dirty="0"/>
              <a:t>   MODULE ONE</a:t>
            </a:r>
          </a:p>
        </p:txBody>
      </p:sp>
      <p:sp>
        <p:nvSpPr>
          <p:cNvPr id="3" name="Text Placeholder 2"/>
          <p:cNvSpPr>
            <a:spLocks noGrp="1"/>
          </p:cNvSpPr>
          <p:nvPr>
            <p:ph type="body" idx="1"/>
          </p:nvPr>
        </p:nvSpPr>
        <p:spPr>
          <a:xfrm>
            <a:off x="1154954" y="2438400"/>
            <a:ext cx="8825659" cy="2362200"/>
          </a:xfrm>
        </p:spPr>
        <p:txBody>
          <a:bodyPr>
            <a:normAutofit/>
          </a:bodyPr>
          <a:lstStyle/>
          <a:p>
            <a:pPr algn="ctr"/>
            <a:r>
              <a:rPr lang="en-US" sz="6600" dirty="0">
                <a:solidFill>
                  <a:schemeClr val="accent2">
                    <a:lumMod val="75000"/>
                  </a:schemeClr>
                </a:solidFill>
              </a:rPr>
              <a:t>Serious Mental Illness</a:t>
            </a:r>
          </a:p>
        </p:txBody>
      </p:sp>
      <p:pic>
        <p:nvPicPr>
          <p:cNvPr id="5" name="Picture 4"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158022987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6000">
        <p15:prstTrans prst="curtains"/>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0" end="0"/>
                                            </p:txEl>
                                          </p:spTgt>
                                        </p:tgtEl>
                                        <p:attrNameLst>
                                          <p:attrName>style.visibility</p:attrName>
                                        </p:attrNameLst>
                                      </p:cBhvr>
                                      <p:to>
                                        <p:strVal val="visible"/>
                                      </p:to>
                                    </p:set>
                                    <p:animEffect transition="in" filter="fade">
                                      <p:cBhvr>
                                        <p:cTn id="14" dur="1000"/>
                                        <p:tgtEl>
                                          <p:spTgt spid="3">
                                            <p:txEl>
                                              <p:pRg st="0" end="0"/>
                                            </p:txEl>
                                          </p:spTgt>
                                        </p:tgtEl>
                                      </p:cBhvr>
                                    </p:animEffect>
                                    <p:anim calcmode="lin" valueType="num">
                                      <p:cBhvr>
                                        <p:cTn id="15"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028700" y="1328956"/>
            <a:ext cx="8134350" cy="3929281"/>
          </a:xfrm>
          <a:prstGeom prst="rect">
            <a:avLst/>
          </a:prstGeom>
        </p:spPr>
        <p:txBody>
          <a:bodyPr wrap="square">
            <a:spAutoFit/>
          </a:bodyPr>
          <a:lstStyle/>
          <a:p>
            <a:pPr>
              <a:spcBef>
                <a:spcPts val="1000"/>
              </a:spcBef>
              <a:buClr>
                <a:schemeClr val="accent1"/>
              </a:buClr>
              <a:buSzPct val="80000"/>
            </a:pPr>
            <a:r>
              <a:rPr lang="en-US" sz="3600" dirty="0">
                <a:solidFill>
                  <a:schemeClr val="accent2">
                    <a:lumMod val="75000"/>
                  </a:schemeClr>
                </a:solidFill>
              </a:rPr>
              <a:t>a) An example of a life domain is…. </a:t>
            </a:r>
          </a:p>
          <a:p>
            <a:pPr>
              <a:spcBef>
                <a:spcPts val="1000"/>
              </a:spcBef>
              <a:buClr>
                <a:schemeClr val="accent1"/>
              </a:buClr>
              <a:buSzPct val="80000"/>
              <a:buFont typeface="Wingdings 3" charset="2"/>
              <a:buChar char=""/>
            </a:pPr>
            <a:endParaRPr lang="en-US" sz="3600" dirty="0">
              <a:solidFill>
                <a:schemeClr val="accent2">
                  <a:lumMod val="75000"/>
                </a:schemeClr>
              </a:solidFill>
            </a:endParaRPr>
          </a:p>
          <a:p>
            <a:pPr>
              <a:spcBef>
                <a:spcPts val="1000"/>
              </a:spcBef>
              <a:buClr>
                <a:schemeClr val="accent1"/>
              </a:buClr>
              <a:buSzPct val="80000"/>
              <a:buFont typeface="Wingdings 3" charset="2"/>
              <a:buChar char=""/>
            </a:pPr>
            <a:endParaRPr lang="en-US" sz="3600" dirty="0">
              <a:solidFill>
                <a:schemeClr val="accent2">
                  <a:lumMod val="75000"/>
                </a:schemeClr>
              </a:solidFill>
            </a:endParaRPr>
          </a:p>
          <a:p>
            <a:pPr>
              <a:spcBef>
                <a:spcPts val="1000"/>
              </a:spcBef>
              <a:buClr>
                <a:schemeClr val="accent1"/>
              </a:buClr>
              <a:buSzPct val="80000"/>
            </a:pPr>
            <a:r>
              <a:rPr lang="en-US" sz="3600" dirty="0">
                <a:solidFill>
                  <a:schemeClr val="accent2">
                    <a:lumMod val="75000"/>
                  </a:schemeClr>
                </a:solidFill>
              </a:rPr>
              <a:t>b) Why are these important for a case manager to know?</a:t>
            </a:r>
          </a:p>
          <a:p>
            <a:pPr>
              <a:spcBef>
                <a:spcPts val="1000"/>
              </a:spcBef>
              <a:buClr>
                <a:schemeClr val="accent1"/>
              </a:buClr>
              <a:buSzPct val="80000"/>
              <a:buFont typeface="Wingdings 3" charset="2"/>
              <a:buChar char=""/>
            </a:pPr>
            <a:endParaRPr lang="en-US" sz="3600" dirty="0">
              <a:solidFill>
                <a:schemeClr val="tx1">
                  <a:lumMod val="75000"/>
                  <a:lumOff val="25000"/>
                </a:schemeClr>
              </a:solidFill>
            </a:endParaRPr>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20558655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0" y="431800"/>
            <a:ext cx="8983663" cy="6256338"/>
          </a:xfrm>
        </p:spPr>
        <p:txBody>
          <a:bodyPr>
            <a:noAutofit/>
          </a:bodyPr>
          <a:lstStyle/>
          <a:p>
            <a:pPr>
              <a:buNone/>
            </a:pPr>
            <a:r>
              <a:rPr lang="en-US" sz="2400" dirty="0">
                <a:solidFill>
                  <a:schemeClr val="accent4">
                    <a:lumMod val="50000"/>
                  </a:schemeClr>
                </a:solidFill>
              </a:rPr>
              <a:t>	In Oklahoma, behavioral health rehabilitation services are </a:t>
            </a:r>
            <a:r>
              <a:rPr lang="en-US" sz="2400" b="1" dirty="0">
                <a:solidFill>
                  <a:schemeClr val="accent4">
                    <a:lumMod val="50000"/>
                  </a:schemeClr>
                </a:solidFill>
              </a:rPr>
              <a:t>primarily funded through the Oklahoma Department of Mental Health and Substance Abuse Services (ODMHSAS) and Oklahoma Health Care Authority (OHCA).</a:t>
            </a:r>
          </a:p>
          <a:p>
            <a:pPr>
              <a:buNone/>
            </a:pPr>
            <a:endParaRPr lang="en-US" sz="2400" dirty="0">
              <a:solidFill>
                <a:schemeClr val="accent4">
                  <a:lumMod val="50000"/>
                </a:schemeClr>
              </a:solidFill>
            </a:endParaRPr>
          </a:p>
          <a:p>
            <a:pPr>
              <a:buNone/>
            </a:pPr>
            <a:r>
              <a:rPr lang="en-US" sz="2400" dirty="0">
                <a:solidFill>
                  <a:schemeClr val="accent4">
                    <a:lumMod val="50000"/>
                  </a:schemeClr>
                </a:solidFill>
              </a:rPr>
              <a:t>	Both agencies have administrative  rules and provider/service manuals that outline service and program requirements. </a:t>
            </a:r>
          </a:p>
          <a:p>
            <a:pPr>
              <a:buNone/>
            </a:pPr>
            <a:endParaRPr lang="en-US" sz="2400" dirty="0">
              <a:solidFill>
                <a:schemeClr val="accent4">
                  <a:lumMod val="50000"/>
                </a:schemeClr>
              </a:solidFill>
            </a:endParaRPr>
          </a:p>
          <a:p>
            <a:pPr>
              <a:buNone/>
            </a:pPr>
            <a:r>
              <a:rPr lang="en-US" sz="2400" dirty="0">
                <a:solidFill>
                  <a:schemeClr val="accent4">
                    <a:lumMod val="50000"/>
                  </a:schemeClr>
                </a:solidFill>
              </a:rPr>
              <a:t>	Although this module will outline some of the parameters of these services, you should refer to the rules and manuals that during the general course of your work. This information can be located on the ODMHSAS and OHCA websites</a:t>
            </a: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138877676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7" presetClass="emph" presetSubtype="0" fill="remove" grpId="0" nodeType="clickEffect">
                                  <p:stCondLst>
                                    <p:cond delay="0"/>
                                  </p:stCondLst>
                                  <p:childTnLst>
                                    <p:animClr clrSpc="rgb" dir="cw">
                                      <p:cBhvr override="childStyle">
                                        <p:cTn id="6" dur="250" autoRev="1" fill="remove"/>
                                        <p:tgtEl>
                                          <p:spTgt spid="3">
                                            <p:txEl>
                                              <p:pRg st="0" end="0"/>
                                            </p:txEl>
                                          </p:spTgt>
                                        </p:tgtEl>
                                        <p:attrNameLst>
                                          <p:attrName>style.color</p:attrName>
                                        </p:attrNameLst>
                                      </p:cBhvr>
                                      <p:to>
                                        <a:schemeClr val="bg1"/>
                                      </p:to>
                                    </p:animClr>
                                    <p:animClr clrSpc="rgb" dir="cw">
                                      <p:cBhvr>
                                        <p:cTn id="7" dur="250" autoRev="1" fill="remove"/>
                                        <p:tgtEl>
                                          <p:spTgt spid="3">
                                            <p:txEl>
                                              <p:pRg st="0" end="0"/>
                                            </p:txEl>
                                          </p:spTgt>
                                        </p:tgtEl>
                                        <p:attrNameLst>
                                          <p:attrName>fillcolor</p:attrName>
                                        </p:attrNameLst>
                                      </p:cBhvr>
                                      <p:to>
                                        <a:schemeClr val="bg1"/>
                                      </p:to>
                                    </p:animClr>
                                    <p:set>
                                      <p:cBhvr>
                                        <p:cTn id="8" dur="250" autoRev="1" fill="remove"/>
                                        <p:tgtEl>
                                          <p:spTgt spid="3">
                                            <p:txEl>
                                              <p:pRg st="0" end="0"/>
                                            </p:txEl>
                                          </p:spTgt>
                                        </p:tgtEl>
                                        <p:attrNameLst>
                                          <p:attrName>fill.type</p:attrName>
                                        </p:attrNameLst>
                                      </p:cBhvr>
                                      <p:to>
                                        <p:strVal val="solid"/>
                                      </p:to>
                                    </p:set>
                                    <p:set>
                                      <p:cBhvr>
                                        <p:cTn id="9" dur="250" autoRev="1" fill="remove"/>
                                        <p:tgtEl>
                                          <p:spTgt spid="3">
                                            <p:txEl>
                                              <p:pRg st="0" end="0"/>
                                            </p:txEl>
                                          </p:spTgt>
                                        </p:tgtEl>
                                        <p:attrNameLst>
                                          <p:attrName>fill.on</p:attrName>
                                        </p:attrNameLst>
                                      </p:cBhvr>
                                      <p:to>
                                        <p:strVal val="true"/>
                                      </p:to>
                                    </p:set>
                                  </p:childTnLst>
                                </p:cTn>
                              </p:par>
                            </p:childTnLst>
                          </p:cTn>
                        </p:par>
                      </p:childTnLst>
                    </p:cTn>
                  </p:par>
                  <p:par>
                    <p:cTn id="10" fill="hold">
                      <p:stCondLst>
                        <p:cond delay="indefinite"/>
                      </p:stCondLst>
                      <p:childTnLst>
                        <p:par>
                          <p:cTn id="11" fill="hold">
                            <p:stCondLst>
                              <p:cond delay="0"/>
                            </p:stCondLst>
                            <p:childTnLst>
                              <p:par>
                                <p:cTn id="12" presetID="27" presetClass="emph" presetSubtype="0" fill="remove" grpId="0" nodeType="clickEffect">
                                  <p:stCondLst>
                                    <p:cond delay="0"/>
                                  </p:stCondLst>
                                  <p:childTnLst>
                                    <p:animClr clrSpc="rgb" dir="cw">
                                      <p:cBhvr override="childStyle">
                                        <p:cTn id="13" dur="250" autoRev="1" fill="remove"/>
                                        <p:tgtEl>
                                          <p:spTgt spid="3">
                                            <p:txEl>
                                              <p:pRg st="2" end="2"/>
                                            </p:txEl>
                                          </p:spTgt>
                                        </p:tgtEl>
                                        <p:attrNameLst>
                                          <p:attrName>style.color</p:attrName>
                                        </p:attrNameLst>
                                      </p:cBhvr>
                                      <p:to>
                                        <a:schemeClr val="bg1"/>
                                      </p:to>
                                    </p:animClr>
                                    <p:animClr clrSpc="rgb" dir="cw">
                                      <p:cBhvr>
                                        <p:cTn id="14" dur="250" autoRev="1" fill="remove"/>
                                        <p:tgtEl>
                                          <p:spTgt spid="3">
                                            <p:txEl>
                                              <p:pRg st="2" end="2"/>
                                            </p:txEl>
                                          </p:spTgt>
                                        </p:tgtEl>
                                        <p:attrNameLst>
                                          <p:attrName>fillcolor</p:attrName>
                                        </p:attrNameLst>
                                      </p:cBhvr>
                                      <p:to>
                                        <a:schemeClr val="bg1"/>
                                      </p:to>
                                    </p:animClr>
                                    <p:set>
                                      <p:cBhvr>
                                        <p:cTn id="15" dur="250" autoRev="1" fill="remove"/>
                                        <p:tgtEl>
                                          <p:spTgt spid="3">
                                            <p:txEl>
                                              <p:pRg st="2" end="2"/>
                                            </p:txEl>
                                          </p:spTgt>
                                        </p:tgtEl>
                                        <p:attrNameLst>
                                          <p:attrName>fill.type</p:attrName>
                                        </p:attrNameLst>
                                      </p:cBhvr>
                                      <p:to>
                                        <p:strVal val="solid"/>
                                      </p:to>
                                    </p:set>
                                    <p:set>
                                      <p:cBhvr>
                                        <p:cTn id="16" dur="250" autoRev="1" fill="remove"/>
                                        <p:tgtEl>
                                          <p:spTgt spid="3">
                                            <p:txEl>
                                              <p:pRg st="2" end="2"/>
                                            </p:txEl>
                                          </p:spTgt>
                                        </p:tgtEl>
                                        <p:attrNameLst>
                                          <p:attrName>fill.on</p:attrName>
                                        </p:attrNameLst>
                                      </p:cBhvr>
                                      <p:to>
                                        <p:strVal val="true"/>
                                      </p:to>
                                    </p:set>
                                  </p:childTnLst>
                                </p:cTn>
                              </p:par>
                            </p:childTnLst>
                          </p:cTn>
                        </p:par>
                      </p:childTnLst>
                    </p:cTn>
                  </p:par>
                  <p:par>
                    <p:cTn id="17" fill="hold">
                      <p:stCondLst>
                        <p:cond delay="indefinite"/>
                      </p:stCondLst>
                      <p:childTnLst>
                        <p:par>
                          <p:cTn id="18" fill="hold">
                            <p:stCondLst>
                              <p:cond delay="0"/>
                            </p:stCondLst>
                            <p:childTnLst>
                              <p:par>
                                <p:cTn id="19" presetID="27" presetClass="emph" presetSubtype="0" fill="remove" grpId="0" nodeType="clickEffect">
                                  <p:stCondLst>
                                    <p:cond delay="0"/>
                                  </p:stCondLst>
                                  <p:childTnLst>
                                    <p:animClr clrSpc="rgb" dir="cw">
                                      <p:cBhvr override="childStyle">
                                        <p:cTn id="20" dur="250" autoRev="1" fill="remove"/>
                                        <p:tgtEl>
                                          <p:spTgt spid="3">
                                            <p:txEl>
                                              <p:pRg st="4" end="4"/>
                                            </p:txEl>
                                          </p:spTgt>
                                        </p:tgtEl>
                                        <p:attrNameLst>
                                          <p:attrName>style.color</p:attrName>
                                        </p:attrNameLst>
                                      </p:cBhvr>
                                      <p:to>
                                        <a:schemeClr val="bg1"/>
                                      </p:to>
                                    </p:animClr>
                                    <p:animClr clrSpc="rgb" dir="cw">
                                      <p:cBhvr>
                                        <p:cTn id="21" dur="250" autoRev="1" fill="remove"/>
                                        <p:tgtEl>
                                          <p:spTgt spid="3">
                                            <p:txEl>
                                              <p:pRg st="4" end="4"/>
                                            </p:txEl>
                                          </p:spTgt>
                                        </p:tgtEl>
                                        <p:attrNameLst>
                                          <p:attrName>fillcolor</p:attrName>
                                        </p:attrNameLst>
                                      </p:cBhvr>
                                      <p:to>
                                        <a:schemeClr val="bg1"/>
                                      </p:to>
                                    </p:animClr>
                                    <p:set>
                                      <p:cBhvr>
                                        <p:cTn id="22" dur="250" autoRev="1" fill="remove"/>
                                        <p:tgtEl>
                                          <p:spTgt spid="3">
                                            <p:txEl>
                                              <p:pRg st="4" end="4"/>
                                            </p:txEl>
                                          </p:spTgt>
                                        </p:tgtEl>
                                        <p:attrNameLst>
                                          <p:attrName>fill.type</p:attrName>
                                        </p:attrNameLst>
                                      </p:cBhvr>
                                      <p:to>
                                        <p:strVal val="solid"/>
                                      </p:to>
                                    </p:set>
                                    <p:set>
                                      <p:cBhvr>
                                        <p:cTn id="23" dur="250" autoRev="1" fill="remove"/>
                                        <p:tgtEl>
                                          <p:spTgt spid="3">
                                            <p:txEl>
                                              <p:pRg st="4" end="4"/>
                                            </p:txEl>
                                          </p:spTgt>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89467" y="1083734"/>
            <a:ext cx="9846733" cy="5181600"/>
          </a:xfrm>
        </p:spPr>
        <p:txBody>
          <a:bodyPr>
            <a:noAutofit/>
          </a:bodyPr>
          <a:lstStyle/>
          <a:p>
            <a:pPr>
              <a:buNone/>
            </a:pPr>
            <a:r>
              <a:rPr lang="en-US" sz="2400" dirty="0">
                <a:solidFill>
                  <a:schemeClr val="accent4">
                    <a:lumMod val="50000"/>
                  </a:schemeClr>
                </a:solidFill>
              </a:rPr>
              <a:t>Rehabilitation services </a:t>
            </a:r>
            <a:r>
              <a:rPr lang="en-US" sz="2400" b="1" dirty="0">
                <a:solidFill>
                  <a:schemeClr val="accent4">
                    <a:lumMod val="50000"/>
                  </a:schemeClr>
                </a:solidFill>
              </a:rPr>
              <a:t>are face-to-face services and are </a:t>
            </a:r>
            <a:r>
              <a:rPr lang="en-US" sz="2400" dirty="0">
                <a:solidFill>
                  <a:schemeClr val="accent4">
                    <a:lumMod val="50000"/>
                  </a:schemeClr>
                </a:solidFill>
              </a:rPr>
              <a:t>provided </a:t>
            </a:r>
          </a:p>
          <a:p>
            <a:pPr>
              <a:buNone/>
            </a:pPr>
            <a:r>
              <a:rPr lang="en-US" sz="2400" dirty="0">
                <a:solidFill>
                  <a:schemeClr val="accent4">
                    <a:lumMod val="50000"/>
                  </a:schemeClr>
                </a:solidFill>
              </a:rPr>
              <a:t>to develop skills necessary to </a:t>
            </a:r>
            <a:r>
              <a:rPr lang="en-US" sz="2400" b="1" dirty="0">
                <a:solidFill>
                  <a:schemeClr val="accent4">
                    <a:lumMod val="50000"/>
                  </a:schemeClr>
                </a:solidFill>
              </a:rPr>
              <a:t>perform activities of daily living </a:t>
            </a:r>
          </a:p>
          <a:p>
            <a:pPr>
              <a:buNone/>
            </a:pPr>
            <a:r>
              <a:rPr lang="en-US" sz="2400" b="1" dirty="0">
                <a:solidFill>
                  <a:schemeClr val="accent4">
                    <a:lumMod val="50000"/>
                  </a:schemeClr>
                </a:solidFill>
              </a:rPr>
              <a:t>and successful integration into community life. </a:t>
            </a:r>
          </a:p>
          <a:p>
            <a:pPr>
              <a:buNone/>
            </a:pPr>
            <a:endParaRPr lang="en-US" sz="2400" dirty="0">
              <a:solidFill>
                <a:schemeClr val="accent4">
                  <a:lumMod val="50000"/>
                </a:schemeClr>
              </a:solidFill>
            </a:endParaRPr>
          </a:p>
          <a:p>
            <a:r>
              <a:rPr lang="en-US" sz="2400" dirty="0">
                <a:solidFill>
                  <a:schemeClr val="accent4">
                    <a:lumMod val="50000"/>
                  </a:schemeClr>
                </a:solidFill>
              </a:rPr>
              <a:t>These services include </a:t>
            </a:r>
            <a:r>
              <a:rPr lang="en-US" sz="2400" b="1" dirty="0">
                <a:solidFill>
                  <a:schemeClr val="accent4">
                    <a:lumMod val="50000"/>
                  </a:schemeClr>
                </a:solidFill>
              </a:rPr>
              <a:t>educational</a:t>
            </a:r>
            <a:r>
              <a:rPr lang="en-US" sz="2400" dirty="0">
                <a:solidFill>
                  <a:schemeClr val="accent4">
                    <a:lumMod val="50000"/>
                  </a:schemeClr>
                </a:solidFill>
              </a:rPr>
              <a:t> and supportive services regarding </a:t>
            </a:r>
            <a:r>
              <a:rPr lang="en-US" sz="2400" b="1" dirty="0">
                <a:solidFill>
                  <a:schemeClr val="accent4">
                    <a:lumMod val="50000"/>
                  </a:schemeClr>
                </a:solidFill>
              </a:rPr>
              <a:t>independent living skills</a:t>
            </a:r>
            <a:r>
              <a:rPr lang="en-US" sz="2400" dirty="0">
                <a:solidFill>
                  <a:schemeClr val="accent4">
                    <a:lumMod val="50000"/>
                  </a:schemeClr>
                </a:solidFill>
              </a:rPr>
              <a:t>, </a:t>
            </a:r>
            <a:r>
              <a:rPr lang="en-US" sz="2400" b="1" dirty="0">
                <a:solidFill>
                  <a:schemeClr val="accent4">
                    <a:lumMod val="50000"/>
                  </a:schemeClr>
                </a:solidFill>
              </a:rPr>
              <a:t>self-care</a:t>
            </a:r>
            <a:r>
              <a:rPr lang="en-US" sz="2400" dirty="0">
                <a:solidFill>
                  <a:schemeClr val="accent4">
                    <a:lumMod val="50000"/>
                  </a:schemeClr>
                </a:solidFill>
              </a:rPr>
              <a:t>, </a:t>
            </a:r>
            <a:r>
              <a:rPr lang="en-US" sz="2400" b="1" dirty="0">
                <a:solidFill>
                  <a:schemeClr val="accent4">
                    <a:lumMod val="50000"/>
                  </a:schemeClr>
                </a:solidFill>
              </a:rPr>
              <a:t>social skills regarding development</a:t>
            </a:r>
            <a:r>
              <a:rPr lang="en-US" sz="2400" dirty="0">
                <a:solidFill>
                  <a:schemeClr val="accent4">
                    <a:lumMod val="50000"/>
                  </a:schemeClr>
                </a:solidFill>
              </a:rPr>
              <a:t>, </a:t>
            </a:r>
            <a:r>
              <a:rPr lang="en-US" sz="2400" b="1" dirty="0">
                <a:solidFill>
                  <a:schemeClr val="accent4">
                    <a:lumMod val="50000"/>
                  </a:schemeClr>
                </a:solidFill>
              </a:rPr>
              <a:t>lifestyle changes and recovery principles and practices (including relapse prevention</a:t>
            </a:r>
            <a:r>
              <a:rPr lang="en-US" sz="2400" dirty="0">
                <a:solidFill>
                  <a:schemeClr val="accent4">
                    <a:lumMod val="50000"/>
                  </a:schemeClr>
                </a:solidFill>
              </a:rPr>
              <a:t>).</a:t>
            </a:r>
          </a:p>
          <a:p>
            <a:pPr>
              <a:buNone/>
            </a:pPr>
            <a:r>
              <a:rPr lang="en-US" sz="2400" dirty="0">
                <a:solidFill>
                  <a:schemeClr val="accent4">
                    <a:lumMod val="50000"/>
                  </a:schemeClr>
                </a:solidFill>
              </a:rPr>
              <a:t> </a:t>
            </a:r>
          </a:p>
          <a:p>
            <a:r>
              <a:rPr lang="en-US" sz="2400" dirty="0">
                <a:solidFill>
                  <a:schemeClr val="accent4">
                    <a:lumMod val="50000"/>
                  </a:schemeClr>
                </a:solidFill>
              </a:rPr>
              <a:t>The CM II must be present and </a:t>
            </a:r>
            <a:r>
              <a:rPr lang="en-US" sz="2400" b="1" i="1" u="sng" dirty="0">
                <a:solidFill>
                  <a:schemeClr val="accent4">
                    <a:lumMod val="50000"/>
                  </a:schemeClr>
                </a:solidFill>
              </a:rPr>
              <a:t>interacting</a:t>
            </a:r>
            <a:r>
              <a:rPr lang="en-US" sz="2400" dirty="0">
                <a:solidFill>
                  <a:schemeClr val="accent4">
                    <a:lumMod val="50000"/>
                  </a:schemeClr>
                </a:solidFill>
              </a:rPr>
              <a:t>, </a:t>
            </a:r>
            <a:r>
              <a:rPr lang="en-US" sz="2400" b="1" i="1" u="sng" dirty="0">
                <a:solidFill>
                  <a:schemeClr val="accent4">
                    <a:lumMod val="50000"/>
                  </a:schemeClr>
                </a:solidFill>
              </a:rPr>
              <a:t>teaching</a:t>
            </a:r>
            <a:r>
              <a:rPr lang="en-US" sz="2400" b="1" dirty="0">
                <a:solidFill>
                  <a:schemeClr val="accent4">
                    <a:lumMod val="50000"/>
                  </a:schemeClr>
                </a:solidFill>
              </a:rPr>
              <a:t>, or </a:t>
            </a:r>
            <a:r>
              <a:rPr lang="en-US" sz="2400" b="1" i="1" u="sng" dirty="0">
                <a:solidFill>
                  <a:schemeClr val="accent4">
                    <a:lumMod val="50000"/>
                  </a:schemeClr>
                </a:solidFill>
              </a:rPr>
              <a:t>supporting </a:t>
            </a:r>
            <a:r>
              <a:rPr lang="en-US" sz="2400" dirty="0">
                <a:solidFill>
                  <a:schemeClr val="accent4">
                    <a:lumMod val="50000"/>
                  </a:schemeClr>
                </a:solidFill>
              </a:rPr>
              <a:t>the defined learning objectives of the consumer </a:t>
            </a:r>
            <a:r>
              <a:rPr lang="en-US" sz="2400" b="1" dirty="0">
                <a:solidFill>
                  <a:schemeClr val="accent4">
                    <a:lumMod val="50000"/>
                  </a:schemeClr>
                </a:solidFill>
              </a:rPr>
              <a:t>FOR</a:t>
            </a:r>
            <a:r>
              <a:rPr lang="en-US" sz="2400" dirty="0">
                <a:solidFill>
                  <a:schemeClr val="accent4">
                    <a:lumMod val="50000"/>
                  </a:schemeClr>
                </a:solidFill>
              </a:rPr>
              <a:t> </a:t>
            </a:r>
            <a:r>
              <a:rPr lang="en-US" sz="2400" b="1" dirty="0">
                <a:solidFill>
                  <a:schemeClr val="accent4">
                    <a:lumMod val="50000"/>
                  </a:schemeClr>
                </a:solidFill>
              </a:rPr>
              <a:t>ENTIRE CLAIMED TIME.</a:t>
            </a:r>
          </a:p>
        </p:txBody>
      </p:sp>
      <p:sp>
        <p:nvSpPr>
          <p:cNvPr id="2" name="TextBox 1"/>
          <p:cNvSpPr txBox="1"/>
          <p:nvPr/>
        </p:nvSpPr>
        <p:spPr>
          <a:xfrm>
            <a:off x="2506133" y="237067"/>
            <a:ext cx="8229600" cy="1200329"/>
          </a:xfrm>
          <a:prstGeom prst="rect">
            <a:avLst/>
          </a:prstGeom>
          <a:noFill/>
        </p:spPr>
        <p:txBody>
          <a:bodyPr wrap="square" rtlCol="0">
            <a:spAutoFit/>
          </a:bodyPr>
          <a:lstStyle/>
          <a:p>
            <a:r>
              <a:rPr lang="en-US" sz="3600" b="1" dirty="0">
                <a:solidFill>
                  <a:schemeClr val="accent4">
                    <a:lumMod val="50000"/>
                  </a:schemeClr>
                </a:solidFill>
                <a:effectLst>
                  <a:outerShdw blurRad="38100" dist="38100" dir="2700000" algn="tl">
                    <a:srgbClr val="000000">
                      <a:alpha val="43137"/>
                    </a:srgbClr>
                  </a:outerShdw>
                </a:effectLst>
              </a:rPr>
              <a:t>Rehabilitation Services</a:t>
            </a:r>
          </a:p>
          <a:p>
            <a:r>
              <a:rPr lang="en-US" sz="3600" dirty="0"/>
              <a:t> </a:t>
            </a: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19477944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allOver"/>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500"/>
                                        <p:tgtEl>
                                          <p:spTgt spid="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7" presetClass="emph" presetSubtype="0" fill="remove" nodeType="clickEffect">
                                  <p:stCondLst>
                                    <p:cond delay="0"/>
                                  </p:stCondLst>
                                  <p:childTnLst>
                                    <p:animClr clrSpc="rgb" dir="cw">
                                      <p:cBhvr override="childStyle">
                                        <p:cTn id="11" dur="250" autoRev="1" fill="remove"/>
                                        <p:tgtEl>
                                          <p:spTgt spid="3">
                                            <p:txEl>
                                              <p:pRg st="0" end="0"/>
                                            </p:txEl>
                                          </p:spTgt>
                                        </p:tgtEl>
                                        <p:attrNameLst>
                                          <p:attrName>style.color</p:attrName>
                                        </p:attrNameLst>
                                      </p:cBhvr>
                                      <p:to>
                                        <a:schemeClr val="bg1"/>
                                      </p:to>
                                    </p:animClr>
                                    <p:animClr clrSpc="rgb" dir="cw">
                                      <p:cBhvr>
                                        <p:cTn id="12" dur="250" autoRev="1" fill="remove"/>
                                        <p:tgtEl>
                                          <p:spTgt spid="3">
                                            <p:txEl>
                                              <p:pRg st="0" end="0"/>
                                            </p:txEl>
                                          </p:spTgt>
                                        </p:tgtEl>
                                        <p:attrNameLst>
                                          <p:attrName>fillcolor</p:attrName>
                                        </p:attrNameLst>
                                      </p:cBhvr>
                                      <p:to>
                                        <a:schemeClr val="bg1"/>
                                      </p:to>
                                    </p:animClr>
                                    <p:set>
                                      <p:cBhvr>
                                        <p:cTn id="13" dur="250" autoRev="1" fill="remove"/>
                                        <p:tgtEl>
                                          <p:spTgt spid="3">
                                            <p:txEl>
                                              <p:pRg st="0" end="0"/>
                                            </p:txEl>
                                          </p:spTgt>
                                        </p:tgtEl>
                                        <p:attrNameLst>
                                          <p:attrName>fill.type</p:attrName>
                                        </p:attrNameLst>
                                      </p:cBhvr>
                                      <p:to>
                                        <p:strVal val="solid"/>
                                      </p:to>
                                    </p:set>
                                    <p:set>
                                      <p:cBhvr>
                                        <p:cTn id="14" dur="250" autoRev="1" fill="remove"/>
                                        <p:tgtEl>
                                          <p:spTgt spid="3">
                                            <p:txEl>
                                              <p:pRg st="0" end="0"/>
                                            </p:txEl>
                                          </p:spTgt>
                                        </p:tgtEl>
                                        <p:attrNameLst>
                                          <p:attrName>fill.on</p:attrName>
                                        </p:attrNameLst>
                                      </p:cBhvr>
                                      <p:to>
                                        <p:strVal val="true"/>
                                      </p:to>
                                    </p:set>
                                  </p:childTnLst>
                                </p:cTn>
                              </p:par>
                              <p:par>
                                <p:cTn id="15" presetID="27" presetClass="emph" presetSubtype="0" fill="remove" nodeType="withEffect">
                                  <p:stCondLst>
                                    <p:cond delay="0"/>
                                  </p:stCondLst>
                                  <p:childTnLst>
                                    <p:animClr clrSpc="rgb" dir="cw">
                                      <p:cBhvr override="childStyle">
                                        <p:cTn id="16" dur="250" autoRev="1" fill="remove"/>
                                        <p:tgtEl>
                                          <p:spTgt spid="3">
                                            <p:txEl>
                                              <p:pRg st="1" end="1"/>
                                            </p:txEl>
                                          </p:spTgt>
                                        </p:tgtEl>
                                        <p:attrNameLst>
                                          <p:attrName>style.color</p:attrName>
                                        </p:attrNameLst>
                                      </p:cBhvr>
                                      <p:to>
                                        <a:schemeClr val="bg1"/>
                                      </p:to>
                                    </p:animClr>
                                    <p:animClr clrSpc="rgb" dir="cw">
                                      <p:cBhvr>
                                        <p:cTn id="17" dur="250" autoRev="1" fill="remove"/>
                                        <p:tgtEl>
                                          <p:spTgt spid="3">
                                            <p:txEl>
                                              <p:pRg st="1" end="1"/>
                                            </p:txEl>
                                          </p:spTgt>
                                        </p:tgtEl>
                                        <p:attrNameLst>
                                          <p:attrName>fillcolor</p:attrName>
                                        </p:attrNameLst>
                                      </p:cBhvr>
                                      <p:to>
                                        <a:schemeClr val="bg1"/>
                                      </p:to>
                                    </p:animClr>
                                    <p:set>
                                      <p:cBhvr>
                                        <p:cTn id="18" dur="250" autoRev="1" fill="remove"/>
                                        <p:tgtEl>
                                          <p:spTgt spid="3">
                                            <p:txEl>
                                              <p:pRg st="1" end="1"/>
                                            </p:txEl>
                                          </p:spTgt>
                                        </p:tgtEl>
                                        <p:attrNameLst>
                                          <p:attrName>fill.type</p:attrName>
                                        </p:attrNameLst>
                                      </p:cBhvr>
                                      <p:to>
                                        <p:strVal val="solid"/>
                                      </p:to>
                                    </p:set>
                                    <p:set>
                                      <p:cBhvr>
                                        <p:cTn id="19" dur="250" autoRev="1" fill="remove"/>
                                        <p:tgtEl>
                                          <p:spTgt spid="3">
                                            <p:txEl>
                                              <p:pRg st="1" end="1"/>
                                            </p:txEl>
                                          </p:spTgt>
                                        </p:tgtEl>
                                        <p:attrNameLst>
                                          <p:attrName>fill.on</p:attrName>
                                        </p:attrNameLst>
                                      </p:cBhvr>
                                      <p:to>
                                        <p:strVal val="true"/>
                                      </p:to>
                                    </p:set>
                                  </p:childTnLst>
                                </p:cTn>
                              </p:par>
                              <p:par>
                                <p:cTn id="20" presetID="27" presetClass="emph" presetSubtype="0" fill="remove" nodeType="withEffect">
                                  <p:stCondLst>
                                    <p:cond delay="0"/>
                                  </p:stCondLst>
                                  <p:childTnLst>
                                    <p:animClr clrSpc="rgb" dir="cw">
                                      <p:cBhvr override="childStyle">
                                        <p:cTn id="21" dur="250" autoRev="1" fill="remove"/>
                                        <p:tgtEl>
                                          <p:spTgt spid="3">
                                            <p:txEl>
                                              <p:pRg st="2" end="2"/>
                                            </p:txEl>
                                          </p:spTgt>
                                        </p:tgtEl>
                                        <p:attrNameLst>
                                          <p:attrName>style.color</p:attrName>
                                        </p:attrNameLst>
                                      </p:cBhvr>
                                      <p:to>
                                        <a:schemeClr val="bg1"/>
                                      </p:to>
                                    </p:animClr>
                                    <p:animClr clrSpc="rgb" dir="cw">
                                      <p:cBhvr>
                                        <p:cTn id="22" dur="250" autoRev="1" fill="remove"/>
                                        <p:tgtEl>
                                          <p:spTgt spid="3">
                                            <p:txEl>
                                              <p:pRg st="2" end="2"/>
                                            </p:txEl>
                                          </p:spTgt>
                                        </p:tgtEl>
                                        <p:attrNameLst>
                                          <p:attrName>fillcolor</p:attrName>
                                        </p:attrNameLst>
                                      </p:cBhvr>
                                      <p:to>
                                        <a:schemeClr val="bg1"/>
                                      </p:to>
                                    </p:animClr>
                                    <p:set>
                                      <p:cBhvr>
                                        <p:cTn id="23" dur="250" autoRev="1" fill="remove"/>
                                        <p:tgtEl>
                                          <p:spTgt spid="3">
                                            <p:txEl>
                                              <p:pRg st="2" end="2"/>
                                            </p:txEl>
                                          </p:spTgt>
                                        </p:tgtEl>
                                        <p:attrNameLst>
                                          <p:attrName>fill.type</p:attrName>
                                        </p:attrNameLst>
                                      </p:cBhvr>
                                      <p:to>
                                        <p:strVal val="solid"/>
                                      </p:to>
                                    </p:set>
                                    <p:set>
                                      <p:cBhvr>
                                        <p:cTn id="24" dur="250" autoRev="1" fill="remove"/>
                                        <p:tgtEl>
                                          <p:spTgt spid="3">
                                            <p:txEl>
                                              <p:pRg st="2" end="2"/>
                                            </p:txEl>
                                          </p:spTgt>
                                        </p:tgtEl>
                                        <p:attrNameLst>
                                          <p:attrName>fill.on</p:attrName>
                                        </p:attrNameLst>
                                      </p:cBhvr>
                                      <p:to>
                                        <p:strVal val="true"/>
                                      </p:to>
                                    </p:set>
                                  </p:childTnLst>
                                </p:cTn>
                              </p:par>
                            </p:childTnLst>
                          </p:cTn>
                        </p:par>
                      </p:childTnLst>
                    </p:cTn>
                  </p:par>
                  <p:par>
                    <p:cTn id="25" fill="hold">
                      <p:stCondLst>
                        <p:cond delay="indefinite"/>
                      </p:stCondLst>
                      <p:childTnLst>
                        <p:par>
                          <p:cTn id="26" fill="hold">
                            <p:stCondLst>
                              <p:cond delay="0"/>
                            </p:stCondLst>
                            <p:childTnLst>
                              <p:par>
                                <p:cTn id="27" presetID="27" presetClass="emph" presetSubtype="0" fill="remove" nodeType="clickEffect">
                                  <p:stCondLst>
                                    <p:cond delay="0"/>
                                  </p:stCondLst>
                                  <p:childTnLst>
                                    <p:animClr clrSpc="rgb" dir="cw">
                                      <p:cBhvr override="childStyle">
                                        <p:cTn id="28" dur="250" autoRev="1" fill="remove"/>
                                        <p:tgtEl>
                                          <p:spTgt spid="3">
                                            <p:txEl>
                                              <p:pRg st="4" end="4"/>
                                            </p:txEl>
                                          </p:spTgt>
                                        </p:tgtEl>
                                        <p:attrNameLst>
                                          <p:attrName>style.color</p:attrName>
                                        </p:attrNameLst>
                                      </p:cBhvr>
                                      <p:to>
                                        <a:schemeClr val="bg1"/>
                                      </p:to>
                                    </p:animClr>
                                    <p:animClr clrSpc="rgb" dir="cw">
                                      <p:cBhvr>
                                        <p:cTn id="29" dur="250" autoRev="1" fill="remove"/>
                                        <p:tgtEl>
                                          <p:spTgt spid="3">
                                            <p:txEl>
                                              <p:pRg st="4" end="4"/>
                                            </p:txEl>
                                          </p:spTgt>
                                        </p:tgtEl>
                                        <p:attrNameLst>
                                          <p:attrName>fillcolor</p:attrName>
                                        </p:attrNameLst>
                                      </p:cBhvr>
                                      <p:to>
                                        <a:schemeClr val="bg1"/>
                                      </p:to>
                                    </p:animClr>
                                    <p:set>
                                      <p:cBhvr>
                                        <p:cTn id="30" dur="250" autoRev="1" fill="remove"/>
                                        <p:tgtEl>
                                          <p:spTgt spid="3">
                                            <p:txEl>
                                              <p:pRg st="4" end="4"/>
                                            </p:txEl>
                                          </p:spTgt>
                                        </p:tgtEl>
                                        <p:attrNameLst>
                                          <p:attrName>fill.type</p:attrName>
                                        </p:attrNameLst>
                                      </p:cBhvr>
                                      <p:to>
                                        <p:strVal val="solid"/>
                                      </p:to>
                                    </p:set>
                                    <p:set>
                                      <p:cBhvr>
                                        <p:cTn id="31" dur="250" autoRev="1" fill="remove"/>
                                        <p:tgtEl>
                                          <p:spTgt spid="3">
                                            <p:txEl>
                                              <p:pRg st="4" end="4"/>
                                            </p:txEl>
                                          </p:spTgt>
                                        </p:tgtEl>
                                        <p:attrNameLst>
                                          <p:attrName>fill.on</p:attrName>
                                        </p:attrNameLst>
                                      </p:cBhvr>
                                      <p:to>
                                        <p:strVal val="true"/>
                                      </p:to>
                                    </p:set>
                                  </p:childTnLst>
                                </p:cTn>
                              </p:par>
                              <p:par>
                                <p:cTn id="32" presetID="27" presetClass="emph" presetSubtype="0" fill="remove" nodeType="withEffect">
                                  <p:stCondLst>
                                    <p:cond delay="0"/>
                                  </p:stCondLst>
                                  <p:childTnLst>
                                    <p:animClr clrSpc="rgb" dir="cw">
                                      <p:cBhvr override="childStyle">
                                        <p:cTn id="33" dur="250" autoRev="1" fill="remove"/>
                                        <p:tgtEl>
                                          <p:spTgt spid="3">
                                            <p:txEl>
                                              <p:pRg st="5" end="5"/>
                                            </p:txEl>
                                          </p:spTgt>
                                        </p:tgtEl>
                                        <p:attrNameLst>
                                          <p:attrName>style.color</p:attrName>
                                        </p:attrNameLst>
                                      </p:cBhvr>
                                      <p:to>
                                        <a:schemeClr val="bg1"/>
                                      </p:to>
                                    </p:animClr>
                                    <p:animClr clrSpc="rgb" dir="cw">
                                      <p:cBhvr>
                                        <p:cTn id="34" dur="250" autoRev="1" fill="remove"/>
                                        <p:tgtEl>
                                          <p:spTgt spid="3">
                                            <p:txEl>
                                              <p:pRg st="5" end="5"/>
                                            </p:txEl>
                                          </p:spTgt>
                                        </p:tgtEl>
                                        <p:attrNameLst>
                                          <p:attrName>fillcolor</p:attrName>
                                        </p:attrNameLst>
                                      </p:cBhvr>
                                      <p:to>
                                        <a:schemeClr val="bg1"/>
                                      </p:to>
                                    </p:animClr>
                                    <p:set>
                                      <p:cBhvr>
                                        <p:cTn id="35" dur="250" autoRev="1" fill="remove"/>
                                        <p:tgtEl>
                                          <p:spTgt spid="3">
                                            <p:txEl>
                                              <p:pRg st="5" end="5"/>
                                            </p:txEl>
                                          </p:spTgt>
                                        </p:tgtEl>
                                        <p:attrNameLst>
                                          <p:attrName>fill.type</p:attrName>
                                        </p:attrNameLst>
                                      </p:cBhvr>
                                      <p:to>
                                        <p:strVal val="solid"/>
                                      </p:to>
                                    </p:set>
                                    <p:set>
                                      <p:cBhvr>
                                        <p:cTn id="36" dur="250" autoRev="1" fill="remove"/>
                                        <p:tgtEl>
                                          <p:spTgt spid="3">
                                            <p:txEl>
                                              <p:pRg st="5" end="5"/>
                                            </p:txEl>
                                          </p:spTgt>
                                        </p:tgtEl>
                                        <p:attrNameLst>
                                          <p:attrName>fill.on</p:attrName>
                                        </p:attrNameLst>
                                      </p:cBhvr>
                                      <p:to>
                                        <p:strVal val="true"/>
                                      </p:to>
                                    </p:set>
                                  </p:childTnLst>
                                </p:cTn>
                              </p:par>
                            </p:childTnLst>
                          </p:cTn>
                        </p:par>
                      </p:childTnLst>
                    </p:cTn>
                  </p:par>
                  <p:par>
                    <p:cTn id="37" fill="hold">
                      <p:stCondLst>
                        <p:cond delay="indefinite"/>
                      </p:stCondLst>
                      <p:childTnLst>
                        <p:par>
                          <p:cTn id="38" fill="hold">
                            <p:stCondLst>
                              <p:cond delay="0"/>
                            </p:stCondLst>
                            <p:childTnLst>
                              <p:par>
                                <p:cTn id="39" presetID="27" presetClass="emph" presetSubtype="0" fill="remove" nodeType="clickEffect">
                                  <p:stCondLst>
                                    <p:cond delay="0"/>
                                  </p:stCondLst>
                                  <p:childTnLst>
                                    <p:animClr clrSpc="rgb" dir="cw">
                                      <p:cBhvr override="childStyle">
                                        <p:cTn id="40" dur="250" autoRev="1" fill="remove"/>
                                        <p:tgtEl>
                                          <p:spTgt spid="3">
                                            <p:txEl>
                                              <p:pRg st="6" end="6"/>
                                            </p:txEl>
                                          </p:spTgt>
                                        </p:tgtEl>
                                        <p:attrNameLst>
                                          <p:attrName>style.color</p:attrName>
                                        </p:attrNameLst>
                                      </p:cBhvr>
                                      <p:to>
                                        <a:schemeClr val="bg1"/>
                                      </p:to>
                                    </p:animClr>
                                    <p:animClr clrSpc="rgb" dir="cw">
                                      <p:cBhvr>
                                        <p:cTn id="41" dur="250" autoRev="1" fill="remove"/>
                                        <p:tgtEl>
                                          <p:spTgt spid="3">
                                            <p:txEl>
                                              <p:pRg st="6" end="6"/>
                                            </p:txEl>
                                          </p:spTgt>
                                        </p:tgtEl>
                                        <p:attrNameLst>
                                          <p:attrName>fillcolor</p:attrName>
                                        </p:attrNameLst>
                                      </p:cBhvr>
                                      <p:to>
                                        <a:schemeClr val="bg1"/>
                                      </p:to>
                                    </p:animClr>
                                    <p:set>
                                      <p:cBhvr>
                                        <p:cTn id="42" dur="250" autoRev="1" fill="remove"/>
                                        <p:tgtEl>
                                          <p:spTgt spid="3">
                                            <p:txEl>
                                              <p:pRg st="6" end="6"/>
                                            </p:txEl>
                                          </p:spTgt>
                                        </p:tgtEl>
                                        <p:attrNameLst>
                                          <p:attrName>fill.type</p:attrName>
                                        </p:attrNameLst>
                                      </p:cBhvr>
                                      <p:to>
                                        <p:strVal val="solid"/>
                                      </p:to>
                                    </p:set>
                                    <p:set>
                                      <p:cBhvr>
                                        <p:cTn id="43" dur="250" autoRev="1" fill="remove"/>
                                        <p:tgtEl>
                                          <p:spTgt spid="3">
                                            <p:txEl>
                                              <p:pRg st="6" end="6"/>
                                            </p:txEl>
                                          </p:spTgt>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Group 27">
            <a:extLst>
              <a:ext uri="{FF2B5EF4-FFF2-40B4-BE49-F238E27FC236}">
                <a16:creationId xmlns:a16="http://schemas.microsoft.com/office/drawing/2014/main" id="{10BE40E3-5550-4CDD-B4FD-387C33EBF15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29" name="Straight Connector 28">
              <a:extLst>
                <a:ext uri="{FF2B5EF4-FFF2-40B4-BE49-F238E27FC236}">
                  <a16:creationId xmlns:a16="http://schemas.microsoft.com/office/drawing/2014/main" id="{71A6B738-E50C-4653-B343-B9D6A5EA2771}"/>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498768D6-B28C-40A3-B381-39306F5816D5}"/>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31" name="Rectangle 23">
              <a:extLst>
                <a:ext uri="{FF2B5EF4-FFF2-40B4-BE49-F238E27FC236}">
                  <a16:creationId xmlns:a16="http://schemas.microsoft.com/office/drawing/2014/main" id="{B27C15B9-7795-4321-AB30-DF1DEF65C19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2" name="Rectangle 25">
              <a:extLst>
                <a:ext uri="{FF2B5EF4-FFF2-40B4-BE49-F238E27FC236}">
                  <a16:creationId xmlns:a16="http://schemas.microsoft.com/office/drawing/2014/main" id="{578EC957-1F3F-4C00-B023-C8725C2171C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3" name="Isosceles Triangle 32">
              <a:extLst>
                <a:ext uri="{FF2B5EF4-FFF2-40B4-BE49-F238E27FC236}">
                  <a16:creationId xmlns:a16="http://schemas.microsoft.com/office/drawing/2014/main" id="{3D642632-BBD5-46D6-A91D-9B2BF68219B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34" name="Rectangle 27">
              <a:extLst>
                <a:ext uri="{FF2B5EF4-FFF2-40B4-BE49-F238E27FC236}">
                  <a16:creationId xmlns:a16="http://schemas.microsoft.com/office/drawing/2014/main" id="{BF9D518D-AFF5-4DE2-AEE2-0EC15479A9A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5" name="Rectangle 28">
              <a:extLst>
                <a:ext uri="{FF2B5EF4-FFF2-40B4-BE49-F238E27FC236}">
                  <a16:creationId xmlns:a16="http://schemas.microsoft.com/office/drawing/2014/main" id="{14EF979B-B00D-460C-BD56-7EEAFB7E0F9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6" name="Rectangle 29">
              <a:extLst>
                <a:ext uri="{FF2B5EF4-FFF2-40B4-BE49-F238E27FC236}">
                  <a16:creationId xmlns:a16="http://schemas.microsoft.com/office/drawing/2014/main" id="{3E40F9A1-6B82-400F-9397-26D1D36F1F0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37" name="Isosceles Triangle 36">
              <a:extLst>
                <a:ext uri="{FF2B5EF4-FFF2-40B4-BE49-F238E27FC236}">
                  <a16:creationId xmlns:a16="http://schemas.microsoft.com/office/drawing/2014/main" id="{2EF7DDF1-FF86-4CA4-B08B-8939557EBDB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8" name="Isosceles Triangle 37">
              <a:extLst>
                <a:ext uri="{FF2B5EF4-FFF2-40B4-BE49-F238E27FC236}">
                  <a16:creationId xmlns:a16="http://schemas.microsoft.com/office/drawing/2014/main" id="{6D7C1F89-72B2-4FDC-B9E2-04F52D5C504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pic>
        <p:nvPicPr>
          <p:cNvPr id="5" name="Picture 4" descr="A group of people in a room&#10;&#10;Description automatically generated">
            <a:extLst>
              <a:ext uri="{FF2B5EF4-FFF2-40B4-BE49-F238E27FC236}">
                <a16:creationId xmlns:a16="http://schemas.microsoft.com/office/drawing/2014/main" id="{7038E947-F2BB-407F-ADC5-ADA939A15605}"/>
              </a:ext>
            </a:extLst>
          </p:cNvPr>
          <p:cNvPicPr>
            <a:picLocks noChangeAspect="1"/>
          </p:cNvPicPr>
          <p:nvPr/>
        </p:nvPicPr>
        <p:blipFill rotWithShape="1">
          <a:blip r:embed="rId2">
            <a:extLst>
              <a:ext uri="{837473B0-CC2E-450A-ABE3-18F120FF3D39}">
                <a1611:picAttrSrcUrl xmlns:a1611="http://schemas.microsoft.com/office/drawing/2016/11/main" r:id="rId3"/>
              </a:ext>
            </a:extLst>
          </a:blip>
          <a:srcRect l="6280" r="7083"/>
          <a:stretch/>
        </p:blipFill>
        <p:spPr>
          <a:xfrm>
            <a:off x="4269854" y="-1"/>
            <a:ext cx="7922146" cy="6858001"/>
          </a:xfrm>
          <a:custGeom>
            <a:avLst/>
            <a:gdLst/>
            <a:ahLst/>
            <a:cxnLst/>
            <a:rect l="l" t="t" r="r" b="b"/>
            <a:pathLst>
              <a:path w="7922146" h="6858001">
                <a:moveTo>
                  <a:pt x="379987" y="0"/>
                </a:moveTo>
                <a:lnTo>
                  <a:pt x="5304971" y="0"/>
                </a:lnTo>
                <a:lnTo>
                  <a:pt x="7065281" y="0"/>
                </a:lnTo>
                <a:lnTo>
                  <a:pt x="7397540" y="0"/>
                </a:lnTo>
                <a:lnTo>
                  <a:pt x="7397540" y="1"/>
                </a:lnTo>
                <a:lnTo>
                  <a:pt x="7922146" y="1"/>
                </a:lnTo>
                <a:lnTo>
                  <a:pt x="7922146" y="6858001"/>
                </a:lnTo>
                <a:lnTo>
                  <a:pt x="7065281" y="6858001"/>
                </a:lnTo>
                <a:lnTo>
                  <a:pt x="7065281" y="6858000"/>
                </a:lnTo>
                <a:lnTo>
                  <a:pt x="5932989" y="6858000"/>
                </a:lnTo>
                <a:lnTo>
                  <a:pt x="5932989" y="6858001"/>
                </a:lnTo>
                <a:lnTo>
                  <a:pt x="27809" y="6858001"/>
                </a:lnTo>
                <a:lnTo>
                  <a:pt x="1803228" y="4521201"/>
                </a:lnTo>
                <a:close/>
                <a:moveTo>
                  <a:pt x="0" y="0"/>
                </a:moveTo>
                <a:lnTo>
                  <a:pt x="379987" y="0"/>
                </a:lnTo>
                <a:lnTo>
                  <a:pt x="0" y="407"/>
                </a:lnTo>
                <a:close/>
              </a:path>
            </a:pathLst>
          </a:custGeom>
        </p:spPr>
      </p:pic>
      <p:sp>
        <p:nvSpPr>
          <p:cNvPr id="3" name="Content Placeholder 2"/>
          <p:cNvSpPr>
            <a:spLocks noGrp="1"/>
          </p:cNvSpPr>
          <p:nvPr>
            <p:ph idx="4294967295"/>
          </p:nvPr>
        </p:nvSpPr>
        <p:spPr>
          <a:xfrm>
            <a:off x="697875" y="893650"/>
            <a:ext cx="4287079" cy="5392433"/>
          </a:xfrm>
        </p:spPr>
        <p:txBody>
          <a:bodyPr vert="horz" lIns="91440" tIns="45720" rIns="91440" bIns="45720" rtlCol="0">
            <a:normAutofit/>
          </a:bodyPr>
          <a:lstStyle/>
          <a:p>
            <a:pPr marL="0" indent="0">
              <a:lnSpc>
                <a:spcPct val="90000"/>
              </a:lnSpc>
              <a:buNone/>
            </a:pPr>
            <a:r>
              <a:rPr lang="en-US" sz="2000" dirty="0">
                <a:solidFill>
                  <a:schemeClr val="accent3">
                    <a:lumMod val="75000"/>
                  </a:schemeClr>
                </a:solidFill>
              </a:rPr>
              <a:t>Rehabilitation services are education based services which generally involve two (2) primary functions:</a:t>
            </a:r>
          </a:p>
          <a:p>
            <a:pPr marL="0" indent="0">
              <a:lnSpc>
                <a:spcPct val="90000"/>
              </a:lnSpc>
            </a:pPr>
            <a:endParaRPr lang="en-US" sz="2000" dirty="0">
              <a:solidFill>
                <a:schemeClr val="accent3">
                  <a:lumMod val="75000"/>
                </a:schemeClr>
              </a:solidFill>
            </a:endParaRPr>
          </a:p>
          <a:p>
            <a:pPr marL="0" indent="0">
              <a:lnSpc>
                <a:spcPct val="90000"/>
              </a:lnSpc>
            </a:pPr>
            <a:r>
              <a:rPr lang="en-US" sz="2000" b="1" u="sng" dirty="0">
                <a:solidFill>
                  <a:schemeClr val="accent3">
                    <a:lumMod val="75000"/>
                  </a:schemeClr>
                </a:solidFill>
              </a:rPr>
              <a:t> Curriculum based education- </a:t>
            </a:r>
            <a:r>
              <a:rPr lang="en-US" sz="2000" dirty="0">
                <a:solidFill>
                  <a:schemeClr val="accent3">
                    <a:lumMod val="75000"/>
                  </a:schemeClr>
                </a:solidFill>
              </a:rPr>
              <a:t> facilitation of class-like educational experiences, based on a pre-developed written curriculum</a:t>
            </a:r>
          </a:p>
          <a:p>
            <a:pPr marL="0" indent="0">
              <a:lnSpc>
                <a:spcPct val="90000"/>
              </a:lnSpc>
            </a:pPr>
            <a:endParaRPr lang="en-US" sz="2000" b="1" u="sng" dirty="0">
              <a:solidFill>
                <a:schemeClr val="accent3">
                  <a:lumMod val="75000"/>
                </a:schemeClr>
              </a:solidFill>
            </a:endParaRPr>
          </a:p>
          <a:p>
            <a:pPr marL="0" indent="0">
              <a:lnSpc>
                <a:spcPct val="90000"/>
              </a:lnSpc>
            </a:pPr>
            <a:r>
              <a:rPr lang="en-US" sz="2000" b="1" u="sng" dirty="0">
                <a:solidFill>
                  <a:schemeClr val="accent3">
                    <a:lumMod val="75000"/>
                  </a:schemeClr>
                </a:solidFill>
              </a:rPr>
              <a:t> Skill practice-</a:t>
            </a:r>
            <a:r>
              <a:rPr lang="en-US" sz="2000" dirty="0">
                <a:solidFill>
                  <a:schemeClr val="accent3">
                    <a:lumMod val="75000"/>
                  </a:schemeClr>
                </a:solidFill>
              </a:rPr>
              <a:t> facilitation of opportunities to practice and giving feedback</a:t>
            </a:r>
          </a:p>
        </p:txBody>
      </p:sp>
      <p:cxnSp>
        <p:nvCxnSpPr>
          <p:cNvPr id="40" name="Straight Connector 39">
            <a:extLst>
              <a:ext uri="{FF2B5EF4-FFF2-40B4-BE49-F238E27FC236}">
                <a16:creationId xmlns:a16="http://schemas.microsoft.com/office/drawing/2014/main" id="{64FA5DFF-7FE6-4855-84E6-DFA78EE978BD}"/>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2AFD8CBA-54A3-4363-991B-B9C631BBFA74}"/>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44" name="Rectangle 23">
            <a:extLst>
              <a:ext uri="{FF2B5EF4-FFF2-40B4-BE49-F238E27FC236}">
                <a16:creationId xmlns:a16="http://schemas.microsoft.com/office/drawing/2014/main" id="{3F088236-D655-4F88-B238-E1676235802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6" name="Rectangle 25">
            <a:extLst>
              <a:ext uri="{FF2B5EF4-FFF2-40B4-BE49-F238E27FC236}">
                <a16:creationId xmlns:a16="http://schemas.microsoft.com/office/drawing/2014/main" id="{3DAC0C92-199E-475C-9390-119A9B02727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8" name="Isosceles Triangle 24">
            <a:extLst>
              <a:ext uri="{FF2B5EF4-FFF2-40B4-BE49-F238E27FC236}">
                <a16:creationId xmlns:a16="http://schemas.microsoft.com/office/drawing/2014/main" id="{C4CFB339-0ED8-4FE2-9EF1-6D1375B8499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50" name="Rectangle 27">
            <a:extLst>
              <a:ext uri="{FF2B5EF4-FFF2-40B4-BE49-F238E27FC236}">
                <a16:creationId xmlns:a16="http://schemas.microsoft.com/office/drawing/2014/main" id="{31896C80-2069-4431-9C19-83B91373449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47000"/>
            </a:schemeClr>
          </a:solidFill>
          <a:ln>
            <a:noFill/>
          </a:ln>
          <a:effectLst/>
        </p:spPr>
        <p:style>
          <a:lnRef idx="1">
            <a:schemeClr val="accent1"/>
          </a:lnRef>
          <a:fillRef idx="3">
            <a:schemeClr val="accent1"/>
          </a:fillRef>
          <a:effectRef idx="2">
            <a:schemeClr val="accent1"/>
          </a:effectRef>
          <a:fontRef idx="minor">
            <a:schemeClr val="lt1"/>
          </a:fontRef>
        </p:style>
      </p:sp>
      <p:sp>
        <p:nvSpPr>
          <p:cNvPr id="52" name="Rectangle 28">
            <a:extLst>
              <a:ext uri="{FF2B5EF4-FFF2-40B4-BE49-F238E27FC236}">
                <a16:creationId xmlns:a16="http://schemas.microsoft.com/office/drawing/2014/main" id="{BF120A21-0841-4823-B0C4-28AEBCEF9B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4" name="Rectangle 29">
            <a:extLst>
              <a:ext uri="{FF2B5EF4-FFF2-40B4-BE49-F238E27FC236}">
                <a16:creationId xmlns:a16="http://schemas.microsoft.com/office/drawing/2014/main" id="{DBB05BAE-BBD3-4289-899F-A6851503C6B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56" name="Isosceles Triangle 29">
            <a:extLst>
              <a:ext uri="{FF2B5EF4-FFF2-40B4-BE49-F238E27FC236}">
                <a16:creationId xmlns:a16="http://schemas.microsoft.com/office/drawing/2014/main" id="{9874D11C-36F5-4BBE-A490-019A54E953B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pic>
        <p:nvPicPr>
          <p:cNvPr id="4" name="Picture 3" descr="Problem Gambling Program at ACTC — A Chance to Change"/>
          <p:cNvPicPr/>
          <p:nvPr/>
        </p:nvPicPr>
        <p:blipFill>
          <a:blip r:embed="rId4">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400683241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7" presetClass="emph" presetSubtype="0" fill="remove" nodeType="clickEffect">
                                  <p:stCondLst>
                                    <p:cond delay="0"/>
                                  </p:stCondLst>
                                  <p:childTnLst>
                                    <p:animClr clrSpc="rgb" dir="cw">
                                      <p:cBhvr override="childStyle">
                                        <p:cTn id="11" dur="250" autoRev="1" fill="remove"/>
                                        <p:tgtEl>
                                          <p:spTgt spid="3">
                                            <p:txEl>
                                              <p:pRg st="2" end="2"/>
                                            </p:txEl>
                                          </p:spTgt>
                                        </p:tgtEl>
                                        <p:attrNameLst>
                                          <p:attrName>style.color</p:attrName>
                                        </p:attrNameLst>
                                      </p:cBhvr>
                                      <p:to>
                                        <a:schemeClr val="bg1"/>
                                      </p:to>
                                    </p:animClr>
                                    <p:animClr clrSpc="rgb" dir="cw">
                                      <p:cBhvr>
                                        <p:cTn id="12" dur="250" autoRev="1" fill="remove"/>
                                        <p:tgtEl>
                                          <p:spTgt spid="3">
                                            <p:txEl>
                                              <p:pRg st="2" end="2"/>
                                            </p:txEl>
                                          </p:spTgt>
                                        </p:tgtEl>
                                        <p:attrNameLst>
                                          <p:attrName>fillcolor</p:attrName>
                                        </p:attrNameLst>
                                      </p:cBhvr>
                                      <p:to>
                                        <a:schemeClr val="bg1"/>
                                      </p:to>
                                    </p:animClr>
                                    <p:set>
                                      <p:cBhvr>
                                        <p:cTn id="13" dur="250" autoRev="1" fill="remove"/>
                                        <p:tgtEl>
                                          <p:spTgt spid="3">
                                            <p:txEl>
                                              <p:pRg st="2" end="2"/>
                                            </p:txEl>
                                          </p:spTgt>
                                        </p:tgtEl>
                                        <p:attrNameLst>
                                          <p:attrName>fill.type</p:attrName>
                                        </p:attrNameLst>
                                      </p:cBhvr>
                                      <p:to>
                                        <p:strVal val="solid"/>
                                      </p:to>
                                    </p:set>
                                    <p:set>
                                      <p:cBhvr>
                                        <p:cTn id="14" dur="250" autoRev="1" fill="remove"/>
                                        <p:tgtEl>
                                          <p:spTgt spid="3">
                                            <p:txEl>
                                              <p:pRg st="2" end="2"/>
                                            </p:txEl>
                                          </p:spTgt>
                                        </p:tgtEl>
                                        <p:attrNameLst>
                                          <p:attrName>fill.on</p:attrName>
                                        </p:attrNameLst>
                                      </p:cBhvr>
                                      <p:to>
                                        <p:strVal val="true"/>
                                      </p:to>
                                    </p:set>
                                  </p:childTnLst>
                                </p:cTn>
                              </p:par>
                              <p:par>
                                <p:cTn id="15" presetID="27" presetClass="emph" presetSubtype="0" fill="remove" nodeType="withEffect">
                                  <p:stCondLst>
                                    <p:cond delay="0"/>
                                  </p:stCondLst>
                                  <p:childTnLst>
                                    <p:animClr clrSpc="rgb" dir="cw">
                                      <p:cBhvr override="childStyle">
                                        <p:cTn id="16" dur="250" autoRev="1" fill="remove"/>
                                        <p:tgtEl>
                                          <p:spTgt spid="3">
                                            <p:txEl>
                                              <p:pRg st="4" end="4"/>
                                            </p:txEl>
                                          </p:spTgt>
                                        </p:tgtEl>
                                        <p:attrNameLst>
                                          <p:attrName>style.color</p:attrName>
                                        </p:attrNameLst>
                                      </p:cBhvr>
                                      <p:to>
                                        <a:schemeClr val="bg1"/>
                                      </p:to>
                                    </p:animClr>
                                    <p:animClr clrSpc="rgb" dir="cw">
                                      <p:cBhvr>
                                        <p:cTn id="17" dur="250" autoRev="1" fill="remove"/>
                                        <p:tgtEl>
                                          <p:spTgt spid="3">
                                            <p:txEl>
                                              <p:pRg st="4" end="4"/>
                                            </p:txEl>
                                          </p:spTgt>
                                        </p:tgtEl>
                                        <p:attrNameLst>
                                          <p:attrName>fillcolor</p:attrName>
                                        </p:attrNameLst>
                                      </p:cBhvr>
                                      <p:to>
                                        <a:schemeClr val="bg1"/>
                                      </p:to>
                                    </p:animClr>
                                    <p:set>
                                      <p:cBhvr>
                                        <p:cTn id="18" dur="250" autoRev="1" fill="remove"/>
                                        <p:tgtEl>
                                          <p:spTgt spid="3">
                                            <p:txEl>
                                              <p:pRg st="4" end="4"/>
                                            </p:txEl>
                                          </p:spTgt>
                                        </p:tgtEl>
                                        <p:attrNameLst>
                                          <p:attrName>fill.type</p:attrName>
                                        </p:attrNameLst>
                                      </p:cBhvr>
                                      <p:to>
                                        <p:strVal val="solid"/>
                                      </p:to>
                                    </p:set>
                                    <p:set>
                                      <p:cBhvr>
                                        <p:cTn id="19" dur="250" autoRev="1" fill="remove"/>
                                        <p:tgtEl>
                                          <p:spTgt spid="3">
                                            <p:txEl>
                                              <p:pRg st="4" end="4"/>
                                            </p:txEl>
                                          </p:spTgt>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idx="4294967295"/>
          </p:nvPr>
        </p:nvSpPr>
        <p:spPr>
          <a:xfrm>
            <a:off x="-383457" y="195263"/>
            <a:ext cx="9508330" cy="1371600"/>
          </a:xfrm>
        </p:spPr>
        <p:txBody>
          <a:bodyPr>
            <a:normAutofit fontScale="90000"/>
          </a:bodyPr>
          <a:lstStyle/>
          <a:p>
            <a:pPr algn="ctr"/>
            <a:r>
              <a:rPr lang="en-US" b="1" i="0" dirty="0">
                <a:effectLst>
                  <a:outerShdw blurRad="38100" dist="38100" dir="2700000" algn="tl">
                    <a:srgbClr val="000000">
                      <a:alpha val="43137"/>
                    </a:srgbClr>
                  </a:outerShdw>
                </a:effectLst>
              </a:rPr>
              <a:t>Examples of Areas to Target for Skill Development</a:t>
            </a:r>
            <a:br>
              <a:rPr lang="en-US" b="1" i="0" dirty="0">
                <a:effectLst>
                  <a:outerShdw blurRad="38100" dist="38100" dir="2700000" algn="tl">
                    <a:srgbClr val="000000">
                      <a:alpha val="43137"/>
                    </a:srgbClr>
                  </a:outerShdw>
                </a:effectLst>
              </a:rPr>
            </a:br>
            <a:endParaRPr lang="en-US" b="1" i="0" dirty="0">
              <a:effectLst>
                <a:outerShdw blurRad="38100" dist="38100" dir="2700000" algn="tl">
                  <a:srgbClr val="000000">
                    <a:alpha val="43137"/>
                  </a:srgbClr>
                </a:outerShdw>
              </a:effectLst>
            </a:endParaRPr>
          </a:p>
        </p:txBody>
      </p:sp>
      <p:sp>
        <p:nvSpPr>
          <p:cNvPr id="2" name="Content Placeholder 1"/>
          <p:cNvSpPr>
            <a:spLocks noGrp="1"/>
          </p:cNvSpPr>
          <p:nvPr>
            <p:ph sz="half" idx="4294967295"/>
          </p:nvPr>
        </p:nvSpPr>
        <p:spPr>
          <a:xfrm>
            <a:off x="745331" y="1285874"/>
            <a:ext cx="4191000" cy="5376863"/>
          </a:xfrm>
        </p:spPr>
        <p:txBody>
          <a:bodyPr>
            <a:normAutofit fontScale="25000" lnSpcReduction="20000"/>
          </a:bodyPr>
          <a:lstStyle/>
          <a:p>
            <a:br>
              <a:rPr lang="en-US" dirty="0"/>
            </a:br>
            <a:endParaRPr lang="en-US" dirty="0"/>
          </a:p>
          <a:p>
            <a:r>
              <a:rPr lang="en-US" sz="8800" dirty="0">
                <a:solidFill>
                  <a:schemeClr val="accent4">
                    <a:lumMod val="50000"/>
                  </a:schemeClr>
                </a:solidFill>
              </a:rPr>
              <a:t>Communication</a:t>
            </a:r>
          </a:p>
          <a:p>
            <a:r>
              <a:rPr lang="en-US" sz="8800" dirty="0">
                <a:solidFill>
                  <a:schemeClr val="accent4">
                    <a:lumMod val="50000"/>
                  </a:schemeClr>
                </a:solidFill>
              </a:rPr>
              <a:t>Organizational</a:t>
            </a:r>
          </a:p>
          <a:p>
            <a:r>
              <a:rPr lang="en-US" sz="8800" dirty="0">
                <a:solidFill>
                  <a:schemeClr val="accent4">
                    <a:lumMod val="50000"/>
                  </a:schemeClr>
                </a:solidFill>
              </a:rPr>
              <a:t>Social</a:t>
            </a:r>
          </a:p>
          <a:p>
            <a:r>
              <a:rPr lang="en-US" sz="8800" dirty="0">
                <a:solidFill>
                  <a:schemeClr val="accent4">
                    <a:lumMod val="50000"/>
                  </a:schemeClr>
                </a:solidFill>
              </a:rPr>
              <a:t>Employment</a:t>
            </a:r>
          </a:p>
          <a:p>
            <a:r>
              <a:rPr lang="en-US" sz="8800" dirty="0">
                <a:solidFill>
                  <a:schemeClr val="accent4">
                    <a:lumMod val="50000"/>
                  </a:schemeClr>
                </a:solidFill>
              </a:rPr>
              <a:t>Money Management</a:t>
            </a:r>
          </a:p>
          <a:p>
            <a:r>
              <a:rPr lang="en-US" sz="8800" dirty="0">
                <a:solidFill>
                  <a:schemeClr val="accent4">
                    <a:lumMod val="50000"/>
                  </a:schemeClr>
                </a:solidFill>
              </a:rPr>
              <a:t>Memory</a:t>
            </a:r>
          </a:p>
          <a:p>
            <a:r>
              <a:rPr lang="en-US" sz="8800" dirty="0">
                <a:solidFill>
                  <a:schemeClr val="accent4">
                    <a:lumMod val="50000"/>
                  </a:schemeClr>
                </a:solidFill>
              </a:rPr>
              <a:t>Conflict Resolution</a:t>
            </a:r>
          </a:p>
          <a:p>
            <a:r>
              <a:rPr lang="en-US" sz="8800" dirty="0">
                <a:solidFill>
                  <a:schemeClr val="accent4">
                    <a:lumMod val="50000"/>
                  </a:schemeClr>
                </a:solidFill>
              </a:rPr>
              <a:t>Attention Span</a:t>
            </a:r>
          </a:p>
          <a:p>
            <a:r>
              <a:rPr lang="en-US" sz="8800" dirty="0">
                <a:solidFill>
                  <a:schemeClr val="accent4">
                    <a:lumMod val="50000"/>
                  </a:schemeClr>
                </a:solidFill>
              </a:rPr>
              <a:t>Relationships</a:t>
            </a:r>
          </a:p>
          <a:p>
            <a:r>
              <a:rPr lang="en-US" sz="8800" dirty="0">
                <a:solidFill>
                  <a:schemeClr val="accent4">
                    <a:lumMod val="50000"/>
                  </a:schemeClr>
                </a:solidFill>
              </a:rPr>
              <a:t>Planning</a:t>
            </a:r>
          </a:p>
          <a:p>
            <a:r>
              <a:rPr lang="en-US" sz="8800" dirty="0">
                <a:solidFill>
                  <a:schemeClr val="accent4">
                    <a:lumMod val="50000"/>
                  </a:schemeClr>
                </a:solidFill>
              </a:rPr>
              <a:t>Prioritization</a:t>
            </a:r>
          </a:p>
          <a:p>
            <a:r>
              <a:rPr lang="en-US" sz="8800" dirty="0">
                <a:solidFill>
                  <a:schemeClr val="accent4">
                    <a:lumMod val="50000"/>
                  </a:schemeClr>
                </a:solidFill>
              </a:rPr>
              <a:t>Relaxation</a:t>
            </a:r>
          </a:p>
          <a:p>
            <a:r>
              <a:rPr lang="en-US" sz="8800" dirty="0">
                <a:solidFill>
                  <a:schemeClr val="accent4">
                    <a:lumMod val="50000"/>
                  </a:schemeClr>
                </a:solidFill>
              </a:rPr>
              <a:t>Relapse Prevention</a:t>
            </a:r>
          </a:p>
          <a:p>
            <a:endParaRPr lang="en-US" sz="6000" dirty="0"/>
          </a:p>
          <a:p>
            <a:pPr marL="0" indent="0">
              <a:buNone/>
            </a:pPr>
            <a:endParaRPr lang="en-US" sz="6000" dirty="0"/>
          </a:p>
        </p:txBody>
      </p:sp>
      <p:sp>
        <p:nvSpPr>
          <p:cNvPr id="4" name="Content Placeholder 3"/>
          <p:cNvSpPr>
            <a:spLocks noGrp="1"/>
          </p:cNvSpPr>
          <p:nvPr>
            <p:ph sz="half" idx="4294967295"/>
          </p:nvPr>
        </p:nvSpPr>
        <p:spPr>
          <a:xfrm>
            <a:off x="4936331" y="1534524"/>
            <a:ext cx="4572000" cy="5562600"/>
          </a:xfrm>
        </p:spPr>
        <p:txBody>
          <a:bodyPr>
            <a:noAutofit/>
          </a:bodyPr>
          <a:lstStyle/>
          <a:p>
            <a:r>
              <a:rPr lang="en-US" sz="2200" dirty="0">
                <a:solidFill>
                  <a:schemeClr val="accent4">
                    <a:lumMod val="50000"/>
                  </a:schemeClr>
                </a:solidFill>
              </a:rPr>
              <a:t>Self-Motivation</a:t>
            </a:r>
          </a:p>
          <a:p>
            <a:r>
              <a:rPr lang="en-US" sz="2200" dirty="0">
                <a:solidFill>
                  <a:schemeClr val="accent4">
                    <a:lumMod val="50000"/>
                  </a:schemeClr>
                </a:solidFill>
              </a:rPr>
              <a:t>Problem Solving</a:t>
            </a:r>
          </a:p>
          <a:p>
            <a:r>
              <a:rPr lang="en-US" sz="2200" dirty="0">
                <a:solidFill>
                  <a:schemeClr val="accent4">
                    <a:lumMod val="50000"/>
                  </a:schemeClr>
                </a:solidFill>
              </a:rPr>
              <a:t>Assertiveness</a:t>
            </a:r>
          </a:p>
          <a:p>
            <a:r>
              <a:rPr lang="en-US" sz="2200" dirty="0">
                <a:solidFill>
                  <a:schemeClr val="accent4">
                    <a:lumMod val="50000"/>
                  </a:schemeClr>
                </a:solidFill>
              </a:rPr>
              <a:t>Coping</a:t>
            </a:r>
          </a:p>
          <a:p>
            <a:r>
              <a:rPr lang="en-US" sz="2200" dirty="0">
                <a:solidFill>
                  <a:schemeClr val="accent4">
                    <a:lumMod val="50000"/>
                  </a:schemeClr>
                </a:solidFill>
              </a:rPr>
              <a:t>Self- Care</a:t>
            </a:r>
          </a:p>
          <a:p>
            <a:r>
              <a:rPr lang="en-US" sz="2200" dirty="0">
                <a:solidFill>
                  <a:schemeClr val="accent4">
                    <a:lumMod val="50000"/>
                  </a:schemeClr>
                </a:solidFill>
              </a:rPr>
              <a:t>Leadership</a:t>
            </a:r>
          </a:p>
          <a:p>
            <a:r>
              <a:rPr lang="en-US" sz="2200" dirty="0">
                <a:solidFill>
                  <a:schemeClr val="accent4">
                    <a:lumMod val="50000"/>
                  </a:schemeClr>
                </a:solidFill>
              </a:rPr>
              <a:t>Teamwork</a:t>
            </a:r>
          </a:p>
          <a:p>
            <a:r>
              <a:rPr lang="en-US" sz="2200" dirty="0">
                <a:solidFill>
                  <a:schemeClr val="accent4">
                    <a:lumMod val="50000"/>
                  </a:schemeClr>
                </a:solidFill>
              </a:rPr>
              <a:t>Housekeeping</a:t>
            </a:r>
          </a:p>
          <a:p>
            <a:r>
              <a:rPr lang="en-US" sz="2200" dirty="0">
                <a:solidFill>
                  <a:schemeClr val="accent4">
                    <a:lumMod val="50000"/>
                  </a:schemeClr>
                </a:solidFill>
              </a:rPr>
              <a:t>Menu Planning</a:t>
            </a:r>
          </a:p>
          <a:p>
            <a:r>
              <a:rPr lang="en-US" sz="2200" dirty="0">
                <a:solidFill>
                  <a:schemeClr val="accent4">
                    <a:lumMod val="50000"/>
                  </a:schemeClr>
                </a:solidFill>
              </a:rPr>
              <a:t>Food Storage</a:t>
            </a:r>
          </a:p>
          <a:p>
            <a:r>
              <a:rPr lang="en-US" sz="2200" dirty="0">
                <a:solidFill>
                  <a:schemeClr val="accent4">
                    <a:lumMod val="50000"/>
                  </a:schemeClr>
                </a:solidFill>
              </a:rPr>
              <a:t>Meal Preparation </a:t>
            </a:r>
          </a:p>
          <a:p>
            <a:endParaRPr lang="en-US" sz="2400" dirty="0"/>
          </a:p>
        </p:txBody>
      </p:sp>
      <p:pic>
        <p:nvPicPr>
          <p:cNvPr id="5" name="Picture 4"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306087376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allOver"/>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7" presetClass="emph" presetSubtype="0" fill="remove" grpId="0" nodeType="clickEffect">
                                  <p:stCondLst>
                                    <p:cond delay="0"/>
                                  </p:stCondLst>
                                  <p:childTnLst>
                                    <p:animClr clrSpc="rgb" dir="cw">
                                      <p:cBhvr override="childStyle">
                                        <p:cTn id="11" dur="250" autoRev="1" fill="remove"/>
                                        <p:tgtEl>
                                          <p:spTgt spid="2">
                                            <p:txEl>
                                              <p:pRg st="0" end="0"/>
                                            </p:txEl>
                                          </p:spTgt>
                                        </p:tgtEl>
                                        <p:attrNameLst>
                                          <p:attrName>style.color</p:attrName>
                                        </p:attrNameLst>
                                      </p:cBhvr>
                                      <p:to>
                                        <a:schemeClr val="bg1"/>
                                      </p:to>
                                    </p:animClr>
                                    <p:animClr clrSpc="rgb" dir="cw">
                                      <p:cBhvr>
                                        <p:cTn id="12" dur="250" autoRev="1" fill="remove"/>
                                        <p:tgtEl>
                                          <p:spTgt spid="2">
                                            <p:txEl>
                                              <p:pRg st="0" end="0"/>
                                            </p:txEl>
                                          </p:spTgt>
                                        </p:tgtEl>
                                        <p:attrNameLst>
                                          <p:attrName>fillcolor</p:attrName>
                                        </p:attrNameLst>
                                      </p:cBhvr>
                                      <p:to>
                                        <a:schemeClr val="bg1"/>
                                      </p:to>
                                    </p:animClr>
                                    <p:set>
                                      <p:cBhvr>
                                        <p:cTn id="13" dur="250" autoRev="1" fill="remove"/>
                                        <p:tgtEl>
                                          <p:spTgt spid="2">
                                            <p:txEl>
                                              <p:pRg st="0" end="0"/>
                                            </p:txEl>
                                          </p:spTgt>
                                        </p:tgtEl>
                                        <p:attrNameLst>
                                          <p:attrName>fill.type</p:attrName>
                                        </p:attrNameLst>
                                      </p:cBhvr>
                                      <p:to>
                                        <p:strVal val="solid"/>
                                      </p:to>
                                    </p:set>
                                    <p:set>
                                      <p:cBhvr>
                                        <p:cTn id="14" dur="250" autoRev="1" fill="remove"/>
                                        <p:tgtEl>
                                          <p:spTgt spid="2">
                                            <p:txEl>
                                              <p:pRg st="0" end="0"/>
                                            </p:txEl>
                                          </p:spTgt>
                                        </p:tgtEl>
                                        <p:attrNameLst>
                                          <p:attrName>fill.on</p:attrName>
                                        </p:attrNameLst>
                                      </p:cBhvr>
                                      <p:to>
                                        <p:strVal val="true"/>
                                      </p:to>
                                    </p:set>
                                  </p:childTnLst>
                                </p:cTn>
                              </p:par>
                            </p:childTnLst>
                          </p:cTn>
                        </p:par>
                      </p:childTnLst>
                    </p:cTn>
                  </p:par>
                  <p:par>
                    <p:cTn id="15" fill="hold">
                      <p:stCondLst>
                        <p:cond delay="indefinite"/>
                      </p:stCondLst>
                      <p:childTnLst>
                        <p:par>
                          <p:cTn id="16" fill="hold">
                            <p:stCondLst>
                              <p:cond delay="0"/>
                            </p:stCondLst>
                            <p:childTnLst>
                              <p:par>
                                <p:cTn id="17" presetID="27" presetClass="emph" presetSubtype="0" fill="remove" grpId="0" nodeType="clickEffect">
                                  <p:stCondLst>
                                    <p:cond delay="0"/>
                                  </p:stCondLst>
                                  <p:childTnLst>
                                    <p:animClr clrSpc="rgb" dir="cw">
                                      <p:cBhvr override="childStyle">
                                        <p:cTn id="18" dur="250" autoRev="1" fill="remove"/>
                                        <p:tgtEl>
                                          <p:spTgt spid="2">
                                            <p:txEl>
                                              <p:pRg st="1" end="1"/>
                                            </p:txEl>
                                          </p:spTgt>
                                        </p:tgtEl>
                                        <p:attrNameLst>
                                          <p:attrName>style.color</p:attrName>
                                        </p:attrNameLst>
                                      </p:cBhvr>
                                      <p:to>
                                        <a:schemeClr val="bg1"/>
                                      </p:to>
                                    </p:animClr>
                                    <p:animClr clrSpc="rgb" dir="cw">
                                      <p:cBhvr>
                                        <p:cTn id="19" dur="250" autoRev="1" fill="remove"/>
                                        <p:tgtEl>
                                          <p:spTgt spid="2">
                                            <p:txEl>
                                              <p:pRg st="1" end="1"/>
                                            </p:txEl>
                                          </p:spTgt>
                                        </p:tgtEl>
                                        <p:attrNameLst>
                                          <p:attrName>fillcolor</p:attrName>
                                        </p:attrNameLst>
                                      </p:cBhvr>
                                      <p:to>
                                        <a:schemeClr val="bg1"/>
                                      </p:to>
                                    </p:animClr>
                                    <p:set>
                                      <p:cBhvr>
                                        <p:cTn id="20" dur="250" autoRev="1" fill="remove"/>
                                        <p:tgtEl>
                                          <p:spTgt spid="2">
                                            <p:txEl>
                                              <p:pRg st="1" end="1"/>
                                            </p:txEl>
                                          </p:spTgt>
                                        </p:tgtEl>
                                        <p:attrNameLst>
                                          <p:attrName>fill.type</p:attrName>
                                        </p:attrNameLst>
                                      </p:cBhvr>
                                      <p:to>
                                        <p:strVal val="solid"/>
                                      </p:to>
                                    </p:set>
                                    <p:set>
                                      <p:cBhvr>
                                        <p:cTn id="21" dur="250" autoRev="1" fill="remove"/>
                                        <p:tgtEl>
                                          <p:spTgt spid="2">
                                            <p:txEl>
                                              <p:pRg st="1" end="1"/>
                                            </p:txEl>
                                          </p:spTgt>
                                        </p:tgtEl>
                                        <p:attrNameLst>
                                          <p:attrName>fill.on</p:attrName>
                                        </p:attrNameLst>
                                      </p:cBhvr>
                                      <p:to>
                                        <p:strVal val="true"/>
                                      </p:to>
                                    </p:set>
                                  </p:childTnLst>
                                </p:cTn>
                              </p:par>
                            </p:childTnLst>
                          </p:cTn>
                        </p:par>
                      </p:childTnLst>
                    </p:cTn>
                  </p:par>
                  <p:par>
                    <p:cTn id="22" fill="hold">
                      <p:stCondLst>
                        <p:cond delay="indefinite"/>
                      </p:stCondLst>
                      <p:childTnLst>
                        <p:par>
                          <p:cTn id="23" fill="hold">
                            <p:stCondLst>
                              <p:cond delay="0"/>
                            </p:stCondLst>
                            <p:childTnLst>
                              <p:par>
                                <p:cTn id="24" presetID="27" presetClass="emph" presetSubtype="0" fill="remove" grpId="0" nodeType="clickEffect">
                                  <p:stCondLst>
                                    <p:cond delay="0"/>
                                  </p:stCondLst>
                                  <p:childTnLst>
                                    <p:animClr clrSpc="rgb" dir="cw">
                                      <p:cBhvr override="childStyle">
                                        <p:cTn id="25" dur="250" autoRev="1" fill="remove"/>
                                        <p:tgtEl>
                                          <p:spTgt spid="2">
                                            <p:txEl>
                                              <p:pRg st="2" end="2"/>
                                            </p:txEl>
                                          </p:spTgt>
                                        </p:tgtEl>
                                        <p:attrNameLst>
                                          <p:attrName>style.color</p:attrName>
                                        </p:attrNameLst>
                                      </p:cBhvr>
                                      <p:to>
                                        <a:schemeClr val="bg1"/>
                                      </p:to>
                                    </p:animClr>
                                    <p:animClr clrSpc="rgb" dir="cw">
                                      <p:cBhvr>
                                        <p:cTn id="26" dur="250" autoRev="1" fill="remove"/>
                                        <p:tgtEl>
                                          <p:spTgt spid="2">
                                            <p:txEl>
                                              <p:pRg st="2" end="2"/>
                                            </p:txEl>
                                          </p:spTgt>
                                        </p:tgtEl>
                                        <p:attrNameLst>
                                          <p:attrName>fillcolor</p:attrName>
                                        </p:attrNameLst>
                                      </p:cBhvr>
                                      <p:to>
                                        <a:schemeClr val="bg1"/>
                                      </p:to>
                                    </p:animClr>
                                    <p:set>
                                      <p:cBhvr>
                                        <p:cTn id="27" dur="250" autoRev="1" fill="remove"/>
                                        <p:tgtEl>
                                          <p:spTgt spid="2">
                                            <p:txEl>
                                              <p:pRg st="2" end="2"/>
                                            </p:txEl>
                                          </p:spTgt>
                                        </p:tgtEl>
                                        <p:attrNameLst>
                                          <p:attrName>fill.type</p:attrName>
                                        </p:attrNameLst>
                                      </p:cBhvr>
                                      <p:to>
                                        <p:strVal val="solid"/>
                                      </p:to>
                                    </p:set>
                                    <p:set>
                                      <p:cBhvr>
                                        <p:cTn id="28" dur="250" autoRev="1" fill="remove"/>
                                        <p:tgtEl>
                                          <p:spTgt spid="2">
                                            <p:txEl>
                                              <p:pRg st="2" end="2"/>
                                            </p:txEl>
                                          </p:spTgt>
                                        </p:tgtEl>
                                        <p:attrNameLst>
                                          <p:attrName>fill.on</p:attrName>
                                        </p:attrNameLst>
                                      </p:cBhvr>
                                      <p:to>
                                        <p:strVal val="true"/>
                                      </p:to>
                                    </p:set>
                                  </p:childTnLst>
                                </p:cTn>
                              </p:par>
                            </p:childTnLst>
                          </p:cTn>
                        </p:par>
                      </p:childTnLst>
                    </p:cTn>
                  </p:par>
                  <p:par>
                    <p:cTn id="29" fill="hold">
                      <p:stCondLst>
                        <p:cond delay="indefinite"/>
                      </p:stCondLst>
                      <p:childTnLst>
                        <p:par>
                          <p:cTn id="30" fill="hold">
                            <p:stCondLst>
                              <p:cond delay="0"/>
                            </p:stCondLst>
                            <p:childTnLst>
                              <p:par>
                                <p:cTn id="31" presetID="27" presetClass="emph" presetSubtype="0" fill="remove" grpId="0" nodeType="clickEffect">
                                  <p:stCondLst>
                                    <p:cond delay="0"/>
                                  </p:stCondLst>
                                  <p:childTnLst>
                                    <p:animClr clrSpc="rgb" dir="cw">
                                      <p:cBhvr override="childStyle">
                                        <p:cTn id="32" dur="250" autoRev="1" fill="remove"/>
                                        <p:tgtEl>
                                          <p:spTgt spid="2">
                                            <p:txEl>
                                              <p:pRg st="3" end="3"/>
                                            </p:txEl>
                                          </p:spTgt>
                                        </p:tgtEl>
                                        <p:attrNameLst>
                                          <p:attrName>style.color</p:attrName>
                                        </p:attrNameLst>
                                      </p:cBhvr>
                                      <p:to>
                                        <a:schemeClr val="bg1"/>
                                      </p:to>
                                    </p:animClr>
                                    <p:animClr clrSpc="rgb" dir="cw">
                                      <p:cBhvr>
                                        <p:cTn id="33" dur="250" autoRev="1" fill="remove"/>
                                        <p:tgtEl>
                                          <p:spTgt spid="2">
                                            <p:txEl>
                                              <p:pRg st="3" end="3"/>
                                            </p:txEl>
                                          </p:spTgt>
                                        </p:tgtEl>
                                        <p:attrNameLst>
                                          <p:attrName>fillcolor</p:attrName>
                                        </p:attrNameLst>
                                      </p:cBhvr>
                                      <p:to>
                                        <a:schemeClr val="bg1"/>
                                      </p:to>
                                    </p:animClr>
                                    <p:set>
                                      <p:cBhvr>
                                        <p:cTn id="34" dur="250" autoRev="1" fill="remove"/>
                                        <p:tgtEl>
                                          <p:spTgt spid="2">
                                            <p:txEl>
                                              <p:pRg st="3" end="3"/>
                                            </p:txEl>
                                          </p:spTgt>
                                        </p:tgtEl>
                                        <p:attrNameLst>
                                          <p:attrName>fill.type</p:attrName>
                                        </p:attrNameLst>
                                      </p:cBhvr>
                                      <p:to>
                                        <p:strVal val="solid"/>
                                      </p:to>
                                    </p:set>
                                    <p:set>
                                      <p:cBhvr>
                                        <p:cTn id="35" dur="250" autoRev="1" fill="remove"/>
                                        <p:tgtEl>
                                          <p:spTgt spid="2">
                                            <p:txEl>
                                              <p:pRg st="3" end="3"/>
                                            </p:txEl>
                                          </p:spTgt>
                                        </p:tgtEl>
                                        <p:attrNameLst>
                                          <p:attrName>fill.on</p:attrName>
                                        </p:attrNameLst>
                                      </p:cBhvr>
                                      <p:to>
                                        <p:strVal val="true"/>
                                      </p:to>
                                    </p:set>
                                  </p:childTnLst>
                                </p:cTn>
                              </p:par>
                            </p:childTnLst>
                          </p:cTn>
                        </p:par>
                      </p:childTnLst>
                    </p:cTn>
                  </p:par>
                  <p:par>
                    <p:cTn id="36" fill="hold">
                      <p:stCondLst>
                        <p:cond delay="indefinite"/>
                      </p:stCondLst>
                      <p:childTnLst>
                        <p:par>
                          <p:cTn id="37" fill="hold">
                            <p:stCondLst>
                              <p:cond delay="0"/>
                            </p:stCondLst>
                            <p:childTnLst>
                              <p:par>
                                <p:cTn id="38" presetID="27" presetClass="emph" presetSubtype="0" fill="remove" grpId="0" nodeType="clickEffect">
                                  <p:stCondLst>
                                    <p:cond delay="0"/>
                                  </p:stCondLst>
                                  <p:childTnLst>
                                    <p:animClr clrSpc="rgb" dir="cw">
                                      <p:cBhvr override="childStyle">
                                        <p:cTn id="39" dur="250" autoRev="1" fill="remove"/>
                                        <p:tgtEl>
                                          <p:spTgt spid="2">
                                            <p:txEl>
                                              <p:pRg st="4" end="4"/>
                                            </p:txEl>
                                          </p:spTgt>
                                        </p:tgtEl>
                                        <p:attrNameLst>
                                          <p:attrName>style.color</p:attrName>
                                        </p:attrNameLst>
                                      </p:cBhvr>
                                      <p:to>
                                        <a:schemeClr val="bg1"/>
                                      </p:to>
                                    </p:animClr>
                                    <p:animClr clrSpc="rgb" dir="cw">
                                      <p:cBhvr>
                                        <p:cTn id="40" dur="250" autoRev="1" fill="remove"/>
                                        <p:tgtEl>
                                          <p:spTgt spid="2">
                                            <p:txEl>
                                              <p:pRg st="4" end="4"/>
                                            </p:txEl>
                                          </p:spTgt>
                                        </p:tgtEl>
                                        <p:attrNameLst>
                                          <p:attrName>fillcolor</p:attrName>
                                        </p:attrNameLst>
                                      </p:cBhvr>
                                      <p:to>
                                        <a:schemeClr val="bg1"/>
                                      </p:to>
                                    </p:animClr>
                                    <p:set>
                                      <p:cBhvr>
                                        <p:cTn id="41" dur="250" autoRev="1" fill="remove"/>
                                        <p:tgtEl>
                                          <p:spTgt spid="2">
                                            <p:txEl>
                                              <p:pRg st="4" end="4"/>
                                            </p:txEl>
                                          </p:spTgt>
                                        </p:tgtEl>
                                        <p:attrNameLst>
                                          <p:attrName>fill.type</p:attrName>
                                        </p:attrNameLst>
                                      </p:cBhvr>
                                      <p:to>
                                        <p:strVal val="solid"/>
                                      </p:to>
                                    </p:set>
                                    <p:set>
                                      <p:cBhvr>
                                        <p:cTn id="42" dur="250" autoRev="1" fill="remove"/>
                                        <p:tgtEl>
                                          <p:spTgt spid="2">
                                            <p:txEl>
                                              <p:pRg st="4" end="4"/>
                                            </p:txEl>
                                          </p:spTgt>
                                        </p:tgtEl>
                                        <p:attrNameLst>
                                          <p:attrName>fill.on</p:attrName>
                                        </p:attrNameLst>
                                      </p:cBhvr>
                                      <p:to>
                                        <p:strVal val="true"/>
                                      </p:to>
                                    </p:set>
                                  </p:childTnLst>
                                </p:cTn>
                              </p:par>
                            </p:childTnLst>
                          </p:cTn>
                        </p:par>
                      </p:childTnLst>
                    </p:cTn>
                  </p:par>
                  <p:par>
                    <p:cTn id="43" fill="hold">
                      <p:stCondLst>
                        <p:cond delay="indefinite"/>
                      </p:stCondLst>
                      <p:childTnLst>
                        <p:par>
                          <p:cTn id="44" fill="hold">
                            <p:stCondLst>
                              <p:cond delay="0"/>
                            </p:stCondLst>
                            <p:childTnLst>
                              <p:par>
                                <p:cTn id="45" presetID="27" presetClass="emph" presetSubtype="0" fill="remove" grpId="0" nodeType="clickEffect">
                                  <p:stCondLst>
                                    <p:cond delay="0"/>
                                  </p:stCondLst>
                                  <p:childTnLst>
                                    <p:animClr clrSpc="rgb" dir="cw">
                                      <p:cBhvr override="childStyle">
                                        <p:cTn id="46" dur="250" autoRev="1" fill="remove"/>
                                        <p:tgtEl>
                                          <p:spTgt spid="2">
                                            <p:txEl>
                                              <p:pRg st="5" end="5"/>
                                            </p:txEl>
                                          </p:spTgt>
                                        </p:tgtEl>
                                        <p:attrNameLst>
                                          <p:attrName>style.color</p:attrName>
                                        </p:attrNameLst>
                                      </p:cBhvr>
                                      <p:to>
                                        <a:schemeClr val="bg1"/>
                                      </p:to>
                                    </p:animClr>
                                    <p:animClr clrSpc="rgb" dir="cw">
                                      <p:cBhvr>
                                        <p:cTn id="47" dur="250" autoRev="1" fill="remove"/>
                                        <p:tgtEl>
                                          <p:spTgt spid="2">
                                            <p:txEl>
                                              <p:pRg st="5" end="5"/>
                                            </p:txEl>
                                          </p:spTgt>
                                        </p:tgtEl>
                                        <p:attrNameLst>
                                          <p:attrName>fillcolor</p:attrName>
                                        </p:attrNameLst>
                                      </p:cBhvr>
                                      <p:to>
                                        <a:schemeClr val="bg1"/>
                                      </p:to>
                                    </p:animClr>
                                    <p:set>
                                      <p:cBhvr>
                                        <p:cTn id="48" dur="250" autoRev="1" fill="remove"/>
                                        <p:tgtEl>
                                          <p:spTgt spid="2">
                                            <p:txEl>
                                              <p:pRg st="5" end="5"/>
                                            </p:txEl>
                                          </p:spTgt>
                                        </p:tgtEl>
                                        <p:attrNameLst>
                                          <p:attrName>fill.type</p:attrName>
                                        </p:attrNameLst>
                                      </p:cBhvr>
                                      <p:to>
                                        <p:strVal val="solid"/>
                                      </p:to>
                                    </p:set>
                                    <p:set>
                                      <p:cBhvr>
                                        <p:cTn id="49" dur="250" autoRev="1" fill="remove"/>
                                        <p:tgtEl>
                                          <p:spTgt spid="2">
                                            <p:txEl>
                                              <p:pRg st="5" end="5"/>
                                            </p:txEl>
                                          </p:spTgt>
                                        </p:tgtEl>
                                        <p:attrNameLst>
                                          <p:attrName>fill.on</p:attrName>
                                        </p:attrNameLst>
                                      </p:cBhvr>
                                      <p:to>
                                        <p:strVal val="true"/>
                                      </p:to>
                                    </p:set>
                                  </p:childTnLst>
                                </p:cTn>
                              </p:par>
                            </p:childTnLst>
                          </p:cTn>
                        </p:par>
                      </p:childTnLst>
                    </p:cTn>
                  </p:par>
                  <p:par>
                    <p:cTn id="50" fill="hold">
                      <p:stCondLst>
                        <p:cond delay="indefinite"/>
                      </p:stCondLst>
                      <p:childTnLst>
                        <p:par>
                          <p:cTn id="51" fill="hold">
                            <p:stCondLst>
                              <p:cond delay="0"/>
                            </p:stCondLst>
                            <p:childTnLst>
                              <p:par>
                                <p:cTn id="52" presetID="27" presetClass="emph" presetSubtype="0" fill="remove" grpId="0" nodeType="clickEffect">
                                  <p:stCondLst>
                                    <p:cond delay="0"/>
                                  </p:stCondLst>
                                  <p:childTnLst>
                                    <p:animClr clrSpc="rgb" dir="cw">
                                      <p:cBhvr override="childStyle">
                                        <p:cTn id="53" dur="250" autoRev="1" fill="remove"/>
                                        <p:tgtEl>
                                          <p:spTgt spid="2">
                                            <p:txEl>
                                              <p:pRg st="6" end="6"/>
                                            </p:txEl>
                                          </p:spTgt>
                                        </p:tgtEl>
                                        <p:attrNameLst>
                                          <p:attrName>style.color</p:attrName>
                                        </p:attrNameLst>
                                      </p:cBhvr>
                                      <p:to>
                                        <a:schemeClr val="bg1"/>
                                      </p:to>
                                    </p:animClr>
                                    <p:animClr clrSpc="rgb" dir="cw">
                                      <p:cBhvr>
                                        <p:cTn id="54" dur="250" autoRev="1" fill="remove"/>
                                        <p:tgtEl>
                                          <p:spTgt spid="2">
                                            <p:txEl>
                                              <p:pRg st="6" end="6"/>
                                            </p:txEl>
                                          </p:spTgt>
                                        </p:tgtEl>
                                        <p:attrNameLst>
                                          <p:attrName>fillcolor</p:attrName>
                                        </p:attrNameLst>
                                      </p:cBhvr>
                                      <p:to>
                                        <a:schemeClr val="bg1"/>
                                      </p:to>
                                    </p:animClr>
                                    <p:set>
                                      <p:cBhvr>
                                        <p:cTn id="55" dur="250" autoRev="1" fill="remove"/>
                                        <p:tgtEl>
                                          <p:spTgt spid="2">
                                            <p:txEl>
                                              <p:pRg st="6" end="6"/>
                                            </p:txEl>
                                          </p:spTgt>
                                        </p:tgtEl>
                                        <p:attrNameLst>
                                          <p:attrName>fill.type</p:attrName>
                                        </p:attrNameLst>
                                      </p:cBhvr>
                                      <p:to>
                                        <p:strVal val="solid"/>
                                      </p:to>
                                    </p:set>
                                    <p:set>
                                      <p:cBhvr>
                                        <p:cTn id="56" dur="250" autoRev="1" fill="remove"/>
                                        <p:tgtEl>
                                          <p:spTgt spid="2">
                                            <p:txEl>
                                              <p:pRg st="6" end="6"/>
                                            </p:txEl>
                                          </p:spTgt>
                                        </p:tgtEl>
                                        <p:attrNameLst>
                                          <p:attrName>fill.on</p:attrName>
                                        </p:attrNameLst>
                                      </p:cBhvr>
                                      <p:to>
                                        <p:strVal val="true"/>
                                      </p:to>
                                    </p:set>
                                  </p:childTnLst>
                                </p:cTn>
                              </p:par>
                            </p:childTnLst>
                          </p:cTn>
                        </p:par>
                      </p:childTnLst>
                    </p:cTn>
                  </p:par>
                  <p:par>
                    <p:cTn id="57" fill="hold">
                      <p:stCondLst>
                        <p:cond delay="indefinite"/>
                      </p:stCondLst>
                      <p:childTnLst>
                        <p:par>
                          <p:cTn id="58" fill="hold">
                            <p:stCondLst>
                              <p:cond delay="0"/>
                            </p:stCondLst>
                            <p:childTnLst>
                              <p:par>
                                <p:cTn id="59" presetID="27" presetClass="emph" presetSubtype="0" fill="remove" grpId="0" nodeType="clickEffect">
                                  <p:stCondLst>
                                    <p:cond delay="0"/>
                                  </p:stCondLst>
                                  <p:childTnLst>
                                    <p:animClr clrSpc="rgb" dir="cw">
                                      <p:cBhvr override="childStyle">
                                        <p:cTn id="60" dur="250" autoRev="1" fill="remove"/>
                                        <p:tgtEl>
                                          <p:spTgt spid="2">
                                            <p:txEl>
                                              <p:pRg st="7" end="7"/>
                                            </p:txEl>
                                          </p:spTgt>
                                        </p:tgtEl>
                                        <p:attrNameLst>
                                          <p:attrName>style.color</p:attrName>
                                        </p:attrNameLst>
                                      </p:cBhvr>
                                      <p:to>
                                        <a:schemeClr val="bg1"/>
                                      </p:to>
                                    </p:animClr>
                                    <p:animClr clrSpc="rgb" dir="cw">
                                      <p:cBhvr>
                                        <p:cTn id="61" dur="250" autoRev="1" fill="remove"/>
                                        <p:tgtEl>
                                          <p:spTgt spid="2">
                                            <p:txEl>
                                              <p:pRg st="7" end="7"/>
                                            </p:txEl>
                                          </p:spTgt>
                                        </p:tgtEl>
                                        <p:attrNameLst>
                                          <p:attrName>fillcolor</p:attrName>
                                        </p:attrNameLst>
                                      </p:cBhvr>
                                      <p:to>
                                        <a:schemeClr val="bg1"/>
                                      </p:to>
                                    </p:animClr>
                                    <p:set>
                                      <p:cBhvr>
                                        <p:cTn id="62" dur="250" autoRev="1" fill="remove"/>
                                        <p:tgtEl>
                                          <p:spTgt spid="2">
                                            <p:txEl>
                                              <p:pRg st="7" end="7"/>
                                            </p:txEl>
                                          </p:spTgt>
                                        </p:tgtEl>
                                        <p:attrNameLst>
                                          <p:attrName>fill.type</p:attrName>
                                        </p:attrNameLst>
                                      </p:cBhvr>
                                      <p:to>
                                        <p:strVal val="solid"/>
                                      </p:to>
                                    </p:set>
                                    <p:set>
                                      <p:cBhvr>
                                        <p:cTn id="63" dur="250" autoRev="1" fill="remove"/>
                                        <p:tgtEl>
                                          <p:spTgt spid="2">
                                            <p:txEl>
                                              <p:pRg st="7" end="7"/>
                                            </p:txEl>
                                          </p:spTgt>
                                        </p:tgtEl>
                                        <p:attrNameLst>
                                          <p:attrName>fill.on</p:attrName>
                                        </p:attrNameLst>
                                      </p:cBhvr>
                                      <p:to>
                                        <p:strVal val="true"/>
                                      </p:to>
                                    </p:set>
                                  </p:childTnLst>
                                </p:cTn>
                              </p:par>
                            </p:childTnLst>
                          </p:cTn>
                        </p:par>
                      </p:childTnLst>
                    </p:cTn>
                  </p:par>
                  <p:par>
                    <p:cTn id="64" fill="hold">
                      <p:stCondLst>
                        <p:cond delay="indefinite"/>
                      </p:stCondLst>
                      <p:childTnLst>
                        <p:par>
                          <p:cTn id="65" fill="hold">
                            <p:stCondLst>
                              <p:cond delay="0"/>
                            </p:stCondLst>
                            <p:childTnLst>
                              <p:par>
                                <p:cTn id="66" presetID="27" presetClass="emph" presetSubtype="0" fill="remove" grpId="0" nodeType="clickEffect">
                                  <p:stCondLst>
                                    <p:cond delay="0"/>
                                  </p:stCondLst>
                                  <p:childTnLst>
                                    <p:animClr clrSpc="rgb" dir="cw">
                                      <p:cBhvr override="childStyle">
                                        <p:cTn id="67" dur="250" autoRev="1" fill="remove"/>
                                        <p:tgtEl>
                                          <p:spTgt spid="2">
                                            <p:txEl>
                                              <p:pRg st="8" end="8"/>
                                            </p:txEl>
                                          </p:spTgt>
                                        </p:tgtEl>
                                        <p:attrNameLst>
                                          <p:attrName>style.color</p:attrName>
                                        </p:attrNameLst>
                                      </p:cBhvr>
                                      <p:to>
                                        <a:schemeClr val="bg1"/>
                                      </p:to>
                                    </p:animClr>
                                    <p:animClr clrSpc="rgb" dir="cw">
                                      <p:cBhvr>
                                        <p:cTn id="68" dur="250" autoRev="1" fill="remove"/>
                                        <p:tgtEl>
                                          <p:spTgt spid="2">
                                            <p:txEl>
                                              <p:pRg st="8" end="8"/>
                                            </p:txEl>
                                          </p:spTgt>
                                        </p:tgtEl>
                                        <p:attrNameLst>
                                          <p:attrName>fillcolor</p:attrName>
                                        </p:attrNameLst>
                                      </p:cBhvr>
                                      <p:to>
                                        <a:schemeClr val="bg1"/>
                                      </p:to>
                                    </p:animClr>
                                    <p:set>
                                      <p:cBhvr>
                                        <p:cTn id="69" dur="250" autoRev="1" fill="remove"/>
                                        <p:tgtEl>
                                          <p:spTgt spid="2">
                                            <p:txEl>
                                              <p:pRg st="8" end="8"/>
                                            </p:txEl>
                                          </p:spTgt>
                                        </p:tgtEl>
                                        <p:attrNameLst>
                                          <p:attrName>fill.type</p:attrName>
                                        </p:attrNameLst>
                                      </p:cBhvr>
                                      <p:to>
                                        <p:strVal val="solid"/>
                                      </p:to>
                                    </p:set>
                                    <p:set>
                                      <p:cBhvr>
                                        <p:cTn id="70" dur="250" autoRev="1" fill="remove"/>
                                        <p:tgtEl>
                                          <p:spTgt spid="2">
                                            <p:txEl>
                                              <p:pRg st="8" end="8"/>
                                            </p:txEl>
                                          </p:spTgt>
                                        </p:tgtEl>
                                        <p:attrNameLst>
                                          <p:attrName>fill.on</p:attrName>
                                        </p:attrNameLst>
                                      </p:cBhvr>
                                      <p:to>
                                        <p:strVal val="true"/>
                                      </p:to>
                                    </p:set>
                                  </p:childTnLst>
                                </p:cTn>
                              </p:par>
                            </p:childTnLst>
                          </p:cTn>
                        </p:par>
                      </p:childTnLst>
                    </p:cTn>
                  </p:par>
                  <p:par>
                    <p:cTn id="71" fill="hold">
                      <p:stCondLst>
                        <p:cond delay="indefinite"/>
                      </p:stCondLst>
                      <p:childTnLst>
                        <p:par>
                          <p:cTn id="72" fill="hold">
                            <p:stCondLst>
                              <p:cond delay="0"/>
                            </p:stCondLst>
                            <p:childTnLst>
                              <p:par>
                                <p:cTn id="73" presetID="27" presetClass="emph" presetSubtype="0" fill="remove" grpId="0" nodeType="clickEffect">
                                  <p:stCondLst>
                                    <p:cond delay="0"/>
                                  </p:stCondLst>
                                  <p:childTnLst>
                                    <p:animClr clrSpc="rgb" dir="cw">
                                      <p:cBhvr override="childStyle">
                                        <p:cTn id="74" dur="250" autoRev="1" fill="remove"/>
                                        <p:tgtEl>
                                          <p:spTgt spid="2">
                                            <p:txEl>
                                              <p:pRg st="9" end="9"/>
                                            </p:txEl>
                                          </p:spTgt>
                                        </p:tgtEl>
                                        <p:attrNameLst>
                                          <p:attrName>style.color</p:attrName>
                                        </p:attrNameLst>
                                      </p:cBhvr>
                                      <p:to>
                                        <a:schemeClr val="bg1"/>
                                      </p:to>
                                    </p:animClr>
                                    <p:animClr clrSpc="rgb" dir="cw">
                                      <p:cBhvr>
                                        <p:cTn id="75" dur="250" autoRev="1" fill="remove"/>
                                        <p:tgtEl>
                                          <p:spTgt spid="2">
                                            <p:txEl>
                                              <p:pRg st="9" end="9"/>
                                            </p:txEl>
                                          </p:spTgt>
                                        </p:tgtEl>
                                        <p:attrNameLst>
                                          <p:attrName>fillcolor</p:attrName>
                                        </p:attrNameLst>
                                      </p:cBhvr>
                                      <p:to>
                                        <a:schemeClr val="bg1"/>
                                      </p:to>
                                    </p:animClr>
                                    <p:set>
                                      <p:cBhvr>
                                        <p:cTn id="76" dur="250" autoRev="1" fill="remove"/>
                                        <p:tgtEl>
                                          <p:spTgt spid="2">
                                            <p:txEl>
                                              <p:pRg st="9" end="9"/>
                                            </p:txEl>
                                          </p:spTgt>
                                        </p:tgtEl>
                                        <p:attrNameLst>
                                          <p:attrName>fill.type</p:attrName>
                                        </p:attrNameLst>
                                      </p:cBhvr>
                                      <p:to>
                                        <p:strVal val="solid"/>
                                      </p:to>
                                    </p:set>
                                    <p:set>
                                      <p:cBhvr>
                                        <p:cTn id="77" dur="250" autoRev="1" fill="remove"/>
                                        <p:tgtEl>
                                          <p:spTgt spid="2">
                                            <p:txEl>
                                              <p:pRg st="9" end="9"/>
                                            </p:txEl>
                                          </p:spTgt>
                                        </p:tgtEl>
                                        <p:attrNameLst>
                                          <p:attrName>fill.on</p:attrName>
                                        </p:attrNameLst>
                                      </p:cBhvr>
                                      <p:to>
                                        <p:strVal val="true"/>
                                      </p:to>
                                    </p:set>
                                  </p:childTnLst>
                                </p:cTn>
                              </p:par>
                            </p:childTnLst>
                          </p:cTn>
                        </p:par>
                      </p:childTnLst>
                    </p:cTn>
                  </p:par>
                  <p:par>
                    <p:cTn id="78" fill="hold">
                      <p:stCondLst>
                        <p:cond delay="indefinite"/>
                      </p:stCondLst>
                      <p:childTnLst>
                        <p:par>
                          <p:cTn id="79" fill="hold">
                            <p:stCondLst>
                              <p:cond delay="0"/>
                            </p:stCondLst>
                            <p:childTnLst>
                              <p:par>
                                <p:cTn id="80" presetID="27" presetClass="emph" presetSubtype="0" fill="remove" grpId="0" nodeType="clickEffect">
                                  <p:stCondLst>
                                    <p:cond delay="0"/>
                                  </p:stCondLst>
                                  <p:childTnLst>
                                    <p:animClr clrSpc="rgb" dir="cw">
                                      <p:cBhvr override="childStyle">
                                        <p:cTn id="81" dur="250" autoRev="1" fill="remove"/>
                                        <p:tgtEl>
                                          <p:spTgt spid="2">
                                            <p:txEl>
                                              <p:pRg st="10" end="10"/>
                                            </p:txEl>
                                          </p:spTgt>
                                        </p:tgtEl>
                                        <p:attrNameLst>
                                          <p:attrName>style.color</p:attrName>
                                        </p:attrNameLst>
                                      </p:cBhvr>
                                      <p:to>
                                        <a:schemeClr val="bg1"/>
                                      </p:to>
                                    </p:animClr>
                                    <p:animClr clrSpc="rgb" dir="cw">
                                      <p:cBhvr>
                                        <p:cTn id="82" dur="250" autoRev="1" fill="remove"/>
                                        <p:tgtEl>
                                          <p:spTgt spid="2">
                                            <p:txEl>
                                              <p:pRg st="10" end="10"/>
                                            </p:txEl>
                                          </p:spTgt>
                                        </p:tgtEl>
                                        <p:attrNameLst>
                                          <p:attrName>fillcolor</p:attrName>
                                        </p:attrNameLst>
                                      </p:cBhvr>
                                      <p:to>
                                        <a:schemeClr val="bg1"/>
                                      </p:to>
                                    </p:animClr>
                                    <p:set>
                                      <p:cBhvr>
                                        <p:cTn id="83" dur="250" autoRev="1" fill="remove"/>
                                        <p:tgtEl>
                                          <p:spTgt spid="2">
                                            <p:txEl>
                                              <p:pRg st="10" end="10"/>
                                            </p:txEl>
                                          </p:spTgt>
                                        </p:tgtEl>
                                        <p:attrNameLst>
                                          <p:attrName>fill.type</p:attrName>
                                        </p:attrNameLst>
                                      </p:cBhvr>
                                      <p:to>
                                        <p:strVal val="solid"/>
                                      </p:to>
                                    </p:set>
                                    <p:set>
                                      <p:cBhvr>
                                        <p:cTn id="84" dur="250" autoRev="1" fill="remove"/>
                                        <p:tgtEl>
                                          <p:spTgt spid="2">
                                            <p:txEl>
                                              <p:pRg st="10" end="10"/>
                                            </p:txEl>
                                          </p:spTgt>
                                        </p:tgtEl>
                                        <p:attrNameLst>
                                          <p:attrName>fill.on</p:attrName>
                                        </p:attrNameLst>
                                      </p:cBhvr>
                                      <p:to>
                                        <p:strVal val="true"/>
                                      </p:to>
                                    </p:set>
                                  </p:childTnLst>
                                </p:cTn>
                              </p:par>
                            </p:childTnLst>
                          </p:cTn>
                        </p:par>
                      </p:childTnLst>
                    </p:cTn>
                  </p:par>
                  <p:par>
                    <p:cTn id="85" fill="hold">
                      <p:stCondLst>
                        <p:cond delay="indefinite"/>
                      </p:stCondLst>
                      <p:childTnLst>
                        <p:par>
                          <p:cTn id="86" fill="hold">
                            <p:stCondLst>
                              <p:cond delay="0"/>
                            </p:stCondLst>
                            <p:childTnLst>
                              <p:par>
                                <p:cTn id="87" presetID="27" presetClass="emph" presetSubtype="0" fill="remove" grpId="0" nodeType="clickEffect">
                                  <p:stCondLst>
                                    <p:cond delay="0"/>
                                  </p:stCondLst>
                                  <p:childTnLst>
                                    <p:animClr clrSpc="rgb" dir="cw">
                                      <p:cBhvr override="childStyle">
                                        <p:cTn id="88" dur="250" autoRev="1" fill="remove"/>
                                        <p:tgtEl>
                                          <p:spTgt spid="2">
                                            <p:txEl>
                                              <p:pRg st="11" end="11"/>
                                            </p:txEl>
                                          </p:spTgt>
                                        </p:tgtEl>
                                        <p:attrNameLst>
                                          <p:attrName>style.color</p:attrName>
                                        </p:attrNameLst>
                                      </p:cBhvr>
                                      <p:to>
                                        <a:schemeClr val="bg1"/>
                                      </p:to>
                                    </p:animClr>
                                    <p:animClr clrSpc="rgb" dir="cw">
                                      <p:cBhvr>
                                        <p:cTn id="89" dur="250" autoRev="1" fill="remove"/>
                                        <p:tgtEl>
                                          <p:spTgt spid="2">
                                            <p:txEl>
                                              <p:pRg st="11" end="11"/>
                                            </p:txEl>
                                          </p:spTgt>
                                        </p:tgtEl>
                                        <p:attrNameLst>
                                          <p:attrName>fillcolor</p:attrName>
                                        </p:attrNameLst>
                                      </p:cBhvr>
                                      <p:to>
                                        <a:schemeClr val="bg1"/>
                                      </p:to>
                                    </p:animClr>
                                    <p:set>
                                      <p:cBhvr>
                                        <p:cTn id="90" dur="250" autoRev="1" fill="remove"/>
                                        <p:tgtEl>
                                          <p:spTgt spid="2">
                                            <p:txEl>
                                              <p:pRg st="11" end="11"/>
                                            </p:txEl>
                                          </p:spTgt>
                                        </p:tgtEl>
                                        <p:attrNameLst>
                                          <p:attrName>fill.type</p:attrName>
                                        </p:attrNameLst>
                                      </p:cBhvr>
                                      <p:to>
                                        <p:strVal val="solid"/>
                                      </p:to>
                                    </p:set>
                                    <p:set>
                                      <p:cBhvr>
                                        <p:cTn id="91" dur="250" autoRev="1" fill="remove"/>
                                        <p:tgtEl>
                                          <p:spTgt spid="2">
                                            <p:txEl>
                                              <p:pRg st="11" end="11"/>
                                            </p:txEl>
                                          </p:spTgt>
                                        </p:tgtEl>
                                        <p:attrNameLst>
                                          <p:attrName>fill.on</p:attrName>
                                        </p:attrNameLst>
                                      </p:cBhvr>
                                      <p:to>
                                        <p:strVal val="true"/>
                                      </p:to>
                                    </p:set>
                                  </p:childTnLst>
                                </p:cTn>
                              </p:par>
                            </p:childTnLst>
                          </p:cTn>
                        </p:par>
                      </p:childTnLst>
                    </p:cTn>
                  </p:par>
                  <p:par>
                    <p:cTn id="92" fill="hold">
                      <p:stCondLst>
                        <p:cond delay="indefinite"/>
                      </p:stCondLst>
                      <p:childTnLst>
                        <p:par>
                          <p:cTn id="93" fill="hold">
                            <p:stCondLst>
                              <p:cond delay="0"/>
                            </p:stCondLst>
                            <p:childTnLst>
                              <p:par>
                                <p:cTn id="94" presetID="27" presetClass="emph" presetSubtype="0" fill="remove" grpId="0" nodeType="clickEffect">
                                  <p:stCondLst>
                                    <p:cond delay="0"/>
                                  </p:stCondLst>
                                  <p:childTnLst>
                                    <p:animClr clrSpc="rgb" dir="cw">
                                      <p:cBhvr override="childStyle">
                                        <p:cTn id="95" dur="250" autoRev="1" fill="remove"/>
                                        <p:tgtEl>
                                          <p:spTgt spid="2">
                                            <p:txEl>
                                              <p:pRg st="12" end="12"/>
                                            </p:txEl>
                                          </p:spTgt>
                                        </p:tgtEl>
                                        <p:attrNameLst>
                                          <p:attrName>style.color</p:attrName>
                                        </p:attrNameLst>
                                      </p:cBhvr>
                                      <p:to>
                                        <a:schemeClr val="bg1"/>
                                      </p:to>
                                    </p:animClr>
                                    <p:animClr clrSpc="rgb" dir="cw">
                                      <p:cBhvr>
                                        <p:cTn id="96" dur="250" autoRev="1" fill="remove"/>
                                        <p:tgtEl>
                                          <p:spTgt spid="2">
                                            <p:txEl>
                                              <p:pRg st="12" end="12"/>
                                            </p:txEl>
                                          </p:spTgt>
                                        </p:tgtEl>
                                        <p:attrNameLst>
                                          <p:attrName>fillcolor</p:attrName>
                                        </p:attrNameLst>
                                      </p:cBhvr>
                                      <p:to>
                                        <a:schemeClr val="bg1"/>
                                      </p:to>
                                    </p:animClr>
                                    <p:set>
                                      <p:cBhvr>
                                        <p:cTn id="97" dur="250" autoRev="1" fill="remove"/>
                                        <p:tgtEl>
                                          <p:spTgt spid="2">
                                            <p:txEl>
                                              <p:pRg st="12" end="12"/>
                                            </p:txEl>
                                          </p:spTgt>
                                        </p:tgtEl>
                                        <p:attrNameLst>
                                          <p:attrName>fill.type</p:attrName>
                                        </p:attrNameLst>
                                      </p:cBhvr>
                                      <p:to>
                                        <p:strVal val="solid"/>
                                      </p:to>
                                    </p:set>
                                    <p:set>
                                      <p:cBhvr>
                                        <p:cTn id="98" dur="250" autoRev="1" fill="remove"/>
                                        <p:tgtEl>
                                          <p:spTgt spid="2">
                                            <p:txEl>
                                              <p:pRg st="12" end="12"/>
                                            </p:txEl>
                                          </p:spTgt>
                                        </p:tgtEl>
                                        <p:attrNameLst>
                                          <p:attrName>fill.on</p:attrName>
                                        </p:attrNameLst>
                                      </p:cBhvr>
                                      <p:to>
                                        <p:strVal val="true"/>
                                      </p:to>
                                    </p:set>
                                  </p:childTnLst>
                                </p:cTn>
                              </p:par>
                            </p:childTnLst>
                          </p:cTn>
                        </p:par>
                      </p:childTnLst>
                    </p:cTn>
                  </p:par>
                  <p:par>
                    <p:cTn id="99" fill="hold">
                      <p:stCondLst>
                        <p:cond delay="indefinite"/>
                      </p:stCondLst>
                      <p:childTnLst>
                        <p:par>
                          <p:cTn id="100" fill="hold">
                            <p:stCondLst>
                              <p:cond delay="0"/>
                            </p:stCondLst>
                            <p:childTnLst>
                              <p:par>
                                <p:cTn id="101" presetID="27" presetClass="emph" presetSubtype="0" fill="remove" grpId="0" nodeType="clickEffect">
                                  <p:stCondLst>
                                    <p:cond delay="0"/>
                                  </p:stCondLst>
                                  <p:childTnLst>
                                    <p:animClr clrSpc="rgb" dir="cw">
                                      <p:cBhvr override="childStyle">
                                        <p:cTn id="102" dur="250" autoRev="1" fill="remove"/>
                                        <p:tgtEl>
                                          <p:spTgt spid="2">
                                            <p:txEl>
                                              <p:pRg st="13" end="13"/>
                                            </p:txEl>
                                          </p:spTgt>
                                        </p:tgtEl>
                                        <p:attrNameLst>
                                          <p:attrName>style.color</p:attrName>
                                        </p:attrNameLst>
                                      </p:cBhvr>
                                      <p:to>
                                        <a:schemeClr val="bg1"/>
                                      </p:to>
                                    </p:animClr>
                                    <p:animClr clrSpc="rgb" dir="cw">
                                      <p:cBhvr>
                                        <p:cTn id="103" dur="250" autoRev="1" fill="remove"/>
                                        <p:tgtEl>
                                          <p:spTgt spid="2">
                                            <p:txEl>
                                              <p:pRg st="13" end="13"/>
                                            </p:txEl>
                                          </p:spTgt>
                                        </p:tgtEl>
                                        <p:attrNameLst>
                                          <p:attrName>fillcolor</p:attrName>
                                        </p:attrNameLst>
                                      </p:cBhvr>
                                      <p:to>
                                        <a:schemeClr val="bg1"/>
                                      </p:to>
                                    </p:animClr>
                                    <p:set>
                                      <p:cBhvr>
                                        <p:cTn id="104" dur="250" autoRev="1" fill="remove"/>
                                        <p:tgtEl>
                                          <p:spTgt spid="2">
                                            <p:txEl>
                                              <p:pRg st="13" end="13"/>
                                            </p:txEl>
                                          </p:spTgt>
                                        </p:tgtEl>
                                        <p:attrNameLst>
                                          <p:attrName>fill.type</p:attrName>
                                        </p:attrNameLst>
                                      </p:cBhvr>
                                      <p:to>
                                        <p:strVal val="solid"/>
                                      </p:to>
                                    </p:set>
                                    <p:set>
                                      <p:cBhvr>
                                        <p:cTn id="105" dur="250" autoRev="1" fill="remove"/>
                                        <p:tgtEl>
                                          <p:spTgt spid="2">
                                            <p:txEl>
                                              <p:pRg st="13" end="13"/>
                                            </p:txEl>
                                          </p:spTgt>
                                        </p:tgtEl>
                                        <p:attrNameLst>
                                          <p:attrName>fill.on</p:attrName>
                                        </p:attrNameLst>
                                      </p:cBhvr>
                                      <p:to>
                                        <p:strVal val="true"/>
                                      </p:to>
                                    </p:set>
                                  </p:childTnLst>
                                </p:cTn>
                              </p:par>
                            </p:childTnLst>
                          </p:cTn>
                        </p:par>
                      </p:childTnLst>
                    </p:cTn>
                  </p:par>
                  <p:par>
                    <p:cTn id="106" fill="hold">
                      <p:stCondLst>
                        <p:cond delay="indefinite"/>
                      </p:stCondLst>
                      <p:childTnLst>
                        <p:par>
                          <p:cTn id="107" fill="hold">
                            <p:stCondLst>
                              <p:cond delay="0"/>
                            </p:stCondLst>
                            <p:childTnLst>
                              <p:par>
                                <p:cTn id="108" presetID="27" presetClass="emph" presetSubtype="0" fill="remove" grpId="0" nodeType="clickEffect">
                                  <p:stCondLst>
                                    <p:cond delay="0"/>
                                  </p:stCondLst>
                                  <p:childTnLst>
                                    <p:animClr clrSpc="rgb" dir="cw">
                                      <p:cBhvr override="childStyle">
                                        <p:cTn id="109" dur="250" autoRev="1" fill="remove"/>
                                        <p:tgtEl>
                                          <p:spTgt spid="4">
                                            <p:txEl>
                                              <p:pRg st="0" end="0"/>
                                            </p:txEl>
                                          </p:spTgt>
                                        </p:tgtEl>
                                        <p:attrNameLst>
                                          <p:attrName>style.color</p:attrName>
                                        </p:attrNameLst>
                                      </p:cBhvr>
                                      <p:to>
                                        <a:schemeClr val="bg1"/>
                                      </p:to>
                                    </p:animClr>
                                    <p:animClr clrSpc="rgb" dir="cw">
                                      <p:cBhvr>
                                        <p:cTn id="110" dur="250" autoRev="1" fill="remove"/>
                                        <p:tgtEl>
                                          <p:spTgt spid="4">
                                            <p:txEl>
                                              <p:pRg st="0" end="0"/>
                                            </p:txEl>
                                          </p:spTgt>
                                        </p:tgtEl>
                                        <p:attrNameLst>
                                          <p:attrName>fillcolor</p:attrName>
                                        </p:attrNameLst>
                                      </p:cBhvr>
                                      <p:to>
                                        <a:schemeClr val="bg1"/>
                                      </p:to>
                                    </p:animClr>
                                    <p:set>
                                      <p:cBhvr>
                                        <p:cTn id="111" dur="250" autoRev="1" fill="remove"/>
                                        <p:tgtEl>
                                          <p:spTgt spid="4">
                                            <p:txEl>
                                              <p:pRg st="0" end="0"/>
                                            </p:txEl>
                                          </p:spTgt>
                                        </p:tgtEl>
                                        <p:attrNameLst>
                                          <p:attrName>fill.type</p:attrName>
                                        </p:attrNameLst>
                                      </p:cBhvr>
                                      <p:to>
                                        <p:strVal val="solid"/>
                                      </p:to>
                                    </p:set>
                                    <p:set>
                                      <p:cBhvr>
                                        <p:cTn id="112" dur="250" autoRev="1" fill="remove"/>
                                        <p:tgtEl>
                                          <p:spTgt spid="4">
                                            <p:txEl>
                                              <p:pRg st="0" end="0"/>
                                            </p:txEl>
                                          </p:spTgt>
                                        </p:tgtEl>
                                        <p:attrNameLst>
                                          <p:attrName>fill.on</p:attrName>
                                        </p:attrNameLst>
                                      </p:cBhvr>
                                      <p:to>
                                        <p:strVal val="true"/>
                                      </p:to>
                                    </p:set>
                                  </p:childTnLst>
                                </p:cTn>
                              </p:par>
                            </p:childTnLst>
                          </p:cTn>
                        </p:par>
                      </p:childTnLst>
                    </p:cTn>
                  </p:par>
                  <p:par>
                    <p:cTn id="113" fill="hold">
                      <p:stCondLst>
                        <p:cond delay="indefinite"/>
                      </p:stCondLst>
                      <p:childTnLst>
                        <p:par>
                          <p:cTn id="114" fill="hold">
                            <p:stCondLst>
                              <p:cond delay="0"/>
                            </p:stCondLst>
                            <p:childTnLst>
                              <p:par>
                                <p:cTn id="115" presetID="27" presetClass="emph" presetSubtype="0" fill="remove" grpId="0" nodeType="clickEffect">
                                  <p:stCondLst>
                                    <p:cond delay="0"/>
                                  </p:stCondLst>
                                  <p:childTnLst>
                                    <p:animClr clrSpc="rgb" dir="cw">
                                      <p:cBhvr override="childStyle">
                                        <p:cTn id="116" dur="250" autoRev="1" fill="remove"/>
                                        <p:tgtEl>
                                          <p:spTgt spid="4">
                                            <p:txEl>
                                              <p:pRg st="1" end="1"/>
                                            </p:txEl>
                                          </p:spTgt>
                                        </p:tgtEl>
                                        <p:attrNameLst>
                                          <p:attrName>style.color</p:attrName>
                                        </p:attrNameLst>
                                      </p:cBhvr>
                                      <p:to>
                                        <a:schemeClr val="bg1"/>
                                      </p:to>
                                    </p:animClr>
                                    <p:animClr clrSpc="rgb" dir="cw">
                                      <p:cBhvr>
                                        <p:cTn id="117" dur="250" autoRev="1" fill="remove"/>
                                        <p:tgtEl>
                                          <p:spTgt spid="4">
                                            <p:txEl>
                                              <p:pRg st="1" end="1"/>
                                            </p:txEl>
                                          </p:spTgt>
                                        </p:tgtEl>
                                        <p:attrNameLst>
                                          <p:attrName>fillcolor</p:attrName>
                                        </p:attrNameLst>
                                      </p:cBhvr>
                                      <p:to>
                                        <a:schemeClr val="bg1"/>
                                      </p:to>
                                    </p:animClr>
                                    <p:set>
                                      <p:cBhvr>
                                        <p:cTn id="118" dur="250" autoRev="1" fill="remove"/>
                                        <p:tgtEl>
                                          <p:spTgt spid="4">
                                            <p:txEl>
                                              <p:pRg st="1" end="1"/>
                                            </p:txEl>
                                          </p:spTgt>
                                        </p:tgtEl>
                                        <p:attrNameLst>
                                          <p:attrName>fill.type</p:attrName>
                                        </p:attrNameLst>
                                      </p:cBhvr>
                                      <p:to>
                                        <p:strVal val="solid"/>
                                      </p:to>
                                    </p:set>
                                    <p:set>
                                      <p:cBhvr>
                                        <p:cTn id="119" dur="250" autoRev="1" fill="remove"/>
                                        <p:tgtEl>
                                          <p:spTgt spid="4">
                                            <p:txEl>
                                              <p:pRg st="1" end="1"/>
                                            </p:txEl>
                                          </p:spTgt>
                                        </p:tgtEl>
                                        <p:attrNameLst>
                                          <p:attrName>fill.on</p:attrName>
                                        </p:attrNameLst>
                                      </p:cBhvr>
                                      <p:to>
                                        <p:strVal val="true"/>
                                      </p:to>
                                    </p:set>
                                  </p:childTnLst>
                                </p:cTn>
                              </p:par>
                            </p:childTnLst>
                          </p:cTn>
                        </p:par>
                      </p:childTnLst>
                    </p:cTn>
                  </p:par>
                  <p:par>
                    <p:cTn id="120" fill="hold">
                      <p:stCondLst>
                        <p:cond delay="indefinite"/>
                      </p:stCondLst>
                      <p:childTnLst>
                        <p:par>
                          <p:cTn id="121" fill="hold">
                            <p:stCondLst>
                              <p:cond delay="0"/>
                            </p:stCondLst>
                            <p:childTnLst>
                              <p:par>
                                <p:cTn id="122" presetID="27" presetClass="emph" presetSubtype="0" fill="remove" grpId="0" nodeType="clickEffect">
                                  <p:stCondLst>
                                    <p:cond delay="0"/>
                                  </p:stCondLst>
                                  <p:childTnLst>
                                    <p:animClr clrSpc="rgb" dir="cw">
                                      <p:cBhvr override="childStyle">
                                        <p:cTn id="123" dur="250" autoRev="1" fill="remove"/>
                                        <p:tgtEl>
                                          <p:spTgt spid="4">
                                            <p:txEl>
                                              <p:pRg st="2" end="2"/>
                                            </p:txEl>
                                          </p:spTgt>
                                        </p:tgtEl>
                                        <p:attrNameLst>
                                          <p:attrName>style.color</p:attrName>
                                        </p:attrNameLst>
                                      </p:cBhvr>
                                      <p:to>
                                        <a:schemeClr val="bg1"/>
                                      </p:to>
                                    </p:animClr>
                                    <p:animClr clrSpc="rgb" dir="cw">
                                      <p:cBhvr>
                                        <p:cTn id="124" dur="250" autoRev="1" fill="remove"/>
                                        <p:tgtEl>
                                          <p:spTgt spid="4">
                                            <p:txEl>
                                              <p:pRg st="2" end="2"/>
                                            </p:txEl>
                                          </p:spTgt>
                                        </p:tgtEl>
                                        <p:attrNameLst>
                                          <p:attrName>fillcolor</p:attrName>
                                        </p:attrNameLst>
                                      </p:cBhvr>
                                      <p:to>
                                        <a:schemeClr val="bg1"/>
                                      </p:to>
                                    </p:animClr>
                                    <p:set>
                                      <p:cBhvr>
                                        <p:cTn id="125" dur="250" autoRev="1" fill="remove"/>
                                        <p:tgtEl>
                                          <p:spTgt spid="4">
                                            <p:txEl>
                                              <p:pRg st="2" end="2"/>
                                            </p:txEl>
                                          </p:spTgt>
                                        </p:tgtEl>
                                        <p:attrNameLst>
                                          <p:attrName>fill.type</p:attrName>
                                        </p:attrNameLst>
                                      </p:cBhvr>
                                      <p:to>
                                        <p:strVal val="solid"/>
                                      </p:to>
                                    </p:set>
                                    <p:set>
                                      <p:cBhvr>
                                        <p:cTn id="126" dur="250" autoRev="1" fill="remove"/>
                                        <p:tgtEl>
                                          <p:spTgt spid="4">
                                            <p:txEl>
                                              <p:pRg st="2" end="2"/>
                                            </p:txEl>
                                          </p:spTgt>
                                        </p:tgtEl>
                                        <p:attrNameLst>
                                          <p:attrName>fill.on</p:attrName>
                                        </p:attrNameLst>
                                      </p:cBhvr>
                                      <p:to>
                                        <p:strVal val="true"/>
                                      </p:to>
                                    </p:set>
                                  </p:childTnLst>
                                </p:cTn>
                              </p:par>
                            </p:childTnLst>
                          </p:cTn>
                        </p:par>
                      </p:childTnLst>
                    </p:cTn>
                  </p:par>
                  <p:par>
                    <p:cTn id="127" fill="hold">
                      <p:stCondLst>
                        <p:cond delay="indefinite"/>
                      </p:stCondLst>
                      <p:childTnLst>
                        <p:par>
                          <p:cTn id="128" fill="hold">
                            <p:stCondLst>
                              <p:cond delay="0"/>
                            </p:stCondLst>
                            <p:childTnLst>
                              <p:par>
                                <p:cTn id="129" presetID="27" presetClass="emph" presetSubtype="0" fill="remove" grpId="0" nodeType="clickEffect">
                                  <p:stCondLst>
                                    <p:cond delay="0"/>
                                  </p:stCondLst>
                                  <p:childTnLst>
                                    <p:animClr clrSpc="rgb" dir="cw">
                                      <p:cBhvr override="childStyle">
                                        <p:cTn id="130" dur="250" autoRev="1" fill="remove"/>
                                        <p:tgtEl>
                                          <p:spTgt spid="4">
                                            <p:txEl>
                                              <p:pRg st="3" end="3"/>
                                            </p:txEl>
                                          </p:spTgt>
                                        </p:tgtEl>
                                        <p:attrNameLst>
                                          <p:attrName>style.color</p:attrName>
                                        </p:attrNameLst>
                                      </p:cBhvr>
                                      <p:to>
                                        <a:schemeClr val="bg1"/>
                                      </p:to>
                                    </p:animClr>
                                    <p:animClr clrSpc="rgb" dir="cw">
                                      <p:cBhvr>
                                        <p:cTn id="131" dur="250" autoRev="1" fill="remove"/>
                                        <p:tgtEl>
                                          <p:spTgt spid="4">
                                            <p:txEl>
                                              <p:pRg st="3" end="3"/>
                                            </p:txEl>
                                          </p:spTgt>
                                        </p:tgtEl>
                                        <p:attrNameLst>
                                          <p:attrName>fillcolor</p:attrName>
                                        </p:attrNameLst>
                                      </p:cBhvr>
                                      <p:to>
                                        <a:schemeClr val="bg1"/>
                                      </p:to>
                                    </p:animClr>
                                    <p:set>
                                      <p:cBhvr>
                                        <p:cTn id="132" dur="250" autoRev="1" fill="remove"/>
                                        <p:tgtEl>
                                          <p:spTgt spid="4">
                                            <p:txEl>
                                              <p:pRg st="3" end="3"/>
                                            </p:txEl>
                                          </p:spTgt>
                                        </p:tgtEl>
                                        <p:attrNameLst>
                                          <p:attrName>fill.type</p:attrName>
                                        </p:attrNameLst>
                                      </p:cBhvr>
                                      <p:to>
                                        <p:strVal val="solid"/>
                                      </p:to>
                                    </p:set>
                                    <p:set>
                                      <p:cBhvr>
                                        <p:cTn id="133" dur="250" autoRev="1" fill="remove"/>
                                        <p:tgtEl>
                                          <p:spTgt spid="4">
                                            <p:txEl>
                                              <p:pRg st="3" end="3"/>
                                            </p:txEl>
                                          </p:spTgt>
                                        </p:tgtEl>
                                        <p:attrNameLst>
                                          <p:attrName>fill.on</p:attrName>
                                        </p:attrNameLst>
                                      </p:cBhvr>
                                      <p:to>
                                        <p:strVal val="true"/>
                                      </p:to>
                                    </p:set>
                                  </p:childTnLst>
                                </p:cTn>
                              </p:par>
                            </p:childTnLst>
                          </p:cTn>
                        </p:par>
                      </p:childTnLst>
                    </p:cTn>
                  </p:par>
                  <p:par>
                    <p:cTn id="134" fill="hold">
                      <p:stCondLst>
                        <p:cond delay="indefinite"/>
                      </p:stCondLst>
                      <p:childTnLst>
                        <p:par>
                          <p:cTn id="135" fill="hold">
                            <p:stCondLst>
                              <p:cond delay="0"/>
                            </p:stCondLst>
                            <p:childTnLst>
                              <p:par>
                                <p:cTn id="136" presetID="27" presetClass="emph" presetSubtype="0" fill="remove" grpId="0" nodeType="clickEffect">
                                  <p:stCondLst>
                                    <p:cond delay="0"/>
                                  </p:stCondLst>
                                  <p:childTnLst>
                                    <p:animClr clrSpc="rgb" dir="cw">
                                      <p:cBhvr override="childStyle">
                                        <p:cTn id="137" dur="250" autoRev="1" fill="remove"/>
                                        <p:tgtEl>
                                          <p:spTgt spid="4">
                                            <p:txEl>
                                              <p:pRg st="4" end="4"/>
                                            </p:txEl>
                                          </p:spTgt>
                                        </p:tgtEl>
                                        <p:attrNameLst>
                                          <p:attrName>style.color</p:attrName>
                                        </p:attrNameLst>
                                      </p:cBhvr>
                                      <p:to>
                                        <a:schemeClr val="bg1"/>
                                      </p:to>
                                    </p:animClr>
                                    <p:animClr clrSpc="rgb" dir="cw">
                                      <p:cBhvr>
                                        <p:cTn id="138" dur="250" autoRev="1" fill="remove"/>
                                        <p:tgtEl>
                                          <p:spTgt spid="4">
                                            <p:txEl>
                                              <p:pRg st="4" end="4"/>
                                            </p:txEl>
                                          </p:spTgt>
                                        </p:tgtEl>
                                        <p:attrNameLst>
                                          <p:attrName>fillcolor</p:attrName>
                                        </p:attrNameLst>
                                      </p:cBhvr>
                                      <p:to>
                                        <a:schemeClr val="bg1"/>
                                      </p:to>
                                    </p:animClr>
                                    <p:set>
                                      <p:cBhvr>
                                        <p:cTn id="139" dur="250" autoRev="1" fill="remove"/>
                                        <p:tgtEl>
                                          <p:spTgt spid="4">
                                            <p:txEl>
                                              <p:pRg st="4" end="4"/>
                                            </p:txEl>
                                          </p:spTgt>
                                        </p:tgtEl>
                                        <p:attrNameLst>
                                          <p:attrName>fill.type</p:attrName>
                                        </p:attrNameLst>
                                      </p:cBhvr>
                                      <p:to>
                                        <p:strVal val="solid"/>
                                      </p:to>
                                    </p:set>
                                    <p:set>
                                      <p:cBhvr>
                                        <p:cTn id="140" dur="250" autoRev="1" fill="remove"/>
                                        <p:tgtEl>
                                          <p:spTgt spid="4">
                                            <p:txEl>
                                              <p:pRg st="4" end="4"/>
                                            </p:txEl>
                                          </p:spTgt>
                                        </p:tgtEl>
                                        <p:attrNameLst>
                                          <p:attrName>fill.on</p:attrName>
                                        </p:attrNameLst>
                                      </p:cBhvr>
                                      <p:to>
                                        <p:strVal val="true"/>
                                      </p:to>
                                    </p:set>
                                  </p:childTnLst>
                                </p:cTn>
                              </p:par>
                            </p:childTnLst>
                          </p:cTn>
                        </p:par>
                      </p:childTnLst>
                    </p:cTn>
                  </p:par>
                  <p:par>
                    <p:cTn id="141" fill="hold">
                      <p:stCondLst>
                        <p:cond delay="indefinite"/>
                      </p:stCondLst>
                      <p:childTnLst>
                        <p:par>
                          <p:cTn id="142" fill="hold">
                            <p:stCondLst>
                              <p:cond delay="0"/>
                            </p:stCondLst>
                            <p:childTnLst>
                              <p:par>
                                <p:cTn id="143" presetID="27" presetClass="emph" presetSubtype="0" fill="remove" grpId="0" nodeType="clickEffect">
                                  <p:stCondLst>
                                    <p:cond delay="0"/>
                                  </p:stCondLst>
                                  <p:childTnLst>
                                    <p:animClr clrSpc="rgb" dir="cw">
                                      <p:cBhvr override="childStyle">
                                        <p:cTn id="144" dur="250" autoRev="1" fill="remove"/>
                                        <p:tgtEl>
                                          <p:spTgt spid="4">
                                            <p:txEl>
                                              <p:pRg st="5" end="5"/>
                                            </p:txEl>
                                          </p:spTgt>
                                        </p:tgtEl>
                                        <p:attrNameLst>
                                          <p:attrName>style.color</p:attrName>
                                        </p:attrNameLst>
                                      </p:cBhvr>
                                      <p:to>
                                        <a:schemeClr val="bg1"/>
                                      </p:to>
                                    </p:animClr>
                                    <p:animClr clrSpc="rgb" dir="cw">
                                      <p:cBhvr>
                                        <p:cTn id="145" dur="250" autoRev="1" fill="remove"/>
                                        <p:tgtEl>
                                          <p:spTgt spid="4">
                                            <p:txEl>
                                              <p:pRg st="5" end="5"/>
                                            </p:txEl>
                                          </p:spTgt>
                                        </p:tgtEl>
                                        <p:attrNameLst>
                                          <p:attrName>fillcolor</p:attrName>
                                        </p:attrNameLst>
                                      </p:cBhvr>
                                      <p:to>
                                        <a:schemeClr val="bg1"/>
                                      </p:to>
                                    </p:animClr>
                                    <p:set>
                                      <p:cBhvr>
                                        <p:cTn id="146" dur="250" autoRev="1" fill="remove"/>
                                        <p:tgtEl>
                                          <p:spTgt spid="4">
                                            <p:txEl>
                                              <p:pRg st="5" end="5"/>
                                            </p:txEl>
                                          </p:spTgt>
                                        </p:tgtEl>
                                        <p:attrNameLst>
                                          <p:attrName>fill.type</p:attrName>
                                        </p:attrNameLst>
                                      </p:cBhvr>
                                      <p:to>
                                        <p:strVal val="solid"/>
                                      </p:to>
                                    </p:set>
                                    <p:set>
                                      <p:cBhvr>
                                        <p:cTn id="147" dur="250" autoRev="1" fill="remove"/>
                                        <p:tgtEl>
                                          <p:spTgt spid="4">
                                            <p:txEl>
                                              <p:pRg st="5" end="5"/>
                                            </p:txEl>
                                          </p:spTgt>
                                        </p:tgtEl>
                                        <p:attrNameLst>
                                          <p:attrName>fill.on</p:attrName>
                                        </p:attrNameLst>
                                      </p:cBhvr>
                                      <p:to>
                                        <p:strVal val="true"/>
                                      </p:to>
                                    </p:set>
                                  </p:childTnLst>
                                </p:cTn>
                              </p:par>
                            </p:childTnLst>
                          </p:cTn>
                        </p:par>
                      </p:childTnLst>
                    </p:cTn>
                  </p:par>
                  <p:par>
                    <p:cTn id="148" fill="hold">
                      <p:stCondLst>
                        <p:cond delay="indefinite"/>
                      </p:stCondLst>
                      <p:childTnLst>
                        <p:par>
                          <p:cTn id="149" fill="hold">
                            <p:stCondLst>
                              <p:cond delay="0"/>
                            </p:stCondLst>
                            <p:childTnLst>
                              <p:par>
                                <p:cTn id="150" presetID="27" presetClass="emph" presetSubtype="0" fill="remove" grpId="0" nodeType="clickEffect">
                                  <p:stCondLst>
                                    <p:cond delay="0"/>
                                  </p:stCondLst>
                                  <p:childTnLst>
                                    <p:animClr clrSpc="rgb" dir="cw">
                                      <p:cBhvr override="childStyle">
                                        <p:cTn id="151" dur="250" autoRev="1" fill="remove"/>
                                        <p:tgtEl>
                                          <p:spTgt spid="4">
                                            <p:txEl>
                                              <p:pRg st="6" end="6"/>
                                            </p:txEl>
                                          </p:spTgt>
                                        </p:tgtEl>
                                        <p:attrNameLst>
                                          <p:attrName>style.color</p:attrName>
                                        </p:attrNameLst>
                                      </p:cBhvr>
                                      <p:to>
                                        <a:schemeClr val="bg1"/>
                                      </p:to>
                                    </p:animClr>
                                    <p:animClr clrSpc="rgb" dir="cw">
                                      <p:cBhvr>
                                        <p:cTn id="152" dur="250" autoRev="1" fill="remove"/>
                                        <p:tgtEl>
                                          <p:spTgt spid="4">
                                            <p:txEl>
                                              <p:pRg st="6" end="6"/>
                                            </p:txEl>
                                          </p:spTgt>
                                        </p:tgtEl>
                                        <p:attrNameLst>
                                          <p:attrName>fillcolor</p:attrName>
                                        </p:attrNameLst>
                                      </p:cBhvr>
                                      <p:to>
                                        <a:schemeClr val="bg1"/>
                                      </p:to>
                                    </p:animClr>
                                    <p:set>
                                      <p:cBhvr>
                                        <p:cTn id="153" dur="250" autoRev="1" fill="remove"/>
                                        <p:tgtEl>
                                          <p:spTgt spid="4">
                                            <p:txEl>
                                              <p:pRg st="6" end="6"/>
                                            </p:txEl>
                                          </p:spTgt>
                                        </p:tgtEl>
                                        <p:attrNameLst>
                                          <p:attrName>fill.type</p:attrName>
                                        </p:attrNameLst>
                                      </p:cBhvr>
                                      <p:to>
                                        <p:strVal val="solid"/>
                                      </p:to>
                                    </p:set>
                                    <p:set>
                                      <p:cBhvr>
                                        <p:cTn id="154" dur="250" autoRev="1" fill="remove"/>
                                        <p:tgtEl>
                                          <p:spTgt spid="4">
                                            <p:txEl>
                                              <p:pRg st="6" end="6"/>
                                            </p:txEl>
                                          </p:spTgt>
                                        </p:tgtEl>
                                        <p:attrNameLst>
                                          <p:attrName>fill.on</p:attrName>
                                        </p:attrNameLst>
                                      </p:cBhvr>
                                      <p:to>
                                        <p:strVal val="true"/>
                                      </p:to>
                                    </p:set>
                                  </p:childTnLst>
                                </p:cTn>
                              </p:par>
                            </p:childTnLst>
                          </p:cTn>
                        </p:par>
                      </p:childTnLst>
                    </p:cTn>
                  </p:par>
                  <p:par>
                    <p:cTn id="155" fill="hold">
                      <p:stCondLst>
                        <p:cond delay="indefinite"/>
                      </p:stCondLst>
                      <p:childTnLst>
                        <p:par>
                          <p:cTn id="156" fill="hold">
                            <p:stCondLst>
                              <p:cond delay="0"/>
                            </p:stCondLst>
                            <p:childTnLst>
                              <p:par>
                                <p:cTn id="157" presetID="27" presetClass="emph" presetSubtype="0" fill="remove" grpId="0" nodeType="clickEffect">
                                  <p:stCondLst>
                                    <p:cond delay="0"/>
                                  </p:stCondLst>
                                  <p:childTnLst>
                                    <p:animClr clrSpc="rgb" dir="cw">
                                      <p:cBhvr override="childStyle">
                                        <p:cTn id="158" dur="250" autoRev="1" fill="remove"/>
                                        <p:tgtEl>
                                          <p:spTgt spid="4">
                                            <p:txEl>
                                              <p:pRg st="7" end="7"/>
                                            </p:txEl>
                                          </p:spTgt>
                                        </p:tgtEl>
                                        <p:attrNameLst>
                                          <p:attrName>style.color</p:attrName>
                                        </p:attrNameLst>
                                      </p:cBhvr>
                                      <p:to>
                                        <a:schemeClr val="bg1"/>
                                      </p:to>
                                    </p:animClr>
                                    <p:animClr clrSpc="rgb" dir="cw">
                                      <p:cBhvr>
                                        <p:cTn id="159" dur="250" autoRev="1" fill="remove"/>
                                        <p:tgtEl>
                                          <p:spTgt spid="4">
                                            <p:txEl>
                                              <p:pRg st="7" end="7"/>
                                            </p:txEl>
                                          </p:spTgt>
                                        </p:tgtEl>
                                        <p:attrNameLst>
                                          <p:attrName>fillcolor</p:attrName>
                                        </p:attrNameLst>
                                      </p:cBhvr>
                                      <p:to>
                                        <a:schemeClr val="bg1"/>
                                      </p:to>
                                    </p:animClr>
                                    <p:set>
                                      <p:cBhvr>
                                        <p:cTn id="160" dur="250" autoRev="1" fill="remove"/>
                                        <p:tgtEl>
                                          <p:spTgt spid="4">
                                            <p:txEl>
                                              <p:pRg st="7" end="7"/>
                                            </p:txEl>
                                          </p:spTgt>
                                        </p:tgtEl>
                                        <p:attrNameLst>
                                          <p:attrName>fill.type</p:attrName>
                                        </p:attrNameLst>
                                      </p:cBhvr>
                                      <p:to>
                                        <p:strVal val="solid"/>
                                      </p:to>
                                    </p:set>
                                    <p:set>
                                      <p:cBhvr>
                                        <p:cTn id="161" dur="250" autoRev="1" fill="remove"/>
                                        <p:tgtEl>
                                          <p:spTgt spid="4">
                                            <p:txEl>
                                              <p:pRg st="7" end="7"/>
                                            </p:txEl>
                                          </p:spTgt>
                                        </p:tgtEl>
                                        <p:attrNameLst>
                                          <p:attrName>fill.on</p:attrName>
                                        </p:attrNameLst>
                                      </p:cBhvr>
                                      <p:to>
                                        <p:strVal val="true"/>
                                      </p:to>
                                    </p:set>
                                  </p:childTnLst>
                                </p:cTn>
                              </p:par>
                            </p:childTnLst>
                          </p:cTn>
                        </p:par>
                      </p:childTnLst>
                    </p:cTn>
                  </p:par>
                  <p:par>
                    <p:cTn id="162" fill="hold">
                      <p:stCondLst>
                        <p:cond delay="indefinite"/>
                      </p:stCondLst>
                      <p:childTnLst>
                        <p:par>
                          <p:cTn id="163" fill="hold">
                            <p:stCondLst>
                              <p:cond delay="0"/>
                            </p:stCondLst>
                            <p:childTnLst>
                              <p:par>
                                <p:cTn id="164" presetID="27" presetClass="emph" presetSubtype="0" fill="remove" grpId="0" nodeType="clickEffect">
                                  <p:stCondLst>
                                    <p:cond delay="0"/>
                                  </p:stCondLst>
                                  <p:childTnLst>
                                    <p:animClr clrSpc="rgb" dir="cw">
                                      <p:cBhvr override="childStyle">
                                        <p:cTn id="165" dur="250" autoRev="1" fill="remove"/>
                                        <p:tgtEl>
                                          <p:spTgt spid="4">
                                            <p:txEl>
                                              <p:pRg st="8" end="8"/>
                                            </p:txEl>
                                          </p:spTgt>
                                        </p:tgtEl>
                                        <p:attrNameLst>
                                          <p:attrName>style.color</p:attrName>
                                        </p:attrNameLst>
                                      </p:cBhvr>
                                      <p:to>
                                        <a:schemeClr val="bg1"/>
                                      </p:to>
                                    </p:animClr>
                                    <p:animClr clrSpc="rgb" dir="cw">
                                      <p:cBhvr>
                                        <p:cTn id="166" dur="250" autoRev="1" fill="remove"/>
                                        <p:tgtEl>
                                          <p:spTgt spid="4">
                                            <p:txEl>
                                              <p:pRg st="8" end="8"/>
                                            </p:txEl>
                                          </p:spTgt>
                                        </p:tgtEl>
                                        <p:attrNameLst>
                                          <p:attrName>fillcolor</p:attrName>
                                        </p:attrNameLst>
                                      </p:cBhvr>
                                      <p:to>
                                        <a:schemeClr val="bg1"/>
                                      </p:to>
                                    </p:animClr>
                                    <p:set>
                                      <p:cBhvr>
                                        <p:cTn id="167" dur="250" autoRev="1" fill="remove"/>
                                        <p:tgtEl>
                                          <p:spTgt spid="4">
                                            <p:txEl>
                                              <p:pRg st="8" end="8"/>
                                            </p:txEl>
                                          </p:spTgt>
                                        </p:tgtEl>
                                        <p:attrNameLst>
                                          <p:attrName>fill.type</p:attrName>
                                        </p:attrNameLst>
                                      </p:cBhvr>
                                      <p:to>
                                        <p:strVal val="solid"/>
                                      </p:to>
                                    </p:set>
                                    <p:set>
                                      <p:cBhvr>
                                        <p:cTn id="168" dur="250" autoRev="1" fill="remove"/>
                                        <p:tgtEl>
                                          <p:spTgt spid="4">
                                            <p:txEl>
                                              <p:pRg st="8" end="8"/>
                                            </p:txEl>
                                          </p:spTgt>
                                        </p:tgtEl>
                                        <p:attrNameLst>
                                          <p:attrName>fill.on</p:attrName>
                                        </p:attrNameLst>
                                      </p:cBhvr>
                                      <p:to>
                                        <p:strVal val="true"/>
                                      </p:to>
                                    </p:set>
                                  </p:childTnLst>
                                </p:cTn>
                              </p:par>
                            </p:childTnLst>
                          </p:cTn>
                        </p:par>
                      </p:childTnLst>
                    </p:cTn>
                  </p:par>
                  <p:par>
                    <p:cTn id="169" fill="hold">
                      <p:stCondLst>
                        <p:cond delay="indefinite"/>
                      </p:stCondLst>
                      <p:childTnLst>
                        <p:par>
                          <p:cTn id="170" fill="hold">
                            <p:stCondLst>
                              <p:cond delay="0"/>
                            </p:stCondLst>
                            <p:childTnLst>
                              <p:par>
                                <p:cTn id="171" presetID="27" presetClass="emph" presetSubtype="0" fill="remove" grpId="0" nodeType="clickEffect">
                                  <p:stCondLst>
                                    <p:cond delay="0"/>
                                  </p:stCondLst>
                                  <p:childTnLst>
                                    <p:animClr clrSpc="rgb" dir="cw">
                                      <p:cBhvr override="childStyle">
                                        <p:cTn id="172" dur="250" autoRev="1" fill="remove"/>
                                        <p:tgtEl>
                                          <p:spTgt spid="4">
                                            <p:txEl>
                                              <p:pRg st="9" end="9"/>
                                            </p:txEl>
                                          </p:spTgt>
                                        </p:tgtEl>
                                        <p:attrNameLst>
                                          <p:attrName>style.color</p:attrName>
                                        </p:attrNameLst>
                                      </p:cBhvr>
                                      <p:to>
                                        <a:schemeClr val="bg1"/>
                                      </p:to>
                                    </p:animClr>
                                    <p:animClr clrSpc="rgb" dir="cw">
                                      <p:cBhvr>
                                        <p:cTn id="173" dur="250" autoRev="1" fill="remove"/>
                                        <p:tgtEl>
                                          <p:spTgt spid="4">
                                            <p:txEl>
                                              <p:pRg st="9" end="9"/>
                                            </p:txEl>
                                          </p:spTgt>
                                        </p:tgtEl>
                                        <p:attrNameLst>
                                          <p:attrName>fillcolor</p:attrName>
                                        </p:attrNameLst>
                                      </p:cBhvr>
                                      <p:to>
                                        <a:schemeClr val="bg1"/>
                                      </p:to>
                                    </p:animClr>
                                    <p:set>
                                      <p:cBhvr>
                                        <p:cTn id="174" dur="250" autoRev="1" fill="remove"/>
                                        <p:tgtEl>
                                          <p:spTgt spid="4">
                                            <p:txEl>
                                              <p:pRg st="9" end="9"/>
                                            </p:txEl>
                                          </p:spTgt>
                                        </p:tgtEl>
                                        <p:attrNameLst>
                                          <p:attrName>fill.type</p:attrName>
                                        </p:attrNameLst>
                                      </p:cBhvr>
                                      <p:to>
                                        <p:strVal val="solid"/>
                                      </p:to>
                                    </p:set>
                                    <p:set>
                                      <p:cBhvr>
                                        <p:cTn id="175" dur="250" autoRev="1" fill="remove"/>
                                        <p:tgtEl>
                                          <p:spTgt spid="4">
                                            <p:txEl>
                                              <p:pRg st="9" end="9"/>
                                            </p:txEl>
                                          </p:spTgt>
                                        </p:tgtEl>
                                        <p:attrNameLst>
                                          <p:attrName>fill.on</p:attrName>
                                        </p:attrNameLst>
                                      </p:cBhvr>
                                      <p:to>
                                        <p:strVal val="true"/>
                                      </p:to>
                                    </p:set>
                                  </p:childTnLst>
                                </p:cTn>
                              </p:par>
                            </p:childTnLst>
                          </p:cTn>
                        </p:par>
                      </p:childTnLst>
                    </p:cTn>
                  </p:par>
                  <p:par>
                    <p:cTn id="176" fill="hold">
                      <p:stCondLst>
                        <p:cond delay="indefinite"/>
                      </p:stCondLst>
                      <p:childTnLst>
                        <p:par>
                          <p:cTn id="177" fill="hold">
                            <p:stCondLst>
                              <p:cond delay="0"/>
                            </p:stCondLst>
                            <p:childTnLst>
                              <p:par>
                                <p:cTn id="178" presetID="27" presetClass="emph" presetSubtype="0" fill="remove" grpId="0" nodeType="clickEffect">
                                  <p:stCondLst>
                                    <p:cond delay="0"/>
                                  </p:stCondLst>
                                  <p:childTnLst>
                                    <p:animClr clrSpc="rgb" dir="cw">
                                      <p:cBhvr override="childStyle">
                                        <p:cTn id="179" dur="250" autoRev="1" fill="remove"/>
                                        <p:tgtEl>
                                          <p:spTgt spid="4">
                                            <p:txEl>
                                              <p:pRg st="10" end="10"/>
                                            </p:txEl>
                                          </p:spTgt>
                                        </p:tgtEl>
                                        <p:attrNameLst>
                                          <p:attrName>style.color</p:attrName>
                                        </p:attrNameLst>
                                      </p:cBhvr>
                                      <p:to>
                                        <a:schemeClr val="bg1"/>
                                      </p:to>
                                    </p:animClr>
                                    <p:animClr clrSpc="rgb" dir="cw">
                                      <p:cBhvr>
                                        <p:cTn id="180" dur="250" autoRev="1" fill="remove"/>
                                        <p:tgtEl>
                                          <p:spTgt spid="4">
                                            <p:txEl>
                                              <p:pRg st="10" end="10"/>
                                            </p:txEl>
                                          </p:spTgt>
                                        </p:tgtEl>
                                        <p:attrNameLst>
                                          <p:attrName>fillcolor</p:attrName>
                                        </p:attrNameLst>
                                      </p:cBhvr>
                                      <p:to>
                                        <a:schemeClr val="bg1"/>
                                      </p:to>
                                    </p:animClr>
                                    <p:set>
                                      <p:cBhvr>
                                        <p:cTn id="181" dur="250" autoRev="1" fill="remove"/>
                                        <p:tgtEl>
                                          <p:spTgt spid="4">
                                            <p:txEl>
                                              <p:pRg st="10" end="10"/>
                                            </p:txEl>
                                          </p:spTgt>
                                        </p:tgtEl>
                                        <p:attrNameLst>
                                          <p:attrName>fill.type</p:attrName>
                                        </p:attrNameLst>
                                      </p:cBhvr>
                                      <p:to>
                                        <p:strVal val="solid"/>
                                      </p:to>
                                    </p:set>
                                    <p:set>
                                      <p:cBhvr>
                                        <p:cTn id="182" dur="250" autoRev="1" fill="remove"/>
                                        <p:tgtEl>
                                          <p:spTgt spid="4">
                                            <p:txEl>
                                              <p:pRg st="10" end="10"/>
                                            </p:txEl>
                                          </p:spTgt>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 grpId="0" build="p"/>
      <p:bldP spid="4" grpId="0" build="p"/>
    </p:bld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09EA7EA7-74F5-4EE2-8E3D-1A10308259D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0" name="Straight Connector 9">
              <a:extLst>
                <a:ext uri="{FF2B5EF4-FFF2-40B4-BE49-F238E27FC236}">
                  <a16:creationId xmlns:a16="http://schemas.microsoft.com/office/drawing/2014/main" id="{A5CE79B5-7EE4-424D-AD14-5DEFB61B85C8}"/>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696C926F-F999-44BA-8D86-9EAB51D65010}"/>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2" name="Rectangle 23">
              <a:extLst>
                <a:ext uri="{FF2B5EF4-FFF2-40B4-BE49-F238E27FC236}">
                  <a16:creationId xmlns:a16="http://schemas.microsoft.com/office/drawing/2014/main" id="{248745E7-0AF0-48F9-8E58-2673FC5F4FD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3" name="Rectangle 25">
              <a:extLst>
                <a:ext uri="{FF2B5EF4-FFF2-40B4-BE49-F238E27FC236}">
                  <a16:creationId xmlns:a16="http://schemas.microsoft.com/office/drawing/2014/main" id="{9715E81A-D2E0-4431-9370-4E4A9ECA7F9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 name="Isosceles Triangle 13">
              <a:extLst>
                <a:ext uri="{FF2B5EF4-FFF2-40B4-BE49-F238E27FC236}">
                  <a16:creationId xmlns:a16="http://schemas.microsoft.com/office/drawing/2014/main" id="{CEDB37A9-282D-4DDB-85AD-B2090A82531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7">
              <a:extLst>
                <a:ext uri="{FF2B5EF4-FFF2-40B4-BE49-F238E27FC236}">
                  <a16:creationId xmlns:a16="http://schemas.microsoft.com/office/drawing/2014/main" id="{533D5933-7F91-4F5E-BC31-42FD0E2D8DE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Rectangle 28">
              <a:extLst>
                <a:ext uri="{FF2B5EF4-FFF2-40B4-BE49-F238E27FC236}">
                  <a16:creationId xmlns:a16="http://schemas.microsoft.com/office/drawing/2014/main" id="{37ADDF68-C9BE-46EA-83DE-2C07DD83960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9">
              <a:extLst>
                <a:ext uri="{FF2B5EF4-FFF2-40B4-BE49-F238E27FC236}">
                  <a16:creationId xmlns:a16="http://schemas.microsoft.com/office/drawing/2014/main" id="{10D67396-BABD-48A8-A892-CCB5095FA42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Isosceles Triangle 17">
              <a:extLst>
                <a:ext uri="{FF2B5EF4-FFF2-40B4-BE49-F238E27FC236}">
                  <a16:creationId xmlns:a16="http://schemas.microsoft.com/office/drawing/2014/main" id="{626DA82A-72C2-4DF6-9CF0-0D1F6B96B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Isosceles Triangle 18">
              <a:extLst>
                <a:ext uri="{FF2B5EF4-FFF2-40B4-BE49-F238E27FC236}">
                  <a16:creationId xmlns:a16="http://schemas.microsoft.com/office/drawing/2014/main" id="{8EE6DC63-4380-4BE0-A68A-8F01162BD1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cxnSp>
        <p:nvCxnSpPr>
          <p:cNvPr id="21" name="Straight Connector 20">
            <a:extLst>
              <a:ext uri="{FF2B5EF4-FFF2-40B4-BE49-F238E27FC236}">
                <a16:creationId xmlns:a16="http://schemas.microsoft.com/office/drawing/2014/main" id="{0B5F7E3B-C5F1-40E0-A491-558BAFBC112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241804" y="1460500"/>
            <a:ext cx="0" cy="3937000"/>
          </a:xfrm>
          <a:prstGeom prst="line">
            <a:avLst/>
          </a:prstGeom>
        </p:spPr>
        <p:style>
          <a:lnRef idx="1">
            <a:schemeClr val="accent1"/>
          </a:lnRef>
          <a:fillRef idx="0">
            <a:schemeClr val="accent1"/>
          </a:fillRef>
          <a:effectRef idx="0">
            <a:schemeClr val="accent1"/>
          </a:effectRef>
          <a:fontRef idx="minor">
            <a:schemeClr val="tx1"/>
          </a:fontRef>
        </p:style>
      </p:cxnSp>
      <p:sp>
        <p:nvSpPr>
          <p:cNvPr id="3" name="TextBox 2"/>
          <p:cNvSpPr txBox="1"/>
          <p:nvPr/>
        </p:nvSpPr>
        <p:spPr>
          <a:xfrm>
            <a:off x="643467" y="816638"/>
            <a:ext cx="3367359" cy="5224724"/>
          </a:xfrm>
          <a:prstGeom prst="rect">
            <a:avLst/>
          </a:prstGeom>
        </p:spPr>
        <p:txBody>
          <a:bodyPr vert="horz" lIns="91440" tIns="45720" rIns="91440" bIns="45720" rtlCol="0" anchor="ctr">
            <a:normAutofit/>
          </a:bodyPr>
          <a:lstStyle/>
          <a:p>
            <a:pPr>
              <a:spcBef>
                <a:spcPct val="0"/>
              </a:spcBef>
              <a:spcAft>
                <a:spcPts val="600"/>
              </a:spcAft>
            </a:pPr>
            <a:r>
              <a:rPr lang="en-US" sz="3600" b="1" dirty="0">
                <a:solidFill>
                  <a:schemeClr val="accent1"/>
                </a:solidFill>
                <a:effectLst>
                  <a:outerShdw blurRad="38100" dist="38100" dir="2700000" algn="tl">
                    <a:srgbClr val="000000">
                      <a:alpha val="43137"/>
                    </a:srgbClr>
                  </a:outerShdw>
                </a:effectLst>
                <a:latin typeface="+mj-lt"/>
                <a:ea typeface="+mj-ea"/>
                <a:cs typeface="+mj-cs"/>
              </a:rPr>
              <a:t>The United States of Psychiatric Rehabilitation </a:t>
            </a:r>
          </a:p>
          <a:p>
            <a:pPr>
              <a:spcBef>
                <a:spcPct val="0"/>
              </a:spcBef>
              <a:spcAft>
                <a:spcPts val="600"/>
              </a:spcAft>
            </a:pPr>
            <a:r>
              <a:rPr lang="en-US" sz="3600" b="1" dirty="0">
                <a:solidFill>
                  <a:schemeClr val="accent1"/>
                </a:solidFill>
                <a:effectLst>
                  <a:outerShdw blurRad="38100" dist="38100" dir="2700000" algn="tl">
                    <a:srgbClr val="000000">
                      <a:alpha val="43137"/>
                    </a:srgbClr>
                  </a:outerShdw>
                </a:effectLst>
                <a:latin typeface="+mj-lt"/>
                <a:ea typeface="+mj-ea"/>
                <a:cs typeface="+mj-cs"/>
              </a:rPr>
              <a:t>Association Definition</a:t>
            </a:r>
            <a:endParaRPr lang="en-US" sz="3600" dirty="0">
              <a:solidFill>
                <a:schemeClr val="accent1"/>
              </a:solidFill>
              <a:latin typeface="+mj-lt"/>
              <a:ea typeface="+mj-ea"/>
              <a:cs typeface="+mj-cs"/>
            </a:endParaRPr>
          </a:p>
        </p:txBody>
      </p:sp>
      <p:sp>
        <p:nvSpPr>
          <p:cNvPr id="2" name="Content Placeholder 1"/>
          <p:cNvSpPr>
            <a:spLocks noGrp="1"/>
          </p:cNvSpPr>
          <p:nvPr>
            <p:ph idx="4294967295"/>
          </p:nvPr>
        </p:nvSpPr>
        <p:spPr>
          <a:xfrm>
            <a:off x="4654295" y="816638"/>
            <a:ext cx="4619706" cy="5224724"/>
          </a:xfrm>
        </p:spPr>
        <p:txBody>
          <a:bodyPr vert="horz" lIns="91440" tIns="45720" rIns="91440" bIns="45720" rtlCol="0" anchor="ctr">
            <a:normAutofit/>
          </a:bodyPr>
          <a:lstStyle/>
          <a:p>
            <a:endParaRPr lang="en-US" dirty="0"/>
          </a:p>
          <a:p>
            <a:pPr marL="0" indent="0">
              <a:buNone/>
            </a:pPr>
            <a:r>
              <a:rPr lang="en-US" sz="2800" dirty="0">
                <a:solidFill>
                  <a:schemeClr val="accent3">
                    <a:lumMod val="75000"/>
                  </a:schemeClr>
                </a:solidFill>
              </a:rPr>
              <a:t>Psychiatric rehabilitation promotes recovery, full community integration and improved quality of life for persons who have been diagnosed with any mental health condition that seriously impairs their ability to lead meaningful lives. </a:t>
            </a: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340381530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7" presetClass="emph" presetSubtype="0" fill="remove" grpId="0" nodeType="clickEffect">
                                  <p:stCondLst>
                                    <p:cond delay="0"/>
                                  </p:stCondLst>
                                  <p:childTnLst>
                                    <p:animClr clrSpc="rgb" dir="cw">
                                      <p:cBhvr override="childStyle">
                                        <p:cTn id="6" dur="250" autoRev="1" fill="remove"/>
                                        <p:tgtEl>
                                          <p:spTgt spid="3"/>
                                        </p:tgtEl>
                                        <p:attrNameLst>
                                          <p:attrName>style.color</p:attrName>
                                        </p:attrNameLst>
                                      </p:cBhvr>
                                      <p:to>
                                        <a:schemeClr val="bg1"/>
                                      </p:to>
                                    </p:animClr>
                                    <p:animClr clrSpc="rgb" dir="cw">
                                      <p:cBhvr>
                                        <p:cTn id="7" dur="250" autoRev="1" fill="remove"/>
                                        <p:tgtEl>
                                          <p:spTgt spid="3"/>
                                        </p:tgtEl>
                                        <p:attrNameLst>
                                          <p:attrName>fillcolor</p:attrName>
                                        </p:attrNameLst>
                                      </p:cBhvr>
                                      <p:to>
                                        <a:schemeClr val="bg1"/>
                                      </p:to>
                                    </p:animClr>
                                    <p:set>
                                      <p:cBhvr>
                                        <p:cTn id="8" dur="250" autoRev="1" fill="remove"/>
                                        <p:tgtEl>
                                          <p:spTgt spid="3"/>
                                        </p:tgtEl>
                                        <p:attrNameLst>
                                          <p:attrName>fill.type</p:attrName>
                                        </p:attrNameLst>
                                      </p:cBhvr>
                                      <p:to>
                                        <p:strVal val="solid"/>
                                      </p:to>
                                    </p:set>
                                    <p:set>
                                      <p:cBhvr>
                                        <p:cTn id="9" dur="250" autoRev="1" fill="remove"/>
                                        <p:tgtEl>
                                          <p:spTgt spid="3"/>
                                        </p:tgtEl>
                                        <p:attrNameLst>
                                          <p:attrName>fill.on</p:attrName>
                                        </p:attrNameLst>
                                      </p:cBhvr>
                                      <p:to>
                                        <p:strVal val="true"/>
                                      </p:to>
                                    </p:set>
                                  </p:childTnLst>
                                </p:cTn>
                              </p:par>
                            </p:childTnLst>
                          </p:cTn>
                        </p:par>
                      </p:childTnLst>
                    </p:cTn>
                  </p:par>
                  <p:par>
                    <p:cTn id="10" fill="hold">
                      <p:stCondLst>
                        <p:cond delay="indefinite"/>
                      </p:stCondLst>
                      <p:childTnLst>
                        <p:par>
                          <p:cTn id="11" fill="hold">
                            <p:stCondLst>
                              <p:cond delay="0"/>
                            </p:stCondLst>
                            <p:childTnLst>
                              <p:par>
                                <p:cTn id="12" presetID="27" presetClass="emph" presetSubtype="0" fill="remove" grpId="0" nodeType="clickEffect">
                                  <p:stCondLst>
                                    <p:cond delay="0"/>
                                  </p:stCondLst>
                                  <p:childTnLst>
                                    <p:animClr clrSpc="rgb" dir="cw">
                                      <p:cBhvr override="childStyle">
                                        <p:cTn id="13" dur="250" autoRev="1" fill="remove"/>
                                        <p:tgtEl>
                                          <p:spTgt spid="2">
                                            <p:txEl>
                                              <p:pRg st="1" end="1"/>
                                            </p:txEl>
                                          </p:spTgt>
                                        </p:tgtEl>
                                        <p:attrNameLst>
                                          <p:attrName>style.color</p:attrName>
                                        </p:attrNameLst>
                                      </p:cBhvr>
                                      <p:to>
                                        <a:schemeClr val="bg1"/>
                                      </p:to>
                                    </p:animClr>
                                    <p:animClr clrSpc="rgb" dir="cw">
                                      <p:cBhvr>
                                        <p:cTn id="14" dur="250" autoRev="1" fill="remove"/>
                                        <p:tgtEl>
                                          <p:spTgt spid="2">
                                            <p:txEl>
                                              <p:pRg st="1" end="1"/>
                                            </p:txEl>
                                          </p:spTgt>
                                        </p:tgtEl>
                                        <p:attrNameLst>
                                          <p:attrName>fillcolor</p:attrName>
                                        </p:attrNameLst>
                                      </p:cBhvr>
                                      <p:to>
                                        <a:schemeClr val="bg1"/>
                                      </p:to>
                                    </p:animClr>
                                    <p:set>
                                      <p:cBhvr>
                                        <p:cTn id="15" dur="250" autoRev="1" fill="remove"/>
                                        <p:tgtEl>
                                          <p:spTgt spid="2">
                                            <p:txEl>
                                              <p:pRg st="1" end="1"/>
                                            </p:txEl>
                                          </p:spTgt>
                                        </p:tgtEl>
                                        <p:attrNameLst>
                                          <p:attrName>fill.type</p:attrName>
                                        </p:attrNameLst>
                                      </p:cBhvr>
                                      <p:to>
                                        <p:strVal val="solid"/>
                                      </p:to>
                                    </p:set>
                                    <p:set>
                                      <p:cBhvr>
                                        <p:cTn id="16" dur="250" autoRev="1" fill="remove"/>
                                        <p:tgtEl>
                                          <p:spTgt spid="2">
                                            <p:txEl>
                                              <p:pRg st="1" end="1"/>
                                            </p:txEl>
                                          </p:spTgt>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 grpId="0" build="p"/>
    </p:bld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09EA7EA7-74F5-4EE2-8E3D-1A10308259D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0" name="Straight Connector 9">
              <a:extLst>
                <a:ext uri="{FF2B5EF4-FFF2-40B4-BE49-F238E27FC236}">
                  <a16:creationId xmlns:a16="http://schemas.microsoft.com/office/drawing/2014/main" id="{A5CE79B5-7EE4-424D-AD14-5DEFB61B85C8}"/>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696C926F-F999-44BA-8D86-9EAB51D65010}"/>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2" name="Rectangle 23">
              <a:extLst>
                <a:ext uri="{FF2B5EF4-FFF2-40B4-BE49-F238E27FC236}">
                  <a16:creationId xmlns:a16="http://schemas.microsoft.com/office/drawing/2014/main" id="{248745E7-0AF0-48F9-8E58-2673FC5F4FD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3" name="Rectangle 25">
              <a:extLst>
                <a:ext uri="{FF2B5EF4-FFF2-40B4-BE49-F238E27FC236}">
                  <a16:creationId xmlns:a16="http://schemas.microsoft.com/office/drawing/2014/main" id="{9715E81A-D2E0-4431-9370-4E4A9ECA7F9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 name="Isosceles Triangle 13">
              <a:extLst>
                <a:ext uri="{FF2B5EF4-FFF2-40B4-BE49-F238E27FC236}">
                  <a16:creationId xmlns:a16="http://schemas.microsoft.com/office/drawing/2014/main" id="{CEDB37A9-282D-4DDB-85AD-B2090A82531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7">
              <a:extLst>
                <a:ext uri="{FF2B5EF4-FFF2-40B4-BE49-F238E27FC236}">
                  <a16:creationId xmlns:a16="http://schemas.microsoft.com/office/drawing/2014/main" id="{533D5933-7F91-4F5E-BC31-42FD0E2D8DE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Rectangle 28">
              <a:extLst>
                <a:ext uri="{FF2B5EF4-FFF2-40B4-BE49-F238E27FC236}">
                  <a16:creationId xmlns:a16="http://schemas.microsoft.com/office/drawing/2014/main" id="{37ADDF68-C9BE-46EA-83DE-2C07DD83960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9">
              <a:extLst>
                <a:ext uri="{FF2B5EF4-FFF2-40B4-BE49-F238E27FC236}">
                  <a16:creationId xmlns:a16="http://schemas.microsoft.com/office/drawing/2014/main" id="{10D67396-BABD-48A8-A892-CCB5095FA42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Isosceles Triangle 17">
              <a:extLst>
                <a:ext uri="{FF2B5EF4-FFF2-40B4-BE49-F238E27FC236}">
                  <a16:creationId xmlns:a16="http://schemas.microsoft.com/office/drawing/2014/main" id="{626DA82A-72C2-4DF6-9CF0-0D1F6B96B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Isosceles Triangle 18">
              <a:extLst>
                <a:ext uri="{FF2B5EF4-FFF2-40B4-BE49-F238E27FC236}">
                  <a16:creationId xmlns:a16="http://schemas.microsoft.com/office/drawing/2014/main" id="{8EE6DC63-4380-4BE0-A68A-8F01162BD1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cxnSp>
        <p:nvCxnSpPr>
          <p:cNvPr id="21" name="Straight Connector 20">
            <a:extLst>
              <a:ext uri="{FF2B5EF4-FFF2-40B4-BE49-F238E27FC236}">
                <a16:creationId xmlns:a16="http://schemas.microsoft.com/office/drawing/2014/main" id="{0B5F7E3B-C5F1-40E0-A491-558BAFBC112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241804" y="1460500"/>
            <a:ext cx="0" cy="3937000"/>
          </a:xfrm>
          <a:prstGeom prst="line">
            <a:avLst/>
          </a:prstGeom>
        </p:spPr>
        <p:style>
          <a:lnRef idx="1">
            <a:schemeClr val="accent1"/>
          </a:lnRef>
          <a:fillRef idx="0">
            <a:schemeClr val="accent1"/>
          </a:fillRef>
          <a:effectRef idx="0">
            <a:schemeClr val="accent1"/>
          </a:effectRef>
          <a:fontRef idx="minor">
            <a:schemeClr val="tx1"/>
          </a:fontRef>
        </p:style>
      </p:cxnSp>
      <p:sp>
        <p:nvSpPr>
          <p:cNvPr id="3" name="TextBox 2"/>
          <p:cNvSpPr txBox="1"/>
          <p:nvPr/>
        </p:nvSpPr>
        <p:spPr>
          <a:xfrm>
            <a:off x="643467" y="816638"/>
            <a:ext cx="3367359" cy="5224724"/>
          </a:xfrm>
          <a:prstGeom prst="rect">
            <a:avLst/>
          </a:prstGeom>
        </p:spPr>
        <p:txBody>
          <a:bodyPr vert="horz" lIns="91440" tIns="45720" rIns="91440" bIns="45720" rtlCol="0" anchor="ctr">
            <a:normAutofit/>
          </a:bodyPr>
          <a:lstStyle/>
          <a:p>
            <a:pPr>
              <a:spcBef>
                <a:spcPct val="0"/>
              </a:spcBef>
              <a:spcAft>
                <a:spcPts val="600"/>
              </a:spcAft>
            </a:pPr>
            <a:r>
              <a:rPr lang="en-US" sz="3600" b="1" dirty="0">
                <a:solidFill>
                  <a:schemeClr val="accent1"/>
                </a:solidFill>
                <a:effectLst>
                  <a:outerShdw blurRad="38100" dist="38100" dir="2700000" algn="tl">
                    <a:srgbClr val="000000">
                      <a:alpha val="43137"/>
                    </a:srgbClr>
                  </a:outerShdw>
                </a:effectLst>
                <a:latin typeface="+mj-lt"/>
                <a:ea typeface="+mj-ea"/>
                <a:cs typeface="+mj-cs"/>
              </a:rPr>
              <a:t>The United States of Psychiatric Rehabilitation </a:t>
            </a:r>
          </a:p>
          <a:p>
            <a:pPr>
              <a:spcBef>
                <a:spcPct val="0"/>
              </a:spcBef>
              <a:spcAft>
                <a:spcPts val="600"/>
              </a:spcAft>
            </a:pPr>
            <a:r>
              <a:rPr lang="en-US" sz="3600" b="1" dirty="0">
                <a:solidFill>
                  <a:schemeClr val="accent1"/>
                </a:solidFill>
                <a:effectLst>
                  <a:outerShdw blurRad="38100" dist="38100" dir="2700000" algn="tl">
                    <a:srgbClr val="000000">
                      <a:alpha val="43137"/>
                    </a:srgbClr>
                  </a:outerShdw>
                </a:effectLst>
                <a:latin typeface="+mj-lt"/>
                <a:ea typeface="+mj-ea"/>
                <a:cs typeface="+mj-cs"/>
              </a:rPr>
              <a:t> Association Definition</a:t>
            </a:r>
            <a:r>
              <a:rPr lang="en-US" sz="3600" dirty="0">
                <a:solidFill>
                  <a:schemeClr val="accent1"/>
                </a:solidFill>
                <a:latin typeface="+mj-lt"/>
                <a:ea typeface="+mj-ea"/>
                <a:cs typeface="+mj-cs"/>
              </a:rPr>
              <a:t> </a:t>
            </a:r>
            <a:r>
              <a:rPr lang="en-US" sz="3600" b="1" dirty="0">
                <a:solidFill>
                  <a:schemeClr val="accent1"/>
                </a:solidFill>
                <a:latin typeface="+mj-lt"/>
                <a:ea typeface="+mj-ea"/>
                <a:cs typeface="+mj-cs"/>
              </a:rPr>
              <a:t>cont.</a:t>
            </a:r>
          </a:p>
        </p:txBody>
      </p:sp>
      <p:sp>
        <p:nvSpPr>
          <p:cNvPr id="2" name="Content Placeholder 1"/>
          <p:cNvSpPr>
            <a:spLocks noGrp="1"/>
          </p:cNvSpPr>
          <p:nvPr>
            <p:ph idx="1"/>
          </p:nvPr>
        </p:nvSpPr>
        <p:spPr>
          <a:xfrm>
            <a:off x="4654295" y="816638"/>
            <a:ext cx="4619706" cy="5224724"/>
          </a:xfrm>
        </p:spPr>
        <p:txBody>
          <a:bodyPr vert="horz" lIns="91440" tIns="45720" rIns="91440" bIns="45720" rtlCol="0" anchor="ctr">
            <a:normAutofit/>
          </a:bodyPr>
          <a:lstStyle/>
          <a:p>
            <a:pPr marL="0" indent="0"/>
            <a:endParaRPr lang="en-US" dirty="0"/>
          </a:p>
          <a:p>
            <a:r>
              <a:rPr lang="en-US" sz="2000" dirty="0">
                <a:solidFill>
                  <a:schemeClr val="accent3">
                    <a:lumMod val="75000"/>
                  </a:schemeClr>
                </a:solidFill>
              </a:rPr>
              <a:t>Psychiatric rehabilitation services are </a:t>
            </a:r>
            <a:r>
              <a:rPr lang="en-US" sz="2000" b="1" dirty="0">
                <a:solidFill>
                  <a:schemeClr val="accent3">
                    <a:lumMod val="75000"/>
                  </a:schemeClr>
                </a:solidFill>
              </a:rPr>
              <a:t>collaborative, </a:t>
            </a:r>
          </a:p>
          <a:p>
            <a:r>
              <a:rPr lang="en-US" sz="2000" b="1" dirty="0">
                <a:solidFill>
                  <a:schemeClr val="accent3">
                    <a:lumMod val="75000"/>
                  </a:schemeClr>
                </a:solidFill>
              </a:rPr>
              <a:t>person directed and individualized</a:t>
            </a:r>
            <a:r>
              <a:rPr lang="en-US" sz="2000" dirty="0">
                <a:solidFill>
                  <a:schemeClr val="accent3">
                    <a:lumMod val="75000"/>
                  </a:schemeClr>
                </a:solidFill>
              </a:rPr>
              <a:t>. These services are an essential element of the health care and human services-spectrum, and </a:t>
            </a:r>
            <a:r>
              <a:rPr lang="en-US" sz="2000" b="1" dirty="0">
                <a:solidFill>
                  <a:schemeClr val="accent3">
                    <a:lumMod val="75000"/>
                  </a:schemeClr>
                </a:solidFill>
              </a:rPr>
              <a:t>must be evidence-based. </a:t>
            </a:r>
            <a:endParaRPr lang="en-US" sz="2000" dirty="0">
              <a:solidFill>
                <a:schemeClr val="accent3">
                  <a:lumMod val="75000"/>
                </a:schemeClr>
              </a:solidFill>
            </a:endParaRPr>
          </a:p>
          <a:p>
            <a:r>
              <a:rPr lang="en-US" sz="2000" dirty="0">
                <a:solidFill>
                  <a:schemeClr val="accent3">
                    <a:lumMod val="75000"/>
                  </a:schemeClr>
                </a:solidFill>
              </a:rPr>
              <a:t>They focus on helping individuals </a:t>
            </a:r>
            <a:r>
              <a:rPr lang="en-US" sz="2000" b="1" dirty="0">
                <a:solidFill>
                  <a:schemeClr val="accent3">
                    <a:lumMod val="75000"/>
                  </a:schemeClr>
                </a:solidFill>
              </a:rPr>
              <a:t>develop skills and access resources</a:t>
            </a:r>
            <a:r>
              <a:rPr lang="en-US" sz="2000" dirty="0">
                <a:solidFill>
                  <a:schemeClr val="accent3">
                    <a:lumMod val="75000"/>
                  </a:schemeClr>
                </a:solidFill>
              </a:rPr>
              <a:t> needed to increase their capacity to be successful and satisfied in the living, working, learning, and social environments of their choice.</a:t>
            </a:r>
          </a:p>
          <a:p>
            <a:endParaRPr lang="en-US" dirty="0"/>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195200278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allOver"/>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7" presetClass="emph" presetSubtype="0" fill="remove" grpId="0" nodeType="clickEffect">
                                  <p:stCondLst>
                                    <p:cond delay="0"/>
                                  </p:stCondLst>
                                  <p:childTnLst>
                                    <p:animClr clrSpc="rgb" dir="cw">
                                      <p:cBhvr override="childStyle">
                                        <p:cTn id="6" dur="250" autoRev="1" fill="remove"/>
                                        <p:tgtEl>
                                          <p:spTgt spid="3"/>
                                        </p:tgtEl>
                                        <p:attrNameLst>
                                          <p:attrName>style.color</p:attrName>
                                        </p:attrNameLst>
                                      </p:cBhvr>
                                      <p:to>
                                        <a:schemeClr val="bg1"/>
                                      </p:to>
                                    </p:animClr>
                                    <p:animClr clrSpc="rgb" dir="cw">
                                      <p:cBhvr>
                                        <p:cTn id="7" dur="250" autoRev="1" fill="remove"/>
                                        <p:tgtEl>
                                          <p:spTgt spid="3"/>
                                        </p:tgtEl>
                                        <p:attrNameLst>
                                          <p:attrName>fillcolor</p:attrName>
                                        </p:attrNameLst>
                                      </p:cBhvr>
                                      <p:to>
                                        <a:schemeClr val="bg1"/>
                                      </p:to>
                                    </p:animClr>
                                    <p:set>
                                      <p:cBhvr>
                                        <p:cTn id="8" dur="250" autoRev="1" fill="remove"/>
                                        <p:tgtEl>
                                          <p:spTgt spid="3"/>
                                        </p:tgtEl>
                                        <p:attrNameLst>
                                          <p:attrName>fill.type</p:attrName>
                                        </p:attrNameLst>
                                      </p:cBhvr>
                                      <p:to>
                                        <p:strVal val="solid"/>
                                      </p:to>
                                    </p:set>
                                    <p:set>
                                      <p:cBhvr>
                                        <p:cTn id="9" dur="250" autoRev="1" fill="remove"/>
                                        <p:tgtEl>
                                          <p:spTgt spid="3"/>
                                        </p:tgtEl>
                                        <p:attrNameLst>
                                          <p:attrName>fill.on</p:attrName>
                                        </p:attrNameLst>
                                      </p:cBhvr>
                                      <p:to>
                                        <p:strVal val="true"/>
                                      </p:to>
                                    </p:set>
                                  </p:childTnLst>
                                </p:cTn>
                              </p:par>
                            </p:childTnLst>
                          </p:cTn>
                        </p:par>
                      </p:childTnLst>
                    </p:cTn>
                  </p:par>
                  <p:par>
                    <p:cTn id="10" fill="hold">
                      <p:stCondLst>
                        <p:cond delay="indefinite"/>
                      </p:stCondLst>
                      <p:childTnLst>
                        <p:par>
                          <p:cTn id="11" fill="hold">
                            <p:stCondLst>
                              <p:cond delay="0"/>
                            </p:stCondLst>
                            <p:childTnLst>
                              <p:par>
                                <p:cTn id="12" presetID="27" presetClass="emph" presetSubtype="0" fill="remove" grpId="0" nodeType="clickEffect">
                                  <p:stCondLst>
                                    <p:cond delay="0"/>
                                  </p:stCondLst>
                                  <p:childTnLst>
                                    <p:animClr clrSpc="rgb" dir="cw">
                                      <p:cBhvr override="childStyle">
                                        <p:cTn id="13" dur="250" autoRev="1" fill="remove"/>
                                        <p:tgtEl>
                                          <p:spTgt spid="2">
                                            <p:txEl>
                                              <p:pRg st="1" end="1"/>
                                            </p:txEl>
                                          </p:spTgt>
                                        </p:tgtEl>
                                        <p:attrNameLst>
                                          <p:attrName>style.color</p:attrName>
                                        </p:attrNameLst>
                                      </p:cBhvr>
                                      <p:to>
                                        <a:schemeClr val="bg1"/>
                                      </p:to>
                                    </p:animClr>
                                    <p:animClr clrSpc="rgb" dir="cw">
                                      <p:cBhvr>
                                        <p:cTn id="14" dur="250" autoRev="1" fill="remove"/>
                                        <p:tgtEl>
                                          <p:spTgt spid="2">
                                            <p:txEl>
                                              <p:pRg st="1" end="1"/>
                                            </p:txEl>
                                          </p:spTgt>
                                        </p:tgtEl>
                                        <p:attrNameLst>
                                          <p:attrName>fillcolor</p:attrName>
                                        </p:attrNameLst>
                                      </p:cBhvr>
                                      <p:to>
                                        <a:schemeClr val="bg1"/>
                                      </p:to>
                                    </p:animClr>
                                    <p:set>
                                      <p:cBhvr>
                                        <p:cTn id="15" dur="250" autoRev="1" fill="remove"/>
                                        <p:tgtEl>
                                          <p:spTgt spid="2">
                                            <p:txEl>
                                              <p:pRg st="1" end="1"/>
                                            </p:txEl>
                                          </p:spTgt>
                                        </p:tgtEl>
                                        <p:attrNameLst>
                                          <p:attrName>fill.type</p:attrName>
                                        </p:attrNameLst>
                                      </p:cBhvr>
                                      <p:to>
                                        <p:strVal val="solid"/>
                                      </p:to>
                                    </p:set>
                                    <p:set>
                                      <p:cBhvr>
                                        <p:cTn id="16" dur="250" autoRev="1" fill="remove"/>
                                        <p:tgtEl>
                                          <p:spTgt spid="2">
                                            <p:txEl>
                                              <p:pRg st="1" end="1"/>
                                            </p:txEl>
                                          </p:spTgt>
                                        </p:tgtEl>
                                        <p:attrNameLst>
                                          <p:attrName>fill.on</p:attrName>
                                        </p:attrNameLst>
                                      </p:cBhvr>
                                      <p:to>
                                        <p:strVal val="true"/>
                                      </p:to>
                                    </p:set>
                                  </p:childTnLst>
                                </p:cTn>
                              </p:par>
                            </p:childTnLst>
                          </p:cTn>
                        </p:par>
                      </p:childTnLst>
                    </p:cTn>
                  </p:par>
                  <p:par>
                    <p:cTn id="17" fill="hold">
                      <p:stCondLst>
                        <p:cond delay="indefinite"/>
                      </p:stCondLst>
                      <p:childTnLst>
                        <p:par>
                          <p:cTn id="18" fill="hold">
                            <p:stCondLst>
                              <p:cond delay="0"/>
                            </p:stCondLst>
                            <p:childTnLst>
                              <p:par>
                                <p:cTn id="19" presetID="27" presetClass="emph" presetSubtype="0" fill="remove" grpId="0" nodeType="clickEffect">
                                  <p:stCondLst>
                                    <p:cond delay="0"/>
                                  </p:stCondLst>
                                  <p:childTnLst>
                                    <p:animClr clrSpc="rgb" dir="cw">
                                      <p:cBhvr override="childStyle">
                                        <p:cTn id="20" dur="250" autoRev="1" fill="remove"/>
                                        <p:tgtEl>
                                          <p:spTgt spid="2">
                                            <p:txEl>
                                              <p:pRg st="2" end="2"/>
                                            </p:txEl>
                                          </p:spTgt>
                                        </p:tgtEl>
                                        <p:attrNameLst>
                                          <p:attrName>style.color</p:attrName>
                                        </p:attrNameLst>
                                      </p:cBhvr>
                                      <p:to>
                                        <a:schemeClr val="bg1"/>
                                      </p:to>
                                    </p:animClr>
                                    <p:animClr clrSpc="rgb" dir="cw">
                                      <p:cBhvr>
                                        <p:cTn id="21" dur="250" autoRev="1" fill="remove"/>
                                        <p:tgtEl>
                                          <p:spTgt spid="2">
                                            <p:txEl>
                                              <p:pRg st="2" end="2"/>
                                            </p:txEl>
                                          </p:spTgt>
                                        </p:tgtEl>
                                        <p:attrNameLst>
                                          <p:attrName>fillcolor</p:attrName>
                                        </p:attrNameLst>
                                      </p:cBhvr>
                                      <p:to>
                                        <a:schemeClr val="bg1"/>
                                      </p:to>
                                    </p:animClr>
                                    <p:set>
                                      <p:cBhvr>
                                        <p:cTn id="22" dur="250" autoRev="1" fill="remove"/>
                                        <p:tgtEl>
                                          <p:spTgt spid="2">
                                            <p:txEl>
                                              <p:pRg st="2" end="2"/>
                                            </p:txEl>
                                          </p:spTgt>
                                        </p:tgtEl>
                                        <p:attrNameLst>
                                          <p:attrName>fill.type</p:attrName>
                                        </p:attrNameLst>
                                      </p:cBhvr>
                                      <p:to>
                                        <p:strVal val="solid"/>
                                      </p:to>
                                    </p:set>
                                    <p:set>
                                      <p:cBhvr>
                                        <p:cTn id="23" dur="250" autoRev="1" fill="remove"/>
                                        <p:tgtEl>
                                          <p:spTgt spid="2">
                                            <p:txEl>
                                              <p:pRg st="2" end="2"/>
                                            </p:txEl>
                                          </p:spTgt>
                                        </p:tgtEl>
                                        <p:attrNameLst>
                                          <p:attrName>fill.on</p:attrName>
                                        </p:attrNameLst>
                                      </p:cBhvr>
                                      <p:to>
                                        <p:strVal val="true"/>
                                      </p:to>
                                    </p:set>
                                  </p:childTnLst>
                                </p:cTn>
                              </p:par>
                            </p:childTnLst>
                          </p:cTn>
                        </p:par>
                      </p:childTnLst>
                    </p:cTn>
                  </p:par>
                  <p:par>
                    <p:cTn id="24" fill="hold">
                      <p:stCondLst>
                        <p:cond delay="indefinite"/>
                      </p:stCondLst>
                      <p:childTnLst>
                        <p:par>
                          <p:cTn id="25" fill="hold">
                            <p:stCondLst>
                              <p:cond delay="0"/>
                            </p:stCondLst>
                            <p:childTnLst>
                              <p:par>
                                <p:cTn id="26" presetID="27" presetClass="emph" presetSubtype="0" fill="remove" grpId="0" nodeType="clickEffect">
                                  <p:stCondLst>
                                    <p:cond delay="0"/>
                                  </p:stCondLst>
                                  <p:childTnLst>
                                    <p:animClr clrSpc="rgb" dir="cw">
                                      <p:cBhvr override="childStyle">
                                        <p:cTn id="27" dur="250" autoRev="1" fill="remove"/>
                                        <p:tgtEl>
                                          <p:spTgt spid="2">
                                            <p:txEl>
                                              <p:pRg st="3" end="3"/>
                                            </p:txEl>
                                          </p:spTgt>
                                        </p:tgtEl>
                                        <p:attrNameLst>
                                          <p:attrName>style.color</p:attrName>
                                        </p:attrNameLst>
                                      </p:cBhvr>
                                      <p:to>
                                        <a:schemeClr val="bg1"/>
                                      </p:to>
                                    </p:animClr>
                                    <p:animClr clrSpc="rgb" dir="cw">
                                      <p:cBhvr>
                                        <p:cTn id="28" dur="250" autoRev="1" fill="remove"/>
                                        <p:tgtEl>
                                          <p:spTgt spid="2">
                                            <p:txEl>
                                              <p:pRg st="3" end="3"/>
                                            </p:txEl>
                                          </p:spTgt>
                                        </p:tgtEl>
                                        <p:attrNameLst>
                                          <p:attrName>fillcolor</p:attrName>
                                        </p:attrNameLst>
                                      </p:cBhvr>
                                      <p:to>
                                        <a:schemeClr val="bg1"/>
                                      </p:to>
                                    </p:animClr>
                                    <p:set>
                                      <p:cBhvr>
                                        <p:cTn id="29" dur="250" autoRev="1" fill="remove"/>
                                        <p:tgtEl>
                                          <p:spTgt spid="2">
                                            <p:txEl>
                                              <p:pRg st="3" end="3"/>
                                            </p:txEl>
                                          </p:spTgt>
                                        </p:tgtEl>
                                        <p:attrNameLst>
                                          <p:attrName>fill.type</p:attrName>
                                        </p:attrNameLst>
                                      </p:cBhvr>
                                      <p:to>
                                        <p:strVal val="solid"/>
                                      </p:to>
                                    </p:set>
                                    <p:set>
                                      <p:cBhvr>
                                        <p:cTn id="30" dur="250" autoRev="1" fill="remove"/>
                                        <p:tgtEl>
                                          <p:spTgt spid="2">
                                            <p:txEl>
                                              <p:pRg st="3" end="3"/>
                                            </p:txEl>
                                          </p:spTgt>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 grpId="0" build="p"/>
    </p:bld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10BE40E3-5550-4CDD-B4FD-387C33EBF15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2" name="Straight Connector 11">
              <a:extLst>
                <a:ext uri="{FF2B5EF4-FFF2-40B4-BE49-F238E27FC236}">
                  <a16:creationId xmlns:a16="http://schemas.microsoft.com/office/drawing/2014/main" id="{71A6B738-E50C-4653-B343-B9D6A5EA2771}"/>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498768D6-B28C-40A3-B381-39306F5816D5}"/>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4" name="Rectangle 23">
              <a:extLst>
                <a:ext uri="{FF2B5EF4-FFF2-40B4-BE49-F238E27FC236}">
                  <a16:creationId xmlns:a16="http://schemas.microsoft.com/office/drawing/2014/main" id="{B27C15B9-7795-4321-AB30-DF1DEF65C19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5">
              <a:extLst>
                <a:ext uri="{FF2B5EF4-FFF2-40B4-BE49-F238E27FC236}">
                  <a16:creationId xmlns:a16="http://schemas.microsoft.com/office/drawing/2014/main" id="{578EC957-1F3F-4C00-B023-C8725C2171C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Isosceles Triangle 15">
              <a:extLst>
                <a:ext uri="{FF2B5EF4-FFF2-40B4-BE49-F238E27FC236}">
                  <a16:creationId xmlns:a16="http://schemas.microsoft.com/office/drawing/2014/main" id="{3D642632-BBD5-46D6-A91D-9B2BF68219B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7">
              <a:extLst>
                <a:ext uri="{FF2B5EF4-FFF2-40B4-BE49-F238E27FC236}">
                  <a16:creationId xmlns:a16="http://schemas.microsoft.com/office/drawing/2014/main" id="{BF9D518D-AFF5-4DE2-AEE2-0EC15479A9A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8">
              <a:extLst>
                <a:ext uri="{FF2B5EF4-FFF2-40B4-BE49-F238E27FC236}">
                  <a16:creationId xmlns:a16="http://schemas.microsoft.com/office/drawing/2014/main" id="{14EF979B-B00D-460C-BD56-7EEAFB7E0F9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9">
              <a:extLst>
                <a:ext uri="{FF2B5EF4-FFF2-40B4-BE49-F238E27FC236}">
                  <a16:creationId xmlns:a16="http://schemas.microsoft.com/office/drawing/2014/main" id="{3E40F9A1-6B82-400F-9397-26D1D36F1F0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2EF7DDF1-FF86-4CA4-B08B-8939557EBDB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Isosceles Triangle 20">
              <a:extLst>
                <a:ext uri="{FF2B5EF4-FFF2-40B4-BE49-F238E27FC236}">
                  <a16:creationId xmlns:a16="http://schemas.microsoft.com/office/drawing/2014/main" id="{6D7C1F89-72B2-4FDC-B9E2-04F52D5C504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2" name="Content Placeholder 1"/>
          <p:cNvSpPr>
            <a:spLocks noGrp="1"/>
          </p:cNvSpPr>
          <p:nvPr>
            <p:ph idx="4294967295"/>
          </p:nvPr>
        </p:nvSpPr>
        <p:spPr>
          <a:xfrm>
            <a:off x="5445535" y="1309661"/>
            <a:ext cx="4064439" cy="4743504"/>
          </a:xfrm>
        </p:spPr>
        <p:txBody>
          <a:bodyPr vert="horz" lIns="91440" tIns="45720" rIns="91440" bIns="45720" rtlCol="0">
            <a:normAutofit/>
          </a:bodyPr>
          <a:lstStyle/>
          <a:p>
            <a:pPr marL="0" indent="0">
              <a:lnSpc>
                <a:spcPct val="90000"/>
              </a:lnSpc>
            </a:pPr>
            <a:r>
              <a:rPr lang="en-US" sz="2000" dirty="0"/>
              <a:t> </a:t>
            </a:r>
            <a:r>
              <a:rPr lang="en-US" sz="2000" dirty="0">
                <a:solidFill>
                  <a:schemeClr val="accent3">
                    <a:lumMod val="75000"/>
                  </a:schemeClr>
                </a:solidFill>
              </a:rPr>
              <a:t>Rehabilitation is </a:t>
            </a:r>
            <a:r>
              <a:rPr lang="en-US" sz="2000" b="1" dirty="0">
                <a:solidFill>
                  <a:schemeClr val="accent3">
                    <a:lumMod val="75000"/>
                  </a:schemeClr>
                </a:solidFill>
              </a:rPr>
              <a:t>much more than re-learning to do something. </a:t>
            </a:r>
            <a:r>
              <a:rPr lang="en-US" sz="2000" dirty="0">
                <a:solidFill>
                  <a:schemeClr val="accent3">
                    <a:lumMod val="75000"/>
                  </a:schemeClr>
                </a:solidFill>
              </a:rPr>
              <a:t>It also encompasses processes, </a:t>
            </a:r>
            <a:r>
              <a:rPr lang="en-US" sz="2000" b="1" dirty="0">
                <a:solidFill>
                  <a:schemeClr val="accent3">
                    <a:lumMod val="75000"/>
                  </a:schemeClr>
                </a:solidFill>
              </a:rPr>
              <a:t>skills and strategies aimed at supporting individuals to develop skills for the first time</a:t>
            </a:r>
            <a:r>
              <a:rPr lang="en-US" sz="2000" dirty="0">
                <a:solidFill>
                  <a:schemeClr val="accent3">
                    <a:lumMod val="75000"/>
                  </a:schemeClr>
                </a:solidFill>
              </a:rPr>
              <a:t>. </a:t>
            </a:r>
          </a:p>
          <a:p>
            <a:pPr marL="0" indent="0">
              <a:lnSpc>
                <a:spcPct val="90000"/>
              </a:lnSpc>
            </a:pPr>
            <a:r>
              <a:rPr lang="en-US" sz="2000" dirty="0">
                <a:solidFill>
                  <a:schemeClr val="accent3">
                    <a:lumMod val="75000"/>
                  </a:schemeClr>
                </a:solidFill>
              </a:rPr>
              <a:t> Strategies and interventions that assist individuals to acquire new skills and build on their current skills necessary to participate in all domains of their life are also vital components of rehabilitation.</a:t>
            </a:r>
          </a:p>
        </p:txBody>
      </p:sp>
      <p:pic>
        <p:nvPicPr>
          <p:cNvPr id="5" name="Picture 4" descr="A group of people sitting at a table outside&#10;&#10;Description automatically generated with medium confidence">
            <a:extLst>
              <a:ext uri="{FF2B5EF4-FFF2-40B4-BE49-F238E27FC236}">
                <a16:creationId xmlns:a16="http://schemas.microsoft.com/office/drawing/2014/main" id="{B51BFB9E-A4FE-4C50-9400-86765B7982EB}"/>
              </a:ext>
            </a:extLst>
          </p:cNvPr>
          <p:cNvPicPr>
            <a:picLocks noChangeAspect="1"/>
          </p:cNvPicPr>
          <p:nvPr/>
        </p:nvPicPr>
        <p:blipFill rotWithShape="1">
          <a:blip r:embed="rId2">
            <a:extLst>
              <a:ext uri="{837473B0-CC2E-450A-ABE3-18F120FF3D39}">
                <a1611:picAttrSrcUrl xmlns:a1611="http://schemas.microsoft.com/office/drawing/2016/11/main" r:id="rId3"/>
              </a:ext>
            </a:extLst>
          </a:blip>
          <a:srcRect l="39175" r="20706" b="1"/>
          <a:stretch/>
        </p:blipFill>
        <p:spPr>
          <a:xfrm>
            <a:off x="20" y="-1"/>
            <a:ext cx="5394940" cy="6858001"/>
          </a:xfrm>
          <a:custGeom>
            <a:avLst/>
            <a:gdLst/>
            <a:ahLst/>
            <a:cxnLst/>
            <a:rect l="l" t="t" r="r" b="b"/>
            <a:pathLst>
              <a:path w="5394960" h="6858000">
                <a:moveTo>
                  <a:pt x="842596" y="0"/>
                </a:moveTo>
                <a:lnTo>
                  <a:pt x="5394960" y="0"/>
                </a:lnTo>
                <a:lnTo>
                  <a:pt x="5394960" y="21851"/>
                </a:lnTo>
                <a:lnTo>
                  <a:pt x="4365943" y="6858000"/>
                </a:lnTo>
                <a:lnTo>
                  <a:pt x="0" y="6858000"/>
                </a:lnTo>
                <a:lnTo>
                  <a:pt x="0" y="5666154"/>
                </a:lnTo>
                <a:close/>
              </a:path>
            </a:pathLst>
          </a:custGeom>
        </p:spPr>
      </p:pic>
      <p:sp>
        <p:nvSpPr>
          <p:cNvPr id="23" name="Isosceles Triangle 22">
            <a:extLst>
              <a:ext uri="{FF2B5EF4-FFF2-40B4-BE49-F238E27FC236}">
                <a16:creationId xmlns:a16="http://schemas.microsoft.com/office/drawing/2014/main" id="{3BCB5F6A-9EB0-40B0-9D13-3023E9A2050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0" y="0"/>
            <a:ext cx="842596" cy="5666154"/>
          </a:xfrm>
          <a:prstGeom prst="triangle">
            <a:avLst>
              <a:gd name="adj" fmla="val 10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pic>
        <p:nvPicPr>
          <p:cNvPr id="3" name="Picture 2" descr="Problem Gambling Program at ACTC — A Chance to Change"/>
          <p:cNvPicPr/>
          <p:nvPr/>
        </p:nvPicPr>
        <p:blipFill>
          <a:blip r:embed="rId4">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236947299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7" presetClass="emph" presetSubtype="0" fill="remove" grpId="0" nodeType="clickEffect">
                                  <p:stCondLst>
                                    <p:cond delay="0"/>
                                  </p:stCondLst>
                                  <p:childTnLst>
                                    <p:animClr clrSpc="rgb" dir="cw">
                                      <p:cBhvr override="childStyle">
                                        <p:cTn id="6" dur="250" autoRev="1" fill="remove"/>
                                        <p:tgtEl>
                                          <p:spTgt spid="2">
                                            <p:txEl>
                                              <p:pRg st="0" end="0"/>
                                            </p:txEl>
                                          </p:spTgt>
                                        </p:tgtEl>
                                        <p:attrNameLst>
                                          <p:attrName>style.color</p:attrName>
                                        </p:attrNameLst>
                                      </p:cBhvr>
                                      <p:to>
                                        <a:schemeClr val="bg1"/>
                                      </p:to>
                                    </p:animClr>
                                    <p:animClr clrSpc="rgb" dir="cw">
                                      <p:cBhvr>
                                        <p:cTn id="7" dur="250" autoRev="1" fill="remove"/>
                                        <p:tgtEl>
                                          <p:spTgt spid="2">
                                            <p:txEl>
                                              <p:pRg st="0" end="0"/>
                                            </p:txEl>
                                          </p:spTgt>
                                        </p:tgtEl>
                                        <p:attrNameLst>
                                          <p:attrName>fillcolor</p:attrName>
                                        </p:attrNameLst>
                                      </p:cBhvr>
                                      <p:to>
                                        <a:schemeClr val="bg1"/>
                                      </p:to>
                                    </p:animClr>
                                    <p:set>
                                      <p:cBhvr>
                                        <p:cTn id="8" dur="250" autoRev="1" fill="remove"/>
                                        <p:tgtEl>
                                          <p:spTgt spid="2">
                                            <p:txEl>
                                              <p:pRg st="0" end="0"/>
                                            </p:txEl>
                                          </p:spTgt>
                                        </p:tgtEl>
                                        <p:attrNameLst>
                                          <p:attrName>fill.type</p:attrName>
                                        </p:attrNameLst>
                                      </p:cBhvr>
                                      <p:to>
                                        <p:strVal val="solid"/>
                                      </p:to>
                                    </p:set>
                                    <p:set>
                                      <p:cBhvr>
                                        <p:cTn id="9" dur="250" autoRev="1" fill="remove"/>
                                        <p:tgtEl>
                                          <p:spTgt spid="2">
                                            <p:txEl>
                                              <p:pRg st="0" end="0"/>
                                            </p:txEl>
                                          </p:spTgt>
                                        </p:tgtEl>
                                        <p:attrNameLst>
                                          <p:attrName>fill.on</p:attrName>
                                        </p:attrNameLst>
                                      </p:cBhvr>
                                      <p:to>
                                        <p:strVal val="true"/>
                                      </p:to>
                                    </p:set>
                                  </p:childTnLst>
                                </p:cTn>
                              </p:par>
                            </p:childTnLst>
                          </p:cTn>
                        </p:par>
                      </p:childTnLst>
                    </p:cTn>
                  </p:par>
                  <p:par>
                    <p:cTn id="10" fill="hold">
                      <p:stCondLst>
                        <p:cond delay="indefinite"/>
                      </p:stCondLst>
                      <p:childTnLst>
                        <p:par>
                          <p:cTn id="11" fill="hold">
                            <p:stCondLst>
                              <p:cond delay="0"/>
                            </p:stCondLst>
                            <p:childTnLst>
                              <p:par>
                                <p:cTn id="12" presetID="27" presetClass="emph" presetSubtype="0" fill="remove" grpId="0" nodeType="clickEffect">
                                  <p:stCondLst>
                                    <p:cond delay="0"/>
                                  </p:stCondLst>
                                  <p:childTnLst>
                                    <p:animClr clrSpc="rgb" dir="cw">
                                      <p:cBhvr override="childStyle">
                                        <p:cTn id="13" dur="250" autoRev="1" fill="remove"/>
                                        <p:tgtEl>
                                          <p:spTgt spid="2">
                                            <p:txEl>
                                              <p:pRg st="1" end="1"/>
                                            </p:txEl>
                                          </p:spTgt>
                                        </p:tgtEl>
                                        <p:attrNameLst>
                                          <p:attrName>style.color</p:attrName>
                                        </p:attrNameLst>
                                      </p:cBhvr>
                                      <p:to>
                                        <a:schemeClr val="bg1"/>
                                      </p:to>
                                    </p:animClr>
                                    <p:animClr clrSpc="rgb" dir="cw">
                                      <p:cBhvr>
                                        <p:cTn id="14" dur="250" autoRev="1" fill="remove"/>
                                        <p:tgtEl>
                                          <p:spTgt spid="2">
                                            <p:txEl>
                                              <p:pRg st="1" end="1"/>
                                            </p:txEl>
                                          </p:spTgt>
                                        </p:tgtEl>
                                        <p:attrNameLst>
                                          <p:attrName>fillcolor</p:attrName>
                                        </p:attrNameLst>
                                      </p:cBhvr>
                                      <p:to>
                                        <a:schemeClr val="bg1"/>
                                      </p:to>
                                    </p:animClr>
                                    <p:set>
                                      <p:cBhvr>
                                        <p:cTn id="15" dur="250" autoRev="1" fill="remove"/>
                                        <p:tgtEl>
                                          <p:spTgt spid="2">
                                            <p:txEl>
                                              <p:pRg st="1" end="1"/>
                                            </p:txEl>
                                          </p:spTgt>
                                        </p:tgtEl>
                                        <p:attrNameLst>
                                          <p:attrName>fill.type</p:attrName>
                                        </p:attrNameLst>
                                      </p:cBhvr>
                                      <p:to>
                                        <p:strVal val="solid"/>
                                      </p:to>
                                    </p:set>
                                    <p:set>
                                      <p:cBhvr>
                                        <p:cTn id="16" dur="250" autoRev="1" fill="remove"/>
                                        <p:tgtEl>
                                          <p:spTgt spid="2">
                                            <p:txEl>
                                              <p:pRg st="1" end="1"/>
                                            </p:txEl>
                                          </p:spTgt>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09EA7EA7-74F5-4EE2-8E3D-1A10308259D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1" name="Straight Connector 10">
              <a:extLst>
                <a:ext uri="{FF2B5EF4-FFF2-40B4-BE49-F238E27FC236}">
                  <a16:creationId xmlns:a16="http://schemas.microsoft.com/office/drawing/2014/main" id="{A5CE79B5-7EE4-424D-AD14-5DEFB61B85C8}"/>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696C926F-F999-44BA-8D86-9EAB51D65010}"/>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3" name="Rectangle 23">
              <a:extLst>
                <a:ext uri="{FF2B5EF4-FFF2-40B4-BE49-F238E27FC236}">
                  <a16:creationId xmlns:a16="http://schemas.microsoft.com/office/drawing/2014/main" id="{248745E7-0AF0-48F9-8E58-2673FC5F4FD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 name="Rectangle 25">
              <a:extLst>
                <a:ext uri="{FF2B5EF4-FFF2-40B4-BE49-F238E27FC236}">
                  <a16:creationId xmlns:a16="http://schemas.microsoft.com/office/drawing/2014/main" id="{9715E81A-D2E0-4431-9370-4E4A9ECA7F9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Isosceles Triangle 14">
              <a:extLst>
                <a:ext uri="{FF2B5EF4-FFF2-40B4-BE49-F238E27FC236}">
                  <a16:creationId xmlns:a16="http://schemas.microsoft.com/office/drawing/2014/main" id="{CEDB37A9-282D-4DDB-85AD-B2090A82531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Rectangle 27">
              <a:extLst>
                <a:ext uri="{FF2B5EF4-FFF2-40B4-BE49-F238E27FC236}">
                  <a16:creationId xmlns:a16="http://schemas.microsoft.com/office/drawing/2014/main" id="{533D5933-7F91-4F5E-BC31-42FD0E2D8DE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8">
              <a:extLst>
                <a:ext uri="{FF2B5EF4-FFF2-40B4-BE49-F238E27FC236}">
                  <a16:creationId xmlns:a16="http://schemas.microsoft.com/office/drawing/2014/main" id="{37ADDF68-C9BE-46EA-83DE-2C07DD83960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9">
              <a:extLst>
                <a:ext uri="{FF2B5EF4-FFF2-40B4-BE49-F238E27FC236}">
                  <a16:creationId xmlns:a16="http://schemas.microsoft.com/office/drawing/2014/main" id="{10D67396-BABD-48A8-A892-CCB5095FA42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Isosceles Triangle 18">
              <a:extLst>
                <a:ext uri="{FF2B5EF4-FFF2-40B4-BE49-F238E27FC236}">
                  <a16:creationId xmlns:a16="http://schemas.microsoft.com/office/drawing/2014/main" id="{626DA82A-72C2-4DF6-9CF0-0D1F6B96B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8EE6DC63-4380-4BE0-A68A-8F01162BD1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cxnSp>
        <p:nvCxnSpPr>
          <p:cNvPr id="22" name="Straight Connector 21">
            <a:extLst>
              <a:ext uri="{FF2B5EF4-FFF2-40B4-BE49-F238E27FC236}">
                <a16:creationId xmlns:a16="http://schemas.microsoft.com/office/drawing/2014/main" id="{0B5F7E3B-C5F1-40E0-A491-558BAFBC112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241804" y="1460500"/>
            <a:ext cx="0" cy="3937000"/>
          </a:xfrm>
          <a:prstGeom prst="line">
            <a:avLst/>
          </a:prstGeom>
        </p:spPr>
        <p:style>
          <a:lnRef idx="1">
            <a:schemeClr val="accent1"/>
          </a:lnRef>
          <a:fillRef idx="0">
            <a:schemeClr val="accent1"/>
          </a:fillRef>
          <a:effectRef idx="0">
            <a:schemeClr val="accent1"/>
          </a:effectRef>
          <a:fontRef idx="minor">
            <a:schemeClr val="tx1"/>
          </a:fontRef>
        </p:style>
      </p:cxnSp>
      <p:sp>
        <p:nvSpPr>
          <p:cNvPr id="4" name="TextBox 3"/>
          <p:cNvSpPr txBox="1"/>
          <p:nvPr/>
        </p:nvSpPr>
        <p:spPr>
          <a:xfrm>
            <a:off x="643467" y="816638"/>
            <a:ext cx="3367359" cy="5224724"/>
          </a:xfrm>
          <a:prstGeom prst="rect">
            <a:avLst/>
          </a:prstGeom>
        </p:spPr>
        <p:txBody>
          <a:bodyPr vert="horz" lIns="91440" tIns="45720" rIns="91440" bIns="45720" rtlCol="0" anchor="ctr">
            <a:normAutofit/>
          </a:bodyPr>
          <a:lstStyle/>
          <a:p>
            <a:pPr>
              <a:spcBef>
                <a:spcPct val="0"/>
              </a:spcBef>
              <a:spcAft>
                <a:spcPts val="600"/>
              </a:spcAft>
            </a:pPr>
            <a:r>
              <a:rPr lang="en-US" sz="3600" b="1" dirty="0">
                <a:solidFill>
                  <a:schemeClr val="accent1"/>
                </a:solidFill>
                <a:effectLst>
                  <a:outerShdw blurRad="38100" dist="38100" dir="2700000" algn="tl">
                    <a:srgbClr val="000000">
                      <a:alpha val="43137"/>
                    </a:srgbClr>
                  </a:outerShdw>
                </a:effectLst>
                <a:latin typeface="+mj-lt"/>
                <a:ea typeface="+mj-ea"/>
                <a:cs typeface="+mj-cs"/>
              </a:rPr>
              <a:t>Psychiatric Rehabilitation</a:t>
            </a:r>
          </a:p>
        </p:txBody>
      </p:sp>
      <p:sp>
        <p:nvSpPr>
          <p:cNvPr id="2" name="Content Placeholder 1"/>
          <p:cNvSpPr>
            <a:spLocks noGrp="1"/>
          </p:cNvSpPr>
          <p:nvPr>
            <p:ph idx="1"/>
          </p:nvPr>
        </p:nvSpPr>
        <p:spPr>
          <a:xfrm>
            <a:off x="4654295" y="816638"/>
            <a:ext cx="4619706" cy="5224724"/>
          </a:xfrm>
        </p:spPr>
        <p:txBody>
          <a:bodyPr vert="horz" lIns="91440" tIns="45720" rIns="91440" bIns="45720" rtlCol="0" anchor="ctr">
            <a:normAutofit/>
          </a:bodyPr>
          <a:lstStyle/>
          <a:p>
            <a:pPr marL="0" indent="0">
              <a:buNone/>
            </a:pPr>
            <a:r>
              <a:rPr lang="en-US" sz="2400" dirty="0">
                <a:solidFill>
                  <a:schemeClr val="accent3">
                    <a:lumMod val="75000"/>
                  </a:schemeClr>
                </a:solidFill>
              </a:rPr>
              <a:t>Psychiatric rehabilitation practice is guided by the basic philosophy of rehabilitation that people with disabilities </a:t>
            </a:r>
            <a:r>
              <a:rPr lang="en-US" sz="2400" b="1" dirty="0">
                <a:solidFill>
                  <a:schemeClr val="accent3">
                    <a:lumMod val="75000"/>
                  </a:schemeClr>
                </a:solidFill>
              </a:rPr>
              <a:t>need opportunities to identify and choose for themselves their desired roles</a:t>
            </a:r>
            <a:r>
              <a:rPr lang="en-US" sz="2400" dirty="0">
                <a:solidFill>
                  <a:schemeClr val="accent3">
                    <a:lumMod val="75000"/>
                  </a:schemeClr>
                </a:solidFill>
              </a:rPr>
              <a:t> in the community with regard to living, learning working and/or social environments.</a:t>
            </a:r>
          </a:p>
          <a:p>
            <a:endParaRPr lang="en-US" dirty="0">
              <a:solidFill>
                <a:schemeClr val="accent3">
                  <a:lumMod val="75000"/>
                </a:schemeClr>
              </a:solidFill>
            </a:endParaRPr>
          </a:p>
        </p:txBody>
      </p:sp>
      <p:pic>
        <p:nvPicPr>
          <p:cNvPr id="5" name="Picture 4"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249650150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allOver"/>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7" presetClass="emph" presetSubtype="0" fill="remove" grpId="0" nodeType="clickEffect">
                                  <p:stCondLst>
                                    <p:cond delay="0"/>
                                  </p:stCondLst>
                                  <p:childTnLst>
                                    <p:animClr clrSpc="rgb" dir="cw">
                                      <p:cBhvr override="childStyle">
                                        <p:cTn id="6" dur="250" autoRev="1" fill="remove"/>
                                        <p:tgtEl>
                                          <p:spTgt spid="4"/>
                                        </p:tgtEl>
                                        <p:attrNameLst>
                                          <p:attrName>style.color</p:attrName>
                                        </p:attrNameLst>
                                      </p:cBhvr>
                                      <p:to>
                                        <a:schemeClr val="bg1"/>
                                      </p:to>
                                    </p:animClr>
                                    <p:animClr clrSpc="rgb" dir="cw">
                                      <p:cBhvr>
                                        <p:cTn id="7" dur="250" autoRev="1" fill="remove"/>
                                        <p:tgtEl>
                                          <p:spTgt spid="4"/>
                                        </p:tgtEl>
                                        <p:attrNameLst>
                                          <p:attrName>fillcolor</p:attrName>
                                        </p:attrNameLst>
                                      </p:cBhvr>
                                      <p:to>
                                        <a:schemeClr val="bg1"/>
                                      </p:to>
                                    </p:animClr>
                                    <p:set>
                                      <p:cBhvr>
                                        <p:cTn id="8" dur="250" autoRev="1" fill="remove"/>
                                        <p:tgtEl>
                                          <p:spTgt spid="4"/>
                                        </p:tgtEl>
                                        <p:attrNameLst>
                                          <p:attrName>fill.type</p:attrName>
                                        </p:attrNameLst>
                                      </p:cBhvr>
                                      <p:to>
                                        <p:strVal val="solid"/>
                                      </p:to>
                                    </p:set>
                                    <p:set>
                                      <p:cBhvr>
                                        <p:cTn id="9" dur="250" autoRev="1" fill="remove"/>
                                        <p:tgtEl>
                                          <p:spTgt spid="4"/>
                                        </p:tgtEl>
                                        <p:attrNameLst>
                                          <p:attrName>fill.on</p:attrName>
                                        </p:attrNameLst>
                                      </p:cBhvr>
                                      <p:to>
                                        <p:strVal val="true"/>
                                      </p:to>
                                    </p:set>
                                  </p:childTnLst>
                                </p:cTn>
                              </p:par>
                            </p:childTnLst>
                          </p:cTn>
                        </p:par>
                      </p:childTnLst>
                    </p:cTn>
                  </p:par>
                  <p:par>
                    <p:cTn id="10" fill="hold">
                      <p:stCondLst>
                        <p:cond delay="indefinite"/>
                      </p:stCondLst>
                      <p:childTnLst>
                        <p:par>
                          <p:cTn id="11" fill="hold">
                            <p:stCondLst>
                              <p:cond delay="0"/>
                            </p:stCondLst>
                            <p:childTnLst>
                              <p:par>
                                <p:cTn id="12" presetID="27" presetClass="emph" presetSubtype="0" fill="remove" grpId="0" nodeType="clickEffect">
                                  <p:stCondLst>
                                    <p:cond delay="0"/>
                                  </p:stCondLst>
                                  <p:childTnLst>
                                    <p:animClr clrSpc="rgb" dir="cw">
                                      <p:cBhvr override="childStyle">
                                        <p:cTn id="13" dur="250" autoRev="1" fill="remove"/>
                                        <p:tgtEl>
                                          <p:spTgt spid="2">
                                            <p:txEl>
                                              <p:pRg st="0" end="0"/>
                                            </p:txEl>
                                          </p:spTgt>
                                        </p:tgtEl>
                                        <p:attrNameLst>
                                          <p:attrName>style.color</p:attrName>
                                        </p:attrNameLst>
                                      </p:cBhvr>
                                      <p:to>
                                        <a:schemeClr val="bg1"/>
                                      </p:to>
                                    </p:animClr>
                                    <p:animClr clrSpc="rgb" dir="cw">
                                      <p:cBhvr>
                                        <p:cTn id="14" dur="250" autoRev="1" fill="remove"/>
                                        <p:tgtEl>
                                          <p:spTgt spid="2">
                                            <p:txEl>
                                              <p:pRg st="0" end="0"/>
                                            </p:txEl>
                                          </p:spTgt>
                                        </p:tgtEl>
                                        <p:attrNameLst>
                                          <p:attrName>fillcolor</p:attrName>
                                        </p:attrNameLst>
                                      </p:cBhvr>
                                      <p:to>
                                        <a:schemeClr val="bg1"/>
                                      </p:to>
                                    </p:animClr>
                                    <p:set>
                                      <p:cBhvr>
                                        <p:cTn id="15" dur="250" autoRev="1" fill="remove"/>
                                        <p:tgtEl>
                                          <p:spTgt spid="2">
                                            <p:txEl>
                                              <p:pRg st="0" end="0"/>
                                            </p:txEl>
                                          </p:spTgt>
                                        </p:tgtEl>
                                        <p:attrNameLst>
                                          <p:attrName>fill.type</p:attrName>
                                        </p:attrNameLst>
                                      </p:cBhvr>
                                      <p:to>
                                        <p:strVal val="solid"/>
                                      </p:to>
                                    </p:set>
                                    <p:set>
                                      <p:cBhvr>
                                        <p:cTn id="16" dur="250" autoRev="1" fill="remove"/>
                                        <p:tgtEl>
                                          <p:spTgt spid="2">
                                            <p:txEl>
                                              <p:pRg st="0" end="0"/>
                                            </p:txEl>
                                          </p:spTgt>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2" grpId="0" build="p"/>
    </p:bld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09EA7EA7-74F5-4EE2-8E3D-1A10308259D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1" name="Straight Connector 10">
              <a:extLst>
                <a:ext uri="{FF2B5EF4-FFF2-40B4-BE49-F238E27FC236}">
                  <a16:creationId xmlns:a16="http://schemas.microsoft.com/office/drawing/2014/main" id="{A5CE79B5-7EE4-424D-AD14-5DEFB61B85C8}"/>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696C926F-F999-44BA-8D86-9EAB51D65010}"/>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3" name="Rectangle 23">
              <a:extLst>
                <a:ext uri="{FF2B5EF4-FFF2-40B4-BE49-F238E27FC236}">
                  <a16:creationId xmlns:a16="http://schemas.microsoft.com/office/drawing/2014/main" id="{248745E7-0AF0-48F9-8E58-2673FC5F4FD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 name="Rectangle 25">
              <a:extLst>
                <a:ext uri="{FF2B5EF4-FFF2-40B4-BE49-F238E27FC236}">
                  <a16:creationId xmlns:a16="http://schemas.microsoft.com/office/drawing/2014/main" id="{9715E81A-D2E0-4431-9370-4E4A9ECA7F9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Isosceles Triangle 14">
              <a:extLst>
                <a:ext uri="{FF2B5EF4-FFF2-40B4-BE49-F238E27FC236}">
                  <a16:creationId xmlns:a16="http://schemas.microsoft.com/office/drawing/2014/main" id="{CEDB37A9-282D-4DDB-85AD-B2090A82531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Rectangle 27">
              <a:extLst>
                <a:ext uri="{FF2B5EF4-FFF2-40B4-BE49-F238E27FC236}">
                  <a16:creationId xmlns:a16="http://schemas.microsoft.com/office/drawing/2014/main" id="{533D5933-7F91-4F5E-BC31-42FD0E2D8DE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8">
              <a:extLst>
                <a:ext uri="{FF2B5EF4-FFF2-40B4-BE49-F238E27FC236}">
                  <a16:creationId xmlns:a16="http://schemas.microsoft.com/office/drawing/2014/main" id="{37ADDF68-C9BE-46EA-83DE-2C07DD83960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9">
              <a:extLst>
                <a:ext uri="{FF2B5EF4-FFF2-40B4-BE49-F238E27FC236}">
                  <a16:creationId xmlns:a16="http://schemas.microsoft.com/office/drawing/2014/main" id="{10D67396-BABD-48A8-A892-CCB5095FA42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Isosceles Triangle 18">
              <a:extLst>
                <a:ext uri="{FF2B5EF4-FFF2-40B4-BE49-F238E27FC236}">
                  <a16:creationId xmlns:a16="http://schemas.microsoft.com/office/drawing/2014/main" id="{626DA82A-72C2-4DF6-9CF0-0D1F6B96B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8EE6DC63-4380-4BE0-A68A-8F01162BD1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cxnSp>
        <p:nvCxnSpPr>
          <p:cNvPr id="22" name="Straight Connector 21">
            <a:extLst>
              <a:ext uri="{FF2B5EF4-FFF2-40B4-BE49-F238E27FC236}">
                <a16:creationId xmlns:a16="http://schemas.microsoft.com/office/drawing/2014/main" id="{0B5F7E3B-C5F1-40E0-A491-558BAFBC112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241804" y="1460500"/>
            <a:ext cx="0" cy="3937000"/>
          </a:xfrm>
          <a:prstGeom prst="line">
            <a:avLst/>
          </a:prstGeom>
        </p:spPr>
        <p:style>
          <a:lnRef idx="1">
            <a:schemeClr val="accent1"/>
          </a:lnRef>
          <a:fillRef idx="0">
            <a:schemeClr val="accent1"/>
          </a:fillRef>
          <a:effectRef idx="0">
            <a:schemeClr val="accent1"/>
          </a:effectRef>
          <a:fontRef idx="minor">
            <a:schemeClr val="tx1"/>
          </a:fontRef>
        </p:style>
      </p:cxnSp>
      <p:sp>
        <p:nvSpPr>
          <p:cNvPr id="4" name="TextBox 3"/>
          <p:cNvSpPr txBox="1"/>
          <p:nvPr/>
        </p:nvSpPr>
        <p:spPr>
          <a:xfrm>
            <a:off x="643467" y="816638"/>
            <a:ext cx="3367359" cy="5224724"/>
          </a:xfrm>
          <a:prstGeom prst="rect">
            <a:avLst/>
          </a:prstGeom>
        </p:spPr>
        <p:txBody>
          <a:bodyPr vert="horz" lIns="91440" tIns="45720" rIns="91440" bIns="45720" rtlCol="0" anchor="ctr">
            <a:normAutofit/>
          </a:bodyPr>
          <a:lstStyle/>
          <a:p>
            <a:pPr>
              <a:spcBef>
                <a:spcPct val="0"/>
              </a:spcBef>
              <a:spcAft>
                <a:spcPts val="600"/>
              </a:spcAft>
            </a:pPr>
            <a:r>
              <a:rPr lang="en-US" sz="3600" b="1" dirty="0">
                <a:solidFill>
                  <a:schemeClr val="accent1"/>
                </a:solidFill>
                <a:effectLst>
                  <a:outerShdw blurRad="38100" dist="38100" dir="2700000" algn="tl">
                    <a:srgbClr val="000000">
                      <a:alpha val="43137"/>
                    </a:srgbClr>
                  </a:outerShdw>
                </a:effectLst>
                <a:latin typeface="+mj-lt"/>
                <a:ea typeface="+mj-ea"/>
                <a:cs typeface="+mj-cs"/>
              </a:rPr>
              <a:t>Psychiatric Rehabilitation</a:t>
            </a:r>
          </a:p>
        </p:txBody>
      </p:sp>
      <p:sp>
        <p:nvSpPr>
          <p:cNvPr id="2" name="Content Placeholder 1"/>
          <p:cNvSpPr>
            <a:spLocks noGrp="1"/>
          </p:cNvSpPr>
          <p:nvPr>
            <p:ph idx="1"/>
          </p:nvPr>
        </p:nvSpPr>
        <p:spPr>
          <a:xfrm>
            <a:off x="4654295" y="816638"/>
            <a:ext cx="5153382" cy="5224724"/>
          </a:xfrm>
        </p:spPr>
        <p:txBody>
          <a:bodyPr vert="horz" lIns="91440" tIns="45720" rIns="91440" bIns="45720" rtlCol="0" anchor="ctr">
            <a:normAutofit/>
          </a:bodyPr>
          <a:lstStyle/>
          <a:p>
            <a:pPr marL="0" indent="0">
              <a:buNone/>
            </a:pPr>
            <a:r>
              <a:rPr lang="en-US" sz="2000" dirty="0">
                <a:solidFill>
                  <a:schemeClr val="accent3">
                    <a:lumMod val="75000"/>
                  </a:schemeClr>
                </a:solidFill>
              </a:rPr>
              <a:t>Psychiatric rehabilitation should provide both </a:t>
            </a:r>
            <a:r>
              <a:rPr lang="en-US" sz="2000" b="1" dirty="0">
                <a:solidFill>
                  <a:schemeClr val="accent3">
                    <a:lumMod val="75000"/>
                  </a:schemeClr>
                </a:solidFill>
              </a:rPr>
              <a:t>informal and formal </a:t>
            </a:r>
            <a:r>
              <a:rPr lang="en-US" sz="2000" dirty="0">
                <a:solidFill>
                  <a:schemeClr val="accent3">
                    <a:lumMod val="75000"/>
                  </a:schemeClr>
                </a:solidFill>
              </a:rPr>
              <a:t>structures through which participants can influence and shape program development. The practice of psychiatric rehabilitation, is comprised of three strategies:</a:t>
            </a:r>
          </a:p>
          <a:p>
            <a:endParaRPr lang="en-US" sz="2000" dirty="0">
              <a:solidFill>
                <a:schemeClr val="accent3">
                  <a:lumMod val="75000"/>
                </a:schemeClr>
              </a:solidFill>
            </a:endParaRPr>
          </a:p>
          <a:p>
            <a:pPr marL="0" indent="0">
              <a:buNone/>
            </a:pPr>
            <a:r>
              <a:rPr lang="en-US" sz="2000" dirty="0">
                <a:solidFill>
                  <a:schemeClr val="accent3">
                    <a:lumMod val="75000"/>
                  </a:schemeClr>
                </a:solidFill>
              </a:rPr>
              <a:t>1. Helping persons identify goals; </a:t>
            </a:r>
          </a:p>
          <a:p>
            <a:pPr marL="0" indent="0">
              <a:buNone/>
            </a:pPr>
            <a:r>
              <a:rPr lang="en-US" sz="2000" dirty="0">
                <a:solidFill>
                  <a:schemeClr val="accent3">
                    <a:lumMod val="75000"/>
                  </a:schemeClr>
                </a:solidFill>
              </a:rPr>
              <a:t>2. Helping persons plan strategies</a:t>
            </a:r>
            <a:r>
              <a:rPr lang="en-US" sz="2000" b="1" dirty="0">
                <a:solidFill>
                  <a:schemeClr val="accent3">
                    <a:lumMod val="75000"/>
                  </a:schemeClr>
                </a:solidFill>
              </a:rPr>
              <a:t> </a:t>
            </a:r>
            <a:r>
              <a:rPr lang="en-US" sz="2000" dirty="0">
                <a:solidFill>
                  <a:schemeClr val="accent3">
                    <a:lumMod val="75000"/>
                  </a:schemeClr>
                </a:solidFill>
              </a:rPr>
              <a:t>and acquire necessary skills to reach and maintain desired goals; and </a:t>
            </a:r>
          </a:p>
          <a:p>
            <a:pPr marL="0" indent="0">
              <a:buNone/>
            </a:pPr>
            <a:r>
              <a:rPr lang="en-US" sz="2000" dirty="0">
                <a:solidFill>
                  <a:schemeClr val="accent3">
                    <a:lumMod val="75000"/>
                  </a:schemeClr>
                </a:solidFill>
              </a:rPr>
              <a:t>3.  Helping persons develop necessary supports to maintain those goals.  </a:t>
            </a:r>
          </a:p>
          <a:p>
            <a:endParaRPr lang="en-US" dirty="0"/>
          </a:p>
        </p:txBody>
      </p:sp>
      <p:pic>
        <p:nvPicPr>
          <p:cNvPr id="5" name="Picture 4"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11128295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allOver"/>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7" presetClass="emph" presetSubtype="0" fill="remove" grpId="0" nodeType="clickEffect">
                                  <p:stCondLst>
                                    <p:cond delay="0"/>
                                  </p:stCondLst>
                                  <p:childTnLst>
                                    <p:animClr clrSpc="rgb" dir="cw">
                                      <p:cBhvr override="childStyle">
                                        <p:cTn id="6" dur="250" autoRev="1" fill="remove"/>
                                        <p:tgtEl>
                                          <p:spTgt spid="4"/>
                                        </p:tgtEl>
                                        <p:attrNameLst>
                                          <p:attrName>style.color</p:attrName>
                                        </p:attrNameLst>
                                      </p:cBhvr>
                                      <p:to>
                                        <a:schemeClr val="bg1"/>
                                      </p:to>
                                    </p:animClr>
                                    <p:animClr clrSpc="rgb" dir="cw">
                                      <p:cBhvr>
                                        <p:cTn id="7" dur="250" autoRev="1" fill="remove"/>
                                        <p:tgtEl>
                                          <p:spTgt spid="4"/>
                                        </p:tgtEl>
                                        <p:attrNameLst>
                                          <p:attrName>fillcolor</p:attrName>
                                        </p:attrNameLst>
                                      </p:cBhvr>
                                      <p:to>
                                        <a:schemeClr val="bg1"/>
                                      </p:to>
                                    </p:animClr>
                                    <p:set>
                                      <p:cBhvr>
                                        <p:cTn id="8" dur="250" autoRev="1" fill="remove"/>
                                        <p:tgtEl>
                                          <p:spTgt spid="4"/>
                                        </p:tgtEl>
                                        <p:attrNameLst>
                                          <p:attrName>fill.type</p:attrName>
                                        </p:attrNameLst>
                                      </p:cBhvr>
                                      <p:to>
                                        <p:strVal val="solid"/>
                                      </p:to>
                                    </p:set>
                                    <p:set>
                                      <p:cBhvr>
                                        <p:cTn id="9" dur="250" autoRev="1" fill="remove"/>
                                        <p:tgtEl>
                                          <p:spTgt spid="4"/>
                                        </p:tgtEl>
                                        <p:attrNameLst>
                                          <p:attrName>fill.on</p:attrName>
                                        </p:attrNameLst>
                                      </p:cBhvr>
                                      <p:to>
                                        <p:strVal val="true"/>
                                      </p:to>
                                    </p:set>
                                  </p:childTnLst>
                                </p:cTn>
                              </p:par>
                            </p:childTnLst>
                          </p:cTn>
                        </p:par>
                      </p:childTnLst>
                    </p:cTn>
                  </p:par>
                  <p:par>
                    <p:cTn id="10" fill="hold">
                      <p:stCondLst>
                        <p:cond delay="indefinite"/>
                      </p:stCondLst>
                      <p:childTnLst>
                        <p:par>
                          <p:cTn id="11" fill="hold">
                            <p:stCondLst>
                              <p:cond delay="0"/>
                            </p:stCondLst>
                            <p:childTnLst>
                              <p:par>
                                <p:cTn id="12" presetID="27" presetClass="emph" presetSubtype="0" fill="remove" grpId="0" nodeType="clickEffect">
                                  <p:stCondLst>
                                    <p:cond delay="0"/>
                                  </p:stCondLst>
                                  <p:childTnLst>
                                    <p:animClr clrSpc="rgb" dir="cw">
                                      <p:cBhvr override="childStyle">
                                        <p:cTn id="13" dur="250" autoRev="1" fill="remove"/>
                                        <p:tgtEl>
                                          <p:spTgt spid="2">
                                            <p:txEl>
                                              <p:pRg st="0" end="0"/>
                                            </p:txEl>
                                          </p:spTgt>
                                        </p:tgtEl>
                                        <p:attrNameLst>
                                          <p:attrName>style.color</p:attrName>
                                        </p:attrNameLst>
                                      </p:cBhvr>
                                      <p:to>
                                        <a:schemeClr val="bg1"/>
                                      </p:to>
                                    </p:animClr>
                                    <p:animClr clrSpc="rgb" dir="cw">
                                      <p:cBhvr>
                                        <p:cTn id="14" dur="250" autoRev="1" fill="remove"/>
                                        <p:tgtEl>
                                          <p:spTgt spid="2">
                                            <p:txEl>
                                              <p:pRg st="0" end="0"/>
                                            </p:txEl>
                                          </p:spTgt>
                                        </p:tgtEl>
                                        <p:attrNameLst>
                                          <p:attrName>fillcolor</p:attrName>
                                        </p:attrNameLst>
                                      </p:cBhvr>
                                      <p:to>
                                        <a:schemeClr val="bg1"/>
                                      </p:to>
                                    </p:animClr>
                                    <p:set>
                                      <p:cBhvr>
                                        <p:cTn id="15" dur="250" autoRev="1" fill="remove"/>
                                        <p:tgtEl>
                                          <p:spTgt spid="2">
                                            <p:txEl>
                                              <p:pRg st="0" end="0"/>
                                            </p:txEl>
                                          </p:spTgt>
                                        </p:tgtEl>
                                        <p:attrNameLst>
                                          <p:attrName>fill.type</p:attrName>
                                        </p:attrNameLst>
                                      </p:cBhvr>
                                      <p:to>
                                        <p:strVal val="solid"/>
                                      </p:to>
                                    </p:set>
                                    <p:set>
                                      <p:cBhvr>
                                        <p:cTn id="16" dur="250" autoRev="1" fill="remove"/>
                                        <p:tgtEl>
                                          <p:spTgt spid="2">
                                            <p:txEl>
                                              <p:pRg st="0" end="0"/>
                                            </p:txEl>
                                          </p:spTgt>
                                        </p:tgtEl>
                                        <p:attrNameLst>
                                          <p:attrName>fill.on</p:attrName>
                                        </p:attrNameLst>
                                      </p:cBhvr>
                                      <p:to>
                                        <p:strVal val="true"/>
                                      </p:to>
                                    </p:set>
                                  </p:childTnLst>
                                </p:cTn>
                              </p:par>
                            </p:childTnLst>
                          </p:cTn>
                        </p:par>
                      </p:childTnLst>
                    </p:cTn>
                  </p:par>
                  <p:par>
                    <p:cTn id="17" fill="hold">
                      <p:stCondLst>
                        <p:cond delay="indefinite"/>
                      </p:stCondLst>
                      <p:childTnLst>
                        <p:par>
                          <p:cTn id="18" fill="hold">
                            <p:stCondLst>
                              <p:cond delay="0"/>
                            </p:stCondLst>
                            <p:childTnLst>
                              <p:par>
                                <p:cTn id="19" presetID="27" presetClass="emph" presetSubtype="0" fill="remove" grpId="0" nodeType="clickEffect">
                                  <p:stCondLst>
                                    <p:cond delay="0"/>
                                  </p:stCondLst>
                                  <p:childTnLst>
                                    <p:animClr clrSpc="rgb" dir="cw">
                                      <p:cBhvr override="childStyle">
                                        <p:cTn id="20" dur="250" autoRev="1" fill="remove"/>
                                        <p:tgtEl>
                                          <p:spTgt spid="2">
                                            <p:txEl>
                                              <p:pRg st="2" end="2"/>
                                            </p:txEl>
                                          </p:spTgt>
                                        </p:tgtEl>
                                        <p:attrNameLst>
                                          <p:attrName>style.color</p:attrName>
                                        </p:attrNameLst>
                                      </p:cBhvr>
                                      <p:to>
                                        <a:schemeClr val="bg1"/>
                                      </p:to>
                                    </p:animClr>
                                    <p:animClr clrSpc="rgb" dir="cw">
                                      <p:cBhvr>
                                        <p:cTn id="21" dur="250" autoRev="1" fill="remove"/>
                                        <p:tgtEl>
                                          <p:spTgt spid="2">
                                            <p:txEl>
                                              <p:pRg st="2" end="2"/>
                                            </p:txEl>
                                          </p:spTgt>
                                        </p:tgtEl>
                                        <p:attrNameLst>
                                          <p:attrName>fillcolor</p:attrName>
                                        </p:attrNameLst>
                                      </p:cBhvr>
                                      <p:to>
                                        <a:schemeClr val="bg1"/>
                                      </p:to>
                                    </p:animClr>
                                    <p:set>
                                      <p:cBhvr>
                                        <p:cTn id="22" dur="250" autoRev="1" fill="remove"/>
                                        <p:tgtEl>
                                          <p:spTgt spid="2">
                                            <p:txEl>
                                              <p:pRg st="2" end="2"/>
                                            </p:txEl>
                                          </p:spTgt>
                                        </p:tgtEl>
                                        <p:attrNameLst>
                                          <p:attrName>fill.type</p:attrName>
                                        </p:attrNameLst>
                                      </p:cBhvr>
                                      <p:to>
                                        <p:strVal val="solid"/>
                                      </p:to>
                                    </p:set>
                                    <p:set>
                                      <p:cBhvr>
                                        <p:cTn id="23" dur="250" autoRev="1" fill="remove"/>
                                        <p:tgtEl>
                                          <p:spTgt spid="2">
                                            <p:txEl>
                                              <p:pRg st="2" end="2"/>
                                            </p:txEl>
                                          </p:spTgt>
                                        </p:tgtEl>
                                        <p:attrNameLst>
                                          <p:attrName>fill.on</p:attrName>
                                        </p:attrNameLst>
                                      </p:cBhvr>
                                      <p:to>
                                        <p:strVal val="true"/>
                                      </p:to>
                                    </p:set>
                                  </p:childTnLst>
                                </p:cTn>
                              </p:par>
                            </p:childTnLst>
                          </p:cTn>
                        </p:par>
                      </p:childTnLst>
                    </p:cTn>
                  </p:par>
                  <p:par>
                    <p:cTn id="24" fill="hold">
                      <p:stCondLst>
                        <p:cond delay="indefinite"/>
                      </p:stCondLst>
                      <p:childTnLst>
                        <p:par>
                          <p:cTn id="25" fill="hold">
                            <p:stCondLst>
                              <p:cond delay="0"/>
                            </p:stCondLst>
                            <p:childTnLst>
                              <p:par>
                                <p:cTn id="26" presetID="27" presetClass="emph" presetSubtype="0" fill="remove" grpId="0" nodeType="clickEffect">
                                  <p:stCondLst>
                                    <p:cond delay="0"/>
                                  </p:stCondLst>
                                  <p:childTnLst>
                                    <p:animClr clrSpc="rgb" dir="cw">
                                      <p:cBhvr override="childStyle">
                                        <p:cTn id="27" dur="250" autoRev="1" fill="remove"/>
                                        <p:tgtEl>
                                          <p:spTgt spid="2">
                                            <p:txEl>
                                              <p:pRg st="3" end="3"/>
                                            </p:txEl>
                                          </p:spTgt>
                                        </p:tgtEl>
                                        <p:attrNameLst>
                                          <p:attrName>style.color</p:attrName>
                                        </p:attrNameLst>
                                      </p:cBhvr>
                                      <p:to>
                                        <a:schemeClr val="bg1"/>
                                      </p:to>
                                    </p:animClr>
                                    <p:animClr clrSpc="rgb" dir="cw">
                                      <p:cBhvr>
                                        <p:cTn id="28" dur="250" autoRev="1" fill="remove"/>
                                        <p:tgtEl>
                                          <p:spTgt spid="2">
                                            <p:txEl>
                                              <p:pRg st="3" end="3"/>
                                            </p:txEl>
                                          </p:spTgt>
                                        </p:tgtEl>
                                        <p:attrNameLst>
                                          <p:attrName>fillcolor</p:attrName>
                                        </p:attrNameLst>
                                      </p:cBhvr>
                                      <p:to>
                                        <a:schemeClr val="bg1"/>
                                      </p:to>
                                    </p:animClr>
                                    <p:set>
                                      <p:cBhvr>
                                        <p:cTn id="29" dur="250" autoRev="1" fill="remove"/>
                                        <p:tgtEl>
                                          <p:spTgt spid="2">
                                            <p:txEl>
                                              <p:pRg st="3" end="3"/>
                                            </p:txEl>
                                          </p:spTgt>
                                        </p:tgtEl>
                                        <p:attrNameLst>
                                          <p:attrName>fill.type</p:attrName>
                                        </p:attrNameLst>
                                      </p:cBhvr>
                                      <p:to>
                                        <p:strVal val="solid"/>
                                      </p:to>
                                    </p:set>
                                    <p:set>
                                      <p:cBhvr>
                                        <p:cTn id="30" dur="250" autoRev="1" fill="remove"/>
                                        <p:tgtEl>
                                          <p:spTgt spid="2">
                                            <p:txEl>
                                              <p:pRg st="3" end="3"/>
                                            </p:txEl>
                                          </p:spTgt>
                                        </p:tgtEl>
                                        <p:attrNameLst>
                                          <p:attrName>fill.on</p:attrName>
                                        </p:attrNameLst>
                                      </p:cBhvr>
                                      <p:to>
                                        <p:strVal val="true"/>
                                      </p:to>
                                    </p:set>
                                  </p:childTnLst>
                                </p:cTn>
                              </p:par>
                            </p:childTnLst>
                          </p:cTn>
                        </p:par>
                      </p:childTnLst>
                    </p:cTn>
                  </p:par>
                  <p:par>
                    <p:cTn id="31" fill="hold">
                      <p:stCondLst>
                        <p:cond delay="indefinite"/>
                      </p:stCondLst>
                      <p:childTnLst>
                        <p:par>
                          <p:cTn id="32" fill="hold">
                            <p:stCondLst>
                              <p:cond delay="0"/>
                            </p:stCondLst>
                            <p:childTnLst>
                              <p:par>
                                <p:cTn id="33" presetID="27" presetClass="emph" presetSubtype="0" fill="remove" grpId="0" nodeType="clickEffect">
                                  <p:stCondLst>
                                    <p:cond delay="0"/>
                                  </p:stCondLst>
                                  <p:childTnLst>
                                    <p:animClr clrSpc="rgb" dir="cw">
                                      <p:cBhvr override="childStyle">
                                        <p:cTn id="34" dur="250" autoRev="1" fill="remove"/>
                                        <p:tgtEl>
                                          <p:spTgt spid="2">
                                            <p:txEl>
                                              <p:pRg st="4" end="4"/>
                                            </p:txEl>
                                          </p:spTgt>
                                        </p:tgtEl>
                                        <p:attrNameLst>
                                          <p:attrName>style.color</p:attrName>
                                        </p:attrNameLst>
                                      </p:cBhvr>
                                      <p:to>
                                        <a:schemeClr val="bg1"/>
                                      </p:to>
                                    </p:animClr>
                                    <p:animClr clrSpc="rgb" dir="cw">
                                      <p:cBhvr>
                                        <p:cTn id="35" dur="250" autoRev="1" fill="remove"/>
                                        <p:tgtEl>
                                          <p:spTgt spid="2">
                                            <p:txEl>
                                              <p:pRg st="4" end="4"/>
                                            </p:txEl>
                                          </p:spTgt>
                                        </p:tgtEl>
                                        <p:attrNameLst>
                                          <p:attrName>fillcolor</p:attrName>
                                        </p:attrNameLst>
                                      </p:cBhvr>
                                      <p:to>
                                        <a:schemeClr val="bg1"/>
                                      </p:to>
                                    </p:animClr>
                                    <p:set>
                                      <p:cBhvr>
                                        <p:cTn id="36" dur="250" autoRev="1" fill="remove"/>
                                        <p:tgtEl>
                                          <p:spTgt spid="2">
                                            <p:txEl>
                                              <p:pRg st="4" end="4"/>
                                            </p:txEl>
                                          </p:spTgt>
                                        </p:tgtEl>
                                        <p:attrNameLst>
                                          <p:attrName>fill.type</p:attrName>
                                        </p:attrNameLst>
                                      </p:cBhvr>
                                      <p:to>
                                        <p:strVal val="solid"/>
                                      </p:to>
                                    </p:set>
                                    <p:set>
                                      <p:cBhvr>
                                        <p:cTn id="37" dur="250" autoRev="1" fill="remove"/>
                                        <p:tgtEl>
                                          <p:spTgt spid="2">
                                            <p:txEl>
                                              <p:pRg st="4" end="4"/>
                                            </p:txEl>
                                          </p:spTgt>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2" grpId="0" build="p"/>
    </p:bld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09EA7EA7-74F5-4EE2-8E3D-1A10308259D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1" name="Straight Connector 10">
              <a:extLst>
                <a:ext uri="{FF2B5EF4-FFF2-40B4-BE49-F238E27FC236}">
                  <a16:creationId xmlns:a16="http://schemas.microsoft.com/office/drawing/2014/main" id="{A5CE79B5-7EE4-424D-AD14-5DEFB61B85C8}"/>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696C926F-F999-44BA-8D86-9EAB51D65010}"/>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3" name="Rectangle 23">
              <a:extLst>
                <a:ext uri="{FF2B5EF4-FFF2-40B4-BE49-F238E27FC236}">
                  <a16:creationId xmlns:a16="http://schemas.microsoft.com/office/drawing/2014/main" id="{248745E7-0AF0-48F9-8E58-2673FC5F4FD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 name="Rectangle 25">
              <a:extLst>
                <a:ext uri="{FF2B5EF4-FFF2-40B4-BE49-F238E27FC236}">
                  <a16:creationId xmlns:a16="http://schemas.microsoft.com/office/drawing/2014/main" id="{9715E81A-D2E0-4431-9370-4E4A9ECA7F9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Isosceles Triangle 14">
              <a:extLst>
                <a:ext uri="{FF2B5EF4-FFF2-40B4-BE49-F238E27FC236}">
                  <a16:creationId xmlns:a16="http://schemas.microsoft.com/office/drawing/2014/main" id="{CEDB37A9-282D-4DDB-85AD-B2090A82531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Rectangle 27">
              <a:extLst>
                <a:ext uri="{FF2B5EF4-FFF2-40B4-BE49-F238E27FC236}">
                  <a16:creationId xmlns:a16="http://schemas.microsoft.com/office/drawing/2014/main" id="{533D5933-7F91-4F5E-BC31-42FD0E2D8DE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8">
              <a:extLst>
                <a:ext uri="{FF2B5EF4-FFF2-40B4-BE49-F238E27FC236}">
                  <a16:creationId xmlns:a16="http://schemas.microsoft.com/office/drawing/2014/main" id="{37ADDF68-C9BE-46EA-83DE-2C07DD83960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9">
              <a:extLst>
                <a:ext uri="{FF2B5EF4-FFF2-40B4-BE49-F238E27FC236}">
                  <a16:creationId xmlns:a16="http://schemas.microsoft.com/office/drawing/2014/main" id="{10D67396-BABD-48A8-A892-CCB5095FA42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Isosceles Triangle 18">
              <a:extLst>
                <a:ext uri="{FF2B5EF4-FFF2-40B4-BE49-F238E27FC236}">
                  <a16:creationId xmlns:a16="http://schemas.microsoft.com/office/drawing/2014/main" id="{626DA82A-72C2-4DF6-9CF0-0D1F6B96B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8EE6DC63-4380-4BE0-A68A-8F01162BD1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cxnSp>
        <p:nvCxnSpPr>
          <p:cNvPr id="22" name="Straight Connector 21">
            <a:extLst>
              <a:ext uri="{FF2B5EF4-FFF2-40B4-BE49-F238E27FC236}">
                <a16:creationId xmlns:a16="http://schemas.microsoft.com/office/drawing/2014/main" id="{0B5F7E3B-C5F1-40E0-A491-558BAFBC112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241804" y="1460500"/>
            <a:ext cx="0" cy="3937000"/>
          </a:xfrm>
          <a:prstGeom prst="line">
            <a:avLst/>
          </a:prstGeom>
        </p:spPr>
        <p:style>
          <a:lnRef idx="1">
            <a:schemeClr val="accent1"/>
          </a:lnRef>
          <a:fillRef idx="0">
            <a:schemeClr val="accent1"/>
          </a:fillRef>
          <a:effectRef idx="0">
            <a:schemeClr val="accent1"/>
          </a:effectRef>
          <a:fontRef idx="minor">
            <a:schemeClr val="tx1"/>
          </a:fontRef>
        </p:style>
      </p:cxnSp>
      <p:sp>
        <p:nvSpPr>
          <p:cNvPr id="4" name="TextBox 3"/>
          <p:cNvSpPr txBox="1"/>
          <p:nvPr/>
        </p:nvSpPr>
        <p:spPr>
          <a:xfrm>
            <a:off x="643467" y="816638"/>
            <a:ext cx="3367359" cy="5224724"/>
          </a:xfrm>
          <a:prstGeom prst="rect">
            <a:avLst/>
          </a:prstGeom>
        </p:spPr>
        <p:txBody>
          <a:bodyPr vert="horz" lIns="91440" tIns="45720" rIns="91440" bIns="45720" rtlCol="0" anchor="ctr">
            <a:normAutofit/>
          </a:bodyPr>
          <a:lstStyle/>
          <a:p>
            <a:pPr>
              <a:spcBef>
                <a:spcPct val="0"/>
              </a:spcBef>
              <a:spcAft>
                <a:spcPts val="600"/>
              </a:spcAft>
            </a:pPr>
            <a:r>
              <a:rPr lang="en-US" sz="3600" b="1" dirty="0">
                <a:solidFill>
                  <a:schemeClr val="accent1"/>
                </a:solidFill>
                <a:effectLst>
                  <a:outerShdw blurRad="38100" dist="38100" dir="2700000" algn="tl">
                    <a:srgbClr val="000000">
                      <a:alpha val="43137"/>
                    </a:srgbClr>
                  </a:outerShdw>
                </a:effectLst>
                <a:latin typeface="+mj-lt"/>
                <a:ea typeface="+mj-ea"/>
                <a:cs typeface="+mj-cs"/>
              </a:rPr>
              <a:t>Psychiatric Rehabilitation</a:t>
            </a:r>
          </a:p>
        </p:txBody>
      </p:sp>
      <p:sp>
        <p:nvSpPr>
          <p:cNvPr id="2" name="Content Placeholder 1"/>
          <p:cNvSpPr>
            <a:spLocks noGrp="1"/>
          </p:cNvSpPr>
          <p:nvPr>
            <p:ph idx="1"/>
          </p:nvPr>
        </p:nvSpPr>
        <p:spPr>
          <a:xfrm>
            <a:off x="4654294" y="816638"/>
            <a:ext cx="5241873" cy="5224724"/>
          </a:xfrm>
        </p:spPr>
        <p:txBody>
          <a:bodyPr vert="horz" lIns="91440" tIns="45720" rIns="91440" bIns="45720" rtlCol="0" anchor="ctr">
            <a:noAutofit/>
          </a:bodyPr>
          <a:lstStyle/>
          <a:p>
            <a:pPr marL="0" indent="0">
              <a:lnSpc>
                <a:spcPct val="90000"/>
              </a:lnSpc>
              <a:buNone/>
            </a:pPr>
            <a:r>
              <a:rPr lang="en-US" sz="2000" dirty="0">
                <a:solidFill>
                  <a:schemeClr val="accent3">
                    <a:lumMod val="75000"/>
                  </a:schemeClr>
                </a:solidFill>
              </a:rPr>
              <a:t>Psychiatric rehabilitation activities/techniques are designed to provide the person with the opportunity to:  </a:t>
            </a:r>
          </a:p>
          <a:p>
            <a:pPr>
              <a:lnSpc>
                <a:spcPct val="90000"/>
              </a:lnSpc>
            </a:pPr>
            <a:endParaRPr lang="en-US" sz="2000" dirty="0">
              <a:solidFill>
                <a:schemeClr val="accent3">
                  <a:lumMod val="75000"/>
                </a:schemeClr>
              </a:solidFill>
            </a:endParaRPr>
          </a:p>
          <a:p>
            <a:pPr>
              <a:lnSpc>
                <a:spcPct val="90000"/>
              </a:lnSpc>
            </a:pPr>
            <a:r>
              <a:rPr lang="en-US" sz="2000" dirty="0">
                <a:solidFill>
                  <a:schemeClr val="accent3">
                    <a:lumMod val="75000"/>
                  </a:schemeClr>
                </a:solidFill>
              </a:rPr>
              <a:t>Become informed about the illness; </a:t>
            </a:r>
          </a:p>
          <a:p>
            <a:pPr>
              <a:lnSpc>
                <a:spcPct val="90000"/>
              </a:lnSpc>
            </a:pPr>
            <a:r>
              <a:rPr lang="en-US" sz="2000" dirty="0">
                <a:solidFill>
                  <a:schemeClr val="accent3">
                    <a:lumMod val="75000"/>
                  </a:schemeClr>
                </a:solidFill>
              </a:rPr>
              <a:t>Assess what is needed to recover;</a:t>
            </a:r>
          </a:p>
          <a:p>
            <a:pPr>
              <a:lnSpc>
                <a:spcPct val="90000"/>
              </a:lnSpc>
            </a:pPr>
            <a:r>
              <a:rPr lang="en-US" sz="2000" dirty="0">
                <a:solidFill>
                  <a:schemeClr val="accent3">
                    <a:lumMod val="75000"/>
                  </a:schemeClr>
                </a:solidFill>
              </a:rPr>
              <a:t>Choose rehabilitation goal(s); and </a:t>
            </a:r>
          </a:p>
          <a:p>
            <a:pPr>
              <a:lnSpc>
                <a:spcPct val="90000"/>
              </a:lnSpc>
            </a:pPr>
            <a:r>
              <a:rPr lang="en-US" sz="2000" dirty="0">
                <a:solidFill>
                  <a:schemeClr val="accent3">
                    <a:lumMod val="75000"/>
                  </a:schemeClr>
                </a:solidFill>
              </a:rPr>
              <a:t>Plan for and obtain the experiences needed to develop the skills to achieve     recovery.  </a:t>
            </a:r>
          </a:p>
          <a:p>
            <a:pPr>
              <a:lnSpc>
                <a:spcPct val="90000"/>
              </a:lnSpc>
            </a:pPr>
            <a:endParaRPr lang="en-US" sz="2000" dirty="0">
              <a:solidFill>
                <a:schemeClr val="accent3">
                  <a:lumMod val="75000"/>
                </a:schemeClr>
              </a:solidFill>
            </a:endParaRPr>
          </a:p>
          <a:p>
            <a:pPr marL="0" indent="0">
              <a:lnSpc>
                <a:spcPct val="90000"/>
              </a:lnSpc>
              <a:buNone/>
            </a:pPr>
            <a:r>
              <a:rPr lang="en-US" sz="2000" dirty="0">
                <a:solidFill>
                  <a:schemeClr val="accent3">
                    <a:lumMod val="75000"/>
                  </a:schemeClr>
                </a:solidFill>
              </a:rPr>
              <a:t>A key element of rehabilitation is </a:t>
            </a:r>
            <a:r>
              <a:rPr lang="en-US" sz="2000" b="1" dirty="0">
                <a:solidFill>
                  <a:schemeClr val="accent3">
                    <a:lumMod val="75000"/>
                  </a:schemeClr>
                </a:solidFill>
              </a:rPr>
              <a:t>experiencing a valued role </a:t>
            </a:r>
            <a:r>
              <a:rPr lang="en-US" sz="2000" dirty="0">
                <a:solidFill>
                  <a:schemeClr val="accent3">
                    <a:lumMod val="75000"/>
                  </a:schemeClr>
                </a:solidFill>
              </a:rPr>
              <a:t>in the community and obtaining and </a:t>
            </a:r>
            <a:r>
              <a:rPr lang="en-US" sz="2000" b="1" dirty="0">
                <a:solidFill>
                  <a:schemeClr val="accent3">
                    <a:lumMod val="75000"/>
                  </a:schemeClr>
                </a:solidFill>
              </a:rPr>
              <a:t>using the power to make choices about one’s life. </a:t>
            </a:r>
            <a:r>
              <a:rPr lang="en-US" sz="2000" dirty="0">
                <a:solidFill>
                  <a:schemeClr val="accent3">
                    <a:lumMod val="75000"/>
                  </a:schemeClr>
                </a:solidFill>
              </a:rPr>
              <a:t> Such experiences are </a:t>
            </a:r>
            <a:r>
              <a:rPr lang="en-US" sz="2000" b="1" dirty="0">
                <a:solidFill>
                  <a:schemeClr val="accent3">
                    <a:lumMod val="75000"/>
                  </a:schemeClr>
                </a:solidFill>
              </a:rPr>
              <a:t>essential to the cognitive and behavioral change</a:t>
            </a:r>
            <a:r>
              <a:rPr lang="en-US" sz="2000" dirty="0">
                <a:solidFill>
                  <a:schemeClr val="accent3">
                    <a:lumMod val="75000"/>
                  </a:schemeClr>
                </a:solidFill>
              </a:rPr>
              <a:t> that underpin the recovery process for </a:t>
            </a:r>
            <a:r>
              <a:rPr lang="en-US" sz="2000" b="1" dirty="0">
                <a:solidFill>
                  <a:schemeClr val="accent3">
                    <a:lumMod val="75000"/>
                  </a:schemeClr>
                </a:solidFill>
              </a:rPr>
              <a:t>any person</a:t>
            </a:r>
            <a:r>
              <a:rPr lang="en-US" sz="2000" dirty="0">
                <a:solidFill>
                  <a:schemeClr val="accent3">
                    <a:lumMod val="75000"/>
                  </a:schemeClr>
                </a:solidFill>
              </a:rPr>
              <a:t>.</a:t>
            </a:r>
          </a:p>
        </p:txBody>
      </p:sp>
      <p:pic>
        <p:nvPicPr>
          <p:cNvPr id="5" name="Picture 4"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415744597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allOver"/>
      </p:transition>
    </mc:Choice>
    <mc:Fallback xmlns="">
      <p:transition spd="slow" advClick="0">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647700" y="66397"/>
            <a:ext cx="8667750" cy="6114494"/>
          </a:xfrm>
          <a:prstGeom prst="rect">
            <a:avLst/>
          </a:prstGeom>
        </p:spPr>
        <p:txBody>
          <a:bodyPr wrap="square">
            <a:spAutoFit/>
          </a:bodyPr>
          <a:lstStyle/>
          <a:p>
            <a:pPr>
              <a:spcBef>
                <a:spcPts val="1000"/>
              </a:spcBef>
              <a:buClr>
                <a:schemeClr val="accent1"/>
              </a:buClr>
              <a:buSzPct val="80000"/>
            </a:pPr>
            <a:r>
              <a:rPr lang="en-US" sz="2800" dirty="0">
                <a:solidFill>
                  <a:schemeClr val="accent2">
                    <a:lumMod val="75000"/>
                  </a:schemeClr>
                </a:solidFill>
              </a:rPr>
              <a:t>a)    An example of a life domain is…. </a:t>
            </a:r>
          </a:p>
          <a:p>
            <a:pPr marL="514350" indent="-514350">
              <a:spcBef>
                <a:spcPts val="1000"/>
              </a:spcBef>
              <a:buClr>
                <a:schemeClr val="accent1"/>
              </a:buClr>
              <a:buSzPct val="80000"/>
              <a:buFont typeface="Wingdings 3" charset="2"/>
              <a:buChar char=""/>
            </a:pPr>
            <a:endParaRPr lang="en-US" sz="2800" dirty="0">
              <a:solidFill>
                <a:schemeClr val="accent2">
                  <a:lumMod val="75000"/>
                </a:schemeClr>
              </a:solidFill>
            </a:endParaRPr>
          </a:p>
          <a:p>
            <a:pPr>
              <a:spcBef>
                <a:spcPts val="1000"/>
              </a:spcBef>
              <a:buClr>
                <a:schemeClr val="accent1"/>
              </a:buClr>
              <a:buSzPct val="80000"/>
            </a:pPr>
            <a:r>
              <a:rPr lang="en-US" sz="2800" b="1" dirty="0">
                <a:solidFill>
                  <a:schemeClr val="accent2">
                    <a:lumMod val="75000"/>
                  </a:schemeClr>
                </a:solidFill>
              </a:rPr>
              <a:t>Answer:</a:t>
            </a:r>
          </a:p>
          <a:p>
            <a:pPr>
              <a:spcBef>
                <a:spcPts val="1000"/>
              </a:spcBef>
              <a:buClr>
                <a:schemeClr val="accent1"/>
              </a:buClr>
              <a:buSzPct val="80000"/>
              <a:buFont typeface="Wingdings 3" charset="2"/>
              <a:buChar char=""/>
            </a:pPr>
            <a:endParaRPr lang="en-US" sz="2800" dirty="0">
              <a:solidFill>
                <a:schemeClr val="accent2">
                  <a:lumMod val="75000"/>
                </a:schemeClr>
              </a:solidFill>
            </a:endParaRPr>
          </a:p>
          <a:p>
            <a:pPr marL="457200" indent="-457200">
              <a:spcBef>
                <a:spcPts val="1000"/>
              </a:spcBef>
              <a:buClr>
                <a:schemeClr val="accent1"/>
              </a:buClr>
              <a:buSzPct val="80000"/>
              <a:buFont typeface="Wingdings 3" charset="2"/>
              <a:buChar char=""/>
            </a:pPr>
            <a:r>
              <a:rPr lang="en-US" sz="2800" dirty="0">
                <a:solidFill>
                  <a:schemeClr val="accent2">
                    <a:lumMod val="75000"/>
                  </a:schemeClr>
                </a:solidFill>
              </a:rPr>
              <a:t>Activities of daily living; </a:t>
            </a:r>
          </a:p>
          <a:p>
            <a:pPr>
              <a:spcBef>
                <a:spcPts val="1000"/>
              </a:spcBef>
              <a:buClr>
                <a:schemeClr val="accent1"/>
              </a:buClr>
              <a:buSzPct val="80000"/>
              <a:buFont typeface="Wingdings 3" charset="2"/>
              <a:buChar char=""/>
            </a:pPr>
            <a:endParaRPr lang="en-US" sz="2800" dirty="0">
              <a:solidFill>
                <a:schemeClr val="accent2">
                  <a:lumMod val="75000"/>
                </a:schemeClr>
              </a:solidFill>
            </a:endParaRPr>
          </a:p>
          <a:p>
            <a:pPr marL="457200" indent="-457200">
              <a:spcBef>
                <a:spcPts val="1000"/>
              </a:spcBef>
              <a:buClr>
                <a:schemeClr val="accent1"/>
              </a:buClr>
              <a:buSzPct val="80000"/>
              <a:buFont typeface="Wingdings 3" charset="2"/>
              <a:buChar char=""/>
            </a:pPr>
            <a:r>
              <a:rPr lang="en-US" sz="2800" dirty="0">
                <a:solidFill>
                  <a:schemeClr val="accent2">
                    <a:lumMod val="75000"/>
                  </a:schemeClr>
                </a:solidFill>
              </a:rPr>
              <a:t>Performance of social roles; </a:t>
            </a:r>
          </a:p>
          <a:p>
            <a:pPr>
              <a:spcBef>
                <a:spcPts val="1000"/>
              </a:spcBef>
              <a:buClr>
                <a:schemeClr val="accent1"/>
              </a:buClr>
              <a:buSzPct val="80000"/>
              <a:buFont typeface="Wingdings 3" charset="2"/>
              <a:buChar char=""/>
            </a:pPr>
            <a:endParaRPr lang="en-US" sz="2800" dirty="0">
              <a:solidFill>
                <a:schemeClr val="accent2">
                  <a:lumMod val="75000"/>
                </a:schemeClr>
              </a:solidFill>
            </a:endParaRPr>
          </a:p>
          <a:p>
            <a:pPr marL="457200" indent="-457200">
              <a:spcBef>
                <a:spcPts val="1000"/>
              </a:spcBef>
              <a:buClr>
                <a:schemeClr val="accent1"/>
              </a:buClr>
              <a:buSzPct val="80000"/>
              <a:buFont typeface="Wingdings 3" charset="2"/>
              <a:buChar char=""/>
            </a:pPr>
            <a:r>
              <a:rPr lang="en-US" sz="2800" dirty="0">
                <a:solidFill>
                  <a:schemeClr val="accent2">
                    <a:lumMod val="75000"/>
                  </a:schemeClr>
                </a:solidFill>
              </a:rPr>
              <a:t>Performance of cultural roles</a:t>
            </a:r>
          </a:p>
          <a:p>
            <a:pPr>
              <a:spcBef>
                <a:spcPts val="1000"/>
              </a:spcBef>
              <a:buClr>
                <a:schemeClr val="accent1"/>
              </a:buClr>
              <a:buSzPct val="80000"/>
              <a:buFont typeface="Wingdings 3" charset="2"/>
              <a:buChar char=""/>
            </a:pPr>
            <a:endParaRPr lang="en-US" sz="2800" dirty="0">
              <a:solidFill>
                <a:schemeClr val="accent2">
                  <a:lumMod val="75000"/>
                </a:schemeClr>
              </a:solidFill>
            </a:endParaRPr>
          </a:p>
          <a:p>
            <a:pPr marL="457200" indent="-457200">
              <a:spcBef>
                <a:spcPts val="1000"/>
              </a:spcBef>
              <a:buClr>
                <a:schemeClr val="accent1"/>
              </a:buClr>
              <a:buSzPct val="80000"/>
              <a:buFont typeface="Wingdings 3" charset="2"/>
              <a:buChar char=""/>
            </a:pPr>
            <a:r>
              <a:rPr lang="en-US" sz="2800" dirty="0">
                <a:solidFill>
                  <a:schemeClr val="accent2">
                    <a:lumMod val="75000"/>
                  </a:schemeClr>
                </a:solidFill>
              </a:rPr>
              <a:t>Performance of  occupational roles </a:t>
            </a:r>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39343521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4" name="Group 43">
            <a:extLst>
              <a:ext uri="{FF2B5EF4-FFF2-40B4-BE49-F238E27FC236}">
                <a16:creationId xmlns:a16="http://schemas.microsoft.com/office/drawing/2014/main" id="{10BE40E3-5550-4CDD-B4FD-387C33EBF15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45" name="Straight Connector 44">
              <a:extLst>
                <a:ext uri="{FF2B5EF4-FFF2-40B4-BE49-F238E27FC236}">
                  <a16:creationId xmlns:a16="http://schemas.microsoft.com/office/drawing/2014/main" id="{71A6B738-E50C-4653-B343-B9D6A5EA2771}"/>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46" name="Straight Connector 45">
              <a:extLst>
                <a:ext uri="{FF2B5EF4-FFF2-40B4-BE49-F238E27FC236}">
                  <a16:creationId xmlns:a16="http://schemas.microsoft.com/office/drawing/2014/main" id="{498768D6-B28C-40A3-B381-39306F5816D5}"/>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47" name="Rectangle 23">
              <a:extLst>
                <a:ext uri="{FF2B5EF4-FFF2-40B4-BE49-F238E27FC236}">
                  <a16:creationId xmlns:a16="http://schemas.microsoft.com/office/drawing/2014/main" id="{B27C15B9-7795-4321-AB30-DF1DEF65C19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8" name="Rectangle 25">
              <a:extLst>
                <a:ext uri="{FF2B5EF4-FFF2-40B4-BE49-F238E27FC236}">
                  <a16:creationId xmlns:a16="http://schemas.microsoft.com/office/drawing/2014/main" id="{578EC957-1F3F-4C00-B023-C8725C2171C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9" name="Isosceles Triangle 48">
              <a:extLst>
                <a:ext uri="{FF2B5EF4-FFF2-40B4-BE49-F238E27FC236}">
                  <a16:creationId xmlns:a16="http://schemas.microsoft.com/office/drawing/2014/main" id="{3D642632-BBD5-46D6-A91D-9B2BF68219B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50" name="Rectangle 27">
              <a:extLst>
                <a:ext uri="{FF2B5EF4-FFF2-40B4-BE49-F238E27FC236}">
                  <a16:creationId xmlns:a16="http://schemas.microsoft.com/office/drawing/2014/main" id="{BF9D518D-AFF5-4DE2-AEE2-0EC15479A9A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1" name="Rectangle 28">
              <a:extLst>
                <a:ext uri="{FF2B5EF4-FFF2-40B4-BE49-F238E27FC236}">
                  <a16:creationId xmlns:a16="http://schemas.microsoft.com/office/drawing/2014/main" id="{14EF979B-B00D-460C-BD56-7EEAFB7E0F9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2" name="Rectangle 29">
              <a:extLst>
                <a:ext uri="{FF2B5EF4-FFF2-40B4-BE49-F238E27FC236}">
                  <a16:creationId xmlns:a16="http://schemas.microsoft.com/office/drawing/2014/main" id="{3E40F9A1-6B82-400F-9397-26D1D36F1F0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53" name="Isosceles Triangle 52">
              <a:extLst>
                <a:ext uri="{FF2B5EF4-FFF2-40B4-BE49-F238E27FC236}">
                  <a16:creationId xmlns:a16="http://schemas.microsoft.com/office/drawing/2014/main" id="{2EF7DDF1-FF86-4CA4-B08B-8939557EBDB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4" name="Isosceles Triangle 53">
              <a:extLst>
                <a:ext uri="{FF2B5EF4-FFF2-40B4-BE49-F238E27FC236}">
                  <a16:creationId xmlns:a16="http://schemas.microsoft.com/office/drawing/2014/main" id="{6D7C1F89-72B2-4FDC-B9E2-04F52D5C504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4" name="TextBox 3"/>
          <p:cNvSpPr txBox="1"/>
          <p:nvPr/>
        </p:nvSpPr>
        <p:spPr>
          <a:xfrm>
            <a:off x="0" y="370347"/>
            <a:ext cx="8596668" cy="1320800"/>
          </a:xfrm>
          <a:prstGeom prst="rect">
            <a:avLst/>
          </a:prstGeom>
        </p:spPr>
        <p:txBody>
          <a:bodyPr vert="horz" lIns="91440" tIns="45720" rIns="91440" bIns="45720" rtlCol="0" anchor="t">
            <a:normAutofit/>
          </a:bodyPr>
          <a:lstStyle/>
          <a:p>
            <a:pPr>
              <a:spcBef>
                <a:spcPct val="0"/>
              </a:spcBef>
              <a:spcAft>
                <a:spcPts val="600"/>
              </a:spcAft>
            </a:pPr>
            <a:r>
              <a:rPr lang="en-US" sz="3600" b="1" dirty="0">
                <a:solidFill>
                  <a:schemeClr val="accent1"/>
                </a:solidFill>
                <a:effectLst>
                  <a:outerShdw blurRad="38100" dist="38100" dir="2700000" algn="tl">
                    <a:srgbClr val="000000">
                      <a:alpha val="43137"/>
                    </a:srgbClr>
                  </a:outerShdw>
                </a:effectLst>
                <a:latin typeface="+mj-lt"/>
                <a:ea typeface="+mj-ea"/>
                <a:cs typeface="+mj-cs"/>
              </a:rPr>
              <a:t>Psychiatric Rehabilitation</a:t>
            </a:r>
          </a:p>
        </p:txBody>
      </p:sp>
      <p:graphicFrame>
        <p:nvGraphicFramePr>
          <p:cNvPr id="58" name="Content Placeholder 1">
            <a:extLst>
              <a:ext uri="{FF2B5EF4-FFF2-40B4-BE49-F238E27FC236}">
                <a16:creationId xmlns:a16="http://schemas.microsoft.com/office/drawing/2014/main" id="{C1DFB0CB-93E6-4D13-9692-CB16E6C89C46}"/>
              </a:ext>
            </a:extLst>
          </p:cNvPr>
          <p:cNvGraphicFramePr>
            <a:graphicFrameLocks noGrp="1"/>
          </p:cNvGraphicFramePr>
          <p:nvPr>
            <p:ph idx="4294967295"/>
            <p:extLst>
              <p:ext uri="{D42A27DB-BD31-4B8C-83A1-F6EECF244321}">
                <p14:modId xmlns:p14="http://schemas.microsoft.com/office/powerpoint/2010/main" val="1616020810"/>
              </p:ext>
            </p:extLst>
          </p:nvPr>
        </p:nvGraphicFramePr>
        <p:xfrm>
          <a:off x="5054876" y="1030747"/>
          <a:ext cx="4693808" cy="534874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6" name="Picture 5" descr="Diagram&#10;&#10;Description automatically generated">
            <a:extLst>
              <a:ext uri="{FF2B5EF4-FFF2-40B4-BE49-F238E27FC236}">
                <a16:creationId xmlns:a16="http://schemas.microsoft.com/office/drawing/2014/main" id="{66CDBF6A-589C-4D6A-9733-EAF83375314D}"/>
              </a:ext>
            </a:extLst>
          </p:cNvPr>
          <p:cNvPicPr>
            <a:picLocks noChangeAspect="1"/>
          </p:cNvPicPr>
          <p:nvPr/>
        </p:nvPicPr>
        <p:blipFill rotWithShape="1">
          <a:blip r:embed="rId7">
            <a:extLst>
              <a:ext uri="{837473B0-CC2E-450A-ABE3-18F120FF3D39}">
                <a1611:picAttrSrcUrl xmlns:a1611="http://schemas.microsoft.com/office/drawing/2016/11/main" r:id="rId8"/>
              </a:ext>
            </a:extLst>
          </a:blip>
          <a:srcRect r="1169" b="3"/>
          <a:stretch/>
        </p:blipFill>
        <p:spPr>
          <a:xfrm>
            <a:off x="495148" y="1740232"/>
            <a:ext cx="4027401" cy="3882362"/>
          </a:xfrm>
          <a:prstGeom prst="rect">
            <a:avLst/>
          </a:prstGeom>
        </p:spPr>
      </p:pic>
      <p:pic>
        <p:nvPicPr>
          <p:cNvPr id="5" name="Picture 4" descr="Problem Gambling Program at ACTC — A Chance to Change"/>
          <p:cNvPicPr/>
          <p:nvPr/>
        </p:nvPicPr>
        <p:blipFill>
          <a:blip r:embed="rId9">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188029718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7" presetClass="emph" presetSubtype="0" fill="remove" grpId="0" nodeType="clickEffect">
                                  <p:stCondLst>
                                    <p:cond delay="0"/>
                                  </p:stCondLst>
                                  <p:childTnLst>
                                    <p:animClr clrSpc="rgb" dir="cw">
                                      <p:cBhvr override="childStyle">
                                        <p:cTn id="11" dur="250" autoRev="1" fill="remove"/>
                                        <p:tgtEl>
                                          <p:spTgt spid="58">
                                            <p:graphicEl>
                                              <a:dgm id="{6E006AD3-080E-4D99-A2AD-6F638F2CDAC6}"/>
                                            </p:graphicEl>
                                          </p:spTgt>
                                        </p:tgtEl>
                                        <p:attrNameLst>
                                          <p:attrName>style.color</p:attrName>
                                        </p:attrNameLst>
                                      </p:cBhvr>
                                      <p:to>
                                        <a:schemeClr val="bg1"/>
                                      </p:to>
                                    </p:animClr>
                                    <p:animClr clrSpc="rgb" dir="cw">
                                      <p:cBhvr>
                                        <p:cTn id="12" dur="250" autoRev="1" fill="remove"/>
                                        <p:tgtEl>
                                          <p:spTgt spid="58">
                                            <p:graphicEl>
                                              <a:dgm id="{6E006AD3-080E-4D99-A2AD-6F638F2CDAC6}"/>
                                            </p:graphicEl>
                                          </p:spTgt>
                                        </p:tgtEl>
                                        <p:attrNameLst>
                                          <p:attrName>fillcolor</p:attrName>
                                        </p:attrNameLst>
                                      </p:cBhvr>
                                      <p:to>
                                        <a:schemeClr val="bg1"/>
                                      </p:to>
                                    </p:animClr>
                                    <p:set>
                                      <p:cBhvr>
                                        <p:cTn id="13" dur="250" autoRev="1" fill="remove"/>
                                        <p:tgtEl>
                                          <p:spTgt spid="58">
                                            <p:graphicEl>
                                              <a:dgm id="{6E006AD3-080E-4D99-A2AD-6F638F2CDAC6}"/>
                                            </p:graphicEl>
                                          </p:spTgt>
                                        </p:tgtEl>
                                        <p:attrNameLst>
                                          <p:attrName>fill.type</p:attrName>
                                        </p:attrNameLst>
                                      </p:cBhvr>
                                      <p:to>
                                        <p:strVal val="solid"/>
                                      </p:to>
                                    </p:set>
                                    <p:set>
                                      <p:cBhvr>
                                        <p:cTn id="14" dur="250" autoRev="1" fill="remove"/>
                                        <p:tgtEl>
                                          <p:spTgt spid="58">
                                            <p:graphicEl>
                                              <a:dgm id="{6E006AD3-080E-4D99-A2AD-6F638F2CDAC6}"/>
                                            </p:graphicEl>
                                          </p:spTgt>
                                        </p:tgtEl>
                                        <p:attrNameLst>
                                          <p:attrName>fill.on</p:attrName>
                                        </p:attrNameLst>
                                      </p:cBhvr>
                                      <p:to>
                                        <p:strVal val="true"/>
                                      </p:to>
                                    </p:set>
                                  </p:childTnLst>
                                </p:cTn>
                              </p:par>
                              <p:par>
                                <p:cTn id="15" presetID="27" presetClass="emph" presetSubtype="0" fill="remove" grpId="0" nodeType="withEffect">
                                  <p:stCondLst>
                                    <p:cond delay="0"/>
                                  </p:stCondLst>
                                  <p:childTnLst>
                                    <p:animClr clrSpc="rgb" dir="cw">
                                      <p:cBhvr override="childStyle">
                                        <p:cTn id="16" dur="250" autoRev="1" fill="remove"/>
                                        <p:tgtEl>
                                          <p:spTgt spid="58">
                                            <p:graphicEl>
                                              <a:dgm id="{58773770-AC65-4CF3-BF81-7E1F9ED654EA}"/>
                                            </p:graphicEl>
                                          </p:spTgt>
                                        </p:tgtEl>
                                        <p:attrNameLst>
                                          <p:attrName>style.color</p:attrName>
                                        </p:attrNameLst>
                                      </p:cBhvr>
                                      <p:to>
                                        <a:schemeClr val="bg1"/>
                                      </p:to>
                                    </p:animClr>
                                    <p:animClr clrSpc="rgb" dir="cw">
                                      <p:cBhvr>
                                        <p:cTn id="17" dur="250" autoRev="1" fill="remove"/>
                                        <p:tgtEl>
                                          <p:spTgt spid="58">
                                            <p:graphicEl>
                                              <a:dgm id="{58773770-AC65-4CF3-BF81-7E1F9ED654EA}"/>
                                            </p:graphicEl>
                                          </p:spTgt>
                                        </p:tgtEl>
                                        <p:attrNameLst>
                                          <p:attrName>fillcolor</p:attrName>
                                        </p:attrNameLst>
                                      </p:cBhvr>
                                      <p:to>
                                        <a:schemeClr val="bg1"/>
                                      </p:to>
                                    </p:animClr>
                                    <p:set>
                                      <p:cBhvr>
                                        <p:cTn id="18" dur="250" autoRev="1" fill="remove"/>
                                        <p:tgtEl>
                                          <p:spTgt spid="58">
                                            <p:graphicEl>
                                              <a:dgm id="{58773770-AC65-4CF3-BF81-7E1F9ED654EA}"/>
                                            </p:graphicEl>
                                          </p:spTgt>
                                        </p:tgtEl>
                                        <p:attrNameLst>
                                          <p:attrName>fill.type</p:attrName>
                                        </p:attrNameLst>
                                      </p:cBhvr>
                                      <p:to>
                                        <p:strVal val="solid"/>
                                      </p:to>
                                    </p:set>
                                    <p:set>
                                      <p:cBhvr>
                                        <p:cTn id="19" dur="250" autoRev="1" fill="remove"/>
                                        <p:tgtEl>
                                          <p:spTgt spid="58">
                                            <p:graphicEl>
                                              <a:dgm id="{58773770-AC65-4CF3-BF81-7E1F9ED654EA}"/>
                                            </p:graphicEl>
                                          </p:spTgt>
                                        </p:tgtEl>
                                        <p:attrNameLst>
                                          <p:attrName>fill.on</p:attrName>
                                        </p:attrNameLst>
                                      </p:cBhvr>
                                      <p:to>
                                        <p:strVal val="true"/>
                                      </p:to>
                                    </p:set>
                                  </p:childTnLst>
                                </p:cTn>
                              </p:par>
                              <p:par>
                                <p:cTn id="20" presetID="27" presetClass="emph" presetSubtype="0" fill="remove" grpId="0" nodeType="withEffect">
                                  <p:stCondLst>
                                    <p:cond delay="0"/>
                                  </p:stCondLst>
                                  <p:childTnLst>
                                    <p:animClr clrSpc="rgb" dir="cw">
                                      <p:cBhvr override="childStyle">
                                        <p:cTn id="21" dur="250" autoRev="1" fill="remove"/>
                                        <p:tgtEl>
                                          <p:spTgt spid="58">
                                            <p:graphicEl>
                                              <a:dgm id="{063718B2-7F31-4793-A0DE-B21363FB89AA}"/>
                                            </p:graphicEl>
                                          </p:spTgt>
                                        </p:tgtEl>
                                        <p:attrNameLst>
                                          <p:attrName>style.color</p:attrName>
                                        </p:attrNameLst>
                                      </p:cBhvr>
                                      <p:to>
                                        <a:schemeClr val="bg1"/>
                                      </p:to>
                                    </p:animClr>
                                    <p:animClr clrSpc="rgb" dir="cw">
                                      <p:cBhvr>
                                        <p:cTn id="22" dur="250" autoRev="1" fill="remove"/>
                                        <p:tgtEl>
                                          <p:spTgt spid="58">
                                            <p:graphicEl>
                                              <a:dgm id="{063718B2-7F31-4793-A0DE-B21363FB89AA}"/>
                                            </p:graphicEl>
                                          </p:spTgt>
                                        </p:tgtEl>
                                        <p:attrNameLst>
                                          <p:attrName>fillcolor</p:attrName>
                                        </p:attrNameLst>
                                      </p:cBhvr>
                                      <p:to>
                                        <a:schemeClr val="bg1"/>
                                      </p:to>
                                    </p:animClr>
                                    <p:set>
                                      <p:cBhvr>
                                        <p:cTn id="23" dur="250" autoRev="1" fill="remove"/>
                                        <p:tgtEl>
                                          <p:spTgt spid="58">
                                            <p:graphicEl>
                                              <a:dgm id="{063718B2-7F31-4793-A0DE-B21363FB89AA}"/>
                                            </p:graphicEl>
                                          </p:spTgt>
                                        </p:tgtEl>
                                        <p:attrNameLst>
                                          <p:attrName>fill.type</p:attrName>
                                        </p:attrNameLst>
                                      </p:cBhvr>
                                      <p:to>
                                        <p:strVal val="solid"/>
                                      </p:to>
                                    </p:set>
                                    <p:set>
                                      <p:cBhvr>
                                        <p:cTn id="24" dur="250" autoRev="1" fill="remove"/>
                                        <p:tgtEl>
                                          <p:spTgt spid="58">
                                            <p:graphicEl>
                                              <a:dgm id="{063718B2-7F31-4793-A0DE-B21363FB89AA}"/>
                                            </p:graphicEl>
                                          </p:spTgt>
                                        </p:tgtEl>
                                        <p:attrNameLst>
                                          <p:attrName>fill.on</p:attrName>
                                        </p:attrNameLst>
                                      </p:cBhvr>
                                      <p:to>
                                        <p:strVal val="true"/>
                                      </p:to>
                                    </p:set>
                                  </p:childTnLst>
                                </p:cTn>
                              </p:par>
                              <p:par>
                                <p:cTn id="25" presetID="27" presetClass="emph" presetSubtype="0" fill="remove" grpId="0" nodeType="withEffect">
                                  <p:stCondLst>
                                    <p:cond delay="0"/>
                                  </p:stCondLst>
                                  <p:childTnLst>
                                    <p:animClr clrSpc="rgb" dir="cw">
                                      <p:cBhvr override="childStyle">
                                        <p:cTn id="26" dur="250" autoRev="1" fill="remove"/>
                                        <p:tgtEl>
                                          <p:spTgt spid="58">
                                            <p:graphicEl>
                                              <a:dgm id="{08231E69-9D32-43FF-95DF-DB6FA7AD28D0}"/>
                                            </p:graphicEl>
                                          </p:spTgt>
                                        </p:tgtEl>
                                        <p:attrNameLst>
                                          <p:attrName>style.color</p:attrName>
                                        </p:attrNameLst>
                                      </p:cBhvr>
                                      <p:to>
                                        <a:schemeClr val="bg1"/>
                                      </p:to>
                                    </p:animClr>
                                    <p:animClr clrSpc="rgb" dir="cw">
                                      <p:cBhvr>
                                        <p:cTn id="27" dur="250" autoRev="1" fill="remove"/>
                                        <p:tgtEl>
                                          <p:spTgt spid="58">
                                            <p:graphicEl>
                                              <a:dgm id="{08231E69-9D32-43FF-95DF-DB6FA7AD28D0}"/>
                                            </p:graphicEl>
                                          </p:spTgt>
                                        </p:tgtEl>
                                        <p:attrNameLst>
                                          <p:attrName>fillcolor</p:attrName>
                                        </p:attrNameLst>
                                      </p:cBhvr>
                                      <p:to>
                                        <a:schemeClr val="bg1"/>
                                      </p:to>
                                    </p:animClr>
                                    <p:set>
                                      <p:cBhvr>
                                        <p:cTn id="28" dur="250" autoRev="1" fill="remove"/>
                                        <p:tgtEl>
                                          <p:spTgt spid="58">
                                            <p:graphicEl>
                                              <a:dgm id="{08231E69-9D32-43FF-95DF-DB6FA7AD28D0}"/>
                                            </p:graphicEl>
                                          </p:spTgt>
                                        </p:tgtEl>
                                        <p:attrNameLst>
                                          <p:attrName>fill.type</p:attrName>
                                        </p:attrNameLst>
                                      </p:cBhvr>
                                      <p:to>
                                        <p:strVal val="solid"/>
                                      </p:to>
                                    </p:set>
                                    <p:set>
                                      <p:cBhvr>
                                        <p:cTn id="29" dur="250" autoRev="1" fill="remove"/>
                                        <p:tgtEl>
                                          <p:spTgt spid="58">
                                            <p:graphicEl>
                                              <a:dgm id="{08231E69-9D32-43FF-95DF-DB6FA7AD28D0}"/>
                                            </p:graphicEl>
                                          </p:spTgt>
                                        </p:tgtEl>
                                        <p:attrNameLst>
                                          <p:attrName>fill.on</p:attrName>
                                        </p:attrNameLst>
                                      </p:cBhvr>
                                      <p:to>
                                        <p:strVal val="true"/>
                                      </p:to>
                                    </p:set>
                                  </p:childTnLst>
                                </p:cTn>
                              </p:par>
                              <p:par>
                                <p:cTn id="30" presetID="27" presetClass="emph" presetSubtype="0" fill="remove" grpId="0" nodeType="withEffect">
                                  <p:stCondLst>
                                    <p:cond delay="0"/>
                                  </p:stCondLst>
                                  <p:childTnLst>
                                    <p:animClr clrSpc="rgb" dir="cw">
                                      <p:cBhvr override="childStyle">
                                        <p:cTn id="31" dur="250" autoRev="1" fill="remove"/>
                                        <p:tgtEl>
                                          <p:spTgt spid="58">
                                            <p:graphicEl>
                                              <a:dgm id="{A2CD3AEA-1C8F-4771-A6A7-E1A352F4A1C9}"/>
                                            </p:graphicEl>
                                          </p:spTgt>
                                        </p:tgtEl>
                                        <p:attrNameLst>
                                          <p:attrName>style.color</p:attrName>
                                        </p:attrNameLst>
                                      </p:cBhvr>
                                      <p:to>
                                        <a:schemeClr val="bg1"/>
                                      </p:to>
                                    </p:animClr>
                                    <p:animClr clrSpc="rgb" dir="cw">
                                      <p:cBhvr>
                                        <p:cTn id="32" dur="250" autoRev="1" fill="remove"/>
                                        <p:tgtEl>
                                          <p:spTgt spid="58">
                                            <p:graphicEl>
                                              <a:dgm id="{A2CD3AEA-1C8F-4771-A6A7-E1A352F4A1C9}"/>
                                            </p:graphicEl>
                                          </p:spTgt>
                                        </p:tgtEl>
                                        <p:attrNameLst>
                                          <p:attrName>fillcolor</p:attrName>
                                        </p:attrNameLst>
                                      </p:cBhvr>
                                      <p:to>
                                        <a:schemeClr val="bg1"/>
                                      </p:to>
                                    </p:animClr>
                                    <p:set>
                                      <p:cBhvr>
                                        <p:cTn id="33" dur="250" autoRev="1" fill="remove"/>
                                        <p:tgtEl>
                                          <p:spTgt spid="58">
                                            <p:graphicEl>
                                              <a:dgm id="{A2CD3AEA-1C8F-4771-A6A7-E1A352F4A1C9}"/>
                                            </p:graphicEl>
                                          </p:spTgt>
                                        </p:tgtEl>
                                        <p:attrNameLst>
                                          <p:attrName>fill.type</p:attrName>
                                        </p:attrNameLst>
                                      </p:cBhvr>
                                      <p:to>
                                        <p:strVal val="solid"/>
                                      </p:to>
                                    </p:set>
                                    <p:set>
                                      <p:cBhvr>
                                        <p:cTn id="34" dur="250" autoRev="1" fill="remove"/>
                                        <p:tgtEl>
                                          <p:spTgt spid="58">
                                            <p:graphicEl>
                                              <a:dgm id="{A2CD3AEA-1C8F-4771-A6A7-E1A352F4A1C9}"/>
                                            </p:graphicEl>
                                          </p:spTgt>
                                        </p:tgtEl>
                                        <p:attrNameLst>
                                          <p:attrName>fill.on</p:attrName>
                                        </p:attrNameLst>
                                      </p:cBhvr>
                                      <p:to>
                                        <p:strVal val="true"/>
                                      </p:to>
                                    </p:set>
                                  </p:childTnLst>
                                </p:cTn>
                              </p:par>
                              <p:par>
                                <p:cTn id="35" presetID="27" presetClass="emph" presetSubtype="0" fill="remove" grpId="0" nodeType="withEffect">
                                  <p:stCondLst>
                                    <p:cond delay="0"/>
                                  </p:stCondLst>
                                  <p:childTnLst>
                                    <p:animClr clrSpc="rgb" dir="cw">
                                      <p:cBhvr override="childStyle">
                                        <p:cTn id="36" dur="250" autoRev="1" fill="remove"/>
                                        <p:tgtEl>
                                          <p:spTgt spid="58">
                                            <p:graphicEl>
                                              <a:dgm id="{86A7ECCF-AF43-4371-AC49-6ADD2F7535A3}"/>
                                            </p:graphicEl>
                                          </p:spTgt>
                                        </p:tgtEl>
                                        <p:attrNameLst>
                                          <p:attrName>style.color</p:attrName>
                                        </p:attrNameLst>
                                      </p:cBhvr>
                                      <p:to>
                                        <a:schemeClr val="bg1"/>
                                      </p:to>
                                    </p:animClr>
                                    <p:animClr clrSpc="rgb" dir="cw">
                                      <p:cBhvr>
                                        <p:cTn id="37" dur="250" autoRev="1" fill="remove"/>
                                        <p:tgtEl>
                                          <p:spTgt spid="58">
                                            <p:graphicEl>
                                              <a:dgm id="{86A7ECCF-AF43-4371-AC49-6ADD2F7535A3}"/>
                                            </p:graphicEl>
                                          </p:spTgt>
                                        </p:tgtEl>
                                        <p:attrNameLst>
                                          <p:attrName>fillcolor</p:attrName>
                                        </p:attrNameLst>
                                      </p:cBhvr>
                                      <p:to>
                                        <a:schemeClr val="bg1"/>
                                      </p:to>
                                    </p:animClr>
                                    <p:set>
                                      <p:cBhvr>
                                        <p:cTn id="38" dur="250" autoRev="1" fill="remove"/>
                                        <p:tgtEl>
                                          <p:spTgt spid="58">
                                            <p:graphicEl>
                                              <a:dgm id="{86A7ECCF-AF43-4371-AC49-6ADD2F7535A3}"/>
                                            </p:graphicEl>
                                          </p:spTgt>
                                        </p:tgtEl>
                                        <p:attrNameLst>
                                          <p:attrName>fill.type</p:attrName>
                                        </p:attrNameLst>
                                      </p:cBhvr>
                                      <p:to>
                                        <p:strVal val="solid"/>
                                      </p:to>
                                    </p:set>
                                    <p:set>
                                      <p:cBhvr>
                                        <p:cTn id="39" dur="250" autoRev="1" fill="remove"/>
                                        <p:tgtEl>
                                          <p:spTgt spid="58">
                                            <p:graphicEl>
                                              <a:dgm id="{86A7ECCF-AF43-4371-AC49-6ADD2F7535A3}"/>
                                            </p:graphicEl>
                                          </p:spTgt>
                                        </p:tgtEl>
                                        <p:attrNameLst>
                                          <p:attrName>fill.on</p:attrName>
                                        </p:attrNameLst>
                                      </p:cBhvr>
                                      <p:to>
                                        <p:strVal val="true"/>
                                      </p:to>
                                    </p:set>
                                  </p:childTnLst>
                                </p:cTn>
                              </p:par>
                              <p:par>
                                <p:cTn id="40" presetID="27" presetClass="emph" presetSubtype="0" fill="remove" grpId="0" nodeType="withEffect">
                                  <p:stCondLst>
                                    <p:cond delay="0"/>
                                  </p:stCondLst>
                                  <p:childTnLst>
                                    <p:animClr clrSpc="rgb" dir="cw">
                                      <p:cBhvr override="childStyle">
                                        <p:cTn id="41" dur="250" autoRev="1" fill="remove"/>
                                        <p:tgtEl>
                                          <p:spTgt spid="58">
                                            <p:graphicEl>
                                              <a:dgm id="{F743E506-CD78-4591-B9CF-64B67555CE38}"/>
                                            </p:graphicEl>
                                          </p:spTgt>
                                        </p:tgtEl>
                                        <p:attrNameLst>
                                          <p:attrName>style.color</p:attrName>
                                        </p:attrNameLst>
                                      </p:cBhvr>
                                      <p:to>
                                        <a:schemeClr val="bg1"/>
                                      </p:to>
                                    </p:animClr>
                                    <p:animClr clrSpc="rgb" dir="cw">
                                      <p:cBhvr>
                                        <p:cTn id="42" dur="250" autoRev="1" fill="remove"/>
                                        <p:tgtEl>
                                          <p:spTgt spid="58">
                                            <p:graphicEl>
                                              <a:dgm id="{F743E506-CD78-4591-B9CF-64B67555CE38}"/>
                                            </p:graphicEl>
                                          </p:spTgt>
                                        </p:tgtEl>
                                        <p:attrNameLst>
                                          <p:attrName>fillcolor</p:attrName>
                                        </p:attrNameLst>
                                      </p:cBhvr>
                                      <p:to>
                                        <a:schemeClr val="bg1"/>
                                      </p:to>
                                    </p:animClr>
                                    <p:set>
                                      <p:cBhvr>
                                        <p:cTn id="43" dur="250" autoRev="1" fill="remove"/>
                                        <p:tgtEl>
                                          <p:spTgt spid="58">
                                            <p:graphicEl>
                                              <a:dgm id="{F743E506-CD78-4591-B9CF-64B67555CE38}"/>
                                            </p:graphicEl>
                                          </p:spTgt>
                                        </p:tgtEl>
                                        <p:attrNameLst>
                                          <p:attrName>fill.type</p:attrName>
                                        </p:attrNameLst>
                                      </p:cBhvr>
                                      <p:to>
                                        <p:strVal val="solid"/>
                                      </p:to>
                                    </p:set>
                                    <p:set>
                                      <p:cBhvr>
                                        <p:cTn id="44" dur="250" autoRev="1" fill="remove"/>
                                        <p:tgtEl>
                                          <p:spTgt spid="58">
                                            <p:graphicEl>
                                              <a:dgm id="{F743E506-CD78-4591-B9CF-64B67555CE38}"/>
                                            </p:graphicEl>
                                          </p:spTgt>
                                        </p:tgtEl>
                                        <p:attrNameLst>
                                          <p:attrName>fill.on</p:attrName>
                                        </p:attrNameLst>
                                      </p:cBhvr>
                                      <p:to>
                                        <p:strVal val="true"/>
                                      </p:to>
                                    </p:set>
                                  </p:childTnLst>
                                </p:cTn>
                              </p:par>
                              <p:par>
                                <p:cTn id="45" presetID="27" presetClass="emph" presetSubtype="0" fill="remove" grpId="0" nodeType="withEffect">
                                  <p:stCondLst>
                                    <p:cond delay="0"/>
                                  </p:stCondLst>
                                  <p:childTnLst>
                                    <p:animClr clrSpc="rgb" dir="cw">
                                      <p:cBhvr override="childStyle">
                                        <p:cTn id="46" dur="250" autoRev="1" fill="remove"/>
                                        <p:tgtEl>
                                          <p:spTgt spid="58">
                                            <p:graphicEl>
                                              <a:dgm id="{7D1B5F32-1B46-4665-8382-9517FD0CCE78}"/>
                                            </p:graphicEl>
                                          </p:spTgt>
                                        </p:tgtEl>
                                        <p:attrNameLst>
                                          <p:attrName>style.color</p:attrName>
                                        </p:attrNameLst>
                                      </p:cBhvr>
                                      <p:to>
                                        <a:schemeClr val="bg1"/>
                                      </p:to>
                                    </p:animClr>
                                    <p:animClr clrSpc="rgb" dir="cw">
                                      <p:cBhvr>
                                        <p:cTn id="47" dur="250" autoRev="1" fill="remove"/>
                                        <p:tgtEl>
                                          <p:spTgt spid="58">
                                            <p:graphicEl>
                                              <a:dgm id="{7D1B5F32-1B46-4665-8382-9517FD0CCE78}"/>
                                            </p:graphicEl>
                                          </p:spTgt>
                                        </p:tgtEl>
                                        <p:attrNameLst>
                                          <p:attrName>fillcolor</p:attrName>
                                        </p:attrNameLst>
                                      </p:cBhvr>
                                      <p:to>
                                        <a:schemeClr val="bg1"/>
                                      </p:to>
                                    </p:animClr>
                                    <p:set>
                                      <p:cBhvr>
                                        <p:cTn id="48" dur="250" autoRev="1" fill="remove"/>
                                        <p:tgtEl>
                                          <p:spTgt spid="58">
                                            <p:graphicEl>
                                              <a:dgm id="{7D1B5F32-1B46-4665-8382-9517FD0CCE78}"/>
                                            </p:graphicEl>
                                          </p:spTgt>
                                        </p:tgtEl>
                                        <p:attrNameLst>
                                          <p:attrName>fill.type</p:attrName>
                                        </p:attrNameLst>
                                      </p:cBhvr>
                                      <p:to>
                                        <p:strVal val="solid"/>
                                      </p:to>
                                    </p:set>
                                    <p:set>
                                      <p:cBhvr>
                                        <p:cTn id="49" dur="250" autoRev="1" fill="remove"/>
                                        <p:tgtEl>
                                          <p:spTgt spid="58">
                                            <p:graphicEl>
                                              <a:dgm id="{7D1B5F32-1B46-4665-8382-9517FD0CCE78}"/>
                                            </p:graphicEl>
                                          </p:spTgt>
                                        </p:tgtEl>
                                        <p:attrNameLst>
                                          <p:attrName>fill.on</p:attrName>
                                        </p:attrNameLst>
                                      </p:cBhvr>
                                      <p:to>
                                        <p:strVal val="true"/>
                                      </p:to>
                                    </p:set>
                                  </p:childTnLst>
                                </p:cTn>
                              </p:par>
                              <p:par>
                                <p:cTn id="50" presetID="27" presetClass="emph" presetSubtype="0" fill="remove" grpId="0" nodeType="withEffect">
                                  <p:stCondLst>
                                    <p:cond delay="0"/>
                                  </p:stCondLst>
                                  <p:childTnLst>
                                    <p:animClr clrSpc="rgb" dir="cw">
                                      <p:cBhvr override="childStyle">
                                        <p:cTn id="51" dur="250" autoRev="1" fill="remove"/>
                                        <p:tgtEl>
                                          <p:spTgt spid="58">
                                            <p:graphicEl>
                                              <a:dgm id="{60BE9340-8B35-45EA-BBE0-B1D87972457D}"/>
                                            </p:graphicEl>
                                          </p:spTgt>
                                        </p:tgtEl>
                                        <p:attrNameLst>
                                          <p:attrName>style.color</p:attrName>
                                        </p:attrNameLst>
                                      </p:cBhvr>
                                      <p:to>
                                        <a:schemeClr val="bg1"/>
                                      </p:to>
                                    </p:animClr>
                                    <p:animClr clrSpc="rgb" dir="cw">
                                      <p:cBhvr>
                                        <p:cTn id="52" dur="250" autoRev="1" fill="remove"/>
                                        <p:tgtEl>
                                          <p:spTgt spid="58">
                                            <p:graphicEl>
                                              <a:dgm id="{60BE9340-8B35-45EA-BBE0-B1D87972457D}"/>
                                            </p:graphicEl>
                                          </p:spTgt>
                                        </p:tgtEl>
                                        <p:attrNameLst>
                                          <p:attrName>fillcolor</p:attrName>
                                        </p:attrNameLst>
                                      </p:cBhvr>
                                      <p:to>
                                        <a:schemeClr val="bg1"/>
                                      </p:to>
                                    </p:animClr>
                                    <p:set>
                                      <p:cBhvr>
                                        <p:cTn id="53" dur="250" autoRev="1" fill="remove"/>
                                        <p:tgtEl>
                                          <p:spTgt spid="58">
                                            <p:graphicEl>
                                              <a:dgm id="{60BE9340-8B35-45EA-BBE0-B1D87972457D}"/>
                                            </p:graphicEl>
                                          </p:spTgt>
                                        </p:tgtEl>
                                        <p:attrNameLst>
                                          <p:attrName>fill.type</p:attrName>
                                        </p:attrNameLst>
                                      </p:cBhvr>
                                      <p:to>
                                        <p:strVal val="solid"/>
                                      </p:to>
                                    </p:set>
                                    <p:set>
                                      <p:cBhvr>
                                        <p:cTn id="54" dur="250" autoRev="1" fill="remove"/>
                                        <p:tgtEl>
                                          <p:spTgt spid="58">
                                            <p:graphicEl>
                                              <a:dgm id="{60BE9340-8B35-45EA-BBE0-B1D87972457D}"/>
                                            </p:graphicEl>
                                          </p:spTgt>
                                        </p:tgtEl>
                                        <p:attrNameLst>
                                          <p:attrName>fill.on</p:attrName>
                                        </p:attrNameLst>
                                      </p:cBhvr>
                                      <p:to>
                                        <p:strVal val="true"/>
                                      </p:to>
                                    </p:set>
                                  </p:childTnLst>
                                </p:cTn>
                              </p:par>
                              <p:par>
                                <p:cTn id="55" presetID="27" presetClass="emph" presetSubtype="0" fill="remove" grpId="0" nodeType="withEffect">
                                  <p:stCondLst>
                                    <p:cond delay="0"/>
                                  </p:stCondLst>
                                  <p:childTnLst>
                                    <p:animClr clrSpc="rgb" dir="cw">
                                      <p:cBhvr override="childStyle">
                                        <p:cTn id="56" dur="250" autoRev="1" fill="remove"/>
                                        <p:tgtEl>
                                          <p:spTgt spid="58">
                                            <p:graphicEl>
                                              <a:dgm id="{844866DF-0BC5-455A-BBBB-1009AD9DE946}"/>
                                            </p:graphicEl>
                                          </p:spTgt>
                                        </p:tgtEl>
                                        <p:attrNameLst>
                                          <p:attrName>style.color</p:attrName>
                                        </p:attrNameLst>
                                      </p:cBhvr>
                                      <p:to>
                                        <a:schemeClr val="bg1"/>
                                      </p:to>
                                    </p:animClr>
                                    <p:animClr clrSpc="rgb" dir="cw">
                                      <p:cBhvr>
                                        <p:cTn id="57" dur="250" autoRev="1" fill="remove"/>
                                        <p:tgtEl>
                                          <p:spTgt spid="58">
                                            <p:graphicEl>
                                              <a:dgm id="{844866DF-0BC5-455A-BBBB-1009AD9DE946}"/>
                                            </p:graphicEl>
                                          </p:spTgt>
                                        </p:tgtEl>
                                        <p:attrNameLst>
                                          <p:attrName>fillcolor</p:attrName>
                                        </p:attrNameLst>
                                      </p:cBhvr>
                                      <p:to>
                                        <a:schemeClr val="bg1"/>
                                      </p:to>
                                    </p:animClr>
                                    <p:set>
                                      <p:cBhvr>
                                        <p:cTn id="58" dur="250" autoRev="1" fill="remove"/>
                                        <p:tgtEl>
                                          <p:spTgt spid="58">
                                            <p:graphicEl>
                                              <a:dgm id="{844866DF-0BC5-455A-BBBB-1009AD9DE946}"/>
                                            </p:graphicEl>
                                          </p:spTgt>
                                        </p:tgtEl>
                                        <p:attrNameLst>
                                          <p:attrName>fill.type</p:attrName>
                                        </p:attrNameLst>
                                      </p:cBhvr>
                                      <p:to>
                                        <p:strVal val="solid"/>
                                      </p:to>
                                    </p:set>
                                    <p:set>
                                      <p:cBhvr>
                                        <p:cTn id="59" dur="250" autoRev="1" fill="remove"/>
                                        <p:tgtEl>
                                          <p:spTgt spid="58">
                                            <p:graphicEl>
                                              <a:dgm id="{844866DF-0BC5-455A-BBBB-1009AD9DE946}"/>
                                            </p:graphicEl>
                                          </p:spTgt>
                                        </p:tgtEl>
                                        <p:attrNameLst>
                                          <p:attrName>fill.on</p:attrName>
                                        </p:attrNameLst>
                                      </p:cBhvr>
                                      <p:to>
                                        <p:strVal val="true"/>
                                      </p:to>
                                    </p:set>
                                  </p:childTnLst>
                                </p:cTn>
                              </p:par>
                              <p:par>
                                <p:cTn id="60" presetID="27" presetClass="emph" presetSubtype="0" fill="remove" grpId="0" nodeType="withEffect">
                                  <p:stCondLst>
                                    <p:cond delay="0"/>
                                  </p:stCondLst>
                                  <p:childTnLst>
                                    <p:animClr clrSpc="rgb" dir="cw">
                                      <p:cBhvr override="childStyle">
                                        <p:cTn id="61" dur="250" autoRev="1" fill="remove"/>
                                        <p:tgtEl>
                                          <p:spTgt spid="58">
                                            <p:graphicEl>
                                              <a:dgm id="{50F0436B-12E5-4568-A370-EDBBD014DC34}"/>
                                            </p:graphicEl>
                                          </p:spTgt>
                                        </p:tgtEl>
                                        <p:attrNameLst>
                                          <p:attrName>style.color</p:attrName>
                                        </p:attrNameLst>
                                      </p:cBhvr>
                                      <p:to>
                                        <a:schemeClr val="bg1"/>
                                      </p:to>
                                    </p:animClr>
                                    <p:animClr clrSpc="rgb" dir="cw">
                                      <p:cBhvr>
                                        <p:cTn id="62" dur="250" autoRev="1" fill="remove"/>
                                        <p:tgtEl>
                                          <p:spTgt spid="58">
                                            <p:graphicEl>
                                              <a:dgm id="{50F0436B-12E5-4568-A370-EDBBD014DC34}"/>
                                            </p:graphicEl>
                                          </p:spTgt>
                                        </p:tgtEl>
                                        <p:attrNameLst>
                                          <p:attrName>fillcolor</p:attrName>
                                        </p:attrNameLst>
                                      </p:cBhvr>
                                      <p:to>
                                        <a:schemeClr val="bg1"/>
                                      </p:to>
                                    </p:animClr>
                                    <p:set>
                                      <p:cBhvr>
                                        <p:cTn id="63" dur="250" autoRev="1" fill="remove"/>
                                        <p:tgtEl>
                                          <p:spTgt spid="58">
                                            <p:graphicEl>
                                              <a:dgm id="{50F0436B-12E5-4568-A370-EDBBD014DC34}"/>
                                            </p:graphicEl>
                                          </p:spTgt>
                                        </p:tgtEl>
                                        <p:attrNameLst>
                                          <p:attrName>fill.type</p:attrName>
                                        </p:attrNameLst>
                                      </p:cBhvr>
                                      <p:to>
                                        <p:strVal val="solid"/>
                                      </p:to>
                                    </p:set>
                                    <p:set>
                                      <p:cBhvr>
                                        <p:cTn id="64" dur="250" autoRev="1" fill="remove"/>
                                        <p:tgtEl>
                                          <p:spTgt spid="58">
                                            <p:graphicEl>
                                              <a:dgm id="{50F0436B-12E5-4568-A370-EDBBD014DC34}"/>
                                            </p:graphicEl>
                                          </p:spTgt>
                                        </p:tgtEl>
                                        <p:attrNameLst>
                                          <p:attrName>fill.on</p:attrName>
                                        </p:attrNameLst>
                                      </p:cBhvr>
                                      <p:to>
                                        <p:strVal val="true"/>
                                      </p:to>
                                    </p:set>
                                  </p:childTnLst>
                                </p:cTn>
                              </p:par>
                              <p:par>
                                <p:cTn id="65" presetID="27" presetClass="emph" presetSubtype="0" fill="remove" grpId="0" nodeType="withEffect">
                                  <p:stCondLst>
                                    <p:cond delay="0"/>
                                  </p:stCondLst>
                                  <p:childTnLst>
                                    <p:animClr clrSpc="rgb" dir="cw">
                                      <p:cBhvr override="childStyle">
                                        <p:cTn id="66" dur="250" autoRev="1" fill="remove"/>
                                        <p:tgtEl>
                                          <p:spTgt spid="58">
                                            <p:graphicEl>
                                              <a:dgm id="{E6C00652-916E-4022-AEC6-E43B7CAD0529}"/>
                                            </p:graphicEl>
                                          </p:spTgt>
                                        </p:tgtEl>
                                        <p:attrNameLst>
                                          <p:attrName>style.color</p:attrName>
                                        </p:attrNameLst>
                                      </p:cBhvr>
                                      <p:to>
                                        <a:schemeClr val="bg1"/>
                                      </p:to>
                                    </p:animClr>
                                    <p:animClr clrSpc="rgb" dir="cw">
                                      <p:cBhvr>
                                        <p:cTn id="67" dur="250" autoRev="1" fill="remove"/>
                                        <p:tgtEl>
                                          <p:spTgt spid="58">
                                            <p:graphicEl>
                                              <a:dgm id="{E6C00652-916E-4022-AEC6-E43B7CAD0529}"/>
                                            </p:graphicEl>
                                          </p:spTgt>
                                        </p:tgtEl>
                                        <p:attrNameLst>
                                          <p:attrName>fillcolor</p:attrName>
                                        </p:attrNameLst>
                                      </p:cBhvr>
                                      <p:to>
                                        <a:schemeClr val="bg1"/>
                                      </p:to>
                                    </p:animClr>
                                    <p:set>
                                      <p:cBhvr>
                                        <p:cTn id="68" dur="250" autoRev="1" fill="remove"/>
                                        <p:tgtEl>
                                          <p:spTgt spid="58">
                                            <p:graphicEl>
                                              <a:dgm id="{E6C00652-916E-4022-AEC6-E43B7CAD0529}"/>
                                            </p:graphicEl>
                                          </p:spTgt>
                                        </p:tgtEl>
                                        <p:attrNameLst>
                                          <p:attrName>fill.type</p:attrName>
                                        </p:attrNameLst>
                                      </p:cBhvr>
                                      <p:to>
                                        <p:strVal val="solid"/>
                                      </p:to>
                                    </p:set>
                                    <p:set>
                                      <p:cBhvr>
                                        <p:cTn id="69" dur="250" autoRev="1" fill="remove"/>
                                        <p:tgtEl>
                                          <p:spTgt spid="58">
                                            <p:graphicEl>
                                              <a:dgm id="{E6C00652-916E-4022-AEC6-E43B7CAD0529}"/>
                                            </p:graphicEl>
                                          </p:spTgt>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8" grpId="0">
        <p:bldSub>
          <a:bldDgm/>
        </p:bldSub>
      </p:bldGraphic>
    </p:bld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09EA7EA7-74F5-4EE2-8E3D-1A10308259D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1" name="Straight Connector 10">
              <a:extLst>
                <a:ext uri="{FF2B5EF4-FFF2-40B4-BE49-F238E27FC236}">
                  <a16:creationId xmlns:a16="http://schemas.microsoft.com/office/drawing/2014/main" id="{A5CE79B5-7EE4-424D-AD14-5DEFB61B85C8}"/>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696C926F-F999-44BA-8D86-9EAB51D65010}"/>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3" name="Rectangle 23">
              <a:extLst>
                <a:ext uri="{FF2B5EF4-FFF2-40B4-BE49-F238E27FC236}">
                  <a16:creationId xmlns:a16="http://schemas.microsoft.com/office/drawing/2014/main" id="{248745E7-0AF0-48F9-8E58-2673FC5F4FD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 name="Rectangle 25">
              <a:extLst>
                <a:ext uri="{FF2B5EF4-FFF2-40B4-BE49-F238E27FC236}">
                  <a16:creationId xmlns:a16="http://schemas.microsoft.com/office/drawing/2014/main" id="{9715E81A-D2E0-4431-9370-4E4A9ECA7F9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Isosceles Triangle 14">
              <a:extLst>
                <a:ext uri="{FF2B5EF4-FFF2-40B4-BE49-F238E27FC236}">
                  <a16:creationId xmlns:a16="http://schemas.microsoft.com/office/drawing/2014/main" id="{CEDB37A9-282D-4DDB-85AD-B2090A82531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Rectangle 27">
              <a:extLst>
                <a:ext uri="{FF2B5EF4-FFF2-40B4-BE49-F238E27FC236}">
                  <a16:creationId xmlns:a16="http://schemas.microsoft.com/office/drawing/2014/main" id="{533D5933-7F91-4F5E-BC31-42FD0E2D8DE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8">
              <a:extLst>
                <a:ext uri="{FF2B5EF4-FFF2-40B4-BE49-F238E27FC236}">
                  <a16:creationId xmlns:a16="http://schemas.microsoft.com/office/drawing/2014/main" id="{37ADDF68-C9BE-46EA-83DE-2C07DD83960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9">
              <a:extLst>
                <a:ext uri="{FF2B5EF4-FFF2-40B4-BE49-F238E27FC236}">
                  <a16:creationId xmlns:a16="http://schemas.microsoft.com/office/drawing/2014/main" id="{10D67396-BABD-48A8-A892-CCB5095FA42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Isosceles Triangle 18">
              <a:extLst>
                <a:ext uri="{FF2B5EF4-FFF2-40B4-BE49-F238E27FC236}">
                  <a16:creationId xmlns:a16="http://schemas.microsoft.com/office/drawing/2014/main" id="{626DA82A-72C2-4DF6-9CF0-0D1F6B96B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8EE6DC63-4380-4BE0-A68A-8F01162BD1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cxnSp>
        <p:nvCxnSpPr>
          <p:cNvPr id="22" name="Straight Connector 21">
            <a:extLst>
              <a:ext uri="{FF2B5EF4-FFF2-40B4-BE49-F238E27FC236}">
                <a16:creationId xmlns:a16="http://schemas.microsoft.com/office/drawing/2014/main" id="{0B5F7E3B-C5F1-40E0-A491-558BAFBC112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241804" y="1460500"/>
            <a:ext cx="0" cy="3937000"/>
          </a:xfrm>
          <a:prstGeom prst="line">
            <a:avLst/>
          </a:prstGeom>
        </p:spPr>
        <p:style>
          <a:lnRef idx="1">
            <a:schemeClr val="accent1"/>
          </a:lnRef>
          <a:fillRef idx="0">
            <a:schemeClr val="accent1"/>
          </a:fillRef>
          <a:effectRef idx="0">
            <a:schemeClr val="accent1"/>
          </a:effectRef>
          <a:fontRef idx="minor">
            <a:schemeClr val="tx1"/>
          </a:fontRef>
        </p:style>
      </p:cxnSp>
      <p:sp>
        <p:nvSpPr>
          <p:cNvPr id="4" name="TextBox 3"/>
          <p:cNvSpPr txBox="1"/>
          <p:nvPr/>
        </p:nvSpPr>
        <p:spPr>
          <a:xfrm>
            <a:off x="643467" y="816638"/>
            <a:ext cx="3367359" cy="5224724"/>
          </a:xfrm>
          <a:prstGeom prst="rect">
            <a:avLst/>
          </a:prstGeom>
        </p:spPr>
        <p:txBody>
          <a:bodyPr vert="horz" lIns="91440" tIns="45720" rIns="91440" bIns="45720" rtlCol="0" anchor="ctr">
            <a:normAutofit/>
          </a:bodyPr>
          <a:lstStyle/>
          <a:p>
            <a:pPr>
              <a:spcBef>
                <a:spcPct val="0"/>
              </a:spcBef>
              <a:spcAft>
                <a:spcPts val="600"/>
              </a:spcAft>
            </a:pPr>
            <a:r>
              <a:rPr lang="en-US" sz="3600" b="1" dirty="0">
                <a:solidFill>
                  <a:schemeClr val="accent1"/>
                </a:solidFill>
                <a:effectLst>
                  <a:outerShdw blurRad="38100" dist="38100" dir="2700000" algn="tl">
                    <a:srgbClr val="000000">
                      <a:alpha val="43137"/>
                    </a:srgbClr>
                  </a:outerShdw>
                </a:effectLst>
                <a:latin typeface="+mj-lt"/>
                <a:ea typeface="+mj-ea"/>
                <a:cs typeface="+mj-cs"/>
              </a:rPr>
              <a:t>Psychiatric Rehabilitation</a:t>
            </a:r>
          </a:p>
        </p:txBody>
      </p:sp>
      <p:sp>
        <p:nvSpPr>
          <p:cNvPr id="2" name="Content Placeholder 1"/>
          <p:cNvSpPr>
            <a:spLocks noGrp="1"/>
          </p:cNvSpPr>
          <p:nvPr>
            <p:ph idx="1"/>
          </p:nvPr>
        </p:nvSpPr>
        <p:spPr>
          <a:xfrm>
            <a:off x="4654295" y="816638"/>
            <a:ext cx="5153382" cy="5224724"/>
          </a:xfrm>
        </p:spPr>
        <p:txBody>
          <a:bodyPr vert="horz" lIns="91440" tIns="45720" rIns="91440" bIns="45720" rtlCol="0" anchor="ctr">
            <a:normAutofit/>
          </a:bodyPr>
          <a:lstStyle/>
          <a:p>
            <a:endParaRPr lang="en-US" dirty="0"/>
          </a:p>
          <a:p>
            <a:endParaRPr lang="en-US" dirty="0"/>
          </a:p>
          <a:p>
            <a:r>
              <a:rPr lang="en-US" sz="2000" dirty="0">
                <a:solidFill>
                  <a:schemeClr val="accent3">
                    <a:lumMod val="75000"/>
                  </a:schemeClr>
                </a:solidFill>
              </a:rPr>
              <a:t>Focuses and builds on existing strengths &amp; skills</a:t>
            </a:r>
          </a:p>
          <a:p>
            <a:endParaRPr lang="en-US" sz="2000" dirty="0">
              <a:solidFill>
                <a:schemeClr val="accent3">
                  <a:lumMod val="75000"/>
                </a:schemeClr>
              </a:solidFill>
            </a:endParaRPr>
          </a:p>
          <a:p>
            <a:r>
              <a:rPr lang="en-US" sz="2000" dirty="0">
                <a:solidFill>
                  <a:schemeClr val="accent3">
                    <a:lumMod val="75000"/>
                  </a:schemeClr>
                </a:solidFill>
              </a:rPr>
              <a:t>Focuses on assessing and teaching skills for needed social roles</a:t>
            </a:r>
          </a:p>
          <a:p>
            <a:endParaRPr lang="en-US" sz="2000" dirty="0">
              <a:solidFill>
                <a:schemeClr val="accent3">
                  <a:lumMod val="75000"/>
                </a:schemeClr>
              </a:solidFill>
            </a:endParaRPr>
          </a:p>
          <a:p>
            <a:r>
              <a:rPr lang="en-US" sz="2000" dirty="0">
                <a:solidFill>
                  <a:schemeClr val="accent3">
                    <a:lumMod val="75000"/>
                  </a:schemeClr>
                </a:solidFill>
              </a:rPr>
              <a:t>Develops resources and modifies external supports (people, places, things and activities) which support the opportunity for change</a:t>
            </a:r>
          </a:p>
          <a:p>
            <a:endParaRPr lang="en-US" dirty="0"/>
          </a:p>
          <a:p>
            <a:endParaRPr lang="en-US" dirty="0"/>
          </a:p>
          <a:p>
            <a:endParaRPr lang="en-US" dirty="0"/>
          </a:p>
        </p:txBody>
      </p:sp>
      <p:pic>
        <p:nvPicPr>
          <p:cNvPr id="5" name="Picture 4"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80816425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allOver"/>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7" presetClass="emph" presetSubtype="0" fill="remove" grpId="0" nodeType="clickEffect">
                                  <p:stCondLst>
                                    <p:cond delay="0"/>
                                  </p:stCondLst>
                                  <p:childTnLst>
                                    <p:animClr clrSpc="rgb" dir="cw">
                                      <p:cBhvr override="childStyle">
                                        <p:cTn id="6" dur="250" autoRev="1" fill="remove"/>
                                        <p:tgtEl>
                                          <p:spTgt spid="4"/>
                                        </p:tgtEl>
                                        <p:attrNameLst>
                                          <p:attrName>style.color</p:attrName>
                                        </p:attrNameLst>
                                      </p:cBhvr>
                                      <p:to>
                                        <a:schemeClr val="bg1"/>
                                      </p:to>
                                    </p:animClr>
                                    <p:animClr clrSpc="rgb" dir="cw">
                                      <p:cBhvr>
                                        <p:cTn id="7" dur="250" autoRev="1" fill="remove"/>
                                        <p:tgtEl>
                                          <p:spTgt spid="4"/>
                                        </p:tgtEl>
                                        <p:attrNameLst>
                                          <p:attrName>fillcolor</p:attrName>
                                        </p:attrNameLst>
                                      </p:cBhvr>
                                      <p:to>
                                        <a:schemeClr val="bg1"/>
                                      </p:to>
                                    </p:animClr>
                                    <p:set>
                                      <p:cBhvr>
                                        <p:cTn id="8" dur="250" autoRev="1" fill="remove"/>
                                        <p:tgtEl>
                                          <p:spTgt spid="4"/>
                                        </p:tgtEl>
                                        <p:attrNameLst>
                                          <p:attrName>fill.type</p:attrName>
                                        </p:attrNameLst>
                                      </p:cBhvr>
                                      <p:to>
                                        <p:strVal val="solid"/>
                                      </p:to>
                                    </p:set>
                                    <p:set>
                                      <p:cBhvr>
                                        <p:cTn id="9" dur="250" autoRev="1" fill="remove"/>
                                        <p:tgtEl>
                                          <p:spTgt spid="4"/>
                                        </p:tgtEl>
                                        <p:attrNameLst>
                                          <p:attrName>fill.on</p:attrName>
                                        </p:attrNameLst>
                                      </p:cBhvr>
                                      <p:to>
                                        <p:strVal val="true"/>
                                      </p:to>
                                    </p:set>
                                  </p:childTnLst>
                                </p:cTn>
                              </p:par>
                            </p:childTnLst>
                          </p:cTn>
                        </p:par>
                      </p:childTnLst>
                    </p:cTn>
                  </p:par>
                  <p:par>
                    <p:cTn id="10" fill="hold">
                      <p:stCondLst>
                        <p:cond delay="indefinite"/>
                      </p:stCondLst>
                      <p:childTnLst>
                        <p:par>
                          <p:cTn id="11" fill="hold">
                            <p:stCondLst>
                              <p:cond delay="0"/>
                            </p:stCondLst>
                            <p:childTnLst>
                              <p:par>
                                <p:cTn id="12" presetID="27" presetClass="emph" presetSubtype="0" fill="remove" grpId="0" nodeType="clickEffect">
                                  <p:stCondLst>
                                    <p:cond delay="0"/>
                                  </p:stCondLst>
                                  <p:childTnLst>
                                    <p:animClr clrSpc="rgb" dir="cw">
                                      <p:cBhvr override="childStyle">
                                        <p:cTn id="13" dur="250" autoRev="1" fill="remove"/>
                                        <p:tgtEl>
                                          <p:spTgt spid="2">
                                            <p:txEl>
                                              <p:pRg st="2" end="2"/>
                                            </p:txEl>
                                          </p:spTgt>
                                        </p:tgtEl>
                                        <p:attrNameLst>
                                          <p:attrName>style.color</p:attrName>
                                        </p:attrNameLst>
                                      </p:cBhvr>
                                      <p:to>
                                        <a:schemeClr val="bg1"/>
                                      </p:to>
                                    </p:animClr>
                                    <p:animClr clrSpc="rgb" dir="cw">
                                      <p:cBhvr>
                                        <p:cTn id="14" dur="250" autoRev="1" fill="remove"/>
                                        <p:tgtEl>
                                          <p:spTgt spid="2">
                                            <p:txEl>
                                              <p:pRg st="2" end="2"/>
                                            </p:txEl>
                                          </p:spTgt>
                                        </p:tgtEl>
                                        <p:attrNameLst>
                                          <p:attrName>fillcolor</p:attrName>
                                        </p:attrNameLst>
                                      </p:cBhvr>
                                      <p:to>
                                        <a:schemeClr val="bg1"/>
                                      </p:to>
                                    </p:animClr>
                                    <p:set>
                                      <p:cBhvr>
                                        <p:cTn id="15" dur="250" autoRev="1" fill="remove"/>
                                        <p:tgtEl>
                                          <p:spTgt spid="2">
                                            <p:txEl>
                                              <p:pRg st="2" end="2"/>
                                            </p:txEl>
                                          </p:spTgt>
                                        </p:tgtEl>
                                        <p:attrNameLst>
                                          <p:attrName>fill.type</p:attrName>
                                        </p:attrNameLst>
                                      </p:cBhvr>
                                      <p:to>
                                        <p:strVal val="solid"/>
                                      </p:to>
                                    </p:set>
                                    <p:set>
                                      <p:cBhvr>
                                        <p:cTn id="16" dur="250" autoRev="1" fill="remove"/>
                                        <p:tgtEl>
                                          <p:spTgt spid="2">
                                            <p:txEl>
                                              <p:pRg st="2" end="2"/>
                                            </p:txEl>
                                          </p:spTgt>
                                        </p:tgtEl>
                                        <p:attrNameLst>
                                          <p:attrName>fill.on</p:attrName>
                                        </p:attrNameLst>
                                      </p:cBhvr>
                                      <p:to>
                                        <p:strVal val="true"/>
                                      </p:to>
                                    </p:set>
                                  </p:childTnLst>
                                </p:cTn>
                              </p:par>
                            </p:childTnLst>
                          </p:cTn>
                        </p:par>
                      </p:childTnLst>
                    </p:cTn>
                  </p:par>
                  <p:par>
                    <p:cTn id="17" fill="hold">
                      <p:stCondLst>
                        <p:cond delay="indefinite"/>
                      </p:stCondLst>
                      <p:childTnLst>
                        <p:par>
                          <p:cTn id="18" fill="hold">
                            <p:stCondLst>
                              <p:cond delay="0"/>
                            </p:stCondLst>
                            <p:childTnLst>
                              <p:par>
                                <p:cTn id="19" presetID="27" presetClass="emph" presetSubtype="0" fill="remove" grpId="0" nodeType="clickEffect">
                                  <p:stCondLst>
                                    <p:cond delay="0"/>
                                  </p:stCondLst>
                                  <p:childTnLst>
                                    <p:animClr clrSpc="rgb" dir="cw">
                                      <p:cBhvr override="childStyle">
                                        <p:cTn id="20" dur="250" autoRev="1" fill="remove"/>
                                        <p:tgtEl>
                                          <p:spTgt spid="2">
                                            <p:txEl>
                                              <p:pRg st="4" end="4"/>
                                            </p:txEl>
                                          </p:spTgt>
                                        </p:tgtEl>
                                        <p:attrNameLst>
                                          <p:attrName>style.color</p:attrName>
                                        </p:attrNameLst>
                                      </p:cBhvr>
                                      <p:to>
                                        <a:schemeClr val="bg1"/>
                                      </p:to>
                                    </p:animClr>
                                    <p:animClr clrSpc="rgb" dir="cw">
                                      <p:cBhvr>
                                        <p:cTn id="21" dur="250" autoRev="1" fill="remove"/>
                                        <p:tgtEl>
                                          <p:spTgt spid="2">
                                            <p:txEl>
                                              <p:pRg st="4" end="4"/>
                                            </p:txEl>
                                          </p:spTgt>
                                        </p:tgtEl>
                                        <p:attrNameLst>
                                          <p:attrName>fillcolor</p:attrName>
                                        </p:attrNameLst>
                                      </p:cBhvr>
                                      <p:to>
                                        <a:schemeClr val="bg1"/>
                                      </p:to>
                                    </p:animClr>
                                    <p:set>
                                      <p:cBhvr>
                                        <p:cTn id="22" dur="250" autoRev="1" fill="remove"/>
                                        <p:tgtEl>
                                          <p:spTgt spid="2">
                                            <p:txEl>
                                              <p:pRg st="4" end="4"/>
                                            </p:txEl>
                                          </p:spTgt>
                                        </p:tgtEl>
                                        <p:attrNameLst>
                                          <p:attrName>fill.type</p:attrName>
                                        </p:attrNameLst>
                                      </p:cBhvr>
                                      <p:to>
                                        <p:strVal val="solid"/>
                                      </p:to>
                                    </p:set>
                                    <p:set>
                                      <p:cBhvr>
                                        <p:cTn id="23" dur="250" autoRev="1" fill="remove"/>
                                        <p:tgtEl>
                                          <p:spTgt spid="2">
                                            <p:txEl>
                                              <p:pRg st="4" end="4"/>
                                            </p:txEl>
                                          </p:spTgt>
                                        </p:tgtEl>
                                        <p:attrNameLst>
                                          <p:attrName>fill.on</p:attrName>
                                        </p:attrNameLst>
                                      </p:cBhvr>
                                      <p:to>
                                        <p:strVal val="true"/>
                                      </p:to>
                                    </p:set>
                                  </p:childTnLst>
                                </p:cTn>
                              </p:par>
                            </p:childTnLst>
                          </p:cTn>
                        </p:par>
                      </p:childTnLst>
                    </p:cTn>
                  </p:par>
                  <p:par>
                    <p:cTn id="24" fill="hold">
                      <p:stCondLst>
                        <p:cond delay="indefinite"/>
                      </p:stCondLst>
                      <p:childTnLst>
                        <p:par>
                          <p:cTn id="25" fill="hold">
                            <p:stCondLst>
                              <p:cond delay="0"/>
                            </p:stCondLst>
                            <p:childTnLst>
                              <p:par>
                                <p:cTn id="26" presetID="27" presetClass="emph" presetSubtype="0" fill="remove" grpId="0" nodeType="clickEffect">
                                  <p:stCondLst>
                                    <p:cond delay="0"/>
                                  </p:stCondLst>
                                  <p:childTnLst>
                                    <p:animClr clrSpc="rgb" dir="cw">
                                      <p:cBhvr override="childStyle">
                                        <p:cTn id="27" dur="250" autoRev="1" fill="remove"/>
                                        <p:tgtEl>
                                          <p:spTgt spid="2">
                                            <p:txEl>
                                              <p:pRg st="6" end="6"/>
                                            </p:txEl>
                                          </p:spTgt>
                                        </p:tgtEl>
                                        <p:attrNameLst>
                                          <p:attrName>style.color</p:attrName>
                                        </p:attrNameLst>
                                      </p:cBhvr>
                                      <p:to>
                                        <a:schemeClr val="bg1"/>
                                      </p:to>
                                    </p:animClr>
                                    <p:animClr clrSpc="rgb" dir="cw">
                                      <p:cBhvr>
                                        <p:cTn id="28" dur="250" autoRev="1" fill="remove"/>
                                        <p:tgtEl>
                                          <p:spTgt spid="2">
                                            <p:txEl>
                                              <p:pRg st="6" end="6"/>
                                            </p:txEl>
                                          </p:spTgt>
                                        </p:tgtEl>
                                        <p:attrNameLst>
                                          <p:attrName>fillcolor</p:attrName>
                                        </p:attrNameLst>
                                      </p:cBhvr>
                                      <p:to>
                                        <a:schemeClr val="bg1"/>
                                      </p:to>
                                    </p:animClr>
                                    <p:set>
                                      <p:cBhvr>
                                        <p:cTn id="29" dur="250" autoRev="1" fill="remove"/>
                                        <p:tgtEl>
                                          <p:spTgt spid="2">
                                            <p:txEl>
                                              <p:pRg st="6" end="6"/>
                                            </p:txEl>
                                          </p:spTgt>
                                        </p:tgtEl>
                                        <p:attrNameLst>
                                          <p:attrName>fill.type</p:attrName>
                                        </p:attrNameLst>
                                      </p:cBhvr>
                                      <p:to>
                                        <p:strVal val="solid"/>
                                      </p:to>
                                    </p:set>
                                    <p:set>
                                      <p:cBhvr>
                                        <p:cTn id="30" dur="250" autoRev="1" fill="remove"/>
                                        <p:tgtEl>
                                          <p:spTgt spid="2">
                                            <p:txEl>
                                              <p:pRg st="6" end="6"/>
                                            </p:txEl>
                                          </p:spTgt>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2" grpId="0" build="p"/>
    </p:bld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09EA7EA7-74F5-4EE2-8E3D-1A10308259D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0" name="Straight Connector 9">
              <a:extLst>
                <a:ext uri="{FF2B5EF4-FFF2-40B4-BE49-F238E27FC236}">
                  <a16:creationId xmlns:a16="http://schemas.microsoft.com/office/drawing/2014/main" id="{A5CE79B5-7EE4-424D-AD14-5DEFB61B85C8}"/>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696C926F-F999-44BA-8D86-9EAB51D65010}"/>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2" name="Rectangle 23">
              <a:extLst>
                <a:ext uri="{FF2B5EF4-FFF2-40B4-BE49-F238E27FC236}">
                  <a16:creationId xmlns:a16="http://schemas.microsoft.com/office/drawing/2014/main" id="{248745E7-0AF0-48F9-8E58-2673FC5F4FD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3" name="Rectangle 25">
              <a:extLst>
                <a:ext uri="{FF2B5EF4-FFF2-40B4-BE49-F238E27FC236}">
                  <a16:creationId xmlns:a16="http://schemas.microsoft.com/office/drawing/2014/main" id="{9715E81A-D2E0-4431-9370-4E4A9ECA7F9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 name="Isosceles Triangle 13">
              <a:extLst>
                <a:ext uri="{FF2B5EF4-FFF2-40B4-BE49-F238E27FC236}">
                  <a16:creationId xmlns:a16="http://schemas.microsoft.com/office/drawing/2014/main" id="{CEDB37A9-282D-4DDB-85AD-B2090A82531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7">
              <a:extLst>
                <a:ext uri="{FF2B5EF4-FFF2-40B4-BE49-F238E27FC236}">
                  <a16:creationId xmlns:a16="http://schemas.microsoft.com/office/drawing/2014/main" id="{533D5933-7F91-4F5E-BC31-42FD0E2D8DE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Rectangle 28">
              <a:extLst>
                <a:ext uri="{FF2B5EF4-FFF2-40B4-BE49-F238E27FC236}">
                  <a16:creationId xmlns:a16="http://schemas.microsoft.com/office/drawing/2014/main" id="{37ADDF68-C9BE-46EA-83DE-2C07DD83960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9">
              <a:extLst>
                <a:ext uri="{FF2B5EF4-FFF2-40B4-BE49-F238E27FC236}">
                  <a16:creationId xmlns:a16="http://schemas.microsoft.com/office/drawing/2014/main" id="{10D67396-BABD-48A8-A892-CCB5095FA42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Isosceles Triangle 17">
              <a:extLst>
                <a:ext uri="{FF2B5EF4-FFF2-40B4-BE49-F238E27FC236}">
                  <a16:creationId xmlns:a16="http://schemas.microsoft.com/office/drawing/2014/main" id="{626DA82A-72C2-4DF6-9CF0-0D1F6B96B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Isosceles Triangle 18">
              <a:extLst>
                <a:ext uri="{FF2B5EF4-FFF2-40B4-BE49-F238E27FC236}">
                  <a16:creationId xmlns:a16="http://schemas.microsoft.com/office/drawing/2014/main" id="{8EE6DC63-4380-4BE0-A68A-8F01162BD1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cxnSp>
        <p:nvCxnSpPr>
          <p:cNvPr id="21" name="Straight Connector 20">
            <a:extLst>
              <a:ext uri="{FF2B5EF4-FFF2-40B4-BE49-F238E27FC236}">
                <a16:creationId xmlns:a16="http://schemas.microsoft.com/office/drawing/2014/main" id="{0B5F7E3B-C5F1-40E0-A491-558BAFBC112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241804" y="1460500"/>
            <a:ext cx="0" cy="3937000"/>
          </a:xfrm>
          <a:prstGeom prst="line">
            <a:avLst/>
          </a:prstGeom>
        </p:spPr>
        <p:style>
          <a:lnRef idx="1">
            <a:schemeClr val="accent1"/>
          </a:lnRef>
          <a:fillRef idx="0">
            <a:schemeClr val="accent1"/>
          </a:fillRef>
          <a:effectRef idx="0">
            <a:schemeClr val="accent1"/>
          </a:effectRef>
          <a:fontRef idx="minor">
            <a:schemeClr val="tx1"/>
          </a:fontRef>
        </p:style>
      </p:cxnSp>
      <p:sp>
        <p:nvSpPr>
          <p:cNvPr id="3" name="TextBox 2"/>
          <p:cNvSpPr txBox="1"/>
          <p:nvPr/>
        </p:nvSpPr>
        <p:spPr>
          <a:xfrm>
            <a:off x="643467" y="816638"/>
            <a:ext cx="3367359" cy="5224724"/>
          </a:xfrm>
          <a:prstGeom prst="rect">
            <a:avLst/>
          </a:prstGeom>
        </p:spPr>
        <p:txBody>
          <a:bodyPr vert="horz" lIns="91440" tIns="45720" rIns="91440" bIns="45720" rtlCol="0" anchor="ctr">
            <a:normAutofit/>
          </a:bodyPr>
          <a:lstStyle/>
          <a:p>
            <a:pPr>
              <a:spcBef>
                <a:spcPct val="0"/>
              </a:spcBef>
              <a:spcAft>
                <a:spcPts val="600"/>
              </a:spcAft>
            </a:pPr>
            <a:r>
              <a:rPr lang="en-US" sz="3600" dirty="0">
                <a:solidFill>
                  <a:schemeClr val="accent1"/>
                </a:solidFill>
                <a:latin typeface="+mj-lt"/>
                <a:ea typeface="+mj-ea"/>
                <a:cs typeface="+mj-cs"/>
              </a:rPr>
              <a:t>Engagement Strategies</a:t>
            </a:r>
          </a:p>
        </p:txBody>
      </p:sp>
      <p:sp>
        <p:nvSpPr>
          <p:cNvPr id="2" name="Content Placeholder 1"/>
          <p:cNvSpPr>
            <a:spLocks noGrp="1"/>
          </p:cNvSpPr>
          <p:nvPr>
            <p:ph idx="1"/>
          </p:nvPr>
        </p:nvSpPr>
        <p:spPr>
          <a:xfrm>
            <a:off x="4418321" y="698651"/>
            <a:ext cx="5241874" cy="5224724"/>
          </a:xfrm>
        </p:spPr>
        <p:txBody>
          <a:bodyPr vert="horz" lIns="91440" tIns="45720" rIns="91440" bIns="45720" rtlCol="0" anchor="ctr">
            <a:normAutofit/>
          </a:bodyPr>
          <a:lstStyle/>
          <a:p>
            <a:r>
              <a:rPr lang="en-US" sz="2400" dirty="0">
                <a:solidFill>
                  <a:schemeClr val="accent3">
                    <a:lumMod val="75000"/>
                  </a:schemeClr>
                </a:solidFill>
              </a:rPr>
              <a:t>What are some of the strategies that you use when teach individual rehab and group rehab? </a:t>
            </a:r>
          </a:p>
          <a:p>
            <a:endParaRPr lang="en-US" sz="2400" dirty="0">
              <a:solidFill>
                <a:schemeClr val="accent3">
                  <a:lumMod val="75000"/>
                </a:schemeClr>
              </a:solidFill>
            </a:endParaRPr>
          </a:p>
          <a:p>
            <a:r>
              <a:rPr lang="en-US" sz="2400" dirty="0">
                <a:solidFill>
                  <a:schemeClr val="accent3">
                    <a:lumMod val="75000"/>
                  </a:schemeClr>
                </a:solidFill>
              </a:rPr>
              <a:t>What are some of the strategies that you use when you assist with skill practice?</a:t>
            </a:r>
          </a:p>
          <a:p>
            <a:pPr marL="0" indent="0"/>
            <a:endParaRPr lang="en-US" sz="2400" dirty="0">
              <a:solidFill>
                <a:schemeClr val="accent3">
                  <a:lumMod val="75000"/>
                </a:schemeClr>
              </a:solidFill>
            </a:endParaRP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148591210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allOver"/>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7" presetClass="emph" presetSubtype="0" fill="remove" grpId="0" nodeType="clickEffect">
                                  <p:stCondLst>
                                    <p:cond delay="0"/>
                                  </p:stCondLst>
                                  <p:childTnLst>
                                    <p:animClr clrSpc="rgb" dir="cw">
                                      <p:cBhvr override="childStyle">
                                        <p:cTn id="6" dur="250" autoRev="1" fill="remove"/>
                                        <p:tgtEl>
                                          <p:spTgt spid="3"/>
                                        </p:tgtEl>
                                        <p:attrNameLst>
                                          <p:attrName>style.color</p:attrName>
                                        </p:attrNameLst>
                                      </p:cBhvr>
                                      <p:to>
                                        <a:schemeClr val="bg1"/>
                                      </p:to>
                                    </p:animClr>
                                    <p:animClr clrSpc="rgb" dir="cw">
                                      <p:cBhvr>
                                        <p:cTn id="7" dur="250" autoRev="1" fill="remove"/>
                                        <p:tgtEl>
                                          <p:spTgt spid="3"/>
                                        </p:tgtEl>
                                        <p:attrNameLst>
                                          <p:attrName>fillcolor</p:attrName>
                                        </p:attrNameLst>
                                      </p:cBhvr>
                                      <p:to>
                                        <a:schemeClr val="bg1"/>
                                      </p:to>
                                    </p:animClr>
                                    <p:set>
                                      <p:cBhvr>
                                        <p:cTn id="8" dur="250" autoRev="1" fill="remove"/>
                                        <p:tgtEl>
                                          <p:spTgt spid="3"/>
                                        </p:tgtEl>
                                        <p:attrNameLst>
                                          <p:attrName>fill.type</p:attrName>
                                        </p:attrNameLst>
                                      </p:cBhvr>
                                      <p:to>
                                        <p:strVal val="solid"/>
                                      </p:to>
                                    </p:set>
                                    <p:set>
                                      <p:cBhvr>
                                        <p:cTn id="9" dur="250" autoRev="1" fill="remove"/>
                                        <p:tgtEl>
                                          <p:spTgt spid="3"/>
                                        </p:tgtEl>
                                        <p:attrNameLst>
                                          <p:attrName>fill.on</p:attrName>
                                        </p:attrNameLst>
                                      </p:cBhvr>
                                      <p:to>
                                        <p:strVal val="true"/>
                                      </p:to>
                                    </p:set>
                                  </p:childTnLst>
                                </p:cTn>
                              </p:par>
                            </p:childTnLst>
                          </p:cTn>
                        </p:par>
                      </p:childTnLst>
                    </p:cTn>
                  </p:par>
                  <p:par>
                    <p:cTn id="10" fill="hold">
                      <p:stCondLst>
                        <p:cond delay="indefinite"/>
                      </p:stCondLst>
                      <p:childTnLst>
                        <p:par>
                          <p:cTn id="11" fill="hold">
                            <p:stCondLst>
                              <p:cond delay="0"/>
                            </p:stCondLst>
                            <p:childTnLst>
                              <p:par>
                                <p:cTn id="12" presetID="27" presetClass="emph" presetSubtype="0" fill="remove" grpId="0" nodeType="clickEffect">
                                  <p:stCondLst>
                                    <p:cond delay="0"/>
                                  </p:stCondLst>
                                  <p:childTnLst>
                                    <p:animClr clrSpc="rgb" dir="cw">
                                      <p:cBhvr override="childStyle">
                                        <p:cTn id="13" dur="250" autoRev="1" fill="remove"/>
                                        <p:tgtEl>
                                          <p:spTgt spid="2">
                                            <p:txEl>
                                              <p:pRg st="0" end="0"/>
                                            </p:txEl>
                                          </p:spTgt>
                                        </p:tgtEl>
                                        <p:attrNameLst>
                                          <p:attrName>style.color</p:attrName>
                                        </p:attrNameLst>
                                      </p:cBhvr>
                                      <p:to>
                                        <a:schemeClr val="bg1"/>
                                      </p:to>
                                    </p:animClr>
                                    <p:animClr clrSpc="rgb" dir="cw">
                                      <p:cBhvr>
                                        <p:cTn id="14" dur="250" autoRev="1" fill="remove"/>
                                        <p:tgtEl>
                                          <p:spTgt spid="2">
                                            <p:txEl>
                                              <p:pRg st="0" end="0"/>
                                            </p:txEl>
                                          </p:spTgt>
                                        </p:tgtEl>
                                        <p:attrNameLst>
                                          <p:attrName>fillcolor</p:attrName>
                                        </p:attrNameLst>
                                      </p:cBhvr>
                                      <p:to>
                                        <a:schemeClr val="bg1"/>
                                      </p:to>
                                    </p:animClr>
                                    <p:set>
                                      <p:cBhvr>
                                        <p:cTn id="15" dur="250" autoRev="1" fill="remove"/>
                                        <p:tgtEl>
                                          <p:spTgt spid="2">
                                            <p:txEl>
                                              <p:pRg st="0" end="0"/>
                                            </p:txEl>
                                          </p:spTgt>
                                        </p:tgtEl>
                                        <p:attrNameLst>
                                          <p:attrName>fill.type</p:attrName>
                                        </p:attrNameLst>
                                      </p:cBhvr>
                                      <p:to>
                                        <p:strVal val="solid"/>
                                      </p:to>
                                    </p:set>
                                    <p:set>
                                      <p:cBhvr>
                                        <p:cTn id="16" dur="250" autoRev="1" fill="remove"/>
                                        <p:tgtEl>
                                          <p:spTgt spid="2">
                                            <p:txEl>
                                              <p:pRg st="0" end="0"/>
                                            </p:txEl>
                                          </p:spTgt>
                                        </p:tgtEl>
                                        <p:attrNameLst>
                                          <p:attrName>fill.on</p:attrName>
                                        </p:attrNameLst>
                                      </p:cBhvr>
                                      <p:to>
                                        <p:strVal val="true"/>
                                      </p:to>
                                    </p:set>
                                  </p:childTnLst>
                                </p:cTn>
                              </p:par>
                            </p:childTnLst>
                          </p:cTn>
                        </p:par>
                      </p:childTnLst>
                    </p:cTn>
                  </p:par>
                  <p:par>
                    <p:cTn id="17" fill="hold">
                      <p:stCondLst>
                        <p:cond delay="indefinite"/>
                      </p:stCondLst>
                      <p:childTnLst>
                        <p:par>
                          <p:cTn id="18" fill="hold">
                            <p:stCondLst>
                              <p:cond delay="0"/>
                            </p:stCondLst>
                            <p:childTnLst>
                              <p:par>
                                <p:cTn id="19" presetID="27" presetClass="emph" presetSubtype="0" fill="remove" grpId="0" nodeType="clickEffect">
                                  <p:stCondLst>
                                    <p:cond delay="0"/>
                                  </p:stCondLst>
                                  <p:childTnLst>
                                    <p:animClr clrSpc="rgb" dir="cw">
                                      <p:cBhvr override="childStyle">
                                        <p:cTn id="20" dur="250" autoRev="1" fill="remove"/>
                                        <p:tgtEl>
                                          <p:spTgt spid="2">
                                            <p:txEl>
                                              <p:pRg st="2" end="2"/>
                                            </p:txEl>
                                          </p:spTgt>
                                        </p:tgtEl>
                                        <p:attrNameLst>
                                          <p:attrName>style.color</p:attrName>
                                        </p:attrNameLst>
                                      </p:cBhvr>
                                      <p:to>
                                        <a:schemeClr val="bg1"/>
                                      </p:to>
                                    </p:animClr>
                                    <p:animClr clrSpc="rgb" dir="cw">
                                      <p:cBhvr>
                                        <p:cTn id="21" dur="250" autoRev="1" fill="remove"/>
                                        <p:tgtEl>
                                          <p:spTgt spid="2">
                                            <p:txEl>
                                              <p:pRg st="2" end="2"/>
                                            </p:txEl>
                                          </p:spTgt>
                                        </p:tgtEl>
                                        <p:attrNameLst>
                                          <p:attrName>fillcolor</p:attrName>
                                        </p:attrNameLst>
                                      </p:cBhvr>
                                      <p:to>
                                        <a:schemeClr val="bg1"/>
                                      </p:to>
                                    </p:animClr>
                                    <p:set>
                                      <p:cBhvr>
                                        <p:cTn id="22" dur="250" autoRev="1" fill="remove"/>
                                        <p:tgtEl>
                                          <p:spTgt spid="2">
                                            <p:txEl>
                                              <p:pRg st="2" end="2"/>
                                            </p:txEl>
                                          </p:spTgt>
                                        </p:tgtEl>
                                        <p:attrNameLst>
                                          <p:attrName>fill.type</p:attrName>
                                        </p:attrNameLst>
                                      </p:cBhvr>
                                      <p:to>
                                        <p:strVal val="solid"/>
                                      </p:to>
                                    </p:set>
                                    <p:set>
                                      <p:cBhvr>
                                        <p:cTn id="23" dur="250" autoRev="1" fill="remove"/>
                                        <p:tgtEl>
                                          <p:spTgt spid="2">
                                            <p:txEl>
                                              <p:pRg st="2" end="2"/>
                                            </p:txEl>
                                          </p:spTgt>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 grpId="0" build="p"/>
    </p:bld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12" name="Rectangle 11">
            <a:extLst>
              <a:ext uri="{FF2B5EF4-FFF2-40B4-BE49-F238E27FC236}">
                <a16:creationId xmlns:a16="http://schemas.microsoft.com/office/drawing/2014/main" id="{BDDE9CD4-0E0A-4129-8689-A89C4E9A666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 name="Group 13">
            <a:extLst>
              <a:ext uri="{FF2B5EF4-FFF2-40B4-BE49-F238E27FC236}">
                <a16:creationId xmlns:a16="http://schemas.microsoft.com/office/drawing/2014/main" id="{85DB3CA2-FA66-42B9-90EF-394894352D8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5" name="Straight Connector 14">
              <a:extLst>
                <a:ext uri="{FF2B5EF4-FFF2-40B4-BE49-F238E27FC236}">
                  <a16:creationId xmlns:a16="http://schemas.microsoft.com/office/drawing/2014/main" id="{2C8D0718-07C6-45A2-A743-BC64673C9657}"/>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FAE7BCCE-817C-4933-A587-F1EF87D4B4A3}"/>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7" name="Rectangle 23">
              <a:extLst>
                <a:ext uri="{FF2B5EF4-FFF2-40B4-BE49-F238E27FC236}">
                  <a16:creationId xmlns:a16="http://schemas.microsoft.com/office/drawing/2014/main" id="{0E96C1E8-3E07-4AF1-BA61-7FB948F90A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5">
              <a:extLst>
                <a:ext uri="{FF2B5EF4-FFF2-40B4-BE49-F238E27FC236}">
                  <a16:creationId xmlns:a16="http://schemas.microsoft.com/office/drawing/2014/main" id="{B3B592D1-4031-4144-A2DB-B2D8F8C7381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Isosceles Triangle 18">
              <a:extLst>
                <a:ext uri="{FF2B5EF4-FFF2-40B4-BE49-F238E27FC236}">
                  <a16:creationId xmlns:a16="http://schemas.microsoft.com/office/drawing/2014/main" id="{55CB28D4-D6D1-4DB7-B557-D5FF65237B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Rectangle 27">
              <a:extLst>
                <a:ext uri="{FF2B5EF4-FFF2-40B4-BE49-F238E27FC236}">
                  <a16:creationId xmlns:a16="http://schemas.microsoft.com/office/drawing/2014/main" id="{F69D97D4-6031-4064-9BBA-2E96839A3CF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Rectangle 28">
              <a:extLst>
                <a:ext uri="{FF2B5EF4-FFF2-40B4-BE49-F238E27FC236}">
                  <a16:creationId xmlns:a16="http://schemas.microsoft.com/office/drawing/2014/main" id="{BAF978AE-97B1-4224-A562-EBCE373A123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2" name="Rectangle 29">
              <a:extLst>
                <a:ext uri="{FF2B5EF4-FFF2-40B4-BE49-F238E27FC236}">
                  <a16:creationId xmlns:a16="http://schemas.microsoft.com/office/drawing/2014/main" id="{3A18250B-41A2-4BA7-9E5C-679CF3AEFB3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3" name="Isosceles Triangle 22">
              <a:extLst>
                <a:ext uri="{FF2B5EF4-FFF2-40B4-BE49-F238E27FC236}">
                  <a16:creationId xmlns:a16="http://schemas.microsoft.com/office/drawing/2014/main" id="{C8751ECC-5286-4332-9942-2D01B713590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4" name="Isosceles Triangle 23">
              <a:extLst>
                <a:ext uri="{FF2B5EF4-FFF2-40B4-BE49-F238E27FC236}">
                  <a16:creationId xmlns:a16="http://schemas.microsoft.com/office/drawing/2014/main" id="{5952A4A6-F619-458C-A026-6E5D6AF15D0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4" name="Title 3"/>
          <p:cNvSpPr>
            <a:spLocks noGrp="1"/>
          </p:cNvSpPr>
          <p:nvPr>
            <p:ph type="title"/>
          </p:nvPr>
        </p:nvSpPr>
        <p:spPr>
          <a:xfrm>
            <a:off x="-979231" y="148469"/>
            <a:ext cx="8596668" cy="1320800"/>
          </a:xfrm>
        </p:spPr>
        <p:txBody>
          <a:bodyPr vert="horz" lIns="91440" tIns="45720" rIns="91440" bIns="45720" rtlCol="0" anchor="t">
            <a:normAutofit/>
          </a:bodyPr>
          <a:lstStyle/>
          <a:p>
            <a:pPr algn="ctr"/>
            <a:r>
              <a:rPr lang="en-US" dirty="0"/>
              <a:t>Engagement Strategies</a:t>
            </a:r>
            <a:br>
              <a:rPr lang="en-US" dirty="0"/>
            </a:br>
            <a:endParaRPr lang="en-US" dirty="0"/>
          </a:p>
        </p:txBody>
      </p:sp>
      <p:sp>
        <p:nvSpPr>
          <p:cNvPr id="3" name="TextBox 2"/>
          <p:cNvSpPr txBox="1"/>
          <p:nvPr/>
        </p:nvSpPr>
        <p:spPr>
          <a:xfrm>
            <a:off x="6087900" y="316469"/>
            <a:ext cx="2024913" cy="584775"/>
          </a:xfrm>
          <a:prstGeom prst="rect">
            <a:avLst/>
          </a:prstGeom>
          <a:noFill/>
        </p:spPr>
        <p:txBody>
          <a:bodyPr wrap="none" rtlCol="0">
            <a:spAutoFit/>
          </a:bodyPr>
          <a:lstStyle/>
          <a:p>
            <a:pPr>
              <a:spcAft>
                <a:spcPts val="600"/>
              </a:spcAft>
            </a:pPr>
            <a:r>
              <a:rPr lang="en-US" sz="3200" dirty="0">
                <a:solidFill>
                  <a:schemeClr val="bg1"/>
                </a:solidFill>
              </a:rPr>
              <a:t>Strategies</a:t>
            </a:r>
          </a:p>
        </p:txBody>
      </p:sp>
      <p:pic>
        <p:nvPicPr>
          <p:cNvPr id="5" name="Picture 4"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graphicFrame>
        <p:nvGraphicFramePr>
          <p:cNvPr id="7" name="Content Placeholder 1">
            <a:extLst>
              <a:ext uri="{FF2B5EF4-FFF2-40B4-BE49-F238E27FC236}">
                <a16:creationId xmlns:a16="http://schemas.microsoft.com/office/drawing/2014/main" id="{D5F386C9-78E4-44BF-8D79-59546094B671}"/>
              </a:ext>
            </a:extLst>
          </p:cNvPr>
          <p:cNvGraphicFramePr>
            <a:graphicFrameLocks noGrp="1"/>
          </p:cNvGraphicFramePr>
          <p:nvPr>
            <p:ph idx="1"/>
            <p:extLst>
              <p:ext uri="{D42A27DB-BD31-4B8C-83A1-F6EECF244321}">
                <p14:modId xmlns:p14="http://schemas.microsoft.com/office/powerpoint/2010/main" val="824333020"/>
              </p:ext>
            </p:extLst>
          </p:nvPr>
        </p:nvGraphicFramePr>
        <p:xfrm>
          <a:off x="382520" y="909711"/>
          <a:ext cx="8349514" cy="504315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39978982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7" presetClass="emph" presetSubtype="0" fill="remove" grpId="0" nodeType="clickEffect">
                                  <p:stCondLst>
                                    <p:cond delay="0"/>
                                  </p:stCondLst>
                                  <p:childTnLst>
                                    <p:animClr clrSpc="rgb" dir="cw">
                                      <p:cBhvr override="childStyle">
                                        <p:cTn id="6" dur="250" autoRev="1" fill="remove"/>
                                        <p:tgtEl>
                                          <p:spTgt spid="4"/>
                                        </p:tgtEl>
                                        <p:attrNameLst>
                                          <p:attrName>style.color</p:attrName>
                                        </p:attrNameLst>
                                      </p:cBhvr>
                                      <p:to>
                                        <a:schemeClr val="bg1"/>
                                      </p:to>
                                    </p:animClr>
                                    <p:animClr clrSpc="rgb" dir="cw">
                                      <p:cBhvr>
                                        <p:cTn id="7" dur="250" autoRev="1" fill="remove"/>
                                        <p:tgtEl>
                                          <p:spTgt spid="4"/>
                                        </p:tgtEl>
                                        <p:attrNameLst>
                                          <p:attrName>fillcolor</p:attrName>
                                        </p:attrNameLst>
                                      </p:cBhvr>
                                      <p:to>
                                        <a:schemeClr val="bg1"/>
                                      </p:to>
                                    </p:animClr>
                                    <p:set>
                                      <p:cBhvr>
                                        <p:cTn id="8" dur="250" autoRev="1" fill="remove"/>
                                        <p:tgtEl>
                                          <p:spTgt spid="4"/>
                                        </p:tgtEl>
                                        <p:attrNameLst>
                                          <p:attrName>fill.type</p:attrName>
                                        </p:attrNameLst>
                                      </p:cBhvr>
                                      <p:to>
                                        <p:strVal val="solid"/>
                                      </p:to>
                                    </p:set>
                                    <p:set>
                                      <p:cBhvr>
                                        <p:cTn id="9" dur="250" autoRev="1" fill="remove"/>
                                        <p:tgtEl>
                                          <p:spTgt spid="4"/>
                                        </p:tgtEl>
                                        <p:attrNameLst>
                                          <p:attrName>fill.on</p:attrName>
                                        </p:attrNameLst>
                                      </p:cBhvr>
                                      <p:to>
                                        <p:strVal val="true"/>
                                      </p:to>
                                    </p:set>
                                  </p:childTnLst>
                                </p:cTn>
                              </p:par>
                            </p:childTnLst>
                          </p:cTn>
                        </p:par>
                      </p:childTnLst>
                    </p:cTn>
                  </p:par>
                  <p:par>
                    <p:cTn id="10" fill="hold">
                      <p:stCondLst>
                        <p:cond delay="indefinite"/>
                      </p:stCondLst>
                      <p:childTnLst>
                        <p:par>
                          <p:cTn id="11" fill="hold">
                            <p:stCondLst>
                              <p:cond delay="0"/>
                            </p:stCondLst>
                            <p:childTnLst>
                              <p:par>
                                <p:cTn id="12" presetID="26" presetClass="emph" presetSubtype="0" fill="hold" grpId="0" nodeType="clickEffect">
                                  <p:stCondLst>
                                    <p:cond delay="0"/>
                                  </p:stCondLst>
                                  <p:childTnLst>
                                    <p:animEffect transition="out" filter="fade">
                                      <p:cBhvr>
                                        <p:cTn id="13" dur="500" tmFilter="0, 0; .2, .5; .8, .5; 1, 0"/>
                                        <p:tgtEl>
                                          <p:spTgt spid="7"/>
                                        </p:tgtEl>
                                      </p:cBhvr>
                                    </p:animEffect>
                                    <p:animScale>
                                      <p:cBhvr>
                                        <p:cTn id="14" dur="250" autoRev="1" fill="hold"/>
                                        <p:tgtEl>
                                          <p:spTgt spid="7"/>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Graphic spid="7" grpId="0">
        <p:bldAsOne/>
      </p:bldGraphic>
    </p:bld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03E8462A-FEBA-4848-81CC-3F8DA3E477B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 name="Group 12">
            <a:extLst>
              <a:ext uri="{FF2B5EF4-FFF2-40B4-BE49-F238E27FC236}">
                <a16:creationId xmlns:a16="http://schemas.microsoft.com/office/drawing/2014/main" id="{2109F83F-40FE-4DB3-84CC-09FB3340D0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4" name="Straight Connector 13">
              <a:extLst>
                <a:ext uri="{FF2B5EF4-FFF2-40B4-BE49-F238E27FC236}">
                  <a16:creationId xmlns:a16="http://schemas.microsoft.com/office/drawing/2014/main" id="{1DE492D7-C3C3-48FF-80C8-37021EA0262F}"/>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5" name="Rectangle 23">
              <a:extLst>
                <a:ext uri="{FF2B5EF4-FFF2-40B4-BE49-F238E27FC236}">
                  <a16:creationId xmlns:a16="http://schemas.microsoft.com/office/drawing/2014/main" id="{0B30FF97-2E9A-490A-AED2-90BA2E0EC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Rectangle 25">
              <a:extLst>
                <a:ext uri="{FF2B5EF4-FFF2-40B4-BE49-F238E27FC236}">
                  <a16:creationId xmlns:a16="http://schemas.microsoft.com/office/drawing/2014/main" id="{B6D53C7D-A312-47B6-A66A-230A19CFACA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Isosceles Triangle 16">
              <a:extLst>
                <a:ext uri="{FF2B5EF4-FFF2-40B4-BE49-F238E27FC236}">
                  <a16:creationId xmlns:a16="http://schemas.microsoft.com/office/drawing/2014/main" id="{9329D58C-0D2E-4A2B-AD6A-9CEE506784A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7">
              <a:extLst>
                <a:ext uri="{FF2B5EF4-FFF2-40B4-BE49-F238E27FC236}">
                  <a16:creationId xmlns:a16="http://schemas.microsoft.com/office/drawing/2014/main" id="{9D446EDE-C690-4461-8BF2-7634808FC8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8">
              <a:extLst>
                <a:ext uri="{FF2B5EF4-FFF2-40B4-BE49-F238E27FC236}">
                  <a16:creationId xmlns:a16="http://schemas.microsoft.com/office/drawing/2014/main" id="{323F3D34-6531-4AD7-A8C6-195A090281A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Rectangle 29">
              <a:extLst>
                <a:ext uri="{FF2B5EF4-FFF2-40B4-BE49-F238E27FC236}">
                  <a16:creationId xmlns:a16="http://schemas.microsoft.com/office/drawing/2014/main" id="{B9B0AE3F-2350-435F-A9B0-C310BF8763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Isosceles Triangle 20">
              <a:extLst>
                <a:ext uri="{FF2B5EF4-FFF2-40B4-BE49-F238E27FC236}">
                  <a16:creationId xmlns:a16="http://schemas.microsoft.com/office/drawing/2014/main" id="{4EFA655C-9E50-4C14-A89E-AD7B648E4E2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2" name="Isosceles Triangle 21">
              <a:extLst>
                <a:ext uri="{FF2B5EF4-FFF2-40B4-BE49-F238E27FC236}">
                  <a16:creationId xmlns:a16="http://schemas.microsoft.com/office/drawing/2014/main" id="{3E843863-7D25-4C01-9A17-E817CB6D998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24" name="Rectangle 23">
            <a:extLst>
              <a:ext uri="{FF2B5EF4-FFF2-40B4-BE49-F238E27FC236}">
                <a16:creationId xmlns:a16="http://schemas.microsoft.com/office/drawing/2014/main" id="{7941F9B1-B01B-4A84-89D9-B169AEB4E45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7012" y="480060"/>
            <a:ext cx="11237976" cy="5897880"/>
          </a:xfrm>
          <a:prstGeom prst="rect">
            <a:avLst/>
          </a:prstGeom>
          <a:solidFill>
            <a:srgbClr val="FFFFFF"/>
          </a:solidFill>
          <a:ln w="9525">
            <a:noFill/>
          </a:ln>
          <a:effectLst>
            <a:outerShdw blurRad="63500" dist="17780" dir="5400000" algn="t" rotWithShape="0">
              <a:prstClr val="black">
                <a:alpha val="4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Graphic 7" descr="Head with Gears">
            <a:extLst>
              <a:ext uri="{FF2B5EF4-FFF2-40B4-BE49-F238E27FC236}">
                <a16:creationId xmlns:a16="http://schemas.microsoft.com/office/drawing/2014/main" id="{D25F0283-6AB7-4049-90CD-5BD41933670A}"/>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259275" y="1226147"/>
            <a:ext cx="4590386" cy="4590386"/>
          </a:xfrm>
          <a:prstGeom prst="rect">
            <a:avLst/>
          </a:prstGeom>
        </p:spPr>
      </p:pic>
      <p:pic>
        <p:nvPicPr>
          <p:cNvPr id="4" name="Picture 3" descr="Problem Gambling Program at ACTC — A Chance to Change"/>
          <p:cNvPicPr/>
          <p:nvPr/>
        </p:nvPicPr>
        <p:blipFill>
          <a:blip r:embed="rId4">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
        <p:nvSpPr>
          <p:cNvPr id="2" name="Title 1"/>
          <p:cNvSpPr>
            <a:spLocks noGrp="1"/>
          </p:cNvSpPr>
          <p:nvPr>
            <p:ph type="title" idx="4294967295"/>
          </p:nvPr>
        </p:nvSpPr>
        <p:spPr>
          <a:xfrm>
            <a:off x="151961" y="2080608"/>
            <a:ext cx="7744408" cy="2551113"/>
          </a:xfrm>
        </p:spPr>
        <p:txBody>
          <a:bodyPr>
            <a:noAutofit/>
          </a:bodyPr>
          <a:lstStyle/>
          <a:p>
            <a:pPr algn="ctr"/>
            <a:r>
              <a:rPr lang="en-US" sz="9600" b="1" dirty="0">
                <a:ln w="17780" cmpd="sng">
                  <a:solidFill>
                    <a:srgbClr val="FFFFFF"/>
                  </a:solidFill>
                  <a:prstDash val="solid"/>
                  <a:miter lim="800000"/>
                </a:ln>
                <a:solidFill>
                  <a:schemeClr val="accent4">
                    <a:lumMod val="50000"/>
                  </a:schemeClr>
                </a:solidFill>
                <a:effectLst>
                  <a:outerShdw blurRad="50800" algn="tl" rotWithShape="0">
                    <a:srgbClr val="000000"/>
                  </a:outerShdw>
                </a:effectLst>
              </a:rPr>
              <a:t>Module Ten</a:t>
            </a:r>
            <a:br>
              <a:rPr lang="en-US" sz="9600" b="1" dirty="0">
                <a:ln w="17780" cmpd="sng">
                  <a:solidFill>
                    <a:srgbClr val="FFFFFF"/>
                  </a:solidFill>
                  <a:prstDash val="solid"/>
                  <a:miter lim="800000"/>
                </a:ln>
                <a:solidFill>
                  <a:schemeClr val="accent4">
                    <a:lumMod val="50000"/>
                  </a:schemeClr>
                </a:solidFill>
                <a:effectLst>
                  <a:outerShdw blurRad="50800" algn="tl" rotWithShape="0">
                    <a:srgbClr val="000000"/>
                  </a:outerShdw>
                </a:effectLst>
              </a:rPr>
            </a:br>
            <a:endParaRPr lang="en-US" sz="9600" dirty="0">
              <a:solidFill>
                <a:schemeClr val="accent1">
                  <a:lumMod val="75000"/>
                </a:schemeClr>
              </a:solidFill>
            </a:endParaRPr>
          </a:p>
        </p:txBody>
      </p:sp>
      <p:sp>
        <p:nvSpPr>
          <p:cNvPr id="3" name="Text Placeholder 2"/>
          <p:cNvSpPr>
            <a:spLocks noGrp="1"/>
          </p:cNvSpPr>
          <p:nvPr>
            <p:ph type="body" idx="4294967295"/>
          </p:nvPr>
        </p:nvSpPr>
        <p:spPr>
          <a:xfrm>
            <a:off x="-630107" y="3845273"/>
            <a:ext cx="8596313" cy="860425"/>
          </a:xfrm>
        </p:spPr>
        <p:txBody>
          <a:bodyPr>
            <a:noAutofit/>
          </a:bodyPr>
          <a:lstStyle/>
          <a:p>
            <a:pPr marL="0" indent="0" algn="ctr">
              <a:buNone/>
            </a:pPr>
            <a:r>
              <a:rPr lang="en-US" sz="7200" dirty="0">
                <a:solidFill>
                  <a:schemeClr val="accent2">
                    <a:lumMod val="75000"/>
                  </a:schemeClr>
                </a:solidFill>
              </a:rPr>
              <a:t>Quiz</a:t>
            </a:r>
          </a:p>
        </p:txBody>
      </p:sp>
    </p:spTree>
    <p:extLst>
      <p:ext uri="{BB962C8B-B14F-4D97-AF65-F5344CB8AC3E}">
        <p14:creationId xmlns:p14="http://schemas.microsoft.com/office/powerpoint/2010/main" val="4024898160"/>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barn(inVertical)">
                                      <p:cBhvr>
                                        <p:cTn id="12"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D920209C-E85B-4D6F-A56F-724F5ADA811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0" name="Straight Connector 9">
              <a:extLst>
                <a:ext uri="{FF2B5EF4-FFF2-40B4-BE49-F238E27FC236}">
                  <a16:creationId xmlns:a16="http://schemas.microsoft.com/office/drawing/2014/main" id="{9125522E-1DFD-4F78-912B-B922A2D39DAE}"/>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FDA72C10-FE9D-49B3-80CB-A7EE8BCB38F9}"/>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2" name="Rectangle 23">
              <a:extLst>
                <a:ext uri="{FF2B5EF4-FFF2-40B4-BE49-F238E27FC236}">
                  <a16:creationId xmlns:a16="http://schemas.microsoft.com/office/drawing/2014/main" id="{6E7DF470-1055-45E4-AB9D-11E42EC538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3" name="Rectangle 25">
              <a:extLst>
                <a:ext uri="{FF2B5EF4-FFF2-40B4-BE49-F238E27FC236}">
                  <a16:creationId xmlns:a16="http://schemas.microsoft.com/office/drawing/2014/main" id="{6AA35CFF-3837-4B7F-B875-718AC2E14EE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 name="Isosceles Triangle 13">
              <a:extLst>
                <a:ext uri="{FF2B5EF4-FFF2-40B4-BE49-F238E27FC236}">
                  <a16:creationId xmlns:a16="http://schemas.microsoft.com/office/drawing/2014/main" id="{62F41804-A347-47E3-8BD8-BD00CF2F644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7">
              <a:extLst>
                <a:ext uri="{FF2B5EF4-FFF2-40B4-BE49-F238E27FC236}">
                  <a16:creationId xmlns:a16="http://schemas.microsoft.com/office/drawing/2014/main" id="{76894B81-EE9C-4546-BCFA-DD9ED2C0ADB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Rectangle 28">
              <a:extLst>
                <a:ext uri="{FF2B5EF4-FFF2-40B4-BE49-F238E27FC236}">
                  <a16:creationId xmlns:a16="http://schemas.microsoft.com/office/drawing/2014/main" id="{3AF181D1-71AC-43D8-A6E1-D4C488D5DC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9">
              <a:extLst>
                <a:ext uri="{FF2B5EF4-FFF2-40B4-BE49-F238E27FC236}">
                  <a16:creationId xmlns:a16="http://schemas.microsoft.com/office/drawing/2014/main" id="{4132D661-917C-4D2D-8E37-8590B55D91F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Isosceles Triangle 17">
              <a:extLst>
                <a:ext uri="{FF2B5EF4-FFF2-40B4-BE49-F238E27FC236}">
                  <a16:creationId xmlns:a16="http://schemas.microsoft.com/office/drawing/2014/main" id="{7969643D-8B71-434D-A235-68CB241F9DC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Isosceles Triangle 18">
              <a:extLst>
                <a:ext uri="{FF2B5EF4-FFF2-40B4-BE49-F238E27FC236}">
                  <a16:creationId xmlns:a16="http://schemas.microsoft.com/office/drawing/2014/main" id="{DF15C24A-4BCF-47C0-B2FA-76A0EF3384D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21" name="Rectangle 20">
            <a:extLst>
              <a:ext uri="{FF2B5EF4-FFF2-40B4-BE49-F238E27FC236}">
                <a16:creationId xmlns:a16="http://schemas.microsoft.com/office/drawing/2014/main" id="{655AE6B0-AC9E-4167-806F-E9DB135FC46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 name="Group 22">
            <a:extLst>
              <a:ext uri="{FF2B5EF4-FFF2-40B4-BE49-F238E27FC236}">
                <a16:creationId xmlns:a16="http://schemas.microsoft.com/office/drawing/2014/main" id="{3523416A-383B-4FDC-B4C9-D8EDDFE9C0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329267" y="-8467"/>
            <a:ext cx="4766733" cy="6866467"/>
            <a:chOff x="7425267" y="-8467"/>
            <a:chExt cx="4766733" cy="6866467"/>
          </a:xfrm>
        </p:grpSpPr>
        <p:cxnSp>
          <p:nvCxnSpPr>
            <p:cNvPr id="24" name="Straight Connector 23">
              <a:extLst>
                <a:ext uri="{FF2B5EF4-FFF2-40B4-BE49-F238E27FC236}">
                  <a16:creationId xmlns:a16="http://schemas.microsoft.com/office/drawing/2014/main" id="{CB0D29D5-3F7C-4197-821B-6D60A66CC04B}"/>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rgbClr val="BFBFBF">
                  <a:alpha val="75000"/>
                </a:srgb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347FB49A-3541-428A-AADE-682A3C50563D}"/>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rgbClr val="BFBFBF">
                  <a:alpha val="80000"/>
                </a:srgbClr>
              </a:solidFill>
            </a:ln>
          </p:spPr>
          <p:style>
            <a:lnRef idx="2">
              <a:schemeClr val="accent1"/>
            </a:lnRef>
            <a:fillRef idx="0">
              <a:schemeClr val="accent1"/>
            </a:fillRef>
            <a:effectRef idx="1">
              <a:schemeClr val="accent1"/>
            </a:effectRef>
            <a:fontRef idx="minor">
              <a:schemeClr val="tx1"/>
            </a:fontRef>
          </p:style>
        </p:cxnSp>
        <p:sp>
          <p:nvSpPr>
            <p:cNvPr id="26" name="Rectangle 23">
              <a:extLst>
                <a:ext uri="{FF2B5EF4-FFF2-40B4-BE49-F238E27FC236}">
                  <a16:creationId xmlns:a16="http://schemas.microsoft.com/office/drawing/2014/main" id="{D96F53DC-08F1-42C6-B558-B83D54B2766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7" name="Rectangle 25">
              <a:extLst>
                <a:ext uri="{FF2B5EF4-FFF2-40B4-BE49-F238E27FC236}">
                  <a16:creationId xmlns:a16="http://schemas.microsoft.com/office/drawing/2014/main" id="{AFE48CAF-A51C-463F-A570-ED99439A5CA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8" name="Isosceles Triangle 27">
              <a:extLst>
                <a:ext uri="{FF2B5EF4-FFF2-40B4-BE49-F238E27FC236}">
                  <a16:creationId xmlns:a16="http://schemas.microsoft.com/office/drawing/2014/main" id="{01F0C48B-50FF-4351-8207-16D09604831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29" name="Rectangle 27">
              <a:extLst>
                <a:ext uri="{FF2B5EF4-FFF2-40B4-BE49-F238E27FC236}">
                  <a16:creationId xmlns:a16="http://schemas.microsoft.com/office/drawing/2014/main" id="{300384B6-5ED6-4F91-A548-B706D837513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0" name="Rectangle 28">
              <a:extLst>
                <a:ext uri="{FF2B5EF4-FFF2-40B4-BE49-F238E27FC236}">
                  <a16:creationId xmlns:a16="http://schemas.microsoft.com/office/drawing/2014/main" id="{337AFFAE-C182-463C-9459-8AB3C69D9A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1" name="Rectangle 29">
              <a:extLst>
                <a:ext uri="{FF2B5EF4-FFF2-40B4-BE49-F238E27FC236}">
                  <a16:creationId xmlns:a16="http://schemas.microsoft.com/office/drawing/2014/main" id="{510ACF17-C3F0-42BF-BDEB-D079277121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32" name="Isosceles Triangle 31">
              <a:extLst>
                <a:ext uri="{FF2B5EF4-FFF2-40B4-BE49-F238E27FC236}">
                  <a16:creationId xmlns:a16="http://schemas.microsoft.com/office/drawing/2014/main" id="{E804EFD0-B84E-476F-9FC6-6C4A42EA005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34" name="Rectangle 33">
            <a:extLst>
              <a:ext uri="{FF2B5EF4-FFF2-40B4-BE49-F238E27FC236}">
                <a16:creationId xmlns:a16="http://schemas.microsoft.com/office/drawing/2014/main" id="{87BD1F4E-A66D-4C06-86DA-8D56CA7A3B4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977719" y="0"/>
            <a:ext cx="621428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graphicFrame>
        <p:nvGraphicFramePr>
          <p:cNvPr id="5" name="Content Placeholder 1">
            <a:extLst>
              <a:ext uri="{FF2B5EF4-FFF2-40B4-BE49-F238E27FC236}">
                <a16:creationId xmlns:a16="http://schemas.microsoft.com/office/drawing/2014/main" id="{00EC3F4F-4328-4559-ADE1-DB4CB1283C2C}"/>
              </a:ext>
            </a:extLst>
          </p:cNvPr>
          <p:cNvGraphicFramePr>
            <a:graphicFrameLocks noGrp="1"/>
          </p:cNvGraphicFramePr>
          <p:nvPr>
            <p:ph idx="4294967295"/>
            <p:extLst>
              <p:ext uri="{D42A27DB-BD31-4B8C-83A1-F6EECF244321}">
                <p14:modId xmlns:p14="http://schemas.microsoft.com/office/powerpoint/2010/main" val="2803794069"/>
              </p:ext>
            </p:extLst>
          </p:nvPr>
        </p:nvGraphicFramePr>
        <p:xfrm>
          <a:off x="1178884" y="407429"/>
          <a:ext cx="9585375" cy="591455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58678945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p:transition>
    </mc:Choice>
    <mc:Fallback xmlns="">
      <p:transition spd="slow">
        <p:fade/>
      </p:transition>
    </mc:Fallback>
  </mc:AlternateContent>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D920209C-E85B-4D6F-A56F-724F5ADA811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0" name="Straight Connector 9">
              <a:extLst>
                <a:ext uri="{FF2B5EF4-FFF2-40B4-BE49-F238E27FC236}">
                  <a16:creationId xmlns:a16="http://schemas.microsoft.com/office/drawing/2014/main" id="{9125522E-1DFD-4F78-912B-B922A2D39DAE}"/>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FDA72C10-FE9D-49B3-80CB-A7EE8BCB38F9}"/>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2" name="Rectangle 23">
              <a:extLst>
                <a:ext uri="{FF2B5EF4-FFF2-40B4-BE49-F238E27FC236}">
                  <a16:creationId xmlns:a16="http://schemas.microsoft.com/office/drawing/2014/main" id="{6E7DF470-1055-45E4-AB9D-11E42EC538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3" name="Rectangle 25">
              <a:extLst>
                <a:ext uri="{FF2B5EF4-FFF2-40B4-BE49-F238E27FC236}">
                  <a16:creationId xmlns:a16="http://schemas.microsoft.com/office/drawing/2014/main" id="{6AA35CFF-3837-4B7F-B875-718AC2E14EE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 name="Isosceles Triangle 13">
              <a:extLst>
                <a:ext uri="{FF2B5EF4-FFF2-40B4-BE49-F238E27FC236}">
                  <a16:creationId xmlns:a16="http://schemas.microsoft.com/office/drawing/2014/main" id="{62F41804-A347-47E3-8BD8-BD00CF2F644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7">
              <a:extLst>
                <a:ext uri="{FF2B5EF4-FFF2-40B4-BE49-F238E27FC236}">
                  <a16:creationId xmlns:a16="http://schemas.microsoft.com/office/drawing/2014/main" id="{76894B81-EE9C-4546-BCFA-DD9ED2C0ADB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Rectangle 28">
              <a:extLst>
                <a:ext uri="{FF2B5EF4-FFF2-40B4-BE49-F238E27FC236}">
                  <a16:creationId xmlns:a16="http://schemas.microsoft.com/office/drawing/2014/main" id="{3AF181D1-71AC-43D8-A6E1-D4C488D5DC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9">
              <a:extLst>
                <a:ext uri="{FF2B5EF4-FFF2-40B4-BE49-F238E27FC236}">
                  <a16:creationId xmlns:a16="http://schemas.microsoft.com/office/drawing/2014/main" id="{4132D661-917C-4D2D-8E37-8590B55D91F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Isosceles Triangle 17">
              <a:extLst>
                <a:ext uri="{FF2B5EF4-FFF2-40B4-BE49-F238E27FC236}">
                  <a16:creationId xmlns:a16="http://schemas.microsoft.com/office/drawing/2014/main" id="{7969643D-8B71-434D-A235-68CB241F9DC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Isosceles Triangle 18">
              <a:extLst>
                <a:ext uri="{FF2B5EF4-FFF2-40B4-BE49-F238E27FC236}">
                  <a16:creationId xmlns:a16="http://schemas.microsoft.com/office/drawing/2014/main" id="{DF15C24A-4BCF-47C0-B2FA-76A0EF3384D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21" name="Rectangle 20">
            <a:extLst>
              <a:ext uri="{FF2B5EF4-FFF2-40B4-BE49-F238E27FC236}">
                <a16:creationId xmlns:a16="http://schemas.microsoft.com/office/drawing/2014/main" id="{655AE6B0-AC9E-4167-806F-E9DB135FC46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rebuchet MS" panose="020B0603020202020204"/>
              <a:ea typeface="+mn-ea"/>
              <a:cs typeface="+mn-cs"/>
            </a:endParaRPr>
          </a:p>
        </p:txBody>
      </p:sp>
      <p:grpSp>
        <p:nvGrpSpPr>
          <p:cNvPr id="23" name="Group 22">
            <a:extLst>
              <a:ext uri="{FF2B5EF4-FFF2-40B4-BE49-F238E27FC236}">
                <a16:creationId xmlns:a16="http://schemas.microsoft.com/office/drawing/2014/main" id="{3523416A-383B-4FDC-B4C9-D8EDDFE9C0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329267" y="-8467"/>
            <a:ext cx="4766733" cy="6866467"/>
            <a:chOff x="7425267" y="-8467"/>
            <a:chExt cx="4766733" cy="6866467"/>
          </a:xfrm>
        </p:grpSpPr>
        <p:cxnSp>
          <p:nvCxnSpPr>
            <p:cNvPr id="24" name="Straight Connector 23">
              <a:extLst>
                <a:ext uri="{FF2B5EF4-FFF2-40B4-BE49-F238E27FC236}">
                  <a16:creationId xmlns:a16="http://schemas.microsoft.com/office/drawing/2014/main" id="{CB0D29D5-3F7C-4197-821B-6D60A66CC04B}"/>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rgbClr val="BFBFBF">
                  <a:alpha val="75000"/>
                </a:srgb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347FB49A-3541-428A-AADE-682A3C50563D}"/>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rgbClr val="BFBFBF">
                  <a:alpha val="80000"/>
                </a:srgbClr>
              </a:solidFill>
            </a:ln>
          </p:spPr>
          <p:style>
            <a:lnRef idx="2">
              <a:schemeClr val="accent1"/>
            </a:lnRef>
            <a:fillRef idx="0">
              <a:schemeClr val="accent1"/>
            </a:fillRef>
            <a:effectRef idx="1">
              <a:schemeClr val="accent1"/>
            </a:effectRef>
            <a:fontRef idx="minor">
              <a:schemeClr val="tx1"/>
            </a:fontRef>
          </p:style>
        </p:cxnSp>
        <p:sp>
          <p:nvSpPr>
            <p:cNvPr id="26" name="Rectangle 23">
              <a:extLst>
                <a:ext uri="{FF2B5EF4-FFF2-40B4-BE49-F238E27FC236}">
                  <a16:creationId xmlns:a16="http://schemas.microsoft.com/office/drawing/2014/main" id="{D96F53DC-08F1-42C6-B558-B83D54B2766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7" name="Rectangle 25">
              <a:extLst>
                <a:ext uri="{FF2B5EF4-FFF2-40B4-BE49-F238E27FC236}">
                  <a16:creationId xmlns:a16="http://schemas.microsoft.com/office/drawing/2014/main" id="{AFE48CAF-A51C-463F-A570-ED99439A5CA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8" name="Isosceles Triangle 27">
              <a:extLst>
                <a:ext uri="{FF2B5EF4-FFF2-40B4-BE49-F238E27FC236}">
                  <a16:creationId xmlns:a16="http://schemas.microsoft.com/office/drawing/2014/main" id="{01F0C48B-50FF-4351-8207-16D09604831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29" name="Rectangle 27">
              <a:extLst>
                <a:ext uri="{FF2B5EF4-FFF2-40B4-BE49-F238E27FC236}">
                  <a16:creationId xmlns:a16="http://schemas.microsoft.com/office/drawing/2014/main" id="{300384B6-5ED6-4F91-A548-B706D837513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0" name="Rectangle 28">
              <a:extLst>
                <a:ext uri="{FF2B5EF4-FFF2-40B4-BE49-F238E27FC236}">
                  <a16:creationId xmlns:a16="http://schemas.microsoft.com/office/drawing/2014/main" id="{337AFFAE-C182-463C-9459-8AB3C69D9A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1" name="Rectangle 29">
              <a:extLst>
                <a:ext uri="{FF2B5EF4-FFF2-40B4-BE49-F238E27FC236}">
                  <a16:creationId xmlns:a16="http://schemas.microsoft.com/office/drawing/2014/main" id="{510ACF17-C3F0-42BF-BDEB-D079277121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32" name="Isosceles Triangle 31">
              <a:extLst>
                <a:ext uri="{FF2B5EF4-FFF2-40B4-BE49-F238E27FC236}">
                  <a16:creationId xmlns:a16="http://schemas.microsoft.com/office/drawing/2014/main" id="{E804EFD0-B84E-476F-9FC6-6C4A42EA005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34" name="Rectangle 33">
            <a:extLst>
              <a:ext uri="{FF2B5EF4-FFF2-40B4-BE49-F238E27FC236}">
                <a16:creationId xmlns:a16="http://schemas.microsoft.com/office/drawing/2014/main" id="{87BD1F4E-A66D-4C06-86DA-8D56CA7A3B4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977719" y="0"/>
            <a:ext cx="621428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rebuchet MS" panose="020B0603020202020204"/>
              <a:ea typeface="+mn-ea"/>
              <a:cs typeface="+mn-cs"/>
            </a:endParaRPr>
          </a:p>
        </p:txBody>
      </p:sp>
      <p:pic>
        <p:nvPicPr>
          <p:cNvPr id="3" name="Picture 2"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graphicFrame>
        <p:nvGraphicFramePr>
          <p:cNvPr id="5" name="Content Placeholder 1">
            <a:extLst>
              <a:ext uri="{FF2B5EF4-FFF2-40B4-BE49-F238E27FC236}">
                <a16:creationId xmlns:a16="http://schemas.microsoft.com/office/drawing/2014/main" id="{00EC3F4F-4328-4559-ADE1-DB4CB1283C2C}"/>
              </a:ext>
            </a:extLst>
          </p:cNvPr>
          <p:cNvGraphicFramePr>
            <a:graphicFrameLocks noGrp="1"/>
          </p:cNvGraphicFramePr>
          <p:nvPr>
            <p:ph idx="4294967295"/>
            <p:extLst>
              <p:ext uri="{D42A27DB-BD31-4B8C-83A1-F6EECF244321}">
                <p14:modId xmlns:p14="http://schemas.microsoft.com/office/powerpoint/2010/main" val="732164987"/>
              </p:ext>
            </p:extLst>
          </p:nvPr>
        </p:nvGraphicFramePr>
        <p:xfrm>
          <a:off x="1178884" y="407429"/>
          <a:ext cx="9585375" cy="591455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258693822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p:transition>
    </mc:Choice>
    <mc:Fallback xmlns="">
      <p:transition spd="slow">
        <p:fade/>
      </p:transition>
    </mc:Fallback>
  </mc:AlternateContent>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D920209C-E85B-4D6F-A56F-724F5ADA811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0" name="Straight Connector 9">
              <a:extLst>
                <a:ext uri="{FF2B5EF4-FFF2-40B4-BE49-F238E27FC236}">
                  <a16:creationId xmlns:a16="http://schemas.microsoft.com/office/drawing/2014/main" id="{9125522E-1DFD-4F78-912B-B922A2D39DAE}"/>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FDA72C10-FE9D-49B3-80CB-A7EE8BCB38F9}"/>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2" name="Rectangle 23">
              <a:extLst>
                <a:ext uri="{FF2B5EF4-FFF2-40B4-BE49-F238E27FC236}">
                  <a16:creationId xmlns:a16="http://schemas.microsoft.com/office/drawing/2014/main" id="{6E7DF470-1055-45E4-AB9D-11E42EC538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3" name="Rectangle 25">
              <a:extLst>
                <a:ext uri="{FF2B5EF4-FFF2-40B4-BE49-F238E27FC236}">
                  <a16:creationId xmlns:a16="http://schemas.microsoft.com/office/drawing/2014/main" id="{6AA35CFF-3837-4B7F-B875-718AC2E14EE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 name="Isosceles Triangle 13">
              <a:extLst>
                <a:ext uri="{FF2B5EF4-FFF2-40B4-BE49-F238E27FC236}">
                  <a16:creationId xmlns:a16="http://schemas.microsoft.com/office/drawing/2014/main" id="{62F41804-A347-47E3-8BD8-BD00CF2F644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7">
              <a:extLst>
                <a:ext uri="{FF2B5EF4-FFF2-40B4-BE49-F238E27FC236}">
                  <a16:creationId xmlns:a16="http://schemas.microsoft.com/office/drawing/2014/main" id="{76894B81-EE9C-4546-BCFA-DD9ED2C0ADB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Rectangle 28">
              <a:extLst>
                <a:ext uri="{FF2B5EF4-FFF2-40B4-BE49-F238E27FC236}">
                  <a16:creationId xmlns:a16="http://schemas.microsoft.com/office/drawing/2014/main" id="{3AF181D1-71AC-43D8-A6E1-D4C488D5DC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9">
              <a:extLst>
                <a:ext uri="{FF2B5EF4-FFF2-40B4-BE49-F238E27FC236}">
                  <a16:creationId xmlns:a16="http://schemas.microsoft.com/office/drawing/2014/main" id="{4132D661-917C-4D2D-8E37-8590B55D91F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Isosceles Triangle 17">
              <a:extLst>
                <a:ext uri="{FF2B5EF4-FFF2-40B4-BE49-F238E27FC236}">
                  <a16:creationId xmlns:a16="http://schemas.microsoft.com/office/drawing/2014/main" id="{7969643D-8B71-434D-A235-68CB241F9DC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Isosceles Triangle 18">
              <a:extLst>
                <a:ext uri="{FF2B5EF4-FFF2-40B4-BE49-F238E27FC236}">
                  <a16:creationId xmlns:a16="http://schemas.microsoft.com/office/drawing/2014/main" id="{DF15C24A-4BCF-47C0-B2FA-76A0EF3384D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21" name="Rectangle 20">
            <a:extLst>
              <a:ext uri="{FF2B5EF4-FFF2-40B4-BE49-F238E27FC236}">
                <a16:creationId xmlns:a16="http://schemas.microsoft.com/office/drawing/2014/main" id="{9F4444CE-BC8D-4D61-B303-4C05614E62A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Isosceles Triangle 22">
            <a:extLst>
              <a:ext uri="{FF2B5EF4-FFF2-40B4-BE49-F238E27FC236}">
                <a16:creationId xmlns:a16="http://schemas.microsoft.com/office/drawing/2014/main" id="{73772B81-181F-48B7-8826-4D9686D15DF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0" y="0"/>
            <a:ext cx="842596" cy="5666154"/>
          </a:xfrm>
          <a:prstGeom prst="triangle">
            <a:avLst>
              <a:gd name="adj" fmla="val 10000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5" name="Isosceles Triangle 24">
            <a:extLst>
              <a:ext uri="{FF2B5EF4-FFF2-40B4-BE49-F238E27FC236}">
                <a16:creationId xmlns:a16="http://schemas.microsoft.com/office/drawing/2014/main" id="{B2205F6E-03C6-4E92-877C-E2482F6599A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11743267"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graphicFrame>
        <p:nvGraphicFramePr>
          <p:cNvPr id="5" name="Content Placeholder 1">
            <a:extLst>
              <a:ext uri="{FF2B5EF4-FFF2-40B4-BE49-F238E27FC236}">
                <a16:creationId xmlns:a16="http://schemas.microsoft.com/office/drawing/2014/main" id="{06DBD3CB-2E5A-4B94-BCB9-5E14887879D2}"/>
              </a:ext>
            </a:extLst>
          </p:cNvPr>
          <p:cNvGraphicFramePr>
            <a:graphicFrameLocks noGrp="1"/>
          </p:cNvGraphicFramePr>
          <p:nvPr>
            <p:ph idx="4294967295"/>
            <p:extLst>
              <p:ext uri="{D42A27DB-BD31-4B8C-83A1-F6EECF244321}">
                <p14:modId xmlns:p14="http://schemas.microsoft.com/office/powerpoint/2010/main" val="3756018481"/>
              </p:ext>
            </p:extLst>
          </p:nvPr>
        </p:nvGraphicFramePr>
        <p:xfrm>
          <a:off x="1286933" y="970384"/>
          <a:ext cx="9618133" cy="5071641"/>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48648867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p:transition>
    </mc:Choice>
    <mc:Fallback xmlns="">
      <p:transition spd="slow">
        <p:fade/>
      </p:transition>
    </mc:Fallback>
  </mc:AlternateContent>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D920209C-E85B-4D6F-A56F-724F5ADA811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0" name="Straight Connector 9">
              <a:extLst>
                <a:ext uri="{FF2B5EF4-FFF2-40B4-BE49-F238E27FC236}">
                  <a16:creationId xmlns:a16="http://schemas.microsoft.com/office/drawing/2014/main" id="{9125522E-1DFD-4F78-912B-B922A2D39DAE}"/>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FDA72C10-FE9D-49B3-80CB-A7EE8BCB38F9}"/>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2" name="Rectangle 23">
              <a:extLst>
                <a:ext uri="{FF2B5EF4-FFF2-40B4-BE49-F238E27FC236}">
                  <a16:creationId xmlns:a16="http://schemas.microsoft.com/office/drawing/2014/main" id="{6E7DF470-1055-45E4-AB9D-11E42EC538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3" name="Rectangle 25">
              <a:extLst>
                <a:ext uri="{FF2B5EF4-FFF2-40B4-BE49-F238E27FC236}">
                  <a16:creationId xmlns:a16="http://schemas.microsoft.com/office/drawing/2014/main" id="{6AA35CFF-3837-4B7F-B875-718AC2E14EE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 name="Isosceles Triangle 13">
              <a:extLst>
                <a:ext uri="{FF2B5EF4-FFF2-40B4-BE49-F238E27FC236}">
                  <a16:creationId xmlns:a16="http://schemas.microsoft.com/office/drawing/2014/main" id="{62F41804-A347-47E3-8BD8-BD00CF2F644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7">
              <a:extLst>
                <a:ext uri="{FF2B5EF4-FFF2-40B4-BE49-F238E27FC236}">
                  <a16:creationId xmlns:a16="http://schemas.microsoft.com/office/drawing/2014/main" id="{76894B81-EE9C-4546-BCFA-DD9ED2C0ADB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Rectangle 28">
              <a:extLst>
                <a:ext uri="{FF2B5EF4-FFF2-40B4-BE49-F238E27FC236}">
                  <a16:creationId xmlns:a16="http://schemas.microsoft.com/office/drawing/2014/main" id="{3AF181D1-71AC-43D8-A6E1-D4C488D5DC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9">
              <a:extLst>
                <a:ext uri="{FF2B5EF4-FFF2-40B4-BE49-F238E27FC236}">
                  <a16:creationId xmlns:a16="http://schemas.microsoft.com/office/drawing/2014/main" id="{4132D661-917C-4D2D-8E37-8590B55D91F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Isosceles Triangle 17">
              <a:extLst>
                <a:ext uri="{FF2B5EF4-FFF2-40B4-BE49-F238E27FC236}">
                  <a16:creationId xmlns:a16="http://schemas.microsoft.com/office/drawing/2014/main" id="{7969643D-8B71-434D-A235-68CB241F9DC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Isosceles Triangle 18">
              <a:extLst>
                <a:ext uri="{FF2B5EF4-FFF2-40B4-BE49-F238E27FC236}">
                  <a16:creationId xmlns:a16="http://schemas.microsoft.com/office/drawing/2014/main" id="{DF15C24A-4BCF-47C0-B2FA-76A0EF3384D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21" name="Rectangle 20">
            <a:extLst>
              <a:ext uri="{FF2B5EF4-FFF2-40B4-BE49-F238E27FC236}">
                <a16:creationId xmlns:a16="http://schemas.microsoft.com/office/drawing/2014/main" id="{9F4444CE-BC8D-4D61-B303-4C05614E62A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rebuchet MS" panose="020B0603020202020204"/>
              <a:ea typeface="+mn-ea"/>
              <a:cs typeface="+mn-cs"/>
            </a:endParaRPr>
          </a:p>
        </p:txBody>
      </p:sp>
      <p:sp>
        <p:nvSpPr>
          <p:cNvPr id="23" name="Isosceles Triangle 22">
            <a:extLst>
              <a:ext uri="{FF2B5EF4-FFF2-40B4-BE49-F238E27FC236}">
                <a16:creationId xmlns:a16="http://schemas.microsoft.com/office/drawing/2014/main" id="{73772B81-181F-48B7-8826-4D9686D15DF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0" y="0"/>
            <a:ext cx="842596" cy="5666154"/>
          </a:xfrm>
          <a:prstGeom prst="triangle">
            <a:avLst>
              <a:gd name="adj" fmla="val 10000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5" name="Isosceles Triangle 24">
            <a:extLst>
              <a:ext uri="{FF2B5EF4-FFF2-40B4-BE49-F238E27FC236}">
                <a16:creationId xmlns:a16="http://schemas.microsoft.com/office/drawing/2014/main" id="{B2205F6E-03C6-4E92-877C-E2482F6599A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11743267"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pic>
        <p:nvPicPr>
          <p:cNvPr id="3" name="Picture 2"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graphicFrame>
        <p:nvGraphicFramePr>
          <p:cNvPr id="5" name="Content Placeholder 1">
            <a:extLst>
              <a:ext uri="{FF2B5EF4-FFF2-40B4-BE49-F238E27FC236}">
                <a16:creationId xmlns:a16="http://schemas.microsoft.com/office/drawing/2014/main" id="{06DBD3CB-2E5A-4B94-BCB9-5E14887879D2}"/>
              </a:ext>
            </a:extLst>
          </p:cNvPr>
          <p:cNvGraphicFramePr>
            <a:graphicFrameLocks noGrp="1"/>
          </p:cNvGraphicFramePr>
          <p:nvPr>
            <p:ph idx="4294967295"/>
            <p:extLst>
              <p:ext uri="{D42A27DB-BD31-4B8C-83A1-F6EECF244321}">
                <p14:modId xmlns:p14="http://schemas.microsoft.com/office/powerpoint/2010/main" val="4059184633"/>
              </p:ext>
            </p:extLst>
          </p:nvPr>
        </p:nvGraphicFramePr>
        <p:xfrm>
          <a:off x="1286933" y="970384"/>
          <a:ext cx="9618133" cy="5071641"/>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359987424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p:transition>
    </mc:Choice>
    <mc:Fallback xmlns="">
      <p:transition spd="slow">
        <p:fade/>
      </p:transition>
    </mc:Fallback>
  </mc:AlternateContent>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D920209C-E85B-4D6F-A56F-724F5ADA811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0" name="Straight Connector 9">
              <a:extLst>
                <a:ext uri="{FF2B5EF4-FFF2-40B4-BE49-F238E27FC236}">
                  <a16:creationId xmlns:a16="http://schemas.microsoft.com/office/drawing/2014/main" id="{9125522E-1DFD-4F78-912B-B922A2D39DAE}"/>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FDA72C10-FE9D-49B3-80CB-A7EE8BCB38F9}"/>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2" name="Rectangle 23">
              <a:extLst>
                <a:ext uri="{FF2B5EF4-FFF2-40B4-BE49-F238E27FC236}">
                  <a16:creationId xmlns:a16="http://schemas.microsoft.com/office/drawing/2014/main" id="{6E7DF470-1055-45E4-AB9D-11E42EC538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3" name="Rectangle 25">
              <a:extLst>
                <a:ext uri="{FF2B5EF4-FFF2-40B4-BE49-F238E27FC236}">
                  <a16:creationId xmlns:a16="http://schemas.microsoft.com/office/drawing/2014/main" id="{6AA35CFF-3837-4B7F-B875-718AC2E14EE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 name="Isosceles Triangle 13">
              <a:extLst>
                <a:ext uri="{FF2B5EF4-FFF2-40B4-BE49-F238E27FC236}">
                  <a16:creationId xmlns:a16="http://schemas.microsoft.com/office/drawing/2014/main" id="{62F41804-A347-47E3-8BD8-BD00CF2F644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7">
              <a:extLst>
                <a:ext uri="{FF2B5EF4-FFF2-40B4-BE49-F238E27FC236}">
                  <a16:creationId xmlns:a16="http://schemas.microsoft.com/office/drawing/2014/main" id="{76894B81-EE9C-4546-BCFA-DD9ED2C0ADB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Rectangle 28">
              <a:extLst>
                <a:ext uri="{FF2B5EF4-FFF2-40B4-BE49-F238E27FC236}">
                  <a16:creationId xmlns:a16="http://schemas.microsoft.com/office/drawing/2014/main" id="{3AF181D1-71AC-43D8-A6E1-D4C488D5DC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9">
              <a:extLst>
                <a:ext uri="{FF2B5EF4-FFF2-40B4-BE49-F238E27FC236}">
                  <a16:creationId xmlns:a16="http://schemas.microsoft.com/office/drawing/2014/main" id="{4132D661-917C-4D2D-8E37-8590B55D91F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Isosceles Triangle 17">
              <a:extLst>
                <a:ext uri="{FF2B5EF4-FFF2-40B4-BE49-F238E27FC236}">
                  <a16:creationId xmlns:a16="http://schemas.microsoft.com/office/drawing/2014/main" id="{7969643D-8B71-434D-A235-68CB241F9DC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Isosceles Triangle 18">
              <a:extLst>
                <a:ext uri="{FF2B5EF4-FFF2-40B4-BE49-F238E27FC236}">
                  <a16:creationId xmlns:a16="http://schemas.microsoft.com/office/drawing/2014/main" id="{DF15C24A-4BCF-47C0-B2FA-76A0EF3384D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21" name="Rectangle 20">
            <a:extLst>
              <a:ext uri="{FF2B5EF4-FFF2-40B4-BE49-F238E27FC236}">
                <a16:creationId xmlns:a16="http://schemas.microsoft.com/office/drawing/2014/main" id="{9F4444CE-BC8D-4D61-B303-4C05614E62A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rebuchet MS" panose="020B0603020202020204"/>
              <a:ea typeface="+mn-ea"/>
              <a:cs typeface="+mn-cs"/>
            </a:endParaRPr>
          </a:p>
        </p:txBody>
      </p:sp>
      <p:sp>
        <p:nvSpPr>
          <p:cNvPr id="23" name="Isosceles Triangle 22">
            <a:extLst>
              <a:ext uri="{FF2B5EF4-FFF2-40B4-BE49-F238E27FC236}">
                <a16:creationId xmlns:a16="http://schemas.microsoft.com/office/drawing/2014/main" id="{73772B81-181F-48B7-8826-4D9686D15DF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0" y="0"/>
            <a:ext cx="842596" cy="5666154"/>
          </a:xfrm>
          <a:prstGeom prst="triangle">
            <a:avLst>
              <a:gd name="adj" fmla="val 10000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5" name="Isosceles Triangle 24">
            <a:extLst>
              <a:ext uri="{FF2B5EF4-FFF2-40B4-BE49-F238E27FC236}">
                <a16:creationId xmlns:a16="http://schemas.microsoft.com/office/drawing/2014/main" id="{B2205F6E-03C6-4E92-877C-E2482F6599A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11743267"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pic>
        <p:nvPicPr>
          <p:cNvPr id="3" name="Picture 2"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graphicFrame>
        <p:nvGraphicFramePr>
          <p:cNvPr id="5" name="Content Placeholder 1">
            <a:extLst>
              <a:ext uri="{FF2B5EF4-FFF2-40B4-BE49-F238E27FC236}">
                <a16:creationId xmlns:a16="http://schemas.microsoft.com/office/drawing/2014/main" id="{C2D6EAAA-34BA-4DD8-B301-70BEFC5B2294}"/>
              </a:ext>
            </a:extLst>
          </p:cNvPr>
          <p:cNvGraphicFramePr>
            <a:graphicFrameLocks noGrp="1"/>
          </p:cNvGraphicFramePr>
          <p:nvPr>
            <p:ph idx="4294967295"/>
            <p:extLst>
              <p:ext uri="{D42A27DB-BD31-4B8C-83A1-F6EECF244321}">
                <p14:modId xmlns:p14="http://schemas.microsoft.com/office/powerpoint/2010/main" val="2828438872"/>
              </p:ext>
            </p:extLst>
          </p:nvPr>
        </p:nvGraphicFramePr>
        <p:xfrm>
          <a:off x="1286933" y="783771"/>
          <a:ext cx="9618133" cy="5666154"/>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211325397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742950" y="573122"/>
            <a:ext cx="8382000" cy="4909036"/>
          </a:xfrm>
          <a:prstGeom prst="rect">
            <a:avLst/>
          </a:prstGeom>
        </p:spPr>
        <p:txBody>
          <a:bodyPr wrap="square">
            <a:spAutoFit/>
          </a:bodyPr>
          <a:lstStyle/>
          <a:p>
            <a:pPr>
              <a:spcBef>
                <a:spcPts val="1000"/>
              </a:spcBef>
              <a:buClr>
                <a:schemeClr val="accent1"/>
              </a:buClr>
              <a:buSzPct val="80000"/>
            </a:pPr>
            <a:r>
              <a:rPr lang="en-US" sz="3200" dirty="0">
                <a:solidFill>
                  <a:schemeClr val="accent2">
                    <a:lumMod val="75000"/>
                  </a:schemeClr>
                </a:solidFill>
              </a:rPr>
              <a:t>b) Why are these important for a case manager to know?</a:t>
            </a:r>
          </a:p>
          <a:p>
            <a:pPr marL="457200" indent="-457200">
              <a:spcBef>
                <a:spcPts val="1000"/>
              </a:spcBef>
              <a:buClr>
                <a:schemeClr val="accent1"/>
              </a:buClr>
              <a:buSzPct val="80000"/>
              <a:buFont typeface="Wingdings 3" charset="2"/>
              <a:buChar char=""/>
            </a:pPr>
            <a:endParaRPr lang="en-US" sz="3200" dirty="0">
              <a:solidFill>
                <a:schemeClr val="accent2">
                  <a:lumMod val="75000"/>
                </a:schemeClr>
              </a:solidFill>
            </a:endParaRPr>
          </a:p>
          <a:p>
            <a:pPr>
              <a:spcBef>
                <a:spcPts val="1000"/>
              </a:spcBef>
              <a:buClr>
                <a:schemeClr val="accent1"/>
              </a:buClr>
              <a:buSzPct val="80000"/>
            </a:pPr>
            <a:r>
              <a:rPr lang="en-US" sz="3200" b="1" dirty="0">
                <a:solidFill>
                  <a:schemeClr val="accent2">
                    <a:lumMod val="75000"/>
                  </a:schemeClr>
                </a:solidFill>
              </a:rPr>
              <a:t>Answer:</a:t>
            </a:r>
          </a:p>
          <a:p>
            <a:pPr>
              <a:spcBef>
                <a:spcPts val="1000"/>
              </a:spcBef>
              <a:buClr>
                <a:schemeClr val="accent1"/>
              </a:buClr>
              <a:buSzPct val="80000"/>
            </a:pPr>
            <a:r>
              <a:rPr lang="en-US" sz="3200" dirty="0">
                <a:solidFill>
                  <a:schemeClr val="accent2">
                    <a:lumMod val="75000"/>
                  </a:schemeClr>
                </a:solidFill>
              </a:rPr>
              <a:t>These are the areas that your consumers will need assistance with to have a better quality of life income/housing), live in the community and have meaningful relationships.</a:t>
            </a:r>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8705558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D920209C-E85B-4D6F-A56F-724F5ADA811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0" name="Straight Connector 9">
              <a:extLst>
                <a:ext uri="{FF2B5EF4-FFF2-40B4-BE49-F238E27FC236}">
                  <a16:creationId xmlns:a16="http://schemas.microsoft.com/office/drawing/2014/main" id="{9125522E-1DFD-4F78-912B-B922A2D39DAE}"/>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FDA72C10-FE9D-49B3-80CB-A7EE8BCB38F9}"/>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2" name="Rectangle 23">
              <a:extLst>
                <a:ext uri="{FF2B5EF4-FFF2-40B4-BE49-F238E27FC236}">
                  <a16:creationId xmlns:a16="http://schemas.microsoft.com/office/drawing/2014/main" id="{6E7DF470-1055-45E4-AB9D-11E42EC538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3" name="Rectangle 25">
              <a:extLst>
                <a:ext uri="{FF2B5EF4-FFF2-40B4-BE49-F238E27FC236}">
                  <a16:creationId xmlns:a16="http://schemas.microsoft.com/office/drawing/2014/main" id="{6AA35CFF-3837-4B7F-B875-718AC2E14EE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 name="Isosceles Triangle 13">
              <a:extLst>
                <a:ext uri="{FF2B5EF4-FFF2-40B4-BE49-F238E27FC236}">
                  <a16:creationId xmlns:a16="http://schemas.microsoft.com/office/drawing/2014/main" id="{62F41804-A347-47E3-8BD8-BD00CF2F644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7">
              <a:extLst>
                <a:ext uri="{FF2B5EF4-FFF2-40B4-BE49-F238E27FC236}">
                  <a16:creationId xmlns:a16="http://schemas.microsoft.com/office/drawing/2014/main" id="{76894B81-EE9C-4546-BCFA-DD9ED2C0ADB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Rectangle 28">
              <a:extLst>
                <a:ext uri="{FF2B5EF4-FFF2-40B4-BE49-F238E27FC236}">
                  <a16:creationId xmlns:a16="http://schemas.microsoft.com/office/drawing/2014/main" id="{3AF181D1-71AC-43D8-A6E1-D4C488D5DC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9">
              <a:extLst>
                <a:ext uri="{FF2B5EF4-FFF2-40B4-BE49-F238E27FC236}">
                  <a16:creationId xmlns:a16="http://schemas.microsoft.com/office/drawing/2014/main" id="{4132D661-917C-4D2D-8E37-8590B55D91F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Isosceles Triangle 17">
              <a:extLst>
                <a:ext uri="{FF2B5EF4-FFF2-40B4-BE49-F238E27FC236}">
                  <a16:creationId xmlns:a16="http://schemas.microsoft.com/office/drawing/2014/main" id="{7969643D-8B71-434D-A235-68CB241F9DC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Isosceles Triangle 18">
              <a:extLst>
                <a:ext uri="{FF2B5EF4-FFF2-40B4-BE49-F238E27FC236}">
                  <a16:creationId xmlns:a16="http://schemas.microsoft.com/office/drawing/2014/main" id="{DF15C24A-4BCF-47C0-B2FA-76A0EF3384D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21" name="Rectangle 20">
            <a:extLst>
              <a:ext uri="{FF2B5EF4-FFF2-40B4-BE49-F238E27FC236}">
                <a16:creationId xmlns:a16="http://schemas.microsoft.com/office/drawing/2014/main" id="{9F4444CE-BC8D-4D61-B303-4C05614E62A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rebuchet MS" panose="020B0603020202020204"/>
              <a:ea typeface="+mn-ea"/>
              <a:cs typeface="+mn-cs"/>
            </a:endParaRPr>
          </a:p>
        </p:txBody>
      </p:sp>
      <p:sp>
        <p:nvSpPr>
          <p:cNvPr id="23" name="Isosceles Triangle 22">
            <a:extLst>
              <a:ext uri="{FF2B5EF4-FFF2-40B4-BE49-F238E27FC236}">
                <a16:creationId xmlns:a16="http://schemas.microsoft.com/office/drawing/2014/main" id="{73772B81-181F-48B7-8826-4D9686D15DF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0" y="0"/>
            <a:ext cx="842596" cy="5666154"/>
          </a:xfrm>
          <a:prstGeom prst="triangle">
            <a:avLst>
              <a:gd name="adj" fmla="val 10000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5" name="Isosceles Triangle 24">
            <a:extLst>
              <a:ext uri="{FF2B5EF4-FFF2-40B4-BE49-F238E27FC236}">
                <a16:creationId xmlns:a16="http://schemas.microsoft.com/office/drawing/2014/main" id="{B2205F6E-03C6-4E92-877C-E2482F6599A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11743267"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pic>
        <p:nvPicPr>
          <p:cNvPr id="3" name="Picture 2"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graphicFrame>
        <p:nvGraphicFramePr>
          <p:cNvPr id="5" name="Content Placeholder 1">
            <a:extLst>
              <a:ext uri="{FF2B5EF4-FFF2-40B4-BE49-F238E27FC236}">
                <a16:creationId xmlns:a16="http://schemas.microsoft.com/office/drawing/2014/main" id="{C2D6EAAA-34BA-4DD8-B301-70BEFC5B2294}"/>
              </a:ext>
            </a:extLst>
          </p:cNvPr>
          <p:cNvGraphicFramePr>
            <a:graphicFrameLocks noGrp="1"/>
          </p:cNvGraphicFramePr>
          <p:nvPr>
            <p:ph idx="4294967295"/>
            <p:extLst>
              <p:ext uri="{D42A27DB-BD31-4B8C-83A1-F6EECF244321}">
                <p14:modId xmlns:p14="http://schemas.microsoft.com/office/powerpoint/2010/main" val="1272399761"/>
              </p:ext>
            </p:extLst>
          </p:nvPr>
        </p:nvGraphicFramePr>
        <p:xfrm>
          <a:off x="1286933" y="783771"/>
          <a:ext cx="9618133" cy="5666154"/>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239428835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p:transition>
    </mc:Choice>
    <mc:Fallback xmlns="">
      <p:transition spd="slow">
        <p:fade/>
      </p:transition>
    </mc:Fallback>
  </mc:AlternateContent>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Group 25">
            <a:extLst>
              <a:ext uri="{FF2B5EF4-FFF2-40B4-BE49-F238E27FC236}">
                <a16:creationId xmlns:a16="http://schemas.microsoft.com/office/drawing/2014/main" id="{D920209C-E85B-4D6F-A56F-724F5ADA811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27" name="Straight Connector 26">
              <a:extLst>
                <a:ext uri="{FF2B5EF4-FFF2-40B4-BE49-F238E27FC236}">
                  <a16:creationId xmlns:a16="http://schemas.microsoft.com/office/drawing/2014/main" id="{9125522E-1DFD-4F78-912B-B922A2D39DAE}"/>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FDA72C10-FE9D-49B3-80CB-A7EE8BCB38F9}"/>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29" name="Rectangle 23">
              <a:extLst>
                <a:ext uri="{FF2B5EF4-FFF2-40B4-BE49-F238E27FC236}">
                  <a16:creationId xmlns:a16="http://schemas.microsoft.com/office/drawing/2014/main" id="{6E7DF470-1055-45E4-AB9D-11E42EC538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0" name="Rectangle 25">
              <a:extLst>
                <a:ext uri="{FF2B5EF4-FFF2-40B4-BE49-F238E27FC236}">
                  <a16:creationId xmlns:a16="http://schemas.microsoft.com/office/drawing/2014/main" id="{6AA35CFF-3837-4B7F-B875-718AC2E14EE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1" name="Isosceles Triangle 30">
              <a:extLst>
                <a:ext uri="{FF2B5EF4-FFF2-40B4-BE49-F238E27FC236}">
                  <a16:creationId xmlns:a16="http://schemas.microsoft.com/office/drawing/2014/main" id="{62F41804-A347-47E3-8BD8-BD00CF2F644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32" name="Rectangle 27">
              <a:extLst>
                <a:ext uri="{FF2B5EF4-FFF2-40B4-BE49-F238E27FC236}">
                  <a16:creationId xmlns:a16="http://schemas.microsoft.com/office/drawing/2014/main" id="{76894B81-EE9C-4546-BCFA-DD9ED2C0ADB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3" name="Rectangle 28">
              <a:extLst>
                <a:ext uri="{FF2B5EF4-FFF2-40B4-BE49-F238E27FC236}">
                  <a16:creationId xmlns:a16="http://schemas.microsoft.com/office/drawing/2014/main" id="{3AF181D1-71AC-43D8-A6E1-D4C488D5DC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4" name="Rectangle 29">
              <a:extLst>
                <a:ext uri="{FF2B5EF4-FFF2-40B4-BE49-F238E27FC236}">
                  <a16:creationId xmlns:a16="http://schemas.microsoft.com/office/drawing/2014/main" id="{4132D661-917C-4D2D-8E37-8590B55D91F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35" name="Isosceles Triangle 34">
              <a:extLst>
                <a:ext uri="{FF2B5EF4-FFF2-40B4-BE49-F238E27FC236}">
                  <a16:creationId xmlns:a16="http://schemas.microsoft.com/office/drawing/2014/main" id="{7969643D-8B71-434D-A235-68CB241F9DC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6" name="Isosceles Triangle 35">
              <a:extLst>
                <a:ext uri="{FF2B5EF4-FFF2-40B4-BE49-F238E27FC236}">
                  <a16:creationId xmlns:a16="http://schemas.microsoft.com/office/drawing/2014/main" id="{DF15C24A-4BCF-47C0-B2FA-76A0EF3384D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38" name="Rectangle 37">
            <a:extLst>
              <a:ext uri="{FF2B5EF4-FFF2-40B4-BE49-F238E27FC236}">
                <a16:creationId xmlns:a16="http://schemas.microsoft.com/office/drawing/2014/main" id="{9F4444CE-BC8D-4D61-B303-4C05614E62A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Isosceles Triangle 39">
            <a:extLst>
              <a:ext uri="{FF2B5EF4-FFF2-40B4-BE49-F238E27FC236}">
                <a16:creationId xmlns:a16="http://schemas.microsoft.com/office/drawing/2014/main" id="{73772B81-181F-48B7-8826-4D9686D15DF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0" y="0"/>
            <a:ext cx="842596" cy="5666154"/>
          </a:xfrm>
          <a:prstGeom prst="triangle">
            <a:avLst>
              <a:gd name="adj" fmla="val 10000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sp>
        <p:nvSpPr>
          <p:cNvPr id="42" name="Isosceles Triangle 41">
            <a:extLst>
              <a:ext uri="{FF2B5EF4-FFF2-40B4-BE49-F238E27FC236}">
                <a16:creationId xmlns:a16="http://schemas.microsoft.com/office/drawing/2014/main" id="{B2205F6E-03C6-4E92-877C-E2482F6599A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11743267"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pic>
        <p:nvPicPr>
          <p:cNvPr id="3" name="Picture 2"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graphicFrame>
        <p:nvGraphicFramePr>
          <p:cNvPr id="22" name="Content Placeholder 1">
            <a:extLst>
              <a:ext uri="{FF2B5EF4-FFF2-40B4-BE49-F238E27FC236}">
                <a16:creationId xmlns:a16="http://schemas.microsoft.com/office/drawing/2014/main" id="{901BEE1F-EBA4-4DD8-9BDD-0A3F93B3D733}"/>
              </a:ext>
            </a:extLst>
          </p:cNvPr>
          <p:cNvGraphicFramePr>
            <a:graphicFrameLocks noGrp="1"/>
          </p:cNvGraphicFramePr>
          <p:nvPr>
            <p:ph idx="4294967295"/>
            <p:extLst>
              <p:ext uri="{D42A27DB-BD31-4B8C-83A1-F6EECF244321}">
                <p14:modId xmlns:p14="http://schemas.microsoft.com/office/powerpoint/2010/main" val="801371823"/>
              </p:ext>
            </p:extLst>
          </p:nvPr>
        </p:nvGraphicFramePr>
        <p:xfrm>
          <a:off x="-2581470" y="541867"/>
          <a:ext cx="16981713" cy="5666154"/>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105103330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p:transition>
    </mc:Choice>
    <mc:Fallback xmlns="">
      <p:transition spd="slow">
        <p:fade/>
      </p:transition>
    </mc:Fallback>
  </mc:AlternateContent>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Group 25">
            <a:extLst>
              <a:ext uri="{FF2B5EF4-FFF2-40B4-BE49-F238E27FC236}">
                <a16:creationId xmlns:a16="http://schemas.microsoft.com/office/drawing/2014/main" id="{D920209C-E85B-4D6F-A56F-724F5ADA811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27" name="Straight Connector 26">
              <a:extLst>
                <a:ext uri="{FF2B5EF4-FFF2-40B4-BE49-F238E27FC236}">
                  <a16:creationId xmlns:a16="http://schemas.microsoft.com/office/drawing/2014/main" id="{9125522E-1DFD-4F78-912B-B922A2D39DAE}"/>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FDA72C10-FE9D-49B3-80CB-A7EE8BCB38F9}"/>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29" name="Rectangle 23">
              <a:extLst>
                <a:ext uri="{FF2B5EF4-FFF2-40B4-BE49-F238E27FC236}">
                  <a16:creationId xmlns:a16="http://schemas.microsoft.com/office/drawing/2014/main" id="{6E7DF470-1055-45E4-AB9D-11E42EC538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0" name="Rectangle 25">
              <a:extLst>
                <a:ext uri="{FF2B5EF4-FFF2-40B4-BE49-F238E27FC236}">
                  <a16:creationId xmlns:a16="http://schemas.microsoft.com/office/drawing/2014/main" id="{6AA35CFF-3837-4B7F-B875-718AC2E14EE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1" name="Isosceles Triangle 30">
              <a:extLst>
                <a:ext uri="{FF2B5EF4-FFF2-40B4-BE49-F238E27FC236}">
                  <a16:creationId xmlns:a16="http://schemas.microsoft.com/office/drawing/2014/main" id="{62F41804-A347-47E3-8BD8-BD00CF2F644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32" name="Rectangle 27">
              <a:extLst>
                <a:ext uri="{FF2B5EF4-FFF2-40B4-BE49-F238E27FC236}">
                  <a16:creationId xmlns:a16="http://schemas.microsoft.com/office/drawing/2014/main" id="{76894B81-EE9C-4546-BCFA-DD9ED2C0ADB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3" name="Rectangle 28">
              <a:extLst>
                <a:ext uri="{FF2B5EF4-FFF2-40B4-BE49-F238E27FC236}">
                  <a16:creationId xmlns:a16="http://schemas.microsoft.com/office/drawing/2014/main" id="{3AF181D1-71AC-43D8-A6E1-D4C488D5DC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4" name="Rectangle 29">
              <a:extLst>
                <a:ext uri="{FF2B5EF4-FFF2-40B4-BE49-F238E27FC236}">
                  <a16:creationId xmlns:a16="http://schemas.microsoft.com/office/drawing/2014/main" id="{4132D661-917C-4D2D-8E37-8590B55D91F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35" name="Isosceles Triangle 34">
              <a:extLst>
                <a:ext uri="{FF2B5EF4-FFF2-40B4-BE49-F238E27FC236}">
                  <a16:creationId xmlns:a16="http://schemas.microsoft.com/office/drawing/2014/main" id="{7969643D-8B71-434D-A235-68CB241F9DC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6" name="Isosceles Triangle 35">
              <a:extLst>
                <a:ext uri="{FF2B5EF4-FFF2-40B4-BE49-F238E27FC236}">
                  <a16:creationId xmlns:a16="http://schemas.microsoft.com/office/drawing/2014/main" id="{DF15C24A-4BCF-47C0-B2FA-76A0EF3384D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38" name="Rectangle 37">
            <a:extLst>
              <a:ext uri="{FF2B5EF4-FFF2-40B4-BE49-F238E27FC236}">
                <a16:creationId xmlns:a16="http://schemas.microsoft.com/office/drawing/2014/main" id="{9F4444CE-BC8D-4D61-B303-4C05614E62A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rebuchet MS" panose="020B0603020202020204"/>
              <a:ea typeface="+mn-ea"/>
              <a:cs typeface="+mn-cs"/>
            </a:endParaRPr>
          </a:p>
        </p:txBody>
      </p:sp>
      <p:sp>
        <p:nvSpPr>
          <p:cNvPr id="40" name="Isosceles Triangle 39">
            <a:extLst>
              <a:ext uri="{FF2B5EF4-FFF2-40B4-BE49-F238E27FC236}">
                <a16:creationId xmlns:a16="http://schemas.microsoft.com/office/drawing/2014/main" id="{73772B81-181F-48B7-8826-4D9686D15DF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0" y="0"/>
            <a:ext cx="842596" cy="5666154"/>
          </a:xfrm>
          <a:prstGeom prst="triangle">
            <a:avLst>
              <a:gd name="adj" fmla="val 10000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sp>
        <p:nvSpPr>
          <p:cNvPr id="42" name="Isosceles Triangle 41">
            <a:extLst>
              <a:ext uri="{FF2B5EF4-FFF2-40B4-BE49-F238E27FC236}">
                <a16:creationId xmlns:a16="http://schemas.microsoft.com/office/drawing/2014/main" id="{B2205F6E-03C6-4E92-877C-E2482F6599A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11743267"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pic>
        <p:nvPicPr>
          <p:cNvPr id="3" name="Picture 2"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graphicFrame>
        <p:nvGraphicFramePr>
          <p:cNvPr id="22" name="Content Placeholder 1">
            <a:extLst>
              <a:ext uri="{FF2B5EF4-FFF2-40B4-BE49-F238E27FC236}">
                <a16:creationId xmlns:a16="http://schemas.microsoft.com/office/drawing/2014/main" id="{901BEE1F-EBA4-4DD8-9BDD-0A3F93B3D733}"/>
              </a:ext>
            </a:extLst>
          </p:cNvPr>
          <p:cNvGraphicFramePr>
            <a:graphicFrameLocks noGrp="1"/>
          </p:cNvGraphicFramePr>
          <p:nvPr>
            <p:ph idx="4294967295"/>
            <p:extLst>
              <p:ext uri="{D42A27DB-BD31-4B8C-83A1-F6EECF244321}">
                <p14:modId xmlns:p14="http://schemas.microsoft.com/office/powerpoint/2010/main" val="3410845828"/>
              </p:ext>
            </p:extLst>
          </p:nvPr>
        </p:nvGraphicFramePr>
        <p:xfrm>
          <a:off x="-2581470" y="541867"/>
          <a:ext cx="16981713" cy="5666154"/>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176389066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p:transition>
    </mc:Choice>
    <mc:Fallback xmlns="">
      <p:transition spd="slow">
        <p:fade/>
      </p:transition>
    </mc:Fallback>
  </mc:AlternateContent>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Rectangle 44">
            <a:extLst>
              <a:ext uri="{FF2B5EF4-FFF2-40B4-BE49-F238E27FC236}">
                <a16:creationId xmlns:a16="http://schemas.microsoft.com/office/drawing/2014/main" id="{03E8462A-FEBA-4848-81CC-3F8DA3E477B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 name="Group 46">
            <a:extLst>
              <a:ext uri="{FF2B5EF4-FFF2-40B4-BE49-F238E27FC236}">
                <a16:creationId xmlns:a16="http://schemas.microsoft.com/office/drawing/2014/main" id="{2109F83F-40FE-4DB3-84CC-09FB3340D0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48" name="Straight Connector 47">
              <a:extLst>
                <a:ext uri="{FF2B5EF4-FFF2-40B4-BE49-F238E27FC236}">
                  <a16:creationId xmlns:a16="http://schemas.microsoft.com/office/drawing/2014/main" id="{1DE492D7-C3C3-48FF-80C8-37021EA0262F}"/>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49" name="Rectangle 23">
              <a:extLst>
                <a:ext uri="{FF2B5EF4-FFF2-40B4-BE49-F238E27FC236}">
                  <a16:creationId xmlns:a16="http://schemas.microsoft.com/office/drawing/2014/main" id="{0B30FF97-2E9A-490A-AED2-90BA2E0EC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0" name="Rectangle 25">
              <a:extLst>
                <a:ext uri="{FF2B5EF4-FFF2-40B4-BE49-F238E27FC236}">
                  <a16:creationId xmlns:a16="http://schemas.microsoft.com/office/drawing/2014/main" id="{B6D53C7D-A312-47B6-A66A-230A19CFACA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1" name="Isosceles Triangle 50">
              <a:extLst>
                <a:ext uri="{FF2B5EF4-FFF2-40B4-BE49-F238E27FC236}">
                  <a16:creationId xmlns:a16="http://schemas.microsoft.com/office/drawing/2014/main" id="{9329D58C-0D2E-4A2B-AD6A-9CEE506784A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52" name="Rectangle 27">
              <a:extLst>
                <a:ext uri="{FF2B5EF4-FFF2-40B4-BE49-F238E27FC236}">
                  <a16:creationId xmlns:a16="http://schemas.microsoft.com/office/drawing/2014/main" id="{9D446EDE-C690-4461-8BF2-7634808FC8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3" name="Rectangle 28">
              <a:extLst>
                <a:ext uri="{FF2B5EF4-FFF2-40B4-BE49-F238E27FC236}">
                  <a16:creationId xmlns:a16="http://schemas.microsoft.com/office/drawing/2014/main" id="{323F3D34-6531-4AD7-A8C6-195A090281A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4" name="Rectangle 29">
              <a:extLst>
                <a:ext uri="{FF2B5EF4-FFF2-40B4-BE49-F238E27FC236}">
                  <a16:creationId xmlns:a16="http://schemas.microsoft.com/office/drawing/2014/main" id="{B9B0AE3F-2350-435F-A9B0-C310BF8763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55" name="Isosceles Triangle 54">
              <a:extLst>
                <a:ext uri="{FF2B5EF4-FFF2-40B4-BE49-F238E27FC236}">
                  <a16:creationId xmlns:a16="http://schemas.microsoft.com/office/drawing/2014/main" id="{4EFA655C-9E50-4C14-A89E-AD7B648E4E2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6" name="Isosceles Triangle 55">
              <a:extLst>
                <a:ext uri="{FF2B5EF4-FFF2-40B4-BE49-F238E27FC236}">
                  <a16:creationId xmlns:a16="http://schemas.microsoft.com/office/drawing/2014/main" id="{3E843863-7D25-4C01-9A17-E817CB6D998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58" name="Rectangle 57">
            <a:extLst>
              <a:ext uri="{FF2B5EF4-FFF2-40B4-BE49-F238E27FC236}">
                <a16:creationId xmlns:a16="http://schemas.microsoft.com/office/drawing/2014/main" id="{7941F9B1-B01B-4A84-89D9-B169AEB4E45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7012" y="480060"/>
            <a:ext cx="11237976" cy="5897880"/>
          </a:xfrm>
          <a:prstGeom prst="rect">
            <a:avLst/>
          </a:prstGeom>
          <a:solidFill>
            <a:srgbClr val="FFFFFF"/>
          </a:solidFill>
          <a:ln w="9525">
            <a:noFill/>
          </a:ln>
          <a:effectLst>
            <a:outerShdw blurRad="63500" dist="17780" dir="5400000" algn="t" rotWithShape="0">
              <a:prstClr val="black">
                <a:alpha val="4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graphicFrame>
        <p:nvGraphicFramePr>
          <p:cNvPr id="40" name="Content Placeholder 1">
            <a:extLst>
              <a:ext uri="{FF2B5EF4-FFF2-40B4-BE49-F238E27FC236}">
                <a16:creationId xmlns:a16="http://schemas.microsoft.com/office/drawing/2014/main" id="{BAAE8DCB-7AA1-4EB0-8FEB-E49FBCC9FBF6}"/>
              </a:ext>
            </a:extLst>
          </p:cNvPr>
          <p:cNvGraphicFramePr>
            <a:graphicFrameLocks noGrp="1"/>
          </p:cNvGraphicFramePr>
          <p:nvPr>
            <p:ph idx="4294967295"/>
            <p:extLst>
              <p:ext uri="{D42A27DB-BD31-4B8C-83A1-F6EECF244321}">
                <p14:modId xmlns:p14="http://schemas.microsoft.com/office/powerpoint/2010/main" val="1220496298"/>
              </p:ext>
            </p:extLst>
          </p:nvPr>
        </p:nvGraphicFramePr>
        <p:xfrm>
          <a:off x="1912701" y="1015151"/>
          <a:ext cx="8272765" cy="564758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36239159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p:transition>
    </mc:Choice>
    <mc:Fallback xmlns="">
      <p:transition spd="slow">
        <p:fade/>
      </p:transition>
    </mc:Fallback>
  </mc:AlternateContent>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Rectangle 44">
            <a:extLst>
              <a:ext uri="{FF2B5EF4-FFF2-40B4-BE49-F238E27FC236}">
                <a16:creationId xmlns:a16="http://schemas.microsoft.com/office/drawing/2014/main" id="{03E8462A-FEBA-4848-81CC-3F8DA3E477B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rebuchet MS" panose="020B0603020202020204"/>
              <a:ea typeface="+mn-ea"/>
              <a:cs typeface="+mn-cs"/>
            </a:endParaRPr>
          </a:p>
        </p:txBody>
      </p:sp>
      <p:grpSp>
        <p:nvGrpSpPr>
          <p:cNvPr id="47" name="Group 46">
            <a:extLst>
              <a:ext uri="{FF2B5EF4-FFF2-40B4-BE49-F238E27FC236}">
                <a16:creationId xmlns:a16="http://schemas.microsoft.com/office/drawing/2014/main" id="{2109F83F-40FE-4DB3-84CC-09FB3340D0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48" name="Straight Connector 47">
              <a:extLst>
                <a:ext uri="{FF2B5EF4-FFF2-40B4-BE49-F238E27FC236}">
                  <a16:creationId xmlns:a16="http://schemas.microsoft.com/office/drawing/2014/main" id="{1DE492D7-C3C3-48FF-80C8-37021EA0262F}"/>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49" name="Rectangle 23">
              <a:extLst>
                <a:ext uri="{FF2B5EF4-FFF2-40B4-BE49-F238E27FC236}">
                  <a16:creationId xmlns:a16="http://schemas.microsoft.com/office/drawing/2014/main" id="{0B30FF97-2E9A-490A-AED2-90BA2E0EC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0" name="Rectangle 25">
              <a:extLst>
                <a:ext uri="{FF2B5EF4-FFF2-40B4-BE49-F238E27FC236}">
                  <a16:creationId xmlns:a16="http://schemas.microsoft.com/office/drawing/2014/main" id="{B6D53C7D-A312-47B6-A66A-230A19CFACA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1" name="Isosceles Triangle 50">
              <a:extLst>
                <a:ext uri="{FF2B5EF4-FFF2-40B4-BE49-F238E27FC236}">
                  <a16:creationId xmlns:a16="http://schemas.microsoft.com/office/drawing/2014/main" id="{9329D58C-0D2E-4A2B-AD6A-9CEE506784A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52" name="Rectangle 27">
              <a:extLst>
                <a:ext uri="{FF2B5EF4-FFF2-40B4-BE49-F238E27FC236}">
                  <a16:creationId xmlns:a16="http://schemas.microsoft.com/office/drawing/2014/main" id="{9D446EDE-C690-4461-8BF2-7634808FC8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3" name="Rectangle 28">
              <a:extLst>
                <a:ext uri="{FF2B5EF4-FFF2-40B4-BE49-F238E27FC236}">
                  <a16:creationId xmlns:a16="http://schemas.microsoft.com/office/drawing/2014/main" id="{323F3D34-6531-4AD7-A8C6-195A090281A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4" name="Rectangle 29">
              <a:extLst>
                <a:ext uri="{FF2B5EF4-FFF2-40B4-BE49-F238E27FC236}">
                  <a16:creationId xmlns:a16="http://schemas.microsoft.com/office/drawing/2014/main" id="{B9B0AE3F-2350-435F-A9B0-C310BF8763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55" name="Isosceles Triangle 54">
              <a:extLst>
                <a:ext uri="{FF2B5EF4-FFF2-40B4-BE49-F238E27FC236}">
                  <a16:creationId xmlns:a16="http://schemas.microsoft.com/office/drawing/2014/main" id="{4EFA655C-9E50-4C14-A89E-AD7B648E4E2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6" name="Isosceles Triangle 55">
              <a:extLst>
                <a:ext uri="{FF2B5EF4-FFF2-40B4-BE49-F238E27FC236}">
                  <a16:creationId xmlns:a16="http://schemas.microsoft.com/office/drawing/2014/main" id="{3E843863-7D25-4C01-9A17-E817CB6D998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58" name="Rectangle 57">
            <a:extLst>
              <a:ext uri="{FF2B5EF4-FFF2-40B4-BE49-F238E27FC236}">
                <a16:creationId xmlns:a16="http://schemas.microsoft.com/office/drawing/2014/main" id="{7941F9B1-B01B-4A84-89D9-B169AEB4E45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7012" y="480060"/>
            <a:ext cx="11237976" cy="5897880"/>
          </a:xfrm>
          <a:prstGeom prst="rect">
            <a:avLst/>
          </a:prstGeom>
          <a:solidFill>
            <a:srgbClr val="FFFFFF"/>
          </a:solidFill>
          <a:ln w="9525">
            <a:noFill/>
          </a:ln>
          <a:effectLst>
            <a:outerShdw blurRad="63500" dist="17780" dir="5400000" algn="t" rotWithShape="0">
              <a:prstClr val="black">
                <a:alpha val="4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rebuchet MS" panose="020B0603020202020204"/>
              <a:ea typeface="+mn-ea"/>
              <a:cs typeface="+mn-cs"/>
            </a:endParaRPr>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graphicFrame>
        <p:nvGraphicFramePr>
          <p:cNvPr id="40" name="Content Placeholder 1">
            <a:extLst>
              <a:ext uri="{FF2B5EF4-FFF2-40B4-BE49-F238E27FC236}">
                <a16:creationId xmlns:a16="http://schemas.microsoft.com/office/drawing/2014/main" id="{BAAE8DCB-7AA1-4EB0-8FEB-E49FBCC9FBF6}"/>
              </a:ext>
            </a:extLst>
          </p:cNvPr>
          <p:cNvGraphicFramePr>
            <a:graphicFrameLocks noGrp="1"/>
          </p:cNvGraphicFramePr>
          <p:nvPr>
            <p:ph idx="4294967295"/>
            <p:extLst>
              <p:ext uri="{D42A27DB-BD31-4B8C-83A1-F6EECF244321}">
                <p14:modId xmlns:p14="http://schemas.microsoft.com/office/powerpoint/2010/main" val="5354593"/>
              </p:ext>
            </p:extLst>
          </p:nvPr>
        </p:nvGraphicFramePr>
        <p:xfrm>
          <a:off x="1912701" y="1015151"/>
          <a:ext cx="8272765" cy="564758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68247153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p:transition>
    </mc:Choice>
    <mc:Fallback xmlns="">
      <p:transition spd="slow">
        <p:fade/>
      </p:transition>
    </mc:Fallback>
  </mc:AlternateContent>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09EA7EA7-74F5-4EE2-8E3D-1A10308259D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30" name="Straight Connector 29">
              <a:extLst>
                <a:ext uri="{FF2B5EF4-FFF2-40B4-BE49-F238E27FC236}">
                  <a16:creationId xmlns:a16="http://schemas.microsoft.com/office/drawing/2014/main" id="{A5CE79B5-7EE4-424D-AD14-5DEFB61B85C8}"/>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696C926F-F999-44BA-8D86-9EAB51D65010}"/>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32" name="Rectangle 23">
              <a:extLst>
                <a:ext uri="{FF2B5EF4-FFF2-40B4-BE49-F238E27FC236}">
                  <a16:creationId xmlns:a16="http://schemas.microsoft.com/office/drawing/2014/main" id="{248745E7-0AF0-48F9-8E58-2673FC5F4FD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3" name="Rectangle 25">
              <a:extLst>
                <a:ext uri="{FF2B5EF4-FFF2-40B4-BE49-F238E27FC236}">
                  <a16:creationId xmlns:a16="http://schemas.microsoft.com/office/drawing/2014/main" id="{9715E81A-D2E0-4431-9370-4E4A9ECA7F9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4" name="Isosceles Triangle 33">
              <a:extLst>
                <a:ext uri="{FF2B5EF4-FFF2-40B4-BE49-F238E27FC236}">
                  <a16:creationId xmlns:a16="http://schemas.microsoft.com/office/drawing/2014/main" id="{CEDB37A9-282D-4DDB-85AD-B2090A82531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35" name="Rectangle 27">
              <a:extLst>
                <a:ext uri="{FF2B5EF4-FFF2-40B4-BE49-F238E27FC236}">
                  <a16:creationId xmlns:a16="http://schemas.microsoft.com/office/drawing/2014/main" id="{533D5933-7F91-4F5E-BC31-42FD0E2D8DE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6" name="Rectangle 28">
              <a:extLst>
                <a:ext uri="{FF2B5EF4-FFF2-40B4-BE49-F238E27FC236}">
                  <a16:creationId xmlns:a16="http://schemas.microsoft.com/office/drawing/2014/main" id="{37ADDF68-C9BE-46EA-83DE-2C07DD83960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7" name="Rectangle 29">
              <a:extLst>
                <a:ext uri="{FF2B5EF4-FFF2-40B4-BE49-F238E27FC236}">
                  <a16:creationId xmlns:a16="http://schemas.microsoft.com/office/drawing/2014/main" id="{10D67396-BABD-48A8-A892-CCB5095FA42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38" name="Isosceles Triangle 37">
              <a:extLst>
                <a:ext uri="{FF2B5EF4-FFF2-40B4-BE49-F238E27FC236}">
                  <a16:creationId xmlns:a16="http://schemas.microsoft.com/office/drawing/2014/main" id="{626DA82A-72C2-4DF6-9CF0-0D1F6B96B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9" name="Isosceles Triangle 38">
              <a:extLst>
                <a:ext uri="{FF2B5EF4-FFF2-40B4-BE49-F238E27FC236}">
                  <a16:creationId xmlns:a16="http://schemas.microsoft.com/office/drawing/2014/main" id="{8EE6DC63-4380-4BE0-A68A-8F01162BD1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41" name="Rectangle 40">
            <a:extLst>
              <a:ext uri="{FF2B5EF4-FFF2-40B4-BE49-F238E27FC236}">
                <a16:creationId xmlns:a16="http://schemas.microsoft.com/office/drawing/2014/main" id="{8DF4D7F6-81B5-452A-9CE6-76D81F91D41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Isosceles Triangle 42">
            <a:extLst>
              <a:ext uri="{FF2B5EF4-FFF2-40B4-BE49-F238E27FC236}">
                <a16:creationId xmlns:a16="http://schemas.microsoft.com/office/drawing/2014/main" id="{4600514D-20FB-4559-97DC-D1DC39E6C3D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0" y="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sp>
        <p:nvSpPr>
          <p:cNvPr id="45" name="Isosceles Triangle 44">
            <a:extLst>
              <a:ext uri="{FF2B5EF4-FFF2-40B4-BE49-F238E27FC236}">
                <a16:creationId xmlns:a16="http://schemas.microsoft.com/office/drawing/2014/main" id="{266F638A-E405-4AC0-B984-72E5813B0DD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7738534" y="3818467"/>
            <a:ext cx="4450292" cy="3039533"/>
          </a:xfrm>
          <a:prstGeom prst="triangle">
            <a:avLst>
              <a:gd name="adj" fmla="val 10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cxnSp>
        <p:nvCxnSpPr>
          <p:cNvPr id="47" name="Straight Connector 46">
            <a:extLst>
              <a:ext uri="{FF2B5EF4-FFF2-40B4-BE49-F238E27FC236}">
                <a16:creationId xmlns:a16="http://schemas.microsoft.com/office/drawing/2014/main" id="{7D1CBE93-B17D-4509-843C-82287C38032A}"/>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10134600" y="0"/>
            <a:ext cx="1727200" cy="6858000"/>
          </a:xfrm>
          <a:prstGeom prst="line">
            <a:avLst/>
          </a:prstGeom>
          <a:ln w="15875" cap="sq">
            <a:solidFill>
              <a:schemeClr val="accent2"/>
            </a:solidFill>
            <a:bevel/>
          </a:ln>
        </p:spPr>
        <p:style>
          <a:lnRef idx="2">
            <a:schemeClr val="accent1"/>
          </a:lnRef>
          <a:fillRef idx="0">
            <a:schemeClr val="accent1"/>
          </a:fillRef>
          <a:effectRef idx="1">
            <a:schemeClr val="accent1"/>
          </a:effectRef>
          <a:fontRef idx="minor">
            <a:schemeClr val="tx1"/>
          </a:fontRef>
        </p:style>
      </p:cxnSp>
      <p:cxnSp>
        <p:nvCxnSpPr>
          <p:cNvPr id="49" name="Straight Connector 48">
            <a:extLst>
              <a:ext uri="{FF2B5EF4-FFF2-40B4-BE49-F238E27FC236}">
                <a16:creationId xmlns:a16="http://schemas.microsoft.com/office/drawing/2014/main" id="{AE6277B4-6A43-48AB-89B2-3442221619CC}"/>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15875">
            <a:solidFill>
              <a:schemeClr val="accent1"/>
            </a:solidFill>
          </a:ln>
        </p:spPr>
        <p:style>
          <a:lnRef idx="2">
            <a:schemeClr val="accent1"/>
          </a:lnRef>
          <a:fillRef idx="0">
            <a:schemeClr val="accent1"/>
          </a:fillRef>
          <a:effectRef idx="1">
            <a:schemeClr val="accent1"/>
          </a:effectRef>
          <a:fontRef idx="minor">
            <a:schemeClr val="tx1"/>
          </a:fontRef>
        </p:style>
      </p:cxnSp>
      <p:sp>
        <p:nvSpPr>
          <p:cNvPr id="2" name="Content Placeholder 1"/>
          <p:cNvSpPr>
            <a:spLocks noGrp="1"/>
          </p:cNvSpPr>
          <p:nvPr>
            <p:ph idx="4294967295"/>
          </p:nvPr>
        </p:nvSpPr>
        <p:spPr>
          <a:xfrm>
            <a:off x="921822" y="765110"/>
            <a:ext cx="8882578" cy="6307494"/>
          </a:xfrm>
        </p:spPr>
        <p:txBody>
          <a:bodyPr vert="horz" lIns="91440" tIns="45720" rIns="91440" bIns="45720" rtlCol="0">
            <a:normAutofit/>
          </a:bodyPr>
          <a:lstStyle/>
          <a:p>
            <a:pPr marL="0" indent="0">
              <a:lnSpc>
                <a:spcPct val="90000"/>
              </a:lnSpc>
              <a:buNone/>
            </a:pPr>
            <a:r>
              <a:rPr lang="en-US" sz="2400" b="1" dirty="0">
                <a:solidFill>
                  <a:schemeClr val="accent3">
                    <a:lumMod val="75000"/>
                  </a:schemeClr>
                </a:solidFill>
              </a:rPr>
              <a:t>6. Psychiatric rehabilitation should provide both informal and formal structures through which participants can influence and shape program development. The practice of psychiatric rehabilitation, is comprised of three strategies:</a:t>
            </a:r>
          </a:p>
          <a:p>
            <a:pPr>
              <a:lnSpc>
                <a:spcPct val="90000"/>
              </a:lnSpc>
            </a:pPr>
            <a:endParaRPr lang="en-US" sz="2400" b="1" dirty="0">
              <a:solidFill>
                <a:schemeClr val="accent3">
                  <a:lumMod val="75000"/>
                </a:schemeClr>
              </a:solidFill>
            </a:endParaRPr>
          </a:p>
          <a:p>
            <a:pPr marL="0" indent="0">
              <a:lnSpc>
                <a:spcPct val="90000"/>
              </a:lnSpc>
              <a:buNone/>
            </a:pPr>
            <a:r>
              <a:rPr lang="en-US" sz="2400" dirty="0">
                <a:solidFill>
                  <a:schemeClr val="accent3">
                    <a:lumMod val="75000"/>
                  </a:schemeClr>
                </a:solidFill>
              </a:rPr>
              <a:t>a) Helping persons identify goals.</a:t>
            </a:r>
          </a:p>
          <a:p>
            <a:pPr marL="0" indent="0">
              <a:lnSpc>
                <a:spcPct val="90000"/>
              </a:lnSpc>
              <a:buNone/>
            </a:pPr>
            <a:r>
              <a:rPr lang="en-US" sz="2400" dirty="0">
                <a:solidFill>
                  <a:schemeClr val="accent3">
                    <a:lumMod val="75000"/>
                  </a:schemeClr>
                </a:solidFill>
              </a:rPr>
              <a:t>b) Helping persons plan strategies</a:t>
            </a:r>
            <a:r>
              <a:rPr lang="en-US" sz="2400" b="1" dirty="0">
                <a:solidFill>
                  <a:schemeClr val="accent3">
                    <a:lumMod val="75000"/>
                  </a:schemeClr>
                </a:solidFill>
              </a:rPr>
              <a:t> </a:t>
            </a:r>
            <a:r>
              <a:rPr lang="en-US" sz="2400" dirty="0">
                <a:solidFill>
                  <a:schemeClr val="accent3">
                    <a:lumMod val="75000"/>
                  </a:schemeClr>
                </a:solidFill>
              </a:rPr>
              <a:t>and acquire necessary skills to reach and maintain desired goals.</a:t>
            </a:r>
          </a:p>
          <a:p>
            <a:pPr marL="0" indent="0">
              <a:lnSpc>
                <a:spcPct val="90000"/>
              </a:lnSpc>
              <a:buNone/>
            </a:pPr>
            <a:r>
              <a:rPr lang="en-US" sz="2400" dirty="0">
                <a:solidFill>
                  <a:schemeClr val="accent3">
                    <a:lumMod val="75000"/>
                  </a:schemeClr>
                </a:solidFill>
              </a:rPr>
              <a:t>c) Helping persons develop necessary supports to maintain 	those goals. </a:t>
            </a:r>
          </a:p>
          <a:p>
            <a:pPr marL="0" indent="0">
              <a:lnSpc>
                <a:spcPct val="90000"/>
              </a:lnSpc>
              <a:buNone/>
            </a:pPr>
            <a:r>
              <a:rPr lang="en-US" sz="2400" dirty="0">
                <a:solidFill>
                  <a:schemeClr val="accent3">
                    <a:lumMod val="75000"/>
                  </a:schemeClr>
                </a:solidFill>
              </a:rPr>
              <a:t>d) All of the above </a:t>
            </a:r>
          </a:p>
          <a:p>
            <a:pPr marL="0" indent="0">
              <a:lnSpc>
                <a:spcPct val="90000"/>
              </a:lnSpc>
              <a:buNone/>
            </a:pPr>
            <a:r>
              <a:rPr lang="en-US" sz="2400" dirty="0">
                <a:solidFill>
                  <a:schemeClr val="accent3">
                    <a:lumMod val="75000"/>
                  </a:schemeClr>
                </a:solidFill>
              </a:rPr>
              <a:t>e) None of the above </a:t>
            </a:r>
          </a:p>
          <a:p>
            <a:pPr marL="0" indent="0">
              <a:lnSpc>
                <a:spcPct val="90000"/>
              </a:lnSpc>
            </a:pPr>
            <a:endParaRPr lang="en-US" sz="1700" dirty="0"/>
          </a:p>
        </p:txBody>
      </p:sp>
      <p:sp>
        <p:nvSpPr>
          <p:cNvPr id="51" name="Rectangle 27">
            <a:extLst>
              <a:ext uri="{FF2B5EF4-FFF2-40B4-BE49-F238E27FC236}">
                <a16:creationId xmlns:a16="http://schemas.microsoft.com/office/drawing/2014/main" id="{27B538D5-95DB-47ED-9CB4-34AE5BF78E6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425641" y="0"/>
            <a:ext cx="1766359" cy="6858000"/>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solidFill>
          <a:ln>
            <a:noFill/>
          </a:ln>
          <a:effectLst/>
        </p:spPr>
        <p:style>
          <a:lnRef idx="1">
            <a:schemeClr val="accent1"/>
          </a:lnRef>
          <a:fillRef idx="3">
            <a:schemeClr val="accent1"/>
          </a:fillRef>
          <a:effectRef idx="2">
            <a:schemeClr val="accent1"/>
          </a:effectRef>
          <a:fontRef idx="minor">
            <a:schemeClr val="lt1"/>
          </a:fontRef>
        </p:style>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44768639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p:transition>
    </mc:Choice>
    <mc:Fallback xmlns="">
      <p:transition spd="slow">
        <p:fade/>
      </p:transition>
    </mc:Fallback>
  </mc:AlternateContent>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09EA7EA7-74F5-4EE2-8E3D-1A10308259D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30" name="Straight Connector 29">
              <a:extLst>
                <a:ext uri="{FF2B5EF4-FFF2-40B4-BE49-F238E27FC236}">
                  <a16:creationId xmlns:a16="http://schemas.microsoft.com/office/drawing/2014/main" id="{A5CE79B5-7EE4-424D-AD14-5DEFB61B85C8}"/>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696C926F-F999-44BA-8D86-9EAB51D65010}"/>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32" name="Rectangle 23">
              <a:extLst>
                <a:ext uri="{FF2B5EF4-FFF2-40B4-BE49-F238E27FC236}">
                  <a16:creationId xmlns:a16="http://schemas.microsoft.com/office/drawing/2014/main" id="{248745E7-0AF0-48F9-8E58-2673FC5F4FD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3" name="Rectangle 25">
              <a:extLst>
                <a:ext uri="{FF2B5EF4-FFF2-40B4-BE49-F238E27FC236}">
                  <a16:creationId xmlns:a16="http://schemas.microsoft.com/office/drawing/2014/main" id="{9715E81A-D2E0-4431-9370-4E4A9ECA7F9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4" name="Isosceles Triangle 33">
              <a:extLst>
                <a:ext uri="{FF2B5EF4-FFF2-40B4-BE49-F238E27FC236}">
                  <a16:creationId xmlns:a16="http://schemas.microsoft.com/office/drawing/2014/main" id="{CEDB37A9-282D-4DDB-85AD-B2090A82531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35" name="Rectangle 27">
              <a:extLst>
                <a:ext uri="{FF2B5EF4-FFF2-40B4-BE49-F238E27FC236}">
                  <a16:creationId xmlns:a16="http://schemas.microsoft.com/office/drawing/2014/main" id="{533D5933-7F91-4F5E-BC31-42FD0E2D8DE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6" name="Rectangle 28">
              <a:extLst>
                <a:ext uri="{FF2B5EF4-FFF2-40B4-BE49-F238E27FC236}">
                  <a16:creationId xmlns:a16="http://schemas.microsoft.com/office/drawing/2014/main" id="{37ADDF68-C9BE-46EA-83DE-2C07DD83960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7" name="Rectangle 29">
              <a:extLst>
                <a:ext uri="{FF2B5EF4-FFF2-40B4-BE49-F238E27FC236}">
                  <a16:creationId xmlns:a16="http://schemas.microsoft.com/office/drawing/2014/main" id="{10D67396-BABD-48A8-A892-CCB5095FA42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38" name="Isosceles Triangle 37">
              <a:extLst>
                <a:ext uri="{FF2B5EF4-FFF2-40B4-BE49-F238E27FC236}">
                  <a16:creationId xmlns:a16="http://schemas.microsoft.com/office/drawing/2014/main" id="{626DA82A-72C2-4DF6-9CF0-0D1F6B96B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9" name="Isosceles Triangle 38">
              <a:extLst>
                <a:ext uri="{FF2B5EF4-FFF2-40B4-BE49-F238E27FC236}">
                  <a16:creationId xmlns:a16="http://schemas.microsoft.com/office/drawing/2014/main" id="{8EE6DC63-4380-4BE0-A68A-8F01162BD1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41" name="Rectangle 40">
            <a:extLst>
              <a:ext uri="{FF2B5EF4-FFF2-40B4-BE49-F238E27FC236}">
                <a16:creationId xmlns:a16="http://schemas.microsoft.com/office/drawing/2014/main" id="{8DF4D7F6-81B5-452A-9CE6-76D81F91D41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rebuchet MS" panose="020B0603020202020204"/>
              <a:ea typeface="+mn-ea"/>
              <a:cs typeface="+mn-cs"/>
            </a:endParaRPr>
          </a:p>
        </p:txBody>
      </p:sp>
      <p:sp>
        <p:nvSpPr>
          <p:cNvPr id="43" name="Isosceles Triangle 42">
            <a:extLst>
              <a:ext uri="{FF2B5EF4-FFF2-40B4-BE49-F238E27FC236}">
                <a16:creationId xmlns:a16="http://schemas.microsoft.com/office/drawing/2014/main" id="{4600514D-20FB-4559-97DC-D1DC39E6C3D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0" y="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sp>
        <p:nvSpPr>
          <p:cNvPr id="45" name="Isosceles Triangle 44">
            <a:extLst>
              <a:ext uri="{FF2B5EF4-FFF2-40B4-BE49-F238E27FC236}">
                <a16:creationId xmlns:a16="http://schemas.microsoft.com/office/drawing/2014/main" id="{266F638A-E405-4AC0-B984-72E5813B0DD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7738534" y="3818467"/>
            <a:ext cx="4450292" cy="3039533"/>
          </a:xfrm>
          <a:prstGeom prst="triangle">
            <a:avLst>
              <a:gd name="adj" fmla="val 10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cxnSp>
        <p:nvCxnSpPr>
          <p:cNvPr id="47" name="Straight Connector 46">
            <a:extLst>
              <a:ext uri="{FF2B5EF4-FFF2-40B4-BE49-F238E27FC236}">
                <a16:creationId xmlns:a16="http://schemas.microsoft.com/office/drawing/2014/main" id="{7D1CBE93-B17D-4509-843C-82287C38032A}"/>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10134600" y="0"/>
            <a:ext cx="1727200" cy="6858000"/>
          </a:xfrm>
          <a:prstGeom prst="line">
            <a:avLst/>
          </a:prstGeom>
          <a:ln w="15875" cap="sq">
            <a:solidFill>
              <a:schemeClr val="accent2"/>
            </a:solidFill>
            <a:bevel/>
          </a:ln>
        </p:spPr>
        <p:style>
          <a:lnRef idx="2">
            <a:schemeClr val="accent1"/>
          </a:lnRef>
          <a:fillRef idx="0">
            <a:schemeClr val="accent1"/>
          </a:fillRef>
          <a:effectRef idx="1">
            <a:schemeClr val="accent1"/>
          </a:effectRef>
          <a:fontRef idx="minor">
            <a:schemeClr val="tx1"/>
          </a:fontRef>
        </p:style>
      </p:cxnSp>
      <p:cxnSp>
        <p:nvCxnSpPr>
          <p:cNvPr id="49" name="Straight Connector 48">
            <a:extLst>
              <a:ext uri="{FF2B5EF4-FFF2-40B4-BE49-F238E27FC236}">
                <a16:creationId xmlns:a16="http://schemas.microsoft.com/office/drawing/2014/main" id="{AE6277B4-6A43-48AB-89B2-3442221619CC}"/>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15875">
            <a:solidFill>
              <a:schemeClr val="accent1"/>
            </a:solidFill>
          </a:ln>
        </p:spPr>
        <p:style>
          <a:lnRef idx="2">
            <a:schemeClr val="accent1"/>
          </a:lnRef>
          <a:fillRef idx="0">
            <a:schemeClr val="accent1"/>
          </a:fillRef>
          <a:effectRef idx="1">
            <a:schemeClr val="accent1"/>
          </a:effectRef>
          <a:fontRef idx="minor">
            <a:schemeClr val="tx1"/>
          </a:fontRef>
        </p:style>
      </p:cxnSp>
      <p:sp>
        <p:nvSpPr>
          <p:cNvPr id="2" name="Content Placeholder 1"/>
          <p:cNvSpPr>
            <a:spLocks noGrp="1"/>
          </p:cNvSpPr>
          <p:nvPr>
            <p:ph idx="4294967295"/>
          </p:nvPr>
        </p:nvSpPr>
        <p:spPr>
          <a:xfrm>
            <a:off x="921822" y="765110"/>
            <a:ext cx="8882578" cy="6307494"/>
          </a:xfrm>
        </p:spPr>
        <p:txBody>
          <a:bodyPr vert="horz" lIns="91440" tIns="45720" rIns="91440" bIns="45720" rtlCol="0">
            <a:normAutofit/>
          </a:bodyPr>
          <a:lstStyle/>
          <a:p>
            <a:pPr marL="0" indent="0">
              <a:lnSpc>
                <a:spcPct val="90000"/>
              </a:lnSpc>
              <a:buNone/>
            </a:pPr>
            <a:r>
              <a:rPr lang="en-US" sz="2400" b="1" dirty="0">
                <a:solidFill>
                  <a:schemeClr val="accent3">
                    <a:lumMod val="75000"/>
                  </a:schemeClr>
                </a:solidFill>
              </a:rPr>
              <a:t>6. Psychiatric rehabilitation should provide both informal and formal structures through which participants can influence and shape program development. The practice of psychiatric rehabilitation, is comprised of three strategies:</a:t>
            </a:r>
          </a:p>
          <a:p>
            <a:pPr>
              <a:lnSpc>
                <a:spcPct val="90000"/>
              </a:lnSpc>
            </a:pPr>
            <a:endParaRPr lang="en-US" sz="2400" b="1" dirty="0">
              <a:solidFill>
                <a:schemeClr val="accent3">
                  <a:lumMod val="75000"/>
                </a:schemeClr>
              </a:solidFill>
            </a:endParaRPr>
          </a:p>
          <a:p>
            <a:pPr marL="0" indent="0">
              <a:lnSpc>
                <a:spcPct val="90000"/>
              </a:lnSpc>
              <a:buNone/>
            </a:pPr>
            <a:r>
              <a:rPr lang="en-US" sz="2400" dirty="0">
                <a:solidFill>
                  <a:schemeClr val="accent3">
                    <a:lumMod val="75000"/>
                  </a:schemeClr>
                </a:solidFill>
              </a:rPr>
              <a:t>a) Helping persons identify goals.</a:t>
            </a:r>
          </a:p>
          <a:p>
            <a:pPr marL="0" indent="0">
              <a:lnSpc>
                <a:spcPct val="90000"/>
              </a:lnSpc>
              <a:buNone/>
            </a:pPr>
            <a:r>
              <a:rPr lang="en-US" sz="2400" dirty="0">
                <a:solidFill>
                  <a:schemeClr val="accent3">
                    <a:lumMod val="75000"/>
                  </a:schemeClr>
                </a:solidFill>
              </a:rPr>
              <a:t>b) Helping persons plan strategies</a:t>
            </a:r>
            <a:r>
              <a:rPr lang="en-US" sz="2400" b="1" dirty="0">
                <a:solidFill>
                  <a:schemeClr val="accent3">
                    <a:lumMod val="75000"/>
                  </a:schemeClr>
                </a:solidFill>
              </a:rPr>
              <a:t> </a:t>
            </a:r>
            <a:r>
              <a:rPr lang="en-US" sz="2400" dirty="0">
                <a:solidFill>
                  <a:schemeClr val="accent3">
                    <a:lumMod val="75000"/>
                  </a:schemeClr>
                </a:solidFill>
              </a:rPr>
              <a:t>and acquire necessary skills to reach and maintain desired goals.</a:t>
            </a:r>
          </a:p>
          <a:p>
            <a:pPr marL="0" indent="0">
              <a:lnSpc>
                <a:spcPct val="90000"/>
              </a:lnSpc>
              <a:buNone/>
            </a:pPr>
            <a:r>
              <a:rPr lang="en-US" sz="2400" dirty="0">
                <a:solidFill>
                  <a:schemeClr val="accent3">
                    <a:lumMod val="75000"/>
                  </a:schemeClr>
                </a:solidFill>
              </a:rPr>
              <a:t>c) Helping persons develop necessary supports to maintain 	those goals. </a:t>
            </a:r>
          </a:p>
          <a:p>
            <a:pPr marL="0" indent="0">
              <a:lnSpc>
                <a:spcPct val="90000"/>
              </a:lnSpc>
              <a:buNone/>
            </a:pPr>
            <a:r>
              <a:rPr lang="en-US" sz="3200" b="1" dirty="0">
                <a:solidFill>
                  <a:schemeClr val="accent3">
                    <a:lumMod val="75000"/>
                  </a:schemeClr>
                </a:solidFill>
              </a:rPr>
              <a:t>d) </a:t>
            </a:r>
            <a:r>
              <a:rPr lang="en-US" sz="3200" b="1" u="sng" dirty="0">
                <a:solidFill>
                  <a:schemeClr val="accent3">
                    <a:lumMod val="75000"/>
                  </a:schemeClr>
                </a:solidFill>
              </a:rPr>
              <a:t>All of the above </a:t>
            </a:r>
          </a:p>
          <a:p>
            <a:pPr marL="0" indent="0">
              <a:lnSpc>
                <a:spcPct val="90000"/>
              </a:lnSpc>
              <a:buNone/>
            </a:pPr>
            <a:r>
              <a:rPr lang="en-US" sz="2400" dirty="0">
                <a:solidFill>
                  <a:schemeClr val="accent3">
                    <a:lumMod val="75000"/>
                  </a:schemeClr>
                </a:solidFill>
              </a:rPr>
              <a:t>e) None of the above </a:t>
            </a:r>
          </a:p>
          <a:p>
            <a:pPr marL="0" indent="0">
              <a:lnSpc>
                <a:spcPct val="90000"/>
              </a:lnSpc>
            </a:pPr>
            <a:endParaRPr lang="en-US" sz="1700" dirty="0"/>
          </a:p>
        </p:txBody>
      </p:sp>
      <p:sp>
        <p:nvSpPr>
          <p:cNvPr id="51" name="Rectangle 27">
            <a:extLst>
              <a:ext uri="{FF2B5EF4-FFF2-40B4-BE49-F238E27FC236}">
                <a16:creationId xmlns:a16="http://schemas.microsoft.com/office/drawing/2014/main" id="{27B538D5-95DB-47ED-9CB4-34AE5BF78E6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425641" y="0"/>
            <a:ext cx="1766359" cy="6858000"/>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solidFill>
          <a:ln>
            <a:noFill/>
          </a:ln>
          <a:effectLst/>
        </p:spPr>
        <p:style>
          <a:lnRef idx="1">
            <a:schemeClr val="accent1"/>
          </a:lnRef>
          <a:fillRef idx="3">
            <a:schemeClr val="accent1"/>
          </a:fillRef>
          <a:effectRef idx="2">
            <a:schemeClr val="accent1"/>
          </a:effectRef>
          <a:fontRef idx="minor">
            <a:schemeClr val="lt1"/>
          </a:fontRef>
        </p:style>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286745105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p:transition>
    </mc:Choice>
    <mc:Fallback xmlns="">
      <p:transition spd="slow">
        <p:fade/>
      </p:transition>
    </mc:Fallback>
  </mc:AlternateContent>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31057" y="119390"/>
            <a:ext cx="10278532" cy="5410200"/>
          </a:xfrm>
        </p:spPr>
        <p:txBody>
          <a:bodyPr>
            <a:normAutofit/>
          </a:bodyPr>
          <a:lstStyle/>
          <a:p>
            <a:pPr algn="ctr">
              <a:buNone/>
            </a:pPr>
            <a:endParaRPr lang="en-US" sz="5400" b="1" dirty="0">
              <a:solidFill>
                <a:schemeClr val="tx1"/>
              </a:solidFill>
            </a:endParaRPr>
          </a:p>
          <a:p>
            <a:pPr algn="ctr">
              <a:buNone/>
            </a:pPr>
            <a:r>
              <a:rPr lang="en-US" sz="10400" b="1" dirty="0">
                <a:ln w="17780" cmpd="sng">
                  <a:solidFill>
                    <a:srgbClr val="FFFFFF"/>
                  </a:solidFill>
                  <a:prstDash val="solid"/>
                  <a:miter lim="800000"/>
                </a:ln>
                <a:solidFill>
                  <a:schemeClr val="accent2">
                    <a:lumMod val="50000"/>
                  </a:schemeClr>
                </a:solidFill>
                <a:effectLst>
                  <a:outerShdw blurRad="50800" algn="tl" rotWithShape="0">
                    <a:srgbClr val="000000"/>
                  </a:outerShdw>
                </a:effectLst>
              </a:rPr>
              <a:t>Module Eleven  </a:t>
            </a:r>
          </a:p>
          <a:p>
            <a:pPr algn="ctr">
              <a:buNone/>
            </a:pPr>
            <a:r>
              <a:rPr lang="en-US" sz="6600" dirty="0">
                <a:solidFill>
                  <a:schemeClr val="accent2">
                    <a:lumMod val="75000"/>
                  </a:schemeClr>
                </a:solidFill>
                <a:latin typeface="Bradley Hand ITC" pitchFamily="66" charset="0"/>
              </a:rPr>
              <a:t>The Principles &amp; Practice of Psychiatric Rehabilitation</a:t>
            </a:r>
            <a:endParaRPr lang="en-US" sz="6600" b="1" dirty="0">
              <a:solidFill>
                <a:schemeClr val="accent2">
                  <a:lumMod val="75000"/>
                </a:schemeClr>
              </a:solidFill>
              <a:latin typeface="Bradley Hand ITC" pitchFamily="66" charset="0"/>
            </a:endParaRPr>
          </a:p>
        </p:txBody>
      </p:sp>
      <p:sp>
        <p:nvSpPr>
          <p:cNvPr id="4" name="TextBox 3"/>
          <p:cNvSpPr txBox="1"/>
          <p:nvPr/>
        </p:nvSpPr>
        <p:spPr>
          <a:xfrm>
            <a:off x="9525000" y="119390"/>
            <a:ext cx="762000" cy="523220"/>
          </a:xfrm>
          <a:prstGeom prst="rect">
            <a:avLst/>
          </a:prstGeom>
          <a:solidFill>
            <a:schemeClr val="accent2"/>
          </a:solidFill>
        </p:spPr>
        <p:txBody>
          <a:bodyPr wrap="square" rtlCol="0">
            <a:spAutoFit/>
          </a:bodyPr>
          <a:lstStyle/>
          <a:p>
            <a:endParaRPr lang="en-US" sz="2800" b="1" dirty="0">
              <a:solidFill>
                <a:schemeClr val="bg1"/>
              </a:solidFill>
            </a:endParaRPr>
          </a:p>
        </p:txBody>
      </p:sp>
      <p:pic>
        <p:nvPicPr>
          <p:cNvPr id="5" name="Picture 4"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420322648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6000" advClick="0">
        <p15:prstTrans prst="curtains"/>
      </p:transition>
    </mc:Choice>
    <mc:Fallback xmlns="">
      <p:transition spd="slow" advClick="0">
        <p:fade/>
      </p:transition>
    </mc:Fallback>
  </mc:AlternateContent>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947CDE17-06F4-4FCE-8BFE-AD89EACB709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1" name="Straight Connector 10">
              <a:extLst>
                <a:ext uri="{FF2B5EF4-FFF2-40B4-BE49-F238E27FC236}">
                  <a16:creationId xmlns:a16="http://schemas.microsoft.com/office/drawing/2014/main" id="{4A64534B-C7D9-476B-876D-0A9259D5027E}"/>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C527E124-CDC8-4D04-848D-E43E18F42545}"/>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sp>
          <p:nvSpPr>
            <p:cNvPr id="13" name="Rectangle 23">
              <a:extLst>
                <a:ext uri="{FF2B5EF4-FFF2-40B4-BE49-F238E27FC236}">
                  <a16:creationId xmlns:a16="http://schemas.microsoft.com/office/drawing/2014/main" id="{A768FF94-39B1-44FB-9670-D6F5007FB81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6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 name="Rectangle 25">
              <a:extLst>
                <a:ext uri="{FF2B5EF4-FFF2-40B4-BE49-F238E27FC236}">
                  <a16:creationId xmlns:a16="http://schemas.microsoft.com/office/drawing/2014/main" id="{FCE6337A-0F72-4D0B-81DA-748DC80AB66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Isosceles Triangle 14">
              <a:extLst>
                <a:ext uri="{FF2B5EF4-FFF2-40B4-BE49-F238E27FC236}">
                  <a16:creationId xmlns:a16="http://schemas.microsoft.com/office/drawing/2014/main" id="{2972CF86-A510-4E29-8CED-C0612D080F1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1">
                <a:lumMod val="75000"/>
                <a:alpha val="66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Rectangle 27">
              <a:extLst>
                <a:ext uri="{FF2B5EF4-FFF2-40B4-BE49-F238E27FC236}">
                  <a16:creationId xmlns:a16="http://schemas.microsoft.com/office/drawing/2014/main" id="{51B0A8D9-B28B-4CE3-8AB6-6633ADD997A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1">
                <a:lumMod val="75000"/>
                <a:alpha val="5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8">
              <a:extLst>
                <a:ext uri="{FF2B5EF4-FFF2-40B4-BE49-F238E27FC236}">
                  <a16:creationId xmlns:a16="http://schemas.microsoft.com/office/drawing/2014/main" id="{525DA9CC-B1B1-4F33-9ED2-89012EA5B49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2">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9">
              <a:extLst>
                <a:ext uri="{FF2B5EF4-FFF2-40B4-BE49-F238E27FC236}">
                  <a16:creationId xmlns:a16="http://schemas.microsoft.com/office/drawing/2014/main" id="{6AE546F2-92C0-4C9C-BF28-052A7D0A3B7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2">
                <a:lumMod val="75000"/>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Isosceles Triangle 18">
              <a:extLst>
                <a:ext uri="{FF2B5EF4-FFF2-40B4-BE49-F238E27FC236}">
                  <a16:creationId xmlns:a16="http://schemas.microsoft.com/office/drawing/2014/main" id="{1111385C-91E7-44E8-AAE5-019E48D76FF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lumMod val="75000"/>
                <a:alpha val="66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54455A30-C651-4002-BE70-2A0F05BA38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70000"/>
              </a:schemeClr>
            </a:solidFill>
            <a:ln>
              <a:noFill/>
            </a:ln>
            <a:effectLst/>
          </p:spPr>
          <p:style>
            <a:lnRef idx="1">
              <a:schemeClr val="accent1"/>
            </a:lnRef>
            <a:fillRef idx="3">
              <a:schemeClr val="accent1"/>
            </a:fillRef>
            <a:effectRef idx="2">
              <a:schemeClr val="accent1"/>
            </a:effectRef>
            <a:fontRef idx="minor">
              <a:schemeClr val="lt1"/>
            </a:fontRef>
          </p:style>
        </p:sp>
      </p:gr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graphicFrame>
        <p:nvGraphicFramePr>
          <p:cNvPr id="6" name="Content Placeholder 2">
            <a:extLst>
              <a:ext uri="{FF2B5EF4-FFF2-40B4-BE49-F238E27FC236}">
                <a16:creationId xmlns:a16="http://schemas.microsoft.com/office/drawing/2014/main" id="{1F3ECA31-8174-4E27-A9B8-BA8D69C52E75}"/>
              </a:ext>
            </a:extLst>
          </p:cNvPr>
          <p:cNvGraphicFramePr>
            <a:graphicFrameLocks noGrp="1"/>
          </p:cNvGraphicFramePr>
          <p:nvPr>
            <p:ph idx="4294967295"/>
            <p:extLst>
              <p:ext uri="{D42A27DB-BD31-4B8C-83A1-F6EECF244321}">
                <p14:modId xmlns:p14="http://schemas.microsoft.com/office/powerpoint/2010/main" val="1012812862"/>
              </p:ext>
            </p:extLst>
          </p:nvPr>
        </p:nvGraphicFramePr>
        <p:xfrm>
          <a:off x="485245" y="1484047"/>
          <a:ext cx="8596312" cy="388143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56707719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4" fill="hold" grpId="0" nodeType="clickEffect">
                                  <p:stCondLst>
                                    <p:cond delay="0"/>
                                  </p:stCondLst>
                                  <p:childTnLst>
                                    <p:anim calcmode="lin" valueType="num">
                                      <p:cBhvr additive="base">
                                        <p:cTn id="6" dur="500"/>
                                        <p:tgtEl>
                                          <p:spTgt spid="6"/>
                                        </p:tgtEl>
                                        <p:attrNameLst>
                                          <p:attrName>ppt_x</p:attrName>
                                        </p:attrNameLst>
                                      </p:cBhvr>
                                      <p:tavLst>
                                        <p:tav tm="0">
                                          <p:val>
                                            <p:strVal val="ppt_x"/>
                                          </p:val>
                                        </p:tav>
                                        <p:tav tm="100000">
                                          <p:val>
                                            <p:strVal val="ppt_x"/>
                                          </p:val>
                                        </p:tav>
                                      </p:tavLst>
                                    </p:anim>
                                    <p:anim calcmode="lin" valueType="num">
                                      <p:cBhvr additive="base">
                                        <p:cTn id="7" dur="500"/>
                                        <p:tgtEl>
                                          <p:spTgt spid="6"/>
                                        </p:tgtEl>
                                        <p:attrNameLst>
                                          <p:attrName>ppt_y</p:attrName>
                                        </p:attrNameLst>
                                      </p:cBhvr>
                                      <p:tavLst>
                                        <p:tav tm="0">
                                          <p:val>
                                            <p:strVal val="ppt_y"/>
                                          </p:val>
                                        </p:tav>
                                        <p:tav tm="100000">
                                          <p:val>
                                            <p:strVal val="1+ppt_h/2"/>
                                          </p:val>
                                        </p:tav>
                                      </p:tavLst>
                                    </p:anim>
                                    <p:set>
                                      <p:cBhvr>
                                        <p:cTn id="8" dur="1" fill="hold">
                                          <p:stCondLst>
                                            <p:cond delay="49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2A83B46E-4B9D-41E7-AEA4-D49D0E7D87A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0" name="Straight Connector 9">
              <a:extLst>
                <a:ext uri="{FF2B5EF4-FFF2-40B4-BE49-F238E27FC236}">
                  <a16:creationId xmlns:a16="http://schemas.microsoft.com/office/drawing/2014/main" id="{396A8005-E9F4-4EB9-8920-B40570B4AAB0}"/>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90635935-0E19-45AE-833C-28B82B087FE0}"/>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sp>
          <p:nvSpPr>
            <p:cNvPr id="12" name="Rectangle 23">
              <a:extLst>
                <a:ext uri="{FF2B5EF4-FFF2-40B4-BE49-F238E27FC236}">
                  <a16:creationId xmlns:a16="http://schemas.microsoft.com/office/drawing/2014/main" id="{3F51BFFB-86E2-4C0F-A3E6-9EB854CA433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6000"/>
              </a:schemeClr>
            </a:solidFill>
            <a:ln>
              <a:noFill/>
            </a:ln>
            <a:effectLst/>
          </p:spPr>
          <p:style>
            <a:lnRef idx="1">
              <a:schemeClr val="accent1"/>
            </a:lnRef>
            <a:fillRef idx="3">
              <a:schemeClr val="accent1"/>
            </a:fillRef>
            <a:effectRef idx="2">
              <a:schemeClr val="accent1"/>
            </a:effectRef>
            <a:fontRef idx="minor">
              <a:schemeClr val="lt1"/>
            </a:fontRef>
          </p:style>
        </p:sp>
        <p:sp>
          <p:nvSpPr>
            <p:cNvPr id="13" name="Rectangle 25">
              <a:extLst>
                <a:ext uri="{FF2B5EF4-FFF2-40B4-BE49-F238E27FC236}">
                  <a16:creationId xmlns:a16="http://schemas.microsoft.com/office/drawing/2014/main" id="{BC377650-A34B-4F5C-9CF6-357C1AE1AAF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 name="Isosceles Triangle 13">
              <a:extLst>
                <a:ext uri="{FF2B5EF4-FFF2-40B4-BE49-F238E27FC236}">
                  <a16:creationId xmlns:a16="http://schemas.microsoft.com/office/drawing/2014/main" id="{8EDFD6E0-0A92-4B6A-8B1C-6DD83E6294E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1">
                <a:lumMod val="75000"/>
                <a:alpha val="66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7">
              <a:extLst>
                <a:ext uri="{FF2B5EF4-FFF2-40B4-BE49-F238E27FC236}">
                  <a16:creationId xmlns:a16="http://schemas.microsoft.com/office/drawing/2014/main" id="{A1D08E0A-48F2-475F-933A-7D65C5B04F8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1">
                <a:lumMod val="75000"/>
                <a:alpha val="5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Rectangle 28">
              <a:extLst>
                <a:ext uri="{FF2B5EF4-FFF2-40B4-BE49-F238E27FC236}">
                  <a16:creationId xmlns:a16="http://schemas.microsoft.com/office/drawing/2014/main" id="{43F7D684-BFDD-4685-8195-32F1ABE315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2">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9">
              <a:extLst>
                <a:ext uri="{FF2B5EF4-FFF2-40B4-BE49-F238E27FC236}">
                  <a16:creationId xmlns:a16="http://schemas.microsoft.com/office/drawing/2014/main" id="{4A0E8712-3D59-4F13-9FD3-F8889E3C54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2">
                <a:lumMod val="75000"/>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Isosceles Triangle 17">
              <a:extLst>
                <a:ext uri="{FF2B5EF4-FFF2-40B4-BE49-F238E27FC236}">
                  <a16:creationId xmlns:a16="http://schemas.microsoft.com/office/drawing/2014/main" id="{D99F7967-C64D-482A-A1B6-896D7EC2274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lumMod val="75000"/>
                <a:alpha val="66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Isosceles Triangle 18">
              <a:extLst>
                <a:ext uri="{FF2B5EF4-FFF2-40B4-BE49-F238E27FC236}">
                  <a16:creationId xmlns:a16="http://schemas.microsoft.com/office/drawing/2014/main" id="{7CE53433-52BD-4F44-80A5-B57F4B53A9B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70000"/>
              </a:schemeClr>
            </a:solidFill>
            <a:ln>
              <a:noFill/>
            </a:ln>
            <a:effectLst/>
          </p:spPr>
          <p:style>
            <a:lnRef idx="1">
              <a:schemeClr val="accent1"/>
            </a:lnRef>
            <a:fillRef idx="3">
              <a:schemeClr val="accent1"/>
            </a:fillRef>
            <a:effectRef idx="2">
              <a:schemeClr val="accent1"/>
            </a:effectRef>
            <a:fontRef idx="minor">
              <a:schemeClr val="lt1"/>
            </a:fontRef>
          </p:style>
        </p:sp>
      </p:grpSp>
      <p:cxnSp>
        <p:nvCxnSpPr>
          <p:cNvPr id="21" name="Straight Connector 20">
            <a:extLst>
              <a:ext uri="{FF2B5EF4-FFF2-40B4-BE49-F238E27FC236}">
                <a16:creationId xmlns:a16="http://schemas.microsoft.com/office/drawing/2014/main" id="{0B5F7E3B-C5F1-40E0-A491-558BAFBC112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241804" y="1460500"/>
            <a:ext cx="0" cy="3937000"/>
          </a:xfrm>
          <a:prstGeom prst="line">
            <a:avLst/>
          </a:prstGeom>
        </p:spPr>
        <p:style>
          <a:lnRef idx="1">
            <a:schemeClr val="accent1"/>
          </a:lnRef>
          <a:fillRef idx="0">
            <a:schemeClr val="accent1"/>
          </a:fillRef>
          <a:effectRef idx="0">
            <a:schemeClr val="accent1"/>
          </a:effectRef>
          <a:fontRef idx="minor">
            <a:schemeClr val="tx1"/>
          </a:fontRef>
        </p:style>
      </p:cxnSp>
      <p:sp>
        <p:nvSpPr>
          <p:cNvPr id="3" name="Content Placeholder 2"/>
          <p:cNvSpPr>
            <a:spLocks noGrp="1"/>
          </p:cNvSpPr>
          <p:nvPr>
            <p:ph idx="4294967295"/>
          </p:nvPr>
        </p:nvSpPr>
        <p:spPr>
          <a:xfrm>
            <a:off x="4654295" y="816638"/>
            <a:ext cx="4619706" cy="5224724"/>
          </a:xfrm>
        </p:spPr>
        <p:txBody>
          <a:bodyPr vert="horz" lIns="91440" tIns="45720" rIns="91440" bIns="45720" rtlCol="0" anchor="ctr">
            <a:normAutofit/>
          </a:bodyPr>
          <a:lstStyle/>
          <a:p>
            <a:pPr>
              <a:lnSpc>
                <a:spcPct val="90000"/>
              </a:lnSpc>
            </a:pPr>
            <a:r>
              <a:rPr lang="en-US" sz="1700" dirty="0">
                <a:solidFill>
                  <a:schemeClr val="accent2">
                    <a:lumMod val="50000"/>
                  </a:schemeClr>
                </a:solidFill>
              </a:rPr>
              <a:t>When providing rehabilitation services, you will </a:t>
            </a:r>
            <a:r>
              <a:rPr lang="en-US" sz="1700" b="1" u="sng" dirty="0">
                <a:solidFill>
                  <a:schemeClr val="accent2">
                    <a:lumMod val="50000"/>
                  </a:schemeClr>
                </a:solidFill>
              </a:rPr>
              <a:t>not</a:t>
            </a:r>
            <a:r>
              <a:rPr lang="en-US" sz="1700" dirty="0">
                <a:solidFill>
                  <a:schemeClr val="accent2">
                    <a:lumMod val="50000"/>
                  </a:schemeClr>
                </a:solidFill>
              </a:rPr>
              <a:t> be facilitating group or individual services that directly focus on the discussion of thoughts and feelings like a therapy session does.</a:t>
            </a:r>
          </a:p>
          <a:p>
            <a:pPr>
              <a:lnSpc>
                <a:spcPct val="90000"/>
              </a:lnSpc>
            </a:pPr>
            <a:endParaRPr lang="en-US" sz="1700" dirty="0">
              <a:solidFill>
                <a:schemeClr val="accent2">
                  <a:lumMod val="50000"/>
                </a:schemeClr>
              </a:solidFill>
            </a:endParaRPr>
          </a:p>
          <a:p>
            <a:pPr>
              <a:lnSpc>
                <a:spcPct val="90000"/>
              </a:lnSpc>
            </a:pPr>
            <a:r>
              <a:rPr lang="en-US" sz="1700" dirty="0">
                <a:solidFill>
                  <a:schemeClr val="accent2">
                    <a:lumMod val="50000"/>
                  </a:schemeClr>
                </a:solidFill>
              </a:rPr>
              <a:t>	You will be providing structured educational opportunities, and any facilitated discussion should be focused on assessing whether or not individuals are learning the material. </a:t>
            </a:r>
          </a:p>
          <a:p>
            <a:pPr>
              <a:lnSpc>
                <a:spcPct val="90000"/>
              </a:lnSpc>
            </a:pPr>
            <a:endParaRPr lang="en-US" sz="1700" dirty="0">
              <a:solidFill>
                <a:schemeClr val="accent2">
                  <a:lumMod val="50000"/>
                </a:schemeClr>
              </a:solidFill>
            </a:endParaRPr>
          </a:p>
          <a:p>
            <a:pPr>
              <a:lnSpc>
                <a:spcPct val="90000"/>
              </a:lnSpc>
            </a:pPr>
            <a:r>
              <a:rPr lang="en-US" sz="1700" dirty="0">
                <a:solidFill>
                  <a:schemeClr val="accent2">
                    <a:lumMod val="50000"/>
                  </a:schemeClr>
                </a:solidFill>
              </a:rPr>
              <a:t>	It is important to note, however, that many times after the educational material is presented, consumers share their thoughts and feelings about the material (without any prompting) as a natural response to the service you have provided.</a:t>
            </a:r>
          </a:p>
          <a:p>
            <a:pPr>
              <a:lnSpc>
                <a:spcPct val="90000"/>
              </a:lnSpc>
            </a:pPr>
            <a:endParaRPr lang="en-US" sz="1700" dirty="0"/>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pic>
        <p:nvPicPr>
          <p:cNvPr id="5" name="Picture 4" descr="A close-up of hands shaking&#10;&#10;Description automatically generated with low confidence">
            <a:extLst>
              <a:ext uri="{FF2B5EF4-FFF2-40B4-BE49-F238E27FC236}">
                <a16:creationId xmlns:a16="http://schemas.microsoft.com/office/drawing/2014/main" id="{C7CFD3A1-B0FD-4607-B200-9D15ECB2C1BD}"/>
              </a:ext>
            </a:extLst>
          </p:cNvPr>
          <p:cNvPicPr>
            <a:picLocks noChangeAspect="1"/>
          </p:cNvPicPr>
          <p:nvPr/>
        </p:nvPicPr>
        <p:blipFill>
          <a:blip r:embed="rId3">
            <a:extLst>
              <a:ext uri="{837473B0-CC2E-450A-ABE3-18F120FF3D39}">
                <a1611:picAttrSrcUrl xmlns:a1611="http://schemas.microsoft.com/office/drawing/2016/11/main" r:id="rId4"/>
              </a:ext>
            </a:extLst>
          </a:blip>
          <a:stretch>
            <a:fillRect/>
          </a:stretch>
        </p:blipFill>
        <p:spPr>
          <a:xfrm>
            <a:off x="601758" y="1460499"/>
            <a:ext cx="3331526" cy="3936999"/>
          </a:xfrm>
          <a:prstGeom prst="rect">
            <a:avLst/>
          </a:prstGeom>
        </p:spPr>
      </p:pic>
    </p:spTree>
    <p:extLst>
      <p:ext uri="{BB962C8B-B14F-4D97-AF65-F5344CB8AC3E}">
        <p14:creationId xmlns:p14="http://schemas.microsoft.com/office/powerpoint/2010/main" val="301525427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4" fill="hold" grpId="0" nodeType="clickEffect">
                                  <p:stCondLst>
                                    <p:cond delay="0"/>
                                  </p:stCondLst>
                                  <p:childTnLst>
                                    <p:anim calcmode="lin" valueType="num">
                                      <p:cBhvr additive="base">
                                        <p:cTn id="6" dur="500"/>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7" dur="500"/>
                                        <p:tgtEl>
                                          <p:spTgt spid="3">
                                            <p:txEl>
                                              <p:pRg st="0" end="0"/>
                                            </p:txEl>
                                          </p:spTgt>
                                        </p:tgtEl>
                                        <p:attrNameLst>
                                          <p:attrName>ppt_y</p:attrName>
                                        </p:attrNameLst>
                                      </p:cBhvr>
                                      <p:tavLst>
                                        <p:tav tm="0">
                                          <p:val>
                                            <p:strVal val="ppt_y"/>
                                          </p:val>
                                        </p:tav>
                                        <p:tav tm="100000">
                                          <p:val>
                                            <p:strVal val="1+ppt_h/2"/>
                                          </p:val>
                                        </p:tav>
                                      </p:tavLst>
                                    </p:anim>
                                    <p:set>
                                      <p:cBhvr>
                                        <p:cTn id="8" dur="1" fill="hold">
                                          <p:stCondLst>
                                            <p:cond delay="499"/>
                                          </p:stCondLst>
                                        </p:cTn>
                                        <p:tgtEl>
                                          <p:spTgt spid="3">
                                            <p:txEl>
                                              <p:pRg st="0" end="0"/>
                                            </p:txEl>
                                          </p:spTgt>
                                        </p:tgtEl>
                                        <p:attrNameLst>
                                          <p:attrName>style.visibility</p:attrName>
                                        </p:attrNameLst>
                                      </p:cBhvr>
                                      <p:to>
                                        <p:strVal val="hidden"/>
                                      </p:to>
                                    </p:set>
                                  </p:childTnLst>
                                </p:cTn>
                              </p:par>
                            </p:childTnLst>
                          </p:cTn>
                        </p:par>
                      </p:childTnLst>
                    </p:cTn>
                  </p:par>
                  <p:par>
                    <p:cTn id="9" fill="hold">
                      <p:stCondLst>
                        <p:cond delay="indefinite"/>
                      </p:stCondLst>
                      <p:childTnLst>
                        <p:par>
                          <p:cTn id="10" fill="hold">
                            <p:stCondLst>
                              <p:cond delay="0"/>
                            </p:stCondLst>
                            <p:childTnLst>
                              <p:par>
                                <p:cTn id="11" presetID="2" presetClass="exit" presetSubtype="4" fill="hold" grpId="0" nodeType="clickEffect">
                                  <p:stCondLst>
                                    <p:cond delay="0"/>
                                  </p:stCondLst>
                                  <p:childTnLst>
                                    <p:anim calcmode="lin" valueType="num">
                                      <p:cBhvr additive="base">
                                        <p:cTn id="12" dur="500"/>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13" dur="500"/>
                                        <p:tgtEl>
                                          <p:spTgt spid="3">
                                            <p:txEl>
                                              <p:pRg st="2" end="2"/>
                                            </p:txEl>
                                          </p:spTgt>
                                        </p:tgtEl>
                                        <p:attrNameLst>
                                          <p:attrName>ppt_y</p:attrName>
                                        </p:attrNameLst>
                                      </p:cBhvr>
                                      <p:tavLst>
                                        <p:tav tm="0">
                                          <p:val>
                                            <p:strVal val="ppt_y"/>
                                          </p:val>
                                        </p:tav>
                                        <p:tav tm="100000">
                                          <p:val>
                                            <p:strVal val="1+ppt_h/2"/>
                                          </p:val>
                                        </p:tav>
                                      </p:tavLst>
                                    </p:anim>
                                    <p:set>
                                      <p:cBhvr>
                                        <p:cTn id="14" dur="1" fill="hold">
                                          <p:stCondLst>
                                            <p:cond delay="499"/>
                                          </p:stCondLst>
                                        </p:cTn>
                                        <p:tgtEl>
                                          <p:spTgt spid="3">
                                            <p:txEl>
                                              <p:pRg st="2" end="2"/>
                                            </p:txEl>
                                          </p:spTgt>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2" presetClass="exit" presetSubtype="4" fill="hold" grpId="0" nodeType="clickEffect">
                                  <p:stCondLst>
                                    <p:cond delay="0"/>
                                  </p:stCondLst>
                                  <p:childTnLst>
                                    <p:anim calcmode="lin" valueType="num">
                                      <p:cBhvr additive="base">
                                        <p:cTn id="18" dur="500"/>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19" dur="500"/>
                                        <p:tgtEl>
                                          <p:spTgt spid="3">
                                            <p:txEl>
                                              <p:pRg st="4" end="4"/>
                                            </p:txEl>
                                          </p:spTgt>
                                        </p:tgtEl>
                                        <p:attrNameLst>
                                          <p:attrName>ppt_y</p:attrName>
                                        </p:attrNameLst>
                                      </p:cBhvr>
                                      <p:tavLst>
                                        <p:tav tm="0">
                                          <p:val>
                                            <p:strVal val="ppt_y"/>
                                          </p:val>
                                        </p:tav>
                                        <p:tav tm="100000">
                                          <p:val>
                                            <p:strVal val="1+ppt_h/2"/>
                                          </p:val>
                                        </p:tav>
                                      </p:tavLst>
                                    </p:anim>
                                    <p:set>
                                      <p:cBhvr>
                                        <p:cTn id="20" dur="1" fill="hold">
                                          <p:stCondLst>
                                            <p:cond delay="499"/>
                                          </p:stCondLst>
                                        </p:cTn>
                                        <p:tgtEl>
                                          <p:spTgt spid="3">
                                            <p:txEl>
                                              <p:pRg st="4" end="4"/>
                                            </p:txEl>
                                          </p:spTgt>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2" presetClass="exit" presetSubtype="4" fill="hold" nodeType="clickEffect">
                                  <p:stCondLst>
                                    <p:cond delay="0"/>
                                  </p:stCondLst>
                                  <p:childTnLst>
                                    <p:anim calcmode="lin" valueType="num">
                                      <p:cBhvr additive="base">
                                        <p:cTn id="24" dur="500"/>
                                        <p:tgtEl>
                                          <p:spTgt spid="5"/>
                                        </p:tgtEl>
                                        <p:attrNameLst>
                                          <p:attrName>ppt_x</p:attrName>
                                        </p:attrNameLst>
                                      </p:cBhvr>
                                      <p:tavLst>
                                        <p:tav tm="0">
                                          <p:val>
                                            <p:strVal val="ppt_x"/>
                                          </p:val>
                                        </p:tav>
                                        <p:tav tm="100000">
                                          <p:val>
                                            <p:strVal val="ppt_x"/>
                                          </p:val>
                                        </p:tav>
                                      </p:tavLst>
                                    </p:anim>
                                    <p:anim calcmode="lin" valueType="num">
                                      <p:cBhvr additive="base">
                                        <p:cTn id="25" dur="500"/>
                                        <p:tgtEl>
                                          <p:spTgt spid="5"/>
                                        </p:tgtEl>
                                        <p:attrNameLst>
                                          <p:attrName>ppt_y</p:attrName>
                                        </p:attrNameLst>
                                      </p:cBhvr>
                                      <p:tavLst>
                                        <p:tav tm="0">
                                          <p:val>
                                            <p:strVal val="ppt_y"/>
                                          </p:val>
                                        </p:tav>
                                        <p:tav tm="100000">
                                          <p:val>
                                            <p:strVal val="1+ppt_h/2"/>
                                          </p:val>
                                        </p:tav>
                                      </p:tavLst>
                                    </p:anim>
                                    <p:set>
                                      <p:cBhvr>
                                        <p:cTn id="26" dur="1" fill="hold">
                                          <p:stCondLst>
                                            <p:cond delay="499"/>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714500" y="1803465"/>
            <a:ext cx="7429500" cy="1882567"/>
          </a:xfrm>
          <a:prstGeom prst="rect">
            <a:avLst/>
          </a:prstGeom>
        </p:spPr>
        <p:txBody>
          <a:bodyPr wrap="square">
            <a:spAutoFit/>
          </a:bodyPr>
          <a:lstStyle/>
          <a:p>
            <a:pPr>
              <a:spcBef>
                <a:spcPts val="1000"/>
              </a:spcBef>
              <a:buClr>
                <a:schemeClr val="accent1"/>
              </a:buClr>
              <a:buSzPct val="80000"/>
            </a:pPr>
            <a:r>
              <a:rPr lang="en-US" sz="3600" dirty="0">
                <a:solidFill>
                  <a:schemeClr val="accent2">
                    <a:lumMod val="75000"/>
                  </a:schemeClr>
                </a:solidFill>
              </a:rPr>
              <a:t>3. An example of  a serious mental illness could include… </a:t>
            </a:r>
          </a:p>
          <a:p>
            <a:pPr>
              <a:spcBef>
                <a:spcPts val="1000"/>
              </a:spcBef>
              <a:buClr>
                <a:schemeClr val="accent1"/>
              </a:buClr>
              <a:buSzPct val="80000"/>
            </a:pPr>
            <a:endParaRPr lang="en-US" sz="3600" dirty="0">
              <a:solidFill>
                <a:schemeClr val="tx1">
                  <a:lumMod val="75000"/>
                  <a:lumOff val="25000"/>
                </a:schemeClr>
              </a:solidFill>
            </a:endParaRPr>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27888592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Content Placeholder 2">
            <a:extLst>
              <a:ext uri="{FF2B5EF4-FFF2-40B4-BE49-F238E27FC236}">
                <a16:creationId xmlns:a16="http://schemas.microsoft.com/office/drawing/2014/main" id="{35717464-9D17-44A0-89EC-90C7EA9AB666}"/>
              </a:ext>
            </a:extLst>
          </p:cNvPr>
          <p:cNvGraphicFramePr>
            <a:graphicFrameLocks noGrp="1"/>
          </p:cNvGraphicFramePr>
          <p:nvPr>
            <p:ph idx="1"/>
            <p:extLst>
              <p:ext uri="{D42A27DB-BD31-4B8C-83A1-F6EECF244321}">
                <p14:modId xmlns:p14="http://schemas.microsoft.com/office/powerpoint/2010/main" val="912997852"/>
              </p:ext>
            </p:extLst>
          </p:nvPr>
        </p:nvGraphicFramePr>
        <p:xfrm>
          <a:off x="309171" y="710380"/>
          <a:ext cx="9203539" cy="48006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4" name="Picture 3"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372301349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drap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4" fill="hold" grpId="0" nodeType="clickEffect">
                                  <p:stCondLst>
                                    <p:cond delay="0"/>
                                  </p:stCondLst>
                                  <p:childTnLst>
                                    <p:anim calcmode="lin" valueType="num">
                                      <p:cBhvr additive="base">
                                        <p:cTn id="6" dur="500"/>
                                        <p:tgtEl>
                                          <p:spTgt spid="7"/>
                                        </p:tgtEl>
                                        <p:attrNameLst>
                                          <p:attrName>ppt_x</p:attrName>
                                        </p:attrNameLst>
                                      </p:cBhvr>
                                      <p:tavLst>
                                        <p:tav tm="0">
                                          <p:val>
                                            <p:strVal val="ppt_x"/>
                                          </p:val>
                                        </p:tav>
                                        <p:tav tm="100000">
                                          <p:val>
                                            <p:strVal val="ppt_x"/>
                                          </p:val>
                                        </p:tav>
                                      </p:tavLst>
                                    </p:anim>
                                    <p:anim calcmode="lin" valueType="num">
                                      <p:cBhvr additive="base">
                                        <p:cTn id="7" dur="500"/>
                                        <p:tgtEl>
                                          <p:spTgt spid="7"/>
                                        </p:tgtEl>
                                        <p:attrNameLst>
                                          <p:attrName>ppt_y</p:attrName>
                                        </p:attrNameLst>
                                      </p:cBhvr>
                                      <p:tavLst>
                                        <p:tav tm="0">
                                          <p:val>
                                            <p:strVal val="ppt_y"/>
                                          </p:val>
                                        </p:tav>
                                        <p:tav tm="100000">
                                          <p:val>
                                            <p:strVal val="1+ppt_h/2"/>
                                          </p:val>
                                        </p:tav>
                                      </p:tavLst>
                                    </p:anim>
                                    <p:set>
                                      <p:cBhvr>
                                        <p:cTn id="8" dur="1" fill="hold">
                                          <p:stCondLst>
                                            <p:cond delay="499"/>
                                          </p:stCondLst>
                                        </p:cTn>
                                        <p:tgtEl>
                                          <p:spTgt spid="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947CDE17-06F4-4FCE-8BFE-AD89EACB709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43" name="Straight Connector 42">
              <a:extLst>
                <a:ext uri="{FF2B5EF4-FFF2-40B4-BE49-F238E27FC236}">
                  <a16:creationId xmlns:a16="http://schemas.microsoft.com/office/drawing/2014/main" id="{4A64534B-C7D9-476B-876D-0A9259D5027E}"/>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C527E124-CDC8-4D04-848D-E43E18F42545}"/>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sp>
          <p:nvSpPr>
            <p:cNvPr id="45" name="Rectangle 23">
              <a:extLst>
                <a:ext uri="{FF2B5EF4-FFF2-40B4-BE49-F238E27FC236}">
                  <a16:creationId xmlns:a16="http://schemas.microsoft.com/office/drawing/2014/main" id="{A768FF94-39B1-44FB-9670-D6F5007FB81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6000"/>
              </a:schemeClr>
            </a:solidFill>
            <a:ln>
              <a:noFill/>
            </a:ln>
            <a:effectLst/>
          </p:spPr>
          <p:style>
            <a:lnRef idx="1">
              <a:schemeClr val="accent1"/>
            </a:lnRef>
            <a:fillRef idx="3">
              <a:schemeClr val="accent1"/>
            </a:fillRef>
            <a:effectRef idx="2">
              <a:schemeClr val="accent1"/>
            </a:effectRef>
            <a:fontRef idx="minor">
              <a:schemeClr val="lt1"/>
            </a:fontRef>
          </p:style>
        </p:sp>
        <p:sp>
          <p:nvSpPr>
            <p:cNvPr id="46" name="Rectangle 25">
              <a:extLst>
                <a:ext uri="{FF2B5EF4-FFF2-40B4-BE49-F238E27FC236}">
                  <a16:creationId xmlns:a16="http://schemas.microsoft.com/office/drawing/2014/main" id="{FCE6337A-0F72-4D0B-81DA-748DC80AB66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7" name="Isosceles Triangle 46">
              <a:extLst>
                <a:ext uri="{FF2B5EF4-FFF2-40B4-BE49-F238E27FC236}">
                  <a16:creationId xmlns:a16="http://schemas.microsoft.com/office/drawing/2014/main" id="{2972CF86-A510-4E29-8CED-C0612D080F1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1">
                <a:lumMod val="75000"/>
                <a:alpha val="66000"/>
              </a:schemeClr>
            </a:solidFill>
            <a:ln>
              <a:noFill/>
            </a:ln>
            <a:effectLst/>
          </p:spPr>
          <p:style>
            <a:lnRef idx="1">
              <a:schemeClr val="accent1"/>
            </a:lnRef>
            <a:fillRef idx="3">
              <a:schemeClr val="accent1"/>
            </a:fillRef>
            <a:effectRef idx="2">
              <a:schemeClr val="accent1"/>
            </a:effectRef>
            <a:fontRef idx="minor">
              <a:schemeClr val="lt1"/>
            </a:fontRef>
          </p:style>
        </p:sp>
        <p:sp>
          <p:nvSpPr>
            <p:cNvPr id="48" name="Rectangle 27">
              <a:extLst>
                <a:ext uri="{FF2B5EF4-FFF2-40B4-BE49-F238E27FC236}">
                  <a16:creationId xmlns:a16="http://schemas.microsoft.com/office/drawing/2014/main" id="{51B0A8D9-B28B-4CE3-8AB6-6633ADD997A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1">
                <a:lumMod val="75000"/>
                <a:alpha val="5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9" name="Rectangle 28">
              <a:extLst>
                <a:ext uri="{FF2B5EF4-FFF2-40B4-BE49-F238E27FC236}">
                  <a16:creationId xmlns:a16="http://schemas.microsoft.com/office/drawing/2014/main" id="{525DA9CC-B1B1-4F33-9ED2-89012EA5B49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2">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0" name="Rectangle 29">
              <a:extLst>
                <a:ext uri="{FF2B5EF4-FFF2-40B4-BE49-F238E27FC236}">
                  <a16:creationId xmlns:a16="http://schemas.microsoft.com/office/drawing/2014/main" id="{6AE546F2-92C0-4C9C-BF28-052A7D0A3B7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2">
                <a:lumMod val="75000"/>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1" name="Isosceles Triangle 50">
              <a:extLst>
                <a:ext uri="{FF2B5EF4-FFF2-40B4-BE49-F238E27FC236}">
                  <a16:creationId xmlns:a16="http://schemas.microsoft.com/office/drawing/2014/main" id="{1111385C-91E7-44E8-AAE5-019E48D76FF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lumMod val="75000"/>
                <a:alpha val="66000"/>
              </a:schemeClr>
            </a:solidFill>
            <a:ln>
              <a:noFill/>
            </a:ln>
            <a:effectLst/>
          </p:spPr>
          <p:style>
            <a:lnRef idx="1">
              <a:schemeClr val="accent1"/>
            </a:lnRef>
            <a:fillRef idx="3">
              <a:schemeClr val="accent1"/>
            </a:fillRef>
            <a:effectRef idx="2">
              <a:schemeClr val="accent1"/>
            </a:effectRef>
            <a:fontRef idx="minor">
              <a:schemeClr val="lt1"/>
            </a:fontRef>
          </p:style>
        </p:sp>
        <p:sp>
          <p:nvSpPr>
            <p:cNvPr id="52" name="Isosceles Triangle 51">
              <a:extLst>
                <a:ext uri="{FF2B5EF4-FFF2-40B4-BE49-F238E27FC236}">
                  <a16:creationId xmlns:a16="http://schemas.microsoft.com/office/drawing/2014/main" id="{54455A30-C651-4002-BE70-2A0F05BA38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70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54" name="Rectangle 53">
            <a:extLst>
              <a:ext uri="{FF2B5EF4-FFF2-40B4-BE49-F238E27FC236}">
                <a16:creationId xmlns:a16="http://schemas.microsoft.com/office/drawing/2014/main" id="{45B71F80-1F92-4074-84D9-16A062B215B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Isosceles Triangle 55">
            <a:extLst>
              <a:ext uri="{FF2B5EF4-FFF2-40B4-BE49-F238E27FC236}">
                <a16:creationId xmlns:a16="http://schemas.microsoft.com/office/drawing/2014/main" id="{7209C9DA-6E0D-46D9-8275-C52222D8CCA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0" y="0"/>
            <a:ext cx="842596" cy="5666154"/>
          </a:xfrm>
          <a:prstGeom prst="triangle">
            <a:avLst>
              <a:gd name="adj" fmla="val 10000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sp>
        <p:nvSpPr>
          <p:cNvPr id="58" name="Isosceles Triangle 57">
            <a:extLst>
              <a:ext uri="{FF2B5EF4-FFF2-40B4-BE49-F238E27FC236}">
                <a16:creationId xmlns:a16="http://schemas.microsoft.com/office/drawing/2014/main" id="{3EB57A4D-E0D0-46DA-B339-F24CA46FA70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11743267"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graphicFrame>
        <p:nvGraphicFramePr>
          <p:cNvPr id="23" name="Content Placeholder 2">
            <a:extLst>
              <a:ext uri="{FF2B5EF4-FFF2-40B4-BE49-F238E27FC236}">
                <a16:creationId xmlns:a16="http://schemas.microsoft.com/office/drawing/2014/main" id="{BCA9B26C-A10A-4E13-94FB-FE4C6C9CA958}"/>
              </a:ext>
            </a:extLst>
          </p:cNvPr>
          <p:cNvGraphicFramePr>
            <a:graphicFrameLocks noGrp="1"/>
          </p:cNvGraphicFramePr>
          <p:nvPr>
            <p:ph idx="4294967295"/>
            <p:extLst>
              <p:ext uri="{D42A27DB-BD31-4B8C-83A1-F6EECF244321}">
                <p14:modId xmlns:p14="http://schemas.microsoft.com/office/powerpoint/2010/main" val="2964016122"/>
              </p:ext>
            </p:extLst>
          </p:nvPr>
        </p:nvGraphicFramePr>
        <p:xfrm>
          <a:off x="995621" y="160866"/>
          <a:ext cx="10857227" cy="6858001"/>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17758875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4" fill="hold" grpId="0" nodeType="clickEffect">
                                  <p:stCondLst>
                                    <p:cond delay="0"/>
                                  </p:stCondLst>
                                  <p:childTnLst>
                                    <p:anim calcmode="lin" valueType="num">
                                      <p:cBhvr additive="base">
                                        <p:cTn id="6" dur="500"/>
                                        <p:tgtEl>
                                          <p:spTgt spid="23"/>
                                        </p:tgtEl>
                                        <p:attrNameLst>
                                          <p:attrName>ppt_x</p:attrName>
                                        </p:attrNameLst>
                                      </p:cBhvr>
                                      <p:tavLst>
                                        <p:tav tm="0">
                                          <p:val>
                                            <p:strVal val="ppt_x"/>
                                          </p:val>
                                        </p:tav>
                                        <p:tav tm="100000">
                                          <p:val>
                                            <p:strVal val="ppt_x"/>
                                          </p:val>
                                        </p:tav>
                                      </p:tavLst>
                                    </p:anim>
                                    <p:anim calcmode="lin" valueType="num">
                                      <p:cBhvr additive="base">
                                        <p:cTn id="7" dur="500"/>
                                        <p:tgtEl>
                                          <p:spTgt spid="23"/>
                                        </p:tgtEl>
                                        <p:attrNameLst>
                                          <p:attrName>ppt_y</p:attrName>
                                        </p:attrNameLst>
                                      </p:cBhvr>
                                      <p:tavLst>
                                        <p:tav tm="0">
                                          <p:val>
                                            <p:strVal val="ppt_y"/>
                                          </p:val>
                                        </p:tav>
                                        <p:tav tm="100000">
                                          <p:val>
                                            <p:strVal val="1+ppt_h/2"/>
                                          </p:val>
                                        </p:tav>
                                      </p:tavLst>
                                    </p:anim>
                                    <p:set>
                                      <p:cBhvr>
                                        <p:cTn id="8" dur="1" fill="hold">
                                          <p:stCondLst>
                                            <p:cond delay="499"/>
                                          </p:stCondLst>
                                        </p:cTn>
                                        <p:tgtEl>
                                          <p:spTgt spid="2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3" grpId="0">
        <p:bldAsOne/>
      </p:bldGraphic>
    </p:bld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2">
            <a:extLst>
              <a:ext uri="{FF2B5EF4-FFF2-40B4-BE49-F238E27FC236}">
                <a16:creationId xmlns:a16="http://schemas.microsoft.com/office/drawing/2014/main" id="{E39E4372-2F8F-42D6-897E-CF82EBF13652}"/>
              </a:ext>
            </a:extLst>
          </p:cNvPr>
          <p:cNvGraphicFramePr>
            <a:graphicFrameLocks noGrp="1"/>
          </p:cNvGraphicFramePr>
          <p:nvPr>
            <p:ph idx="1"/>
            <p:extLst>
              <p:ext uri="{D42A27DB-BD31-4B8C-83A1-F6EECF244321}">
                <p14:modId xmlns:p14="http://schemas.microsoft.com/office/powerpoint/2010/main" val="1474087222"/>
              </p:ext>
            </p:extLst>
          </p:nvPr>
        </p:nvGraphicFramePr>
        <p:xfrm>
          <a:off x="302615" y="447368"/>
          <a:ext cx="9151101" cy="536349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4" name="Picture 3"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259562201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drap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4" fill="hold" grpId="0" nodeType="clickEffect">
                                  <p:stCondLst>
                                    <p:cond delay="0"/>
                                  </p:stCondLst>
                                  <p:childTnLst>
                                    <p:anim calcmode="lin" valueType="num">
                                      <p:cBhvr additive="base">
                                        <p:cTn id="6" dur="500"/>
                                        <p:tgtEl>
                                          <p:spTgt spid="6"/>
                                        </p:tgtEl>
                                        <p:attrNameLst>
                                          <p:attrName>ppt_x</p:attrName>
                                        </p:attrNameLst>
                                      </p:cBhvr>
                                      <p:tavLst>
                                        <p:tav tm="0">
                                          <p:val>
                                            <p:strVal val="ppt_x"/>
                                          </p:val>
                                        </p:tav>
                                        <p:tav tm="100000">
                                          <p:val>
                                            <p:strVal val="ppt_x"/>
                                          </p:val>
                                        </p:tav>
                                      </p:tavLst>
                                    </p:anim>
                                    <p:anim calcmode="lin" valueType="num">
                                      <p:cBhvr additive="base">
                                        <p:cTn id="7" dur="500"/>
                                        <p:tgtEl>
                                          <p:spTgt spid="6"/>
                                        </p:tgtEl>
                                        <p:attrNameLst>
                                          <p:attrName>ppt_y</p:attrName>
                                        </p:attrNameLst>
                                      </p:cBhvr>
                                      <p:tavLst>
                                        <p:tav tm="0">
                                          <p:val>
                                            <p:strVal val="ppt_y"/>
                                          </p:val>
                                        </p:tav>
                                        <p:tav tm="100000">
                                          <p:val>
                                            <p:strVal val="1+ppt_h/2"/>
                                          </p:val>
                                        </p:tav>
                                      </p:tavLst>
                                    </p:anim>
                                    <p:set>
                                      <p:cBhvr>
                                        <p:cTn id="8" dur="1" fill="hold">
                                          <p:stCondLst>
                                            <p:cond delay="49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6280969-F024-466D-A1DB-4F848C51DEF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1" name="Straight Connector 10">
              <a:extLst>
                <a:ext uri="{FF2B5EF4-FFF2-40B4-BE49-F238E27FC236}">
                  <a16:creationId xmlns:a16="http://schemas.microsoft.com/office/drawing/2014/main" id="{63FDD802-E6D8-4979-A1B9-BA705AE4DA87}"/>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BDE509DD-4B76-45F0-8144-02F1D7E1AE0C}"/>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sp>
          <p:nvSpPr>
            <p:cNvPr id="13" name="Rectangle 23">
              <a:extLst>
                <a:ext uri="{FF2B5EF4-FFF2-40B4-BE49-F238E27FC236}">
                  <a16:creationId xmlns:a16="http://schemas.microsoft.com/office/drawing/2014/main" id="{FEAEFD53-0220-48B1-9EA8-3EAE151E84E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6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 name="Rectangle 25">
              <a:extLst>
                <a:ext uri="{FF2B5EF4-FFF2-40B4-BE49-F238E27FC236}">
                  <a16:creationId xmlns:a16="http://schemas.microsoft.com/office/drawing/2014/main" id="{92E7FABD-916D-4FF9-B5F3-44E53AFD39E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Isosceles Triangle 14">
              <a:extLst>
                <a:ext uri="{FF2B5EF4-FFF2-40B4-BE49-F238E27FC236}">
                  <a16:creationId xmlns:a16="http://schemas.microsoft.com/office/drawing/2014/main" id="{826F9772-AEFE-4C6D-82B6-1207069B86D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1">
                <a:lumMod val="75000"/>
                <a:alpha val="66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Rectangle 27">
              <a:extLst>
                <a:ext uri="{FF2B5EF4-FFF2-40B4-BE49-F238E27FC236}">
                  <a16:creationId xmlns:a16="http://schemas.microsoft.com/office/drawing/2014/main" id="{ACFBF3A9-B76A-4B4B-B6D7-CA4651F5C9D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1">
                <a:lumMod val="75000"/>
                <a:alpha val="5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8">
              <a:extLst>
                <a:ext uri="{FF2B5EF4-FFF2-40B4-BE49-F238E27FC236}">
                  <a16:creationId xmlns:a16="http://schemas.microsoft.com/office/drawing/2014/main" id="{BF0FAA0A-B682-4A83-BDD8-BCE0AB41C2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2">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9">
              <a:extLst>
                <a:ext uri="{FF2B5EF4-FFF2-40B4-BE49-F238E27FC236}">
                  <a16:creationId xmlns:a16="http://schemas.microsoft.com/office/drawing/2014/main" id="{7874A013-E5E2-4AE1-8E93-029A2B41EB7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2">
                <a:lumMod val="75000"/>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Isosceles Triangle 18">
              <a:extLst>
                <a:ext uri="{FF2B5EF4-FFF2-40B4-BE49-F238E27FC236}">
                  <a16:creationId xmlns:a16="http://schemas.microsoft.com/office/drawing/2014/main" id="{4355329E-E608-4F7A-B4EF-8FEF07D7552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lumMod val="75000"/>
                <a:alpha val="66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53D9BFDF-B250-44FF-9BD7-C204EFBFC19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70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22" name="Rectangle 21">
            <a:extLst>
              <a:ext uri="{FF2B5EF4-FFF2-40B4-BE49-F238E27FC236}">
                <a16:creationId xmlns:a16="http://schemas.microsoft.com/office/drawing/2014/main" id="{A65AC7D1-EAA9-48F5-B509-60A7F50BF7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useBgFill="1">
        <p:nvSpPr>
          <p:cNvPr id="24" name="Rectangle 23">
            <a:extLst>
              <a:ext uri="{FF2B5EF4-FFF2-40B4-BE49-F238E27FC236}">
                <a16:creationId xmlns:a16="http://schemas.microsoft.com/office/drawing/2014/main" id="{D6320AF9-619A-4175-865B-5663E1AEF4C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6" name="Straight Connector 25">
            <a:extLst>
              <a:ext uri="{FF2B5EF4-FFF2-40B4-BE49-F238E27FC236}">
                <a16:creationId xmlns:a16="http://schemas.microsoft.com/office/drawing/2014/main" id="{063B6EC6-D752-4EE7-908B-F8F19E8C7FEA}"/>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111313" y="0"/>
            <a:ext cx="1219200" cy="6858000"/>
          </a:xfrm>
          <a:prstGeom prst="line">
            <a:avLst/>
          </a:prstGeom>
          <a:ln w="9525">
            <a:solidFill>
              <a:schemeClr val="accent1">
                <a:lumMod val="75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EFECD4E8-AD3E-4228-82A2-9461958EA94D}"/>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3290979" y="3681413"/>
            <a:ext cx="4763558" cy="3176587"/>
          </a:xfrm>
          <a:prstGeom prst="line">
            <a:avLst/>
          </a:prstGeom>
          <a:ln w="9525">
            <a:solidFill>
              <a:schemeClr val="tx1">
                <a:lumMod val="50000"/>
                <a:lumOff val="50000"/>
                <a:alpha val="80000"/>
              </a:schemeClr>
            </a:solidFill>
          </a:ln>
        </p:spPr>
        <p:style>
          <a:lnRef idx="2">
            <a:schemeClr val="accent1"/>
          </a:lnRef>
          <a:fillRef idx="0">
            <a:schemeClr val="accent1"/>
          </a:fillRef>
          <a:effectRef idx="1">
            <a:schemeClr val="accent1"/>
          </a:effectRef>
          <a:fontRef idx="minor">
            <a:schemeClr val="tx1"/>
          </a:fontRef>
        </p:style>
      </p:cxnSp>
      <p:sp>
        <p:nvSpPr>
          <p:cNvPr id="30" name="Rectangle 23">
            <a:extLst>
              <a:ext uri="{FF2B5EF4-FFF2-40B4-BE49-F238E27FC236}">
                <a16:creationId xmlns:a16="http://schemas.microsoft.com/office/drawing/2014/main" id="{7E018740-5C2B-4A41-AC1A-7E68D1EC195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482568"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2" name="Rectangle 25">
            <a:extLst>
              <a:ext uri="{FF2B5EF4-FFF2-40B4-BE49-F238E27FC236}">
                <a16:creationId xmlns:a16="http://schemas.microsoft.com/office/drawing/2014/main" id="{166F75A4-C475-4941-8EE2-B80A06A2C1B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904534"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4" name="Isosceles Triangle 33">
            <a:extLst>
              <a:ext uri="{FF2B5EF4-FFF2-40B4-BE49-F238E27FC236}">
                <a16:creationId xmlns:a16="http://schemas.microsoft.com/office/drawing/2014/main" id="{A032553A-72E8-4B0D-8405-FF9771C9AF0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33425"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36" name="Rectangle 27">
            <a:extLst>
              <a:ext uri="{FF2B5EF4-FFF2-40B4-BE49-F238E27FC236}">
                <a16:creationId xmlns:a16="http://schemas.microsoft.com/office/drawing/2014/main" id="{765800AC-C3B9-498E-87BC-29FAE4C76B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35592"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8" name="Isosceles Triangle 37">
            <a:extLst>
              <a:ext uri="{FF2B5EF4-FFF2-40B4-BE49-F238E27FC236}">
                <a16:creationId xmlns:a16="http://schemas.microsoft.com/office/drawing/2014/main" id="{1F9D6ACB-2FF4-49F9-978A-E0D5327FC63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672758"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0" name="Freeform: Shape 39">
            <a:extLst>
              <a:ext uri="{FF2B5EF4-FFF2-40B4-BE49-F238E27FC236}">
                <a16:creationId xmlns:a16="http://schemas.microsoft.com/office/drawing/2014/main" id="{A5EC319D-0FEA-4B95-A3EA-01E35672C9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197631" y="-8467"/>
            <a:ext cx="5994369" cy="6866467"/>
          </a:xfrm>
          <a:custGeom>
            <a:avLst/>
            <a:gdLst>
              <a:gd name="connsiteX0" fmla="*/ 0 w 5994369"/>
              <a:gd name="connsiteY0" fmla="*/ 0 h 6866467"/>
              <a:gd name="connsiteX1" fmla="*/ 1249825 w 5994369"/>
              <a:gd name="connsiteY1" fmla="*/ 0 h 6866467"/>
              <a:gd name="connsiteX2" fmla="*/ 1249825 w 5994369"/>
              <a:gd name="connsiteY2" fmla="*/ 8467 h 6866467"/>
              <a:gd name="connsiteX3" fmla="*/ 5994369 w 5994369"/>
              <a:gd name="connsiteY3" fmla="*/ 8467 h 6866467"/>
              <a:gd name="connsiteX4" fmla="*/ 5994369 w 5994369"/>
              <a:gd name="connsiteY4" fmla="*/ 6866467 h 6866467"/>
              <a:gd name="connsiteX5" fmla="*/ 1249825 w 5994369"/>
              <a:gd name="connsiteY5" fmla="*/ 6866467 h 6866467"/>
              <a:gd name="connsiteX6" fmla="*/ 1109382 w 5994369"/>
              <a:gd name="connsiteY6" fmla="*/ 6866467 h 686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94369" h="6866467">
                <a:moveTo>
                  <a:pt x="0" y="0"/>
                </a:moveTo>
                <a:lnTo>
                  <a:pt x="1249825" y="0"/>
                </a:lnTo>
                <a:lnTo>
                  <a:pt x="1249825" y="8467"/>
                </a:lnTo>
                <a:lnTo>
                  <a:pt x="5994369" y="8467"/>
                </a:lnTo>
                <a:lnTo>
                  <a:pt x="5994369" y="6866467"/>
                </a:lnTo>
                <a:lnTo>
                  <a:pt x="1249825" y="6866467"/>
                </a:lnTo>
                <a:lnTo>
                  <a:pt x="1109382" y="6866467"/>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pic>
        <p:nvPicPr>
          <p:cNvPr id="7" name="Graphic 6" descr="Chat Bubble">
            <a:extLst>
              <a:ext uri="{FF2B5EF4-FFF2-40B4-BE49-F238E27FC236}">
                <a16:creationId xmlns:a16="http://schemas.microsoft.com/office/drawing/2014/main" id="{85832AA2-DA01-4BCA-860A-BD9F56F4560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57251" y="1545062"/>
            <a:ext cx="3856774" cy="3856774"/>
          </a:xfrm>
          <a:prstGeom prst="rect">
            <a:avLst/>
          </a:prstGeom>
        </p:spPr>
      </p:pic>
      <p:sp>
        <p:nvSpPr>
          <p:cNvPr id="2" name="Content Placeholder 1"/>
          <p:cNvSpPr>
            <a:spLocks noGrp="1"/>
          </p:cNvSpPr>
          <p:nvPr>
            <p:ph idx="4294967295"/>
          </p:nvPr>
        </p:nvSpPr>
        <p:spPr>
          <a:xfrm>
            <a:off x="7114518" y="2081362"/>
            <a:ext cx="4512988" cy="3317938"/>
          </a:xfrm>
        </p:spPr>
        <p:txBody>
          <a:bodyPr vert="horz" lIns="91440" tIns="45720" rIns="91440" bIns="45720" rtlCol="0" anchor="t">
            <a:normAutofit/>
          </a:bodyPr>
          <a:lstStyle/>
          <a:p>
            <a:pPr marL="0" indent="0"/>
            <a:r>
              <a:rPr lang="en-US" sz="2800" dirty="0">
                <a:solidFill>
                  <a:srgbClr val="FFFFFF"/>
                </a:solidFill>
              </a:rPr>
              <a:t>Question</a:t>
            </a:r>
          </a:p>
          <a:p>
            <a:pPr marL="0" indent="0"/>
            <a:endParaRPr lang="en-US" sz="2800" dirty="0">
              <a:solidFill>
                <a:srgbClr val="FFFFFF"/>
              </a:solidFill>
            </a:endParaRPr>
          </a:p>
          <a:p>
            <a:pPr marL="0" indent="0">
              <a:buNone/>
            </a:pPr>
            <a:r>
              <a:rPr lang="en-US" sz="2800" dirty="0">
                <a:solidFill>
                  <a:srgbClr val="FFFFFF"/>
                </a:solidFill>
              </a:rPr>
              <a:t>What could be some of the issues or barriers when communicating with your consumer?</a:t>
            </a:r>
          </a:p>
          <a:p>
            <a:pPr marL="0" indent="0"/>
            <a:endParaRPr lang="en-US" dirty="0">
              <a:solidFill>
                <a:srgbClr val="FFFFFF"/>
              </a:solidFill>
            </a:endParaRPr>
          </a:p>
        </p:txBody>
      </p:sp>
      <p:pic>
        <p:nvPicPr>
          <p:cNvPr id="3" name="Picture 2" descr="Problem Gambling Program at ACTC — A Chance to Change"/>
          <p:cNvPicPr/>
          <p:nvPr/>
        </p:nvPicPr>
        <p:blipFill>
          <a:blip r:embed="rId4">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352786737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4" fill="hold" grpId="0" nodeType="clickEffect">
                                  <p:stCondLst>
                                    <p:cond delay="0"/>
                                  </p:stCondLst>
                                  <p:childTnLst>
                                    <p:anim calcmode="lin" valueType="num">
                                      <p:cBhvr additive="base">
                                        <p:cTn id="6" dur="500"/>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7" dur="500"/>
                                        <p:tgtEl>
                                          <p:spTgt spid="2">
                                            <p:txEl>
                                              <p:pRg st="0" end="0"/>
                                            </p:txEl>
                                          </p:spTgt>
                                        </p:tgtEl>
                                        <p:attrNameLst>
                                          <p:attrName>ppt_y</p:attrName>
                                        </p:attrNameLst>
                                      </p:cBhvr>
                                      <p:tavLst>
                                        <p:tav tm="0">
                                          <p:val>
                                            <p:strVal val="ppt_y"/>
                                          </p:val>
                                        </p:tav>
                                        <p:tav tm="100000">
                                          <p:val>
                                            <p:strVal val="1+ppt_h/2"/>
                                          </p:val>
                                        </p:tav>
                                      </p:tavLst>
                                    </p:anim>
                                    <p:set>
                                      <p:cBhvr>
                                        <p:cTn id="8" dur="1" fill="hold">
                                          <p:stCondLst>
                                            <p:cond delay="499"/>
                                          </p:stCondLst>
                                        </p:cTn>
                                        <p:tgtEl>
                                          <p:spTgt spid="2">
                                            <p:txEl>
                                              <p:pRg st="0" end="0"/>
                                            </p:txEl>
                                          </p:spTgt>
                                        </p:tgtEl>
                                        <p:attrNameLst>
                                          <p:attrName>style.visibility</p:attrName>
                                        </p:attrNameLst>
                                      </p:cBhvr>
                                      <p:to>
                                        <p:strVal val="hidden"/>
                                      </p:to>
                                    </p:set>
                                  </p:childTnLst>
                                </p:cTn>
                              </p:par>
                            </p:childTnLst>
                          </p:cTn>
                        </p:par>
                      </p:childTnLst>
                    </p:cTn>
                  </p:par>
                  <p:par>
                    <p:cTn id="9" fill="hold">
                      <p:stCondLst>
                        <p:cond delay="indefinite"/>
                      </p:stCondLst>
                      <p:childTnLst>
                        <p:par>
                          <p:cTn id="10" fill="hold">
                            <p:stCondLst>
                              <p:cond delay="0"/>
                            </p:stCondLst>
                            <p:childTnLst>
                              <p:par>
                                <p:cTn id="11" presetID="2" presetClass="exit" presetSubtype="4" fill="hold" grpId="0" nodeType="clickEffect">
                                  <p:stCondLst>
                                    <p:cond delay="0"/>
                                  </p:stCondLst>
                                  <p:childTnLst>
                                    <p:anim calcmode="lin" valueType="num">
                                      <p:cBhvr additive="base">
                                        <p:cTn id="12" dur="500"/>
                                        <p:tgtEl>
                                          <p:spTgt spid="2">
                                            <p:txEl>
                                              <p:pRg st="2" end="2"/>
                                            </p:txEl>
                                          </p:spTgt>
                                        </p:tgtEl>
                                        <p:attrNameLst>
                                          <p:attrName>ppt_x</p:attrName>
                                        </p:attrNameLst>
                                      </p:cBhvr>
                                      <p:tavLst>
                                        <p:tav tm="0">
                                          <p:val>
                                            <p:strVal val="ppt_x"/>
                                          </p:val>
                                        </p:tav>
                                        <p:tav tm="100000">
                                          <p:val>
                                            <p:strVal val="ppt_x"/>
                                          </p:val>
                                        </p:tav>
                                      </p:tavLst>
                                    </p:anim>
                                    <p:anim calcmode="lin" valueType="num">
                                      <p:cBhvr additive="base">
                                        <p:cTn id="13" dur="500"/>
                                        <p:tgtEl>
                                          <p:spTgt spid="2">
                                            <p:txEl>
                                              <p:pRg st="2" end="2"/>
                                            </p:txEl>
                                          </p:spTgt>
                                        </p:tgtEl>
                                        <p:attrNameLst>
                                          <p:attrName>ppt_y</p:attrName>
                                        </p:attrNameLst>
                                      </p:cBhvr>
                                      <p:tavLst>
                                        <p:tav tm="0">
                                          <p:val>
                                            <p:strVal val="ppt_y"/>
                                          </p:val>
                                        </p:tav>
                                        <p:tav tm="100000">
                                          <p:val>
                                            <p:strVal val="1+ppt_h/2"/>
                                          </p:val>
                                        </p:tav>
                                      </p:tavLst>
                                    </p:anim>
                                    <p:set>
                                      <p:cBhvr>
                                        <p:cTn id="14" dur="1" fill="hold">
                                          <p:stCondLst>
                                            <p:cond delay="499"/>
                                          </p:stCondLst>
                                        </p:cTn>
                                        <p:tgtEl>
                                          <p:spTgt spid="2">
                                            <p:txEl>
                                              <p:pRg st="2" end="2"/>
                                            </p:txEl>
                                          </p:spTgt>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Straight Connector 8">
            <a:extLst>
              <a:ext uri="{FF2B5EF4-FFF2-40B4-BE49-F238E27FC236}">
                <a16:creationId xmlns:a16="http://schemas.microsoft.com/office/drawing/2014/main" id="{0B5F7E3B-C5F1-40E0-A491-558BAFBC112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241804" y="1460500"/>
            <a:ext cx="0" cy="3937000"/>
          </a:xfrm>
          <a:prstGeom prst="line">
            <a:avLst/>
          </a:prstGeom>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a:xfrm>
            <a:off x="643467" y="816638"/>
            <a:ext cx="3367359" cy="5224724"/>
          </a:xfrm>
        </p:spPr>
        <p:txBody>
          <a:bodyPr anchor="ctr">
            <a:normAutofit/>
          </a:bodyPr>
          <a:lstStyle/>
          <a:p>
            <a:r>
              <a:rPr lang="en-US" sz="3300" b="1" dirty="0"/>
              <a:t>Issues or Barriers When Communicating</a:t>
            </a:r>
          </a:p>
        </p:txBody>
      </p:sp>
      <p:sp>
        <p:nvSpPr>
          <p:cNvPr id="3" name="Content Placeholder 2"/>
          <p:cNvSpPr>
            <a:spLocks noGrp="1"/>
          </p:cNvSpPr>
          <p:nvPr>
            <p:ph idx="1"/>
          </p:nvPr>
        </p:nvSpPr>
        <p:spPr>
          <a:xfrm>
            <a:off x="4226590" y="875632"/>
            <a:ext cx="5389357" cy="5224724"/>
          </a:xfrm>
        </p:spPr>
        <p:txBody>
          <a:bodyPr anchor="ctr">
            <a:noAutofit/>
          </a:bodyPr>
          <a:lstStyle/>
          <a:p>
            <a:pPr marL="627062">
              <a:lnSpc>
                <a:spcPct val="90000"/>
              </a:lnSpc>
              <a:tabLst>
                <a:tab pos="404813" algn="l"/>
              </a:tabLst>
            </a:pPr>
            <a:r>
              <a:rPr lang="en-US" dirty="0">
                <a:solidFill>
                  <a:schemeClr val="accent2">
                    <a:lumMod val="50000"/>
                  </a:schemeClr>
                </a:solidFill>
              </a:rPr>
              <a:t>Individuals with psychiatric disabilities may have </a:t>
            </a:r>
            <a:r>
              <a:rPr lang="en-US" b="1" dirty="0">
                <a:solidFill>
                  <a:schemeClr val="accent2">
                    <a:lumMod val="50000"/>
                  </a:schemeClr>
                </a:solidFill>
              </a:rPr>
              <a:t>difficulty communicating because of their symptoms and/or the affects of their medications </a:t>
            </a:r>
            <a:r>
              <a:rPr lang="en-US" dirty="0">
                <a:solidFill>
                  <a:schemeClr val="accent2">
                    <a:lumMod val="50000"/>
                  </a:schemeClr>
                </a:solidFill>
              </a:rPr>
              <a:t>(drowsiness, slow response time, and memory disturbances). </a:t>
            </a:r>
          </a:p>
          <a:p>
            <a:pPr marL="627062">
              <a:lnSpc>
                <a:spcPct val="90000"/>
              </a:lnSpc>
              <a:tabLst>
                <a:tab pos="404813" algn="l"/>
              </a:tabLst>
            </a:pPr>
            <a:endParaRPr lang="en-US" dirty="0">
              <a:solidFill>
                <a:schemeClr val="accent2">
                  <a:lumMod val="50000"/>
                </a:schemeClr>
              </a:solidFill>
            </a:endParaRPr>
          </a:p>
          <a:p>
            <a:pPr marL="627062">
              <a:lnSpc>
                <a:spcPct val="90000"/>
              </a:lnSpc>
              <a:tabLst>
                <a:tab pos="404813" algn="l"/>
              </a:tabLst>
            </a:pPr>
            <a:r>
              <a:rPr lang="en-US" b="1" dirty="0">
                <a:solidFill>
                  <a:schemeClr val="accent2">
                    <a:lumMod val="50000"/>
                  </a:schemeClr>
                </a:solidFill>
              </a:rPr>
              <a:t>Non verbal </a:t>
            </a:r>
            <a:r>
              <a:rPr lang="en-US" dirty="0">
                <a:solidFill>
                  <a:schemeClr val="accent2">
                    <a:lumMod val="50000"/>
                  </a:schemeClr>
                </a:solidFill>
              </a:rPr>
              <a:t>messages such as body language, eye contact, rate of speech and the tone of voice </a:t>
            </a:r>
            <a:r>
              <a:rPr lang="en-US" b="1" dirty="0">
                <a:solidFill>
                  <a:schemeClr val="accent2">
                    <a:lumMod val="50000"/>
                  </a:schemeClr>
                </a:solidFill>
              </a:rPr>
              <a:t>may help increase communication but can also make interpretation more difficult.</a:t>
            </a:r>
          </a:p>
          <a:p>
            <a:pPr marL="627062">
              <a:lnSpc>
                <a:spcPct val="90000"/>
              </a:lnSpc>
              <a:tabLst>
                <a:tab pos="404813" algn="l"/>
              </a:tabLst>
            </a:pPr>
            <a:endParaRPr lang="en-US" b="1" dirty="0">
              <a:solidFill>
                <a:schemeClr val="accent2">
                  <a:lumMod val="50000"/>
                </a:schemeClr>
              </a:solidFill>
            </a:endParaRPr>
          </a:p>
          <a:p>
            <a:pPr marL="627062">
              <a:lnSpc>
                <a:spcPct val="90000"/>
              </a:lnSpc>
              <a:tabLst>
                <a:tab pos="404813" algn="l"/>
              </a:tabLst>
            </a:pPr>
            <a:r>
              <a:rPr lang="en-US" b="1" dirty="0">
                <a:solidFill>
                  <a:schemeClr val="accent2">
                    <a:lumMod val="50000"/>
                  </a:schemeClr>
                </a:solidFill>
              </a:rPr>
              <a:t>Verbal communication and nonverbal communication may be incongruent</a:t>
            </a:r>
            <a:r>
              <a:rPr lang="en-US" dirty="0">
                <a:solidFill>
                  <a:schemeClr val="accent2">
                    <a:lumMod val="50000"/>
                  </a:schemeClr>
                </a:solidFill>
              </a:rPr>
              <a:t> (ex: saying “it’s nice to meet you!” and not smiling or making eye contact)</a:t>
            </a:r>
          </a:p>
          <a:p>
            <a:pPr marL="627062">
              <a:lnSpc>
                <a:spcPct val="90000"/>
              </a:lnSpc>
              <a:tabLst>
                <a:tab pos="404813" algn="l"/>
              </a:tabLst>
            </a:pPr>
            <a:endParaRPr lang="en-US" dirty="0">
              <a:solidFill>
                <a:schemeClr val="accent2">
                  <a:lumMod val="50000"/>
                </a:schemeClr>
              </a:solidFill>
            </a:endParaRPr>
          </a:p>
          <a:p>
            <a:pPr marL="627062">
              <a:lnSpc>
                <a:spcPct val="90000"/>
              </a:lnSpc>
              <a:tabLst>
                <a:tab pos="404813" algn="l"/>
              </a:tabLst>
            </a:pPr>
            <a:r>
              <a:rPr lang="en-US" dirty="0">
                <a:solidFill>
                  <a:schemeClr val="accent2">
                    <a:lumMod val="50000"/>
                  </a:schemeClr>
                </a:solidFill>
              </a:rPr>
              <a:t>May not feel comfortable or willing to share information</a:t>
            </a: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158761602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4" fill="hold" grpId="0" nodeType="clickEffect">
                                  <p:stCondLst>
                                    <p:cond delay="0"/>
                                  </p:stCondLst>
                                  <p:childTnLst>
                                    <p:anim calcmode="lin" valueType="num">
                                      <p:cBhvr additive="base">
                                        <p:cTn id="6" dur="500"/>
                                        <p:tgtEl>
                                          <p:spTgt spid="2"/>
                                        </p:tgtEl>
                                        <p:attrNameLst>
                                          <p:attrName>ppt_x</p:attrName>
                                        </p:attrNameLst>
                                      </p:cBhvr>
                                      <p:tavLst>
                                        <p:tav tm="0">
                                          <p:val>
                                            <p:strVal val="ppt_x"/>
                                          </p:val>
                                        </p:tav>
                                        <p:tav tm="100000">
                                          <p:val>
                                            <p:strVal val="ppt_x"/>
                                          </p:val>
                                        </p:tav>
                                      </p:tavLst>
                                    </p:anim>
                                    <p:anim calcmode="lin" valueType="num">
                                      <p:cBhvr additive="base">
                                        <p:cTn id="7" dur="500"/>
                                        <p:tgtEl>
                                          <p:spTgt spid="2"/>
                                        </p:tgtEl>
                                        <p:attrNameLst>
                                          <p:attrName>ppt_y</p:attrName>
                                        </p:attrNameLst>
                                      </p:cBhvr>
                                      <p:tavLst>
                                        <p:tav tm="0">
                                          <p:val>
                                            <p:strVal val="ppt_y"/>
                                          </p:val>
                                        </p:tav>
                                        <p:tav tm="100000">
                                          <p:val>
                                            <p:strVal val="1+ppt_h/2"/>
                                          </p:val>
                                        </p:tav>
                                      </p:tavLst>
                                    </p:anim>
                                    <p:set>
                                      <p:cBhvr>
                                        <p:cTn id="8" dur="1" fill="hold">
                                          <p:stCondLst>
                                            <p:cond delay="499"/>
                                          </p:stCondLst>
                                        </p:cTn>
                                        <p:tgtEl>
                                          <p:spTgt spid="2"/>
                                        </p:tgtEl>
                                        <p:attrNameLst>
                                          <p:attrName>style.visibility</p:attrName>
                                        </p:attrNameLst>
                                      </p:cBhvr>
                                      <p:to>
                                        <p:strVal val="hidden"/>
                                      </p:to>
                                    </p:set>
                                  </p:childTnLst>
                                </p:cTn>
                              </p:par>
                            </p:childTnLst>
                          </p:cTn>
                        </p:par>
                      </p:childTnLst>
                    </p:cTn>
                  </p:par>
                  <p:par>
                    <p:cTn id="9" fill="hold">
                      <p:stCondLst>
                        <p:cond delay="indefinite"/>
                      </p:stCondLst>
                      <p:childTnLst>
                        <p:par>
                          <p:cTn id="10" fill="hold">
                            <p:stCondLst>
                              <p:cond delay="0"/>
                            </p:stCondLst>
                            <p:childTnLst>
                              <p:par>
                                <p:cTn id="11" presetID="2" presetClass="exit" presetSubtype="4" fill="hold" grpId="0" nodeType="clickEffect">
                                  <p:stCondLst>
                                    <p:cond delay="0"/>
                                  </p:stCondLst>
                                  <p:childTnLst>
                                    <p:anim calcmode="lin" valueType="num">
                                      <p:cBhvr additive="base">
                                        <p:cTn id="12" dur="500"/>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13" dur="500"/>
                                        <p:tgtEl>
                                          <p:spTgt spid="3">
                                            <p:txEl>
                                              <p:pRg st="0" end="0"/>
                                            </p:txEl>
                                          </p:spTgt>
                                        </p:tgtEl>
                                        <p:attrNameLst>
                                          <p:attrName>ppt_y</p:attrName>
                                        </p:attrNameLst>
                                      </p:cBhvr>
                                      <p:tavLst>
                                        <p:tav tm="0">
                                          <p:val>
                                            <p:strVal val="ppt_y"/>
                                          </p:val>
                                        </p:tav>
                                        <p:tav tm="100000">
                                          <p:val>
                                            <p:strVal val="1+ppt_h/2"/>
                                          </p:val>
                                        </p:tav>
                                      </p:tavLst>
                                    </p:anim>
                                    <p:set>
                                      <p:cBhvr>
                                        <p:cTn id="14" dur="1" fill="hold">
                                          <p:stCondLst>
                                            <p:cond delay="499"/>
                                          </p:stCondLst>
                                        </p:cTn>
                                        <p:tgtEl>
                                          <p:spTgt spid="3">
                                            <p:txEl>
                                              <p:pRg st="0" end="0"/>
                                            </p:txEl>
                                          </p:spTgt>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2" presetClass="exit" presetSubtype="4" fill="hold" grpId="0" nodeType="clickEffect">
                                  <p:stCondLst>
                                    <p:cond delay="0"/>
                                  </p:stCondLst>
                                  <p:childTnLst>
                                    <p:anim calcmode="lin" valueType="num">
                                      <p:cBhvr additive="base">
                                        <p:cTn id="18" dur="500"/>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19" dur="500"/>
                                        <p:tgtEl>
                                          <p:spTgt spid="3">
                                            <p:txEl>
                                              <p:pRg st="2" end="2"/>
                                            </p:txEl>
                                          </p:spTgt>
                                        </p:tgtEl>
                                        <p:attrNameLst>
                                          <p:attrName>ppt_y</p:attrName>
                                        </p:attrNameLst>
                                      </p:cBhvr>
                                      <p:tavLst>
                                        <p:tav tm="0">
                                          <p:val>
                                            <p:strVal val="ppt_y"/>
                                          </p:val>
                                        </p:tav>
                                        <p:tav tm="100000">
                                          <p:val>
                                            <p:strVal val="1+ppt_h/2"/>
                                          </p:val>
                                        </p:tav>
                                      </p:tavLst>
                                    </p:anim>
                                    <p:set>
                                      <p:cBhvr>
                                        <p:cTn id="20" dur="1" fill="hold">
                                          <p:stCondLst>
                                            <p:cond delay="499"/>
                                          </p:stCondLst>
                                        </p:cTn>
                                        <p:tgtEl>
                                          <p:spTgt spid="3">
                                            <p:txEl>
                                              <p:pRg st="2" end="2"/>
                                            </p:txEl>
                                          </p:spTgt>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2" presetClass="exit" presetSubtype="4" fill="hold" grpId="0" nodeType="clickEffect">
                                  <p:stCondLst>
                                    <p:cond delay="0"/>
                                  </p:stCondLst>
                                  <p:childTnLst>
                                    <p:anim calcmode="lin" valueType="num">
                                      <p:cBhvr additive="base">
                                        <p:cTn id="24" dur="500"/>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25" dur="500"/>
                                        <p:tgtEl>
                                          <p:spTgt spid="3">
                                            <p:txEl>
                                              <p:pRg st="4" end="4"/>
                                            </p:txEl>
                                          </p:spTgt>
                                        </p:tgtEl>
                                        <p:attrNameLst>
                                          <p:attrName>ppt_y</p:attrName>
                                        </p:attrNameLst>
                                      </p:cBhvr>
                                      <p:tavLst>
                                        <p:tav tm="0">
                                          <p:val>
                                            <p:strVal val="ppt_y"/>
                                          </p:val>
                                        </p:tav>
                                        <p:tav tm="100000">
                                          <p:val>
                                            <p:strVal val="1+ppt_h/2"/>
                                          </p:val>
                                        </p:tav>
                                      </p:tavLst>
                                    </p:anim>
                                    <p:set>
                                      <p:cBhvr>
                                        <p:cTn id="26" dur="1" fill="hold">
                                          <p:stCondLst>
                                            <p:cond delay="499"/>
                                          </p:stCondLst>
                                        </p:cTn>
                                        <p:tgtEl>
                                          <p:spTgt spid="3">
                                            <p:txEl>
                                              <p:pRg st="4" end="4"/>
                                            </p:txEl>
                                          </p:spTgt>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2" presetClass="exit" presetSubtype="4" fill="hold" grpId="0" nodeType="clickEffect">
                                  <p:stCondLst>
                                    <p:cond delay="0"/>
                                  </p:stCondLst>
                                  <p:childTnLst>
                                    <p:anim calcmode="lin" valueType="num">
                                      <p:cBhvr additive="base">
                                        <p:cTn id="30" dur="500"/>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31" dur="500"/>
                                        <p:tgtEl>
                                          <p:spTgt spid="3">
                                            <p:txEl>
                                              <p:pRg st="6" end="6"/>
                                            </p:txEl>
                                          </p:spTgt>
                                        </p:tgtEl>
                                        <p:attrNameLst>
                                          <p:attrName>ppt_y</p:attrName>
                                        </p:attrNameLst>
                                      </p:cBhvr>
                                      <p:tavLst>
                                        <p:tav tm="0">
                                          <p:val>
                                            <p:strVal val="ppt_y"/>
                                          </p:val>
                                        </p:tav>
                                        <p:tav tm="100000">
                                          <p:val>
                                            <p:strVal val="1+ppt_h/2"/>
                                          </p:val>
                                        </p:tav>
                                      </p:tavLst>
                                    </p:anim>
                                    <p:set>
                                      <p:cBhvr>
                                        <p:cTn id="32" dur="1" fill="hold">
                                          <p:stCondLst>
                                            <p:cond delay="499"/>
                                          </p:stCondLst>
                                        </p:cTn>
                                        <p:tgtEl>
                                          <p:spTgt spid="3">
                                            <p:txEl>
                                              <p:pRg st="6" end="6"/>
                                            </p:txEl>
                                          </p:spTgt>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6280969-F024-466D-A1DB-4F848C51DEF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1" name="Straight Connector 10">
              <a:extLst>
                <a:ext uri="{FF2B5EF4-FFF2-40B4-BE49-F238E27FC236}">
                  <a16:creationId xmlns:a16="http://schemas.microsoft.com/office/drawing/2014/main" id="{63FDD802-E6D8-4979-A1B9-BA705AE4DA87}"/>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BDE509DD-4B76-45F0-8144-02F1D7E1AE0C}"/>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sp>
          <p:nvSpPr>
            <p:cNvPr id="13" name="Rectangle 23">
              <a:extLst>
                <a:ext uri="{FF2B5EF4-FFF2-40B4-BE49-F238E27FC236}">
                  <a16:creationId xmlns:a16="http://schemas.microsoft.com/office/drawing/2014/main" id="{FEAEFD53-0220-48B1-9EA8-3EAE151E84E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6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 name="Rectangle 25">
              <a:extLst>
                <a:ext uri="{FF2B5EF4-FFF2-40B4-BE49-F238E27FC236}">
                  <a16:creationId xmlns:a16="http://schemas.microsoft.com/office/drawing/2014/main" id="{92E7FABD-916D-4FF9-B5F3-44E53AFD39E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Isosceles Triangle 14">
              <a:extLst>
                <a:ext uri="{FF2B5EF4-FFF2-40B4-BE49-F238E27FC236}">
                  <a16:creationId xmlns:a16="http://schemas.microsoft.com/office/drawing/2014/main" id="{826F9772-AEFE-4C6D-82B6-1207069B86D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1">
                <a:lumMod val="75000"/>
                <a:alpha val="66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Rectangle 27">
              <a:extLst>
                <a:ext uri="{FF2B5EF4-FFF2-40B4-BE49-F238E27FC236}">
                  <a16:creationId xmlns:a16="http://schemas.microsoft.com/office/drawing/2014/main" id="{ACFBF3A9-B76A-4B4B-B6D7-CA4651F5C9D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1">
                <a:lumMod val="75000"/>
                <a:alpha val="5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8">
              <a:extLst>
                <a:ext uri="{FF2B5EF4-FFF2-40B4-BE49-F238E27FC236}">
                  <a16:creationId xmlns:a16="http://schemas.microsoft.com/office/drawing/2014/main" id="{BF0FAA0A-B682-4A83-BDD8-BCE0AB41C2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2">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9">
              <a:extLst>
                <a:ext uri="{FF2B5EF4-FFF2-40B4-BE49-F238E27FC236}">
                  <a16:creationId xmlns:a16="http://schemas.microsoft.com/office/drawing/2014/main" id="{7874A013-E5E2-4AE1-8E93-029A2B41EB7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2">
                <a:lumMod val="75000"/>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Isosceles Triangle 18">
              <a:extLst>
                <a:ext uri="{FF2B5EF4-FFF2-40B4-BE49-F238E27FC236}">
                  <a16:creationId xmlns:a16="http://schemas.microsoft.com/office/drawing/2014/main" id="{4355329E-E608-4F7A-B4EF-8FEF07D7552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lumMod val="75000"/>
                <a:alpha val="66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53D9BFDF-B250-44FF-9BD7-C204EFBFC19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70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22" name="Rectangle 21">
            <a:extLst>
              <a:ext uri="{FF2B5EF4-FFF2-40B4-BE49-F238E27FC236}">
                <a16:creationId xmlns:a16="http://schemas.microsoft.com/office/drawing/2014/main" id="{A65AC7D1-EAA9-48F5-B509-60A7F50BF7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useBgFill="1">
        <p:nvSpPr>
          <p:cNvPr id="24" name="Rectangle 23">
            <a:extLst>
              <a:ext uri="{FF2B5EF4-FFF2-40B4-BE49-F238E27FC236}">
                <a16:creationId xmlns:a16="http://schemas.microsoft.com/office/drawing/2014/main" id="{D6320AF9-619A-4175-865B-5663E1AEF4C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6" name="Straight Connector 25">
            <a:extLst>
              <a:ext uri="{FF2B5EF4-FFF2-40B4-BE49-F238E27FC236}">
                <a16:creationId xmlns:a16="http://schemas.microsoft.com/office/drawing/2014/main" id="{063B6EC6-D752-4EE7-908B-F8F19E8C7FEA}"/>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111313" y="0"/>
            <a:ext cx="1219200" cy="6858000"/>
          </a:xfrm>
          <a:prstGeom prst="line">
            <a:avLst/>
          </a:prstGeom>
          <a:ln w="9525">
            <a:solidFill>
              <a:schemeClr val="accent1">
                <a:lumMod val="75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EFECD4E8-AD3E-4228-82A2-9461958EA94D}"/>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3290979" y="3681413"/>
            <a:ext cx="4763558" cy="3176587"/>
          </a:xfrm>
          <a:prstGeom prst="line">
            <a:avLst/>
          </a:prstGeom>
          <a:ln w="9525">
            <a:solidFill>
              <a:schemeClr val="tx1">
                <a:lumMod val="50000"/>
                <a:lumOff val="50000"/>
                <a:alpha val="80000"/>
              </a:schemeClr>
            </a:solidFill>
          </a:ln>
        </p:spPr>
        <p:style>
          <a:lnRef idx="2">
            <a:schemeClr val="accent1"/>
          </a:lnRef>
          <a:fillRef idx="0">
            <a:schemeClr val="accent1"/>
          </a:fillRef>
          <a:effectRef idx="1">
            <a:schemeClr val="accent1"/>
          </a:effectRef>
          <a:fontRef idx="minor">
            <a:schemeClr val="tx1"/>
          </a:fontRef>
        </p:style>
      </p:cxnSp>
      <p:sp>
        <p:nvSpPr>
          <p:cNvPr id="30" name="Rectangle 23">
            <a:extLst>
              <a:ext uri="{FF2B5EF4-FFF2-40B4-BE49-F238E27FC236}">
                <a16:creationId xmlns:a16="http://schemas.microsoft.com/office/drawing/2014/main" id="{7E018740-5C2B-4A41-AC1A-7E68D1EC195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482568"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2" name="Rectangle 25">
            <a:extLst>
              <a:ext uri="{FF2B5EF4-FFF2-40B4-BE49-F238E27FC236}">
                <a16:creationId xmlns:a16="http://schemas.microsoft.com/office/drawing/2014/main" id="{166F75A4-C475-4941-8EE2-B80A06A2C1B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904534"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4" name="Isosceles Triangle 33">
            <a:extLst>
              <a:ext uri="{FF2B5EF4-FFF2-40B4-BE49-F238E27FC236}">
                <a16:creationId xmlns:a16="http://schemas.microsoft.com/office/drawing/2014/main" id="{A032553A-72E8-4B0D-8405-FF9771C9AF0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33425"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36" name="Rectangle 27">
            <a:extLst>
              <a:ext uri="{FF2B5EF4-FFF2-40B4-BE49-F238E27FC236}">
                <a16:creationId xmlns:a16="http://schemas.microsoft.com/office/drawing/2014/main" id="{765800AC-C3B9-498E-87BC-29FAE4C76B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35592"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8" name="Isosceles Triangle 37">
            <a:extLst>
              <a:ext uri="{FF2B5EF4-FFF2-40B4-BE49-F238E27FC236}">
                <a16:creationId xmlns:a16="http://schemas.microsoft.com/office/drawing/2014/main" id="{1F9D6ACB-2FF4-49F9-978A-E0D5327FC63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672758"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0" name="Freeform: Shape 39">
            <a:extLst>
              <a:ext uri="{FF2B5EF4-FFF2-40B4-BE49-F238E27FC236}">
                <a16:creationId xmlns:a16="http://schemas.microsoft.com/office/drawing/2014/main" id="{A5EC319D-0FEA-4B95-A3EA-01E35672C9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197631" y="-8467"/>
            <a:ext cx="5994369" cy="6866467"/>
          </a:xfrm>
          <a:custGeom>
            <a:avLst/>
            <a:gdLst>
              <a:gd name="connsiteX0" fmla="*/ 0 w 5994369"/>
              <a:gd name="connsiteY0" fmla="*/ 0 h 6866467"/>
              <a:gd name="connsiteX1" fmla="*/ 1249825 w 5994369"/>
              <a:gd name="connsiteY1" fmla="*/ 0 h 6866467"/>
              <a:gd name="connsiteX2" fmla="*/ 1249825 w 5994369"/>
              <a:gd name="connsiteY2" fmla="*/ 8467 h 6866467"/>
              <a:gd name="connsiteX3" fmla="*/ 5994369 w 5994369"/>
              <a:gd name="connsiteY3" fmla="*/ 8467 h 6866467"/>
              <a:gd name="connsiteX4" fmla="*/ 5994369 w 5994369"/>
              <a:gd name="connsiteY4" fmla="*/ 6866467 h 6866467"/>
              <a:gd name="connsiteX5" fmla="*/ 1249825 w 5994369"/>
              <a:gd name="connsiteY5" fmla="*/ 6866467 h 6866467"/>
              <a:gd name="connsiteX6" fmla="*/ 1109382 w 5994369"/>
              <a:gd name="connsiteY6" fmla="*/ 6866467 h 686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94369" h="6866467">
                <a:moveTo>
                  <a:pt x="0" y="0"/>
                </a:moveTo>
                <a:lnTo>
                  <a:pt x="1249825" y="0"/>
                </a:lnTo>
                <a:lnTo>
                  <a:pt x="1249825" y="8467"/>
                </a:lnTo>
                <a:lnTo>
                  <a:pt x="5994369" y="8467"/>
                </a:lnTo>
                <a:lnTo>
                  <a:pt x="5994369" y="6866467"/>
                </a:lnTo>
                <a:lnTo>
                  <a:pt x="1249825" y="6866467"/>
                </a:lnTo>
                <a:lnTo>
                  <a:pt x="1109382" y="6866467"/>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pic>
        <p:nvPicPr>
          <p:cNvPr id="7" name="Graphic 6" descr="Questions">
            <a:extLst>
              <a:ext uri="{FF2B5EF4-FFF2-40B4-BE49-F238E27FC236}">
                <a16:creationId xmlns:a16="http://schemas.microsoft.com/office/drawing/2014/main" id="{FC58A2F6-E1CF-4E8A-8BCC-D1AB126A75F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57251" y="1545062"/>
            <a:ext cx="3856774" cy="3856774"/>
          </a:xfrm>
          <a:prstGeom prst="rect">
            <a:avLst/>
          </a:prstGeom>
        </p:spPr>
      </p:pic>
      <p:sp>
        <p:nvSpPr>
          <p:cNvPr id="2" name="Content Placeholder 1"/>
          <p:cNvSpPr>
            <a:spLocks noGrp="1"/>
          </p:cNvSpPr>
          <p:nvPr>
            <p:ph idx="4294967295"/>
          </p:nvPr>
        </p:nvSpPr>
        <p:spPr>
          <a:xfrm>
            <a:off x="7147753" y="1814480"/>
            <a:ext cx="4512988" cy="3317938"/>
          </a:xfrm>
        </p:spPr>
        <p:txBody>
          <a:bodyPr vert="horz" lIns="91440" tIns="45720" rIns="91440" bIns="45720" rtlCol="0" anchor="t">
            <a:normAutofit/>
          </a:bodyPr>
          <a:lstStyle/>
          <a:p>
            <a:pPr marL="0" indent="0"/>
            <a:r>
              <a:rPr lang="en-US" sz="2400" dirty="0">
                <a:solidFill>
                  <a:srgbClr val="FFFFFF"/>
                </a:solidFill>
              </a:rPr>
              <a:t>Question</a:t>
            </a:r>
          </a:p>
          <a:p>
            <a:pPr marL="0" indent="0"/>
            <a:endParaRPr lang="en-US" sz="2400" dirty="0">
              <a:solidFill>
                <a:srgbClr val="FFFFFF"/>
              </a:solidFill>
            </a:endParaRPr>
          </a:p>
          <a:p>
            <a:pPr marL="0" indent="0">
              <a:buNone/>
            </a:pPr>
            <a:r>
              <a:rPr lang="en-US" sz="2400" dirty="0">
                <a:solidFill>
                  <a:srgbClr val="FFFFFF"/>
                </a:solidFill>
              </a:rPr>
              <a:t>What are some skills or knowledge that would help you overcome these barriers when communicating with your consumer?</a:t>
            </a:r>
          </a:p>
          <a:p>
            <a:pPr marL="0" indent="0"/>
            <a:endParaRPr lang="en-US" dirty="0">
              <a:solidFill>
                <a:srgbClr val="FFFFFF"/>
              </a:solidFill>
            </a:endParaRPr>
          </a:p>
        </p:txBody>
      </p:sp>
      <p:pic>
        <p:nvPicPr>
          <p:cNvPr id="3" name="Picture 2" descr="Problem Gambling Program at ACTC — A Chance to Change"/>
          <p:cNvPicPr/>
          <p:nvPr/>
        </p:nvPicPr>
        <p:blipFill>
          <a:blip r:embed="rId4">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84189188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4" fill="hold" grpId="0" nodeType="clickEffect">
                                  <p:stCondLst>
                                    <p:cond delay="0"/>
                                  </p:stCondLst>
                                  <p:childTnLst>
                                    <p:anim calcmode="lin" valueType="num">
                                      <p:cBhvr additive="base">
                                        <p:cTn id="6" dur="500"/>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7" dur="500"/>
                                        <p:tgtEl>
                                          <p:spTgt spid="2">
                                            <p:txEl>
                                              <p:pRg st="0" end="0"/>
                                            </p:txEl>
                                          </p:spTgt>
                                        </p:tgtEl>
                                        <p:attrNameLst>
                                          <p:attrName>ppt_y</p:attrName>
                                        </p:attrNameLst>
                                      </p:cBhvr>
                                      <p:tavLst>
                                        <p:tav tm="0">
                                          <p:val>
                                            <p:strVal val="ppt_y"/>
                                          </p:val>
                                        </p:tav>
                                        <p:tav tm="100000">
                                          <p:val>
                                            <p:strVal val="1+ppt_h/2"/>
                                          </p:val>
                                        </p:tav>
                                      </p:tavLst>
                                    </p:anim>
                                    <p:set>
                                      <p:cBhvr>
                                        <p:cTn id="8" dur="1" fill="hold">
                                          <p:stCondLst>
                                            <p:cond delay="499"/>
                                          </p:stCondLst>
                                        </p:cTn>
                                        <p:tgtEl>
                                          <p:spTgt spid="2">
                                            <p:txEl>
                                              <p:pRg st="0" end="0"/>
                                            </p:txEl>
                                          </p:spTgt>
                                        </p:tgtEl>
                                        <p:attrNameLst>
                                          <p:attrName>style.visibility</p:attrName>
                                        </p:attrNameLst>
                                      </p:cBhvr>
                                      <p:to>
                                        <p:strVal val="hidden"/>
                                      </p:to>
                                    </p:set>
                                  </p:childTnLst>
                                </p:cTn>
                              </p:par>
                            </p:childTnLst>
                          </p:cTn>
                        </p:par>
                      </p:childTnLst>
                    </p:cTn>
                  </p:par>
                  <p:par>
                    <p:cTn id="9" fill="hold">
                      <p:stCondLst>
                        <p:cond delay="indefinite"/>
                      </p:stCondLst>
                      <p:childTnLst>
                        <p:par>
                          <p:cTn id="10" fill="hold">
                            <p:stCondLst>
                              <p:cond delay="0"/>
                            </p:stCondLst>
                            <p:childTnLst>
                              <p:par>
                                <p:cTn id="11" presetID="2" presetClass="exit" presetSubtype="4" fill="hold" grpId="0" nodeType="clickEffect">
                                  <p:stCondLst>
                                    <p:cond delay="0"/>
                                  </p:stCondLst>
                                  <p:childTnLst>
                                    <p:anim calcmode="lin" valueType="num">
                                      <p:cBhvr additive="base">
                                        <p:cTn id="12" dur="500"/>
                                        <p:tgtEl>
                                          <p:spTgt spid="2">
                                            <p:txEl>
                                              <p:pRg st="2" end="2"/>
                                            </p:txEl>
                                          </p:spTgt>
                                        </p:tgtEl>
                                        <p:attrNameLst>
                                          <p:attrName>ppt_x</p:attrName>
                                        </p:attrNameLst>
                                      </p:cBhvr>
                                      <p:tavLst>
                                        <p:tav tm="0">
                                          <p:val>
                                            <p:strVal val="ppt_x"/>
                                          </p:val>
                                        </p:tav>
                                        <p:tav tm="100000">
                                          <p:val>
                                            <p:strVal val="ppt_x"/>
                                          </p:val>
                                        </p:tav>
                                      </p:tavLst>
                                    </p:anim>
                                    <p:anim calcmode="lin" valueType="num">
                                      <p:cBhvr additive="base">
                                        <p:cTn id="13" dur="500"/>
                                        <p:tgtEl>
                                          <p:spTgt spid="2">
                                            <p:txEl>
                                              <p:pRg st="2" end="2"/>
                                            </p:txEl>
                                          </p:spTgt>
                                        </p:tgtEl>
                                        <p:attrNameLst>
                                          <p:attrName>ppt_y</p:attrName>
                                        </p:attrNameLst>
                                      </p:cBhvr>
                                      <p:tavLst>
                                        <p:tav tm="0">
                                          <p:val>
                                            <p:strVal val="ppt_y"/>
                                          </p:val>
                                        </p:tav>
                                        <p:tav tm="100000">
                                          <p:val>
                                            <p:strVal val="1+ppt_h/2"/>
                                          </p:val>
                                        </p:tav>
                                      </p:tavLst>
                                    </p:anim>
                                    <p:set>
                                      <p:cBhvr>
                                        <p:cTn id="14" dur="1" fill="hold">
                                          <p:stCondLst>
                                            <p:cond delay="499"/>
                                          </p:stCondLst>
                                        </p:cTn>
                                        <p:tgtEl>
                                          <p:spTgt spid="2">
                                            <p:txEl>
                                              <p:pRg st="2" end="2"/>
                                            </p:txEl>
                                          </p:spTgt>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ontent Placeholder 4"/>
          <p:cNvGraphicFramePr>
            <a:graphicFrameLocks noGrp="1"/>
          </p:cNvGraphicFramePr>
          <p:nvPr>
            <p:ph idx="1"/>
            <p:extLst>
              <p:ext uri="{D42A27DB-BD31-4B8C-83A1-F6EECF244321}">
                <p14:modId xmlns:p14="http://schemas.microsoft.com/office/powerpoint/2010/main" val="3108665340"/>
              </p:ext>
            </p:extLst>
          </p:nvPr>
        </p:nvGraphicFramePr>
        <p:xfrm>
          <a:off x="948267" y="347134"/>
          <a:ext cx="7620000" cy="5638800"/>
        </p:xfrm>
        <a:graphic>
          <a:graphicData uri="http://schemas.openxmlformats.org/drawingml/2006/table">
            <a:tbl>
              <a:tblPr firstRow="1" bandRow="1">
                <a:tableStyleId>{5940675A-B579-460E-94D1-54222C63F5DA}</a:tableStyleId>
              </a:tblPr>
              <a:tblGrid>
                <a:gridCol w="3911600">
                  <a:extLst>
                    <a:ext uri="{9D8B030D-6E8A-4147-A177-3AD203B41FA5}">
                      <a16:colId xmlns:a16="http://schemas.microsoft.com/office/drawing/2014/main" val="20000"/>
                    </a:ext>
                  </a:extLst>
                </a:gridCol>
                <a:gridCol w="3708400">
                  <a:extLst>
                    <a:ext uri="{9D8B030D-6E8A-4147-A177-3AD203B41FA5}">
                      <a16:colId xmlns:a16="http://schemas.microsoft.com/office/drawing/2014/main" val="20001"/>
                    </a:ext>
                  </a:extLst>
                </a:gridCol>
              </a:tblGrid>
              <a:tr h="411480">
                <a:tc>
                  <a:txBody>
                    <a:bodyPr/>
                    <a:lstStyle/>
                    <a:p>
                      <a:pPr algn="l"/>
                      <a:r>
                        <a:rPr lang="en-US" sz="2000" b="1" dirty="0">
                          <a:solidFill>
                            <a:schemeClr val="accent2">
                              <a:lumMod val="50000"/>
                            </a:schemeClr>
                          </a:solidFill>
                        </a:rPr>
                        <a:t>KNOWLEDGE</a:t>
                      </a:r>
                    </a:p>
                    <a:p>
                      <a:pPr algn="ctr"/>
                      <a:endParaRPr lang="en-US" sz="2000" b="1" dirty="0">
                        <a:solidFill>
                          <a:schemeClr val="accent2">
                            <a:lumMod val="50000"/>
                          </a:schemeClr>
                        </a:solidFill>
                      </a:endParaRPr>
                    </a:p>
                  </a:txBody>
                  <a:tcPr/>
                </a:tc>
                <a:tc>
                  <a:txBody>
                    <a:bodyPr/>
                    <a:lstStyle/>
                    <a:p>
                      <a:pPr algn="l"/>
                      <a:r>
                        <a:rPr lang="en-US" sz="2000" b="1" dirty="0">
                          <a:solidFill>
                            <a:schemeClr val="accent2">
                              <a:lumMod val="50000"/>
                            </a:schemeClr>
                          </a:solidFill>
                        </a:rPr>
                        <a:t>SKILLS</a:t>
                      </a:r>
                    </a:p>
                  </a:txBody>
                  <a:tcPr/>
                </a:tc>
                <a:extLst>
                  <a:ext uri="{0D108BD9-81ED-4DB2-BD59-A6C34878D82A}">
                    <a16:rowId xmlns:a16="http://schemas.microsoft.com/office/drawing/2014/main" val="10000"/>
                  </a:ext>
                </a:extLst>
              </a:tr>
              <a:tr h="712763">
                <a:tc>
                  <a:txBody>
                    <a:bodyPr/>
                    <a:lstStyle/>
                    <a:p>
                      <a:pPr marL="457200" indent="-457200" algn="l">
                        <a:buFont typeface="+mj-lt"/>
                        <a:buAutoNum type="alphaUcPeriod"/>
                      </a:pPr>
                      <a:r>
                        <a:rPr lang="en-US" sz="2000" dirty="0">
                          <a:solidFill>
                            <a:schemeClr val="accent2">
                              <a:lumMod val="50000"/>
                            </a:schemeClr>
                          </a:solidFill>
                        </a:rPr>
                        <a:t>How a</a:t>
                      </a:r>
                      <a:r>
                        <a:rPr lang="en-US" sz="2000" baseline="0" dirty="0">
                          <a:solidFill>
                            <a:schemeClr val="accent2">
                              <a:lumMod val="50000"/>
                            </a:schemeClr>
                          </a:solidFill>
                        </a:rPr>
                        <a:t> disorder &amp; its symptoms may affect   communication</a:t>
                      </a:r>
                    </a:p>
                    <a:p>
                      <a:pPr marL="457200" indent="-457200">
                        <a:buFont typeface="+mj-lt"/>
                        <a:buNone/>
                      </a:pPr>
                      <a:endParaRPr lang="en-US" sz="2000" baseline="0" dirty="0">
                        <a:solidFill>
                          <a:schemeClr val="accent2">
                            <a:lumMod val="50000"/>
                          </a:schemeClr>
                        </a:solidFill>
                      </a:endParaRPr>
                    </a:p>
                  </a:txBody>
                  <a:tcPr/>
                </a:tc>
                <a:tc>
                  <a:txBody>
                    <a:bodyPr/>
                    <a:lstStyle/>
                    <a:p>
                      <a:pPr marL="0" indent="0">
                        <a:buFont typeface="+mj-lt"/>
                        <a:buNone/>
                        <a:tabLst>
                          <a:tab pos="2112963" algn="l"/>
                        </a:tabLst>
                      </a:pPr>
                      <a:r>
                        <a:rPr lang="en-US" sz="2000" baseline="0" dirty="0">
                          <a:solidFill>
                            <a:schemeClr val="accent2">
                              <a:lumMod val="50000"/>
                            </a:schemeClr>
                          </a:solidFill>
                        </a:rPr>
                        <a:t>A.</a:t>
                      </a:r>
                      <a:r>
                        <a:rPr lang="en-US" sz="2000" dirty="0">
                          <a:solidFill>
                            <a:schemeClr val="accent2">
                              <a:lumMod val="50000"/>
                            </a:schemeClr>
                          </a:solidFill>
                        </a:rPr>
                        <a:t>  Identifying &amp;               communicating</a:t>
                      </a:r>
                    </a:p>
                    <a:p>
                      <a:pPr marL="342900" indent="-342900">
                        <a:buFont typeface="+mj-lt"/>
                        <a:buNone/>
                        <a:tabLst>
                          <a:tab pos="2112963" algn="l"/>
                        </a:tabLst>
                      </a:pPr>
                      <a:r>
                        <a:rPr lang="en-US" sz="2000" dirty="0">
                          <a:solidFill>
                            <a:schemeClr val="accent2">
                              <a:lumMod val="50000"/>
                            </a:schemeClr>
                          </a:solidFill>
                        </a:rPr>
                        <a:t>     individual strengths</a:t>
                      </a:r>
                    </a:p>
                  </a:txBody>
                  <a:tcPr/>
                </a:tc>
                <a:extLst>
                  <a:ext uri="{0D108BD9-81ED-4DB2-BD59-A6C34878D82A}">
                    <a16:rowId xmlns:a16="http://schemas.microsoft.com/office/drawing/2014/main" val="10001"/>
                  </a:ext>
                </a:extLst>
              </a:tr>
              <a:tr h="667043">
                <a:tc>
                  <a:txBody>
                    <a:bodyPr/>
                    <a:lstStyle/>
                    <a:p>
                      <a:pPr marL="457200" marR="0" indent="-457200" algn="l" defTabSz="914400" rtl="0" eaLnBrk="1" fontAlgn="auto" latinLnBrk="0" hangingPunct="1">
                        <a:lnSpc>
                          <a:spcPct val="100000"/>
                        </a:lnSpc>
                        <a:spcBef>
                          <a:spcPts val="0"/>
                        </a:spcBef>
                        <a:spcAft>
                          <a:spcPts val="0"/>
                        </a:spcAft>
                        <a:buClrTx/>
                        <a:buSzTx/>
                        <a:buFont typeface="+mj-lt"/>
                        <a:buAutoNum type="alphaUcPeriod" startAt="2"/>
                        <a:tabLst/>
                        <a:defRPr/>
                      </a:pPr>
                      <a:r>
                        <a:rPr lang="en-US" sz="2000" baseline="0" dirty="0">
                          <a:solidFill>
                            <a:schemeClr val="accent2">
                              <a:lumMod val="50000"/>
                            </a:schemeClr>
                          </a:solidFill>
                        </a:rPr>
                        <a:t>Interpersonal communication theories</a:t>
                      </a:r>
                      <a:endParaRPr lang="en-US" sz="2000" dirty="0">
                        <a:solidFill>
                          <a:schemeClr val="accent2">
                            <a:lumMod val="50000"/>
                          </a:schemeClr>
                        </a:solidFill>
                      </a:endParaRPr>
                    </a:p>
                    <a:p>
                      <a:pPr marL="342900" indent="-342900">
                        <a:buFont typeface="+mj-lt"/>
                        <a:buNone/>
                      </a:pPr>
                      <a:endParaRPr lang="en-US" sz="2000" dirty="0">
                        <a:solidFill>
                          <a:schemeClr val="accent2">
                            <a:lumMod val="50000"/>
                          </a:schemeClr>
                        </a:solidFill>
                      </a:endParaRPr>
                    </a:p>
                  </a:txBody>
                  <a:tcPr/>
                </a:tc>
                <a:tc>
                  <a:txBody>
                    <a:bodyPr/>
                    <a:lstStyle/>
                    <a:p>
                      <a:pPr marL="457200" indent="-457200">
                        <a:buAutoNum type="alphaUcPeriod" startAt="2"/>
                      </a:pPr>
                      <a:r>
                        <a:rPr lang="en-US" sz="2000" baseline="0" dirty="0">
                          <a:solidFill>
                            <a:schemeClr val="accent2">
                              <a:lumMod val="50000"/>
                            </a:schemeClr>
                          </a:solidFill>
                        </a:rPr>
                        <a:t>Speaking clearly to individuals in various stages of recovery</a:t>
                      </a:r>
                      <a:endParaRPr lang="en-US" sz="2000" dirty="0">
                        <a:solidFill>
                          <a:schemeClr val="accent2">
                            <a:lumMod val="50000"/>
                          </a:schemeClr>
                        </a:solidFill>
                      </a:endParaRPr>
                    </a:p>
                  </a:txBody>
                  <a:tcPr/>
                </a:tc>
                <a:extLst>
                  <a:ext uri="{0D108BD9-81ED-4DB2-BD59-A6C34878D82A}">
                    <a16:rowId xmlns:a16="http://schemas.microsoft.com/office/drawing/2014/main" val="10002"/>
                  </a:ext>
                </a:extLst>
              </a:tr>
              <a:tr h="773723">
                <a:tc>
                  <a:txBody>
                    <a:bodyPr/>
                    <a:lstStyle/>
                    <a:p>
                      <a:pPr marL="457200" indent="-457200">
                        <a:buAutoNum type="alphaUcPeriod" startAt="3"/>
                      </a:pPr>
                      <a:r>
                        <a:rPr lang="en-US" sz="2000" baseline="0" dirty="0">
                          <a:solidFill>
                            <a:schemeClr val="accent2">
                              <a:lumMod val="50000"/>
                            </a:schemeClr>
                          </a:solidFill>
                        </a:rPr>
                        <a:t>How questions and questioning techniques impact response</a:t>
                      </a:r>
                      <a:endParaRPr lang="en-US" sz="2000" dirty="0">
                        <a:solidFill>
                          <a:schemeClr val="accent2">
                            <a:lumMod val="50000"/>
                          </a:schemeClr>
                        </a:solidFill>
                      </a:endParaRPr>
                    </a:p>
                  </a:txBody>
                  <a:tcPr/>
                </a:tc>
                <a:tc>
                  <a:txBody>
                    <a:bodyPr/>
                    <a:lstStyle/>
                    <a:p>
                      <a:pPr marL="457200" indent="-457200">
                        <a:buAutoNum type="alphaUcPeriod" startAt="3"/>
                      </a:pPr>
                      <a:r>
                        <a:rPr lang="en-US" sz="2000" dirty="0">
                          <a:solidFill>
                            <a:schemeClr val="accent2">
                              <a:lumMod val="50000"/>
                            </a:schemeClr>
                          </a:solidFill>
                        </a:rPr>
                        <a:t>Matching language to level of functioning, verbal skills, &amp; cultural/ethnic background</a:t>
                      </a:r>
                    </a:p>
                  </a:txBody>
                  <a:tcPr/>
                </a:tc>
                <a:extLst>
                  <a:ext uri="{0D108BD9-81ED-4DB2-BD59-A6C34878D82A}">
                    <a16:rowId xmlns:a16="http://schemas.microsoft.com/office/drawing/2014/main" val="10003"/>
                  </a:ext>
                </a:extLst>
              </a:tr>
              <a:tr h="811237">
                <a:tc>
                  <a:txBody>
                    <a:bodyPr/>
                    <a:lstStyle/>
                    <a:p>
                      <a:pPr marL="457200" indent="-457200">
                        <a:buAutoNum type="alphaUcPeriod" startAt="4"/>
                      </a:pPr>
                      <a:r>
                        <a:rPr lang="en-US" sz="2000" baseline="0" dirty="0">
                          <a:solidFill>
                            <a:schemeClr val="accent2">
                              <a:lumMod val="50000"/>
                            </a:schemeClr>
                          </a:solidFill>
                        </a:rPr>
                        <a:t>Interpersonal communication techniques</a:t>
                      </a:r>
                      <a:endParaRPr lang="en-US" sz="2000" dirty="0">
                        <a:solidFill>
                          <a:schemeClr val="accent2">
                            <a:lumMod val="50000"/>
                          </a:schemeClr>
                        </a:solidFill>
                      </a:endParaRPr>
                    </a:p>
                  </a:txBody>
                  <a:tcPr/>
                </a:tc>
                <a:tc>
                  <a:txBody>
                    <a:bodyPr/>
                    <a:lstStyle/>
                    <a:p>
                      <a:pPr marL="457200" indent="-457200">
                        <a:buAutoNum type="alphaUcPeriod" startAt="4"/>
                      </a:pPr>
                      <a:r>
                        <a:rPr lang="en-US" sz="2000" baseline="0" dirty="0">
                          <a:solidFill>
                            <a:schemeClr val="accent2">
                              <a:lumMod val="50000"/>
                            </a:schemeClr>
                          </a:solidFill>
                        </a:rPr>
                        <a:t>Active listening- clarification, reflecting, reframing, paraphrasing &amp; both verbal and nonverbal</a:t>
                      </a:r>
                      <a:endParaRPr lang="en-US" sz="2000" dirty="0">
                        <a:solidFill>
                          <a:schemeClr val="accent2">
                            <a:lumMod val="50000"/>
                          </a:schemeClr>
                        </a:solidFill>
                      </a:endParaRPr>
                    </a:p>
                  </a:txBody>
                  <a:tcPr/>
                </a:tc>
                <a:extLst>
                  <a:ext uri="{0D108BD9-81ED-4DB2-BD59-A6C34878D82A}">
                    <a16:rowId xmlns:a16="http://schemas.microsoft.com/office/drawing/2014/main" val="10004"/>
                  </a:ext>
                </a:extLst>
              </a:tr>
            </a:tbl>
          </a:graphicData>
        </a:graphic>
      </p:graphicFrame>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372845705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drap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4" fill="hold" nodeType="clickEffect">
                                  <p:stCondLst>
                                    <p:cond delay="0"/>
                                  </p:stCondLst>
                                  <p:childTnLst>
                                    <p:anim calcmode="lin" valueType="num">
                                      <p:cBhvr additive="base">
                                        <p:cTn id="6" dur="500"/>
                                        <p:tgtEl>
                                          <p:spTgt spid="5"/>
                                        </p:tgtEl>
                                        <p:attrNameLst>
                                          <p:attrName>ppt_x</p:attrName>
                                        </p:attrNameLst>
                                      </p:cBhvr>
                                      <p:tavLst>
                                        <p:tav tm="0">
                                          <p:val>
                                            <p:strVal val="ppt_x"/>
                                          </p:val>
                                        </p:tav>
                                        <p:tav tm="100000">
                                          <p:val>
                                            <p:strVal val="ppt_x"/>
                                          </p:val>
                                        </p:tav>
                                      </p:tavLst>
                                    </p:anim>
                                    <p:anim calcmode="lin" valueType="num">
                                      <p:cBhvr additive="base">
                                        <p:cTn id="7" dur="500"/>
                                        <p:tgtEl>
                                          <p:spTgt spid="5"/>
                                        </p:tgtEl>
                                        <p:attrNameLst>
                                          <p:attrName>ppt_y</p:attrName>
                                        </p:attrNameLst>
                                      </p:cBhvr>
                                      <p:tavLst>
                                        <p:tav tm="0">
                                          <p:val>
                                            <p:strVal val="ppt_y"/>
                                          </p:val>
                                        </p:tav>
                                        <p:tav tm="100000">
                                          <p:val>
                                            <p:strVal val="1+ppt_h/2"/>
                                          </p:val>
                                        </p:tav>
                                      </p:tavLst>
                                    </p:anim>
                                    <p:set>
                                      <p:cBhvr>
                                        <p:cTn id="8" dur="1" fill="hold">
                                          <p:stCondLst>
                                            <p:cond delay="499"/>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2A83B46E-4B9D-41E7-AEA4-D49D0E7D87A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0" name="Straight Connector 9">
              <a:extLst>
                <a:ext uri="{FF2B5EF4-FFF2-40B4-BE49-F238E27FC236}">
                  <a16:creationId xmlns:a16="http://schemas.microsoft.com/office/drawing/2014/main" id="{396A8005-E9F4-4EB9-8920-B40570B4AAB0}"/>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90635935-0E19-45AE-833C-28B82B087FE0}"/>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sp>
          <p:nvSpPr>
            <p:cNvPr id="12" name="Rectangle 23">
              <a:extLst>
                <a:ext uri="{FF2B5EF4-FFF2-40B4-BE49-F238E27FC236}">
                  <a16:creationId xmlns:a16="http://schemas.microsoft.com/office/drawing/2014/main" id="{3F51BFFB-86E2-4C0F-A3E6-9EB854CA433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6000"/>
              </a:schemeClr>
            </a:solidFill>
            <a:ln>
              <a:noFill/>
            </a:ln>
            <a:effectLst/>
          </p:spPr>
          <p:style>
            <a:lnRef idx="1">
              <a:schemeClr val="accent1"/>
            </a:lnRef>
            <a:fillRef idx="3">
              <a:schemeClr val="accent1"/>
            </a:fillRef>
            <a:effectRef idx="2">
              <a:schemeClr val="accent1"/>
            </a:effectRef>
            <a:fontRef idx="minor">
              <a:schemeClr val="lt1"/>
            </a:fontRef>
          </p:style>
        </p:sp>
        <p:sp>
          <p:nvSpPr>
            <p:cNvPr id="13" name="Rectangle 25">
              <a:extLst>
                <a:ext uri="{FF2B5EF4-FFF2-40B4-BE49-F238E27FC236}">
                  <a16:creationId xmlns:a16="http://schemas.microsoft.com/office/drawing/2014/main" id="{BC377650-A34B-4F5C-9CF6-357C1AE1AAF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 name="Isosceles Triangle 13">
              <a:extLst>
                <a:ext uri="{FF2B5EF4-FFF2-40B4-BE49-F238E27FC236}">
                  <a16:creationId xmlns:a16="http://schemas.microsoft.com/office/drawing/2014/main" id="{8EDFD6E0-0A92-4B6A-8B1C-6DD83E6294E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1">
                <a:lumMod val="75000"/>
                <a:alpha val="66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7">
              <a:extLst>
                <a:ext uri="{FF2B5EF4-FFF2-40B4-BE49-F238E27FC236}">
                  <a16:creationId xmlns:a16="http://schemas.microsoft.com/office/drawing/2014/main" id="{A1D08E0A-48F2-475F-933A-7D65C5B04F8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1">
                <a:lumMod val="75000"/>
                <a:alpha val="5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Rectangle 28">
              <a:extLst>
                <a:ext uri="{FF2B5EF4-FFF2-40B4-BE49-F238E27FC236}">
                  <a16:creationId xmlns:a16="http://schemas.microsoft.com/office/drawing/2014/main" id="{43F7D684-BFDD-4685-8195-32F1ABE315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2">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9">
              <a:extLst>
                <a:ext uri="{FF2B5EF4-FFF2-40B4-BE49-F238E27FC236}">
                  <a16:creationId xmlns:a16="http://schemas.microsoft.com/office/drawing/2014/main" id="{4A0E8712-3D59-4F13-9FD3-F8889E3C54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2">
                <a:lumMod val="75000"/>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Isosceles Triangle 17">
              <a:extLst>
                <a:ext uri="{FF2B5EF4-FFF2-40B4-BE49-F238E27FC236}">
                  <a16:creationId xmlns:a16="http://schemas.microsoft.com/office/drawing/2014/main" id="{D99F7967-C64D-482A-A1B6-896D7EC2274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lumMod val="75000"/>
                <a:alpha val="66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Isosceles Triangle 18">
              <a:extLst>
                <a:ext uri="{FF2B5EF4-FFF2-40B4-BE49-F238E27FC236}">
                  <a16:creationId xmlns:a16="http://schemas.microsoft.com/office/drawing/2014/main" id="{7CE53433-52BD-4F44-80A5-B57F4B53A9B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70000"/>
              </a:schemeClr>
            </a:solidFill>
            <a:ln>
              <a:noFill/>
            </a:ln>
            <a:effectLst/>
          </p:spPr>
          <p:style>
            <a:lnRef idx="1">
              <a:schemeClr val="accent1"/>
            </a:lnRef>
            <a:fillRef idx="3">
              <a:schemeClr val="accent1"/>
            </a:fillRef>
            <a:effectRef idx="2">
              <a:schemeClr val="accent1"/>
            </a:effectRef>
            <a:fontRef idx="minor">
              <a:schemeClr val="lt1"/>
            </a:fontRef>
          </p:style>
        </p:sp>
      </p:grpSp>
      <p:cxnSp>
        <p:nvCxnSpPr>
          <p:cNvPr id="21" name="Straight Connector 20">
            <a:extLst>
              <a:ext uri="{FF2B5EF4-FFF2-40B4-BE49-F238E27FC236}">
                <a16:creationId xmlns:a16="http://schemas.microsoft.com/office/drawing/2014/main" id="{0B5F7E3B-C5F1-40E0-A491-558BAFBC112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241804" y="1460500"/>
            <a:ext cx="0" cy="3937000"/>
          </a:xfrm>
          <a:prstGeom prst="line">
            <a:avLst/>
          </a:prstGeom>
        </p:spPr>
        <p:style>
          <a:lnRef idx="1">
            <a:schemeClr val="accent1"/>
          </a:lnRef>
          <a:fillRef idx="0">
            <a:schemeClr val="accent1"/>
          </a:fillRef>
          <a:effectRef idx="0">
            <a:schemeClr val="accent1"/>
          </a:effectRef>
          <a:fontRef idx="minor">
            <a:schemeClr val="tx1"/>
          </a:fontRef>
        </p:style>
      </p:cxnSp>
      <p:sp>
        <p:nvSpPr>
          <p:cNvPr id="3" name="Content Placeholder 2"/>
          <p:cNvSpPr>
            <a:spLocks noGrp="1"/>
          </p:cNvSpPr>
          <p:nvPr>
            <p:ph idx="4294967295"/>
          </p:nvPr>
        </p:nvSpPr>
        <p:spPr>
          <a:xfrm>
            <a:off x="4654294" y="816638"/>
            <a:ext cx="5256621" cy="5224724"/>
          </a:xfrm>
        </p:spPr>
        <p:txBody>
          <a:bodyPr vert="horz" lIns="91440" tIns="45720" rIns="91440" bIns="45720" rtlCol="0" anchor="ctr">
            <a:normAutofit/>
          </a:bodyPr>
          <a:lstStyle/>
          <a:p>
            <a:pPr marL="0" indent="0">
              <a:buNone/>
            </a:pPr>
            <a:r>
              <a:rPr lang="en-US" dirty="0"/>
              <a:t> </a:t>
            </a:r>
            <a:r>
              <a:rPr lang="en-US" sz="2000" b="1" dirty="0">
                <a:solidFill>
                  <a:schemeClr val="accent2">
                    <a:lumMod val="50000"/>
                  </a:schemeClr>
                </a:solidFill>
              </a:rPr>
              <a:t>Emphasize Choices to Facilitate Goals</a:t>
            </a:r>
          </a:p>
          <a:p>
            <a:pPr marL="914400" indent="-914400"/>
            <a:endParaRPr lang="en-US" sz="2000" dirty="0"/>
          </a:p>
          <a:p>
            <a:pPr marL="0" indent="0">
              <a:buNone/>
              <a:tabLst>
                <a:tab pos="404813" algn="l"/>
              </a:tabLst>
            </a:pPr>
            <a:r>
              <a:rPr lang="en-US" sz="2000" dirty="0">
                <a:solidFill>
                  <a:schemeClr val="accent2">
                    <a:lumMod val="50000"/>
                  </a:schemeClr>
                </a:solidFill>
              </a:rPr>
              <a:t>Practitioners that help individuals with psychiatric disabilities must be knowledgeable in skills that emphasize choices for individuals in order to facilitate their goal achievements and maximize their self-determination.</a:t>
            </a:r>
          </a:p>
          <a:p>
            <a:pPr marL="0" indent="0">
              <a:tabLst>
                <a:tab pos="404813" algn="l"/>
              </a:tabLst>
            </a:pPr>
            <a:endParaRPr lang="en-US" sz="2000" dirty="0">
              <a:solidFill>
                <a:schemeClr val="accent2">
                  <a:lumMod val="50000"/>
                </a:schemeClr>
              </a:solidFill>
            </a:endParaRPr>
          </a:p>
          <a:p>
            <a:pPr marL="914400" indent="-630238">
              <a:tabLst>
                <a:tab pos="404813" algn="l"/>
              </a:tabLst>
            </a:pPr>
            <a:endParaRPr lang="en-US" sz="2000" dirty="0">
              <a:solidFill>
                <a:schemeClr val="accent2">
                  <a:lumMod val="50000"/>
                </a:schemeClr>
              </a:solidFill>
            </a:endParaRP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pic>
        <p:nvPicPr>
          <p:cNvPr id="5" name="Picture 4" descr="Diagram&#10;&#10;Description automatically generated with medium confidence">
            <a:extLst>
              <a:ext uri="{FF2B5EF4-FFF2-40B4-BE49-F238E27FC236}">
                <a16:creationId xmlns:a16="http://schemas.microsoft.com/office/drawing/2014/main" id="{6095714D-7436-4E7A-8ECD-585D98401B1B}"/>
              </a:ext>
            </a:extLst>
          </p:cNvPr>
          <p:cNvPicPr>
            <a:picLocks noChangeAspect="1"/>
          </p:cNvPicPr>
          <p:nvPr/>
        </p:nvPicPr>
        <p:blipFill>
          <a:blip r:embed="rId3">
            <a:extLst>
              <a:ext uri="{837473B0-CC2E-450A-ABE3-18F120FF3D39}">
                <a1611:picAttrSrcUrl xmlns:a1611="http://schemas.microsoft.com/office/drawing/2016/11/main" r:id="rId4"/>
              </a:ext>
            </a:extLst>
          </a:blip>
          <a:stretch>
            <a:fillRect/>
          </a:stretch>
        </p:blipFill>
        <p:spPr>
          <a:xfrm>
            <a:off x="117987" y="0"/>
            <a:ext cx="4063318" cy="6858000"/>
          </a:xfrm>
          <a:prstGeom prst="rect">
            <a:avLst/>
          </a:prstGeom>
        </p:spPr>
      </p:pic>
      <p:sp>
        <p:nvSpPr>
          <p:cNvPr id="6" name="TextBox 5">
            <a:extLst>
              <a:ext uri="{FF2B5EF4-FFF2-40B4-BE49-F238E27FC236}">
                <a16:creationId xmlns:a16="http://schemas.microsoft.com/office/drawing/2014/main" id="{568851CD-EC91-4BF7-9BE3-7BC056731D50}"/>
              </a:ext>
            </a:extLst>
          </p:cNvPr>
          <p:cNvSpPr txBox="1"/>
          <p:nvPr/>
        </p:nvSpPr>
        <p:spPr>
          <a:xfrm>
            <a:off x="117987" y="6858000"/>
            <a:ext cx="4063318" cy="230832"/>
          </a:xfrm>
          <a:prstGeom prst="rect">
            <a:avLst/>
          </a:prstGeom>
          <a:noFill/>
        </p:spPr>
        <p:txBody>
          <a:bodyPr wrap="square" rtlCol="0">
            <a:spAutoFit/>
          </a:bodyPr>
          <a:lstStyle/>
          <a:p>
            <a:r>
              <a:rPr lang="en-US" sz="900" dirty="0">
                <a:hlinkClick r:id="rId4" tooltip="https://asingledropintheocean.com/2013/11/02/goal-review-november-2013/"/>
              </a:rPr>
              <a:t>This Photo</a:t>
            </a:r>
            <a:r>
              <a:rPr lang="en-US" sz="900" dirty="0"/>
              <a:t> by Unknown Author is licensed under </a:t>
            </a:r>
            <a:r>
              <a:rPr lang="en-US" sz="900" dirty="0">
                <a:hlinkClick r:id="rId5" tooltip="https://creativecommons.org/licenses/by-nc-nd/3.0/"/>
              </a:rPr>
              <a:t>CC BY-NC-ND</a:t>
            </a:r>
            <a:endParaRPr lang="en-US" sz="900" dirty="0"/>
          </a:p>
        </p:txBody>
      </p:sp>
    </p:spTree>
    <p:extLst>
      <p:ext uri="{BB962C8B-B14F-4D97-AF65-F5344CB8AC3E}">
        <p14:creationId xmlns:p14="http://schemas.microsoft.com/office/powerpoint/2010/main" val="246607283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4" fill="hold" nodeType="clickEffect">
                                  <p:stCondLst>
                                    <p:cond delay="0"/>
                                  </p:stCondLst>
                                  <p:childTnLst>
                                    <p:anim calcmode="lin" valueType="num">
                                      <p:cBhvr additive="base">
                                        <p:cTn id="6" dur="500"/>
                                        <p:tgtEl>
                                          <p:spTgt spid="5"/>
                                        </p:tgtEl>
                                        <p:attrNameLst>
                                          <p:attrName>ppt_x</p:attrName>
                                        </p:attrNameLst>
                                      </p:cBhvr>
                                      <p:tavLst>
                                        <p:tav tm="0">
                                          <p:val>
                                            <p:strVal val="ppt_x"/>
                                          </p:val>
                                        </p:tav>
                                        <p:tav tm="100000">
                                          <p:val>
                                            <p:strVal val="ppt_x"/>
                                          </p:val>
                                        </p:tav>
                                      </p:tavLst>
                                    </p:anim>
                                    <p:anim calcmode="lin" valueType="num">
                                      <p:cBhvr additive="base">
                                        <p:cTn id="7" dur="500"/>
                                        <p:tgtEl>
                                          <p:spTgt spid="5"/>
                                        </p:tgtEl>
                                        <p:attrNameLst>
                                          <p:attrName>ppt_y</p:attrName>
                                        </p:attrNameLst>
                                      </p:cBhvr>
                                      <p:tavLst>
                                        <p:tav tm="0">
                                          <p:val>
                                            <p:strVal val="ppt_y"/>
                                          </p:val>
                                        </p:tav>
                                        <p:tav tm="100000">
                                          <p:val>
                                            <p:strVal val="1+ppt_h/2"/>
                                          </p:val>
                                        </p:tav>
                                      </p:tavLst>
                                    </p:anim>
                                    <p:set>
                                      <p:cBhvr>
                                        <p:cTn id="8" dur="1" fill="hold">
                                          <p:stCondLst>
                                            <p:cond delay="499"/>
                                          </p:stCondLst>
                                        </p:cTn>
                                        <p:tgtEl>
                                          <p:spTgt spid="5"/>
                                        </p:tgtEl>
                                        <p:attrNameLst>
                                          <p:attrName>style.visibility</p:attrName>
                                        </p:attrNameLst>
                                      </p:cBhvr>
                                      <p:to>
                                        <p:strVal val="hidden"/>
                                      </p:to>
                                    </p:set>
                                  </p:childTnLst>
                                </p:cTn>
                              </p:par>
                            </p:childTnLst>
                          </p:cTn>
                        </p:par>
                      </p:childTnLst>
                    </p:cTn>
                  </p:par>
                  <p:par>
                    <p:cTn id="9" fill="hold">
                      <p:stCondLst>
                        <p:cond delay="indefinite"/>
                      </p:stCondLst>
                      <p:childTnLst>
                        <p:par>
                          <p:cTn id="10" fill="hold">
                            <p:stCondLst>
                              <p:cond delay="0"/>
                            </p:stCondLst>
                            <p:childTnLst>
                              <p:par>
                                <p:cTn id="11" presetID="2" presetClass="exit" presetSubtype="4" fill="hold" grpId="0" nodeType="clickEffect">
                                  <p:stCondLst>
                                    <p:cond delay="0"/>
                                  </p:stCondLst>
                                  <p:childTnLst>
                                    <p:anim calcmode="lin" valueType="num">
                                      <p:cBhvr additive="base">
                                        <p:cTn id="12" dur="500"/>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13" dur="500"/>
                                        <p:tgtEl>
                                          <p:spTgt spid="3">
                                            <p:txEl>
                                              <p:pRg st="0" end="0"/>
                                            </p:txEl>
                                          </p:spTgt>
                                        </p:tgtEl>
                                        <p:attrNameLst>
                                          <p:attrName>ppt_y</p:attrName>
                                        </p:attrNameLst>
                                      </p:cBhvr>
                                      <p:tavLst>
                                        <p:tav tm="0">
                                          <p:val>
                                            <p:strVal val="ppt_y"/>
                                          </p:val>
                                        </p:tav>
                                        <p:tav tm="100000">
                                          <p:val>
                                            <p:strVal val="1+ppt_h/2"/>
                                          </p:val>
                                        </p:tav>
                                      </p:tavLst>
                                    </p:anim>
                                    <p:set>
                                      <p:cBhvr>
                                        <p:cTn id="14" dur="1" fill="hold">
                                          <p:stCondLst>
                                            <p:cond delay="499"/>
                                          </p:stCondLst>
                                        </p:cTn>
                                        <p:tgtEl>
                                          <p:spTgt spid="3">
                                            <p:txEl>
                                              <p:pRg st="0" end="0"/>
                                            </p:txEl>
                                          </p:spTgt>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2" presetClass="exit" presetSubtype="4" fill="hold" grpId="0" nodeType="clickEffect">
                                  <p:stCondLst>
                                    <p:cond delay="0"/>
                                  </p:stCondLst>
                                  <p:childTnLst>
                                    <p:anim calcmode="lin" valueType="num">
                                      <p:cBhvr additive="base">
                                        <p:cTn id="18" dur="500"/>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19" dur="500"/>
                                        <p:tgtEl>
                                          <p:spTgt spid="3">
                                            <p:txEl>
                                              <p:pRg st="2" end="2"/>
                                            </p:txEl>
                                          </p:spTgt>
                                        </p:tgtEl>
                                        <p:attrNameLst>
                                          <p:attrName>ppt_y</p:attrName>
                                        </p:attrNameLst>
                                      </p:cBhvr>
                                      <p:tavLst>
                                        <p:tav tm="0">
                                          <p:val>
                                            <p:strVal val="ppt_y"/>
                                          </p:val>
                                        </p:tav>
                                        <p:tav tm="100000">
                                          <p:val>
                                            <p:strVal val="1+ppt_h/2"/>
                                          </p:val>
                                        </p:tav>
                                      </p:tavLst>
                                    </p:anim>
                                    <p:set>
                                      <p:cBhvr>
                                        <p:cTn id="20" dur="1" fill="hold">
                                          <p:stCondLst>
                                            <p:cond delay="499"/>
                                          </p:stCondLst>
                                        </p:cTn>
                                        <p:tgtEl>
                                          <p:spTgt spid="3">
                                            <p:txEl>
                                              <p:pRg st="2" end="2"/>
                                            </p:txEl>
                                          </p:spTgt>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454119363"/>
              </p:ext>
            </p:extLst>
          </p:nvPr>
        </p:nvGraphicFramePr>
        <p:xfrm>
          <a:off x="551151" y="1255525"/>
          <a:ext cx="8238887" cy="4907280"/>
        </p:xfrm>
        <a:graphic>
          <a:graphicData uri="http://schemas.openxmlformats.org/drawingml/2006/table">
            <a:tbl>
              <a:tblPr firstRow="1" bandRow="1">
                <a:tableStyleId>{5940675A-B579-460E-94D1-54222C63F5DA}</a:tableStyleId>
              </a:tblPr>
              <a:tblGrid>
                <a:gridCol w="3386668">
                  <a:extLst>
                    <a:ext uri="{9D8B030D-6E8A-4147-A177-3AD203B41FA5}">
                      <a16:colId xmlns:a16="http://schemas.microsoft.com/office/drawing/2014/main" val="20000"/>
                    </a:ext>
                  </a:extLst>
                </a:gridCol>
                <a:gridCol w="4852219">
                  <a:extLst>
                    <a:ext uri="{9D8B030D-6E8A-4147-A177-3AD203B41FA5}">
                      <a16:colId xmlns:a16="http://schemas.microsoft.com/office/drawing/2014/main" val="20001"/>
                    </a:ext>
                  </a:extLst>
                </a:gridCol>
              </a:tblGrid>
              <a:tr h="365441">
                <a:tc>
                  <a:txBody>
                    <a:bodyPr/>
                    <a:lstStyle/>
                    <a:p>
                      <a:pPr algn="ctr"/>
                      <a:r>
                        <a:rPr lang="en-US" sz="2000" b="1" dirty="0">
                          <a:solidFill>
                            <a:schemeClr val="accent2">
                              <a:lumMod val="50000"/>
                            </a:schemeClr>
                          </a:solidFill>
                        </a:rPr>
                        <a:t>KNOWLEDGE</a:t>
                      </a:r>
                    </a:p>
                  </a:txBody>
                  <a:tcPr/>
                </a:tc>
                <a:tc>
                  <a:txBody>
                    <a:bodyPr/>
                    <a:lstStyle/>
                    <a:p>
                      <a:pPr marL="457200" indent="-457200" algn="ctr">
                        <a:buNone/>
                      </a:pPr>
                      <a:r>
                        <a:rPr lang="en-US" sz="2000" b="1" dirty="0">
                          <a:solidFill>
                            <a:schemeClr val="accent2">
                              <a:lumMod val="50000"/>
                            </a:schemeClr>
                          </a:solidFill>
                        </a:rPr>
                        <a:t>SKILLS</a:t>
                      </a:r>
                    </a:p>
                  </a:txBody>
                  <a:tcPr/>
                </a:tc>
                <a:extLst>
                  <a:ext uri="{0D108BD9-81ED-4DB2-BD59-A6C34878D82A}">
                    <a16:rowId xmlns:a16="http://schemas.microsoft.com/office/drawing/2014/main" val="10000"/>
                  </a:ext>
                </a:extLst>
              </a:tr>
              <a:tr h="646549">
                <a:tc>
                  <a:txBody>
                    <a:bodyPr/>
                    <a:lstStyle/>
                    <a:p>
                      <a:pPr marL="457200" indent="-457200" algn="l">
                        <a:buAutoNum type="alphaUcPeriod"/>
                      </a:pPr>
                      <a:r>
                        <a:rPr lang="en-US" sz="2000" baseline="0" dirty="0">
                          <a:solidFill>
                            <a:schemeClr val="accent2">
                              <a:lumMod val="50000"/>
                            </a:schemeClr>
                          </a:solidFill>
                        </a:rPr>
                        <a:t>Rehabilitation choices     </a:t>
                      </a:r>
                      <a:endParaRPr lang="en-US" sz="2000" dirty="0">
                        <a:solidFill>
                          <a:schemeClr val="accent2">
                            <a:lumMod val="50000"/>
                          </a:schemeClr>
                        </a:solidFill>
                      </a:endParaRPr>
                    </a:p>
                  </a:txBody>
                  <a:tcPr/>
                </a:tc>
                <a:tc>
                  <a:txBody>
                    <a:bodyPr/>
                    <a:lstStyle/>
                    <a:p>
                      <a:pPr marL="457200" indent="-457200">
                        <a:buAutoNum type="alphaUcPeriod"/>
                      </a:pPr>
                      <a:r>
                        <a:rPr lang="en-US" sz="2000" dirty="0">
                          <a:solidFill>
                            <a:schemeClr val="accent2">
                              <a:lumMod val="50000"/>
                            </a:schemeClr>
                          </a:solidFill>
                        </a:rPr>
                        <a:t>Communicating</a:t>
                      </a:r>
                      <a:r>
                        <a:rPr lang="en-US" sz="2000" baseline="0" dirty="0">
                          <a:solidFill>
                            <a:schemeClr val="accent2">
                              <a:lumMod val="50000"/>
                            </a:schemeClr>
                          </a:solidFill>
                        </a:rPr>
                        <a:t> rehabilitation choices to individuals</a:t>
                      </a:r>
                      <a:endParaRPr lang="en-US" sz="2000" dirty="0">
                        <a:solidFill>
                          <a:schemeClr val="accent2">
                            <a:lumMod val="50000"/>
                          </a:schemeClr>
                        </a:solidFill>
                      </a:endParaRPr>
                    </a:p>
                  </a:txBody>
                  <a:tcPr/>
                </a:tc>
                <a:extLst>
                  <a:ext uri="{0D108BD9-81ED-4DB2-BD59-A6C34878D82A}">
                    <a16:rowId xmlns:a16="http://schemas.microsoft.com/office/drawing/2014/main" val="10001"/>
                  </a:ext>
                </a:extLst>
              </a:tr>
              <a:tr h="646549">
                <a:tc>
                  <a:txBody>
                    <a:bodyPr/>
                    <a:lstStyle/>
                    <a:p>
                      <a:r>
                        <a:rPr lang="en-US" sz="2000" dirty="0">
                          <a:solidFill>
                            <a:schemeClr val="accent2">
                              <a:lumMod val="50000"/>
                            </a:schemeClr>
                          </a:solidFill>
                        </a:rPr>
                        <a:t>B.   Treatment choices</a:t>
                      </a:r>
                    </a:p>
                  </a:txBody>
                  <a:tcPr/>
                </a:tc>
                <a:tc>
                  <a:txBody>
                    <a:bodyPr/>
                    <a:lstStyle/>
                    <a:p>
                      <a:pPr marL="457200" indent="-457200">
                        <a:buAutoNum type="alphaUcPeriod" startAt="2"/>
                      </a:pPr>
                      <a:r>
                        <a:rPr lang="en-US" sz="2000" dirty="0">
                          <a:solidFill>
                            <a:schemeClr val="accent2">
                              <a:lumMod val="50000"/>
                            </a:schemeClr>
                          </a:solidFill>
                        </a:rPr>
                        <a:t>Communicating treatment choices to individuals</a:t>
                      </a:r>
                    </a:p>
                  </a:txBody>
                  <a:tcPr/>
                </a:tc>
                <a:extLst>
                  <a:ext uri="{0D108BD9-81ED-4DB2-BD59-A6C34878D82A}">
                    <a16:rowId xmlns:a16="http://schemas.microsoft.com/office/drawing/2014/main" val="10002"/>
                  </a:ext>
                </a:extLst>
              </a:tr>
              <a:tr h="646549">
                <a:tc>
                  <a:txBody>
                    <a:bodyPr/>
                    <a:lstStyle/>
                    <a:p>
                      <a:pPr marL="457200" indent="-457200">
                        <a:buAutoNum type="alphaUcPeriod" startAt="3"/>
                      </a:pPr>
                      <a:r>
                        <a:rPr lang="en-US" sz="2000" dirty="0">
                          <a:solidFill>
                            <a:schemeClr val="accent2">
                              <a:lumMod val="50000"/>
                            </a:schemeClr>
                          </a:solidFill>
                        </a:rPr>
                        <a:t>Treatment vs. rehabilitation needs</a:t>
                      </a:r>
                    </a:p>
                  </a:txBody>
                  <a:tcPr/>
                </a:tc>
                <a:tc>
                  <a:txBody>
                    <a:bodyPr/>
                    <a:lstStyle/>
                    <a:p>
                      <a:pPr marL="457200" indent="-457200">
                        <a:buAutoNum type="alphaUcPeriod" startAt="3"/>
                      </a:pPr>
                      <a:r>
                        <a:rPr lang="en-US" sz="2000" dirty="0">
                          <a:solidFill>
                            <a:schemeClr val="accent2">
                              <a:lumMod val="50000"/>
                            </a:schemeClr>
                          </a:solidFill>
                        </a:rPr>
                        <a:t>Analyzing</a:t>
                      </a:r>
                      <a:r>
                        <a:rPr lang="en-US" sz="2000" baseline="0" dirty="0">
                          <a:solidFill>
                            <a:schemeClr val="accent2">
                              <a:lumMod val="50000"/>
                            </a:schemeClr>
                          </a:solidFill>
                        </a:rPr>
                        <a:t> services that best match an individual’s goal</a:t>
                      </a:r>
                      <a:endParaRPr lang="en-US" sz="2000" dirty="0">
                        <a:solidFill>
                          <a:schemeClr val="accent2">
                            <a:lumMod val="50000"/>
                          </a:schemeClr>
                        </a:solidFill>
                      </a:endParaRPr>
                    </a:p>
                  </a:txBody>
                  <a:tcPr/>
                </a:tc>
                <a:extLst>
                  <a:ext uri="{0D108BD9-81ED-4DB2-BD59-A6C34878D82A}">
                    <a16:rowId xmlns:a16="http://schemas.microsoft.com/office/drawing/2014/main" val="10003"/>
                  </a:ext>
                </a:extLst>
              </a:tr>
              <a:tr h="646549">
                <a:tc>
                  <a:txBody>
                    <a:bodyPr/>
                    <a:lstStyle/>
                    <a:p>
                      <a:r>
                        <a:rPr lang="en-US" sz="2000" dirty="0">
                          <a:solidFill>
                            <a:schemeClr val="accent2">
                              <a:lumMod val="50000"/>
                            </a:schemeClr>
                          </a:solidFill>
                        </a:rPr>
                        <a:t>D.   Social supports</a:t>
                      </a:r>
                    </a:p>
                  </a:txBody>
                  <a:tcPr/>
                </a:tc>
                <a:tc>
                  <a:txBody>
                    <a:bodyPr/>
                    <a:lstStyle/>
                    <a:p>
                      <a:pPr marL="457200" indent="-457200">
                        <a:buAutoNum type="alphaUcPeriod" startAt="4"/>
                      </a:pPr>
                      <a:r>
                        <a:rPr lang="en-US" sz="2000" dirty="0">
                          <a:solidFill>
                            <a:schemeClr val="accent2">
                              <a:lumMod val="50000"/>
                            </a:schemeClr>
                          </a:solidFill>
                        </a:rPr>
                        <a:t>Identifying opportunities to develop social supports</a:t>
                      </a:r>
                    </a:p>
                  </a:txBody>
                  <a:tcPr/>
                </a:tc>
                <a:extLst>
                  <a:ext uri="{0D108BD9-81ED-4DB2-BD59-A6C34878D82A}">
                    <a16:rowId xmlns:a16="http://schemas.microsoft.com/office/drawing/2014/main" val="10004"/>
                  </a:ext>
                </a:extLst>
              </a:tr>
              <a:tr h="927657">
                <a:tc>
                  <a:txBody>
                    <a:bodyPr/>
                    <a:lstStyle/>
                    <a:p>
                      <a:r>
                        <a:rPr lang="en-US" sz="2000" dirty="0">
                          <a:solidFill>
                            <a:schemeClr val="accent2">
                              <a:lumMod val="50000"/>
                            </a:schemeClr>
                          </a:solidFill>
                        </a:rPr>
                        <a:t>E.   Housing options</a:t>
                      </a:r>
                    </a:p>
                  </a:txBody>
                  <a:tcPr/>
                </a:tc>
                <a:tc>
                  <a:txBody>
                    <a:bodyPr/>
                    <a:lstStyle/>
                    <a:p>
                      <a:pPr marL="457200" indent="-457200">
                        <a:buAutoNum type="alphaUcPeriod" startAt="5"/>
                      </a:pPr>
                      <a:r>
                        <a:rPr lang="en-US" sz="2000" baseline="0" dirty="0">
                          <a:solidFill>
                            <a:schemeClr val="accent2">
                              <a:lumMod val="50000"/>
                            </a:schemeClr>
                          </a:solidFill>
                        </a:rPr>
                        <a:t>Identifying h</a:t>
                      </a:r>
                      <a:r>
                        <a:rPr lang="en-US" sz="2000" dirty="0">
                          <a:solidFill>
                            <a:schemeClr val="accent2">
                              <a:lumMod val="50000"/>
                            </a:schemeClr>
                          </a:solidFill>
                        </a:rPr>
                        <a:t>ousing options that meet each individual’s needs</a:t>
                      </a:r>
                    </a:p>
                    <a:p>
                      <a:endParaRPr lang="en-US" sz="2000" dirty="0">
                        <a:solidFill>
                          <a:schemeClr val="accent2">
                            <a:lumMod val="50000"/>
                          </a:schemeClr>
                        </a:solidFill>
                      </a:endParaRPr>
                    </a:p>
                  </a:txBody>
                  <a:tcPr/>
                </a:tc>
                <a:extLst>
                  <a:ext uri="{0D108BD9-81ED-4DB2-BD59-A6C34878D82A}">
                    <a16:rowId xmlns:a16="http://schemas.microsoft.com/office/drawing/2014/main" val="10005"/>
                  </a:ext>
                </a:extLst>
              </a:tr>
              <a:tr h="646549">
                <a:tc>
                  <a:txBody>
                    <a:bodyPr/>
                    <a:lstStyle/>
                    <a:p>
                      <a:r>
                        <a:rPr lang="en-US" sz="2000" dirty="0">
                          <a:solidFill>
                            <a:schemeClr val="accent2">
                              <a:lumMod val="50000"/>
                            </a:schemeClr>
                          </a:solidFill>
                        </a:rPr>
                        <a:t>F.   Vocational</a:t>
                      </a:r>
                      <a:r>
                        <a:rPr lang="en-US" sz="2000" baseline="0" dirty="0">
                          <a:solidFill>
                            <a:schemeClr val="accent2">
                              <a:lumMod val="50000"/>
                            </a:schemeClr>
                          </a:solidFill>
                        </a:rPr>
                        <a:t> services</a:t>
                      </a:r>
                      <a:endParaRPr lang="en-US" sz="2000" dirty="0">
                        <a:solidFill>
                          <a:schemeClr val="accent2">
                            <a:lumMod val="50000"/>
                          </a:schemeClr>
                        </a:solidFill>
                      </a:endParaRPr>
                    </a:p>
                  </a:txBody>
                  <a:tcPr/>
                </a:tc>
                <a:tc>
                  <a:txBody>
                    <a:bodyPr/>
                    <a:lstStyle/>
                    <a:p>
                      <a:pPr marL="457200" indent="-457200">
                        <a:buAutoNum type="alphaUcPeriod" startAt="6"/>
                      </a:pPr>
                      <a:r>
                        <a:rPr lang="en-US" sz="2000" dirty="0">
                          <a:solidFill>
                            <a:schemeClr val="accent2">
                              <a:lumMod val="50000"/>
                            </a:schemeClr>
                          </a:solidFill>
                        </a:rPr>
                        <a:t>Helping</a:t>
                      </a:r>
                      <a:r>
                        <a:rPr lang="en-US" sz="2000" baseline="0" dirty="0">
                          <a:solidFill>
                            <a:schemeClr val="accent2">
                              <a:lumMod val="50000"/>
                            </a:schemeClr>
                          </a:solidFill>
                        </a:rPr>
                        <a:t> individuals to choose, get, and keep a job</a:t>
                      </a:r>
                      <a:endParaRPr lang="en-US" sz="2000" dirty="0">
                        <a:solidFill>
                          <a:schemeClr val="accent2">
                            <a:lumMod val="50000"/>
                          </a:schemeClr>
                        </a:solidFill>
                      </a:endParaRPr>
                    </a:p>
                  </a:txBody>
                  <a:tcPr/>
                </a:tc>
                <a:extLst>
                  <a:ext uri="{0D108BD9-81ED-4DB2-BD59-A6C34878D82A}">
                    <a16:rowId xmlns:a16="http://schemas.microsoft.com/office/drawing/2014/main" val="10006"/>
                  </a:ext>
                </a:extLst>
              </a:tr>
            </a:tbl>
          </a:graphicData>
        </a:graphic>
      </p:graphicFrame>
      <p:sp>
        <p:nvSpPr>
          <p:cNvPr id="4" name="TextBox 3"/>
          <p:cNvSpPr txBox="1"/>
          <p:nvPr/>
        </p:nvSpPr>
        <p:spPr>
          <a:xfrm>
            <a:off x="728132" y="474134"/>
            <a:ext cx="9177868" cy="1200329"/>
          </a:xfrm>
          <a:prstGeom prst="rect">
            <a:avLst/>
          </a:prstGeom>
          <a:noFill/>
        </p:spPr>
        <p:txBody>
          <a:bodyPr wrap="square" rtlCol="0">
            <a:spAutoFit/>
          </a:bodyPr>
          <a:lstStyle/>
          <a:p>
            <a:r>
              <a:rPr lang="en-US" sz="3600" b="1" dirty="0">
                <a:solidFill>
                  <a:schemeClr val="accent2">
                    <a:lumMod val="50000"/>
                  </a:schemeClr>
                </a:solidFill>
              </a:rPr>
              <a:t>Emphasize Choices to Facilitate Goals</a:t>
            </a:r>
          </a:p>
          <a:p>
            <a:endParaRPr lang="en-US" sz="3600" dirty="0">
              <a:solidFill>
                <a:schemeClr val="accent2">
                  <a:lumMod val="50000"/>
                </a:schemeClr>
              </a:solidFill>
            </a:endParaRPr>
          </a:p>
        </p:txBody>
      </p:sp>
      <p:pic>
        <p:nvPicPr>
          <p:cNvPr id="6" name="Picture 5"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189872342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drap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4" fill="hold" grpId="0" nodeType="clickEffect">
                                  <p:stCondLst>
                                    <p:cond delay="0"/>
                                  </p:stCondLst>
                                  <p:childTnLst>
                                    <p:anim calcmode="lin" valueType="num">
                                      <p:cBhvr additive="base">
                                        <p:cTn id="6" dur="500"/>
                                        <p:tgtEl>
                                          <p:spTgt spid="4"/>
                                        </p:tgtEl>
                                        <p:attrNameLst>
                                          <p:attrName>ppt_x</p:attrName>
                                        </p:attrNameLst>
                                      </p:cBhvr>
                                      <p:tavLst>
                                        <p:tav tm="0">
                                          <p:val>
                                            <p:strVal val="ppt_x"/>
                                          </p:val>
                                        </p:tav>
                                        <p:tav tm="100000">
                                          <p:val>
                                            <p:strVal val="ppt_x"/>
                                          </p:val>
                                        </p:tav>
                                      </p:tavLst>
                                    </p:anim>
                                    <p:anim calcmode="lin" valueType="num">
                                      <p:cBhvr additive="base">
                                        <p:cTn id="7" dur="500"/>
                                        <p:tgtEl>
                                          <p:spTgt spid="4"/>
                                        </p:tgtEl>
                                        <p:attrNameLst>
                                          <p:attrName>ppt_y</p:attrName>
                                        </p:attrNameLst>
                                      </p:cBhvr>
                                      <p:tavLst>
                                        <p:tav tm="0">
                                          <p:val>
                                            <p:strVal val="ppt_y"/>
                                          </p:val>
                                        </p:tav>
                                        <p:tav tm="100000">
                                          <p:val>
                                            <p:strVal val="1+ppt_h/2"/>
                                          </p:val>
                                        </p:tav>
                                      </p:tavLst>
                                    </p:anim>
                                    <p:set>
                                      <p:cBhvr>
                                        <p:cTn id="8" dur="1" fill="hold">
                                          <p:stCondLst>
                                            <p:cond delay="499"/>
                                          </p:stCondLst>
                                        </p:cTn>
                                        <p:tgtEl>
                                          <p:spTgt spid="4"/>
                                        </p:tgtEl>
                                        <p:attrNameLst>
                                          <p:attrName>style.visibility</p:attrName>
                                        </p:attrNameLst>
                                      </p:cBhvr>
                                      <p:to>
                                        <p:strVal val="hidden"/>
                                      </p:to>
                                    </p:set>
                                  </p:childTnLst>
                                </p:cTn>
                              </p:par>
                            </p:childTnLst>
                          </p:cTn>
                        </p:par>
                      </p:childTnLst>
                    </p:cTn>
                  </p:par>
                  <p:par>
                    <p:cTn id="9" fill="hold">
                      <p:stCondLst>
                        <p:cond delay="indefinite"/>
                      </p:stCondLst>
                      <p:childTnLst>
                        <p:par>
                          <p:cTn id="10" fill="hold">
                            <p:stCondLst>
                              <p:cond delay="0"/>
                            </p:stCondLst>
                            <p:childTnLst>
                              <p:par>
                                <p:cTn id="11" presetID="2" presetClass="exit" presetSubtype="4" fill="hold" nodeType="clickEffect">
                                  <p:stCondLst>
                                    <p:cond delay="0"/>
                                  </p:stCondLst>
                                  <p:childTnLst>
                                    <p:anim calcmode="lin" valueType="num">
                                      <p:cBhvr additive="base">
                                        <p:cTn id="12" dur="500"/>
                                        <p:tgtEl>
                                          <p:spTgt spid="5"/>
                                        </p:tgtEl>
                                        <p:attrNameLst>
                                          <p:attrName>ppt_x</p:attrName>
                                        </p:attrNameLst>
                                      </p:cBhvr>
                                      <p:tavLst>
                                        <p:tav tm="0">
                                          <p:val>
                                            <p:strVal val="ppt_x"/>
                                          </p:val>
                                        </p:tav>
                                        <p:tav tm="100000">
                                          <p:val>
                                            <p:strVal val="ppt_x"/>
                                          </p:val>
                                        </p:tav>
                                      </p:tavLst>
                                    </p:anim>
                                    <p:anim calcmode="lin" valueType="num">
                                      <p:cBhvr additive="base">
                                        <p:cTn id="13" dur="500"/>
                                        <p:tgtEl>
                                          <p:spTgt spid="5"/>
                                        </p:tgtEl>
                                        <p:attrNameLst>
                                          <p:attrName>ppt_y</p:attrName>
                                        </p:attrNameLst>
                                      </p:cBhvr>
                                      <p:tavLst>
                                        <p:tav tm="0">
                                          <p:val>
                                            <p:strVal val="ppt_y"/>
                                          </p:val>
                                        </p:tav>
                                        <p:tav tm="100000">
                                          <p:val>
                                            <p:strVal val="1+ppt_h/2"/>
                                          </p:val>
                                        </p:tav>
                                      </p:tavLst>
                                    </p:anim>
                                    <p:set>
                                      <p:cBhvr>
                                        <p:cTn id="14" dur="1" fill="hold">
                                          <p:stCondLst>
                                            <p:cond delay="499"/>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0" y="2590800"/>
            <a:ext cx="8763000" cy="4038600"/>
          </a:xfrm>
        </p:spPr>
        <p:txBody>
          <a:bodyPr>
            <a:normAutofit/>
          </a:bodyPr>
          <a:lstStyle/>
          <a:p>
            <a:pPr marL="914400" indent="-914400" algn="ctr">
              <a:buNone/>
            </a:pPr>
            <a:endParaRPr lang="en-US" b="1" dirty="0"/>
          </a:p>
          <a:p>
            <a:pPr marL="630238" indent="-630238" algn="ctr">
              <a:buNone/>
            </a:pPr>
            <a:endParaRPr lang="en-US" b="1" dirty="0"/>
          </a:p>
        </p:txBody>
      </p:sp>
      <p:graphicFrame>
        <p:nvGraphicFramePr>
          <p:cNvPr id="5" name="Table 4"/>
          <p:cNvGraphicFramePr>
            <a:graphicFrameLocks noGrp="1"/>
          </p:cNvGraphicFramePr>
          <p:nvPr>
            <p:extLst>
              <p:ext uri="{D42A27DB-BD31-4B8C-83A1-F6EECF244321}">
                <p14:modId xmlns:p14="http://schemas.microsoft.com/office/powerpoint/2010/main" val="3047311666"/>
              </p:ext>
            </p:extLst>
          </p:nvPr>
        </p:nvGraphicFramePr>
        <p:xfrm>
          <a:off x="457200" y="2482099"/>
          <a:ext cx="8305800" cy="3505200"/>
        </p:xfrm>
        <a:graphic>
          <a:graphicData uri="http://schemas.openxmlformats.org/drawingml/2006/table">
            <a:tbl>
              <a:tblPr firstRow="1" bandRow="1">
                <a:tableStyleId>{5940675A-B579-460E-94D1-54222C63F5DA}</a:tableStyleId>
              </a:tblPr>
              <a:tblGrid>
                <a:gridCol w="4191000">
                  <a:extLst>
                    <a:ext uri="{9D8B030D-6E8A-4147-A177-3AD203B41FA5}">
                      <a16:colId xmlns:a16="http://schemas.microsoft.com/office/drawing/2014/main" val="20000"/>
                    </a:ext>
                  </a:extLst>
                </a:gridCol>
                <a:gridCol w="4114800">
                  <a:extLst>
                    <a:ext uri="{9D8B030D-6E8A-4147-A177-3AD203B41FA5}">
                      <a16:colId xmlns:a16="http://schemas.microsoft.com/office/drawing/2014/main" val="20001"/>
                    </a:ext>
                  </a:extLst>
                </a:gridCol>
              </a:tblGrid>
              <a:tr h="228600">
                <a:tc>
                  <a:txBody>
                    <a:bodyPr/>
                    <a:lstStyle/>
                    <a:p>
                      <a:r>
                        <a:rPr lang="en-US" sz="2000" dirty="0">
                          <a:solidFill>
                            <a:schemeClr val="accent2">
                              <a:lumMod val="50000"/>
                            </a:schemeClr>
                          </a:solidFill>
                        </a:rPr>
                        <a:t>Confidentiality regulations (HIPAA)</a:t>
                      </a:r>
                    </a:p>
                  </a:txBody>
                  <a:tcPr/>
                </a:tc>
                <a:tc>
                  <a:txBody>
                    <a:bodyPr/>
                    <a:lstStyle/>
                    <a:p>
                      <a:r>
                        <a:rPr lang="en-US" sz="2000" dirty="0">
                          <a:solidFill>
                            <a:schemeClr val="accent2">
                              <a:lumMod val="50000"/>
                            </a:schemeClr>
                          </a:solidFill>
                        </a:rPr>
                        <a:t>American with Disabilities Act (ADA)</a:t>
                      </a:r>
                    </a:p>
                  </a:txBody>
                  <a:tcPr/>
                </a:tc>
                <a:extLst>
                  <a:ext uri="{0D108BD9-81ED-4DB2-BD59-A6C34878D82A}">
                    <a16:rowId xmlns:a16="http://schemas.microsoft.com/office/drawing/2014/main" val="10000"/>
                  </a:ext>
                </a:extLst>
              </a:tr>
              <a:tr h="457200">
                <a:tc>
                  <a:txBody>
                    <a:bodyPr/>
                    <a:lstStyle/>
                    <a:p>
                      <a:r>
                        <a:rPr lang="en-US" sz="2000" dirty="0">
                          <a:solidFill>
                            <a:schemeClr val="accent2">
                              <a:lumMod val="50000"/>
                            </a:schemeClr>
                          </a:solidFill>
                        </a:rPr>
                        <a:t>Department of Labor regulations (DOL)</a:t>
                      </a:r>
                    </a:p>
                  </a:txBody>
                  <a:tcPr/>
                </a:tc>
                <a:tc>
                  <a:txBody>
                    <a:bodyPr/>
                    <a:lstStyle/>
                    <a:p>
                      <a:r>
                        <a:rPr lang="en-US" sz="2000" dirty="0">
                          <a:solidFill>
                            <a:schemeClr val="accent2">
                              <a:lumMod val="50000"/>
                            </a:schemeClr>
                          </a:solidFill>
                        </a:rPr>
                        <a:t>Vocational</a:t>
                      </a:r>
                      <a:r>
                        <a:rPr lang="en-US" sz="2000" baseline="0" dirty="0">
                          <a:solidFill>
                            <a:schemeClr val="accent2">
                              <a:lumMod val="50000"/>
                            </a:schemeClr>
                          </a:solidFill>
                        </a:rPr>
                        <a:t> Rehabilitation regulations</a:t>
                      </a:r>
                      <a:endParaRPr lang="en-US" sz="2000" dirty="0">
                        <a:solidFill>
                          <a:schemeClr val="accent2">
                            <a:lumMod val="50000"/>
                          </a:schemeClr>
                        </a:solidFill>
                      </a:endParaRPr>
                    </a:p>
                  </a:txBody>
                  <a:tcPr/>
                </a:tc>
                <a:extLst>
                  <a:ext uri="{0D108BD9-81ED-4DB2-BD59-A6C34878D82A}">
                    <a16:rowId xmlns:a16="http://schemas.microsoft.com/office/drawing/2014/main" val="10001"/>
                  </a:ext>
                </a:extLst>
              </a:tr>
              <a:tr h="457200">
                <a:tc>
                  <a:txBody>
                    <a:bodyPr/>
                    <a:lstStyle/>
                    <a:p>
                      <a:r>
                        <a:rPr lang="en-US" sz="2000" dirty="0">
                          <a:solidFill>
                            <a:schemeClr val="accent2">
                              <a:lumMod val="50000"/>
                            </a:schemeClr>
                          </a:solidFill>
                        </a:rPr>
                        <a:t>Housing &amp; Urban Development regulations (HUD)</a:t>
                      </a:r>
                    </a:p>
                  </a:txBody>
                  <a:tcPr/>
                </a:tc>
                <a:tc>
                  <a:txBody>
                    <a:bodyPr/>
                    <a:lstStyle/>
                    <a:p>
                      <a:r>
                        <a:rPr lang="en-US" sz="2000" dirty="0">
                          <a:solidFill>
                            <a:schemeClr val="accent2">
                              <a:lumMod val="50000"/>
                            </a:schemeClr>
                          </a:solidFill>
                        </a:rPr>
                        <a:t>Medicaid/Medicare</a:t>
                      </a:r>
                    </a:p>
                  </a:txBody>
                  <a:tcPr/>
                </a:tc>
                <a:extLst>
                  <a:ext uri="{0D108BD9-81ED-4DB2-BD59-A6C34878D82A}">
                    <a16:rowId xmlns:a16="http://schemas.microsoft.com/office/drawing/2014/main" val="10002"/>
                  </a:ext>
                </a:extLst>
              </a:tr>
              <a:tr h="457200">
                <a:tc>
                  <a:txBody>
                    <a:bodyPr/>
                    <a:lstStyle/>
                    <a:p>
                      <a:r>
                        <a:rPr lang="en-US" sz="2000" dirty="0">
                          <a:solidFill>
                            <a:schemeClr val="accent2">
                              <a:lumMod val="50000"/>
                            </a:schemeClr>
                          </a:solidFill>
                        </a:rPr>
                        <a:t>Rehabilitation Act and amendments</a:t>
                      </a:r>
                    </a:p>
                  </a:txBody>
                  <a:tcPr/>
                </a:tc>
                <a:tc>
                  <a:txBody>
                    <a:bodyPr/>
                    <a:lstStyle/>
                    <a:p>
                      <a:r>
                        <a:rPr lang="en-US" sz="2000" dirty="0">
                          <a:solidFill>
                            <a:schemeClr val="accent2">
                              <a:lumMod val="50000"/>
                            </a:schemeClr>
                          </a:solidFill>
                        </a:rPr>
                        <a:t>Social</a:t>
                      </a:r>
                      <a:r>
                        <a:rPr lang="en-US" sz="2000" baseline="0" dirty="0">
                          <a:solidFill>
                            <a:schemeClr val="accent2">
                              <a:lumMod val="50000"/>
                            </a:schemeClr>
                          </a:solidFill>
                        </a:rPr>
                        <a:t> Security Disability regulations</a:t>
                      </a:r>
                      <a:endParaRPr lang="en-US" sz="2000" dirty="0">
                        <a:solidFill>
                          <a:schemeClr val="accent2">
                            <a:lumMod val="50000"/>
                          </a:schemeClr>
                        </a:solidFill>
                      </a:endParaRPr>
                    </a:p>
                  </a:txBody>
                  <a:tcPr/>
                </a:tc>
                <a:extLst>
                  <a:ext uri="{0D108BD9-81ED-4DB2-BD59-A6C34878D82A}">
                    <a16:rowId xmlns:a16="http://schemas.microsoft.com/office/drawing/2014/main" val="10003"/>
                  </a:ext>
                </a:extLst>
              </a:tr>
              <a:tr h="392249">
                <a:tc>
                  <a:txBody>
                    <a:bodyPr/>
                    <a:lstStyle/>
                    <a:p>
                      <a:endParaRPr lang="en-US" sz="2000" baseline="0" dirty="0">
                        <a:solidFill>
                          <a:schemeClr val="accent2">
                            <a:lumMod val="50000"/>
                          </a:schemeClr>
                        </a:solidFill>
                      </a:endParaRPr>
                    </a:p>
                  </a:txBody>
                  <a:tcPr/>
                </a:tc>
                <a:tc>
                  <a:txBody>
                    <a:bodyPr/>
                    <a:lstStyle/>
                    <a:p>
                      <a:r>
                        <a:rPr lang="en-US" sz="2000" dirty="0">
                          <a:solidFill>
                            <a:schemeClr val="accent2">
                              <a:lumMod val="50000"/>
                            </a:schemeClr>
                          </a:solidFill>
                        </a:rPr>
                        <a:t>Social Security work incentives</a:t>
                      </a:r>
                    </a:p>
                    <a:p>
                      <a:endParaRPr lang="en-US" sz="2000" dirty="0">
                        <a:solidFill>
                          <a:schemeClr val="accent2">
                            <a:lumMod val="50000"/>
                          </a:schemeClr>
                        </a:solidFill>
                      </a:endParaRPr>
                    </a:p>
                  </a:txBody>
                  <a:tcPr/>
                </a:tc>
                <a:extLst>
                  <a:ext uri="{0D108BD9-81ED-4DB2-BD59-A6C34878D82A}">
                    <a16:rowId xmlns:a16="http://schemas.microsoft.com/office/drawing/2014/main" val="10004"/>
                  </a:ext>
                </a:extLst>
              </a:tr>
            </a:tbl>
          </a:graphicData>
        </a:graphic>
      </p:graphicFrame>
      <p:sp>
        <p:nvSpPr>
          <p:cNvPr id="6" name="TextBox 5"/>
          <p:cNvSpPr txBox="1"/>
          <p:nvPr/>
        </p:nvSpPr>
        <p:spPr>
          <a:xfrm>
            <a:off x="186267" y="237068"/>
            <a:ext cx="9482665" cy="2554545"/>
          </a:xfrm>
          <a:prstGeom prst="rect">
            <a:avLst/>
          </a:prstGeom>
          <a:noFill/>
        </p:spPr>
        <p:txBody>
          <a:bodyPr wrap="square" rtlCol="0">
            <a:spAutoFit/>
          </a:bodyPr>
          <a:lstStyle/>
          <a:p>
            <a:r>
              <a:rPr lang="en-US" sz="3200" b="1" dirty="0">
                <a:solidFill>
                  <a:schemeClr val="accent2">
                    <a:lumMod val="50000"/>
                  </a:schemeClr>
                </a:solidFill>
              </a:rPr>
              <a:t>List of laws, regulations and agencies that a rehabilitation practitioner should have basic knowledge to help consumers make informed choices:</a:t>
            </a:r>
          </a:p>
          <a:p>
            <a:endParaRPr lang="en-US" sz="3200" dirty="0">
              <a:solidFill>
                <a:schemeClr val="accent2">
                  <a:lumMod val="50000"/>
                </a:schemeClr>
              </a:solidFill>
            </a:endParaRPr>
          </a:p>
        </p:txBody>
      </p:sp>
      <p:pic>
        <p:nvPicPr>
          <p:cNvPr id="7" name="Picture 6"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57635468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4" fill="hold" grpId="0" nodeType="clickEffect">
                                  <p:stCondLst>
                                    <p:cond delay="0"/>
                                  </p:stCondLst>
                                  <p:childTnLst>
                                    <p:anim calcmode="lin" valueType="num">
                                      <p:cBhvr additive="base">
                                        <p:cTn id="6" dur="500"/>
                                        <p:tgtEl>
                                          <p:spTgt spid="6"/>
                                        </p:tgtEl>
                                        <p:attrNameLst>
                                          <p:attrName>ppt_x</p:attrName>
                                        </p:attrNameLst>
                                      </p:cBhvr>
                                      <p:tavLst>
                                        <p:tav tm="0">
                                          <p:val>
                                            <p:strVal val="ppt_x"/>
                                          </p:val>
                                        </p:tav>
                                        <p:tav tm="100000">
                                          <p:val>
                                            <p:strVal val="ppt_x"/>
                                          </p:val>
                                        </p:tav>
                                      </p:tavLst>
                                    </p:anim>
                                    <p:anim calcmode="lin" valueType="num">
                                      <p:cBhvr additive="base">
                                        <p:cTn id="7" dur="500"/>
                                        <p:tgtEl>
                                          <p:spTgt spid="6"/>
                                        </p:tgtEl>
                                        <p:attrNameLst>
                                          <p:attrName>ppt_y</p:attrName>
                                        </p:attrNameLst>
                                      </p:cBhvr>
                                      <p:tavLst>
                                        <p:tav tm="0">
                                          <p:val>
                                            <p:strVal val="ppt_y"/>
                                          </p:val>
                                        </p:tav>
                                        <p:tav tm="100000">
                                          <p:val>
                                            <p:strVal val="1+ppt_h/2"/>
                                          </p:val>
                                        </p:tav>
                                      </p:tavLst>
                                    </p:anim>
                                    <p:set>
                                      <p:cBhvr>
                                        <p:cTn id="8" dur="1" fill="hold">
                                          <p:stCondLst>
                                            <p:cond delay="499"/>
                                          </p:stCondLst>
                                        </p:cTn>
                                        <p:tgtEl>
                                          <p:spTgt spid="6"/>
                                        </p:tgtEl>
                                        <p:attrNameLst>
                                          <p:attrName>style.visibility</p:attrName>
                                        </p:attrNameLst>
                                      </p:cBhvr>
                                      <p:to>
                                        <p:strVal val="hidden"/>
                                      </p:to>
                                    </p:set>
                                  </p:childTnLst>
                                </p:cTn>
                              </p:par>
                            </p:childTnLst>
                          </p:cTn>
                        </p:par>
                      </p:childTnLst>
                    </p:cTn>
                  </p:par>
                  <p:par>
                    <p:cTn id="9" fill="hold">
                      <p:stCondLst>
                        <p:cond delay="indefinite"/>
                      </p:stCondLst>
                      <p:childTnLst>
                        <p:par>
                          <p:cTn id="10" fill="hold">
                            <p:stCondLst>
                              <p:cond delay="0"/>
                            </p:stCondLst>
                            <p:childTnLst>
                              <p:par>
                                <p:cTn id="11" presetID="2" presetClass="exit" presetSubtype="4" fill="hold" nodeType="clickEffect">
                                  <p:stCondLst>
                                    <p:cond delay="0"/>
                                  </p:stCondLst>
                                  <p:childTnLst>
                                    <p:anim calcmode="lin" valueType="num">
                                      <p:cBhvr additive="base">
                                        <p:cTn id="12" dur="500"/>
                                        <p:tgtEl>
                                          <p:spTgt spid="5"/>
                                        </p:tgtEl>
                                        <p:attrNameLst>
                                          <p:attrName>ppt_x</p:attrName>
                                        </p:attrNameLst>
                                      </p:cBhvr>
                                      <p:tavLst>
                                        <p:tav tm="0">
                                          <p:val>
                                            <p:strVal val="ppt_x"/>
                                          </p:val>
                                        </p:tav>
                                        <p:tav tm="100000">
                                          <p:val>
                                            <p:strVal val="ppt_x"/>
                                          </p:val>
                                        </p:tav>
                                      </p:tavLst>
                                    </p:anim>
                                    <p:anim calcmode="lin" valueType="num">
                                      <p:cBhvr additive="base">
                                        <p:cTn id="13" dur="500"/>
                                        <p:tgtEl>
                                          <p:spTgt spid="5"/>
                                        </p:tgtEl>
                                        <p:attrNameLst>
                                          <p:attrName>ppt_y</p:attrName>
                                        </p:attrNameLst>
                                      </p:cBhvr>
                                      <p:tavLst>
                                        <p:tav tm="0">
                                          <p:val>
                                            <p:strVal val="ppt_y"/>
                                          </p:val>
                                        </p:tav>
                                        <p:tav tm="100000">
                                          <p:val>
                                            <p:strVal val="1+ppt_h/2"/>
                                          </p:val>
                                        </p:tav>
                                      </p:tavLst>
                                    </p:anim>
                                    <p:set>
                                      <p:cBhvr>
                                        <p:cTn id="14" dur="1" fill="hold">
                                          <p:stCondLst>
                                            <p:cond delay="499"/>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952500" y="530597"/>
            <a:ext cx="8134350" cy="5421997"/>
          </a:xfrm>
          <a:prstGeom prst="rect">
            <a:avLst/>
          </a:prstGeom>
        </p:spPr>
        <p:txBody>
          <a:bodyPr wrap="square">
            <a:spAutoFit/>
          </a:bodyPr>
          <a:lstStyle/>
          <a:p>
            <a:pPr>
              <a:spcBef>
                <a:spcPts val="1000"/>
              </a:spcBef>
              <a:buClr>
                <a:schemeClr val="accent1"/>
              </a:buClr>
              <a:buSzPct val="80000"/>
            </a:pPr>
            <a:r>
              <a:rPr lang="en-US" sz="3200" dirty="0">
                <a:solidFill>
                  <a:schemeClr val="accent2">
                    <a:lumMod val="75000"/>
                  </a:schemeClr>
                </a:solidFill>
              </a:rPr>
              <a:t>3. An example of  a serious mental illness could include… </a:t>
            </a:r>
          </a:p>
          <a:p>
            <a:pPr marL="514350" indent="-514350">
              <a:spcBef>
                <a:spcPts val="1000"/>
              </a:spcBef>
              <a:buClr>
                <a:schemeClr val="accent1"/>
              </a:buClr>
              <a:buSzPct val="80000"/>
              <a:buFont typeface="Wingdings 3" charset="2"/>
              <a:buChar char=""/>
            </a:pPr>
            <a:endParaRPr lang="en-US" sz="3200" dirty="0">
              <a:solidFill>
                <a:schemeClr val="accent2">
                  <a:lumMod val="75000"/>
                </a:schemeClr>
              </a:solidFill>
            </a:endParaRPr>
          </a:p>
          <a:p>
            <a:pPr>
              <a:spcBef>
                <a:spcPts val="1000"/>
              </a:spcBef>
              <a:buClr>
                <a:schemeClr val="accent1"/>
              </a:buClr>
              <a:buSzPct val="80000"/>
            </a:pPr>
            <a:r>
              <a:rPr lang="en-US" sz="3200" b="1" dirty="0">
                <a:solidFill>
                  <a:schemeClr val="accent2">
                    <a:lumMod val="75000"/>
                  </a:schemeClr>
                </a:solidFill>
              </a:rPr>
              <a:t>Answer:</a:t>
            </a:r>
          </a:p>
          <a:p>
            <a:pPr marL="514350" indent="-514350">
              <a:spcBef>
                <a:spcPts val="1000"/>
              </a:spcBef>
              <a:buClr>
                <a:schemeClr val="accent1"/>
              </a:buClr>
              <a:buSzPct val="80000"/>
              <a:buFont typeface="Wingdings 3" charset="2"/>
              <a:buChar char=""/>
            </a:pPr>
            <a:endParaRPr lang="en-US" sz="3200" dirty="0">
              <a:solidFill>
                <a:schemeClr val="accent2">
                  <a:lumMod val="75000"/>
                </a:schemeClr>
              </a:solidFill>
            </a:endParaRPr>
          </a:p>
          <a:p>
            <a:pPr>
              <a:spcBef>
                <a:spcPts val="1000"/>
              </a:spcBef>
              <a:buClr>
                <a:schemeClr val="accent1"/>
              </a:buClr>
              <a:buSzPct val="80000"/>
            </a:pPr>
            <a:r>
              <a:rPr lang="en-US" sz="3200" dirty="0">
                <a:solidFill>
                  <a:schemeClr val="accent2">
                    <a:lumMod val="75000"/>
                  </a:schemeClr>
                </a:solidFill>
              </a:rPr>
              <a:t>a) Schizophrenia</a:t>
            </a:r>
          </a:p>
          <a:p>
            <a:pPr>
              <a:spcBef>
                <a:spcPts val="1000"/>
              </a:spcBef>
              <a:buClr>
                <a:schemeClr val="accent1"/>
              </a:buClr>
              <a:buSzPct val="80000"/>
            </a:pPr>
            <a:r>
              <a:rPr lang="en-US" sz="3200" dirty="0">
                <a:solidFill>
                  <a:schemeClr val="accent2">
                    <a:lumMod val="75000"/>
                  </a:schemeClr>
                </a:solidFill>
              </a:rPr>
              <a:t>b) Bipolar Disorder</a:t>
            </a:r>
          </a:p>
          <a:p>
            <a:pPr>
              <a:spcBef>
                <a:spcPts val="1000"/>
              </a:spcBef>
              <a:buClr>
                <a:schemeClr val="accent1"/>
              </a:buClr>
              <a:buSzPct val="80000"/>
            </a:pPr>
            <a:r>
              <a:rPr lang="en-US" sz="3200" dirty="0">
                <a:solidFill>
                  <a:schemeClr val="accent2">
                    <a:lumMod val="75000"/>
                  </a:schemeClr>
                </a:solidFill>
              </a:rPr>
              <a:t>c) Major Depression</a:t>
            </a:r>
          </a:p>
          <a:p>
            <a:pPr>
              <a:spcBef>
                <a:spcPts val="1000"/>
              </a:spcBef>
              <a:buClr>
                <a:schemeClr val="accent1"/>
              </a:buClr>
              <a:buSzPct val="80000"/>
            </a:pPr>
            <a:r>
              <a:rPr lang="en-US" sz="3200" dirty="0">
                <a:solidFill>
                  <a:schemeClr val="accent2">
                    <a:lumMod val="75000"/>
                  </a:schemeClr>
                </a:solidFill>
              </a:rPr>
              <a:t>d) Some Anxiety Disorders</a:t>
            </a:r>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37360287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2">
            <a:extLst>
              <a:ext uri="{FF2B5EF4-FFF2-40B4-BE49-F238E27FC236}">
                <a16:creationId xmlns:a16="http://schemas.microsoft.com/office/drawing/2014/main" id="{7BDA7099-7A68-4C06-B792-605F3B0C3CBE}"/>
              </a:ext>
            </a:extLst>
          </p:cNvPr>
          <p:cNvGraphicFramePr>
            <a:graphicFrameLocks noGrp="1"/>
          </p:cNvGraphicFramePr>
          <p:nvPr>
            <p:ph idx="1"/>
            <p:extLst>
              <p:ext uri="{D42A27DB-BD31-4B8C-83A1-F6EECF244321}">
                <p14:modId xmlns:p14="http://schemas.microsoft.com/office/powerpoint/2010/main" val="1568633224"/>
              </p:ext>
            </p:extLst>
          </p:nvPr>
        </p:nvGraphicFramePr>
        <p:xfrm>
          <a:off x="279945" y="294968"/>
          <a:ext cx="9218016" cy="531706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4" name="Picture 3"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306740189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drap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4" fill="hold" grpId="0" nodeType="clickEffect">
                                  <p:stCondLst>
                                    <p:cond delay="0"/>
                                  </p:stCondLst>
                                  <p:childTnLst>
                                    <p:anim calcmode="lin" valueType="num">
                                      <p:cBhvr additive="base">
                                        <p:cTn id="6" dur="500"/>
                                        <p:tgtEl>
                                          <p:spTgt spid="6"/>
                                        </p:tgtEl>
                                        <p:attrNameLst>
                                          <p:attrName>ppt_x</p:attrName>
                                        </p:attrNameLst>
                                      </p:cBhvr>
                                      <p:tavLst>
                                        <p:tav tm="0">
                                          <p:val>
                                            <p:strVal val="ppt_x"/>
                                          </p:val>
                                        </p:tav>
                                        <p:tav tm="100000">
                                          <p:val>
                                            <p:strVal val="ppt_x"/>
                                          </p:val>
                                        </p:tav>
                                      </p:tavLst>
                                    </p:anim>
                                    <p:anim calcmode="lin" valueType="num">
                                      <p:cBhvr additive="base">
                                        <p:cTn id="7" dur="500"/>
                                        <p:tgtEl>
                                          <p:spTgt spid="6"/>
                                        </p:tgtEl>
                                        <p:attrNameLst>
                                          <p:attrName>ppt_y</p:attrName>
                                        </p:attrNameLst>
                                      </p:cBhvr>
                                      <p:tavLst>
                                        <p:tav tm="0">
                                          <p:val>
                                            <p:strVal val="ppt_y"/>
                                          </p:val>
                                        </p:tav>
                                        <p:tav tm="100000">
                                          <p:val>
                                            <p:strVal val="1+ppt_h/2"/>
                                          </p:val>
                                        </p:tav>
                                      </p:tavLst>
                                    </p:anim>
                                    <p:set>
                                      <p:cBhvr>
                                        <p:cTn id="8" dur="1" fill="hold">
                                          <p:stCondLst>
                                            <p:cond delay="49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23850" y="818591"/>
            <a:ext cx="8743950" cy="4081117"/>
          </a:xfrm>
          <a:prstGeom prst="rect">
            <a:avLst/>
          </a:prstGeom>
        </p:spPr>
        <p:txBody>
          <a:bodyPr wrap="square">
            <a:spAutoFit/>
          </a:bodyPr>
          <a:lstStyle/>
          <a:p>
            <a:pPr>
              <a:lnSpc>
                <a:spcPct val="90000"/>
              </a:lnSpc>
            </a:pPr>
            <a:r>
              <a:rPr lang="en-US" sz="2400" b="1" dirty="0">
                <a:solidFill>
                  <a:schemeClr val="accent2">
                    <a:lumMod val="50000"/>
                  </a:schemeClr>
                </a:solidFill>
              </a:rPr>
              <a:t>Take Personal Action to Facilitate Recovery</a:t>
            </a:r>
          </a:p>
          <a:p>
            <a:pPr marL="225425" indent="-225425">
              <a:lnSpc>
                <a:spcPct val="90000"/>
              </a:lnSpc>
            </a:pPr>
            <a:endParaRPr lang="en-US" sz="2400" dirty="0">
              <a:solidFill>
                <a:schemeClr val="accent2">
                  <a:lumMod val="50000"/>
                </a:schemeClr>
              </a:solidFill>
            </a:endParaRPr>
          </a:p>
          <a:p>
            <a:pPr>
              <a:lnSpc>
                <a:spcPct val="90000"/>
              </a:lnSpc>
              <a:tabLst>
                <a:tab pos="404813" algn="l"/>
              </a:tabLst>
            </a:pPr>
            <a:r>
              <a:rPr lang="en-US" sz="2400" b="1" dirty="0">
                <a:solidFill>
                  <a:schemeClr val="accent2">
                    <a:lumMod val="50000"/>
                  </a:schemeClr>
                </a:solidFill>
              </a:rPr>
              <a:t>To support recovery for individuals that have psychiatric disability, practitioners must have the skills and ability to:</a:t>
            </a:r>
          </a:p>
          <a:p>
            <a:pPr marL="914400" indent="-630238">
              <a:lnSpc>
                <a:spcPct val="90000"/>
              </a:lnSpc>
              <a:tabLst>
                <a:tab pos="404813" algn="l"/>
              </a:tabLst>
            </a:pPr>
            <a:endParaRPr lang="en-US" sz="2400" dirty="0">
              <a:solidFill>
                <a:schemeClr val="accent2">
                  <a:lumMod val="50000"/>
                </a:schemeClr>
              </a:solidFill>
            </a:endParaRPr>
          </a:p>
          <a:p>
            <a:pPr marL="914400" indent="-630238">
              <a:lnSpc>
                <a:spcPct val="90000"/>
              </a:lnSpc>
              <a:buFont typeface="Wingdings" panose="05000000000000000000" pitchFamily="2" charset="2"/>
              <a:buChar char="Ø"/>
              <a:tabLst>
                <a:tab pos="404813" algn="l"/>
              </a:tabLst>
            </a:pPr>
            <a:r>
              <a:rPr lang="en-US" sz="2400" b="1" dirty="0">
                <a:solidFill>
                  <a:schemeClr val="accent2">
                    <a:lumMod val="50000"/>
                  </a:schemeClr>
                </a:solidFill>
              </a:rPr>
              <a:t>Make good decisions </a:t>
            </a:r>
            <a:r>
              <a:rPr lang="en-US" sz="2400" dirty="0">
                <a:solidFill>
                  <a:schemeClr val="accent2">
                    <a:lumMod val="50000"/>
                  </a:schemeClr>
                </a:solidFill>
              </a:rPr>
              <a:t>– To be able to choose the correct actions that will help the individual with their recovery, and</a:t>
            </a:r>
          </a:p>
          <a:p>
            <a:pPr marL="284162" indent="0">
              <a:lnSpc>
                <a:spcPct val="90000"/>
              </a:lnSpc>
              <a:buNone/>
              <a:tabLst>
                <a:tab pos="404813" algn="l"/>
              </a:tabLst>
            </a:pPr>
            <a:endParaRPr lang="en-US" sz="2400" dirty="0">
              <a:solidFill>
                <a:schemeClr val="accent2">
                  <a:lumMod val="50000"/>
                </a:schemeClr>
              </a:solidFill>
            </a:endParaRPr>
          </a:p>
          <a:p>
            <a:pPr marL="914400" indent="-630238">
              <a:lnSpc>
                <a:spcPct val="90000"/>
              </a:lnSpc>
              <a:buFont typeface="Wingdings" panose="05000000000000000000" pitchFamily="2" charset="2"/>
              <a:buChar char="Ø"/>
              <a:tabLst>
                <a:tab pos="404813" algn="l"/>
              </a:tabLst>
            </a:pPr>
            <a:r>
              <a:rPr lang="en-US" sz="2400" b="1" dirty="0">
                <a:solidFill>
                  <a:schemeClr val="accent2">
                    <a:lumMod val="50000"/>
                  </a:schemeClr>
                </a:solidFill>
              </a:rPr>
              <a:t>Respect the autonomy</a:t>
            </a:r>
            <a:r>
              <a:rPr lang="en-US" sz="2400" dirty="0">
                <a:solidFill>
                  <a:schemeClr val="accent2">
                    <a:lumMod val="50000"/>
                  </a:schemeClr>
                </a:solidFill>
              </a:rPr>
              <a:t> of the individual and implement actions that will facilitate and not cause harm to the individual in the recovery process.</a:t>
            </a:r>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137664231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4" fill="hold" nodeType="clickEffect">
                                  <p:stCondLst>
                                    <p:cond delay="0"/>
                                  </p:stCondLst>
                                  <p:childTnLst>
                                    <p:anim calcmode="lin" valueType="num">
                                      <p:cBhvr additive="base">
                                        <p:cTn id="6" dur="500"/>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7" dur="500"/>
                                        <p:tgtEl>
                                          <p:spTgt spid="2">
                                            <p:txEl>
                                              <p:pRg st="0" end="0"/>
                                            </p:txEl>
                                          </p:spTgt>
                                        </p:tgtEl>
                                        <p:attrNameLst>
                                          <p:attrName>ppt_y</p:attrName>
                                        </p:attrNameLst>
                                      </p:cBhvr>
                                      <p:tavLst>
                                        <p:tav tm="0">
                                          <p:val>
                                            <p:strVal val="ppt_y"/>
                                          </p:val>
                                        </p:tav>
                                        <p:tav tm="100000">
                                          <p:val>
                                            <p:strVal val="1+ppt_h/2"/>
                                          </p:val>
                                        </p:tav>
                                      </p:tavLst>
                                    </p:anim>
                                    <p:set>
                                      <p:cBhvr>
                                        <p:cTn id="8" dur="1" fill="hold">
                                          <p:stCondLst>
                                            <p:cond delay="499"/>
                                          </p:stCondLst>
                                        </p:cTn>
                                        <p:tgtEl>
                                          <p:spTgt spid="2">
                                            <p:txEl>
                                              <p:pRg st="0" end="0"/>
                                            </p:txEl>
                                          </p:spTgt>
                                        </p:tgtEl>
                                        <p:attrNameLst>
                                          <p:attrName>style.visibility</p:attrName>
                                        </p:attrNameLst>
                                      </p:cBhvr>
                                      <p:to>
                                        <p:strVal val="hidden"/>
                                      </p:to>
                                    </p:set>
                                  </p:childTnLst>
                                </p:cTn>
                              </p:par>
                            </p:childTnLst>
                          </p:cTn>
                        </p:par>
                      </p:childTnLst>
                    </p:cTn>
                  </p:par>
                  <p:par>
                    <p:cTn id="9" fill="hold">
                      <p:stCondLst>
                        <p:cond delay="indefinite"/>
                      </p:stCondLst>
                      <p:childTnLst>
                        <p:par>
                          <p:cTn id="10" fill="hold">
                            <p:stCondLst>
                              <p:cond delay="0"/>
                            </p:stCondLst>
                            <p:childTnLst>
                              <p:par>
                                <p:cTn id="11" presetID="2" presetClass="exit" presetSubtype="4" fill="hold" nodeType="clickEffect">
                                  <p:stCondLst>
                                    <p:cond delay="0"/>
                                  </p:stCondLst>
                                  <p:childTnLst>
                                    <p:anim calcmode="lin" valueType="num">
                                      <p:cBhvr additive="base">
                                        <p:cTn id="12" dur="500"/>
                                        <p:tgtEl>
                                          <p:spTgt spid="2">
                                            <p:txEl>
                                              <p:pRg st="2" end="2"/>
                                            </p:txEl>
                                          </p:spTgt>
                                        </p:tgtEl>
                                        <p:attrNameLst>
                                          <p:attrName>ppt_x</p:attrName>
                                        </p:attrNameLst>
                                      </p:cBhvr>
                                      <p:tavLst>
                                        <p:tav tm="0">
                                          <p:val>
                                            <p:strVal val="ppt_x"/>
                                          </p:val>
                                        </p:tav>
                                        <p:tav tm="100000">
                                          <p:val>
                                            <p:strVal val="ppt_x"/>
                                          </p:val>
                                        </p:tav>
                                      </p:tavLst>
                                    </p:anim>
                                    <p:anim calcmode="lin" valueType="num">
                                      <p:cBhvr additive="base">
                                        <p:cTn id="13" dur="500"/>
                                        <p:tgtEl>
                                          <p:spTgt spid="2">
                                            <p:txEl>
                                              <p:pRg st="2" end="2"/>
                                            </p:txEl>
                                          </p:spTgt>
                                        </p:tgtEl>
                                        <p:attrNameLst>
                                          <p:attrName>ppt_y</p:attrName>
                                        </p:attrNameLst>
                                      </p:cBhvr>
                                      <p:tavLst>
                                        <p:tav tm="0">
                                          <p:val>
                                            <p:strVal val="ppt_y"/>
                                          </p:val>
                                        </p:tav>
                                        <p:tav tm="100000">
                                          <p:val>
                                            <p:strVal val="1+ppt_h/2"/>
                                          </p:val>
                                        </p:tav>
                                      </p:tavLst>
                                    </p:anim>
                                    <p:set>
                                      <p:cBhvr>
                                        <p:cTn id="14" dur="1" fill="hold">
                                          <p:stCondLst>
                                            <p:cond delay="499"/>
                                          </p:stCondLst>
                                        </p:cTn>
                                        <p:tgtEl>
                                          <p:spTgt spid="2">
                                            <p:txEl>
                                              <p:pRg st="2" end="2"/>
                                            </p:txEl>
                                          </p:spTgt>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2" presetClass="exit" presetSubtype="4" fill="hold" nodeType="clickEffect">
                                  <p:stCondLst>
                                    <p:cond delay="0"/>
                                  </p:stCondLst>
                                  <p:childTnLst>
                                    <p:anim calcmode="lin" valueType="num">
                                      <p:cBhvr additive="base">
                                        <p:cTn id="18" dur="500"/>
                                        <p:tgtEl>
                                          <p:spTgt spid="2">
                                            <p:txEl>
                                              <p:pRg st="4" end="4"/>
                                            </p:txEl>
                                          </p:spTgt>
                                        </p:tgtEl>
                                        <p:attrNameLst>
                                          <p:attrName>ppt_x</p:attrName>
                                        </p:attrNameLst>
                                      </p:cBhvr>
                                      <p:tavLst>
                                        <p:tav tm="0">
                                          <p:val>
                                            <p:strVal val="ppt_x"/>
                                          </p:val>
                                        </p:tav>
                                        <p:tav tm="100000">
                                          <p:val>
                                            <p:strVal val="ppt_x"/>
                                          </p:val>
                                        </p:tav>
                                      </p:tavLst>
                                    </p:anim>
                                    <p:anim calcmode="lin" valueType="num">
                                      <p:cBhvr additive="base">
                                        <p:cTn id="19" dur="500"/>
                                        <p:tgtEl>
                                          <p:spTgt spid="2">
                                            <p:txEl>
                                              <p:pRg st="4" end="4"/>
                                            </p:txEl>
                                          </p:spTgt>
                                        </p:tgtEl>
                                        <p:attrNameLst>
                                          <p:attrName>ppt_y</p:attrName>
                                        </p:attrNameLst>
                                      </p:cBhvr>
                                      <p:tavLst>
                                        <p:tav tm="0">
                                          <p:val>
                                            <p:strVal val="ppt_y"/>
                                          </p:val>
                                        </p:tav>
                                        <p:tav tm="100000">
                                          <p:val>
                                            <p:strVal val="1+ppt_h/2"/>
                                          </p:val>
                                        </p:tav>
                                      </p:tavLst>
                                    </p:anim>
                                    <p:set>
                                      <p:cBhvr>
                                        <p:cTn id="20" dur="1" fill="hold">
                                          <p:stCondLst>
                                            <p:cond delay="499"/>
                                          </p:stCondLst>
                                        </p:cTn>
                                        <p:tgtEl>
                                          <p:spTgt spid="2">
                                            <p:txEl>
                                              <p:pRg st="4" end="4"/>
                                            </p:txEl>
                                          </p:spTgt>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2" presetClass="exit" presetSubtype="4" fill="hold" nodeType="clickEffect">
                                  <p:stCondLst>
                                    <p:cond delay="0"/>
                                  </p:stCondLst>
                                  <p:childTnLst>
                                    <p:anim calcmode="lin" valueType="num">
                                      <p:cBhvr additive="base">
                                        <p:cTn id="24" dur="500"/>
                                        <p:tgtEl>
                                          <p:spTgt spid="2">
                                            <p:txEl>
                                              <p:pRg st="6" end="6"/>
                                            </p:txEl>
                                          </p:spTgt>
                                        </p:tgtEl>
                                        <p:attrNameLst>
                                          <p:attrName>ppt_x</p:attrName>
                                        </p:attrNameLst>
                                      </p:cBhvr>
                                      <p:tavLst>
                                        <p:tav tm="0">
                                          <p:val>
                                            <p:strVal val="ppt_x"/>
                                          </p:val>
                                        </p:tav>
                                        <p:tav tm="100000">
                                          <p:val>
                                            <p:strVal val="ppt_x"/>
                                          </p:val>
                                        </p:tav>
                                      </p:tavLst>
                                    </p:anim>
                                    <p:anim calcmode="lin" valueType="num">
                                      <p:cBhvr additive="base">
                                        <p:cTn id="25" dur="500"/>
                                        <p:tgtEl>
                                          <p:spTgt spid="2">
                                            <p:txEl>
                                              <p:pRg st="6" end="6"/>
                                            </p:txEl>
                                          </p:spTgt>
                                        </p:tgtEl>
                                        <p:attrNameLst>
                                          <p:attrName>ppt_y</p:attrName>
                                        </p:attrNameLst>
                                      </p:cBhvr>
                                      <p:tavLst>
                                        <p:tav tm="0">
                                          <p:val>
                                            <p:strVal val="ppt_y"/>
                                          </p:val>
                                        </p:tav>
                                        <p:tav tm="100000">
                                          <p:val>
                                            <p:strVal val="1+ppt_h/2"/>
                                          </p:val>
                                        </p:tav>
                                      </p:tavLst>
                                    </p:anim>
                                    <p:set>
                                      <p:cBhvr>
                                        <p:cTn id="26" dur="1" fill="hold">
                                          <p:stCondLst>
                                            <p:cond delay="499"/>
                                          </p:stCondLst>
                                        </p:cTn>
                                        <p:tgtEl>
                                          <p:spTgt spid="2">
                                            <p:txEl>
                                              <p:pRg st="6" end="6"/>
                                            </p:txEl>
                                          </p:spTgt>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Group 25">
            <a:extLst>
              <a:ext uri="{FF2B5EF4-FFF2-40B4-BE49-F238E27FC236}">
                <a16:creationId xmlns:a16="http://schemas.microsoft.com/office/drawing/2014/main" id="{D6280969-F024-466D-A1DB-4F848C51DEF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27" name="Straight Connector 26">
              <a:extLst>
                <a:ext uri="{FF2B5EF4-FFF2-40B4-BE49-F238E27FC236}">
                  <a16:creationId xmlns:a16="http://schemas.microsoft.com/office/drawing/2014/main" id="{63FDD802-E6D8-4979-A1B9-BA705AE4DA87}"/>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BDE509DD-4B76-45F0-8144-02F1D7E1AE0C}"/>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sp>
          <p:nvSpPr>
            <p:cNvPr id="29" name="Rectangle 23">
              <a:extLst>
                <a:ext uri="{FF2B5EF4-FFF2-40B4-BE49-F238E27FC236}">
                  <a16:creationId xmlns:a16="http://schemas.microsoft.com/office/drawing/2014/main" id="{FEAEFD53-0220-48B1-9EA8-3EAE151E84E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6000"/>
              </a:schemeClr>
            </a:solidFill>
            <a:ln>
              <a:noFill/>
            </a:ln>
            <a:effectLst/>
          </p:spPr>
          <p:style>
            <a:lnRef idx="1">
              <a:schemeClr val="accent1"/>
            </a:lnRef>
            <a:fillRef idx="3">
              <a:schemeClr val="accent1"/>
            </a:fillRef>
            <a:effectRef idx="2">
              <a:schemeClr val="accent1"/>
            </a:effectRef>
            <a:fontRef idx="minor">
              <a:schemeClr val="lt1"/>
            </a:fontRef>
          </p:style>
        </p:sp>
        <p:sp>
          <p:nvSpPr>
            <p:cNvPr id="30" name="Rectangle 25">
              <a:extLst>
                <a:ext uri="{FF2B5EF4-FFF2-40B4-BE49-F238E27FC236}">
                  <a16:creationId xmlns:a16="http://schemas.microsoft.com/office/drawing/2014/main" id="{92E7FABD-916D-4FF9-B5F3-44E53AFD39E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1" name="Isosceles Triangle 30">
              <a:extLst>
                <a:ext uri="{FF2B5EF4-FFF2-40B4-BE49-F238E27FC236}">
                  <a16:creationId xmlns:a16="http://schemas.microsoft.com/office/drawing/2014/main" id="{826F9772-AEFE-4C6D-82B6-1207069B86D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1">
                <a:lumMod val="75000"/>
                <a:alpha val="66000"/>
              </a:schemeClr>
            </a:solidFill>
            <a:ln>
              <a:noFill/>
            </a:ln>
            <a:effectLst/>
          </p:spPr>
          <p:style>
            <a:lnRef idx="1">
              <a:schemeClr val="accent1"/>
            </a:lnRef>
            <a:fillRef idx="3">
              <a:schemeClr val="accent1"/>
            </a:fillRef>
            <a:effectRef idx="2">
              <a:schemeClr val="accent1"/>
            </a:effectRef>
            <a:fontRef idx="minor">
              <a:schemeClr val="lt1"/>
            </a:fontRef>
          </p:style>
        </p:sp>
        <p:sp>
          <p:nvSpPr>
            <p:cNvPr id="32" name="Rectangle 27">
              <a:extLst>
                <a:ext uri="{FF2B5EF4-FFF2-40B4-BE49-F238E27FC236}">
                  <a16:creationId xmlns:a16="http://schemas.microsoft.com/office/drawing/2014/main" id="{ACFBF3A9-B76A-4B4B-B6D7-CA4651F5C9D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1">
                <a:lumMod val="75000"/>
                <a:alpha val="5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3" name="Rectangle 28">
              <a:extLst>
                <a:ext uri="{FF2B5EF4-FFF2-40B4-BE49-F238E27FC236}">
                  <a16:creationId xmlns:a16="http://schemas.microsoft.com/office/drawing/2014/main" id="{BF0FAA0A-B682-4A83-BDD8-BCE0AB41C2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2">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4" name="Rectangle 29">
              <a:extLst>
                <a:ext uri="{FF2B5EF4-FFF2-40B4-BE49-F238E27FC236}">
                  <a16:creationId xmlns:a16="http://schemas.microsoft.com/office/drawing/2014/main" id="{7874A013-E5E2-4AE1-8E93-029A2B41EB7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2">
                <a:lumMod val="75000"/>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5" name="Isosceles Triangle 34">
              <a:extLst>
                <a:ext uri="{FF2B5EF4-FFF2-40B4-BE49-F238E27FC236}">
                  <a16:creationId xmlns:a16="http://schemas.microsoft.com/office/drawing/2014/main" id="{4355329E-E608-4F7A-B4EF-8FEF07D7552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lumMod val="75000"/>
                <a:alpha val="66000"/>
              </a:schemeClr>
            </a:solidFill>
            <a:ln>
              <a:noFill/>
            </a:ln>
            <a:effectLst/>
          </p:spPr>
          <p:style>
            <a:lnRef idx="1">
              <a:schemeClr val="accent1"/>
            </a:lnRef>
            <a:fillRef idx="3">
              <a:schemeClr val="accent1"/>
            </a:fillRef>
            <a:effectRef idx="2">
              <a:schemeClr val="accent1"/>
            </a:effectRef>
            <a:fontRef idx="minor">
              <a:schemeClr val="lt1"/>
            </a:fontRef>
          </p:style>
        </p:sp>
        <p:sp>
          <p:nvSpPr>
            <p:cNvPr id="36" name="Isosceles Triangle 35">
              <a:extLst>
                <a:ext uri="{FF2B5EF4-FFF2-40B4-BE49-F238E27FC236}">
                  <a16:creationId xmlns:a16="http://schemas.microsoft.com/office/drawing/2014/main" id="{53D9BFDF-B250-44FF-9BD7-C204EFBFC19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70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3" name="Content Placeholder 2"/>
          <p:cNvSpPr>
            <a:spLocks noGrp="1"/>
          </p:cNvSpPr>
          <p:nvPr>
            <p:ph idx="4294967295"/>
          </p:nvPr>
        </p:nvSpPr>
        <p:spPr>
          <a:xfrm>
            <a:off x="406831" y="634181"/>
            <a:ext cx="5220430" cy="5833294"/>
          </a:xfrm>
        </p:spPr>
        <p:txBody>
          <a:bodyPr vert="horz" lIns="91440" tIns="45720" rIns="91440" bIns="45720" rtlCol="0">
            <a:normAutofit/>
          </a:bodyPr>
          <a:lstStyle/>
          <a:p>
            <a:pPr marL="225425" indent="0">
              <a:lnSpc>
                <a:spcPct val="90000"/>
              </a:lnSpc>
              <a:buNone/>
            </a:pPr>
            <a:r>
              <a:rPr lang="en-US" sz="2800" b="1" dirty="0">
                <a:solidFill>
                  <a:schemeClr val="accent2">
                    <a:lumMod val="50000"/>
                  </a:schemeClr>
                </a:solidFill>
              </a:rPr>
              <a:t>Social Functioning</a:t>
            </a:r>
          </a:p>
          <a:p>
            <a:pPr marL="225425" indent="0">
              <a:lnSpc>
                <a:spcPct val="90000"/>
              </a:lnSpc>
            </a:pPr>
            <a:endParaRPr lang="en-US" sz="1500" b="1" dirty="0">
              <a:solidFill>
                <a:schemeClr val="accent2">
                  <a:lumMod val="50000"/>
                </a:schemeClr>
              </a:solidFill>
            </a:endParaRPr>
          </a:p>
          <a:p>
            <a:pPr marL="0" indent="0">
              <a:lnSpc>
                <a:spcPct val="90000"/>
              </a:lnSpc>
            </a:pPr>
            <a:r>
              <a:rPr lang="en-US" sz="2000" dirty="0">
                <a:solidFill>
                  <a:schemeClr val="accent2">
                    <a:lumMod val="50000"/>
                  </a:schemeClr>
                </a:solidFill>
              </a:rPr>
              <a:t> Social functioning can be defined as the quality and depth of an individual’s interpersonal relationships, and their ability to meet socially defined roles and expectations. </a:t>
            </a:r>
          </a:p>
          <a:p>
            <a:pPr marL="0" indent="0">
              <a:lnSpc>
                <a:spcPct val="90000"/>
              </a:lnSpc>
            </a:pPr>
            <a:endParaRPr lang="en-US" sz="2000" dirty="0">
              <a:solidFill>
                <a:schemeClr val="accent2">
                  <a:lumMod val="50000"/>
                </a:schemeClr>
              </a:solidFill>
            </a:endParaRPr>
          </a:p>
          <a:p>
            <a:pPr marL="0" indent="0">
              <a:lnSpc>
                <a:spcPct val="90000"/>
              </a:lnSpc>
            </a:pPr>
            <a:r>
              <a:rPr lang="en-US" sz="2000" dirty="0">
                <a:solidFill>
                  <a:schemeClr val="accent2">
                    <a:lumMod val="50000"/>
                  </a:schemeClr>
                </a:solidFill>
              </a:rPr>
              <a:t> Social functioning is a multifaceted concept that can best be understood by several life domains:</a:t>
            </a:r>
          </a:p>
          <a:p>
            <a:pPr marL="0" indent="0">
              <a:lnSpc>
                <a:spcPct val="90000"/>
              </a:lnSpc>
            </a:pPr>
            <a:endParaRPr lang="en-US" sz="2000" dirty="0">
              <a:solidFill>
                <a:schemeClr val="accent2">
                  <a:lumMod val="50000"/>
                </a:schemeClr>
              </a:solidFill>
            </a:endParaRPr>
          </a:p>
          <a:p>
            <a:pPr marL="0" indent="0">
              <a:lnSpc>
                <a:spcPct val="90000"/>
              </a:lnSpc>
            </a:pPr>
            <a:r>
              <a:rPr lang="en-US" sz="2000" b="1" i="1" dirty="0">
                <a:solidFill>
                  <a:schemeClr val="accent2">
                    <a:lumMod val="50000"/>
                  </a:schemeClr>
                </a:solidFill>
              </a:rPr>
              <a:t> Role Functioning, Social Relationships, Self-care and Independent Living Skills, Leisure and Recreational Activities and Community Integration. </a:t>
            </a:r>
          </a:p>
          <a:p>
            <a:pPr marL="0" indent="0">
              <a:lnSpc>
                <a:spcPct val="90000"/>
              </a:lnSpc>
            </a:pPr>
            <a:endParaRPr lang="en-US" sz="2000" b="1" dirty="0"/>
          </a:p>
          <a:p>
            <a:pPr marL="862013" indent="0">
              <a:lnSpc>
                <a:spcPct val="90000"/>
              </a:lnSpc>
            </a:pPr>
            <a:endParaRPr lang="en-US" sz="1500" dirty="0"/>
          </a:p>
        </p:txBody>
      </p:sp>
      <p:pic>
        <p:nvPicPr>
          <p:cNvPr id="8" name="Graphic 7" descr="Cycle with People">
            <a:extLst>
              <a:ext uri="{FF2B5EF4-FFF2-40B4-BE49-F238E27FC236}">
                <a16:creationId xmlns:a16="http://schemas.microsoft.com/office/drawing/2014/main" id="{383A0B43-B45F-4308-8A74-92B0C46154E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620137" y="1315746"/>
            <a:ext cx="4218039" cy="4218039"/>
          </a:xfrm>
          <a:prstGeom prst="rect">
            <a:avLst/>
          </a:prstGeom>
        </p:spPr>
      </p:pic>
      <p:pic>
        <p:nvPicPr>
          <p:cNvPr id="4" name="Picture 3" descr="Problem Gambling Program at ACTC — A Chance to Change"/>
          <p:cNvPicPr/>
          <p:nvPr/>
        </p:nvPicPr>
        <p:blipFill>
          <a:blip r:embed="rId4">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174562498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4" fill="hold" grpId="0" nodeType="clickEffect">
                                  <p:stCondLst>
                                    <p:cond delay="0"/>
                                  </p:stCondLst>
                                  <p:childTnLst>
                                    <p:anim calcmode="lin" valueType="num">
                                      <p:cBhvr additive="base">
                                        <p:cTn id="6" dur="500"/>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7" dur="500"/>
                                        <p:tgtEl>
                                          <p:spTgt spid="3">
                                            <p:txEl>
                                              <p:pRg st="0" end="0"/>
                                            </p:txEl>
                                          </p:spTgt>
                                        </p:tgtEl>
                                        <p:attrNameLst>
                                          <p:attrName>ppt_y</p:attrName>
                                        </p:attrNameLst>
                                      </p:cBhvr>
                                      <p:tavLst>
                                        <p:tav tm="0">
                                          <p:val>
                                            <p:strVal val="ppt_y"/>
                                          </p:val>
                                        </p:tav>
                                        <p:tav tm="100000">
                                          <p:val>
                                            <p:strVal val="1+ppt_h/2"/>
                                          </p:val>
                                        </p:tav>
                                      </p:tavLst>
                                    </p:anim>
                                    <p:set>
                                      <p:cBhvr>
                                        <p:cTn id="8" dur="1" fill="hold">
                                          <p:stCondLst>
                                            <p:cond delay="499"/>
                                          </p:stCondLst>
                                        </p:cTn>
                                        <p:tgtEl>
                                          <p:spTgt spid="3">
                                            <p:txEl>
                                              <p:pRg st="0" end="0"/>
                                            </p:txEl>
                                          </p:spTgt>
                                        </p:tgtEl>
                                        <p:attrNameLst>
                                          <p:attrName>style.visibility</p:attrName>
                                        </p:attrNameLst>
                                      </p:cBhvr>
                                      <p:to>
                                        <p:strVal val="hidden"/>
                                      </p:to>
                                    </p:set>
                                  </p:childTnLst>
                                </p:cTn>
                              </p:par>
                            </p:childTnLst>
                          </p:cTn>
                        </p:par>
                      </p:childTnLst>
                    </p:cTn>
                  </p:par>
                  <p:par>
                    <p:cTn id="9" fill="hold">
                      <p:stCondLst>
                        <p:cond delay="indefinite"/>
                      </p:stCondLst>
                      <p:childTnLst>
                        <p:par>
                          <p:cTn id="10" fill="hold">
                            <p:stCondLst>
                              <p:cond delay="0"/>
                            </p:stCondLst>
                            <p:childTnLst>
                              <p:par>
                                <p:cTn id="11" presetID="2" presetClass="exit" presetSubtype="4" fill="hold" grpId="0" nodeType="clickEffect">
                                  <p:stCondLst>
                                    <p:cond delay="0"/>
                                  </p:stCondLst>
                                  <p:childTnLst>
                                    <p:anim calcmode="lin" valueType="num">
                                      <p:cBhvr additive="base">
                                        <p:cTn id="12" dur="500"/>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13" dur="500"/>
                                        <p:tgtEl>
                                          <p:spTgt spid="3">
                                            <p:txEl>
                                              <p:pRg st="2" end="2"/>
                                            </p:txEl>
                                          </p:spTgt>
                                        </p:tgtEl>
                                        <p:attrNameLst>
                                          <p:attrName>ppt_y</p:attrName>
                                        </p:attrNameLst>
                                      </p:cBhvr>
                                      <p:tavLst>
                                        <p:tav tm="0">
                                          <p:val>
                                            <p:strVal val="ppt_y"/>
                                          </p:val>
                                        </p:tav>
                                        <p:tav tm="100000">
                                          <p:val>
                                            <p:strVal val="1+ppt_h/2"/>
                                          </p:val>
                                        </p:tav>
                                      </p:tavLst>
                                    </p:anim>
                                    <p:set>
                                      <p:cBhvr>
                                        <p:cTn id="14" dur="1" fill="hold">
                                          <p:stCondLst>
                                            <p:cond delay="499"/>
                                          </p:stCondLst>
                                        </p:cTn>
                                        <p:tgtEl>
                                          <p:spTgt spid="3">
                                            <p:txEl>
                                              <p:pRg st="2" end="2"/>
                                            </p:txEl>
                                          </p:spTgt>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2" presetClass="exit" presetSubtype="4" fill="hold" grpId="0" nodeType="clickEffect">
                                  <p:stCondLst>
                                    <p:cond delay="0"/>
                                  </p:stCondLst>
                                  <p:childTnLst>
                                    <p:anim calcmode="lin" valueType="num">
                                      <p:cBhvr additive="base">
                                        <p:cTn id="18" dur="500"/>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19" dur="500"/>
                                        <p:tgtEl>
                                          <p:spTgt spid="3">
                                            <p:txEl>
                                              <p:pRg st="4" end="4"/>
                                            </p:txEl>
                                          </p:spTgt>
                                        </p:tgtEl>
                                        <p:attrNameLst>
                                          <p:attrName>ppt_y</p:attrName>
                                        </p:attrNameLst>
                                      </p:cBhvr>
                                      <p:tavLst>
                                        <p:tav tm="0">
                                          <p:val>
                                            <p:strVal val="ppt_y"/>
                                          </p:val>
                                        </p:tav>
                                        <p:tav tm="100000">
                                          <p:val>
                                            <p:strVal val="1+ppt_h/2"/>
                                          </p:val>
                                        </p:tav>
                                      </p:tavLst>
                                    </p:anim>
                                    <p:set>
                                      <p:cBhvr>
                                        <p:cTn id="20" dur="1" fill="hold">
                                          <p:stCondLst>
                                            <p:cond delay="499"/>
                                          </p:stCondLst>
                                        </p:cTn>
                                        <p:tgtEl>
                                          <p:spTgt spid="3">
                                            <p:txEl>
                                              <p:pRg st="4" end="4"/>
                                            </p:txEl>
                                          </p:spTgt>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2" presetClass="exit" presetSubtype="4" fill="hold" grpId="0" nodeType="clickEffect">
                                  <p:stCondLst>
                                    <p:cond delay="0"/>
                                  </p:stCondLst>
                                  <p:childTnLst>
                                    <p:anim calcmode="lin" valueType="num">
                                      <p:cBhvr additive="base">
                                        <p:cTn id="24" dur="500"/>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25" dur="500"/>
                                        <p:tgtEl>
                                          <p:spTgt spid="3">
                                            <p:txEl>
                                              <p:pRg st="6" end="6"/>
                                            </p:txEl>
                                          </p:spTgt>
                                        </p:tgtEl>
                                        <p:attrNameLst>
                                          <p:attrName>ppt_y</p:attrName>
                                        </p:attrNameLst>
                                      </p:cBhvr>
                                      <p:tavLst>
                                        <p:tav tm="0">
                                          <p:val>
                                            <p:strVal val="ppt_y"/>
                                          </p:val>
                                        </p:tav>
                                        <p:tav tm="100000">
                                          <p:val>
                                            <p:strVal val="1+ppt_h/2"/>
                                          </p:val>
                                        </p:tav>
                                      </p:tavLst>
                                    </p:anim>
                                    <p:set>
                                      <p:cBhvr>
                                        <p:cTn id="26" dur="1" fill="hold">
                                          <p:stCondLst>
                                            <p:cond delay="499"/>
                                          </p:stCondLst>
                                        </p:cTn>
                                        <p:tgtEl>
                                          <p:spTgt spid="3">
                                            <p:txEl>
                                              <p:pRg st="6" end="6"/>
                                            </p:txEl>
                                          </p:spTgt>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993213-F6E1-4203-A6CD-4B097009390C}"/>
              </a:ext>
            </a:extLst>
          </p:cNvPr>
          <p:cNvSpPr>
            <a:spLocks noGrp="1"/>
          </p:cNvSpPr>
          <p:nvPr>
            <p:ph type="title"/>
          </p:nvPr>
        </p:nvSpPr>
        <p:spPr>
          <a:xfrm>
            <a:off x="677334" y="609600"/>
            <a:ext cx="8596668" cy="1320800"/>
          </a:xfrm>
        </p:spPr>
        <p:txBody>
          <a:bodyPr>
            <a:normAutofit/>
          </a:bodyPr>
          <a:lstStyle/>
          <a:p>
            <a:pPr algn="ctr"/>
            <a:r>
              <a:rPr lang="en-US" b="1" dirty="0"/>
              <a:t>ROLE</a:t>
            </a:r>
            <a:r>
              <a:rPr lang="en-US" b="1" baseline="0" dirty="0"/>
              <a:t> FUNCTIONING</a:t>
            </a:r>
            <a:br>
              <a:rPr lang="en-US" b="1" dirty="0"/>
            </a:br>
            <a:endParaRPr lang="en-US" dirty="0"/>
          </a:p>
        </p:txBody>
      </p:sp>
      <p:graphicFrame>
        <p:nvGraphicFramePr>
          <p:cNvPr id="5" name="Content Placeholder 2">
            <a:extLst>
              <a:ext uri="{FF2B5EF4-FFF2-40B4-BE49-F238E27FC236}">
                <a16:creationId xmlns:a16="http://schemas.microsoft.com/office/drawing/2014/main" id="{E969341C-272D-4036-957A-8FE28D4AFA86}"/>
              </a:ext>
            </a:extLst>
          </p:cNvPr>
          <p:cNvGraphicFramePr>
            <a:graphicFrameLocks noGrp="1"/>
          </p:cNvGraphicFramePr>
          <p:nvPr>
            <p:ph idx="1"/>
            <p:extLst>
              <p:ext uri="{D42A27DB-BD31-4B8C-83A1-F6EECF244321}">
                <p14:modId xmlns:p14="http://schemas.microsoft.com/office/powerpoint/2010/main" val="860041086"/>
              </p:ext>
            </p:extLst>
          </p:nvPr>
        </p:nvGraphicFramePr>
        <p:xfrm>
          <a:off x="677334" y="1488281"/>
          <a:ext cx="8596312" cy="476011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4" name="Picture 3"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202502114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4" fill="hold" grpId="0" nodeType="clickEffect">
                                  <p:stCondLst>
                                    <p:cond delay="0"/>
                                  </p:stCondLst>
                                  <p:childTnLst>
                                    <p:anim calcmode="lin" valueType="num">
                                      <p:cBhvr additive="base">
                                        <p:cTn id="6" dur="500"/>
                                        <p:tgtEl>
                                          <p:spTgt spid="5"/>
                                        </p:tgtEl>
                                        <p:attrNameLst>
                                          <p:attrName>ppt_x</p:attrName>
                                        </p:attrNameLst>
                                      </p:cBhvr>
                                      <p:tavLst>
                                        <p:tav tm="0">
                                          <p:val>
                                            <p:strVal val="ppt_x"/>
                                          </p:val>
                                        </p:tav>
                                        <p:tav tm="100000">
                                          <p:val>
                                            <p:strVal val="ppt_x"/>
                                          </p:val>
                                        </p:tav>
                                      </p:tavLst>
                                    </p:anim>
                                    <p:anim calcmode="lin" valueType="num">
                                      <p:cBhvr additive="base">
                                        <p:cTn id="7" dur="500"/>
                                        <p:tgtEl>
                                          <p:spTgt spid="5"/>
                                        </p:tgtEl>
                                        <p:attrNameLst>
                                          <p:attrName>ppt_y</p:attrName>
                                        </p:attrNameLst>
                                      </p:cBhvr>
                                      <p:tavLst>
                                        <p:tav tm="0">
                                          <p:val>
                                            <p:strVal val="ppt_y"/>
                                          </p:val>
                                        </p:tav>
                                        <p:tav tm="100000">
                                          <p:val>
                                            <p:strVal val="1+ppt_h/2"/>
                                          </p:val>
                                        </p:tav>
                                      </p:tavLst>
                                    </p:anim>
                                    <p:set>
                                      <p:cBhvr>
                                        <p:cTn id="8" dur="1" fill="hold">
                                          <p:stCondLst>
                                            <p:cond delay="499"/>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AsOne/>
      </p:bldGraphic>
    </p:bldLst>
  </p:timing>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8946D6-228C-499A-931A-9AA4658AF161}"/>
              </a:ext>
            </a:extLst>
          </p:cNvPr>
          <p:cNvSpPr>
            <a:spLocks noGrp="1"/>
          </p:cNvSpPr>
          <p:nvPr>
            <p:ph type="title"/>
          </p:nvPr>
        </p:nvSpPr>
        <p:spPr/>
        <p:txBody>
          <a:bodyPr/>
          <a:lstStyle/>
          <a:p>
            <a:pPr algn="ctr"/>
            <a:r>
              <a:rPr lang="en-US" sz="3600" b="1" dirty="0">
                <a:solidFill>
                  <a:schemeClr val="accent2">
                    <a:lumMod val="50000"/>
                  </a:schemeClr>
                </a:solidFill>
              </a:rPr>
              <a:t>SOCIAL</a:t>
            </a:r>
            <a:r>
              <a:rPr lang="en-US" sz="3600" b="1" baseline="0" dirty="0">
                <a:solidFill>
                  <a:schemeClr val="accent2">
                    <a:lumMod val="50000"/>
                  </a:schemeClr>
                </a:solidFill>
              </a:rPr>
              <a:t> RELATIONSHIPS</a:t>
            </a:r>
            <a:br>
              <a:rPr lang="en-US" sz="3600" b="1" dirty="0">
                <a:solidFill>
                  <a:schemeClr val="accent2">
                    <a:lumMod val="50000"/>
                  </a:schemeClr>
                </a:solidFill>
              </a:rPr>
            </a:br>
            <a:endParaRPr lang="en-US" dirty="0"/>
          </a:p>
        </p:txBody>
      </p:sp>
      <p:graphicFrame>
        <p:nvGraphicFramePr>
          <p:cNvPr id="5" name="Content Placeholder 2">
            <a:extLst>
              <a:ext uri="{FF2B5EF4-FFF2-40B4-BE49-F238E27FC236}">
                <a16:creationId xmlns:a16="http://schemas.microsoft.com/office/drawing/2014/main" id="{CECB728A-4146-4BBE-8E21-8E254F10917F}"/>
              </a:ext>
            </a:extLst>
          </p:cNvPr>
          <p:cNvGraphicFramePr>
            <a:graphicFrameLocks noGrp="1"/>
          </p:cNvGraphicFramePr>
          <p:nvPr>
            <p:ph idx="1"/>
            <p:extLst>
              <p:ext uri="{D42A27DB-BD31-4B8C-83A1-F6EECF244321}">
                <p14:modId xmlns:p14="http://schemas.microsoft.com/office/powerpoint/2010/main" val="4025120662"/>
              </p:ext>
            </p:extLst>
          </p:nvPr>
        </p:nvGraphicFramePr>
        <p:xfrm>
          <a:off x="426611" y="1600150"/>
          <a:ext cx="8596668" cy="388077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4" name="Picture 3"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321010959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transition>
    </mc:Choice>
    <mc:Fallback xmlns="">
      <p:transition spd="slow">
        <p:fade/>
      </p:transition>
    </mc:Fallback>
  </mc:AlternateContent>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E7F6AEB-1FF7-43B8-92BD-F5257ED26A36}"/>
              </a:ext>
            </a:extLst>
          </p:cNvPr>
          <p:cNvSpPr>
            <a:spLocks noGrp="1"/>
          </p:cNvSpPr>
          <p:nvPr>
            <p:ph type="title"/>
          </p:nvPr>
        </p:nvSpPr>
        <p:spPr>
          <a:xfrm>
            <a:off x="677334" y="609600"/>
            <a:ext cx="8596668" cy="1320800"/>
          </a:xfrm>
        </p:spPr>
        <p:txBody>
          <a:bodyPr anchor="t">
            <a:normAutofit/>
          </a:bodyPr>
          <a:lstStyle/>
          <a:p>
            <a:pPr>
              <a:lnSpc>
                <a:spcPct val="90000"/>
              </a:lnSpc>
            </a:pPr>
            <a:r>
              <a:rPr lang="en-US" sz="3100" b="1" dirty="0"/>
              <a:t>SELF-CARE</a:t>
            </a:r>
            <a:r>
              <a:rPr lang="en-US" sz="3100" b="1" baseline="0" dirty="0"/>
              <a:t> and INDEPENDENT LIVING SKILLS </a:t>
            </a:r>
            <a:br>
              <a:rPr lang="en-US" sz="3100" b="1" dirty="0"/>
            </a:br>
            <a:endParaRPr lang="en-US" sz="3100" dirty="0"/>
          </a:p>
        </p:txBody>
      </p:sp>
      <p:sp>
        <p:nvSpPr>
          <p:cNvPr id="29" name="Content Placeholder 2">
            <a:extLst>
              <a:ext uri="{FF2B5EF4-FFF2-40B4-BE49-F238E27FC236}">
                <a16:creationId xmlns:a16="http://schemas.microsoft.com/office/drawing/2014/main" id="{0CB452EB-682D-48DD-B0BA-F0CD7669C404}"/>
              </a:ext>
            </a:extLst>
          </p:cNvPr>
          <p:cNvSpPr>
            <a:spLocks noGrp="1"/>
          </p:cNvSpPr>
          <p:nvPr>
            <p:ph idx="1"/>
          </p:nvPr>
        </p:nvSpPr>
        <p:spPr>
          <a:xfrm>
            <a:off x="677334" y="1533831"/>
            <a:ext cx="5220430" cy="5427407"/>
          </a:xfrm>
        </p:spPr>
        <p:txBody>
          <a:bodyPr>
            <a:normAutofit/>
          </a:bodyPr>
          <a:lstStyle/>
          <a:p>
            <a:r>
              <a:rPr lang="en-US" sz="2000" b="1" dirty="0">
                <a:solidFill>
                  <a:schemeClr val="accent2">
                    <a:lumMod val="50000"/>
                  </a:schemeClr>
                </a:solidFill>
              </a:rPr>
              <a:t>Self-care</a:t>
            </a:r>
            <a:r>
              <a:rPr lang="en-US" sz="2000" b="0" dirty="0">
                <a:solidFill>
                  <a:schemeClr val="accent2">
                    <a:lumMod val="50000"/>
                  </a:schemeClr>
                </a:solidFill>
              </a:rPr>
              <a:t> skills typically include</a:t>
            </a:r>
            <a:r>
              <a:rPr lang="en-US" sz="2000" b="0" baseline="0" dirty="0">
                <a:solidFill>
                  <a:schemeClr val="accent2">
                    <a:lumMod val="50000"/>
                  </a:schemeClr>
                </a:solidFill>
              </a:rPr>
              <a:t> the ability to attend to hygiene/grooming, dress appropriately for the weather and social situations, and respond to medical needs (doctor, taking medication, diet).</a:t>
            </a:r>
          </a:p>
          <a:p>
            <a:endParaRPr lang="en-US" sz="2000" b="0" baseline="0" dirty="0">
              <a:solidFill>
                <a:schemeClr val="accent2">
                  <a:lumMod val="50000"/>
                </a:schemeClr>
              </a:solidFill>
            </a:endParaRPr>
          </a:p>
          <a:p>
            <a:r>
              <a:rPr lang="en-US" sz="2000" b="1" dirty="0">
                <a:solidFill>
                  <a:schemeClr val="accent2">
                    <a:lumMod val="50000"/>
                  </a:schemeClr>
                </a:solidFill>
              </a:rPr>
              <a:t>Independent</a:t>
            </a:r>
            <a:r>
              <a:rPr lang="en-US" sz="2000" b="1" baseline="0" dirty="0">
                <a:solidFill>
                  <a:schemeClr val="accent2">
                    <a:lumMod val="50000"/>
                  </a:schemeClr>
                </a:solidFill>
              </a:rPr>
              <a:t> living skills </a:t>
            </a:r>
            <a:r>
              <a:rPr lang="en-US" sz="2000" b="0" baseline="0" dirty="0">
                <a:solidFill>
                  <a:schemeClr val="accent2">
                    <a:lumMod val="50000"/>
                  </a:schemeClr>
                </a:solidFill>
              </a:rPr>
              <a:t>encompass a broad range of abilities, such as cleaning/maintaining one’s home, appropriate interactions with neighbors, cooking, doing laundry, money management, shopping and using public transportation.</a:t>
            </a:r>
            <a:endParaRPr lang="en-US" sz="2000" b="1" dirty="0">
              <a:solidFill>
                <a:schemeClr val="accent2">
                  <a:lumMod val="50000"/>
                </a:schemeClr>
              </a:solidFill>
            </a:endParaRPr>
          </a:p>
          <a:p>
            <a:endParaRPr lang="en-US" dirty="0">
              <a:solidFill>
                <a:schemeClr val="accent2">
                  <a:lumMod val="50000"/>
                </a:schemeClr>
              </a:solidFill>
            </a:endParaRPr>
          </a:p>
        </p:txBody>
      </p:sp>
      <p:pic>
        <p:nvPicPr>
          <p:cNvPr id="27" name="Graphic 6" descr="Comb">
            <a:extLst>
              <a:ext uri="{FF2B5EF4-FFF2-40B4-BE49-F238E27FC236}">
                <a16:creationId xmlns:a16="http://schemas.microsoft.com/office/drawing/2014/main" id="{592EECCA-8576-4849-9C14-381E4F329CFE}"/>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087417" y="2159000"/>
            <a:ext cx="3145536" cy="3145536"/>
          </a:xfrm>
          <a:prstGeom prst="rect">
            <a:avLst/>
          </a:prstGeom>
        </p:spPr>
      </p:pic>
      <p:pic>
        <p:nvPicPr>
          <p:cNvPr id="5" name="Picture 4" descr="Problem Gambling Program at ACTC — A Chance to Change"/>
          <p:cNvPicPr/>
          <p:nvPr/>
        </p:nvPicPr>
        <p:blipFill>
          <a:blip r:embed="rId4">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45186444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4" fill="hold" grpId="0" nodeType="clickEffect">
                                  <p:stCondLst>
                                    <p:cond delay="0"/>
                                  </p:stCondLst>
                                  <p:childTnLst>
                                    <p:anim calcmode="lin" valueType="num">
                                      <p:cBhvr additive="base">
                                        <p:cTn id="6" dur="500"/>
                                        <p:tgtEl>
                                          <p:spTgt spid="2"/>
                                        </p:tgtEl>
                                        <p:attrNameLst>
                                          <p:attrName>ppt_x</p:attrName>
                                        </p:attrNameLst>
                                      </p:cBhvr>
                                      <p:tavLst>
                                        <p:tav tm="0">
                                          <p:val>
                                            <p:strVal val="ppt_x"/>
                                          </p:val>
                                        </p:tav>
                                        <p:tav tm="100000">
                                          <p:val>
                                            <p:strVal val="ppt_x"/>
                                          </p:val>
                                        </p:tav>
                                      </p:tavLst>
                                    </p:anim>
                                    <p:anim calcmode="lin" valueType="num">
                                      <p:cBhvr additive="base">
                                        <p:cTn id="7" dur="500"/>
                                        <p:tgtEl>
                                          <p:spTgt spid="2"/>
                                        </p:tgtEl>
                                        <p:attrNameLst>
                                          <p:attrName>ppt_y</p:attrName>
                                        </p:attrNameLst>
                                      </p:cBhvr>
                                      <p:tavLst>
                                        <p:tav tm="0">
                                          <p:val>
                                            <p:strVal val="ppt_y"/>
                                          </p:val>
                                        </p:tav>
                                        <p:tav tm="100000">
                                          <p:val>
                                            <p:strVal val="1+ppt_h/2"/>
                                          </p:val>
                                        </p:tav>
                                      </p:tavLst>
                                    </p:anim>
                                    <p:set>
                                      <p:cBhvr>
                                        <p:cTn id="8" dur="1" fill="hold">
                                          <p:stCondLst>
                                            <p:cond delay="499"/>
                                          </p:stCondLst>
                                        </p:cTn>
                                        <p:tgtEl>
                                          <p:spTgt spid="2"/>
                                        </p:tgtEl>
                                        <p:attrNameLst>
                                          <p:attrName>style.visibility</p:attrName>
                                        </p:attrNameLst>
                                      </p:cBhvr>
                                      <p:to>
                                        <p:strVal val="hidden"/>
                                      </p:to>
                                    </p:set>
                                  </p:childTnLst>
                                </p:cTn>
                              </p:par>
                            </p:childTnLst>
                          </p:cTn>
                        </p:par>
                      </p:childTnLst>
                    </p:cTn>
                  </p:par>
                  <p:par>
                    <p:cTn id="9" fill="hold">
                      <p:stCondLst>
                        <p:cond delay="indefinite"/>
                      </p:stCondLst>
                      <p:childTnLst>
                        <p:par>
                          <p:cTn id="10" fill="hold">
                            <p:stCondLst>
                              <p:cond delay="0"/>
                            </p:stCondLst>
                            <p:childTnLst>
                              <p:par>
                                <p:cTn id="11" presetID="2" presetClass="exit" presetSubtype="4" fill="hold" grpId="0" nodeType="clickEffect">
                                  <p:stCondLst>
                                    <p:cond delay="0"/>
                                  </p:stCondLst>
                                  <p:childTnLst>
                                    <p:anim calcmode="lin" valueType="num">
                                      <p:cBhvr additive="base">
                                        <p:cTn id="12" dur="500"/>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13" dur="500"/>
                                        <p:tgtEl>
                                          <p:spTgt spid="29">
                                            <p:txEl>
                                              <p:pRg st="0" end="0"/>
                                            </p:txEl>
                                          </p:spTgt>
                                        </p:tgtEl>
                                        <p:attrNameLst>
                                          <p:attrName>ppt_y</p:attrName>
                                        </p:attrNameLst>
                                      </p:cBhvr>
                                      <p:tavLst>
                                        <p:tav tm="0">
                                          <p:val>
                                            <p:strVal val="ppt_y"/>
                                          </p:val>
                                        </p:tav>
                                        <p:tav tm="100000">
                                          <p:val>
                                            <p:strVal val="1+ppt_h/2"/>
                                          </p:val>
                                        </p:tav>
                                      </p:tavLst>
                                    </p:anim>
                                    <p:set>
                                      <p:cBhvr>
                                        <p:cTn id="14" dur="1" fill="hold">
                                          <p:stCondLst>
                                            <p:cond delay="499"/>
                                          </p:stCondLst>
                                        </p:cTn>
                                        <p:tgtEl>
                                          <p:spTgt spid="29">
                                            <p:txEl>
                                              <p:pRg st="0" end="0"/>
                                            </p:txEl>
                                          </p:spTgt>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2" presetClass="exit" presetSubtype="4" fill="hold" grpId="0" nodeType="clickEffect">
                                  <p:stCondLst>
                                    <p:cond delay="0"/>
                                  </p:stCondLst>
                                  <p:childTnLst>
                                    <p:anim calcmode="lin" valueType="num">
                                      <p:cBhvr additive="base">
                                        <p:cTn id="18" dur="500"/>
                                        <p:tgtEl>
                                          <p:spTgt spid="29">
                                            <p:txEl>
                                              <p:pRg st="2" end="2"/>
                                            </p:txEl>
                                          </p:spTgt>
                                        </p:tgtEl>
                                        <p:attrNameLst>
                                          <p:attrName>ppt_x</p:attrName>
                                        </p:attrNameLst>
                                      </p:cBhvr>
                                      <p:tavLst>
                                        <p:tav tm="0">
                                          <p:val>
                                            <p:strVal val="ppt_x"/>
                                          </p:val>
                                        </p:tav>
                                        <p:tav tm="100000">
                                          <p:val>
                                            <p:strVal val="ppt_x"/>
                                          </p:val>
                                        </p:tav>
                                      </p:tavLst>
                                    </p:anim>
                                    <p:anim calcmode="lin" valueType="num">
                                      <p:cBhvr additive="base">
                                        <p:cTn id="19" dur="500"/>
                                        <p:tgtEl>
                                          <p:spTgt spid="29">
                                            <p:txEl>
                                              <p:pRg st="2" end="2"/>
                                            </p:txEl>
                                          </p:spTgt>
                                        </p:tgtEl>
                                        <p:attrNameLst>
                                          <p:attrName>ppt_y</p:attrName>
                                        </p:attrNameLst>
                                      </p:cBhvr>
                                      <p:tavLst>
                                        <p:tav tm="0">
                                          <p:val>
                                            <p:strVal val="ppt_y"/>
                                          </p:val>
                                        </p:tav>
                                        <p:tav tm="100000">
                                          <p:val>
                                            <p:strVal val="1+ppt_h/2"/>
                                          </p:val>
                                        </p:tav>
                                      </p:tavLst>
                                    </p:anim>
                                    <p:set>
                                      <p:cBhvr>
                                        <p:cTn id="20" dur="1" fill="hold">
                                          <p:stCondLst>
                                            <p:cond delay="499"/>
                                          </p:stCondLst>
                                        </p:cTn>
                                        <p:tgtEl>
                                          <p:spTgt spid="29">
                                            <p:txEl>
                                              <p:pRg st="2" end="2"/>
                                            </p:txEl>
                                          </p:spTgt>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9" grpId="0" build="p"/>
    </p:bld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03E8462A-FEBA-4848-81CC-3F8DA3E477B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2109F83F-40FE-4DB3-84CC-09FB3340D0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3" name="Straight Connector 12">
              <a:extLst>
                <a:ext uri="{FF2B5EF4-FFF2-40B4-BE49-F238E27FC236}">
                  <a16:creationId xmlns:a16="http://schemas.microsoft.com/office/drawing/2014/main" id="{1DE492D7-C3C3-48FF-80C8-37021EA0262F}"/>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4" name="Rectangle 23">
              <a:extLst>
                <a:ext uri="{FF2B5EF4-FFF2-40B4-BE49-F238E27FC236}">
                  <a16:creationId xmlns:a16="http://schemas.microsoft.com/office/drawing/2014/main" id="{0B30FF97-2E9A-490A-AED2-90BA2E0EC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5">
              <a:extLst>
                <a:ext uri="{FF2B5EF4-FFF2-40B4-BE49-F238E27FC236}">
                  <a16:creationId xmlns:a16="http://schemas.microsoft.com/office/drawing/2014/main" id="{B6D53C7D-A312-47B6-A66A-230A19CFACA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Isosceles Triangle 15">
              <a:extLst>
                <a:ext uri="{FF2B5EF4-FFF2-40B4-BE49-F238E27FC236}">
                  <a16:creationId xmlns:a16="http://schemas.microsoft.com/office/drawing/2014/main" id="{9329D58C-0D2E-4A2B-AD6A-9CEE506784A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7">
              <a:extLst>
                <a:ext uri="{FF2B5EF4-FFF2-40B4-BE49-F238E27FC236}">
                  <a16:creationId xmlns:a16="http://schemas.microsoft.com/office/drawing/2014/main" id="{9D446EDE-C690-4461-8BF2-7634808FC8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8">
              <a:extLst>
                <a:ext uri="{FF2B5EF4-FFF2-40B4-BE49-F238E27FC236}">
                  <a16:creationId xmlns:a16="http://schemas.microsoft.com/office/drawing/2014/main" id="{323F3D34-6531-4AD7-A8C6-195A090281A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9">
              <a:extLst>
                <a:ext uri="{FF2B5EF4-FFF2-40B4-BE49-F238E27FC236}">
                  <a16:creationId xmlns:a16="http://schemas.microsoft.com/office/drawing/2014/main" id="{B9B0AE3F-2350-435F-A9B0-C310BF8763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4EFA655C-9E50-4C14-A89E-AD7B648E4E2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Isosceles Triangle 20">
              <a:extLst>
                <a:ext uri="{FF2B5EF4-FFF2-40B4-BE49-F238E27FC236}">
                  <a16:creationId xmlns:a16="http://schemas.microsoft.com/office/drawing/2014/main" id="{3E843863-7D25-4C01-9A17-E817CB6D998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23" name="Rectangle 22">
            <a:extLst>
              <a:ext uri="{FF2B5EF4-FFF2-40B4-BE49-F238E27FC236}">
                <a16:creationId xmlns:a16="http://schemas.microsoft.com/office/drawing/2014/main" id="{7941F9B1-B01B-4A84-89D9-B169AEB4E45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7012" y="480060"/>
            <a:ext cx="11237976" cy="5897880"/>
          </a:xfrm>
          <a:prstGeom prst="rect">
            <a:avLst/>
          </a:prstGeom>
          <a:solidFill>
            <a:srgbClr val="FFFFFF"/>
          </a:solidFill>
          <a:ln w="9525">
            <a:noFill/>
          </a:ln>
          <a:effectLst>
            <a:outerShdw blurRad="63500" dist="17780" dir="5400000" algn="t" rotWithShape="0">
              <a:prstClr val="black">
                <a:alpha val="4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
        <p:nvSpPr>
          <p:cNvPr id="3" name="Content Placeholder 2"/>
          <p:cNvSpPr>
            <a:spLocks noGrp="1"/>
          </p:cNvSpPr>
          <p:nvPr>
            <p:ph idx="4294967295"/>
          </p:nvPr>
        </p:nvSpPr>
        <p:spPr>
          <a:xfrm>
            <a:off x="0" y="762000"/>
            <a:ext cx="8763000" cy="5867400"/>
          </a:xfrm>
        </p:spPr>
        <p:txBody>
          <a:bodyPr>
            <a:normAutofit/>
          </a:bodyPr>
          <a:lstStyle/>
          <a:p>
            <a:pPr marL="225425" indent="-225425" algn="ctr">
              <a:buNone/>
            </a:pPr>
            <a:endParaRPr lang="en-US" sz="800" b="1" dirty="0"/>
          </a:p>
          <a:p>
            <a:pPr marL="862013" indent="-225425">
              <a:buNone/>
            </a:pPr>
            <a:endParaRPr lang="en-US" sz="3100" dirty="0"/>
          </a:p>
        </p:txBody>
      </p:sp>
      <p:graphicFrame>
        <p:nvGraphicFramePr>
          <p:cNvPr id="5" name="Table 4"/>
          <p:cNvGraphicFramePr>
            <a:graphicFrameLocks noGrp="1"/>
          </p:cNvGraphicFramePr>
          <p:nvPr>
            <p:extLst>
              <p:ext uri="{D42A27DB-BD31-4B8C-83A1-F6EECF244321}">
                <p14:modId xmlns:p14="http://schemas.microsoft.com/office/powerpoint/2010/main" val="1148196685"/>
              </p:ext>
            </p:extLst>
          </p:nvPr>
        </p:nvGraphicFramePr>
        <p:xfrm>
          <a:off x="1381526" y="1131994"/>
          <a:ext cx="9430826" cy="4590386"/>
        </p:xfrm>
        <a:graphic>
          <a:graphicData uri="http://schemas.openxmlformats.org/drawingml/2006/table">
            <a:tbl>
              <a:tblPr firstRow="1" bandRow="1">
                <a:tableStyleId>{5940675A-B579-460E-94D1-54222C63F5DA}</a:tableStyleId>
              </a:tblPr>
              <a:tblGrid>
                <a:gridCol w="2953536">
                  <a:extLst>
                    <a:ext uri="{9D8B030D-6E8A-4147-A177-3AD203B41FA5}">
                      <a16:colId xmlns:a16="http://schemas.microsoft.com/office/drawing/2014/main" val="20000"/>
                    </a:ext>
                  </a:extLst>
                </a:gridCol>
                <a:gridCol w="6477290">
                  <a:extLst>
                    <a:ext uri="{9D8B030D-6E8A-4147-A177-3AD203B41FA5}">
                      <a16:colId xmlns:a16="http://schemas.microsoft.com/office/drawing/2014/main" val="20001"/>
                    </a:ext>
                  </a:extLst>
                </a:gridCol>
              </a:tblGrid>
              <a:tr h="3213893">
                <a:tc>
                  <a:txBody>
                    <a:bodyPr/>
                    <a:lstStyle/>
                    <a:p>
                      <a:pPr algn="ctr"/>
                      <a:r>
                        <a:rPr lang="en-US" sz="2300" b="1" dirty="0">
                          <a:solidFill>
                            <a:schemeClr val="accent2">
                              <a:lumMod val="50000"/>
                            </a:schemeClr>
                          </a:solidFill>
                        </a:rPr>
                        <a:t>LEISURE</a:t>
                      </a:r>
                      <a:r>
                        <a:rPr lang="en-US" sz="2300" b="1" baseline="0" dirty="0">
                          <a:solidFill>
                            <a:schemeClr val="accent2">
                              <a:lumMod val="50000"/>
                            </a:schemeClr>
                          </a:solidFill>
                        </a:rPr>
                        <a:t> and RECREATIONAL ACTIVITIES</a:t>
                      </a:r>
                      <a:endParaRPr lang="en-US" sz="2300" b="1" dirty="0">
                        <a:solidFill>
                          <a:schemeClr val="accent2">
                            <a:lumMod val="50000"/>
                          </a:schemeClr>
                        </a:solidFill>
                      </a:endParaRPr>
                    </a:p>
                  </a:txBody>
                  <a:tcPr marL="93427" marR="93427" marT="46714" marB="46714"/>
                </a:tc>
                <a:tc>
                  <a:txBody>
                    <a:bodyPr/>
                    <a:lstStyle/>
                    <a:p>
                      <a:r>
                        <a:rPr lang="en-US" sz="2000" b="1" dirty="0">
                          <a:solidFill>
                            <a:schemeClr val="accent2">
                              <a:lumMod val="50000"/>
                            </a:schemeClr>
                          </a:solidFill>
                        </a:rPr>
                        <a:t>Leisure and recreational activities </a:t>
                      </a:r>
                      <a:r>
                        <a:rPr lang="en-US" sz="2000" b="0" dirty="0">
                          <a:solidFill>
                            <a:schemeClr val="accent2">
                              <a:lumMod val="50000"/>
                            </a:schemeClr>
                          </a:solidFill>
                        </a:rPr>
                        <a:t>include fun and entertaining</a:t>
                      </a:r>
                      <a:r>
                        <a:rPr lang="en-US" sz="2000" b="0" baseline="0" dirty="0">
                          <a:solidFill>
                            <a:schemeClr val="accent2">
                              <a:lumMod val="50000"/>
                            </a:schemeClr>
                          </a:solidFill>
                        </a:rPr>
                        <a:t> pursuits, such as hobbies, sports, watching TV, or going to the movies, hiking,  communing with nature, and reading. </a:t>
                      </a:r>
                    </a:p>
                    <a:p>
                      <a:endParaRPr lang="en-US" sz="2000" b="0" baseline="0" dirty="0">
                        <a:solidFill>
                          <a:schemeClr val="accent2">
                            <a:lumMod val="50000"/>
                          </a:schemeClr>
                        </a:solidFill>
                      </a:endParaRPr>
                    </a:p>
                    <a:p>
                      <a:r>
                        <a:rPr lang="en-US" sz="2000" b="0" baseline="0" dirty="0">
                          <a:solidFill>
                            <a:schemeClr val="accent2">
                              <a:lumMod val="50000"/>
                            </a:schemeClr>
                          </a:solidFill>
                        </a:rPr>
                        <a:t>These activities should involve </a:t>
                      </a:r>
                      <a:r>
                        <a:rPr lang="en-US" sz="2000" b="1" baseline="0" dirty="0">
                          <a:solidFill>
                            <a:schemeClr val="accent2">
                              <a:lumMod val="50000"/>
                            </a:schemeClr>
                          </a:solidFill>
                        </a:rPr>
                        <a:t>personal meaning, growth, fulfillment, or health maintenance or improvement, </a:t>
                      </a:r>
                      <a:r>
                        <a:rPr lang="en-US" sz="2000" b="0" baseline="0" dirty="0">
                          <a:solidFill>
                            <a:schemeClr val="accent2">
                              <a:lumMod val="50000"/>
                            </a:schemeClr>
                          </a:solidFill>
                        </a:rPr>
                        <a:t>such as keeping a journal, artistic expression, exercise, or spiritual enrichment.</a:t>
                      </a:r>
                      <a:r>
                        <a:rPr lang="en-US" sz="1800" b="0" baseline="0" dirty="0">
                          <a:solidFill>
                            <a:schemeClr val="accent2">
                              <a:lumMod val="50000"/>
                            </a:schemeClr>
                          </a:solidFill>
                        </a:rPr>
                        <a:t>  </a:t>
                      </a:r>
                    </a:p>
                    <a:p>
                      <a:endParaRPr lang="en-US" sz="1800" b="1" dirty="0">
                        <a:solidFill>
                          <a:schemeClr val="accent2">
                            <a:lumMod val="50000"/>
                          </a:schemeClr>
                        </a:solidFill>
                      </a:endParaRPr>
                    </a:p>
                  </a:txBody>
                  <a:tcPr marL="93427" marR="93427" marT="46714" marB="46714"/>
                </a:tc>
                <a:extLst>
                  <a:ext uri="{0D108BD9-81ED-4DB2-BD59-A6C34878D82A}">
                    <a16:rowId xmlns:a16="http://schemas.microsoft.com/office/drawing/2014/main" val="10000"/>
                  </a:ext>
                </a:extLst>
              </a:tr>
              <a:tr h="1376493">
                <a:tc>
                  <a:txBody>
                    <a:bodyPr/>
                    <a:lstStyle/>
                    <a:p>
                      <a:pPr algn="ctr"/>
                      <a:r>
                        <a:rPr lang="en-US" sz="2500" b="1" dirty="0">
                          <a:solidFill>
                            <a:schemeClr val="accent2">
                              <a:lumMod val="50000"/>
                            </a:schemeClr>
                          </a:solidFill>
                        </a:rPr>
                        <a:t>COMMUNITY INTEGRATION</a:t>
                      </a:r>
                    </a:p>
                  </a:txBody>
                  <a:tcPr marL="93427" marR="93427" marT="46714" marB="46714"/>
                </a:tc>
                <a:tc>
                  <a:txBody>
                    <a:bodyPr/>
                    <a:lstStyle/>
                    <a:p>
                      <a:r>
                        <a:rPr lang="en-US" sz="2000" b="0" dirty="0">
                          <a:solidFill>
                            <a:schemeClr val="accent2">
                              <a:lumMod val="50000"/>
                            </a:schemeClr>
                          </a:solidFill>
                        </a:rPr>
                        <a:t>Community</a:t>
                      </a:r>
                      <a:r>
                        <a:rPr lang="en-US" sz="2000" b="0" baseline="0" dirty="0">
                          <a:solidFill>
                            <a:schemeClr val="accent2">
                              <a:lumMod val="50000"/>
                            </a:schemeClr>
                          </a:solidFill>
                        </a:rPr>
                        <a:t> integration can be conceptualized as the extent to which individuals with a disability </a:t>
                      </a:r>
                      <a:r>
                        <a:rPr lang="en-US" sz="2000" b="1" baseline="0" dirty="0">
                          <a:solidFill>
                            <a:schemeClr val="accent2">
                              <a:lumMod val="50000"/>
                            </a:schemeClr>
                          </a:solidFill>
                        </a:rPr>
                        <a:t>live side by side with others and participate regularly in social activities</a:t>
                      </a:r>
                      <a:r>
                        <a:rPr lang="en-US" sz="2000" b="0" baseline="0" dirty="0">
                          <a:solidFill>
                            <a:schemeClr val="accent2">
                              <a:lumMod val="50000"/>
                            </a:schemeClr>
                          </a:solidFill>
                        </a:rPr>
                        <a:t> in their community</a:t>
                      </a:r>
                      <a:r>
                        <a:rPr lang="en-US" sz="1800" b="0" baseline="0" dirty="0">
                          <a:solidFill>
                            <a:schemeClr val="accent2">
                              <a:lumMod val="50000"/>
                            </a:schemeClr>
                          </a:solidFill>
                        </a:rPr>
                        <a:t>.</a:t>
                      </a:r>
                      <a:endParaRPr lang="en-US" sz="1800" b="0" dirty="0">
                        <a:solidFill>
                          <a:schemeClr val="accent2">
                            <a:lumMod val="50000"/>
                          </a:schemeClr>
                        </a:solidFill>
                      </a:endParaRPr>
                    </a:p>
                  </a:txBody>
                  <a:tcPr marL="93427" marR="93427" marT="46714" marB="46714"/>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83508383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transition>
    </mc:Choice>
    <mc:Fallback xmlns="">
      <p:transition spd="slow">
        <p:fade/>
      </p:transition>
    </mc:Fallback>
  </mc:AlternateContent>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947CDE17-06F4-4FCE-8BFE-AD89EACB709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1" name="Straight Connector 10">
              <a:extLst>
                <a:ext uri="{FF2B5EF4-FFF2-40B4-BE49-F238E27FC236}">
                  <a16:creationId xmlns:a16="http://schemas.microsoft.com/office/drawing/2014/main" id="{4A64534B-C7D9-476B-876D-0A9259D5027E}"/>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C527E124-CDC8-4D04-848D-E43E18F42545}"/>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sp>
          <p:nvSpPr>
            <p:cNvPr id="13" name="Rectangle 23">
              <a:extLst>
                <a:ext uri="{FF2B5EF4-FFF2-40B4-BE49-F238E27FC236}">
                  <a16:creationId xmlns:a16="http://schemas.microsoft.com/office/drawing/2014/main" id="{A768FF94-39B1-44FB-9670-D6F5007FB81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6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 name="Rectangle 25">
              <a:extLst>
                <a:ext uri="{FF2B5EF4-FFF2-40B4-BE49-F238E27FC236}">
                  <a16:creationId xmlns:a16="http://schemas.microsoft.com/office/drawing/2014/main" id="{FCE6337A-0F72-4D0B-81DA-748DC80AB66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Isosceles Triangle 14">
              <a:extLst>
                <a:ext uri="{FF2B5EF4-FFF2-40B4-BE49-F238E27FC236}">
                  <a16:creationId xmlns:a16="http://schemas.microsoft.com/office/drawing/2014/main" id="{2972CF86-A510-4E29-8CED-C0612D080F1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1">
                <a:lumMod val="75000"/>
                <a:alpha val="66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Rectangle 27">
              <a:extLst>
                <a:ext uri="{FF2B5EF4-FFF2-40B4-BE49-F238E27FC236}">
                  <a16:creationId xmlns:a16="http://schemas.microsoft.com/office/drawing/2014/main" id="{51B0A8D9-B28B-4CE3-8AB6-6633ADD997A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1">
                <a:lumMod val="75000"/>
                <a:alpha val="5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8">
              <a:extLst>
                <a:ext uri="{FF2B5EF4-FFF2-40B4-BE49-F238E27FC236}">
                  <a16:creationId xmlns:a16="http://schemas.microsoft.com/office/drawing/2014/main" id="{525DA9CC-B1B1-4F33-9ED2-89012EA5B49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2">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9">
              <a:extLst>
                <a:ext uri="{FF2B5EF4-FFF2-40B4-BE49-F238E27FC236}">
                  <a16:creationId xmlns:a16="http://schemas.microsoft.com/office/drawing/2014/main" id="{6AE546F2-92C0-4C9C-BF28-052A7D0A3B7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2">
                <a:lumMod val="75000"/>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Isosceles Triangle 18">
              <a:extLst>
                <a:ext uri="{FF2B5EF4-FFF2-40B4-BE49-F238E27FC236}">
                  <a16:creationId xmlns:a16="http://schemas.microsoft.com/office/drawing/2014/main" id="{1111385C-91E7-44E8-AAE5-019E48D76FF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lumMod val="75000"/>
                <a:alpha val="66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54455A30-C651-4002-BE70-2A0F05BA38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70000"/>
              </a:schemeClr>
            </a:solidFill>
            <a:ln>
              <a:noFill/>
            </a:ln>
            <a:effectLst/>
          </p:spPr>
          <p:style>
            <a:lnRef idx="1">
              <a:schemeClr val="accent1"/>
            </a:lnRef>
            <a:fillRef idx="3">
              <a:schemeClr val="accent1"/>
            </a:fillRef>
            <a:effectRef idx="2">
              <a:schemeClr val="accent1"/>
            </a:effectRef>
            <a:fontRef idx="minor">
              <a:schemeClr val="lt1"/>
            </a:fontRef>
          </p:style>
        </p:sp>
      </p:gr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graphicFrame>
        <p:nvGraphicFramePr>
          <p:cNvPr id="6" name="Content Placeholder 2">
            <a:extLst>
              <a:ext uri="{FF2B5EF4-FFF2-40B4-BE49-F238E27FC236}">
                <a16:creationId xmlns:a16="http://schemas.microsoft.com/office/drawing/2014/main" id="{A0C6058F-6CE5-4237-A1BC-C765D862F446}"/>
              </a:ext>
            </a:extLst>
          </p:cNvPr>
          <p:cNvGraphicFramePr>
            <a:graphicFrameLocks noGrp="1"/>
          </p:cNvGraphicFramePr>
          <p:nvPr>
            <p:ph idx="4294967295"/>
            <p:extLst>
              <p:ext uri="{D42A27DB-BD31-4B8C-83A1-F6EECF244321}">
                <p14:modId xmlns:p14="http://schemas.microsoft.com/office/powerpoint/2010/main" val="1745948905"/>
              </p:ext>
            </p:extLst>
          </p:nvPr>
        </p:nvGraphicFramePr>
        <p:xfrm>
          <a:off x="620441" y="437535"/>
          <a:ext cx="8596312" cy="522092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78730686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4" fill="hold" grpId="0" nodeType="clickEffect">
                                  <p:stCondLst>
                                    <p:cond delay="0"/>
                                  </p:stCondLst>
                                  <p:childTnLst>
                                    <p:anim calcmode="lin" valueType="num">
                                      <p:cBhvr additive="base">
                                        <p:cTn id="6" dur="500"/>
                                        <p:tgtEl>
                                          <p:spTgt spid="6"/>
                                        </p:tgtEl>
                                        <p:attrNameLst>
                                          <p:attrName>ppt_x</p:attrName>
                                        </p:attrNameLst>
                                      </p:cBhvr>
                                      <p:tavLst>
                                        <p:tav tm="0">
                                          <p:val>
                                            <p:strVal val="ppt_x"/>
                                          </p:val>
                                        </p:tav>
                                        <p:tav tm="100000">
                                          <p:val>
                                            <p:strVal val="ppt_x"/>
                                          </p:val>
                                        </p:tav>
                                      </p:tavLst>
                                    </p:anim>
                                    <p:anim calcmode="lin" valueType="num">
                                      <p:cBhvr additive="base">
                                        <p:cTn id="7" dur="500"/>
                                        <p:tgtEl>
                                          <p:spTgt spid="6"/>
                                        </p:tgtEl>
                                        <p:attrNameLst>
                                          <p:attrName>ppt_y</p:attrName>
                                        </p:attrNameLst>
                                      </p:cBhvr>
                                      <p:tavLst>
                                        <p:tav tm="0">
                                          <p:val>
                                            <p:strVal val="ppt_y"/>
                                          </p:val>
                                        </p:tav>
                                        <p:tav tm="100000">
                                          <p:val>
                                            <p:strVal val="1+ppt_h/2"/>
                                          </p:val>
                                        </p:tav>
                                      </p:tavLst>
                                    </p:anim>
                                    <p:set>
                                      <p:cBhvr>
                                        <p:cTn id="8" dur="1" fill="hold">
                                          <p:stCondLst>
                                            <p:cond delay="49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Lst>
  </p:timing>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Group 25">
            <a:extLst>
              <a:ext uri="{FF2B5EF4-FFF2-40B4-BE49-F238E27FC236}">
                <a16:creationId xmlns:a16="http://schemas.microsoft.com/office/drawing/2014/main" id="{E4951899-B99C-47AB-9C7C-16264D7A14C5}"/>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27" name="Straight Connector 26">
              <a:extLst>
                <a:ext uri="{FF2B5EF4-FFF2-40B4-BE49-F238E27FC236}">
                  <a16:creationId xmlns:a16="http://schemas.microsoft.com/office/drawing/2014/main" id="{B94D217E-92A1-48B2-B6BF-8B6A35AF9DDA}"/>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69582FD9-95AB-4339-8A07-BAD420BE104B}"/>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sp>
          <p:nvSpPr>
            <p:cNvPr id="29" name="Rectangle 23">
              <a:extLst>
                <a:ext uri="{FF2B5EF4-FFF2-40B4-BE49-F238E27FC236}">
                  <a16:creationId xmlns:a16="http://schemas.microsoft.com/office/drawing/2014/main" id="{6778DC79-DE09-4F89-81B1-275C542D7F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6000"/>
              </a:schemeClr>
            </a:solidFill>
            <a:ln>
              <a:noFill/>
            </a:ln>
            <a:effectLst/>
          </p:spPr>
          <p:style>
            <a:lnRef idx="1">
              <a:schemeClr val="accent1"/>
            </a:lnRef>
            <a:fillRef idx="3">
              <a:schemeClr val="accent1"/>
            </a:fillRef>
            <a:effectRef idx="2">
              <a:schemeClr val="accent1"/>
            </a:effectRef>
            <a:fontRef idx="minor">
              <a:schemeClr val="lt1"/>
            </a:fontRef>
          </p:style>
        </p:sp>
        <p:sp>
          <p:nvSpPr>
            <p:cNvPr id="30" name="Rectangle 25">
              <a:extLst>
                <a:ext uri="{FF2B5EF4-FFF2-40B4-BE49-F238E27FC236}">
                  <a16:creationId xmlns:a16="http://schemas.microsoft.com/office/drawing/2014/main" id="{EAEC370A-1F34-4D8E-B065-81F6F568AA7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1" name="Isosceles Triangle 30">
              <a:extLst>
                <a:ext uri="{FF2B5EF4-FFF2-40B4-BE49-F238E27FC236}">
                  <a16:creationId xmlns:a16="http://schemas.microsoft.com/office/drawing/2014/main" id="{A816EDF3-D9EE-488C-AFDC-0223815139E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1">
                <a:lumMod val="75000"/>
                <a:alpha val="66000"/>
              </a:schemeClr>
            </a:solidFill>
            <a:ln>
              <a:noFill/>
            </a:ln>
            <a:effectLst/>
          </p:spPr>
          <p:style>
            <a:lnRef idx="1">
              <a:schemeClr val="accent1"/>
            </a:lnRef>
            <a:fillRef idx="3">
              <a:schemeClr val="accent1"/>
            </a:fillRef>
            <a:effectRef idx="2">
              <a:schemeClr val="accent1"/>
            </a:effectRef>
            <a:fontRef idx="minor">
              <a:schemeClr val="lt1"/>
            </a:fontRef>
          </p:style>
        </p:sp>
        <p:sp>
          <p:nvSpPr>
            <p:cNvPr id="32" name="Rectangle 27">
              <a:extLst>
                <a:ext uri="{FF2B5EF4-FFF2-40B4-BE49-F238E27FC236}">
                  <a16:creationId xmlns:a16="http://schemas.microsoft.com/office/drawing/2014/main" id="{E8330BD4-97D9-4D24-815A-0E557B04F96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1">
                <a:lumMod val="75000"/>
                <a:alpha val="5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3" name="Rectangle 28">
              <a:extLst>
                <a:ext uri="{FF2B5EF4-FFF2-40B4-BE49-F238E27FC236}">
                  <a16:creationId xmlns:a16="http://schemas.microsoft.com/office/drawing/2014/main" id="{EA8EDE67-BAC0-478C-99D9-BBC5AD53208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2">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4" name="Rectangle 29">
              <a:extLst>
                <a:ext uri="{FF2B5EF4-FFF2-40B4-BE49-F238E27FC236}">
                  <a16:creationId xmlns:a16="http://schemas.microsoft.com/office/drawing/2014/main" id="{33DFB3F3-2523-4F1F-BC2B-B97C172F2C4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2">
                <a:lumMod val="75000"/>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5" name="Isosceles Triangle 34">
              <a:extLst>
                <a:ext uri="{FF2B5EF4-FFF2-40B4-BE49-F238E27FC236}">
                  <a16:creationId xmlns:a16="http://schemas.microsoft.com/office/drawing/2014/main" id="{5E5660E4-7443-4FCC-AD43-9D1AE972B5C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lumMod val="75000"/>
                <a:alpha val="66000"/>
              </a:schemeClr>
            </a:solidFill>
            <a:ln>
              <a:noFill/>
            </a:ln>
            <a:effectLst/>
          </p:spPr>
          <p:style>
            <a:lnRef idx="1">
              <a:schemeClr val="accent1"/>
            </a:lnRef>
            <a:fillRef idx="3">
              <a:schemeClr val="accent1"/>
            </a:fillRef>
            <a:effectRef idx="2">
              <a:schemeClr val="accent1"/>
            </a:effectRef>
            <a:fontRef idx="minor">
              <a:schemeClr val="lt1"/>
            </a:fontRef>
          </p:style>
        </p:sp>
        <p:sp>
          <p:nvSpPr>
            <p:cNvPr id="36" name="Isosceles Triangle 35">
              <a:extLst>
                <a:ext uri="{FF2B5EF4-FFF2-40B4-BE49-F238E27FC236}">
                  <a16:creationId xmlns:a16="http://schemas.microsoft.com/office/drawing/2014/main" id="{4EDF9C36-B365-4426-85B9-82E0DE187A5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70000"/>
              </a:schemeClr>
            </a:solidFill>
            <a:ln>
              <a:noFill/>
            </a:ln>
            <a:effectLst/>
          </p:spPr>
          <p:style>
            <a:lnRef idx="1">
              <a:schemeClr val="accent1"/>
            </a:lnRef>
            <a:fillRef idx="3">
              <a:schemeClr val="accent1"/>
            </a:fillRef>
            <a:effectRef idx="2">
              <a:schemeClr val="accent1"/>
            </a:effectRef>
            <a:fontRef idx="minor">
              <a:schemeClr val="lt1"/>
            </a:fontRef>
          </p:style>
        </p:sp>
      </p:grpSp>
      <p:pic>
        <p:nvPicPr>
          <p:cNvPr id="5" name="Picture 4" descr="A picture containing tool&#10;&#10;Description automatically generated">
            <a:extLst>
              <a:ext uri="{FF2B5EF4-FFF2-40B4-BE49-F238E27FC236}">
                <a16:creationId xmlns:a16="http://schemas.microsoft.com/office/drawing/2014/main" id="{467E4309-0FCE-4A7F-A922-77AD73B9EF13}"/>
              </a:ext>
            </a:extLst>
          </p:cNvPr>
          <p:cNvPicPr>
            <a:picLocks noChangeAspect="1"/>
          </p:cNvPicPr>
          <p:nvPr/>
        </p:nvPicPr>
        <p:blipFill rotWithShape="1">
          <a:blip r:embed="rId2">
            <a:extLst>
              <a:ext uri="{837473B0-CC2E-450A-ABE3-18F120FF3D39}">
                <a1611:picAttrSrcUrl xmlns:a1611="http://schemas.microsoft.com/office/drawing/2016/11/main" r:id="rId3"/>
              </a:ext>
            </a:extLst>
          </a:blip>
          <a:srcRect r="8003" b="-1"/>
          <a:stretch/>
        </p:blipFill>
        <p:spPr>
          <a:xfrm>
            <a:off x="4624853" y="0"/>
            <a:ext cx="6300428" cy="6858000"/>
          </a:xfrm>
          <a:custGeom>
            <a:avLst/>
            <a:gdLst/>
            <a:ahLst/>
            <a:cxnLst/>
            <a:rect l="l" t="t" r="r" b="b"/>
            <a:pathLst>
              <a:path w="7922146" h="6858001">
                <a:moveTo>
                  <a:pt x="379987" y="0"/>
                </a:moveTo>
                <a:lnTo>
                  <a:pt x="5304971" y="0"/>
                </a:lnTo>
                <a:lnTo>
                  <a:pt x="7065281" y="0"/>
                </a:lnTo>
                <a:lnTo>
                  <a:pt x="7397540" y="0"/>
                </a:lnTo>
                <a:lnTo>
                  <a:pt x="7397540" y="1"/>
                </a:lnTo>
                <a:lnTo>
                  <a:pt x="7922146" y="1"/>
                </a:lnTo>
                <a:lnTo>
                  <a:pt x="7922146" y="6858001"/>
                </a:lnTo>
                <a:lnTo>
                  <a:pt x="7065281" y="6858001"/>
                </a:lnTo>
                <a:lnTo>
                  <a:pt x="7065281" y="6858000"/>
                </a:lnTo>
                <a:lnTo>
                  <a:pt x="5932989" y="6858000"/>
                </a:lnTo>
                <a:lnTo>
                  <a:pt x="5932989" y="6858001"/>
                </a:lnTo>
                <a:lnTo>
                  <a:pt x="27809" y="6858001"/>
                </a:lnTo>
                <a:lnTo>
                  <a:pt x="1803228" y="4521201"/>
                </a:lnTo>
                <a:close/>
                <a:moveTo>
                  <a:pt x="0" y="0"/>
                </a:moveTo>
                <a:lnTo>
                  <a:pt x="379987" y="0"/>
                </a:lnTo>
                <a:lnTo>
                  <a:pt x="0" y="407"/>
                </a:lnTo>
                <a:close/>
              </a:path>
            </a:pathLst>
          </a:custGeom>
        </p:spPr>
      </p:pic>
      <p:sp>
        <p:nvSpPr>
          <p:cNvPr id="3" name="Content Placeholder 2"/>
          <p:cNvSpPr>
            <a:spLocks noGrp="1"/>
          </p:cNvSpPr>
          <p:nvPr>
            <p:ph idx="4294967295"/>
          </p:nvPr>
        </p:nvSpPr>
        <p:spPr>
          <a:xfrm>
            <a:off x="108820" y="644516"/>
            <a:ext cx="5379987" cy="5560499"/>
          </a:xfrm>
        </p:spPr>
        <p:txBody>
          <a:bodyPr vert="horz" lIns="91440" tIns="45720" rIns="91440" bIns="45720" rtlCol="0">
            <a:normAutofit/>
          </a:bodyPr>
          <a:lstStyle/>
          <a:p>
            <a:pPr marL="0" indent="0">
              <a:lnSpc>
                <a:spcPct val="90000"/>
              </a:lnSpc>
              <a:buNone/>
            </a:pPr>
            <a:r>
              <a:rPr lang="en-US" sz="2800" b="1" dirty="0">
                <a:solidFill>
                  <a:schemeClr val="accent2">
                    <a:lumMod val="50000"/>
                  </a:schemeClr>
                </a:solidFill>
              </a:rPr>
              <a:t>Evidenced- Based Medicine and Shared Decision Making </a:t>
            </a:r>
          </a:p>
          <a:p>
            <a:pPr marL="225425" indent="-225425">
              <a:lnSpc>
                <a:spcPct val="90000"/>
              </a:lnSpc>
            </a:pPr>
            <a:endParaRPr lang="en-US" sz="2000" b="1" dirty="0">
              <a:solidFill>
                <a:schemeClr val="accent2">
                  <a:lumMod val="50000"/>
                </a:schemeClr>
              </a:solidFill>
            </a:endParaRPr>
          </a:p>
          <a:p>
            <a:pPr marL="979488">
              <a:lnSpc>
                <a:spcPct val="90000"/>
              </a:lnSpc>
            </a:pPr>
            <a:r>
              <a:rPr lang="en-US" sz="2000" dirty="0">
                <a:solidFill>
                  <a:schemeClr val="accent2">
                    <a:lumMod val="50000"/>
                  </a:schemeClr>
                </a:solidFill>
              </a:rPr>
              <a:t>Evidenced-based medicine and shared decision making acknowledges that the </a:t>
            </a:r>
            <a:r>
              <a:rPr lang="en-US" sz="2000" b="1" dirty="0">
                <a:solidFill>
                  <a:schemeClr val="accent2">
                    <a:lumMod val="50000"/>
                  </a:schemeClr>
                </a:solidFill>
              </a:rPr>
              <a:t>consumer is the expert regarding their own experiences, values and preferences for treatments, risks and outcomes. </a:t>
            </a:r>
          </a:p>
          <a:p>
            <a:pPr marL="979488">
              <a:lnSpc>
                <a:spcPct val="90000"/>
              </a:lnSpc>
            </a:pPr>
            <a:endParaRPr lang="en-US" sz="2000" dirty="0">
              <a:solidFill>
                <a:schemeClr val="accent2">
                  <a:lumMod val="50000"/>
                </a:schemeClr>
              </a:solidFill>
            </a:endParaRPr>
          </a:p>
          <a:p>
            <a:pPr marL="979488">
              <a:lnSpc>
                <a:spcPct val="90000"/>
              </a:lnSpc>
            </a:pPr>
            <a:r>
              <a:rPr lang="en-US" sz="2000" dirty="0">
                <a:solidFill>
                  <a:schemeClr val="accent2">
                    <a:lumMod val="50000"/>
                  </a:schemeClr>
                </a:solidFill>
              </a:rPr>
              <a:t>Shared decision making is </a:t>
            </a:r>
            <a:r>
              <a:rPr lang="en-US" sz="2000" b="1" dirty="0">
                <a:solidFill>
                  <a:schemeClr val="accent2">
                    <a:lumMod val="50000"/>
                  </a:schemeClr>
                </a:solidFill>
              </a:rPr>
              <a:t>a true partnership in which the consumer’s choices are honored </a:t>
            </a:r>
            <a:r>
              <a:rPr lang="en-US" sz="2000" dirty="0">
                <a:solidFill>
                  <a:schemeClr val="accent2">
                    <a:lumMod val="50000"/>
                  </a:schemeClr>
                </a:solidFill>
              </a:rPr>
              <a:t>and by creating an environment of trust, choice, and individuality can thrive. </a:t>
            </a:r>
          </a:p>
          <a:p>
            <a:pPr marL="862013" indent="-225425">
              <a:lnSpc>
                <a:spcPct val="90000"/>
              </a:lnSpc>
            </a:pPr>
            <a:endParaRPr lang="en-US" sz="1400" dirty="0"/>
          </a:p>
        </p:txBody>
      </p:sp>
      <p:cxnSp>
        <p:nvCxnSpPr>
          <p:cNvPr id="38" name="Straight Connector 37">
            <a:extLst>
              <a:ext uri="{FF2B5EF4-FFF2-40B4-BE49-F238E27FC236}">
                <a16:creationId xmlns:a16="http://schemas.microsoft.com/office/drawing/2014/main" id="{64FA5DFF-7FE6-4855-84E6-DFA78EE978BD}"/>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2AFD8CBA-54A3-4363-991B-B9C631BBFA74}"/>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42" name="Rectangle 23">
            <a:extLst>
              <a:ext uri="{FF2B5EF4-FFF2-40B4-BE49-F238E27FC236}">
                <a16:creationId xmlns:a16="http://schemas.microsoft.com/office/drawing/2014/main" id="{3F088236-D655-4F88-B238-E1676235802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4" name="Rectangle 25">
            <a:extLst>
              <a:ext uri="{FF2B5EF4-FFF2-40B4-BE49-F238E27FC236}">
                <a16:creationId xmlns:a16="http://schemas.microsoft.com/office/drawing/2014/main" id="{3DAC0C92-199E-475C-9390-119A9B02727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6" name="Isosceles Triangle 24">
            <a:extLst>
              <a:ext uri="{FF2B5EF4-FFF2-40B4-BE49-F238E27FC236}">
                <a16:creationId xmlns:a16="http://schemas.microsoft.com/office/drawing/2014/main" id="{C4CFB339-0ED8-4FE2-9EF1-6D1375B8499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48" name="Rectangle 27">
            <a:extLst>
              <a:ext uri="{FF2B5EF4-FFF2-40B4-BE49-F238E27FC236}">
                <a16:creationId xmlns:a16="http://schemas.microsoft.com/office/drawing/2014/main" id="{31896C80-2069-4431-9C19-83B91373449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47000"/>
            </a:schemeClr>
          </a:solidFill>
          <a:ln>
            <a:noFill/>
          </a:ln>
          <a:effectLst/>
        </p:spPr>
        <p:style>
          <a:lnRef idx="1">
            <a:schemeClr val="accent1"/>
          </a:lnRef>
          <a:fillRef idx="3">
            <a:schemeClr val="accent1"/>
          </a:fillRef>
          <a:effectRef idx="2">
            <a:schemeClr val="accent1"/>
          </a:effectRef>
          <a:fontRef idx="minor">
            <a:schemeClr val="lt1"/>
          </a:fontRef>
        </p:style>
      </p:sp>
      <p:sp>
        <p:nvSpPr>
          <p:cNvPr id="50" name="Rectangle 28">
            <a:extLst>
              <a:ext uri="{FF2B5EF4-FFF2-40B4-BE49-F238E27FC236}">
                <a16:creationId xmlns:a16="http://schemas.microsoft.com/office/drawing/2014/main" id="{BF120A21-0841-4823-B0C4-28AEBCEF9B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2" name="Rectangle 29">
            <a:extLst>
              <a:ext uri="{FF2B5EF4-FFF2-40B4-BE49-F238E27FC236}">
                <a16:creationId xmlns:a16="http://schemas.microsoft.com/office/drawing/2014/main" id="{DBB05BAE-BBD3-4289-899F-A6851503C6B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54" name="Isosceles Triangle 29">
            <a:extLst>
              <a:ext uri="{FF2B5EF4-FFF2-40B4-BE49-F238E27FC236}">
                <a16:creationId xmlns:a16="http://schemas.microsoft.com/office/drawing/2014/main" id="{9874D11C-36F5-4BBE-A490-019A54E953B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pic>
        <p:nvPicPr>
          <p:cNvPr id="4" name="Picture 3" descr="Problem Gambling Program at ACTC — A Chance to Change"/>
          <p:cNvPicPr/>
          <p:nvPr/>
        </p:nvPicPr>
        <p:blipFill>
          <a:blip r:embed="rId4">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
        <p:nvSpPr>
          <p:cNvPr id="6" name="TextBox 5">
            <a:extLst>
              <a:ext uri="{FF2B5EF4-FFF2-40B4-BE49-F238E27FC236}">
                <a16:creationId xmlns:a16="http://schemas.microsoft.com/office/drawing/2014/main" id="{AAE652B6-1D65-4346-9DD8-F8F03AADCD4A}"/>
              </a:ext>
            </a:extLst>
          </p:cNvPr>
          <p:cNvSpPr txBox="1"/>
          <p:nvPr/>
        </p:nvSpPr>
        <p:spPr>
          <a:xfrm>
            <a:off x="10027506" y="-24149"/>
            <a:ext cx="2155952" cy="307777"/>
          </a:xfrm>
          <a:prstGeom prst="rect">
            <a:avLst/>
          </a:prstGeom>
          <a:solidFill>
            <a:srgbClr val="000000"/>
          </a:solidFill>
        </p:spPr>
        <p:txBody>
          <a:bodyPr wrap="square" rtlCol="0">
            <a:spAutoFit/>
          </a:bodyPr>
          <a:lstStyle/>
          <a:p>
            <a:pPr algn="r">
              <a:spcAft>
                <a:spcPts val="600"/>
              </a:spcAft>
            </a:pPr>
            <a:r>
              <a:rPr lang="en-US" sz="700" dirty="0">
                <a:solidFill>
                  <a:srgbClr val="FFFFFF"/>
                </a:solidFill>
                <a:hlinkClick r:id="rId3" tooltip="http://academiclifeinem.com/making-your-match-rank-list">
                  <a:extLst>
                    <a:ext uri="{A12FA001-AC4F-418D-AE19-62706E023703}">
                      <ahyp:hlinkClr xmlns:ahyp="http://schemas.microsoft.com/office/drawing/2018/hyperlinkcolor" val="tx"/>
                    </a:ext>
                  </a:extLst>
                </a:hlinkClick>
              </a:rPr>
              <a:t>This Photo</a:t>
            </a:r>
            <a:r>
              <a:rPr lang="en-US" sz="700" dirty="0">
                <a:solidFill>
                  <a:srgbClr val="FFFFFF"/>
                </a:solidFill>
              </a:rPr>
              <a:t> by Unknown Author is licensed under </a:t>
            </a:r>
            <a:r>
              <a:rPr lang="en-US" sz="700" dirty="0">
                <a:solidFill>
                  <a:srgbClr val="FFFFFF"/>
                </a:solidFill>
                <a:hlinkClick r:id="rId5" tooltip="https://creativecommons.org/licenses/by-nc-nd/3.0/">
                  <a:extLst>
                    <a:ext uri="{A12FA001-AC4F-418D-AE19-62706E023703}">
                      <ahyp:hlinkClr xmlns:ahyp="http://schemas.microsoft.com/office/drawing/2018/hyperlinkcolor" val="tx"/>
                    </a:ext>
                  </a:extLst>
                </a:hlinkClick>
              </a:rPr>
              <a:t>CC BY-NC-ND</a:t>
            </a:r>
            <a:endParaRPr lang="en-US" sz="700" dirty="0">
              <a:solidFill>
                <a:srgbClr val="FFFFFF"/>
              </a:solidFill>
            </a:endParaRPr>
          </a:p>
        </p:txBody>
      </p:sp>
    </p:spTree>
    <p:extLst>
      <p:ext uri="{BB962C8B-B14F-4D97-AF65-F5344CB8AC3E}">
        <p14:creationId xmlns:p14="http://schemas.microsoft.com/office/powerpoint/2010/main" val="408702984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4" fill="hold" grpId="0" nodeType="clickEffect">
                                  <p:stCondLst>
                                    <p:cond delay="0"/>
                                  </p:stCondLst>
                                  <p:childTnLst>
                                    <p:anim calcmode="lin" valueType="num">
                                      <p:cBhvr additive="base">
                                        <p:cTn id="6" dur="500"/>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7" dur="500"/>
                                        <p:tgtEl>
                                          <p:spTgt spid="3">
                                            <p:txEl>
                                              <p:pRg st="0" end="0"/>
                                            </p:txEl>
                                          </p:spTgt>
                                        </p:tgtEl>
                                        <p:attrNameLst>
                                          <p:attrName>ppt_y</p:attrName>
                                        </p:attrNameLst>
                                      </p:cBhvr>
                                      <p:tavLst>
                                        <p:tav tm="0">
                                          <p:val>
                                            <p:strVal val="ppt_y"/>
                                          </p:val>
                                        </p:tav>
                                        <p:tav tm="100000">
                                          <p:val>
                                            <p:strVal val="1+ppt_h/2"/>
                                          </p:val>
                                        </p:tav>
                                      </p:tavLst>
                                    </p:anim>
                                    <p:set>
                                      <p:cBhvr>
                                        <p:cTn id="8" dur="1" fill="hold">
                                          <p:stCondLst>
                                            <p:cond delay="499"/>
                                          </p:stCondLst>
                                        </p:cTn>
                                        <p:tgtEl>
                                          <p:spTgt spid="3">
                                            <p:txEl>
                                              <p:pRg st="0" end="0"/>
                                            </p:txEl>
                                          </p:spTgt>
                                        </p:tgtEl>
                                        <p:attrNameLst>
                                          <p:attrName>style.visibility</p:attrName>
                                        </p:attrNameLst>
                                      </p:cBhvr>
                                      <p:to>
                                        <p:strVal val="hidden"/>
                                      </p:to>
                                    </p:set>
                                  </p:childTnLst>
                                </p:cTn>
                              </p:par>
                            </p:childTnLst>
                          </p:cTn>
                        </p:par>
                      </p:childTnLst>
                    </p:cTn>
                  </p:par>
                  <p:par>
                    <p:cTn id="9" fill="hold">
                      <p:stCondLst>
                        <p:cond delay="indefinite"/>
                      </p:stCondLst>
                      <p:childTnLst>
                        <p:par>
                          <p:cTn id="10" fill="hold">
                            <p:stCondLst>
                              <p:cond delay="0"/>
                            </p:stCondLst>
                            <p:childTnLst>
                              <p:par>
                                <p:cTn id="11" presetID="2" presetClass="exit" presetSubtype="4" fill="hold" grpId="0" nodeType="clickEffect">
                                  <p:stCondLst>
                                    <p:cond delay="0"/>
                                  </p:stCondLst>
                                  <p:childTnLst>
                                    <p:anim calcmode="lin" valueType="num">
                                      <p:cBhvr additive="base">
                                        <p:cTn id="12" dur="500"/>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13" dur="500"/>
                                        <p:tgtEl>
                                          <p:spTgt spid="3">
                                            <p:txEl>
                                              <p:pRg st="2" end="2"/>
                                            </p:txEl>
                                          </p:spTgt>
                                        </p:tgtEl>
                                        <p:attrNameLst>
                                          <p:attrName>ppt_y</p:attrName>
                                        </p:attrNameLst>
                                      </p:cBhvr>
                                      <p:tavLst>
                                        <p:tav tm="0">
                                          <p:val>
                                            <p:strVal val="ppt_y"/>
                                          </p:val>
                                        </p:tav>
                                        <p:tav tm="100000">
                                          <p:val>
                                            <p:strVal val="1+ppt_h/2"/>
                                          </p:val>
                                        </p:tav>
                                      </p:tavLst>
                                    </p:anim>
                                    <p:set>
                                      <p:cBhvr>
                                        <p:cTn id="14" dur="1" fill="hold">
                                          <p:stCondLst>
                                            <p:cond delay="499"/>
                                          </p:stCondLst>
                                        </p:cTn>
                                        <p:tgtEl>
                                          <p:spTgt spid="3">
                                            <p:txEl>
                                              <p:pRg st="2" end="2"/>
                                            </p:txEl>
                                          </p:spTgt>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2" presetClass="exit" presetSubtype="4" fill="hold" grpId="0" nodeType="clickEffect">
                                  <p:stCondLst>
                                    <p:cond delay="0"/>
                                  </p:stCondLst>
                                  <p:childTnLst>
                                    <p:anim calcmode="lin" valueType="num">
                                      <p:cBhvr additive="base">
                                        <p:cTn id="18" dur="500"/>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19" dur="500"/>
                                        <p:tgtEl>
                                          <p:spTgt spid="3">
                                            <p:txEl>
                                              <p:pRg st="4" end="4"/>
                                            </p:txEl>
                                          </p:spTgt>
                                        </p:tgtEl>
                                        <p:attrNameLst>
                                          <p:attrName>ppt_y</p:attrName>
                                        </p:attrNameLst>
                                      </p:cBhvr>
                                      <p:tavLst>
                                        <p:tav tm="0">
                                          <p:val>
                                            <p:strVal val="ppt_y"/>
                                          </p:val>
                                        </p:tav>
                                        <p:tav tm="100000">
                                          <p:val>
                                            <p:strVal val="1+ppt_h/2"/>
                                          </p:val>
                                        </p:tav>
                                      </p:tavLst>
                                    </p:anim>
                                    <p:set>
                                      <p:cBhvr>
                                        <p:cTn id="20" dur="1" fill="hold">
                                          <p:stCondLst>
                                            <p:cond delay="499"/>
                                          </p:stCondLst>
                                        </p:cTn>
                                        <p:tgtEl>
                                          <p:spTgt spid="3">
                                            <p:txEl>
                                              <p:pRg st="4" end="4"/>
                                            </p:txEl>
                                          </p:spTgt>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Group 25">
            <a:extLst>
              <a:ext uri="{FF2B5EF4-FFF2-40B4-BE49-F238E27FC236}">
                <a16:creationId xmlns:a16="http://schemas.microsoft.com/office/drawing/2014/main" id="{D6280969-F024-466D-A1DB-4F848C51DEF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27" name="Straight Connector 26">
              <a:extLst>
                <a:ext uri="{FF2B5EF4-FFF2-40B4-BE49-F238E27FC236}">
                  <a16:creationId xmlns:a16="http://schemas.microsoft.com/office/drawing/2014/main" id="{63FDD802-E6D8-4979-A1B9-BA705AE4DA87}"/>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BDE509DD-4B76-45F0-8144-02F1D7E1AE0C}"/>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sp>
          <p:nvSpPr>
            <p:cNvPr id="29" name="Rectangle 23">
              <a:extLst>
                <a:ext uri="{FF2B5EF4-FFF2-40B4-BE49-F238E27FC236}">
                  <a16:creationId xmlns:a16="http://schemas.microsoft.com/office/drawing/2014/main" id="{FEAEFD53-0220-48B1-9EA8-3EAE151E84E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6000"/>
              </a:schemeClr>
            </a:solidFill>
            <a:ln>
              <a:noFill/>
            </a:ln>
            <a:effectLst/>
          </p:spPr>
          <p:style>
            <a:lnRef idx="1">
              <a:schemeClr val="accent1"/>
            </a:lnRef>
            <a:fillRef idx="3">
              <a:schemeClr val="accent1"/>
            </a:fillRef>
            <a:effectRef idx="2">
              <a:schemeClr val="accent1"/>
            </a:effectRef>
            <a:fontRef idx="minor">
              <a:schemeClr val="lt1"/>
            </a:fontRef>
          </p:style>
        </p:sp>
        <p:sp>
          <p:nvSpPr>
            <p:cNvPr id="30" name="Rectangle 25">
              <a:extLst>
                <a:ext uri="{FF2B5EF4-FFF2-40B4-BE49-F238E27FC236}">
                  <a16:creationId xmlns:a16="http://schemas.microsoft.com/office/drawing/2014/main" id="{92E7FABD-916D-4FF9-B5F3-44E53AFD39E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1" name="Isosceles Triangle 30">
              <a:extLst>
                <a:ext uri="{FF2B5EF4-FFF2-40B4-BE49-F238E27FC236}">
                  <a16:creationId xmlns:a16="http://schemas.microsoft.com/office/drawing/2014/main" id="{826F9772-AEFE-4C6D-82B6-1207069B86D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1">
                <a:lumMod val="75000"/>
                <a:alpha val="66000"/>
              </a:schemeClr>
            </a:solidFill>
            <a:ln>
              <a:noFill/>
            </a:ln>
            <a:effectLst/>
          </p:spPr>
          <p:style>
            <a:lnRef idx="1">
              <a:schemeClr val="accent1"/>
            </a:lnRef>
            <a:fillRef idx="3">
              <a:schemeClr val="accent1"/>
            </a:fillRef>
            <a:effectRef idx="2">
              <a:schemeClr val="accent1"/>
            </a:effectRef>
            <a:fontRef idx="minor">
              <a:schemeClr val="lt1"/>
            </a:fontRef>
          </p:style>
        </p:sp>
        <p:sp>
          <p:nvSpPr>
            <p:cNvPr id="32" name="Rectangle 27">
              <a:extLst>
                <a:ext uri="{FF2B5EF4-FFF2-40B4-BE49-F238E27FC236}">
                  <a16:creationId xmlns:a16="http://schemas.microsoft.com/office/drawing/2014/main" id="{ACFBF3A9-B76A-4B4B-B6D7-CA4651F5C9D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1">
                <a:lumMod val="75000"/>
                <a:alpha val="5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3" name="Rectangle 28">
              <a:extLst>
                <a:ext uri="{FF2B5EF4-FFF2-40B4-BE49-F238E27FC236}">
                  <a16:creationId xmlns:a16="http://schemas.microsoft.com/office/drawing/2014/main" id="{BF0FAA0A-B682-4A83-BDD8-BCE0AB41C2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2">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4" name="Rectangle 29">
              <a:extLst>
                <a:ext uri="{FF2B5EF4-FFF2-40B4-BE49-F238E27FC236}">
                  <a16:creationId xmlns:a16="http://schemas.microsoft.com/office/drawing/2014/main" id="{7874A013-E5E2-4AE1-8E93-029A2B41EB7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2">
                <a:lumMod val="75000"/>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5" name="Isosceles Triangle 34">
              <a:extLst>
                <a:ext uri="{FF2B5EF4-FFF2-40B4-BE49-F238E27FC236}">
                  <a16:creationId xmlns:a16="http://schemas.microsoft.com/office/drawing/2014/main" id="{4355329E-E608-4F7A-B4EF-8FEF07D7552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lumMod val="75000"/>
                <a:alpha val="66000"/>
              </a:schemeClr>
            </a:solidFill>
            <a:ln>
              <a:noFill/>
            </a:ln>
            <a:effectLst/>
          </p:spPr>
          <p:style>
            <a:lnRef idx="1">
              <a:schemeClr val="accent1"/>
            </a:lnRef>
            <a:fillRef idx="3">
              <a:schemeClr val="accent1"/>
            </a:fillRef>
            <a:effectRef idx="2">
              <a:schemeClr val="accent1"/>
            </a:effectRef>
            <a:fontRef idx="minor">
              <a:schemeClr val="lt1"/>
            </a:fontRef>
          </p:style>
        </p:sp>
        <p:sp>
          <p:nvSpPr>
            <p:cNvPr id="36" name="Isosceles Triangle 35">
              <a:extLst>
                <a:ext uri="{FF2B5EF4-FFF2-40B4-BE49-F238E27FC236}">
                  <a16:creationId xmlns:a16="http://schemas.microsoft.com/office/drawing/2014/main" id="{53D9BFDF-B250-44FF-9BD7-C204EFBFC19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70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38" name="Rectangle 37">
            <a:extLst>
              <a:ext uri="{FF2B5EF4-FFF2-40B4-BE49-F238E27FC236}">
                <a16:creationId xmlns:a16="http://schemas.microsoft.com/office/drawing/2014/main" id="{A65AC7D1-EAA9-48F5-B509-60A7F50BF7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useBgFill="1">
        <p:nvSpPr>
          <p:cNvPr id="40" name="Rectangle 39">
            <a:extLst>
              <a:ext uri="{FF2B5EF4-FFF2-40B4-BE49-F238E27FC236}">
                <a16:creationId xmlns:a16="http://schemas.microsoft.com/office/drawing/2014/main" id="{D6320AF9-619A-4175-865B-5663E1AEF4C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42" name="Straight Connector 41">
            <a:extLst>
              <a:ext uri="{FF2B5EF4-FFF2-40B4-BE49-F238E27FC236}">
                <a16:creationId xmlns:a16="http://schemas.microsoft.com/office/drawing/2014/main" id="{063B6EC6-D752-4EE7-908B-F8F19E8C7FEA}"/>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111313" y="0"/>
            <a:ext cx="1219200" cy="6858000"/>
          </a:xfrm>
          <a:prstGeom prst="line">
            <a:avLst/>
          </a:prstGeom>
          <a:ln w="9525">
            <a:solidFill>
              <a:schemeClr val="accent1">
                <a:lumMod val="75000"/>
              </a:schemeClr>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EFECD4E8-AD3E-4228-82A2-9461958EA94D}"/>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3290979" y="3681413"/>
            <a:ext cx="4763558" cy="3176587"/>
          </a:xfrm>
          <a:prstGeom prst="line">
            <a:avLst/>
          </a:prstGeom>
          <a:ln w="9525">
            <a:solidFill>
              <a:schemeClr val="tx1">
                <a:lumMod val="50000"/>
                <a:lumOff val="50000"/>
                <a:alpha val="80000"/>
              </a:schemeClr>
            </a:solidFill>
          </a:ln>
        </p:spPr>
        <p:style>
          <a:lnRef idx="2">
            <a:schemeClr val="accent1"/>
          </a:lnRef>
          <a:fillRef idx="0">
            <a:schemeClr val="accent1"/>
          </a:fillRef>
          <a:effectRef idx="1">
            <a:schemeClr val="accent1"/>
          </a:effectRef>
          <a:fontRef idx="minor">
            <a:schemeClr val="tx1"/>
          </a:fontRef>
        </p:style>
      </p:cxnSp>
      <p:sp>
        <p:nvSpPr>
          <p:cNvPr id="46" name="Rectangle 23">
            <a:extLst>
              <a:ext uri="{FF2B5EF4-FFF2-40B4-BE49-F238E27FC236}">
                <a16:creationId xmlns:a16="http://schemas.microsoft.com/office/drawing/2014/main" id="{7E018740-5C2B-4A41-AC1A-7E68D1EC195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482568"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8" name="Rectangle 25">
            <a:extLst>
              <a:ext uri="{FF2B5EF4-FFF2-40B4-BE49-F238E27FC236}">
                <a16:creationId xmlns:a16="http://schemas.microsoft.com/office/drawing/2014/main" id="{166F75A4-C475-4941-8EE2-B80A06A2C1B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904534"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0" name="Isosceles Triangle 49">
            <a:extLst>
              <a:ext uri="{FF2B5EF4-FFF2-40B4-BE49-F238E27FC236}">
                <a16:creationId xmlns:a16="http://schemas.microsoft.com/office/drawing/2014/main" id="{A032553A-72E8-4B0D-8405-FF9771C9AF0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33425"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52" name="Rectangle 27">
            <a:extLst>
              <a:ext uri="{FF2B5EF4-FFF2-40B4-BE49-F238E27FC236}">
                <a16:creationId xmlns:a16="http://schemas.microsoft.com/office/drawing/2014/main" id="{765800AC-C3B9-498E-87BC-29FAE4C76B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35592"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4" name="Isosceles Triangle 53">
            <a:extLst>
              <a:ext uri="{FF2B5EF4-FFF2-40B4-BE49-F238E27FC236}">
                <a16:creationId xmlns:a16="http://schemas.microsoft.com/office/drawing/2014/main" id="{1F9D6ACB-2FF4-49F9-978A-E0D5327FC63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672758"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6" name="Freeform: Shape 55">
            <a:extLst>
              <a:ext uri="{FF2B5EF4-FFF2-40B4-BE49-F238E27FC236}">
                <a16:creationId xmlns:a16="http://schemas.microsoft.com/office/drawing/2014/main" id="{A5EC319D-0FEA-4B95-A3EA-01E35672C9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197631" y="-8467"/>
            <a:ext cx="5994369" cy="6866467"/>
          </a:xfrm>
          <a:custGeom>
            <a:avLst/>
            <a:gdLst>
              <a:gd name="connsiteX0" fmla="*/ 0 w 5994369"/>
              <a:gd name="connsiteY0" fmla="*/ 0 h 6866467"/>
              <a:gd name="connsiteX1" fmla="*/ 1249825 w 5994369"/>
              <a:gd name="connsiteY1" fmla="*/ 0 h 6866467"/>
              <a:gd name="connsiteX2" fmla="*/ 1249825 w 5994369"/>
              <a:gd name="connsiteY2" fmla="*/ 8467 h 6866467"/>
              <a:gd name="connsiteX3" fmla="*/ 5994369 w 5994369"/>
              <a:gd name="connsiteY3" fmla="*/ 8467 h 6866467"/>
              <a:gd name="connsiteX4" fmla="*/ 5994369 w 5994369"/>
              <a:gd name="connsiteY4" fmla="*/ 6866467 h 6866467"/>
              <a:gd name="connsiteX5" fmla="*/ 1249825 w 5994369"/>
              <a:gd name="connsiteY5" fmla="*/ 6866467 h 6866467"/>
              <a:gd name="connsiteX6" fmla="*/ 1109382 w 5994369"/>
              <a:gd name="connsiteY6" fmla="*/ 6866467 h 686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94369" h="6866467">
                <a:moveTo>
                  <a:pt x="0" y="0"/>
                </a:moveTo>
                <a:lnTo>
                  <a:pt x="1249825" y="0"/>
                </a:lnTo>
                <a:lnTo>
                  <a:pt x="1249825" y="8467"/>
                </a:lnTo>
                <a:lnTo>
                  <a:pt x="5994369" y="8467"/>
                </a:lnTo>
                <a:lnTo>
                  <a:pt x="5994369" y="6866467"/>
                </a:lnTo>
                <a:lnTo>
                  <a:pt x="1249825" y="6866467"/>
                </a:lnTo>
                <a:lnTo>
                  <a:pt x="1109382" y="6866467"/>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pic>
        <p:nvPicPr>
          <p:cNvPr id="8" name="Graphic 7" descr="Customer Review">
            <a:extLst>
              <a:ext uri="{FF2B5EF4-FFF2-40B4-BE49-F238E27FC236}">
                <a16:creationId xmlns:a16="http://schemas.microsoft.com/office/drawing/2014/main" id="{0C9A3B6B-1A0E-4FD4-B33B-46F8DC9A08B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57251" y="1545062"/>
            <a:ext cx="3856774" cy="3856774"/>
          </a:xfrm>
          <a:prstGeom prst="rect">
            <a:avLst/>
          </a:prstGeom>
        </p:spPr>
      </p:pic>
      <p:sp>
        <p:nvSpPr>
          <p:cNvPr id="3" name="Content Placeholder 2"/>
          <p:cNvSpPr>
            <a:spLocks noGrp="1"/>
          </p:cNvSpPr>
          <p:nvPr>
            <p:ph idx="4294967295"/>
          </p:nvPr>
        </p:nvSpPr>
        <p:spPr>
          <a:xfrm>
            <a:off x="7195581" y="1545062"/>
            <a:ext cx="4512988" cy="5560142"/>
          </a:xfrm>
        </p:spPr>
        <p:txBody>
          <a:bodyPr vert="horz" lIns="91440" tIns="45720" rIns="91440" bIns="45720" rtlCol="0" anchor="t">
            <a:normAutofit/>
          </a:bodyPr>
          <a:lstStyle/>
          <a:p>
            <a:pPr marL="404813" indent="0">
              <a:buNone/>
            </a:pPr>
            <a:r>
              <a:rPr lang="en-US" sz="2400" dirty="0">
                <a:solidFill>
                  <a:srgbClr val="FFFFFF"/>
                </a:solidFill>
              </a:rPr>
              <a:t>To participate in shared decision making, consumers need </a:t>
            </a:r>
            <a:r>
              <a:rPr lang="en-US" sz="2400" b="1" dirty="0">
                <a:solidFill>
                  <a:srgbClr val="FFFFFF"/>
                </a:solidFill>
              </a:rPr>
              <a:t>better education and support so they may communicate effectively to express their preferences and concerns</a:t>
            </a:r>
            <a:r>
              <a:rPr lang="en-US" sz="2400" dirty="0">
                <a:solidFill>
                  <a:srgbClr val="FFFFFF"/>
                </a:solidFill>
              </a:rPr>
              <a:t> to develop strategies for using their medications effectively.  </a:t>
            </a:r>
          </a:p>
        </p:txBody>
      </p:sp>
      <p:pic>
        <p:nvPicPr>
          <p:cNvPr id="4" name="Picture 3" descr="Problem Gambling Program at ACTC — A Chance to Change"/>
          <p:cNvPicPr/>
          <p:nvPr/>
        </p:nvPicPr>
        <p:blipFill>
          <a:blip r:embed="rId4">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402395874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4" fill="hold" grpId="0" nodeType="clickEffect">
                                  <p:stCondLst>
                                    <p:cond delay="0"/>
                                  </p:stCondLst>
                                  <p:childTnLst>
                                    <p:anim calcmode="lin" valueType="num">
                                      <p:cBhvr additive="base">
                                        <p:cTn id="6" dur="500"/>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7" dur="500"/>
                                        <p:tgtEl>
                                          <p:spTgt spid="3">
                                            <p:txEl>
                                              <p:pRg st="0" end="0"/>
                                            </p:txEl>
                                          </p:spTgt>
                                        </p:tgtEl>
                                        <p:attrNameLst>
                                          <p:attrName>ppt_y</p:attrName>
                                        </p:attrNameLst>
                                      </p:cBhvr>
                                      <p:tavLst>
                                        <p:tav tm="0">
                                          <p:val>
                                            <p:strVal val="ppt_y"/>
                                          </p:val>
                                        </p:tav>
                                        <p:tav tm="100000">
                                          <p:val>
                                            <p:strVal val="1+ppt_h/2"/>
                                          </p:val>
                                        </p:tav>
                                      </p:tavLst>
                                    </p:anim>
                                    <p:set>
                                      <p:cBhvr>
                                        <p:cTn id="8" dur="1" fill="hold">
                                          <p:stCondLst>
                                            <p:cond delay="499"/>
                                          </p:stCondLst>
                                        </p:cTn>
                                        <p:tgtEl>
                                          <p:spTgt spid="3">
                                            <p:txEl>
                                              <p:pRg st="0" end="0"/>
                                            </p:txEl>
                                          </p:spTgt>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19150" y="1886635"/>
            <a:ext cx="8553450" cy="1200329"/>
          </a:xfrm>
          <a:prstGeom prst="rect">
            <a:avLst/>
          </a:prstGeom>
        </p:spPr>
        <p:txBody>
          <a:bodyPr wrap="square">
            <a:spAutoFit/>
          </a:bodyPr>
          <a:lstStyle/>
          <a:p>
            <a:pPr>
              <a:spcBef>
                <a:spcPts val="1000"/>
              </a:spcBef>
              <a:buClr>
                <a:schemeClr val="accent1"/>
              </a:buClr>
              <a:buSzPct val="80000"/>
            </a:pPr>
            <a:r>
              <a:rPr lang="en-US" sz="3600" dirty="0">
                <a:solidFill>
                  <a:schemeClr val="accent2">
                    <a:lumMod val="75000"/>
                  </a:schemeClr>
                </a:solidFill>
              </a:rPr>
              <a:t>4. When does the onset of many serious mental illnesses begin?</a:t>
            </a:r>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9720382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2">
            <a:extLst>
              <a:ext uri="{FF2B5EF4-FFF2-40B4-BE49-F238E27FC236}">
                <a16:creationId xmlns:a16="http://schemas.microsoft.com/office/drawing/2014/main" id="{A55A5F36-AE61-46C8-B525-707D5E730655}"/>
              </a:ext>
            </a:extLst>
          </p:cNvPr>
          <p:cNvGraphicFramePr>
            <a:graphicFrameLocks noGrp="1"/>
          </p:cNvGraphicFramePr>
          <p:nvPr>
            <p:ph idx="4294967295"/>
            <p:extLst>
              <p:ext uri="{D42A27DB-BD31-4B8C-83A1-F6EECF244321}">
                <p14:modId xmlns:p14="http://schemas.microsoft.com/office/powerpoint/2010/main" val="540805370"/>
              </p:ext>
            </p:extLst>
          </p:nvPr>
        </p:nvGraphicFramePr>
        <p:xfrm>
          <a:off x="309716" y="521367"/>
          <a:ext cx="8716297" cy="555496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4" name="Picture 3"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294982173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4" fill="hold" grpId="0" nodeType="clickEffect">
                                  <p:stCondLst>
                                    <p:cond delay="0"/>
                                  </p:stCondLst>
                                  <p:childTnLst>
                                    <p:anim calcmode="lin" valueType="num">
                                      <p:cBhvr additive="base">
                                        <p:cTn id="6" dur="500"/>
                                        <p:tgtEl>
                                          <p:spTgt spid="6"/>
                                        </p:tgtEl>
                                        <p:attrNameLst>
                                          <p:attrName>ppt_x</p:attrName>
                                        </p:attrNameLst>
                                      </p:cBhvr>
                                      <p:tavLst>
                                        <p:tav tm="0">
                                          <p:val>
                                            <p:strVal val="ppt_x"/>
                                          </p:val>
                                        </p:tav>
                                        <p:tav tm="100000">
                                          <p:val>
                                            <p:strVal val="ppt_x"/>
                                          </p:val>
                                        </p:tav>
                                      </p:tavLst>
                                    </p:anim>
                                    <p:anim calcmode="lin" valueType="num">
                                      <p:cBhvr additive="base">
                                        <p:cTn id="7" dur="500"/>
                                        <p:tgtEl>
                                          <p:spTgt spid="6"/>
                                        </p:tgtEl>
                                        <p:attrNameLst>
                                          <p:attrName>ppt_y</p:attrName>
                                        </p:attrNameLst>
                                      </p:cBhvr>
                                      <p:tavLst>
                                        <p:tav tm="0">
                                          <p:val>
                                            <p:strVal val="ppt_y"/>
                                          </p:val>
                                        </p:tav>
                                        <p:tav tm="100000">
                                          <p:val>
                                            <p:strVal val="1+ppt_h/2"/>
                                          </p:val>
                                        </p:tav>
                                      </p:tavLst>
                                    </p:anim>
                                    <p:set>
                                      <p:cBhvr>
                                        <p:cTn id="8" dur="1" fill="hold">
                                          <p:stCondLst>
                                            <p:cond delay="49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1151467" y="355600"/>
            <a:ext cx="7941733" cy="685800"/>
          </a:xfrm>
        </p:spPr>
        <p:txBody>
          <a:bodyPr>
            <a:normAutofit fontScale="90000"/>
          </a:bodyPr>
          <a:lstStyle/>
          <a:p>
            <a:pPr lvl="0">
              <a:spcBef>
                <a:spcPct val="20000"/>
              </a:spcBef>
            </a:pPr>
            <a:r>
              <a:rPr lang="en-US" sz="4000" b="1" dirty="0">
                <a:solidFill>
                  <a:schemeClr val="accent2">
                    <a:lumMod val="50000"/>
                  </a:schemeClr>
                </a:solidFill>
                <a:effectLst>
                  <a:outerShdw blurRad="38100" dist="38100" dir="2700000" algn="tl">
                    <a:srgbClr val="000000">
                      <a:alpha val="43137"/>
                    </a:srgbClr>
                  </a:outerShdw>
                </a:effectLst>
              </a:rPr>
              <a:t>Illness Management and Recovery</a:t>
            </a:r>
            <a:br>
              <a:rPr lang="en-US" sz="2600" dirty="0">
                <a:solidFill>
                  <a:srgbClr val="424456"/>
                </a:solidFill>
              </a:rPr>
            </a:br>
            <a:br>
              <a:rPr lang="en-US" sz="2600" dirty="0">
                <a:solidFill>
                  <a:srgbClr val="424456"/>
                </a:solidFill>
              </a:rPr>
            </a:br>
            <a:endParaRPr lang="en-US" sz="2600" dirty="0"/>
          </a:p>
        </p:txBody>
      </p:sp>
      <p:graphicFrame>
        <p:nvGraphicFramePr>
          <p:cNvPr id="8" name="Content Placeholder 3">
            <a:extLst>
              <a:ext uri="{FF2B5EF4-FFF2-40B4-BE49-F238E27FC236}">
                <a16:creationId xmlns:a16="http://schemas.microsoft.com/office/drawing/2014/main" id="{9E7C206B-B75C-4A2E-AE5A-185EB0EDE9E8}"/>
              </a:ext>
            </a:extLst>
          </p:cNvPr>
          <p:cNvGraphicFramePr>
            <a:graphicFrameLocks noGrp="1"/>
          </p:cNvGraphicFramePr>
          <p:nvPr>
            <p:ph sz="half" idx="1"/>
            <p:extLst>
              <p:ext uri="{D42A27DB-BD31-4B8C-83A1-F6EECF244321}">
                <p14:modId xmlns:p14="http://schemas.microsoft.com/office/powerpoint/2010/main" val="2292760942"/>
              </p:ext>
            </p:extLst>
          </p:nvPr>
        </p:nvGraphicFramePr>
        <p:xfrm>
          <a:off x="617091" y="1337733"/>
          <a:ext cx="4343400" cy="516466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Content Placeholder 4"/>
          <p:cNvSpPr>
            <a:spLocks noGrp="1"/>
          </p:cNvSpPr>
          <p:nvPr>
            <p:ph sz="half" idx="2"/>
          </p:nvPr>
        </p:nvSpPr>
        <p:spPr>
          <a:xfrm>
            <a:off x="5122333" y="1519766"/>
            <a:ext cx="4343400" cy="4800600"/>
          </a:xfrm>
        </p:spPr>
        <p:txBody>
          <a:bodyPr>
            <a:noAutofit/>
          </a:bodyPr>
          <a:lstStyle/>
          <a:p>
            <a:r>
              <a:rPr lang="en-US" sz="2000" dirty="0">
                <a:solidFill>
                  <a:schemeClr val="accent2">
                    <a:lumMod val="50000"/>
                  </a:schemeClr>
                </a:solidFill>
              </a:rPr>
              <a:t>The Stress-Vulnerability Model and Treatment Strategies</a:t>
            </a:r>
          </a:p>
          <a:p>
            <a:pPr marL="0" indent="0">
              <a:buNone/>
            </a:pPr>
            <a:endParaRPr lang="en-US" sz="2000" dirty="0">
              <a:solidFill>
                <a:schemeClr val="accent2">
                  <a:lumMod val="50000"/>
                </a:schemeClr>
              </a:solidFill>
            </a:endParaRPr>
          </a:p>
          <a:p>
            <a:r>
              <a:rPr lang="en-US" sz="2000" dirty="0">
                <a:solidFill>
                  <a:schemeClr val="accent2">
                    <a:lumMod val="50000"/>
                  </a:schemeClr>
                </a:solidFill>
              </a:rPr>
              <a:t>Building Social Supports</a:t>
            </a:r>
          </a:p>
          <a:p>
            <a:pPr marL="0" indent="0">
              <a:buNone/>
            </a:pPr>
            <a:endParaRPr lang="en-US" sz="2000" dirty="0">
              <a:solidFill>
                <a:schemeClr val="accent2">
                  <a:lumMod val="50000"/>
                </a:schemeClr>
              </a:solidFill>
            </a:endParaRPr>
          </a:p>
          <a:p>
            <a:r>
              <a:rPr lang="en-US" sz="2000" dirty="0">
                <a:solidFill>
                  <a:schemeClr val="accent2">
                    <a:lumMod val="50000"/>
                  </a:schemeClr>
                </a:solidFill>
              </a:rPr>
              <a:t>Using Medication Effectively</a:t>
            </a:r>
          </a:p>
          <a:p>
            <a:pPr marL="0" indent="0">
              <a:buNone/>
            </a:pPr>
            <a:endParaRPr lang="en-US" sz="2000" dirty="0">
              <a:solidFill>
                <a:schemeClr val="accent2">
                  <a:lumMod val="50000"/>
                </a:schemeClr>
              </a:solidFill>
            </a:endParaRPr>
          </a:p>
          <a:p>
            <a:r>
              <a:rPr lang="en-US" sz="2000" dirty="0">
                <a:solidFill>
                  <a:schemeClr val="accent2">
                    <a:lumMod val="50000"/>
                  </a:schemeClr>
                </a:solidFill>
              </a:rPr>
              <a:t>Antipsychotic Medications </a:t>
            </a:r>
          </a:p>
          <a:p>
            <a:endParaRPr lang="en-US" sz="2000" dirty="0">
              <a:solidFill>
                <a:schemeClr val="accent2">
                  <a:lumMod val="50000"/>
                </a:schemeClr>
              </a:solidFill>
            </a:endParaRPr>
          </a:p>
          <a:p>
            <a:r>
              <a:rPr lang="en-US" sz="2000" dirty="0">
                <a:solidFill>
                  <a:schemeClr val="accent2">
                    <a:lumMod val="50000"/>
                  </a:schemeClr>
                </a:solidFill>
              </a:rPr>
              <a:t>Strategies and Resources for Responding to Stigma </a:t>
            </a:r>
          </a:p>
          <a:p>
            <a:endParaRPr lang="en-US" sz="2100" dirty="0"/>
          </a:p>
        </p:txBody>
      </p:sp>
      <p:pic>
        <p:nvPicPr>
          <p:cNvPr id="6" name="Picture 5"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355499957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4" fill="hold" grpId="0" nodeType="clickEffect">
                                  <p:stCondLst>
                                    <p:cond delay="0"/>
                                  </p:stCondLst>
                                  <p:childTnLst>
                                    <p:anim calcmode="lin" valueType="num">
                                      <p:cBhvr additive="base">
                                        <p:cTn id="6" dur="500"/>
                                        <p:tgtEl>
                                          <p:spTgt spid="3"/>
                                        </p:tgtEl>
                                        <p:attrNameLst>
                                          <p:attrName>ppt_x</p:attrName>
                                        </p:attrNameLst>
                                      </p:cBhvr>
                                      <p:tavLst>
                                        <p:tav tm="0">
                                          <p:val>
                                            <p:strVal val="ppt_x"/>
                                          </p:val>
                                        </p:tav>
                                        <p:tav tm="100000">
                                          <p:val>
                                            <p:strVal val="ppt_x"/>
                                          </p:val>
                                        </p:tav>
                                      </p:tavLst>
                                    </p:anim>
                                    <p:anim calcmode="lin" valueType="num">
                                      <p:cBhvr additive="base">
                                        <p:cTn id="7" dur="500"/>
                                        <p:tgtEl>
                                          <p:spTgt spid="3"/>
                                        </p:tgtEl>
                                        <p:attrNameLst>
                                          <p:attrName>ppt_y</p:attrName>
                                        </p:attrNameLst>
                                      </p:cBhvr>
                                      <p:tavLst>
                                        <p:tav tm="0">
                                          <p:val>
                                            <p:strVal val="ppt_y"/>
                                          </p:val>
                                        </p:tav>
                                        <p:tav tm="100000">
                                          <p:val>
                                            <p:strVal val="1+ppt_h/2"/>
                                          </p:val>
                                        </p:tav>
                                      </p:tavLst>
                                    </p:anim>
                                    <p:set>
                                      <p:cBhvr>
                                        <p:cTn id="8" dur="1" fill="hold">
                                          <p:stCondLst>
                                            <p:cond delay="499"/>
                                          </p:stCondLst>
                                        </p:cTn>
                                        <p:tgtEl>
                                          <p:spTgt spid="3"/>
                                        </p:tgtEl>
                                        <p:attrNameLst>
                                          <p:attrName>style.visibility</p:attrName>
                                        </p:attrNameLst>
                                      </p:cBhvr>
                                      <p:to>
                                        <p:strVal val="hidden"/>
                                      </p:to>
                                    </p:set>
                                  </p:childTnLst>
                                </p:cTn>
                              </p:par>
                            </p:childTnLst>
                          </p:cTn>
                        </p:par>
                      </p:childTnLst>
                    </p:cTn>
                  </p:par>
                  <p:par>
                    <p:cTn id="9" fill="hold">
                      <p:stCondLst>
                        <p:cond delay="indefinite"/>
                      </p:stCondLst>
                      <p:childTnLst>
                        <p:par>
                          <p:cTn id="10" fill="hold">
                            <p:stCondLst>
                              <p:cond delay="0"/>
                            </p:stCondLst>
                            <p:childTnLst>
                              <p:par>
                                <p:cTn id="11" presetID="2" presetClass="exit" presetSubtype="4" fill="hold" grpId="0" nodeType="clickEffect">
                                  <p:stCondLst>
                                    <p:cond delay="0"/>
                                  </p:stCondLst>
                                  <p:childTnLst>
                                    <p:anim calcmode="lin" valueType="num">
                                      <p:cBhvr additive="base">
                                        <p:cTn id="12" dur="500"/>
                                        <p:tgtEl>
                                          <p:spTgt spid="8"/>
                                        </p:tgtEl>
                                        <p:attrNameLst>
                                          <p:attrName>ppt_x</p:attrName>
                                        </p:attrNameLst>
                                      </p:cBhvr>
                                      <p:tavLst>
                                        <p:tav tm="0">
                                          <p:val>
                                            <p:strVal val="ppt_x"/>
                                          </p:val>
                                        </p:tav>
                                        <p:tav tm="100000">
                                          <p:val>
                                            <p:strVal val="ppt_x"/>
                                          </p:val>
                                        </p:tav>
                                      </p:tavLst>
                                    </p:anim>
                                    <p:anim calcmode="lin" valueType="num">
                                      <p:cBhvr additive="base">
                                        <p:cTn id="13" dur="500"/>
                                        <p:tgtEl>
                                          <p:spTgt spid="8"/>
                                        </p:tgtEl>
                                        <p:attrNameLst>
                                          <p:attrName>ppt_y</p:attrName>
                                        </p:attrNameLst>
                                      </p:cBhvr>
                                      <p:tavLst>
                                        <p:tav tm="0">
                                          <p:val>
                                            <p:strVal val="ppt_y"/>
                                          </p:val>
                                        </p:tav>
                                        <p:tav tm="100000">
                                          <p:val>
                                            <p:strVal val="1+ppt_h/2"/>
                                          </p:val>
                                        </p:tav>
                                      </p:tavLst>
                                    </p:anim>
                                    <p:set>
                                      <p:cBhvr>
                                        <p:cTn id="14" dur="1" fill="hold">
                                          <p:stCondLst>
                                            <p:cond delay="499"/>
                                          </p:stCondLst>
                                        </p:cTn>
                                        <p:tgtEl>
                                          <p:spTgt spid="8"/>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2" presetClass="exit" presetSubtype="4" fill="hold" grpId="0" nodeType="clickEffect">
                                  <p:stCondLst>
                                    <p:cond delay="0"/>
                                  </p:stCondLst>
                                  <p:childTnLst>
                                    <p:anim calcmode="lin" valueType="num">
                                      <p:cBhvr additive="base">
                                        <p:cTn id="18" dur="500"/>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19" dur="500"/>
                                        <p:tgtEl>
                                          <p:spTgt spid="5">
                                            <p:txEl>
                                              <p:pRg st="0" end="0"/>
                                            </p:txEl>
                                          </p:spTgt>
                                        </p:tgtEl>
                                        <p:attrNameLst>
                                          <p:attrName>ppt_y</p:attrName>
                                        </p:attrNameLst>
                                      </p:cBhvr>
                                      <p:tavLst>
                                        <p:tav tm="0">
                                          <p:val>
                                            <p:strVal val="ppt_y"/>
                                          </p:val>
                                        </p:tav>
                                        <p:tav tm="100000">
                                          <p:val>
                                            <p:strVal val="1+ppt_h/2"/>
                                          </p:val>
                                        </p:tav>
                                      </p:tavLst>
                                    </p:anim>
                                    <p:set>
                                      <p:cBhvr>
                                        <p:cTn id="20" dur="1" fill="hold">
                                          <p:stCondLst>
                                            <p:cond delay="499"/>
                                          </p:stCondLst>
                                        </p:cTn>
                                        <p:tgtEl>
                                          <p:spTgt spid="5">
                                            <p:txEl>
                                              <p:pRg st="0" end="0"/>
                                            </p:txEl>
                                          </p:spTgt>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2" presetClass="exit" presetSubtype="4" fill="hold" grpId="0" nodeType="clickEffect">
                                  <p:stCondLst>
                                    <p:cond delay="0"/>
                                  </p:stCondLst>
                                  <p:childTnLst>
                                    <p:anim calcmode="lin" valueType="num">
                                      <p:cBhvr additive="base">
                                        <p:cTn id="24" dur="500"/>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25" dur="500"/>
                                        <p:tgtEl>
                                          <p:spTgt spid="5">
                                            <p:txEl>
                                              <p:pRg st="2" end="2"/>
                                            </p:txEl>
                                          </p:spTgt>
                                        </p:tgtEl>
                                        <p:attrNameLst>
                                          <p:attrName>ppt_y</p:attrName>
                                        </p:attrNameLst>
                                      </p:cBhvr>
                                      <p:tavLst>
                                        <p:tav tm="0">
                                          <p:val>
                                            <p:strVal val="ppt_y"/>
                                          </p:val>
                                        </p:tav>
                                        <p:tav tm="100000">
                                          <p:val>
                                            <p:strVal val="1+ppt_h/2"/>
                                          </p:val>
                                        </p:tav>
                                      </p:tavLst>
                                    </p:anim>
                                    <p:set>
                                      <p:cBhvr>
                                        <p:cTn id="26" dur="1" fill="hold">
                                          <p:stCondLst>
                                            <p:cond delay="499"/>
                                          </p:stCondLst>
                                        </p:cTn>
                                        <p:tgtEl>
                                          <p:spTgt spid="5">
                                            <p:txEl>
                                              <p:pRg st="2" end="2"/>
                                            </p:txEl>
                                          </p:spTgt>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2" presetClass="exit" presetSubtype="4" fill="hold" grpId="0" nodeType="clickEffect">
                                  <p:stCondLst>
                                    <p:cond delay="0"/>
                                  </p:stCondLst>
                                  <p:childTnLst>
                                    <p:anim calcmode="lin" valueType="num">
                                      <p:cBhvr additive="base">
                                        <p:cTn id="30" dur="500"/>
                                        <p:tgtEl>
                                          <p:spTgt spid="5">
                                            <p:txEl>
                                              <p:pRg st="4" end="4"/>
                                            </p:txEl>
                                          </p:spTgt>
                                        </p:tgtEl>
                                        <p:attrNameLst>
                                          <p:attrName>ppt_x</p:attrName>
                                        </p:attrNameLst>
                                      </p:cBhvr>
                                      <p:tavLst>
                                        <p:tav tm="0">
                                          <p:val>
                                            <p:strVal val="ppt_x"/>
                                          </p:val>
                                        </p:tav>
                                        <p:tav tm="100000">
                                          <p:val>
                                            <p:strVal val="ppt_x"/>
                                          </p:val>
                                        </p:tav>
                                      </p:tavLst>
                                    </p:anim>
                                    <p:anim calcmode="lin" valueType="num">
                                      <p:cBhvr additive="base">
                                        <p:cTn id="31" dur="500"/>
                                        <p:tgtEl>
                                          <p:spTgt spid="5">
                                            <p:txEl>
                                              <p:pRg st="4" end="4"/>
                                            </p:txEl>
                                          </p:spTgt>
                                        </p:tgtEl>
                                        <p:attrNameLst>
                                          <p:attrName>ppt_y</p:attrName>
                                        </p:attrNameLst>
                                      </p:cBhvr>
                                      <p:tavLst>
                                        <p:tav tm="0">
                                          <p:val>
                                            <p:strVal val="ppt_y"/>
                                          </p:val>
                                        </p:tav>
                                        <p:tav tm="100000">
                                          <p:val>
                                            <p:strVal val="1+ppt_h/2"/>
                                          </p:val>
                                        </p:tav>
                                      </p:tavLst>
                                    </p:anim>
                                    <p:set>
                                      <p:cBhvr>
                                        <p:cTn id="32" dur="1" fill="hold">
                                          <p:stCondLst>
                                            <p:cond delay="499"/>
                                          </p:stCondLst>
                                        </p:cTn>
                                        <p:tgtEl>
                                          <p:spTgt spid="5">
                                            <p:txEl>
                                              <p:pRg st="4" end="4"/>
                                            </p:txEl>
                                          </p:spTgt>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2" presetClass="exit" presetSubtype="4" fill="hold" grpId="0" nodeType="clickEffect">
                                  <p:stCondLst>
                                    <p:cond delay="0"/>
                                  </p:stCondLst>
                                  <p:childTnLst>
                                    <p:anim calcmode="lin" valueType="num">
                                      <p:cBhvr additive="base">
                                        <p:cTn id="36" dur="500"/>
                                        <p:tgtEl>
                                          <p:spTgt spid="5">
                                            <p:txEl>
                                              <p:pRg st="6" end="6"/>
                                            </p:txEl>
                                          </p:spTgt>
                                        </p:tgtEl>
                                        <p:attrNameLst>
                                          <p:attrName>ppt_x</p:attrName>
                                        </p:attrNameLst>
                                      </p:cBhvr>
                                      <p:tavLst>
                                        <p:tav tm="0">
                                          <p:val>
                                            <p:strVal val="ppt_x"/>
                                          </p:val>
                                        </p:tav>
                                        <p:tav tm="100000">
                                          <p:val>
                                            <p:strVal val="ppt_x"/>
                                          </p:val>
                                        </p:tav>
                                      </p:tavLst>
                                    </p:anim>
                                    <p:anim calcmode="lin" valueType="num">
                                      <p:cBhvr additive="base">
                                        <p:cTn id="37" dur="500"/>
                                        <p:tgtEl>
                                          <p:spTgt spid="5">
                                            <p:txEl>
                                              <p:pRg st="6" end="6"/>
                                            </p:txEl>
                                          </p:spTgt>
                                        </p:tgtEl>
                                        <p:attrNameLst>
                                          <p:attrName>ppt_y</p:attrName>
                                        </p:attrNameLst>
                                      </p:cBhvr>
                                      <p:tavLst>
                                        <p:tav tm="0">
                                          <p:val>
                                            <p:strVal val="ppt_y"/>
                                          </p:val>
                                        </p:tav>
                                        <p:tav tm="100000">
                                          <p:val>
                                            <p:strVal val="1+ppt_h/2"/>
                                          </p:val>
                                        </p:tav>
                                      </p:tavLst>
                                    </p:anim>
                                    <p:set>
                                      <p:cBhvr>
                                        <p:cTn id="38" dur="1" fill="hold">
                                          <p:stCondLst>
                                            <p:cond delay="499"/>
                                          </p:stCondLst>
                                        </p:cTn>
                                        <p:tgtEl>
                                          <p:spTgt spid="5">
                                            <p:txEl>
                                              <p:pRg st="6" end="6"/>
                                            </p:txEl>
                                          </p:spTgt>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2" presetClass="exit" presetSubtype="4" fill="hold" grpId="0" nodeType="clickEffect">
                                  <p:stCondLst>
                                    <p:cond delay="0"/>
                                  </p:stCondLst>
                                  <p:childTnLst>
                                    <p:anim calcmode="lin" valueType="num">
                                      <p:cBhvr additive="base">
                                        <p:cTn id="42" dur="500"/>
                                        <p:tgtEl>
                                          <p:spTgt spid="5">
                                            <p:txEl>
                                              <p:pRg st="8" end="8"/>
                                            </p:txEl>
                                          </p:spTgt>
                                        </p:tgtEl>
                                        <p:attrNameLst>
                                          <p:attrName>ppt_x</p:attrName>
                                        </p:attrNameLst>
                                      </p:cBhvr>
                                      <p:tavLst>
                                        <p:tav tm="0">
                                          <p:val>
                                            <p:strVal val="ppt_x"/>
                                          </p:val>
                                        </p:tav>
                                        <p:tav tm="100000">
                                          <p:val>
                                            <p:strVal val="ppt_x"/>
                                          </p:val>
                                        </p:tav>
                                      </p:tavLst>
                                    </p:anim>
                                    <p:anim calcmode="lin" valueType="num">
                                      <p:cBhvr additive="base">
                                        <p:cTn id="43" dur="500"/>
                                        <p:tgtEl>
                                          <p:spTgt spid="5">
                                            <p:txEl>
                                              <p:pRg st="8" end="8"/>
                                            </p:txEl>
                                          </p:spTgt>
                                        </p:tgtEl>
                                        <p:attrNameLst>
                                          <p:attrName>ppt_y</p:attrName>
                                        </p:attrNameLst>
                                      </p:cBhvr>
                                      <p:tavLst>
                                        <p:tav tm="0">
                                          <p:val>
                                            <p:strVal val="ppt_y"/>
                                          </p:val>
                                        </p:tav>
                                        <p:tav tm="100000">
                                          <p:val>
                                            <p:strVal val="1+ppt_h/2"/>
                                          </p:val>
                                        </p:tav>
                                      </p:tavLst>
                                    </p:anim>
                                    <p:set>
                                      <p:cBhvr>
                                        <p:cTn id="44" dur="1" fill="hold">
                                          <p:stCondLst>
                                            <p:cond delay="499"/>
                                          </p:stCondLst>
                                        </p:cTn>
                                        <p:tgtEl>
                                          <p:spTgt spid="5">
                                            <p:txEl>
                                              <p:pRg st="8" end="8"/>
                                            </p:txEl>
                                          </p:spTgt>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Graphic spid="8" grpId="0">
        <p:bldAsOne/>
      </p:bldGraphic>
      <p:bldP spid="5" grpId="0" build="p"/>
    </p:bld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p:cNvSpPr>
            <a:spLocks noGrp="1"/>
          </p:cNvSpPr>
          <p:nvPr>
            <p:ph sz="half" idx="4294967295"/>
          </p:nvPr>
        </p:nvSpPr>
        <p:spPr>
          <a:xfrm>
            <a:off x="812800" y="1770062"/>
            <a:ext cx="4183063" cy="4697413"/>
          </a:xfrm>
        </p:spPr>
        <p:txBody>
          <a:bodyPr>
            <a:normAutofit lnSpcReduction="10000"/>
          </a:bodyPr>
          <a:lstStyle/>
          <a:p>
            <a:pPr marL="0" indent="0">
              <a:buNone/>
            </a:pPr>
            <a:endParaRPr lang="en-US" sz="2200" dirty="0">
              <a:solidFill>
                <a:schemeClr val="accent2">
                  <a:lumMod val="50000"/>
                </a:schemeClr>
              </a:solidFill>
            </a:endParaRPr>
          </a:p>
          <a:p>
            <a:r>
              <a:rPr lang="en-US" sz="2200" dirty="0">
                <a:solidFill>
                  <a:schemeClr val="accent2">
                    <a:lumMod val="50000"/>
                  </a:schemeClr>
                </a:solidFill>
              </a:rPr>
              <a:t> </a:t>
            </a:r>
            <a:r>
              <a:rPr lang="en-US" sz="2000" dirty="0">
                <a:solidFill>
                  <a:schemeClr val="accent2">
                    <a:lumMod val="50000"/>
                  </a:schemeClr>
                </a:solidFill>
              </a:rPr>
              <a:t>Antidepressant Medications </a:t>
            </a:r>
          </a:p>
          <a:p>
            <a:pPr marL="0" indent="0">
              <a:buNone/>
            </a:pPr>
            <a:endParaRPr lang="en-US" sz="2000" dirty="0">
              <a:solidFill>
                <a:schemeClr val="accent2">
                  <a:lumMod val="50000"/>
                </a:schemeClr>
              </a:solidFill>
            </a:endParaRPr>
          </a:p>
          <a:p>
            <a:r>
              <a:rPr lang="en-US" sz="2000" dirty="0">
                <a:solidFill>
                  <a:schemeClr val="accent2">
                    <a:lumMod val="50000"/>
                  </a:schemeClr>
                </a:solidFill>
              </a:rPr>
              <a:t> Antianxiety and Sedative    Medications </a:t>
            </a:r>
          </a:p>
          <a:p>
            <a:pPr marL="0" indent="0">
              <a:buNone/>
            </a:pPr>
            <a:endParaRPr lang="en-US" sz="2000" dirty="0">
              <a:solidFill>
                <a:schemeClr val="accent2">
                  <a:lumMod val="50000"/>
                </a:schemeClr>
              </a:solidFill>
            </a:endParaRPr>
          </a:p>
          <a:p>
            <a:r>
              <a:rPr lang="en-US" sz="2000" dirty="0">
                <a:solidFill>
                  <a:schemeClr val="accent2">
                    <a:lumMod val="50000"/>
                  </a:schemeClr>
                </a:solidFill>
              </a:rPr>
              <a:t>Coping with Side Effects </a:t>
            </a:r>
          </a:p>
          <a:p>
            <a:pPr marL="0" indent="0">
              <a:buNone/>
            </a:pPr>
            <a:endParaRPr lang="en-US" sz="2000" dirty="0">
              <a:solidFill>
                <a:schemeClr val="accent2">
                  <a:lumMod val="50000"/>
                </a:schemeClr>
              </a:solidFill>
            </a:endParaRPr>
          </a:p>
          <a:p>
            <a:r>
              <a:rPr lang="en-US" sz="2000" dirty="0">
                <a:solidFill>
                  <a:schemeClr val="accent2">
                    <a:lumMod val="50000"/>
                  </a:schemeClr>
                </a:solidFill>
              </a:rPr>
              <a:t>Drug and Alcohol Use </a:t>
            </a:r>
          </a:p>
          <a:p>
            <a:pPr marL="0" indent="0">
              <a:buNone/>
            </a:pPr>
            <a:endParaRPr lang="en-US" sz="2000" dirty="0">
              <a:solidFill>
                <a:schemeClr val="accent2">
                  <a:lumMod val="50000"/>
                </a:schemeClr>
              </a:solidFill>
            </a:endParaRPr>
          </a:p>
          <a:p>
            <a:r>
              <a:rPr lang="en-US" sz="2000" dirty="0">
                <a:solidFill>
                  <a:schemeClr val="accent2">
                    <a:lumMod val="50000"/>
                  </a:schemeClr>
                </a:solidFill>
              </a:rPr>
              <a:t>Getting Your Needs Met by the Mental Health System </a:t>
            </a:r>
          </a:p>
          <a:p>
            <a:endParaRPr lang="en-US" sz="2000" dirty="0">
              <a:solidFill>
                <a:schemeClr val="accent2">
                  <a:lumMod val="50000"/>
                </a:schemeClr>
              </a:solidFill>
            </a:endParaRPr>
          </a:p>
          <a:p>
            <a:pPr marL="0" indent="0">
              <a:buNone/>
            </a:pPr>
            <a:endParaRPr lang="en-US" sz="1050" dirty="0">
              <a:solidFill>
                <a:schemeClr val="accent2">
                  <a:lumMod val="50000"/>
                </a:schemeClr>
              </a:solidFill>
            </a:endParaRPr>
          </a:p>
          <a:p>
            <a:pPr marL="0" indent="0">
              <a:buNone/>
            </a:pPr>
            <a:endParaRPr lang="en-US" dirty="0"/>
          </a:p>
        </p:txBody>
      </p:sp>
      <p:sp>
        <p:nvSpPr>
          <p:cNvPr id="5" name="Content Placeholder 4"/>
          <p:cNvSpPr>
            <a:spLocks noGrp="1"/>
          </p:cNvSpPr>
          <p:nvPr>
            <p:ph sz="half" idx="4294967295"/>
          </p:nvPr>
        </p:nvSpPr>
        <p:spPr>
          <a:xfrm>
            <a:off x="4959351" y="2258328"/>
            <a:ext cx="4184650" cy="3881437"/>
          </a:xfrm>
        </p:spPr>
        <p:txBody>
          <a:bodyPr>
            <a:noAutofit/>
          </a:bodyPr>
          <a:lstStyle/>
          <a:p>
            <a:r>
              <a:rPr lang="en-US" sz="2000" dirty="0">
                <a:solidFill>
                  <a:schemeClr val="accent2">
                    <a:lumMod val="50000"/>
                  </a:schemeClr>
                </a:solidFill>
              </a:rPr>
              <a:t>Reducing Relapses</a:t>
            </a:r>
          </a:p>
          <a:p>
            <a:r>
              <a:rPr lang="en-US" sz="2000" dirty="0">
                <a:solidFill>
                  <a:schemeClr val="accent2">
                    <a:lumMod val="50000"/>
                  </a:schemeClr>
                </a:solidFill>
              </a:rPr>
              <a:t>Coping with Stress </a:t>
            </a:r>
          </a:p>
          <a:p>
            <a:pPr marL="0" indent="0">
              <a:buNone/>
            </a:pPr>
            <a:endParaRPr lang="en-US" sz="2000" dirty="0">
              <a:solidFill>
                <a:schemeClr val="accent2">
                  <a:lumMod val="50000"/>
                </a:schemeClr>
              </a:solidFill>
            </a:endParaRPr>
          </a:p>
          <a:p>
            <a:r>
              <a:rPr lang="en-US" sz="2000" dirty="0">
                <a:solidFill>
                  <a:schemeClr val="accent2">
                    <a:lumMod val="50000"/>
                  </a:schemeClr>
                </a:solidFill>
              </a:rPr>
              <a:t>Relaxation Techniques</a:t>
            </a:r>
          </a:p>
          <a:p>
            <a:pPr marL="0" indent="0">
              <a:buNone/>
            </a:pPr>
            <a:endParaRPr lang="en-US" sz="2000" dirty="0">
              <a:solidFill>
                <a:schemeClr val="accent2">
                  <a:lumMod val="50000"/>
                </a:schemeClr>
              </a:solidFill>
            </a:endParaRPr>
          </a:p>
          <a:p>
            <a:r>
              <a:rPr lang="en-US" sz="2000" dirty="0">
                <a:solidFill>
                  <a:schemeClr val="accent2">
                    <a:lumMod val="50000"/>
                  </a:schemeClr>
                </a:solidFill>
              </a:rPr>
              <a:t>Coping with Problems </a:t>
            </a:r>
          </a:p>
          <a:p>
            <a:pPr marL="0" indent="0">
              <a:buNone/>
            </a:pPr>
            <a:r>
              <a:rPr lang="en-US" sz="2000" dirty="0">
                <a:solidFill>
                  <a:schemeClr val="accent2">
                    <a:lumMod val="50000"/>
                  </a:schemeClr>
                </a:solidFill>
              </a:rPr>
              <a:t>    and Persistent</a:t>
            </a:r>
          </a:p>
          <a:p>
            <a:pPr marL="0" indent="0">
              <a:buNone/>
            </a:pPr>
            <a:r>
              <a:rPr lang="en-US" sz="2000" dirty="0">
                <a:solidFill>
                  <a:schemeClr val="accent2">
                    <a:lumMod val="50000"/>
                  </a:schemeClr>
                </a:solidFill>
              </a:rPr>
              <a:t>    Symptoms </a:t>
            </a:r>
          </a:p>
          <a:p>
            <a:pPr marL="0" indent="0">
              <a:buNone/>
            </a:pPr>
            <a:endParaRPr lang="en-US" sz="2000" dirty="0">
              <a:solidFill>
                <a:schemeClr val="accent2">
                  <a:lumMod val="50000"/>
                </a:schemeClr>
              </a:solidFill>
            </a:endParaRPr>
          </a:p>
        </p:txBody>
      </p:sp>
      <p:sp>
        <p:nvSpPr>
          <p:cNvPr id="7" name="Rectangle 6"/>
          <p:cNvSpPr/>
          <p:nvPr/>
        </p:nvSpPr>
        <p:spPr>
          <a:xfrm>
            <a:off x="812800" y="718235"/>
            <a:ext cx="8331201" cy="2308324"/>
          </a:xfrm>
          <a:prstGeom prst="rect">
            <a:avLst/>
          </a:prstGeom>
        </p:spPr>
        <p:txBody>
          <a:bodyPr wrap="square">
            <a:spAutoFit/>
          </a:bodyPr>
          <a:lstStyle/>
          <a:p>
            <a:pPr algn="ctr"/>
            <a:r>
              <a:rPr lang="en-US" sz="3600" dirty="0">
                <a:solidFill>
                  <a:schemeClr val="accent2">
                    <a:lumMod val="50000"/>
                  </a:schemeClr>
                </a:solidFill>
              </a:rPr>
              <a:t>Mood-Stabilizing Medications, Illness Management and Recovery</a:t>
            </a:r>
          </a:p>
          <a:p>
            <a:pPr algn="ctr"/>
            <a:br>
              <a:rPr lang="en-US" sz="3600" dirty="0">
                <a:solidFill>
                  <a:srgbClr val="424456"/>
                </a:solidFill>
              </a:rPr>
            </a:br>
            <a:endParaRPr lang="en-US" sz="3600" dirty="0"/>
          </a:p>
        </p:txBody>
      </p:sp>
      <p:pic>
        <p:nvPicPr>
          <p:cNvPr id="8" name="Picture 7"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396075174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4" fill="hold" grpId="0" nodeType="clickEffect">
                                  <p:stCondLst>
                                    <p:cond delay="0"/>
                                  </p:stCondLst>
                                  <p:childTnLst>
                                    <p:anim calcmode="lin" valueType="num">
                                      <p:cBhvr additive="base">
                                        <p:cTn id="6" dur="500"/>
                                        <p:tgtEl>
                                          <p:spTgt spid="7"/>
                                        </p:tgtEl>
                                        <p:attrNameLst>
                                          <p:attrName>ppt_x</p:attrName>
                                        </p:attrNameLst>
                                      </p:cBhvr>
                                      <p:tavLst>
                                        <p:tav tm="0">
                                          <p:val>
                                            <p:strVal val="ppt_x"/>
                                          </p:val>
                                        </p:tav>
                                        <p:tav tm="100000">
                                          <p:val>
                                            <p:strVal val="ppt_x"/>
                                          </p:val>
                                        </p:tav>
                                      </p:tavLst>
                                    </p:anim>
                                    <p:anim calcmode="lin" valueType="num">
                                      <p:cBhvr additive="base">
                                        <p:cTn id="7" dur="500"/>
                                        <p:tgtEl>
                                          <p:spTgt spid="7"/>
                                        </p:tgtEl>
                                        <p:attrNameLst>
                                          <p:attrName>ppt_y</p:attrName>
                                        </p:attrNameLst>
                                      </p:cBhvr>
                                      <p:tavLst>
                                        <p:tav tm="0">
                                          <p:val>
                                            <p:strVal val="ppt_y"/>
                                          </p:val>
                                        </p:tav>
                                        <p:tav tm="100000">
                                          <p:val>
                                            <p:strVal val="1+ppt_h/2"/>
                                          </p:val>
                                        </p:tav>
                                      </p:tavLst>
                                    </p:anim>
                                    <p:set>
                                      <p:cBhvr>
                                        <p:cTn id="8" dur="1" fill="hold">
                                          <p:stCondLst>
                                            <p:cond delay="499"/>
                                          </p:stCondLst>
                                        </p:cTn>
                                        <p:tgtEl>
                                          <p:spTgt spid="7"/>
                                        </p:tgtEl>
                                        <p:attrNameLst>
                                          <p:attrName>style.visibility</p:attrName>
                                        </p:attrNameLst>
                                      </p:cBhvr>
                                      <p:to>
                                        <p:strVal val="hidden"/>
                                      </p:to>
                                    </p:set>
                                  </p:childTnLst>
                                </p:cTn>
                              </p:par>
                            </p:childTnLst>
                          </p:cTn>
                        </p:par>
                      </p:childTnLst>
                    </p:cTn>
                  </p:par>
                  <p:par>
                    <p:cTn id="9" fill="hold">
                      <p:stCondLst>
                        <p:cond delay="indefinite"/>
                      </p:stCondLst>
                      <p:childTnLst>
                        <p:par>
                          <p:cTn id="10" fill="hold">
                            <p:stCondLst>
                              <p:cond delay="0"/>
                            </p:stCondLst>
                            <p:childTnLst>
                              <p:par>
                                <p:cTn id="11" presetID="2" presetClass="exit" presetSubtype="4" fill="hold" grpId="0" nodeType="clickEffect">
                                  <p:stCondLst>
                                    <p:cond delay="0"/>
                                  </p:stCondLst>
                                  <p:childTnLst>
                                    <p:anim calcmode="lin" valueType="num">
                                      <p:cBhvr additive="base">
                                        <p:cTn id="12" dur="500"/>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13" dur="500"/>
                                        <p:tgtEl>
                                          <p:spTgt spid="4">
                                            <p:txEl>
                                              <p:pRg st="1" end="1"/>
                                            </p:txEl>
                                          </p:spTgt>
                                        </p:tgtEl>
                                        <p:attrNameLst>
                                          <p:attrName>ppt_y</p:attrName>
                                        </p:attrNameLst>
                                      </p:cBhvr>
                                      <p:tavLst>
                                        <p:tav tm="0">
                                          <p:val>
                                            <p:strVal val="ppt_y"/>
                                          </p:val>
                                        </p:tav>
                                        <p:tav tm="100000">
                                          <p:val>
                                            <p:strVal val="1+ppt_h/2"/>
                                          </p:val>
                                        </p:tav>
                                      </p:tavLst>
                                    </p:anim>
                                    <p:set>
                                      <p:cBhvr>
                                        <p:cTn id="14" dur="1" fill="hold">
                                          <p:stCondLst>
                                            <p:cond delay="499"/>
                                          </p:stCondLst>
                                        </p:cTn>
                                        <p:tgtEl>
                                          <p:spTgt spid="4">
                                            <p:txEl>
                                              <p:pRg st="1" end="1"/>
                                            </p:txEl>
                                          </p:spTgt>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2" presetClass="exit" presetSubtype="4" fill="hold" grpId="0" nodeType="clickEffect">
                                  <p:stCondLst>
                                    <p:cond delay="0"/>
                                  </p:stCondLst>
                                  <p:childTnLst>
                                    <p:anim calcmode="lin" valueType="num">
                                      <p:cBhvr additive="base">
                                        <p:cTn id="18" dur="500"/>
                                        <p:tgtEl>
                                          <p:spTgt spid="4">
                                            <p:txEl>
                                              <p:pRg st="3" end="3"/>
                                            </p:txEl>
                                          </p:spTgt>
                                        </p:tgtEl>
                                        <p:attrNameLst>
                                          <p:attrName>ppt_x</p:attrName>
                                        </p:attrNameLst>
                                      </p:cBhvr>
                                      <p:tavLst>
                                        <p:tav tm="0">
                                          <p:val>
                                            <p:strVal val="ppt_x"/>
                                          </p:val>
                                        </p:tav>
                                        <p:tav tm="100000">
                                          <p:val>
                                            <p:strVal val="ppt_x"/>
                                          </p:val>
                                        </p:tav>
                                      </p:tavLst>
                                    </p:anim>
                                    <p:anim calcmode="lin" valueType="num">
                                      <p:cBhvr additive="base">
                                        <p:cTn id="19" dur="500"/>
                                        <p:tgtEl>
                                          <p:spTgt spid="4">
                                            <p:txEl>
                                              <p:pRg st="3" end="3"/>
                                            </p:txEl>
                                          </p:spTgt>
                                        </p:tgtEl>
                                        <p:attrNameLst>
                                          <p:attrName>ppt_y</p:attrName>
                                        </p:attrNameLst>
                                      </p:cBhvr>
                                      <p:tavLst>
                                        <p:tav tm="0">
                                          <p:val>
                                            <p:strVal val="ppt_y"/>
                                          </p:val>
                                        </p:tav>
                                        <p:tav tm="100000">
                                          <p:val>
                                            <p:strVal val="1+ppt_h/2"/>
                                          </p:val>
                                        </p:tav>
                                      </p:tavLst>
                                    </p:anim>
                                    <p:set>
                                      <p:cBhvr>
                                        <p:cTn id="20" dur="1" fill="hold">
                                          <p:stCondLst>
                                            <p:cond delay="499"/>
                                          </p:stCondLst>
                                        </p:cTn>
                                        <p:tgtEl>
                                          <p:spTgt spid="4">
                                            <p:txEl>
                                              <p:pRg st="3" end="3"/>
                                            </p:txEl>
                                          </p:spTgt>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2" presetClass="exit" presetSubtype="4" fill="hold" grpId="0" nodeType="clickEffect">
                                  <p:stCondLst>
                                    <p:cond delay="0"/>
                                  </p:stCondLst>
                                  <p:childTnLst>
                                    <p:anim calcmode="lin" valueType="num">
                                      <p:cBhvr additive="base">
                                        <p:cTn id="24" dur="500"/>
                                        <p:tgtEl>
                                          <p:spTgt spid="4">
                                            <p:txEl>
                                              <p:pRg st="5" end="5"/>
                                            </p:txEl>
                                          </p:spTgt>
                                        </p:tgtEl>
                                        <p:attrNameLst>
                                          <p:attrName>ppt_x</p:attrName>
                                        </p:attrNameLst>
                                      </p:cBhvr>
                                      <p:tavLst>
                                        <p:tav tm="0">
                                          <p:val>
                                            <p:strVal val="ppt_x"/>
                                          </p:val>
                                        </p:tav>
                                        <p:tav tm="100000">
                                          <p:val>
                                            <p:strVal val="ppt_x"/>
                                          </p:val>
                                        </p:tav>
                                      </p:tavLst>
                                    </p:anim>
                                    <p:anim calcmode="lin" valueType="num">
                                      <p:cBhvr additive="base">
                                        <p:cTn id="25" dur="500"/>
                                        <p:tgtEl>
                                          <p:spTgt spid="4">
                                            <p:txEl>
                                              <p:pRg st="5" end="5"/>
                                            </p:txEl>
                                          </p:spTgt>
                                        </p:tgtEl>
                                        <p:attrNameLst>
                                          <p:attrName>ppt_y</p:attrName>
                                        </p:attrNameLst>
                                      </p:cBhvr>
                                      <p:tavLst>
                                        <p:tav tm="0">
                                          <p:val>
                                            <p:strVal val="ppt_y"/>
                                          </p:val>
                                        </p:tav>
                                        <p:tav tm="100000">
                                          <p:val>
                                            <p:strVal val="1+ppt_h/2"/>
                                          </p:val>
                                        </p:tav>
                                      </p:tavLst>
                                    </p:anim>
                                    <p:set>
                                      <p:cBhvr>
                                        <p:cTn id="26" dur="1" fill="hold">
                                          <p:stCondLst>
                                            <p:cond delay="499"/>
                                          </p:stCondLst>
                                        </p:cTn>
                                        <p:tgtEl>
                                          <p:spTgt spid="4">
                                            <p:txEl>
                                              <p:pRg st="5" end="5"/>
                                            </p:txEl>
                                          </p:spTgt>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2" presetClass="exit" presetSubtype="4" fill="hold" grpId="0" nodeType="clickEffect">
                                  <p:stCondLst>
                                    <p:cond delay="0"/>
                                  </p:stCondLst>
                                  <p:childTnLst>
                                    <p:anim calcmode="lin" valueType="num">
                                      <p:cBhvr additive="base">
                                        <p:cTn id="30" dur="500"/>
                                        <p:tgtEl>
                                          <p:spTgt spid="4">
                                            <p:txEl>
                                              <p:pRg st="7" end="7"/>
                                            </p:txEl>
                                          </p:spTgt>
                                        </p:tgtEl>
                                        <p:attrNameLst>
                                          <p:attrName>ppt_x</p:attrName>
                                        </p:attrNameLst>
                                      </p:cBhvr>
                                      <p:tavLst>
                                        <p:tav tm="0">
                                          <p:val>
                                            <p:strVal val="ppt_x"/>
                                          </p:val>
                                        </p:tav>
                                        <p:tav tm="100000">
                                          <p:val>
                                            <p:strVal val="ppt_x"/>
                                          </p:val>
                                        </p:tav>
                                      </p:tavLst>
                                    </p:anim>
                                    <p:anim calcmode="lin" valueType="num">
                                      <p:cBhvr additive="base">
                                        <p:cTn id="31" dur="500"/>
                                        <p:tgtEl>
                                          <p:spTgt spid="4">
                                            <p:txEl>
                                              <p:pRg st="7" end="7"/>
                                            </p:txEl>
                                          </p:spTgt>
                                        </p:tgtEl>
                                        <p:attrNameLst>
                                          <p:attrName>ppt_y</p:attrName>
                                        </p:attrNameLst>
                                      </p:cBhvr>
                                      <p:tavLst>
                                        <p:tav tm="0">
                                          <p:val>
                                            <p:strVal val="ppt_y"/>
                                          </p:val>
                                        </p:tav>
                                        <p:tav tm="100000">
                                          <p:val>
                                            <p:strVal val="1+ppt_h/2"/>
                                          </p:val>
                                        </p:tav>
                                      </p:tavLst>
                                    </p:anim>
                                    <p:set>
                                      <p:cBhvr>
                                        <p:cTn id="32" dur="1" fill="hold">
                                          <p:stCondLst>
                                            <p:cond delay="499"/>
                                          </p:stCondLst>
                                        </p:cTn>
                                        <p:tgtEl>
                                          <p:spTgt spid="4">
                                            <p:txEl>
                                              <p:pRg st="7" end="7"/>
                                            </p:txEl>
                                          </p:spTgt>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2" presetClass="exit" presetSubtype="4" fill="hold" grpId="0" nodeType="clickEffect">
                                  <p:stCondLst>
                                    <p:cond delay="0"/>
                                  </p:stCondLst>
                                  <p:childTnLst>
                                    <p:anim calcmode="lin" valueType="num">
                                      <p:cBhvr additive="base">
                                        <p:cTn id="36" dur="500"/>
                                        <p:tgtEl>
                                          <p:spTgt spid="4">
                                            <p:txEl>
                                              <p:pRg st="9" end="9"/>
                                            </p:txEl>
                                          </p:spTgt>
                                        </p:tgtEl>
                                        <p:attrNameLst>
                                          <p:attrName>ppt_x</p:attrName>
                                        </p:attrNameLst>
                                      </p:cBhvr>
                                      <p:tavLst>
                                        <p:tav tm="0">
                                          <p:val>
                                            <p:strVal val="ppt_x"/>
                                          </p:val>
                                        </p:tav>
                                        <p:tav tm="100000">
                                          <p:val>
                                            <p:strVal val="ppt_x"/>
                                          </p:val>
                                        </p:tav>
                                      </p:tavLst>
                                    </p:anim>
                                    <p:anim calcmode="lin" valueType="num">
                                      <p:cBhvr additive="base">
                                        <p:cTn id="37" dur="500"/>
                                        <p:tgtEl>
                                          <p:spTgt spid="4">
                                            <p:txEl>
                                              <p:pRg st="9" end="9"/>
                                            </p:txEl>
                                          </p:spTgt>
                                        </p:tgtEl>
                                        <p:attrNameLst>
                                          <p:attrName>ppt_y</p:attrName>
                                        </p:attrNameLst>
                                      </p:cBhvr>
                                      <p:tavLst>
                                        <p:tav tm="0">
                                          <p:val>
                                            <p:strVal val="ppt_y"/>
                                          </p:val>
                                        </p:tav>
                                        <p:tav tm="100000">
                                          <p:val>
                                            <p:strVal val="1+ppt_h/2"/>
                                          </p:val>
                                        </p:tav>
                                      </p:tavLst>
                                    </p:anim>
                                    <p:set>
                                      <p:cBhvr>
                                        <p:cTn id="38" dur="1" fill="hold">
                                          <p:stCondLst>
                                            <p:cond delay="499"/>
                                          </p:stCondLst>
                                        </p:cTn>
                                        <p:tgtEl>
                                          <p:spTgt spid="4">
                                            <p:txEl>
                                              <p:pRg st="9" end="9"/>
                                            </p:txEl>
                                          </p:spTgt>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2" presetClass="exit" presetSubtype="4" fill="hold" grpId="0" nodeType="clickEffect">
                                  <p:stCondLst>
                                    <p:cond delay="0"/>
                                  </p:stCondLst>
                                  <p:childTnLst>
                                    <p:anim calcmode="lin" valueType="num">
                                      <p:cBhvr additive="base">
                                        <p:cTn id="42" dur="500"/>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43" dur="500"/>
                                        <p:tgtEl>
                                          <p:spTgt spid="5">
                                            <p:txEl>
                                              <p:pRg st="0" end="0"/>
                                            </p:txEl>
                                          </p:spTgt>
                                        </p:tgtEl>
                                        <p:attrNameLst>
                                          <p:attrName>ppt_y</p:attrName>
                                        </p:attrNameLst>
                                      </p:cBhvr>
                                      <p:tavLst>
                                        <p:tav tm="0">
                                          <p:val>
                                            <p:strVal val="ppt_y"/>
                                          </p:val>
                                        </p:tav>
                                        <p:tav tm="100000">
                                          <p:val>
                                            <p:strVal val="1+ppt_h/2"/>
                                          </p:val>
                                        </p:tav>
                                      </p:tavLst>
                                    </p:anim>
                                    <p:set>
                                      <p:cBhvr>
                                        <p:cTn id="44" dur="1" fill="hold">
                                          <p:stCondLst>
                                            <p:cond delay="499"/>
                                          </p:stCondLst>
                                        </p:cTn>
                                        <p:tgtEl>
                                          <p:spTgt spid="5">
                                            <p:txEl>
                                              <p:pRg st="0" end="0"/>
                                            </p:txEl>
                                          </p:spTgt>
                                        </p:tgtEl>
                                        <p:attrNameLst>
                                          <p:attrName>style.visibility</p:attrName>
                                        </p:attrNameLst>
                                      </p:cBhvr>
                                      <p:to>
                                        <p:strVal val="hidden"/>
                                      </p:to>
                                    </p:set>
                                  </p:childTnLst>
                                </p:cTn>
                              </p:par>
                            </p:childTnLst>
                          </p:cTn>
                        </p:par>
                      </p:childTnLst>
                    </p:cTn>
                  </p:par>
                  <p:par>
                    <p:cTn id="45" fill="hold">
                      <p:stCondLst>
                        <p:cond delay="indefinite"/>
                      </p:stCondLst>
                      <p:childTnLst>
                        <p:par>
                          <p:cTn id="46" fill="hold">
                            <p:stCondLst>
                              <p:cond delay="0"/>
                            </p:stCondLst>
                            <p:childTnLst>
                              <p:par>
                                <p:cTn id="47" presetID="2" presetClass="exit" presetSubtype="4" fill="hold" grpId="0" nodeType="clickEffect">
                                  <p:stCondLst>
                                    <p:cond delay="0"/>
                                  </p:stCondLst>
                                  <p:childTnLst>
                                    <p:anim calcmode="lin" valueType="num">
                                      <p:cBhvr additive="base">
                                        <p:cTn id="48" dur="500"/>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49" dur="500"/>
                                        <p:tgtEl>
                                          <p:spTgt spid="5">
                                            <p:txEl>
                                              <p:pRg st="1" end="1"/>
                                            </p:txEl>
                                          </p:spTgt>
                                        </p:tgtEl>
                                        <p:attrNameLst>
                                          <p:attrName>ppt_y</p:attrName>
                                        </p:attrNameLst>
                                      </p:cBhvr>
                                      <p:tavLst>
                                        <p:tav tm="0">
                                          <p:val>
                                            <p:strVal val="ppt_y"/>
                                          </p:val>
                                        </p:tav>
                                        <p:tav tm="100000">
                                          <p:val>
                                            <p:strVal val="1+ppt_h/2"/>
                                          </p:val>
                                        </p:tav>
                                      </p:tavLst>
                                    </p:anim>
                                    <p:set>
                                      <p:cBhvr>
                                        <p:cTn id="50" dur="1" fill="hold">
                                          <p:stCondLst>
                                            <p:cond delay="499"/>
                                          </p:stCondLst>
                                        </p:cTn>
                                        <p:tgtEl>
                                          <p:spTgt spid="5">
                                            <p:txEl>
                                              <p:pRg st="1" end="1"/>
                                            </p:txEl>
                                          </p:spTgt>
                                        </p:tgtEl>
                                        <p:attrNameLst>
                                          <p:attrName>style.visibility</p:attrName>
                                        </p:attrNameLst>
                                      </p:cBhvr>
                                      <p:to>
                                        <p:strVal val="hidden"/>
                                      </p:to>
                                    </p:set>
                                  </p:childTnLst>
                                </p:cTn>
                              </p:par>
                            </p:childTnLst>
                          </p:cTn>
                        </p:par>
                      </p:childTnLst>
                    </p:cTn>
                  </p:par>
                  <p:par>
                    <p:cTn id="51" fill="hold">
                      <p:stCondLst>
                        <p:cond delay="indefinite"/>
                      </p:stCondLst>
                      <p:childTnLst>
                        <p:par>
                          <p:cTn id="52" fill="hold">
                            <p:stCondLst>
                              <p:cond delay="0"/>
                            </p:stCondLst>
                            <p:childTnLst>
                              <p:par>
                                <p:cTn id="53" presetID="2" presetClass="exit" presetSubtype="4" fill="hold" grpId="0" nodeType="clickEffect">
                                  <p:stCondLst>
                                    <p:cond delay="0"/>
                                  </p:stCondLst>
                                  <p:childTnLst>
                                    <p:anim calcmode="lin" valueType="num">
                                      <p:cBhvr additive="base">
                                        <p:cTn id="54" dur="500"/>
                                        <p:tgtEl>
                                          <p:spTgt spid="5">
                                            <p:txEl>
                                              <p:pRg st="3" end="3"/>
                                            </p:txEl>
                                          </p:spTgt>
                                        </p:tgtEl>
                                        <p:attrNameLst>
                                          <p:attrName>ppt_x</p:attrName>
                                        </p:attrNameLst>
                                      </p:cBhvr>
                                      <p:tavLst>
                                        <p:tav tm="0">
                                          <p:val>
                                            <p:strVal val="ppt_x"/>
                                          </p:val>
                                        </p:tav>
                                        <p:tav tm="100000">
                                          <p:val>
                                            <p:strVal val="ppt_x"/>
                                          </p:val>
                                        </p:tav>
                                      </p:tavLst>
                                    </p:anim>
                                    <p:anim calcmode="lin" valueType="num">
                                      <p:cBhvr additive="base">
                                        <p:cTn id="55" dur="500"/>
                                        <p:tgtEl>
                                          <p:spTgt spid="5">
                                            <p:txEl>
                                              <p:pRg st="3" end="3"/>
                                            </p:txEl>
                                          </p:spTgt>
                                        </p:tgtEl>
                                        <p:attrNameLst>
                                          <p:attrName>ppt_y</p:attrName>
                                        </p:attrNameLst>
                                      </p:cBhvr>
                                      <p:tavLst>
                                        <p:tav tm="0">
                                          <p:val>
                                            <p:strVal val="ppt_y"/>
                                          </p:val>
                                        </p:tav>
                                        <p:tav tm="100000">
                                          <p:val>
                                            <p:strVal val="1+ppt_h/2"/>
                                          </p:val>
                                        </p:tav>
                                      </p:tavLst>
                                    </p:anim>
                                    <p:set>
                                      <p:cBhvr>
                                        <p:cTn id="56" dur="1" fill="hold">
                                          <p:stCondLst>
                                            <p:cond delay="499"/>
                                          </p:stCondLst>
                                        </p:cTn>
                                        <p:tgtEl>
                                          <p:spTgt spid="5">
                                            <p:txEl>
                                              <p:pRg st="3" end="3"/>
                                            </p:txEl>
                                          </p:spTgt>
                                        </p:tgtEl>
                                        <p:attrNameLst>
                                          <p:attrName>style.visibility</p:attrName>
                                        </p:attrNameLst>
                                      </p:cBhvr>
                                      <p:to>
                                        <p:strVal val="hidden"/>
                                      </p:to>
                                    </p:set>
                                  </p:childTnLst>
                                </p:cTn>
                              </p:par>
                            </p:childTnLst>
                          </p:cTn>
                        </p:par>
                      </p:childTnLst>
                    </p:cTn>
                  </p:par>
                  <p:par>
                    <p:cTn id="57" fill="hold">
                      <p:stCondLst>
                        <p:cond delay="indefinite"/>
                      </p:stCondLst>
                      <p:childTnLst>
                        <p:par>
                          <p:cTn id="58" fill="hold">
                            <p:stCondLst>
                              <p:cond delay="0"/>
                            </p:stCondLst>
                            <p:childTnLst>
                              <p:par>
                                <p:cTn id="59" presetID="2" presetClass="exit" presetSubtype="4" fill="hold" grpId="0" nodeType="clickEffect">
                                  <p:stCondLst>
                                    <p:cond delay="0"/>
                                  </p:stCondLst>
                                  <p:childTnLst>
                                    <p:anim calcmode="lin" valueType="num">
                                      <p:cBhvr additive="base">
                                        <p:cTn id="60" dur="500"/>
                                        <p:tgtEl>
                                          <p:spTgt spid="5">
                                            <p:txEl>
                                              <p:pRg st="5" end="5"/>
                                            </p:txEl>
                                          </p:spTgt>
                                        </p:tgtEl>
                                        <p:attrNameLst>
                                          <p:attrName>ppt_x</p:attrName>
                                        </p:attrNameLst>
                                      </p:cBhvr>
                                      <p:tavLst>
                                        <p:tav tm="0">
                                          <p:val>
                                            <p:strVal val="ppt_x"/>
                                          </p:val>
                                        </p:tav>
                                        <p:tav tm="100000">
                                          <p:val>
                                            <p:strVal val="ppt_x"/>
                                          </p:val>
                                        </p:tav>
                                      </p:tavLst>
                                    </p:anim>
                                    <p:anim calcmode="lin" valueType="num">
                                      <p:cBhvr additive="base">
                                        <p:cTn id="61" dur="500"/>
                                        <p:tgtEl>
                                          <p:spTgt spid="5">
                                            <p:txEl>
                                              <p:pRg st="5" end="5"/>
                                            </p:txEl>
                                          </p:spTgt>
                                        </p:tgtEl>
                                        <p:attrNameLst>
                                          <p:attrName>ppt_y</p:attrName>
                                        </p:attrNameLst>
                                      </p:cBhvr>
                                      <p:tavLst>
                                        <p:tav tm="0">
                                          <p:val>
                                            <p:strVal val="ppt_y"/>
                                          </p:val>
                                        </p:tav>
                                        <p:tav tm="100000">
                                          <p:val>
                                            <p:strVal val="1+ppt_h/2"/>
                                          </p:val>
                                        </p:tav>
                                      </p:tavLst>
                                    </p:anim>
                                    <p:set>
                                      <p:cBhvr>
                                        <p:cTn id="62" dur="1" fill="hold">
                                          <p:stCondLst>
                                            <p:cond delay="499"/>
                                          </p:stCondLst>
                                        </p:cTn>
                                        <p:tgtEl>
                                          <p:spTgt spid="5">
                                            <p:txEl>
                                              <p:pRg st="5" end="5"/>
                                            </p:txEl>
                                          </p:spTgt>
                                        </p:tgtEl>
                                        <p:attrNameLst>
                                          <p:attrName>style.visibility</p:attrName>
                                        </p:attrNameLst>
                                      </p:cBhvr>
                                      <p:to>
                                        <p:strVal val="hidden"/>
                                      </p:to>
                                    </p:set>
                                  </p:childTnLst>
                                </p:cTn>
                              </p:par>
                            </p:childTnLst>
                          </p:cTn>
                        </p:par>
                      </p:childTnLst>
                    </p:cTn>
                  </p:par>
                  <p:par>
                    <p:cTn id="63" fill="hold">
                      <p:stCondLst>
                        <p:cond delay="indefinite"/>
                      </p:stCondLst>
                      <p:childTnLst>
                        <p:par>
                          <p:cTn id="64" fill="hold">
                            <p:stCondLst>
                              <p:cond delay="0"/>
                            </p:stCondLst>
                            <p:childTnLst>
                              <p:par>
                                <p:cTn id="65" presetID="2" presetClass="exit" presetSubtype="4" fill="hold" grpId="0" nodeType="clickEffect">
                                  <p:stCondLst>
                                    <p:cond delay="0"/>
                                  </p:stCondLst>
                                  <p:childTnLst>
                                    <p:anim calcmode="lin" valueType="num">
                                      <p:cBhvr additive="base">
                                        <p:cTn id="66" dur="500"/>
                                        <p:tgtEl>
                                          <p:spTgt spid="5">
                                            <p:txEl>
                                              <p:pRg st="6" end="6"/>
                                            </p:txEl>
                                          </p:spTgt>
                                        </p:tgtEl>
                                        <p:attrNameLst>
                                          <p:attrName>ppt_x</p:attrName>
                                        </p:attrNameLst>
                                      </p:cBhvr>
                                      <p:tavLst>
                                        <p:tav tm="0">
                                          <p:val>
                                            <p:strVal val="ppt_x"/>
                                          </p:val>
                                        </p:tav>
                                        <p:tav tm="100000">
                                          <p:val>
                                            <p:strVal val="ppt_x"/>
                                          </p:val>
                                        </p:tav>
                                      </p:tavLst>
                                    </p:anim>
                                    <p:anim calcmode="lin" valueType="num">
                                      <p:cBhvr additive="base">
                                        <p:cTn id="67" dur="500"/>
                                        <p:tgtEl>
                                          <p:spTgt spid="5">
                                            <p:txEl>
                                              <p:pRg st="6" end="6"/>
                                            </p:txEl>
                                          </p:spTgt>
                                        </p:tgtEl>
                                        <p:attrNameLst>
                                          <p:attrName>ppt_y</p:attrName>
                                        </p:attrNameLst>
                                      </p:cBhvr>
                                      <p:tavLst>
                                        <p:tav tm="0">
                                          <p:val>
                                            <p:strVal val="ppt_y"/>
                                          </p:val>
                                        </p:tav>
                                        <p:tav tm="100000">
                                          <p:val>
                                            <p:strVal val="1+ppt_h/2"/>
                                          </p:val>
                                        </p:tav>
                                      </p:tavLst>
                                    </p:anim>
                                    <p:set>
                                      <p:cBhvr>
                                        <p:cTn id="68" dur="1" fill="hold">
                                          <p:stCondLst>
                                            <p:cond delay="499"/>
                                          </p:stCondLst>
                                        </p:cTn>
                                        <p:tgtEl>
                                          <p:spTgt spid="5">
                                            <p:txEl>
                                              <p:pRg st="6" end="6"/>
                                            </p:txEl>
                                          </p:spTgt>
                                        </p:tgtEl>
                                        <p:attrNameLst>
                                          <p:attrName>style.visibility</p:attrName>
                                        </p:attrNameLst>
                                      </p:cBhvr>
                                      <p:to>
                                        <p:strVal val="hidden"/>
                                      </p:to>
                                    </p:set>
                                  </p:childTnLst>
                                </p:cTn>
                              </p:par>
                            </p:childTnLst>
                          </p:cTn>
                        </p:par>
                      </p:childTnLst>
                    </p:cTn>
                  </p:par>
                  <p:par>
                    <p:cTn id="69" fill="hold">
                      <p:stCondLst>
                        <p:cond delay="indefinite"/>
                      </p:stCondLst>
                      <p:childTnLst>
                        <p:par>
                          <p:cTn id="70" fill="hold">
                            <p:stCondLst>
                              <p:cond delay="0"/>
                            </p:stCondLst>
                            <p:childTnLst>
                              <p:par>
                                <p:cTn id="71" presetID="2" presetClass="exit" presetSubtype="4" fill="hold" grpId="0" nodeType="clickEffect">
                                  <p:stCondLst>
                                    <p:cond delay="0"/>
                                  </p:stCondLst>
                                  <p:childTnLst>
                                    <p:anim calcmode="lin" valueType="num">
                                      <p:cBhvr additive="base">
                                        <p:cTn id="72" dur="500"/>
                                        <p:tgtEl>
                                          <p:spTgt spid="5">
                                            <p:txEl>
                                              <p:pRg st="7" end="7"/>
                                            </p:txEl>
                                          </p:spTgt>
                                        </p:tgtEl>
                                        <p:attrNameLst>
                                          <p:attrName>ppt_x</p:attrName>
                                        </p:attrNameLst>
                                      </p:cBhvr>
                                      <p:tavLst>
                                        <p:tav tm="0">
                                          <p:val>
                                            <p:strVal val="ppt_x"/>
                                          </p:val>
                                        </p:tav>
                                        <p:tav tm="100000">
                                          <p:val>
                                            <p:strVal val="ppt_x"/>
                                          </p:val>
                                        </p:tav>
                                      </p:tavLst>
                                    </p:anim>
                                    <p:anim calcmode="lin" valueType="num">
                                      <p:cBhvr additive="base">
                                        <p:cTn id="73" dur="500"/>
                                        <p:tgtEl>
                                          <p:spTgt spid="5">
                                            <p:txEl>
                                              <p:pRg st="7" end="7"/>
                                            </p:txEl>
                                          </p:spTgt>
                                        </p:tgtEl>
                                        <p:attrNameLst>
                                          <p:attrName>ppt_y</p:attrName>
                                        </p:attrNameLst>
                                      </p:cBhvr>
                                      <p:tavLst>
                                        <p:tav tm="0">
                                          <p:val>
                                            <p:strVal val="ppt_y"/>
                                          </p:val>
                                        </p:tav>
                                        <p:tav tm="100000">
                                          <p:val>
                                            <p:strVal val="1+ppt_h/2"/>
                                          </p:val>
                                        </p:tav>
                                      </p:tavLst>
                                    </p:anim>
                                    <p:set>
                                      <p:cBhvr>
                                        <p:cTn id="74" dur="1" fill="hold">
                                          <p:stCondLst>
                                            <p:cond delay="499"/>
                                          </p:stCondLst>
                                        </p:cTn>
                                        <p:tgtEl>
                                          <p:spTgt spid="5">
                                            <p:txEl>
                                              <p:pRg st="7" end="7"/>
                                            </p:txEl>
                                          </p:spTgt>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P spid="5" grpId="0" build="p"/>
      <p:bldP spid="7" grpId="0"/>
    </p:bld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p:cNvSpPr>
            <a:spLocks noGrp="1"/>
          </p:cNvSpPr>
          <p:nvPr>
            <p:ph idx="1"/>
          </p:nvPr>
        </p:nvSpPr>
        <p:spPr/>
        <p:txBody>
          <a:bodyPr/>
          <a:lstStyle/>
          <a:p>
            <a:endParaRPr lang="en-US" dirty="0"/>
          </a:p>
        </p:txBody>
      </p:sp>
      <p:pic>
        <p:nvPicPr>
          <p:cNvPr id="1026"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75733" y="245533"/>
            <a:ext cx="8534400" cy="62484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 name="Picture 3"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260835991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4" fill="hold" nodeType="clickEffect">
                                  <p:stCondLst>
                                    <p:cond delay="0"/>
                                  </p:stCondLst>
                                  <p:childTnLst>
                                    <p:anim calcmode="lin" valueType="num">
                                      <p:cBhvr additive="base">
                                        <p:cTn id="6" dur="500"/>
                                        <p:tgtEl>
                                          <p:spTgt spid="1026"/>
                                        </p:tgtEl>
                                        <p:attrNameLst>
                                          <p:attrName>ppt_x</p:attrName>
                                        </p:attrNameLst>
                                      </p:cBhvr>
                                      <p:tavLst>
                                        <p:tav tm="0">
                                          <p:val>
                                            <p:strVal val="ppt_x"/>
                                          </p:val>
                                        </p:tav>
                                        <p:tav tm="100000">
                                          <p:val>
                                            <p:strVal val="ppt_x"/>
                                          </p:val>
                                        </p:tav>
                                      </p:tavLst>
                                    </p:anim>
                                    <p:anim calcmode="lin" valueType="num">
                                      <p:cBhvr additive="base">
                                        <p:cTn id="7" dur="500"/>
                                        <p:tgtEl>
                                          <p:spTgt spid="1026"/>
                                        </p:tgtEl>
                                        <p:attrNameLst>
                                          <p:attrName>ppt_y</p:attrName>
                                        </p:attrNameLst>
                                      </p:cBhvr>
                                      <p:tavLst>
                                        <p:tav tm="0">
                                          <p:val>
                                            <p:strVal val="ppt_y"/>
                                          </p:val>
                                        </p:tav>
                                        <p:tav tm="100000">
                                          <p:val>
                                            <p:strVal val="1+ppt_h/2"/>
                                          </p:val>
                                        </p:tav>
                                      </p:tavLst>
                                    </p:anim>
                                    <p:set>
                                      <p:cBhvr>
                                        <p:cTn id="8" dur="1" fill="hold">
                                          <p:stCondLst>
                                            <p:cond delay="499"/>
                                          </p:stCondLst>
                                        </p:cTn>
                                        <p:tgtEl>
                                          <p:spTgt spid="102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p:txBody>
          <a:bodyPr/>
          <a:lstStyle/>
          <a:p>
            <a:endParaRPr lang="en-US" dirty="0"/>
          </a:p>
        </p:txBody>
      </p:sp>
      <p:pic>
        <p:nvPicPr>
          <p:cNvPr id="2050"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77333" y="431800"/>
            <a:ext cx="8382000" cy="6096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 name="Picture 3"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284441197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4" fill="hold" nodeType="clickEffect">
                                  <p:stCondLst>
                                    <p:cond delay="0"/>
                                  </p:stCondLst>
                                  <p:childTnLst>
                                    <p:anim calcmode="lin" valueType="num">
                                      <p:cBhvr additive="base">
                                        <p:cTn id="6" dur="500"/>
                                        <p:tgtEl>
                                          <p:spTgt spid="2050"/>
                                        </p:tgtEl>
                                        <p:attrNameLst>
                                          <p:attrName>ppt_x</p:attrName>
                                        </p:attrNameLst>
                                      </p:cBhvr>
                                      <p:tavLst>
                                        <p:tav tm="0">
                                          <p:val>
                                            <p:strVal val="ppt_x"/>
                                          </p:val>
                                        </p:tav>
                                        <p:tav tm="100000">
                                          <p:val>
                                            <p:strVal val="ppt_x"/>
                                          </p:val>
                                        </p:tav>
                                      </p:tavLst>
                                    </p:anim>
                                    <p:anim calcmode="lin" valueType="num">
                                      <p:cBhvr additive="base">
                                        <p:cTn id="7" dur="500"/>
                                        <p:tgtEl>
                                          <p:spTgt spid="2050"/>
                                        </p:tgtEl>
                                        <p:attrNameLst>
                                          <p:attrName>ppt_y</p:attrName>
                                        </p:attrNameLst>
                                      </p:cBhvr>
                                      <p:tavLst>
                                        <p:tav tm="0">
                                          <p:val>
                                            <p:strVal val="ppt_y"/>
                                          </p:val>
                                        </p:tav>
                                        <p:tav tm="100000">
                                          <p:val>
                                            <p:strVal val="1+ppt_h/2"/>
                                          </p:val>
                                        </p:tav>
                                      </p:tavLst>
                                    </p:anim>
                                    <p:set>
                                      <p:cBhvr>
                                        <p:cTn id="8" dur="1" fill="hold">
                                          <p:stCondLst>
                                            <p:cond delay="499"/>
                                          </p:stCondLst>
                                        </p:cTn>
                                        <p:tgtEl>
                                          <p:spTgt spid="205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p:txBody>
          <a:bodyPr/>
          <a:lstStyle/>
          <a:p>
            <a:endParaRPr lang="en-US" dirty="0"/>
          </a:p>
        </p:txBody>
      </p:sp>
      <p:pic>
        <p:nvPicPr>
          <p:cNvPr id="3074"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45066" y="237067"/>
            <a:ext cx="8128000" cy="62484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 name="Picture 3"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305504228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4" fill="hold" nodeType="clickEffect">
                                  <p:stCondLst>
                                    <p:cond delay="0"/>
                                  </p:stCondLst>
                                  <p:childTnLst>
                                    <p:anim calcmode="lin" valueType="num">
                                      <p:cBhvr additive="base">
                                        <p:cTn id="6" dur="500"/>
                                        <p:tgtEl>
                                          <p:spTgt spid="3074"/>
                                        </p:tgtEl>
                                        <p:attrNameLst>
                                          <p:attrName>ppt_x</p:attrName>
                                        </p:attrNameLst>
                                      </p:cBhvr>
                                      <p:tavLst>
                                        <p:tav tm="0">
                                          <p:val>
                                            <p:strVal val="ppt_x"/>
                                          </p:val>
                                        </p:tav>
                                        <p:tav tm="100000">
                                          <p:val>
                                            <p:strVal val="ppt_x"/>
                                          </p:val>
                                        </p:tav>
                                      </p:tavLst>
                                    </p:anim>
                                    <p:anim calcmode="lin" valueType="num">
                                      <p:cBhvr additive="base">
                                        <p:cTn id="7" dur="500"/>
                                        <p:tgtEl>
                                          <p:spTgt spid="3074"/>
                                        </p:tgtEl>
                                        <p:attrNameLst>
                                          <p:attrName>ppt_y</p:attrName>
                                        </p:attrNameLst>
                                      </p:cBhvr>
                                      <p:tavLst>
                                        <p:tav tm="0">
                                          <p:val>
                                            <p:strVal val="ppt_y"/>
                                          </p:val>
                                        </p:tav>
                                        <p:tav tm="100000">
                                          <p:val>
                                            <p:strVal val="1+ppt_h/2"/>
                                          </p:val>
                                        </p:tav>
                                      </p:tavLst>
                                    </p:anim>
                                    <p:set>
                                      <p:cBhvr>
                                        <p:cTn id="8" dur="1" fill="hold">
                                          <p:stCondLst>
                                            <p:cond delay="499"/>
                                          </p:stCondLst>
                                        </p:cTn>
                                        <p:tgtEl>
                                          <p:spTgt spid="307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p:txBody>
          <a:bodyPr/>
          <a:lstStyle/>
          <a:p>
            <a:endParaRPr lang="en-US" dirty="0"/>
          </a:p>
        </p:txBody>
      </p:sp>
      <p:pic>
        <p:nvPicPr>
          <p:cNvPr id="4098"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92667" y="304800"/>
            <a:ext cx="8128000" cy="62484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 name="Picture 3"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111848001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4" fill="hold" nodeType="clickEffect">
                                  <p:stCondLst>
                                    <p:cond delay="0"/>
                                  </p:stCondLst>
                                  <p:childTnLst>
                                    <p:anim calcmode="lin" valueType="num">
                                      <p:cBhvr additive="base">
                                        <p:cTn id="6" dur="500"/>
                                        <p:tgtEl>
                                          <p:spTgt spid="4098"/>
                                        </p:tgtEl>
                                        <p:attrNameLst>
                                          <p:attrName>ppt_x</p:attrName>
                                        </p:attrNameLst>
                                      </p:cBhvr>
                                      <p:tavLst>
                                        <p:tav tm="0">
                                          <p:val>
                                            <p:strVal val="ppt_x"/>
                                          </p:val>
                                        </p:tav>
                                        <p:tav tm="100000">
                                          <p:val>
                                            <p:strVal val="ppt_x"/>
                                          </p:val>
                                        </p:tav>
                                      </p:tavLst>
                                    </p:anim>
                                    <p:anim calcmode="lin" valueType="num">
                                      <p:cBhvr additive="base">
                                        <p:cTn id="7" dur="500"/>
                                        <p:tgtEl>
                                          <p:spTgt spid="4098"/>
                                        </p:tgtEl>
                                        <p:attrNameLst>
                                          <p:attrName>ppt_y</p:attrName>
                                        </p:attrNameLst>
                                      </p:cBhvr>
                                      <p:tavLst>
                                        <p:tav tm="0">
                                          <p:val>
                                            <p:strVal val="ppt_y"/>
                                          </p:val>
                                        </p:tav>
                                        <p:tav tm="100000">
                                          <p:val>
                                            <p:strVal val="1+ppt_h/2"/>
                                          </p:val>
                                        </p:tav>
                                      </p:tavLst>
                                    </p:anim>
                                    <p:set>
                                      <p:cBhvr>
                                        <p:cTn id="8" dur="1" fill="hold">
                                          <p:stCondLst>
                                            <p:cond delay="499"/>
                                          </p:stCondLst>
                                        </p:cTn>
                                        <p:tgtEl>
                                          <p:spTgt spid="409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2A83B46E-4B9D-41E7-AEA4-D49D0E7D87A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0" name="Straight Connector 9">
              <a:extLst>
                <a:ext uri="{FF2B5EF4-FFF2-40B4-BE49-F238E27FC236}">
                  <a16:creationId xmlns:a16="http://schemas.microsoft.com/office/drawing/2014/main" id="{396A8005-E9F4-4EB9-8920-B40570B4AAB0}"/>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90635935-0E19-45AE-833C-28B82B087FE0}"/>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sp>
          <p:nvSpPr>
            <p:cNvPr id="12" name="Rectangle 23">
              <a:extLst>
                <a:ext uri="{FF2B5EF4-FFF2-40B4-BE49-F238E27FC236}">
                  <a16:creationId xmlns:a16="http://schemas.microsoft.com/office/drawing/2014/main" id="{3F51BFFB-86E2-4C0F-A3E6-9EB854CA433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6000"/>
              </a:schemeClr>
            </a:solidFill>
            <a:ln>
              <a:noFill/>
            </a:ln>
            <a:effectLst/>
          </p:spPr>
          <p:style>
            <a:lnRef idx="1">
              <a:schemeClr val="accent1"/>
            </a:lnRef>
            <a:fillRef idx="3">
              <a:schemeClr val="accent1"/>
            </a:fillRef>
            <a:effectRef idx="2">
              <a:schemeClr val="accent1"/>
            </a:effectRef>
            <a:fontRef idx="minor">
              <a:schemeClr val="lt1"/>
            </a:fontRef>
          </p:style>
        </p:sp>
        <p:sp>
          <p:nvSpPr>
            <p:cNvPr id="13" name="Rectangle 25">
              <a:extLst>
                <a:ext uri="{FF2B5EF4-FFF2-40B4-BE49-F238E27FC236}">
                  <a16:creationId xmlns:a16="http://schemas.microsoft.com/office/drawing/2014/main" id="{BC377650-A34B-4F5C-9CF6-357C1AE1AAF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 name="Isosceles Triangle 13">
              <a:extLst>
                <a:ext uri="{FF2B5EF4-FFF2-40B4-BE49-F238E27FC236}">
                  <a16:creationId xmlns:a16="http://schemas.microsoft.com/office/drawing/2014/main" id="{8EDFD6E0-0A92-4B6A-8B1C-6DD83E6294E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1">
                <a:lumMod val="75000"/>
                <a:alpha val="66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7">
              <a:extLst>
                <a:ext uri="{FF2B5EF4-FFF2-40B4-BE49-F238E27FC236}">
                  <a16:creationId xmlns:a16="http://schemas.microsoft.com/office/drawing/2014/main" id="{A1D08E0A-48F2-475F-933A-7D65C5B04F8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1">
                <a:lumMod val="75000"/>
                <a:alpha val="5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Rectangle 28">
              <a:extLst>
                <a:ext uri="{FF2B5EF4-FFF2-40B4-BE49-F238E27FC236}">
                  <a16:creationId xmlns:a16="http://schemas.microsoft.com/office/drawing/2014/main" id="{43F7D684-BFDD-4685-8195-32F1ABE315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2">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9">
              <a:extLst>
                <a:ext uri="{FF2B5EF4-FFF2-40B4-BE49-F238E27FC236}">
                  <a16:creationId xmlns:a16="http://schemas.microsoft.com/office/drawing/2014/main" id="{4A0E8712-3D59-4F13-9FD3-F8889E3C54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2">
                <a:lumMod val="75000"/>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Isosceles Triangle 17">
              <a:extLst>
                <a:ext uri="{FF2B5EF4-FFF2-40B4-BE49-F238E27FC236}">
                  <a16:creationId xmlns:a16="http://schemas.microsoft.com/office/drawing/2014/main" id="{D99F7967-C64D-482A-A1B6-896D7EC2274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lumMod val="75000"/>
                <a:alpha val="66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Isosceles Triangle 18">
              <a:extLst>
                <a:ext uri="{FF2B5EF4-FFF2-40B4-BE49-F238E27FC236}">
                  <a16:creationId xmlns:a16="http://schemas.microsoft.com/office/drawing/2014/main" id="{7CE53433-52BD-4F44-80A5-B57F4B53A9B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70000"/>
              </a:schemeClr>
            </a:solidFill>
            <a:ln>
              <a:noFill/>
            </a:ln>
            <a:effectLst/>
          </p:spPr>
          <p:style>
            <a:lnRef idx="1">
              <a:schemeClr val="accent1"/>
            </a:lnRef>
            <a:fillRef idx="3">
              <a:schemeClr val="accent1"/>
            </a:fillRef>
            <a:effectRef idx="2">
              <a:schemeClr val="accent1"/>
            </a:effectRef>
            <a:fontRef idx="minor">
              <a:schemeClr val="lt1"/>
            </a:fontRef>
          </p:style>
        </p:sp>
      </p:grpSp>
      <p:cxnSp>
        <p:nvCxnSpPr>
          <p:cNvPr id="21" name="Straight Connector 20">
            <a:extLst>
              <a:ext uri="{FF2B5EF4-FFF2-40B4-BE49-F238E27FC236}">
                <a16:creationId xmlns:a16="http://schemas.microsoft.com/office/drawing/2014/main" id="{0B5F7E3B-C5F1-40E0-A491-558BAFBC112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241804" y="1460500"/>
            <a:ext cx="0" cy="3937000"/>
          </a:xfrm>
          <a:prstGeom prst="line">
            <a:avLst/>
          </a:prstGeom>
        </p:spPr>
        <p:style>
          <a:lnRef idx="1">
            <a:schemeClr val="accent1"/>
          </a:lnRef>
          <a:fillRef idx="0">
            <a:schemeClr val="accent1"/>
          </a:fillRef>
          <a:effectRef idx="0">
            <a:schemeClr val="accent1"/>
          </a:effectRef>
          <a:fontRef idx="minor">
            <a:schemeClr val="tx1"/>
          </a:fontRef>
        </p:style>
      </p:cxnSp>
      <p:sp>
        <p:nvSpPr>
          <p:cNvPr id="2" name="TextBox 1"/>
          <p:cNvSpPr txBox="1"/>
          <p:nvPr/>
        </p:nvSpPr>
        <p:spPr>
          <a:xfrm>
            <a:off x="643467" y="816638"/>
            <a:ext cx="3367359" cy="5224724"/>
          </a:xfrm>
          <a:prstGeom prst="rect">
            <a:avLst/>
          </a:prstGeom>
        </p:spPr>
        <p:txBody>
          <a:bodyPr vert="horz" lIns="91440" tIns="45720" rIns="91440" bIns="45720" rtlCol="0" anchor="ctr">
            <a:normAutofit/>
          </a:bodyPr>
          <a:lstStyle/>
          <a:p>
            <a:pPr>
              <a:spcBef>
                <a:spcPct val="0"/>
              </a:spcBef>
              <a:spcAft>
                <a:spcPts val="600"/>
              </a:spcAft>
            </a:pPr>
            <a:r>
              <a:rPr lang="en-US" sz="3600" b="1" dirty="0">
                <a:solidFill>
                  <a:schemeClr val="accent1"/>
                </a:solidFill>
                <a:effectLst>
                  <a:outerShdw blurRad="38100" dist="38100" dir="2700000" algn="tl">
                    <a:srgbClr val="000000">
                      <a:alpha val="43137"/>
                    </a:srgbClr>
                  </a:outerShdw>
                </a:effectLst>
                <a:latin typeface="+mj-lt"/>
                <a:ea typeface="+mj-ea"/>
                <a:cs typeface="+mj-cs"/>
              </a:rPr>
              <a:t>Supported Employment </a:t>
            </a:r>
          </a:p>
        </p:txBody>
      </p:sp>
      <p:sp>
        <p:nvSpPr>
          <p:cNvPr id="3" name="Content Placeholder 2"/>
          <p:cNvSpPr>
            <a:spLocks noGrp="1"/>
          </p:cNvSpPr>
          <p:nvPr>
            <p:ph idx="1"/>
          </p:nvPr>
        </p:nvSpPr>
        <p:spPr>
          <a:xfrm>
            <a:off x="4506811" y="811161"/>
            <a:ext cx="5050144" cy="5805388"/>
          </a:xfrm>
        </p:spPr>
        <p:txBody>
          <a:bodyPr vert="horz" lIns="91440" tIns="45720" rIns="91440" bIns="45720" rtlCol="0" anchor="ctr">
            <a:normAutofit lnSpcReduction="10000"/>
          </a:bodyPr>
          <a:lstStyle/>
          <a:p>
            <a:pPr marL="225425" indent="-225425"/>
            <a:endParaRPr lang="en-US" b="1" dirty="0"/>
          </a:p>
          <a:p>
            <a:pPr marL="0" indent="0">
              <a:buNone/>
            </a:pPr>
            <a:r>
              <a:rPr lang="en-US" sz="2400" dirty="0">
                <a:solidFill>
                  <a:schemeClr val="accent2">
                    <a:lumMod val="50000"/>
                  </a:schemeClr>
                </a:solidFill>
              </a:rPr>
              <a:t>Supported employment has emerged as an </a:t>
            </a:r>
            <a:r>
              <a:rPr lang="en-US" sz="2400" b="1" dirty="0">
                <a:solidFill>
                  <a:schemeClr val="accent2">
                    <a:lumMod val="50000"/>
                  </a:schemeClr>
                </a:solidFill>
              </a:rPr>
              <a:t>evidenced-based practice approach to vocational services. </a:t>
            </a:r>
            <a:r>
              <a:rPr lang="en-US" sz="2400" dirty="0">
                <a:solidFill>
                  <a:schemeClr val="accent2">
                    <a:lumMod val="50000"/>
                  </a:schemeClr>
                </a:solidFill>
              </a:rPr>
              <a:t>This approach and principles of supported employment focus on </a:t>
            </a:r>
            <a:r>
              <a:rPr lang="en-US" sz="2400" b="1" dirty="0">
                <a:solidFill>
                  <a:schemeClr val="accent2">
                    <a:lumMod val="50000"/>
                  </a:schemeClr>
                </a:solidFill>
              </a:rPr>
              <a:t>empowering the consumers to make decisions and search for jobs that they are interested in quickly</a:t>
            </a:r>
            <a:r>
              <a:rPr lang="en-US" sz="2400" dirty="0">
                <a:solidFill>
                  <a:schemeClr val="accent2">
                    <a:lumMod val="50000"/>
                  </a:schemeClr>
                </a:solidFill>
              </a:rPr>
              <a:t> (without delays for prolonged assessment and training), and count on service providers to support them by integrating mental health and vocational  services for as long as they need them.</a:t>
            </a:r>
          </a:p>
          <a:p>
            <a:pPr marL="0" indent="0"/>
            <a:endParaRPr lang="en-US" dirty="0"/>
          </a:p>
          <a:p>
            <a:pPr marL="862013" indent="-225425"/>
            <a:endParaRPr lang="en-US" dirty="0"/>
          </a:p>
          <a:p>
            <a:pPr marL="862013" indent="-225425"/>
            <a:endParaRPr lang="en-US" dirty="0"/>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251754795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drap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4" fill="hold" grpId="0" nodeType="clickEffect">
                                  <p:stCondLst>
                                    <p:cond delay="0"/>
                                  </p:stCondLst>
                                  <p:childTnLst>
                                    <p:anim calcmode="lin" valueType="num">
                                      <p:cBhvr additive="base">
                                        <p:cTn id="6" dur="500"/>
                                        <p:tgtEl>
                                          <p:spTgt spid="2"/>
                                        </p:tgtEl>
                                        <p:attrNameLst>
                                          <p:attrName>ppt_x</p:attrName>
                                        </p:attrNameLst>
                                      </p:cBhvr>
                                      <p:tavLst>
                                        <p:tav tm="0">
                                          <p:val>
                                            <p:strVal val="ppt_x"/>
                                          </p:val>
                                        </p:tav>
                                        <p:tav tm="100000">
                                          <p:val>
                                            <p:strVal val="ppt_x"/>
                                          </p:val>
                                        </p:tav>
                                      </p:tavLst>
                                    </p:anim>
                                    <p:anim calcmode="lin" valueType="num">
                                      <p:cBhvr additive="base">
                                        <p:cTn id="7" dur="500"/>
                                        <p:tgtEl>
                                          <p:spTgt spid="2"/>
                                        </p:tgtEl>
                                        <p:attrNameLst>
                                          <p:attrName>ppt_y</p:attrName>
                                        </p:attrNameLst>
                                      </p:cBhvr>
                                      <p:tavLst>
                                        <p:tav tm="0">
                                          <p:val>
                                            <p:strVal val="ppt_y"/>
                                          </p:val>
                                        </p:tav>
                                        <p:tav tm="100000">
                                          <p:val>
                                            <p:strVal val="1+ppt_h/2"/>
                                          </p:val>
                                        </p:tav>
                                      </p:tavLst>
                                    </p:anim>
                                    <p:set>
                                      <p:cBhvr>
                                        <p:cTn id="8" dur="1" fill="hold">
                                          <p:stCondLst>
                                            <p:cond delay="499"/>
                                          </p:stCondLst>
                                        </p:cTn>
                                        <p:tgtEl>
                                          <p:spTgt spid="2"/>
                                        </p:tgtEl>
                                        <p:attrNameLst>
                                          <p:attrName>style.visibility</p:attrName>
                                        </p:attrNameLst>
                                      </p:cBhvr>
                                      <p:to>
                                        <p:strVal val="hidden"/>
                                      </p:to>
                                    </p:set>
                                  </p:childTnLst>
                                </p:cTn>
                              </p:par>
                            </p:childTnLst>
                          </p:cTn>
                        </p:par>
                      </p:childTnLst>
                    </p:cTn>
                  </p:par>
                  <p:par>
                    <p:cTn id="9" fill="hold">
                      <p:stCondLst>
                        <p:cond delay="indefinite"/>
                      </p:stCondLst>
                      <p:childTnLst>
                        <p:par>
                          <p:cTn id="10" fill="hold">
                            <p:stCondLst>
                              <p:cond delay="0"/>
                            </p:stCondLst>
                            <p:childTnLst>
                              <p:par>
                                <p:cTn id="11" presetID="2" presetClass="exit" presetSubtype="4" fill="hold" grpId="0" nodeType="clickEffect">
                                  <p:stCondLst>
                                    <p:cond delay="0"/>
                                  </p:stCondLst>
                                  <p:childTnLst>
                                    <p:anim calcmode="lin" valueType="num">
                                      <p:cBhvr additive="base">
                                        <p:cTn id="12" dur="500"/>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3" dur="500"/>
                                        <p:tgtEl>
                                          <p:spTgt spid="3">
                                            <p:txEl>
                                              <p:pRg st="1" end="1"/>
                                            </p:txEl>
                                          </p:spTgt>
                                        </p:tgtEl>
                                        <p:attrNameLst>
                                          <p:attrName>ppt_y</p:attrName>
                                        </p:attrNameLst>
                                      </p:cBhvr>
                                      <p:tavLst>
                                        <p:tav tm="0">
                                          <p:val>
                                            <p:strVal val="ppt_y"/>
                                          </p:val>
                                        </p:tav>
                                        <p:tav tm="100000">
                                          <p:val>
                                            <p:strVal val="1+ppt_h/2"/>
                                          </p:val>
                                        </p:tav>
                                      </p:tavLst>
                                    </p:anim>
                                    <p:set>
                                      <p:cBhvr>
                                        <p:cTn id="14" dur="1" fill="hold">
                                          <p:stCondLst>
                                            <p:cond delay="499"/>
                                          </p:stCondLst>
                                        </p:cTn>
                                        <p:tgtEl>
                                          <p:spTgt spid="3">
                                            <p:txEl>
                                              <p:pRg st="1" end="1"/>
                                            </p:txEl>
                                          </p:spTgt>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328C7C1-626E-4AE7-BDF9-605CFF277B36}"/>
              </a:ext>
            </a:extLst>
          </p:cNvPr>
          <p:cNvSpPr>
            <a:spLocks noGrp="1"/>
          </p:cNvSpPr>
          <p:nvPr>
            <p:ph type="title"/>
          </p:nvPr>
        </p:nvSpPr>
        <p:spPr/>
        <p:txBody>
          <a:bodyPr>
            <a:normAutofit fontScale="90000"/>
          </a:bodyPr>
          <a:lstStyle/>
          <a:p>
            <a:r>
              <a:rPr lang="en-US" sz="3600" b="1" dirty="0">
                <a:solidFill>
                  <a:schemeClr val="accent2">
                    <a:lumMod val="50000"/>
                  </a:schemeClr>
                </a:solidFill>
              </a:rPr>
              <a:t>Principles of Evidence-Based Supported Employment </a:t>
            </a:r>
            <a:br>
              <a:rPr lang="en-US" sz="3600" b="1" dirty="0">
                <a:solidFill>
                  <a:schemeClr val="accent2">
                    <a:lumMod val="50000"/>
                  </a:schemeClr>
                </a:solidFill>
              </a:rPr>
            </a:br>
            <a:endParaRPr lang="en-US" dirty="0"/>
          </a:p>
        </p:txBody>
      </p:sp>
      <p:sp>
        <p:nvSpPr>
          <p:cNvPr id="3" name="Text Placeholder 2">
            <a:extLst>
              <a:ext uri="{FF2B5EF4-FFF2-40B4-BE49-F238E27FC236}">
                <a16:creationId xmlns:a16="http://schemas.microsoft.com/office/drawing/2014/main" id="{58F87BD9-0BBB-4E76-AAC1-A0677DCD7100}"/>
              </a:ext>
            </a:extLst>
          </p:cNvPr>
          <p:cNvSpPr>
            <a:spLocks noGrp="1"/>
          </p:cNvSpPr>
          <p:nvPr>
            <p:ph type="body" idx="1"/>
          </p:nvPr>
        </p:nvSpPr>
        <p:spPr>
          <a:xfrm>
            <a:off x="675745" y="2481114"/>
            <a:ext cx="4185623" cy="576262"/>
          </a:xfrm>
        </p:spPr>
        <p:txBody>
          <a:bodyPr/>
          <a:lstStyle/>
          <a:p>
            <a:r>
              <a:rPr lang="en-US" sz="2400" b="1" dirty="0">
                <a:solidFill>
                  <a:schemeClr val="accent2">
                    <a:lumMod val="50000"/>
                  </a:schemeClr>
                </a:solidFill>
              </a:rPr>
              <a:t>ZERO EXCLUSION</a:t>
            </a:r>
          </a:p>
          <a:p>
            <a:endParaRPr lang="en-US" dirty="0"/>
          </a:p>
        </p:txBody>
      </p:sp>
      <p:sp>
        <p:nvSpPr>
          <p:cNvPr id="4" name="Content Placeholder 3">
            <a:extLst>
              <a:ext uri="{FF2B5EF4-FFF2-40B4-BE49-F238E27FC236}">
                <a16:creationId xmlns:a16="http://schemas.microsoft.com/office/drawing/2014/main" id="{BEE5D1D2-4D37-46F6-AF1E-3E571DDEE9EF}"/>
              </a:ext>
            </a:extLst>
          </p:cNvPr>
          <p:cNvSpPr>
            <a:spLocks noGrp="1"/>
          </p:cNvSpPr>
          <p:nvPr>
            <p:ph sz="half" idx="2"/>
          </p:nvPr>
        </p:nvSpPr>
        <p:spPr>
          <a:xfrm>
            <a:off x="675745" y="2671078"/>
            <a:ext cx="4185623" cy="3304117"/>
          </a:xfrm>
        </p:spPr>
        <p:txBody>
          <a:bodyPr/>
          <a:lstStyle/>
          <a:p>
            <a:pPr marL="0" indent="0">
              <a:buNone/>
            </a:pPr>
            <a:r>
              <a:rPr lang="en-US" sz="1800" dirty="0">
                <a:solidFill>
                  <a:schemeClr val="accent2">
                    <a:lumMod val="50000"/>
                  </a:schemeClr>
                </a:solidFill>
              </a:rPr>
              <a:t>Rather</a:t>
            </a:r>
            <a:r>
              <a:rPr lang="en-US" sz="1800" baseline="0" dirty="0">
                <a:solidFill>
                  <a:schemeClr val="accent2">
                    <a:lumMod val="50000"/>
                  </a:schemeClr>
                </a:solidFill>
              </a:rPr>
              <a:t> than professionals making the decisions about readiness, consumers make the decision. </a:t>
            </a:r>
          </a:p>
          <a:p>
            <a:endParaRPr lang="en-US" dirty="0"/>
          </a:p>
        </p:txBody>
      </p:sp>
      <p:sp>
        <p:nvSpPr>
          <p:cNvPr id="5" name="Text Placeholder 4">
            <a:extLst>
              <a:ext uri="{FF2B5EF4-FFF2-40B4-BE49-F238E27FC236}">
                <a16:creationId xmlns:a16="http://schemas.microsoft.com/office/drawing/2014/main" id="{EF9AB8BD-2EAA-4F3A-AEDD-F4C7F2BEDD4A}"/>
              </a:ext>
            </a:extLst>
          </p:cNvPr>
          <p:cNvSpPr>
            <a:spLocks noGrp="1"/>
          </p:cNvSpPr>
          <p:nvPr>
            <p:ph type="body" sz="quarter" idx="3"/>
          </p:nvPr>
        </p:nvSpPr>
        <p:spPr>
          <a:xfrm>
            <a:off x="4861368" y="2287965"/>
            <a:ext cx="4185618" cy="576262"/>
          </a:xfrm>
        </p:spPr>
        <p:txBody>
          <a:bodyPr>
            <a:normAutofit fontScale="62500" lnSpcReduction="20000"/>
          </a:bodyPr>
          <a:lstStyle/>
          <a:p>
            <a:r>
              <a:rPr lang="en-US" sz="3100" b="1" dirty="0">
                <a:solidFill>
                  <a:schemeClr val="accent2">
                    <a:lumMod val="50000"/>
                  </a:schemeClr>
                </a:solidFill>
              </a:rPr>
              <a:t>INTEGRATION</a:t>
            </a:r>
            <a:r>
              <a:rPr lang="en-US" sz="3100" b="1" baseline="0" dirty="0">
                <a:solidFill>
                  <a:schemeClr val="accent2">
                    <a:lumMod val="50000"/>
                  </a:schemeClr>
                </a:solidFill>
              </a:rPr>
              <a:t> OF VOCATIONAL and MENTAL HEALTH SERVICES</a:t>
            </a:r>
            <a:endParaRPr lang="en-US" sz="3100" b="1" dirty="0">
              <a:solidFill>
                <a:schemeClr val="accent2">
                  <a:lumMod val="50000"/>
                </a:schemeClr>
              </a:solidFill>
            </a:endParaRPr>
          </a:p>
          <a:p>
            <a:endParaRPr lang="en-US" dirty="0"/>
          </a:p>
        </p:txBody>
      </p:sp>
      <p:sp>
        <p:nvSpPr>
          <p:cNvPr id="6" name="Content Placeholder 5">
            <a:extLst>
              <a:ext uri="{FF2B5EF4-FFF2-40B4-BE49-F238E27FC236}">
                <a16:creationId xmlns:a16="http://schemas.microsoft.com/office/drawing/2014/main" id="{3ABE8A88-F0FA-49F7-BEB7-BC1911D936EC}"/>
              </a:ext>
            </a:extLst>
          </p:cNvPr>
          <p:cNvSpPr>
            <a:spLocks noGrp="1"/>
          </p:cNvSpPr>
          <p:nvPr>
            <p:ph sz="quarter" idx="4"/>
          </p:nvPr>
        </p:nvSpPr>
        <p:spPr>
          <a:xfrm>
            <a:off x="4975668" y="2679871"/>
            <a:ext cx="4185617" cy="3304117"/>
          </a:xfrm>
        </p:spPr>
        <p:txBody>
          <a:bodyPr/>
          <a:lstStyle/>
          <a:p>
            <a:pPr marL="0" indent="0">
              <a:buNone/>
            </a:pPr>
            <a:r>
              <a:rPr lang="en-US" sz="1800" dirty="0">
                <a:solidFill>
                  <a:schemeClr val="accent2">
                    <a:lumMod val="50000"/>
                  </a:schemeClr>
                </a:solidFill>
              </a:rPr>
              <a:t>Complete</a:t>
            </a:r>
            <a:r>
              <a:rPr lang="en-US" sz="1800" baseline="0" dirty="0">
                <a:solidFill>
                  <a:schemeClr val="accent2">
                    <a:lumMod val="50000"/>
                  </a:schemeClr>
                </a:solidFill>
              </a:rPr>
              <a:t> collaboration between vocational rehabilitation &amp; mental health at all levels would be ideal.</a:t>
            </a:r>
            <a:endParaRPr lang="en-US" sz="1800" dirty="0">
              <a:solidFill>
                <a:schemeClr val="accent2">
                  <a:lumMod val="50000"/>
                </a:schemeClr>
              </a:solidFill>
            </a:endParaRPr>
          </a:p>
          <a:p>
            <a:endParaRPr lang="en-US" dirty="0"/>
          </a:p>
        </p:txBody>
      </p:sp>
      <p:pic>
        <p:nvPicPr>
          <p:cNvPr id="8" name="Picture 7" descr="A group of people posing for a photo&#10;&#10;Description automatically generated">
            <a:extLst>
              <a:ext uri="{FF2B5EF4-FFF2-40B4-BE49-F238E27FC236}">
                <a16:creationId xmlns:a16="http://schemas.microsoft.com/office/drawing/2014/main" id="{C9FEA438-7E6D-4434-95A8-FA8A99455298}"/>
              </a:ext>
            </a:extLst>
          </p:cNvPr>
          <p:cNvPicPr>
            <a:picLocks noChangeAspect="1"/>
          </p:cNvPicPr>
          <p:nvPr/>
        </p:nvPicPr>
        <p:blipFill>
          <a:blip r:embed="rId2">
            <a:extLst>
              <a:ext uri="{837473B0-CC2E-450A-ABE3-18F120FF3D39}">
                <a1611:picAttrSrcUrl xmlns:a1611="http://schemas.microsoft.com/office/drawing/2016/11/main" r:id="rId3"/>
              </a:ext>
            </a:extLst>
          </a:blip>
          <a:stretch>
            <a:fillRect/>
          </a:stretch>
        </p:blipFill>
        <p:spPr>
          <a:xfrm>
            <a:off x="383458" y="3775587"/>
            <a:ext cx="8663528" cy="3006453"/>
          </a:xfrm>
          <a:prstGeom prst="rect">
            <a:avLst/>
          </a:prstGeom>
        </p:spPr>
      </p:pic>
      <p:pic>
        <p:nvPicPr>
          <p:cNvPr id="10" name="Picture 9" descr="Problem Gambling Program at ACTC — A Chance to Change"/>
          <p:cNvPicPr/>
          <p:nvPr/>
        </p:nvPicPr>
        <p:blipFill>
          <a:blip r:embed="rId4">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271935332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4" fill="hold" grpId="0" nodeType="clickEffect">
                                  <p:stCondLst>
                                    <p:cond delay="0"/>
                                  </p:stCondLst>
                                  <p:childTnLst>
                                    <p:anim calcmode="lin" valueType="num">
                                      <p:cBhvr additive="base">
                                        <p:cTn id="6" dur="500"/>
                                        <p:tgtEl>
                                          <p:spTgt spid="2"/>
                                        </p:tgtEl>
                                        <p:attrNameLst>
                                          <p:attrName>ppt_x</p:attrName>
                                        </p:attrNameLst>
                                      </p:cBhvr>
                                      <p:tavLst>
                                        <p:tav tm="0">
                                          <p:val>
                                            <p:strVal val="ppt_x"/>
                                          </p:val>
                                        </p:tav>
                                        <p:tav tm="100000">
                                          <p:val>
                                            <p:strVal val="ppt_x"/>
                                          </p:val>
                                        </p:tav>
                                      </p:tavLst>
                                    </p:anim>
                                    <p:anim calcmode="lin" valueType="num">
                                      <p:cBhvr additive="base">
                                        <p:cTn id="7" dur="500"/>
                                        <p:tgtEl>
                                          <p:spTgt spid="2"/>
                                        </p:tgtEl>
                                        <p:attrNameLst>
                                          <p:attrName>ppt_y</p:attrName>
                                        </p:attrNameLst>
                                      </p:cBhvr>
                                      <p:tavLst>
                                        <p:tav tm="0">
                                          <p:val>
                                            <p:strVal val="ppt_y"/>
                                          </p:val>
                                        </p:tav>
                                        <p:tav tm="100000">
                                          <p:val>
                                            <p:strVal val="1+ppt_h/2"/>
                                          </p:val>
                                        </p:tav>
                                      </p:tavLst>
                                    </p:anim>
                                    <p:set>
                                      <p:cBhvr>
                                        <p:cTn id="8" dur="1" fill="hold">
                                          <p:stCondLst>
                                            <p:cond delay="499"/>
                                          </p:stCondLst>
                                        </p:cTn>
                                        <p:tgtEl>
                                          <p:spTgt spid="2"/>
                                        </p:tgtEl>
                                        <p:attrNameLst>
                                          <p:attrName>style.visibility</p:attrName>
                                        </p:attrNameLst>
                                      </p:cBhvr>
                                      <p:to>
                                        <p:strVal val="hidden"/>
                                      </p:to>
                                    </p:set>
                                  </p:childTnLst>
                                </p:cTn>
                              </p:par>
                            </p:childTnLst>
                          </p:cTn>
                        </p:par>
                      </p:childTnLst>
                    </p:cTn>
                  </p:par>
                  <p:par>
                    <p:cTn id="9" fill="hold">
                      <p:stCondLst>
                        <p:cond delay="indefinite"/>
                      </p:stCondLst>
                      <p:childTnLst>
                        <p:par>
                          <p:cTn id="10" fill="hold">
                            <p:stCondLst>
                              <p:cond delay="0"/>
                            </p:stCondLst>
                            <p:childTnLst>
                              <p:par>
                                <p:cTn id="11" presetID="2" presetClass="exit" presetSubtype="4" fill="hold" grpId="0" nodeType="clickEffect">
                                  <p:stCondLst>
                                    <p:cond delay="0"/>
                                  </p:stCondLst>
                                  <p:childTnLst>
                                    <p:anim calcmode="lin" valueType="num">
                                      <p:cBhvr additive="base">
                                        <p:cTn id="12" dur="500"/>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13" dur="500"/>
                                        <p:tgtEl>
                                          <p:spTgt spid="4">
                                            <p:txEl>
                                              <p:pRg st="0" end="0"/>
                                            </p:txEl>
                                          </p:spTgt>
                                        </p:tgtEl>
                                        <p:attrNameLst>
                                          <p:attrName>ppt_y</p:attrName>
                                        </p:attrNameLst>
                                      </p:cBhvr>
                                      <p:tavLst>
                                        <p:tav tm="0">
                                          <p:val>
                                            <p:strVal val="ppt_y"/>
                                          </p:val>
                                        </p:tav>
                                        <p:tav tm="100000">
                                          <p:val>
                                            <p:strVal val="1+ppt_h/2"/>
                                          </p:val>
                                        </p:tav>
                                      </p:tavLst>
                                    </p:anim>
                                    <p:set>
                                      <p:cBhvr>
                                        <p:cTn id="14" dur="1" fill="hold">
                                          <p:stCondLst>
                                            <p:cond delay="499"/>
                                          </p:stCondLst>
                                        </p:cTn>
                                        <p:tgtEl>
                                          <p:spTgt spid="4">
                                            <p:txEl>
                                              <p:pRg st="0" end="0"/>
                                            </p:txEl>
                                          </p:spTgt>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2" presetClass="exit" presetSubtype="4" fill="hold" grpId="0" nodeType="clickEffect">
                                  <p:stCondLst>
                                    <p:cond delay="0"/>
                                  </p:stCondLst>
                                  <p:childTnLst>
                                    <p:anim calcmode="lin" valueType="num">
                                      <p:cBhvr additive="base">
                                        <p:cTn id="18" dur="500"/>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19" dur="500"/>
                                        <p:tgtEl>
                                          <p:spTgt spid="3">
                                            <p:txEl>
                                              <p:pRg st="0" end="0"/>
                                            </p:txEl>
                                          </p:spTgt>
                                        </p:tgtEl>
                                        <p:attrNameLst>
                                          <p:attrName>ppt_y</p:attrName>
                                        </p:attrNameLst>
                                      </p:cBhvr>
                                      <p:tavLst>
                                        <p:tav tm="0">
                                          <p:val>
                                            <p:strVal val="ppt_y"/>
                                          </p:val>
                                        </p:tav>
                                        <p:tav tm="100000">
                                          <p:val>
                                            <p:strVal val="1+ppt_h/2"/>
                                          </p:val>
                                        </p:tav>
                                      </p:tavLst>
                                    </p:anim>
                                    <p:set>
                                      <p:cBhvr>
                                        <p:cTn id="20" dur="1" fill="hold">
                                          <p:stCondLst>
                                            <p:cond delay="499"/>
                                          </p:stCondLst>
                                        </p:cTn>
                                        <p:tgtEl>
                                          <p:spTgt spid="3">
                                            <p:txEl>
                                              <p:pRg st="0" end="0"/>
                                            </p:txEl>
                                          </p:spTgt>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2" presetClass="exit" presetSubtype="4" fill="hold" grpId="0" nodeType="clickEffect">
                                  <p:stCondLst>
                                    <p:cond delay="0"/>
                                  </p:stCondLst>
                                  <p:childTnLst>
                                    <p:anim calcmode="lin" valueType="num">
                                      <p:cBhvr additive="base">
                                        <p:cTn id="24" dur="500"/>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25" dur="500"/>
                                        <p:tgtEl>
                                          <p:spTgt spid="5">
                                            <p:txEl>
                                              <p:pRg st="0" end="0"/>
                                            </p:txEl>
                                          </p:spTgt>
                                        </p:tgtEl>
                                        <p:attrNameLst>
                                          <p:attrName>ppt_y</p:attrName>
                                        </p:attrNameLst>
                                      </p:cBhvr>
                                      <p:tavLst>
                                        <p:tav tm="0">
                                          <p:val>
                                            <p:strVal val="ppt_y"/>
                                          </p:val>
                                        </p:tav>
                                        <p:tav tm="100000">
                                          <p:val>
                                            <p:strVal val="1+ppt_h/2"/>
                                          </p:val>
                                        </p:tav>
                                      </p:tavLst>
                                    </p:anim>
                                    <p:set>
                                      <p:cBhvr>
                                        <p:cTn id="26" dur="1" fill="hold">
                                          <p:stCondLst>
                                            <p:cond delay="499"/>
                                          </p:stCondLst>
                                        </p:cTn>
                                        <p:tgtEl>
                                          <p:spTgt spid="5">
                                            <p:txEl>
                                              <p:pRg st="0" end="0"/>
                                            </p:txEl>
                                          </p:spTgt>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2" presetClass="exit" presetSubtype="4" fill="hold" grpId="0" nodeType="clickEffect">
                                  <p:stCondLst>
                                    <p:cond delay="0"/>
                                  </p:stCondLst>
                                  <p:childTnLst>
                                    <p:anim calcmode="lin" valueType="num">
                                      <p:cBhvr additive="base">
                                        <p:cTn id="30" dur="500"/>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31" dur="500"/>
                                        <p:tgtEl>
                                          <p:spTgt spid="6">
                                            <p:txEl>
                                              <p:pRg st="0" end="0"/>
                                            </p:txEl>
                                          </p:spTgt>
                                        </p:tgtEl>
                                        <p:attrNameLst>
                                          <p:attrName>ppt_y</p:attrName>
                                        </p:attrNameLst>
                                      </p:cBhvr>
                                      <p:tavLst>
                                        <p:tav tm="0">
                                          <p:val>
                                            <p:strVal val="ppt_y"/>
                                          </p:val>
                                        </p:tav>
                                        <p:tav tm="100000">
                                          <p:val>
                                            <p:strVal val="1+ppt_h/2"/>
                                          </p:val>
                                        </p:tav>
                                      </p:tavLst>
                                    </p:anim>
                                    <p:set>
                                      <p:cBhvr>
                                        <p:cTn id="32" dur="1" fill="hold">
                                          <p:stCondLst>
                                            <p:cond delay="499"/>
                                          </p:stCondLst>
                                        </p:cTn>
                                        <p:tgtEl>
                                          <p:spTgt spid="6">
                                            <p:txEl>
                                              <p:pRg st="0" end="0"/>
                                            </p:txEl>
                                          </p:spTgt>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4" grpId="0" build="p"/>
      <p:bldP spid="5" grpId="0" build="p"/>
      <p:bldP spid="6" grpId="0" build="p"/>
    </p:bld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03E8462A-FEBA-4848-81CC-3F8DA3E477B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2109F83F-40FE-4DB3-84CC-09FB3340D0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3" name="Straight Connector 12">
              <a:extLst>
                <a:ext uri="{FF2B5EF4-FFF2-40B4-BE49-F238E27FC236}">
                  <a16:creationId xmlns:a16="http://schemas.microsoft.com/office/drawing/2014/main" id="{1DE492D7-C3C3-48FF-80C8-37021EA0262F}"/>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4" name="Rectangle 23">
              <a:extLst>
                <a:ext uri="{FF2B5EF4-FFF2-40B4-BE49-F238E27FC236}">
                  <a16:creationId xmlns:a16="http://schemas.microsoft.com/office/drawing/2014/main" id="{0B30FF97-2E9A-490A-AED2-90BA2E0EC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5">
              <a:extLst>
                <a:ext uri="{FF2B5EF4-FFF2-40B4-BE49-F238E27FC236}">
                  <a16:creationId xmlns:a16="http://schemas.microsoft.com/office/drawing/2014/main" id="{B6D53C7D-A312-47B6-A66A-230A19CFACA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Isosceles Triangle 15">
              <a:extLst>
                <a:ext uri="{FF2B5EF4-FFF2-40B4-BE49-F238E27FC236}">
                  <a16:creationId xmlns:a16="http://schemas.microsoft.com/office/drawing/2014/main" id="{9329D58C-0D2E-4A2B-AD6A-9CEE506784A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7">
              <a:extLst>
                <a:ext uri="{FF2B5EF4-FFF2-40B4-BE49-F238E27FC236}">
                  <a16:creationId xmlns:a16="http://schemas.microsoft.com/office/drawing/2014/main" id="{9D446EDE-C690-4461-8BF2-7634808FC8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8">
              <a:extLst>
                <a:ext uri="{FF2B5EF4-FFF2-40B4-BE49-F238E27FC236}">
                  <a16:creationId xmlns:a16="http://schemas.microsoft.com/office/drawing/2014/main" id="{323F3D34-6531-4AD7-A8C6-195A090281A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9">
              <a:extLst>
                <a:ext uri="{FF2B5EF4-FFF2-40B4-BE49-F238E27FC236}">
                  <a16:creationId xmlns:a16="http://schemas.microsoft.com/office/drawing/2014/main" id="{B9B0AE3F-2350-435F-A9B0-C310BF8763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4EFA655C-9E50-4C14-A89E-AD7B648E4E2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Isosceles Triangle 20">
              <a:extLst>
                <a:ext uri="{FF2B5EF4-FFF2-40B4-BE49-F238E27FC236}">
                  <a16:creationId xmlns:a16="http://schemas.microsoft.com/office/drawing/2014/main" id="{3E843863-7D25-4C01-9A17-E817CB6D998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23" name="Rectangle 22">
            <a:extLst>
              <a:ext uri="{FF2B5EF4-FFF2-40B4-BE49-F238E27FC236}">
                <a16:creationId xmlns:a16="http://schemas.microsoft.com/office/drawing/2014/main" id="{7941F9B1-B01B-4A84-89D9-B169AEB4E45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7012" y="480060"/>
            <a:ext cx="11237976" cy="5897880"/>
          </a:xfrm>
          <a:prstGeom prst="rect">
            <a:avLst/>
          </a:prstGeom>
          <a:solidFill>
            <a:srgbClr val="FFFFFF"/>
          </a:solidFill>
          <a:ln w="9525">
            <a:noFill/>
          </a:ln>
          <a:effectLst>
            <a:outerShdw blurRad="63500" dist="17780" dir="5400000" algn="t" rotWithShape="0">
              <a:prstClr val="black">
                <a:alpha val="4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
        <p:nvSpPr>
          <p:cNvPr id="3" name="Content Placeholder 2"/>
          <p:cNvSpPr>
            <a:spLocks noGrp="1"/>
          </p:cNvSpPr>
          <p:nvPr>
            <p:ph idx="4294967295"/>
          </p:nvPr>
        </p:nvSpPr>
        <p:spPr>
          <a:xfrm>
            <a:off x="0" y="685800"/>
            <a:ext cx="8534400" cy="5867400"/>
          </a:xfrm>
        </p:spPr>
        <p:txBody>
          <a:bodyPr>
            <a:normAutofit/>
          </a:bodyPr>
          <a:lstStyle/>
          <a:p>
            <a:pPr marL="225425" indent="-225425" algn="ctr">
              <a:buNone/>
            </a:pPr>
            <a:endParaRPr lang="en-US" sz="800" b="1" dirty="0"/>
          </a:p>
          <a:p>
            <a:pPr marL="225425" indent="-225425" algn="ctr">
              <a:buNone/>
            </a:pPr>
            <a:endParaRPr lang="en-US" sz="2200" b="1" dirty="0"/>
          </a:p>
          <a:p>
            <a:pPr marL="225425" indent="-225425" algn="ctr">
              <a:buNone/>
            </a:pPr>
            <a:endParaRPr lang="en-US" sz="2200" b="1" dirty="0"/>
          </a:p>
        </p:txBody>
      </p:sp>
      <p:graphicFrame>
        <p:nvGraphicFramePr>
          <p:cNvPr id="5" name="Table 4"/>
          <p:cNvGraphicFramePr>
            <a:graphicFrameLocks noGrp="1"/>
          </p:cNvGraphicFramePr>
          <p:nvPr>
            <p:extLst>
              <p:ext uri="{D42A27DB-BD31-4B8C-83A1-F6EECF244321}">
                <p14:modId xmlns:p14="http://schemas.microsoft.com/office/powerpoint/2010/main" val="2326863835"/>
              </p:ext>
            </p:extLst>
          </p:nvPr>
        </p:nvGraphicFramePr>
        <p:xfrm>
          <a:off x="1126309" y="1211217"/>
          <a:ext cx="9941259" cy="4431942"/>
        </p:xfrm>
        <a:graphic>
          <a:graphicData uri="http://schemas.openxmlformats.org/drawingml/2006/table">
            <a:tbl>
              <a:tblPr firstRow="1" bandRow="1">
                <a:solidFill>
                  <a:srgbClr val="F2F2F2">
                    <a:alpha val="30196"/>
                  </a:srgbClr>
                </a:solidFill>
                <a:tableStyleId>{5940675A-B579-460E-94D1-54222C63F5DA}</a:tableStyleId>
              </a:tblPr>
              <a:tblGrid>
                <a:gridCol w="2648437">
                  <a:extLst>
                    <a:ext uri="{9D8B030D-6E8A-4147-A177-3AD203B41FA5}">
                      <a16:colId xmlns:a16="http://schemas.microsoft.com/office/drawing/2014/main" val="20000"/>
                    </a:ext>
                  </a:extLst>
                </a:gridCol>
                <a:gridCol w="7292822">
                  <a:extLst>
                    <a:ext uri="{9D8B030D-6E8A-4147-A177-3AD203B41FA5}">
                      <a16:colId xmlns:a16="http://schemas.microsoft.com/office/drawing/2014/main" val="20001"/>
                    </a:ext>
                  </a:extLst>
                </a:gridCol>
              </a:tblGrid>
              <a:tr h="2385684">
                <a:tc>
                  <a:txBody>
                    <a:bodyPr/>
                    <a:lstStyle/>
                    <a:p>
                      <a:pPr algn="ctr"/>
                      <a:endParaRPr lang="en-US" sz="2200" b="0" cap="none" spc="0" dirty="0">
                        <a:solidFill>
                          <a:schemeClr val="bg1"/>
                        </a:solidFill>
                      </a:endParaRPr>
                    </a:p>
                    <a:p>
                      <a:pPr algn="ctr"/>
                      <a:r>
                        <a:rPr lang="en-US" sz="2200" b="0" cap="none" spc="0" dirty="0">
                          <a:solidFill>
                            <a:schemeClr val="bg1"/>
                          </a:solidFill>
                        </a:rPr>
                        <a:t>BENEFITS</a:t>
                      </a:r>
                      <a:r>
                        <a:rPr lang="en-US" sz="2200" b="0" cap="none" spc="0" baseline="0" dirty="0">
                          <a:solidFill>
                            <a:schemeClr val="bg1"/>
                          </a:solidFill>
                        </a:rPr>
                        <a:t> COUNSELING</a:t>
                      </a:r>
                      <a:endParaRPr lang="en-US" sz="2200" b="0" cap="none" spc="0" dirty="0">
                        <a:solidFill>
                          <a:schemeClr val="bg1"/>
                        </a:solidFill>
                      </a:endParaRPr>
                    </a:p>
                  </a:txBody>
                  <a:tcPr marL="189109" marR="145469" marT="145469" marB="145469" anchor="ctr">
                    <a:lnL w="19050" cap="flat" cmpd="sng" algn="ctr">
                      <a:noFill/>
                      <a:prstDash val="solid"/>
                    </a:lnL>
                    <a:lnR w="12700" cmpd="sng">
                      <a:noFill/>
                    </a:lnR>
                    <a:lnT w="19050" cap="flat" cmpd="sng" algn="ctr">
                      <a:noFill/>
                      <a:prstDash val="solid"/>
                    </a:lnT>
                    <a:lnB w="38100" cmpd="sng">
                      <a:noFill/>
                    </a:lnB>
                    <a:solidFill>
                      <a:schemeClr val="accent1"/>
                    </a:solidFill>
                  </a:tcPr>
                </a:tc>
                <a:tc>
                  <a:txBody>
                    <a:bodyPr/>
                    <a:lstStyle/>
                    <a:p>
                      <a:r>
                        <a:rPr lang="en-US" sz="2200" b="0" cap="none" spc="0" dirty="0">
                          <a:solidFill>
                            <a:schemeClr val="bg1"/>
                          </a:solidFill>
                        </a:rPr>
                        <a:t>In order to make good decisions</a:t>
                      </a:r>
                      <a:r>
                        <a:rPr lang="en-US" sz="2200" b="0" cap="none" spc="0" baseline="0" dirty="0">
                          <a:solidFill>
                            <a:schemeClr val="bg1"/>
                          </a:solidFill>
                        </a:rPr>
                        <a:t> about vocational goals, individuals need to have an accurate understanding of their benefits (Social Security, health insurance, housing assistance, food assistance) and how working may impact them. </a:t>
                      </a:r>
                    </a:p>
                    <a:p>
                      <a:endParaRPr lang="en-US" sz="2200" b="0" cap="none" spc="0" dirty="0">
                        <a:solidFill>
                          <a:schemeClr val="bg1"/>
                        </a:solidFill>
                      </a:endParaRPr>
                    </a:p>
                  </a:txBody>
                  <a:tcPr marL="189109" marR="145469" marT="145469" marB="145469" anchor="ctr">
                    <a:lnL w="12700" cmpd="sng">
                      <a:noFill/>
                    </a:lnL>
                    <a:lnR w="12700" cmpd="sng">
                      <a:noFill/>
                    </a:lnR>
                    <a:lnT w="19050" cap="flat" cmpd="sng" algn="ctr">
                      <a:noFill/>
                      <a:prstDash val="solid"/>
                    </a:lnT>
                    <a:lnB w="38100" cmpd="sng">
                      <a:noFill/>
                    </a:lnB>
                    <a:solidFill>
                      <a:schemeClr val="accent1"/>
                    </a:solidFill>
                  </a:tcPr>
                </a:tc>
                <a:extLst>
                  <a:ext uri="{0D108BD9-81ED-4DB2-BD59-A6C34878D82A}">
                    <a16:rowId xmlns:a16="http://schemas.microsoft.com/office/drawing/2014/main" val="10000"/>
                  </a:ext>
                </a:extLst>
              </a:tr>
              <a:tr h="2046258">
                <a:tc>
                  <a:txBody>
                    <a:bodyPr/>
                    <a:lstStyle/>
                    <a:p>
                      <a:pPr algn="ctr"/>
                      <a:endParaRPr lang="en-US" sz="2200" b="1" cap="none" spc="0" dirty="0">
                        <a:solidFill>
                          <a:schemeClr val="tx1"/>
                        </a:solidFill>
                      </a:endParaRPr>
                    </a:p>
                    <a:p>
                      <a:pPr algn="ctr"/>
                      <a:r>
                        <a:rPr lang="en-US" sz="2200" b="1" cap="none" spc="0" dirty="0">
                          <a:solidFill>
                            <a:schemeClr val="accent2">
                              <a:lumMod val="50000"/>
                            </a:schemeClr>
                          </a:solidFill>
                        </a:rPr>
                        <a:t>CLIENT</a:t>
                      </a:r>
                      <a:r>
                        <a:rPr lang="en-US" sz="2200" b="1" cap="none" spc="0" baseline="0" dirty="0">
                          <a:solidFill>
                            <a:schemeClr val="accent2">
                              <a:lumMod val="50000"/>
                            </a:schemeClr>
                          </a:solidFill>
                        </a:rPr>
                        <a:t> PREFERENCES</a:t>
                      </a:r>
                      <a:endParaRPr lang="en-US" sz="2200" b="1" cap="none" spc="0" dirty="0">
                        <a:solidFill>
                          <a:schemeClr val="accent2">
                            <a:lumMod val="50000"/>
                          </a:schemeClr>
                        </a:solidFill>
                      </a:endParaRPr>
                    </a:p>
                  </a:txBody>
                  <a:tcPr marL="189109" marR="145469" marT="145469" marB="145469">
                    <a:lnL w="38100" cap="flat" cmpd="sng" algn="ctr">
                      <a:noFill/>
                      <a:prstDash val="solid"/>
                    </a:lnL>
                    <a:lnR w="6350" cap="flat" cmpd="sng" algn="ctr">
                      <a:solidFill>
                        <a:schemeClr val="tx1">
                          <a:lumMod val="75000"/>
                          <a:lumOff val="25000"/>
                        </a:schemeClr>
                      </a:solidFill>
                      <a:prstDash val="solid"/>
                    </a:lnR>
                    <a:lnT w="38100" cmpd="sng">
                      <a:noFill/>
                    </a:lnT>
                    <a:lnB w="38100" cap="flat" cmpd="sng" algn="ctr">
                      <a:noFill/>
                      <a:prstDash val="solid"/>
                    </a:lnB>
                    <a:solidFill>
                      <a:srgbClr val="F2F2F2">
                        <a:alpha val="30196"/>
                      </a:srgbClr>
                    </a:solidFill>
                  </a:tcPr>
                </a:tc>
                <a:tc>
                  <a:txBody>
                    <a:bodyPr/>
                    <a:lstStyle/>
                    <a:p>
                      <a:endParaRPr lang="en-US" sz="2200" cap="none" spc="0" dirty="0">
                        <a:solidFill>
                          <a:schemeClr val="tx1"/>
                        </a:solidFill>
                      </a:endParaRPr>
                    </a:p>
                    <a:p>
                      <a:r>
                        <a:rPr lang="en-US" sz="2200" cap="none" spc="0" dirty="0">
                          <a:solidFill>
                            <a:schemeClr val="accent2">
                              <a:lumMod val="50000"/>
                            </a:schemeClr>
                          </a:solidFill>
                        </a:rPr>
                        <a:t>Vocational</a:t>
                      </a:r>
                      <a:r>
                        <a:rPr lang="en-US" sz="2200" cap="none" spc="0" baseline="0" dirty="0">
                          <a:solidFill>
                            <a:schemeClr val="accent2">
                              <a:lumMod val="50000"/>
                            </a:schemeClr>
                          </a:solidFill>
                        </a:rPr>
                        <a:t> go</a:t>
                      </a:r>
                      <a:r>
                        <a:rPr lang="en-US" sz="2200" cap="none" spc="0" dirty="0">
                          <a:solidFill>
                            <a:schemeClr val="accent2">
                              <a:lumMod val="50000"/>
                            </a:schemeClr>
                          </a:solidFill>
                        </a:rPr>
                        <a:t>als, supports, and timing should be highly individualized according</a:t>
                      </a:r>
                      <a:r>
                        <a:rPr lang="en-US" sz="2200" cap="none" spc="0" baseline="0" dirty="0">
                          <a:solidFill>
                            <a:schemeClr val="accent2">
                              <a:lumMod val="50000"/>
                            </a:schemeClr>
                          </a:solidFill>
                        </a:rPr>
                        <a:t> to client preference (disclosure, type of work, work hours &amp; setting and not the professional’s judgment.</a:t>
                      </a:r>
                      <a:endParaRPr lang="en-US" sz="2200" cap="none" spc="0" dirty="0">
                        <a:solidFill>
                          <a:schemeClr val="accent2">
                            <a:lumMod val="50000"/>
                          </a:schemeClr>
                        </a:solidFill>
                      </a:endParaRPr>
                    </a:p>
                  </a:txBody>
                  <a:tcPr marL="189109" marR="145469" marT="145469" marB="145469">
                    <a:lnL w="6350" cap="flat" cmpd="sng" algn="ctr">
                      <a:solidFill>
                        <a:schemeClr val="tx1">
                          <a:lumMod val="75000"/>
                          <a:lumOff val="25000"/>
                        </a:schemeClr>
                      </a:solidFill>
                      <a:prstDash val="solid"/>
                    </a:lnL>
                    <a:lnR w="38100" cap="flat" cmpd="sng" algn="ctr">
                      <a:noFill/>
                      <a:prstDash val="solid"/>
                    </a:lnR>
                    <a:lnT w="38100" cmpd="sng">
                      <a:noFill/>
                    </a:lnT>
                    <a:lnB w="38100" cap="flat" cmpd="sng" algn="ctr">
                      <a:noFill/>
                      <a:prstDash val="solid"/>
                    </a:lnB>
                    <a:solidFill>
                      <a:srgbClr val="F2F2F2">
                        <a:alpha val="30196"/>
                      </a:srgbClr>
                    </a:solid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24073068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4" fill="hold" nodeType="clickEffect">
                                  <p:stCondLst>
                                    <p:cond delay="0"/>
                                  </p:stCondLst>
                                  <p:childTnLst>
                                    <p:anim calcmode="lin" valueType="num">
                                      <p:cBhvr additive="base">
                                        <p:cTn id="6" dur="500"/>
                                        <p:tgtEl>
                                          <p:spTgt spid="5"/>
                                        </p:tgtEl>
                                        <p:attrNameLst>
                                          <p:attrName>ppt_x</p:attrName>
                                        </p:attrNameLst>
                                      </p:cBhvr>
                                      <p:tavLst>
                                        <p:tav tm="0">
                                          <p:val>
                                            <p:strVal val="ppt_x"/>
                                          </p:val>
                                        </p:tav>
                                        <p:tav tm="100000">
                                          <p:val>
                                            <p:strVal val="ppt_x"/>
                                          </p:val>
                                        </p:tav>
                                      </p:tavLst>
                                    </p:anim>
                                    <p:anim calcmode="lin" valueType="num">
                                      <p:cBhvr additive="base">
                                        <p:cTn id="7" dur="500"/>
                                        <p:tgtEl>
                                          <p:spTgt spid="5"/>
                                        </p:tgtEl>
                                        <p:attrNameLst>
                                          <p:attrName>ppt_y</p:attrName>
                                        </p:attrNameLst>
                                      </p:cBhvr>
                                      <p:tavLst>
                                        <p:tav tm="0">
                                          <p:val>
                                            <p:strVal val="ppt_y"/>
                                          </p:val>
                                        </p:tav>
                                        <p:tav tm="100000">
                                          <p:val>
                                            <p:strVal val="1+ppt_h/2"/>
                                          </p:val>
                                        </p:tav>
                                      </p:tavLst>
                                    </p:anim>
                                    <p:set>
                                      <p:cBhvr>
                                        <p:cTn id="8" dur="1" fill="hold">
                                          <p:stCondLst>
                                            <p:cond delay="499"/>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762000" y="1025937"/>
            <a:ext cx="8629650" cy="4180632"/>
          </a:xfrm>
          <a:prstGeom prst="rect">
            <a:avLst/>
          </a:prstGeom>
        </p:spPr>
        <p:txBody>
          <a:bodyPr wrap="square">
            <a:spAutoFit/>
          </a:bodyPr>
          <a:lstStyle/>
          <a:p>
            <a:pPr>
              <a:spcBef>
                <a:spcPts val="1000"/>
              </a:spcBef>
              <a:buClr>
                <a:schemeClr val="accent1"/>
              </a:buClr>
              <a:buSzPct val="80000"/>
            </a:pPr>
            <a:r>
              <a:rPr lang="en-US" sz="3200" dirty="0">
                <a:solidFill>
                  <a:schemeClr val="accent2">
                    <a:lumMod val="75000"/>
                  </a:schemeClr>
                </a:solidFill>
              </a:rPr>
              <a:t>4. When does the onset of many serious mental illnesses  begin?</a:t>
            </a:r>
          </a:p>
          <a:p>
            <a:pPr>
              <a:spcBef>
                <a:spcPts val="1000"/>
              </a:spcBef>
              <a:buClr>
                <a:schemeClr val="accent1"/>
              </a:buClr>
              <a:buSzPct val="80000"/>
              <a:buFont typeface="Wingdings 3" charset="2"/>
              <a:buChar char=""/>
            </a:pPr>
            <a:endParaRPr lang="en-US" sz="3200" dirty="0">
              <a:solidFill>
                <a:schemeClr val="accent2">
                  <a:lumMod val="75000"/>
                </a:schemeClr>
              </a:solidFill>
            </a:endParaRPr>
          </a:p>
          <a:p>
            <a:pPr>
              <a:spcBef>
                <a:spcPts val="1000"/>
              </a:spcBef>
              <a:buClr>
                <a:schemeClr val="accent1"/>
              </a:buClr>
              <a:buSzPct val="80000"/>
              <a:buFont typeface="Wingdings 3" charset="2"/>
              <a:buChar char=""/>
            </a:pPr>
            <a:endParaRPr lang="en-US" sz="3200" dirty="0">
              <a:solidFill>
                <a:schemeClr val="accent2">
                  <a:lumMod val="75000"/>
                </a:schemeClr>
              </a:solidFill>
            </a:endParaRPr>
          </a:p>
          <a:p>
            <a:pPr>
              <a:spcBef>
                <a:spcPts val="1000"/>
              </a:spcBef>
              <a:buClr>
                <a:schemeClr val="accent1"/>
              </a:buClr>
              <a:buSzPct val="80000"/>
            </a:pPr>
            <a:r>
              <a:rPr lang="en-US" sz="3200" b="1" dirty="0">
                <a:solidFill>
                  <a:schemeClr val="accent2">
                    <a:lumMod val="75000"/>
                  </a:schemeClr>
                </a:solidFill>
              </a:rPr>
              <a:t>Answer:</a:t>
            </a:r>
          </a:p>
          <a:p>
            <a:pPr>
              <a:spcBef>
                <a:spcPts val="1000"/>
              </a:spcBef>
              <a:buClr>
                <a:schemeClr val="accent1"/>
              </a:buClr>
              <a:buSzPct val="80000"/>
              <a:buFont typeface="Wingdings 3" charset="2"/>
              <a:buChar char=""/>
            </a:pPr>
            <a:endParaRPr lang="en-US" sz="3200" dirty="0">
              <a:solidFill>
                <a:schemeClr val="accent2">
                  <a:lumMod val="75000"/>
                </a:schemeClr>
              </a:solidFill>
            </a:endParaRPr>
          </a:p>
          <a:p>
            <a:pPr>
              <a:spcBef>
                <a:spcPts val="1000"/>
              </a:spcBef>
              <a:buClr>
                <a:schemeClr val="accent1"/>
              </a:buClr>
              <a:buSzPct val="80000"/>
            </a:pPr>
            <a:r>
              <a:rPr lang="en-US" sz="3200" dirty="0">
                <a:solidFill>
                  <a:schemeClr val="accent2">
                    <a:lumMod val="75000"/>
                  </a:schemeClr>
                </a:solidFill>
              </a:rPr>
              <a:t>Late adolescence or early adulthood.</a:t>
            </a:r>
            <a:r>
              <a:rPr lang="en-US" sz="3200" dirty="0">
                <a:solidFill>
                  <a:schemeClr val="tx1">
                    <a:lumMod val="75000"/>
                    <a:lumOff val="25000"/>
                  </a:schemeClr>
                </a:solidFill>
              </a:rPr>
              <a:t> </a:t>
            </a:r>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33091217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03E8462A-FEBA-4848-81CC-3F8DA3E477B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2109F83F-40FE-4DB3-84CC-09FB3340D0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3" name="Straight Connector 12">
              <a:extLst>
                <a:ext uri="{FF2B5EF4-FFF2-40B4-BE49-F238E27FC236}">
                  <a16:creationId xmlns:a16="http://schemas.microsoft.com/office/drawing/2014/main" id="{1DE492D7-C3C3-48FF-80C8-37021EA0262F}"/>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4" name="Rectangle 23">
              <a:extLst>
                <a:ext uri="{FF2B5EF4-FFF2-40B4-BE49-F238E27FC236}">
                  <a16:creationId xmlns:a16="http://schemas.microsoft.com/office/drawing/2014/main" id="{0B30FF97-2E9A-490A-AED2-90BA2E0EC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5">
              <a:extLst>
                <a:ext uri="{FF2B5EF4-FFF2-40B4-BE49-F238E27FC236}">
                  <a16:creationId xmlns:a16="http://schemas.microsoft.com/office/drawing/2014/main" id="{B6D53C7D-A312-47B6-A66A-230A19CFACA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Isosceles Triangle 15">
              <a:extLst>
                <a:ext uri="{FF2B5EF4-FFF2-40B4-BE49-F238E27FC236}">
                  <a16:creationId xmlns:a16="http://schemas.microsoft.com/office/drawing/2014/main" id="{9329D58C-0D2E-4A2B-AD6A-9CEE506784A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7">
              <a:extLst>
                <a:ext uri="{FF2B5EF4-FFF2-40B4-BE49-F238E27FC236}">
                  <a16:creationId xmlns:a16="http://schemas.microsoft.com/office/drawing/2014/main" id="{9D446EDE-C690-4461-8BF2-7634808FC8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8">
              <a:extLst>
                <a:ext uri="{FF2B5EF4-FFF2-40B4-BE49-F238E27FC236}">
                  <a16:creationId xmlns:a16="http://schemas.microsoft.com/office/drawing/2014/main" id="{323F3D34-6531-4AD7-A8C6-195A090281A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9">
              <a:extLst>
                <a:ext uri="{FF2B5EF4-FFF2-40B4-BE49-F238E27FC236}">
                  <a16:creationId xmlns:a16="http://schemas.microsoft.com/office/drawing/2014/main" id="{B9B0AE3F-2350-435F-A9B0-C310BF8763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4EFA655C-9E50-4C14-A89E-AD7B648E4E2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Isosceles Triangle 20">
              <a:extLst>
                <a:ext uri="{FF2B5EF4-FFF2-40B4-BE49-F238E27FC236}">
                  <a16:creationId xmlns:a16="http://schemas.microsoft.com/office/drawing/2014/main" id="{3E843863-7D25-4C01-9A17-E817CB6D998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23" name="Rectangle 22">
            <a:extLst>
              <a:ext uri="{FF2B5EF4-FFF2-40B4-BE49-F238E27FC236}">
                <a16:creationId xmlns:a16="http://schemas.microsoft.com/office/drawing/2014/main" id="{7941F9B1-B01B-4A84-89D9-B169AEB4E45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7012" y="480060"/>
            <a:ext cx="11237976" cy="5897880"/>
          </a:xfrm>
          <a:prstGeom prst="rect">
            <a:avLst/>
          </a:prstGeom>
          <a:solidFill>
            <a:srgbClr val="FFFFFF"/>
          </a:solidFill>
          <a:ln w="9525">
            <a:noFill/>
          </a:ln>
          <a:effectLst>
            <a:outerShdw blurRad="63500" dist="17780" dir="5400000" algn="t" rotWithShape="0">
              <a:prstClr val="black">
                <a:alpha val="4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
        <p:nvSpPr>
          <p:cNvPr id="3" name="Content Placeholder 2"/>
          <p:cNvSpPr>
            <a:spLocks noGrp="1"/>
          </p:cNvSpPr>
          <p:nvPr>
            <p:ph idx="4294967295"/>
          </p:nvPr>
        </p:nvSpPr>
        <p:spPr>
          <a:xfrm>
            <a:off x="0" y="685800"/>
            <a:ext cx="8534400" cy="5867400"/>
          </a:xfrm>
        </p:spPr>
        <p:txBody>
          <a:bodyPr>
            <a:normAutofit/>
          </a:bodyPr>
          <a:lstStyle/>
          <a:p>
            <a:pPr marL="225425" indent="-225425" algn="ctr">
              <a:buNone/>
            </a:pPr>
            <a:endParaRPr lang="en-US" sz="800" b="1" dirty="0"/>
          </a:p>
          <a:p>
            <a:pPr marL="225425" indent="-225425" algn="ctr">
              <a:buNone/>
            </a:pPr>
            <a:endParaRPr lang="en-US" sz="2200" b="1" dirty="0"/>
          </a:p>
          <a:p>
            <a:pPr marL="225425" indent="-225425" algn="ctr">
              <a:buNone/>
            </a:pPr>
            <a:endParaRPr lang="en-US" sz="2200" b="1" dirty="0"/>
          </a:p>
        </p:txBody>
      </p:sp>
      <p:graphicFrame>
        <p:nvGraphicFramePr>
          <p:cNvPr id="5" name="Table 4"/>
          <p:cNvGraphicFramePr>
            <a:graphicFrameLocks noGrp="1"/>
          </p:cNvGraphicFramePr>
          <p:nvPr>
            <p:extLst>
              <p:ext uri="{D42A27DB-BD31-4B8C-83A1-F6EECF244321}">
                <p14:modId xmlns:p14="http://schemas.microsoft.com/office/powerpoint/2010/main" val="2059376265"/>
              </p:ext>
            </p:extLst>
          </p:nvPr>
        </p:nvGraphicFramePr>
        <p:xfrm>
          <a:off x="1642299" y="1131994"/>
          <a:ext cx="8909280" cy="4887042"/>
        </p:xfrm>
        <a:graphic>
          <a:graphicData uri="http://schemas.openxmlformats.org/drawingml/2006/table">
            <a:tbl>
              <a:tblPr firstRow="1" bandRow="1">
                <a:tableStyleId>{8799B23B-EC83-4686-B30A-512413B5E67A}</a:tableStyleId>
              </a:tblPr>
              <a:tblGrid>
                <a:gridCol w="3333452">
                  <a:extLst>
                    <a:ext uri="{9D8B030D-6E8A-4147-A177-3AD203B41FA5}">
                      <a16:colId xmlns:a16="http://schemas.microsoft.com/office/drawing/2014/main" val="20000"/>
                    </a:ext>
                  </a:extLst>
                </a:gridCol>
                <a:gridCol w="5575828">
                  <a:extLst>
                    <a:ext uri="{9D8B030D-6E8A-4147-A177-3AD203B41FA5}">
                      <a16:colId xmlns:a16="http://schemas.microsoft.com/office/drawing/2014/main" val="20001"/>
                    </a:ext>
                  </a:extLst>
                </a:gridCol>
              </a:tblGrid>
              <a:tr h="1530129">
                <a:tc>
                  <a:txBody>
                    <a:bodyPr/>
                    <a:lstStyle/>
                    <a:p>
                      <a:pPr algn="ctr"/>
                      <a:endParaRPr lang="en-US" sz="1900" b="1" dirty="0">
                        <a:solidFill>
                          <a:schemeClr val="accent2">
                            <a:lumMod val="50000"/>
                          </a:schemeClr>
                        </a:solidFill>
                      </a:endParaRPr>
                    </a:p>
                    <a:p>
                      <a:pPr algn="ctr"/>
                      <a:r>
                        <a:rPr lang="en-US" sz="1900" b="1" dirty="0">
                          <a:solidFill>
                            <a:schemeClr val="accent2">
                              <a:lumMod val="50000"/>
                            </a:schemeClr>
                          </a:solidFill>
                        </a:rPr>
                        <a:t>RAPID JOB SEARCH</a:t>
                      </a:r>
                    </a:p>
                  </a:txBody>
                  <a:tcPr marL="84693" marR="84693" marT="42347" marB="42347"/>
                </a:tc>
                <a:tc>
                  <a:txBody>
                    <a:bodyPr/>
                    <a:lstStyle/>
                    <a:p>
                      <a:endParaRPr lang="en-US" sz="1900" dirty="0">
                        <a:solidFill>
                          <a:schemeClr val="accent2">
                            <a:lumMod val="50000"/>
                          </a:schemeClr>
                        </a:solidFill>
                      </a:endParaRPr>
                    </a:p>
                    <a:p>
                      <a:r>
                        <a:rPr lang="en-US" sz="1900" dirty="0">
                          <a:solidFill>
                            <a:schemeClr val="accent2">
                              <a:lumMod val="50000"/>
                            </a:schemeClr>
                          </a:solidFill>
                        </a:rPr>
                        <a:t>Assessment is minimized in favor of rapidly</a:t>
                      </a:r>
                      <a:r>
                        <a:rPr lang="en-US" sz="1900" baseline="0" dirty="0">
                          <a:solidFill>
                            <a:schemeClr val="accent2">
                              <a:lumMod val="50000"/>
                            </a:schemeClr>
                          </a:solidFill>
                        </a:rPr>
                        <a:t> helping them pursue a job of their choice. For consumers with little or no work experience, the job search becomes a way to learn about various jobs. </a:t>
                      </a:r>
                      <a:endParaRPr lang="en-US" sz="1900" dirty="0">
                        <a:solidFill>
                          <a:schemeClr val="accent2">
                            <a:lumMod val="50000"/>
                          </a:schemeClr>
                        </a:solidFill>
                      </a:endParaRPr>
                    </a:p>
                  </a:txBody>
                  <a:tcPr marL="84693" marR="84693" marT="42347" marB="42347"/>
                </a:tc>
                <a:extLst>
                  <a:ext uri="{0D108BD9-81ED-4DB2-BD59-A6C34878D82A}">
                    <a16:rowId xmlns:a16="http://schemas.microsoft.com/office/drawing/2014/main" val="10000"/>
                  </a:ext>
                </a:extLst>
              </a:tr>
              <a:tr h="1530129">
                <a:tc>
                  <a:txBody>
                    <a:bodyPr/>
                    <a:lstStyle/>
                    <a:p>
                      <a:pPr algn="ctr"/>
                      <a:endParaRPr lang="en-US" sz="1900" b="1" dirty="0">
                        <a:solidFill>
                          <a:schemeClr val="accent2">
                            <a:lumMod val="50000"/>
                          </a:schemeClr>
                        </a:solidFill>
                      </a:endParaRPr>
                    </a:p>
                    <a:p>
                      <a:pPr algn="ctr"/>
                      <a:r>
                        <a:rPr lang="en-US" sz="1900" b="1" dirty="0">
                          <a:solidFill>
                            <a:schemeClr val="accent2">
                              <a:lumMod val="50000"/>
                            </a:schemeClr>
                          </a:solidFill>
                        </a:rPr>
                        <a:t>FOLLOW-</a:t>
                      </a:r>
                      <a:r>
                        <a:rPr lang="en-US" sz="1900" b="1" baseline="0" dirty="0">
                          <a:solidFill>
                            <a:schemeClr val="accent2">
                              <a:lumMod val="50000"/>
                            </a:schemeClr>
                          </a:solidFill>
                        </a:rPr>
                        <a:t> ALONG SUPPORTS</a:t>
                      </a:r>
                      <a:endParaRPr lang="en-US" sz="1900" b="1" dirty="0">
                        <a:solidFill>
                          <a:schemeClr val="accent2">
                            <a:lumMod val="50000"/>
                          </a:schemeClr>
                        </a:solidFill>
                      </a:endParaRPr>
                    </a:p>
                  </a:txBody>
                  <a:tcPr marL="84693" marR="84693" marT="42347" marB="42347"/>
                </a:tc>
                <a:tc>
                  <a:txBody>
                    <a:bodyPr/>
                    <a:lstStyle/>
                    <a:p>
                      <a:endParaRPr lang="en-US" sz="1900" dirty="0">
                        <a:solidFill>
                          <a:schemeClr val="accent2">
                            <a:lumMod val="50000"/>
                          </a:schemeClr>
                        </a:solidFill>
                      </a:endParaRPr>
                    </a:p>
                    <a:p>
                      <a:r>
                        <a:rPr lang="en-US" sz="1900" dirty="0">
                          <a:solidFill>
                            <a:schemeClr val="accent2">
                              <a:lumMod val="50000"/>
                            </a:schemeClr>
                          </a:solidFill>
                        </a:rPr>
                        <a:t>Services that</a:t>
                      </a:r>
                      <a:r>
                        <a:rPr lang="en-US" sz="1900" baseline="0" dirty="0">
                          <a:solidFill>
                            <a:schemeClr val="accent2">
                              <a:lumMod val="50000"/>
                            </a:schemeClr>
                          </a:solidFill>
                        </a:rPr>
                        <a:t> are </a:t>
                      </a:r>
                      <a:r>
                        <a:rPr lang="en-US" sz="1900" dirty="0">
                          <a:solidFill>
                            <a:schemeClr val="accent2">
                              <a:lumMod val="50000"/>
                            </a:schemeClr>
                          </a:solidFill>
                        </a:rPr>
                        <a:t>individually tailored and according to the consumer’s preferences.</a:t>
                      </a:r>
                      <a:r>
                        <a:rPr lang="en-US" sz="1900" baseline="0" dirty="0">
                          <a:solidFill>
                            <a:schemeClr val="accent2">
                              <a:lumMod val="50000"/>
                            </a:schemeClr>
                          </a:solidFill>
                        </a:rPr>
                        <a:t> These services can be on or off site and are available as long as the consumers requests them.</a:t>
                      </a:r>
                      <a:endParaRPr lang="en-US" sz="1900" dirty="0">
                        <a:solidFill>
                          <a:schemeClr val="accent2">
                            <a:lumMod val="50000"/>
                          </a:schemeClr>
                        </a:solidFill>
                      </a:endParaRPr>
                    </a:p>
                  </a:txBody>
                  <a:tcPr marL="84693" marR="84693" marT="42347" marB="42347"/>
                </a:tc>
                <a:extLst>
                  <a:ext uri="{0D108BD9-81ED-4DB2-BD59-A6C34878D82A}">
                    <a16:rowId xmlns:a16="http://schemas.microsoft.com/office/drawing/2014/main" val="10001"/>
                  </a:ext>
                </a:extLst>
              </a:tr>
              <a:tr h="1530129">
                <a:tc>
                  <a:txBody>
                    <a:bodyPr/>
                    <a:lstStyle/>
                    <a:p>
                      <a:pPr algn="ctr"/>
                      <a:endParaRPr lang="en-US" sz="1900" b="1" dirty="0">
                        <a:solidFill>
                          <a:schemeClr val="accent2">
                            <a:lumMod val="50000"/>
                          </a:schemeClr>
                        </a:solidFill>
                      </a:endParaRPr>
                    </a:p>
                    <a:p>
                      <a:pPr algn="ctr"/>
                      <a:r>
                        <a:rPr lang="en-US" sz="1900" b="1" dirty="0">
                          <a:solidFill>
                            <a:schemeClr val="accent2">
                              <a:lumMod val="50000"/>
                            </a:schemeClr>
                          </a:solidFill>
                        </a:rPr>
                        <a:t>TEAM-BASED</a:t>
                      </a:r>
                      <a:r>
                        <a:rPr lang="en-US" sz="1900" b="1" baseline="0" dirty="0">
                          <a:solidFill>
                            <a:schemeClr val="accent2">
                              <a:lumMod val="50000"/>
                            </a:schemeClr>
                          </a:solidFill>
                        </a:rPr>
                        <a:t> SERVICES</a:t>
                      </a:r>
                      <a:endParaRPr lang="en-US" sz="1900" b="1" dirty="0">
                        <a:solidFill>
                          <a:schemeClr val="accent2">
                            <a:lumMod val="50000"/>
                          </a:schemeClr>
                        </a:solidFill>
                      </a:endParaRPr>
                    </a:p>
                  </a:txBody>
                  <a:tcPr marL="84693" marR="84693" marT="42347" marB="42347"/>
                </a:tc>
                <a:tc>
                  <a:txBody>
                    <a:bodyPr/>
                    <a:lstStyle/>
                    <a:p>
                      <a:r>
                        <a:rPr lang="en-US" sz="1900" dirty="0">
                          <a:solidFill>
                            <a:schemeClr val="accent2">
                              <a:lumMod val="50000"/>
                            </a:schemeClr>
                          </a:solidFill>
                        </a:rPr>
                        <a:t>Supported employment is most effective when provided by</a:t>
                      </a:r>
                      <a:r>
                        <a:rPr lang="en-US" sz="1900" baseline="0" dirty="0">
                          <a:solidFill>
                            <a:schemeClr val="accent2">
                              <a:lumMod val="50000"/>
                            </a:schemeClr>
                          </a:solidFill>
                        </a:rPr>
                        <a:t> a multidisciplinary team with expertise in several relevant areas such as work, benefits, mental health, substance abuse, housing, and mental illness. </a:t>
                      </a:r>
                      <a:endParaRPr lang="en-US" sz="1900" dirty="0">
                        <a:solidFill>
                          <a:schemeClr val="accent2">
                            <a:lumMod val="50000"/>
                          </a:schemeClr>
                        </a:solidFill>
                      </a:endParaRPr>
                    </a:p>
                  </a:txBody>
                  <a:tcPr marL="84693" marR="84693" marT="42347" marB="42347"/>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91385964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4" fill="hold" nodeType="clickEffect">
                                  <p:stCondLst>
                                    <p:cond delay="0"/>
                                  </p:stCondLst>
                                  <p:childTnLst>
                                    <p:anim calcmode="lin" valueType="num">
                                      <p:cBhvr additive="base">
                                        <p:cTn id="6" dur="500"/>
                                        <p:tgtEl>
                                          <p:spTgt spid="5"/>
                                        </p:tgtEl>
                                        <p:attrNameLst>
                                          <p:attrName>ppt_x</p:attrName>
                                        </p:attrNameLst>
                                      </p:cBhvr>
                                      <p:tavLst>
                                        <p:tav tm="0">
                                          <p:val>
                                            <p:strVal val="ppt_x"/>
                                          </p:val>
                                        </p:tav>
                                        <p:tav tm="100000">
                                          <p:val>
                                            <p:strVal val="ppt_x"/>
                                          </p:val>
                                        </p:tav>
                                      </p:tavLst>
                                    </p:anim>
                                    <p:anim calcmode="lin" valueType="num">
                                      <p:cBhvr additive="base">
                                        <p:cTn id="7" dur="500"/>
                                        <p:tgtEl>
                                          <p:spTgt spid="5"/>
                                        </p:tgtEl>
                                        <p:attrNameLst>
                                          <p:attrName>ppt_y</p:attrName>
                                        </p:attrNameLst>
                                      </p:cBhvr>
                                      <p:tavLst>
                                        <p:tav tm="0">
                                          <p:val>
                                            <p:strVal val="ppt_y"/>
                                          </p:val>
                                        </p:tav>
                                        <p:tav tm="100000">
                                          <p:val>
                                            <p:strVal val="1+ppt_h/2"/>
                                          </p:val>
                                        </p:tav>
                                      </p:tavLst>
                                    </p:anim>
                                    <p:set>
                                      <p:cBhvr>
                                        <p:cTn id="8" dur="1" fill="hold">
                                          <p:stCondLst>
                                            <p:cond delay="499"/>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947CDE17-06F4-4FCE-8BFE-AD89EACB709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1" name="Straight Connector 10">
              <a:extLst>
                <a:ext uri="{FF2B5EF4-FFF2-40B4-BE49-F238E27FC236}">
                  <a16:creationId xmlns:a16="http://schemas.microsoft.com/office/drawing/2014/main" id="{4A64534B-C7D9-476B-876D-0A9259D5027E}"/>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C527E124-CDC8-4D04-848D-E43E18F42545}"/>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sp>
          <p:nvSpPr>
            <p:cNvPr id="13" name="Rectangle 23">
              <a:extLst>
                <a:ext uri="{FF2B5EF4-FFF2-40B4-BE49-F238E27FC236}">
                  <a16:creationId xmlns:a16="http://schemas.microsoft.com/office/drawing/2014/main" id="{A768FF94-39B1-44FB-9670-D6F5007FB81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6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 name="Rectangle 25">
              <a:extLst>
                <a:ext uri="{FF2B5EF4-FFF2-40B4-BE49-F238E27FC236}">
                  <a16:creationId xmlns:a16="http://schemas.microsoft.com/office/drawing/2014/main" id="{FCE6337A-0F72-4D0B-81DA-748DC80AB66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Isosceles Triangle 14">
              <a:extLst>
                <a:ext uri="{FF2B5EF4-FFF2-40B4-BE49-F238E27FC236}">
                  <a16:creationId xmlns:a16="http://schemas.microsoft.com/office/drawing/2014/main" id="{2972CF86-A510-4E29-8CED-C0612D080F1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1">
                <a:lumMod val="75000"/>
                <a:alpha val="66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Rectangle 27">
              <a:extLst>
                <a:ext uri="{FF2B5EF4-FFF2-40B4-BE49-F238E27FC236}">
                  <a16:creationId xmlns:a16="http://schemas.microsoft.com/office/drawing/2014/main" id="{51B0A8D9-B28B-4CE3-8AB6-6633ADD997A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1">
                <a:lumMod val="75000"/>
                <a:alpha val="5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8">
              <a:extLst>
                <a:ext uri="{FF2B5EF4-FFF2-40B4-BE49-F238E27FC236}">
                  <a16:creationId xmlns:a16="http://schemas.microsoft.com/office/drawing/2014/main" id="{525DA9CC-B1B1-4F33-9ED2-89012EA5B49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2">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9">
              <a:extLst>
                <a:ext uri="{FF2B5EF4-FFF2-40B4-BE49-F238E27FC236}">
                  <a16:creationId xmlns:a16="http://schemas.microsoft.com/office/drawing/2014/main" id="{6AE546F2-92C0-4C9C-BF28-052A7D0A3B7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2">
                <a:lumMod val="75000"/>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Isosceles Triangle 18">
              <a:extLst>
                <a:ext uri="{FF2B5EF4-FFF2-40B4-BE49-F238E27FC236}">
                  <a16:creationId xmlns:a16="http://schemas.microsoft.com/office/drawing/2014/main" id="{1111385C-91E7-44E8-AAE5-019E48D76FF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lumMod val="75000"/>
                <a:alpha val="66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54455A30-C651-4002-BE70-2A0F05BA38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70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2" name="TextBox 1"/>
          <p:cNvSpPr txBox="1"/>
          <p:nvPr/>
        </p:nvSpPr>
        <p:spPr>
          <a:xfrm>
            <a:off x="677334" y="609600"/>
            <a:ext cx="8596668" cy="1320800"/>
          </a:xfrm>
          <a:prstGeom prst="rect">
            <a:avLst/>
          </a:prstGeom>
        </p:spPr>
        <p:txBody>
          <a:bodyPr vert="horz" lIns="91440" tIns="45720" rIns="91440" bIns="45720" rtlCol="0" anchor="t">
            <a:normAutofit/>
          </a:bodyPr>
          <a:lstStyle/>
          <a:p>
            <a:pPr>
              <a:spcBef>
                <a:spcPct val="0"/>
              </a:spcBef>
              <a:spcAft>
                <a:spcPts val="600"/>
              </a:spcAft>
            </a:pPr>
            <a:r>
              <a:rPr lang="en-US" sz="3600" b="1" dirty="0">
                <a:solidFill>
                  <a:schemeClr val="accent1"/>
                </a:solidFill>
                <a:effectLst>
                  <a:outerShdw blurRad="38100" dist="38100" dir="2700000" algn="tl">
                    <a:srgbClr val="000000">
                      <a:alpha val="43137"/>
                    </a:srgbClr>
                  </a:outerShdw>
                </a:effectLst>
                <a:latin typeface="+mj-lt"/>
                <a:ea typeface="+mj-ea"/>
                <a:cs typeface="+mj-cs"/>
              </a:rPr>
              <a:t>Supported Education</a:t>
            </a: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graphicFrame>
        <p:nvGraphicFramePr>
          <p:cNvPr id="6" name="Content Placeholder 2">
            <a:extLst>
              <a:ext uri="{FF2B5EF4-FFF2-40B4-BE49-F238E27FC236}">
                <a16:creationId xmlns:a16="http://schemas.microsoft.com/office/drawing/2014/main" id="{B5D5ACB2-27A8-4633-8264-0464347ADFF5}"/>
              </a:ext>
            </a:extLst>
          </p:cNvPr>
          <p:cNvGraphicFramePr>
            <a:graphicFrameLocks noGrp="1"/>
          </p:cNvGraphicFramePr>
          <p:nvPr>
            <p:ph idx="1"/>
            <p:extLst>
              <p:ext uri="{D42A27DB-BD31-4B8C-83A1-F6EECF244321}">
                <p14:modId xmlns:p14="http://schemas.microsoft.com/office/powerpoint/2010/main" val="4031995403"/>
              </p:ext>
            </p:extLst>
          </p:nvPr>
        </p:nvGraphicFramePr>
        <p:xfrm>
          <a:off x="412467" y="1649148"/>
          <a:ext cx="8596312" cy="388143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48763566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drap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xit" presetSubtype="4" fill="hold" grpId="0" nodeType="clickEffect">
                                  <p:stCondLst>
                                    <p:cond delay="0"/>
                                  </p:stCondLst>
                                  <p:childTnLst>
                                    <p:anim calcmode="lin" valueType="num">
                                      <p:cBhvr additive="base">
                                        <p:cTn id="11" dur="500"/>
                                        <p:tgtEl>
                                          <p:spTgt spid="6"/>
                                        </p:tgtEl>
                                        <p:attrNameLst>
                                          <p:attrName>ppt_x</p:attrName>
                                        </p:attrNameLst>
                                      </p:cBhvr>
                                      <p:tavLst>
                                        <p:tav tm="0">
                                          <p:val>
                                            <p:strVal val="ppt_x"/>
                                          </p:val>
                                        </p:tav>
                                        <p:tav tm="100000">
                                          <p:val>
                                            <p:strVal val="ppt_x"/>
                                          </p:val>
                                        </p:tav>
                                      </p:tavLst>
                                    </p:anim>
                                    <p:anim calcmode="lin" valueType="num">
                                      <p:cBhvr additive="base">
                                        <p:cTn id="12" dur="500"/>
                                        <p:tgtEl>
                                          <p:spTgt spid="6"/>
                                        </p:tgtEl>
                                        <p:attrNameLst>
                                          <p:attrName>ppt_y</p:attrName>
                                        </p:attrNameLst>
                                      </p:cBhvr>
                                      <p:tavLst>
                                        <p:tav tm="0">
                                          <p:val>
                                            <p:strVal val="ppt_y"/>
                                          </p:val>
                                        </p:tav>
                                        <p:tav tm="100000">
                                          <p:val>
                                            <p:strVal val="1+ppt_h/2"/>
                                          </p:val>
                                        </p:tav>
                                      </p:tavLst>
                                    </p:anim>
                                    <p:set>
                                      <p:cBhvr>
                                        <p:cTn id="13" dur="1" fill="hold">
                                          <p:stCondLst>
                                            <p:cond delay="49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6" grpId="0">
        <p:bldAsOne/>
      </p:bldGraphic>
    </p:bldLst>
  </p:timing>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2">
            <a:extLst>
              <a:ext uri="{FF2B5EF4-FFF2-40B4-BE49-F238E27FC236}">
                <a16:creationId xmlns:a16="http://schemas.microsoft.com/office/drawing/2014/main" id="{634682E4-C437-421D-8CA9-6A9EFC6FE290}"/>
              </a:ext>
            </a:extLst>
          </p:cNvPr>
          <p:cNvGraphicFramePr>
            <a:graphicFrameLocks noGrp="1"/>
          </p:cNvGraphicFramePr>
          <p:nvPr>
            <p:ph idx="1"/>
            <p:extLst>
              <p:ext uri="{D42A27DB-BD31-4B8C-83A1-F6EECF244321}">
                <p14:modId xmlns:p14="http://schemas.microsoft.com/office/powerpoint/2010/main" val="413178996"/>
              </p:ext>
            </p:extLst>
          </p:nvPr>
        </p:nvGraphicFramePr>
        <p:xfrm>
          <a:off x="349591" y="1104900"/>
          <a:ext cx="9254067" cy="46482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4" name="Picture 3"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1067939192"/>
      </p:ext>
    </p:extLst>
  </p:cSld>
  <p:clrMapOvr>
    <a:masterClrMapping/>
  </p:clrMapOvr>
  <mc:AlternateContent xmlns:mc="http://schemas.openxmlformats.org/markup-compatibility/2006" xmlns:p14="http://schemas.microsoft.com/office/powerpoint/2010/main">
    <mc:Choice Requires="p14">
      <p:transition spd="slow" p14:dur="800" advClick="0">
        <p14:flythrough/>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grpId="0" nodeType="clickEffect">
                                  <p:stCondLst>
                                    <p:cond delay="0"/>
                                  </p:stCondLst>
                                  <p:childTnLst>
                                    <p:animEffect transition="out" filter="fade">
                                      <p:cBhvr>
                                        <p:cTn id="6" dur="500"/>
                                        <p:tgtEl>
                                          <p:spTgt spid="6"/>
                                        </p:tgtEl>
                                      </p:cBhvr>
                                    </p:animEffect>
                                    <p:set>
                                      <p:cBhvr>
                                        <p:cTn id="7" dur="1" fill="hold">
                                          <p:stCondLst>
                                            <p:cond delay="49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Lst>
  </p:timing>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0" y="550863"/>
            <a:ext cx="9237663" cy="4495800"/>
          </a:xfrm>
        </p:spPr>
        <p:txBody>
          <a:bodyPr>
            <a:noAutofit/>
          </a:bodyPr>
          <a:lstStyle/>
          <a:p>
            <a:pPr marL="742950" indent="-742950">
              <a:buFont typeface="+mj-lt"/>
              <a:buAutoNum type="arabicPeriod"/>
            </a:pPr>
            <a:r>
              <a:rPr lang="en-US" sz="2800" dirty="0">
                <a:solidFill>
                  <a:schemeClr val="accent1">
                    <a:lumMod val="50000"/>
                  </a:schemeClr>
                </a:solidFill>
              </a:rPr>
              <a:t>Which of the following are core principles of psychiatric rehabilitation?</a:t>
            </a:r>
          </a:p>
          <a:p>
            <a:pPr marL="742950" indent="-742950">
              <a:buNone/>
            </a:pPr>
            <a:r>
              <a:rPr lang="en-US" sz="2800" dirty="0">
                <a:solidFill>
                  <a:schemeClr val="accent1">
                    <a:lumMod val="50000"/>
                  </a:schemeClr>
                </a:solidFill>
              </a:rPr>
              <a:t> </a:t>
            </a:r>
            <a:endParaRPr lang="en-US" sz="2800" b="1" dirty="0">
              <a:solidFill>
                <a:schemeClr val="accent1">
                  <a:lumMod val="50000"/>
                </a:schemeClr>
              </a:solidFill>
            </a:endParaRPr>
          </a:p>
          <a:p>
            <a:pPr marL="630238" indent="119063">
              <a:buAutoNum type="alphaLcPeriod"/>
              <a:tabLst>
                <a:tab pos="749300" algn="l"/>
              </a:tabLst>
            </a:pPr>
            <a:r>
              <a:rPr lang="en-US" sz="2800" dirty="0">
                <a:solidFill>
                  <a:schemeClr val="accent1">
                    <a:lumMod val="50000"/>
                  </a:schemeClr>
                </a:solidFill>
              </a:rPr>
              <a:t> People have the capacity to learn and grow</a:t>
            </a:r>
          </a:p>
          <a:p>
            <a:pPr marL="630238" indent="119063">
              <a:buAutoNum type="alphaLcPeriod"/>
              <a:tabLst>
                <a:tab pos="749300" algn="l"/>
              </a:tabLst>
            </a:pPr>
            <a:r>
              <a:rPr lang="en-US" sz="2800" dirty="0">
                <a:solidFill>
                  <a:schemeClr val="accent1">
                    <a:lumMod val="50000"/>
                  </a:schemeClr>
                </a:solidFill>
              </a:rPr>
              <a:t> People are to be treated with dignity and respect</a:t>
            </a:r>
          </a:p>
          <a:p>
            <a:pPr marL="630238" indent="119063">
              <a:buAutoNum type="alphaLcPeriod"/>
              <a:tabLst>
                <a:tab pos="749300" algn="l"/>
              </a:tabLst>
            </a:pPr>
            <a:r>
              <a:rPr lang="en-US" sz="2800" dirty="0">
                <a:solidFill>
                  <a:schemeClr val="accent1">
                    <a:lumMod val="50000"/>
                  </a:schemeClr>
                </a:solidFill>
              </a:rPr>
              <a:t> The involvement and partnership of persons 		   		 receiving services and family members is an 			 	 essential ingredient in recovery</a:t>
            </a:r>
          </a:p>
          <a:p>
            <a:pPr marL="630238" indent="119063">
              <a:buAutoNum type="alphaLcPeriod"/>
              <a:tabLst>
                <a:tab pos="749300" algn="l"/>
              </a:tabLst>
            </a:pPr>
            <a:r>
              <a:rPr lang="en-US" sz="2800" b="1" dirty="0">
                <a:solidFill>
                  <a:schemeClr val="accent1">
                    <a:lumMod val="50000"/>
                  </a:schemeClr>
                </a:solidFill>
              </a:rPr>
              <a:t> </a:t>
            </a:r>
            <a:r>
              <a:rPr lang="en-US" sz="2800" dirty="0">
                <a:solidFill>
                  <a:schemeClr val="accent1">
                    <a:lumMod val="50000"/>
                  </a:schemeClr>
                </a:solidFill>
              </a:rPr>
              <a:t>Both a &amp; b</a:t>
            </a:r>
          </a:p>
          <a:p>
            <a:pPr marL="630238" indent="119063">
              <a:buAutoNum type="alphaLcPeriod"/>
              <a:tabLst>
                <a:tab pos="749300" algn="l"/>
              </a:tabLst>
            </a:pPr>
            <a:r>
              <a:rPr lang="en-US" sz="2800" dirty="0">
                <a:solidFill>
                  <a:schemeClr val="accent1">
                    <a:lumMod val="50000"/>
                  </a:schemeClr>
                </a:solidFill>
              </a:rPr>
              <a:t> All of the above</a:t>
            </a: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317796855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transition>
    </mc:Choice>
    <mc:Fallback xmlns="">
      <p:transition spd="slow">
        <p:fade/>
      </p:transition>
    </mc:Fallback>
  </mc:AlternateContent>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567266" y="550334"/>
            <a:ext cx="9237133" cy="4495800"/>
          </a:xfrm>
        </p:spPr>
        <p:txBody>
          <a:bodyPr>
            <a:noAutofit/>
          </a:bodyPr>
          <a:lstStyle/>
          <a:p>
            <a:pPr marL="742950" indent="-742950">
              <a:buFont typeface="+mj-lt"/>
              <a:buAutoNum type="arabicPeriod"/>
            </a:pPr>
            <a:r>
              <a:rPr lang="en-US" sz="2800" dirty="0">
                <a:solidFill>
                  <a:schemeClr val="accent1">
                    <a:lumMod val="50000"/>
                  </a:schemeClr>
                </a:solidFill>
              </a:rPr>
              <a:t>Which of the following are core principles of psychiatric rehabilitation?</a:t>
            </a:r>
          </a:p>
          <a:p>
            <a:pPr marL="742950" indent="-742950">
              <a:buNone/>
            </a:pPr>
            <a:r>
              <a:rPr lang="en-US" sz="2800" dirty="0">
                <a:solidFill>
                  <a:schemeClr val="accent1">
                    <a:lumMod val="50000"/>
                  </a:schemeClr>
                </a:solidFill>
              </a:rPr>
              <a:t> </a:t>
            </a:r>
            <a:endParaRPr lang="en-US" sz="2800" b="1" dirty="0">
              <a:solidFill>
                <a:schemeClr val="accent1">
                  <a:lumMod val="50000"/>
                </a:schemeClr>
              </a:solidFill>
            </a:endParaRPr>
          </a:p>
          <a:p>
            <a:pPr marL="630238" indent="119063">
              <a:buAutoNum type="alphaLcPeriod"/>
              <a:tabLst>
                <a:tab pos="749300" algn="l"/>
              </a:tabLst>
            </a:pPr>
            <a:r>
              <a:rPr lang="en-US" sz="2800" dirty="0">
                <a:solidFill>
                  <a:schemeClr val="accent1">
                    <a:lumMod val="50000"/>
                  </a:schemeClr>
                </a:solidFill>
              </a:rPr>
              <a:t> People have the capacity to learn and grow</a:t>
            </a:r>
          </a:p>
          <a:p>
            <a:pPr marL="630238" indent="119063">
              <a:buAutoNum type="alphaLcPeriod"/>
              <a:tabLst>
                <a:tab pos="749300" algn="l"/>
              </a:tabLst>
            </a:pPr>
            <a:r>
              <a:rPr lang="en-US" sz="2800" dirty="0">
                <a:solidFill>
                  <a:schemeClr val="accent1">
                    <a:lumMod val="50000"/>
                  </a:schemeClr>
                </a:solidFill>
              </a:rPr>
              <a:t> People are to be treated with dignity and respect</a:t>
            </a:r>
          </a:p>
          <a:p>
            <a:pPr marL="630238" indent="119063">
              <a:buAutoNum type="alphaLcPeriod"/>
              <a:tabLst>
                <a:tab pos="749300" algn="l"/>
              </a:tabLst>
            </a:pPr>
            <a:r>
              <a:rPr lang="en-US" sz="2800" dirty="0">
                <a:solidFill>
                  <a:schemeClr val="accent1">
                    <a:lumMod val="50000"/>
                  </a:schemeClr>
                </a:solidFill>
              </a:rPr>
              <a:t> The involvement and partnership of persons 		   		 receiving services and family members is an 			 	 essential ingredient in recovery</a:t>
            </a:r>
          </a:p>
          <a:p>
            <a:pPr marL="630238" indent="119063">
              <a:buAutoNum type="alphaLcPeriod"/>
              <a:tabLst>
                <a:tab pos="749300" algn="l"/>
              </a:tabLst>
            </a:pPr>
            <a:r>
              <a:rPr lang="en-US" sz="2800" b="1" dirty="0">
                <a:solidFill>
                  <a:schemeClr val="accent1">
                    <a:lumMod val="50000"/>
                  </a:schemeClr>
                </a:solidFill>
              </a:rPr>
              <a:t> </a:t>
            </a:r>
            <a:r>
              <a:rPr lang="en-US" sz="2800" b="1" u="sng" dirty="0">
                <a:solidFill>
                  <a:schemeClr val="accent1">
                    <a:lumMod val="50000"/>
                  </a:schemeClr>
                </a:solidFill>
              </a:rPr>
              <a:t>Both a &amp; b</a:t>
            </a:r>
          </a:p>
          <a:p>
            <a:pPr marL="630238" indent="119063">
              <a:buAutoNum type="alphaLcPeriod"/>
              <a:tabLst>
                <a:tab pos="749300" algn="l"/>
              </a:tabLst>
            </a:pPr>
            <a:r>
              <a:rPr lang="en-US" sz="2800" dirty="0">
                <a:solidFill>
                  <a:schemeClr val="accent1">
                    <a:lumMod val="50000"/>
                  </a:schemeClr>
                </a:solidFill>
              </a:rPr>
              <a:t> All of the above</a:t>
            </a: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111159053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drape"/>
      </p:transition>
    </mc:Choice>
    <mc:Fallback xmlns="">
      <p:transition spd="slow" advClick="0">
        <p:fade/>
      </p:transition>
    </mc:Fallback>
  </mc:AlternateContent>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03E8462A-FEBA-4848-81CC-3F8DA3E477B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3" name="Group 12">
            <a:extLst>
              <a:ext uri="{FF2B5EF4-FFF2-40B4-BE49-F238E27FC236}">
                <a16:creationId xmlns:a16="http://schemas.microsoft.com/office/drawing/2014/main" id="{2109F83F-40FE-4DB3-84CC-09FB3340D0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4" name="Straight Connector 13">
              <a:extLst>
                <a:ext uri="{FF2B5EF4-FFF2-40B4-BE49-F238E27FC236}">
                  <a16:creationId xmlns:a16="http://schemas.microsoft.com/office/drawing/2014/main" id="{1DE492D7-C3C3-48FF-80C8-37021EA0262F}"/>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5" name="Rectangle 23">
              <a:extLst>
                <a:ext uri="{FF2B5EF4-FFF2-40B4-BE49-F238E27FC236}">
                  <a16:creationId xmlns:a16="http://schemas.microsoft.com/office/drawing/2014/main" id="{0B30FF97-2E9A-490A-AED2-90BA2E0EC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Rectangle 25">
              <a:extLst>
                <a:ext uri="{FF2B5EF4-FFF2-40B4-BE49-F238E27FC236}">
                  <a16:creationId xmlns:a16="http://schemas.microsoft.com/office/drawing/2014/main" id="{B6D53C7D-A312-47B6-A66A-230A19CFACA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Isosceles Triangle 16">
              <a:extLst>
                <a:ext uri="{FF2B5EF4-FFF2-40B4-BE49-F238E27FC236}">
                  <a16:creationId xmlns:a16="http://schemas.microsoft.com/office/drawing/2014/main" id="{9329D58C-0D2E-4A2B-AD6A-9CEE506784A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7">
              <a:extLst>
                <a:ext uri="{FF2B5EF4-FFF2-40B4-BE49-F238E27FC236}">
                  <a16:creationId xmlns:a16="http://schemas.microsoft.com/office/drawing/2014/main" id="{9D446EDE-C690-4461-8BF2-7634808FC8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8">
              <a:extLst>
                <a:ext uri="{FF2B5EF4-FFF2-40B4-BE49-F238E27FC236}">
                  <a16:creationId xmlns:a16="http://schemas.microsoft.com/office/drawing/2014/main" id="{323F3D34-6531-4AD7-A8C6-195A090281A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Rectangle 29">
              <a:extLst>
                <a:ext uri="{FF2B5EF4-FFF2-40B4-BE49-F238E27FC236}">
                  <a16:creationId xmlns:a16="http://schemas.microsoft.com/office/drawing/2014/main" id="{B9B0AE3F-2350-435F-A9B0-C310BF8763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Isosceles Triangle 20">
              <a:extLst>
                <a:ext uri="{FF2B5EF4-FFF2-40B4-BE49-F238E27FC236}">
                  <a16:creationId xmlns:a16="http://schemas.microsoft.com/office/drawing/2014/main" id="{4EFA655C-9E50-4C14-A89E-AD7B648E4E2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2" name="Isosceles Triangle 21">
              <a:extLst>
                <a:ext uri="{FF2B5EF4-FFF2-40B4-BE49-F238E27FC236}">
                  <a16:creationId xmlns:a16="http://schemas.microsoft.com/office/drawing/2014/main" id="{3E843863-7D25-4C01-9A17-E817CB6D998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24" name="Rectangle 23">
            <a:extLst>
              <a:ext uri="{FF2B5EF4-FFF2-40B4-BE49-F238E27FC236}">
                <a16:creationId xmlns:a16="http://schemas.microsoft.com/office/drawing/2014/main" id="{7941F9B1-B01B-4A84-89D9-B169AEB4E45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7012" y="480060"/>
            <a:ext cx="11237976" cy="5897880"/>
          </a:xfrm>
          <a:prstGeom prst="rect">
            <a:avLst/>
          </a:prstGeom>
          <a:solidFill>
            <a:srgbClr val="FFFFFF"/>
          </a:solidFill>
          <a:ln w="9525">
            <a:noFill/>
          </a:ln>
          <a:effectLst>
            <a:outerShdw blurRad="63500" dist="17780" dir="5400000" algn="t" rotWithShape="0">
              <a:prstClr val="black">
                <a:alpha val="4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Graphic 7" descr="Deaf">
            <a:extLst>
              <a:ext uri="{FF2B5EF4-FFF2-40B4-BE49-F238E27FC236}">
                <a16:creationId xmlns:a16="http://schemas.microsoft.com/office/drawing/2014/main" id="{F655CA6C-8C47-4AA9-9C3D-7DFFF47DFB59}"/>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801745" y="1131994"/>
            <a:ext cx="4590386" cy="4590386"/>
          </a:xfrm>
          <a:prstGeom prst="rect">
            <a:avLst/>
          </a:prstGeom>
        </p:spPr>
      </p:pic>
      <p:pic>
        <p:nvPicPr>
          <p:cNvPr id="4" name="Picture 3" descr="Problem Gambling Program at ACTC — A Chance to Change"/>
          <p:cNvPicPr/>
          <p:nvPr/>
        </p:nvPicPr>
        <p:blipFill>
          <a:blip r:embed="rId4">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
        <p:nvSpPr>
          <p:cNvPr id="3" name="Content Placeholder 2"/>
          <p:cNvSpPr>
            <a:spLocks noGrp="1"/>
          </p:cNvSpPr>
          <p:nvPr>
            <p:ph idx="4294967295"/>
          </p:nvPr>
        </p:nvSpPr>
        <p:spPr>
          <a:xfrm>
            <a:off x="1215022" y="697706"/>
            <a:ext cx="8509000" cy="4572000"/>
          </a:xfrm>
        </p:spPr>
        <p:txBody>
          <a:bodyPr>
            <a:normAutofit/>
          </a:bodyPr>
          <a:lstStyle/>
          <a:p>
            <a:pPr marL="742950" indent="-742950">
              <a:buFont typeface="+mj-lt"/>
              <a:buAutoNum type="arabicPeriod" startAt="2"/>
            </a:pPr>
            <a:r>
              <a:rPr lang="en-US" sz="2800" dirty="0">
                <a:solidFill>
                  <a:schemeClr val="accent1">
                    <a:lumMod val="50000"/>
                  </a:schemeClr>
                </a:solidFill>
              </a:rPr>
              <a:t>Although non-verbal messages may be difficult to interpret, they are still an important part of communication. </a:t>
            </a:r>
          </a:p>
          <a:p>
            <a:pPr marL="742950" indent="-742950">
              <a:buFont typeface="+mj-lt"/>
              <a:buAutoNum type="arabicPeriod" startAt="2"/>
            </a:pPr>
            <a:endParaRPr lang="en-US" sz="2800" dirty="0">
              <a:solidFill>
                <a:schemeClr val="accent1">
                  <a:lumMod val="50000"/>
                </a:schemeClr>
              </a:solidFill>
            </a:endParaRPr>
          </a:p>
          <a:p>
            <a:pPr marL="630238" indent="119063">
              <a:buAutoNum type="alphaLcPeriod"/>
              <a:tabLst>
                <a:tab pos="749300" algn="l"/>
              </a:tabLst>
            </a:pPr>
            <a:r>
              <a:rPr lang="en-US" sz="2800" b="1" dirty="0">
                <a:solidFill>
                  <a:schemeClr val="accent1">
                    <a:lumMod val="50000"/>
                  </a:schemeClr>
                </a:solidFill>
              </a:rPr>
              <a:t> </a:t>
            </a:r>
            <a:r>
              <a:rPr lang="en-US" sz="2800" dirty="0">
                <a:solidFill>
                  <a:schemeClr val="accent1">
                    <a:lumMod val="50000"/>
                  </a:schemeClr>
                </a:solidFill>
              </a:rPr>
              <a:t>True</a:t>
            </a:r>
          </a:p>
          <a:p>
            <a:pPr marL="630238" indent="119063">
              <a:buAutoNum type="alphaLcPeriod"/>
              <a:tabLst>
                <a:tab pos="749300" algn="l"/>
              </a:tabLst>
            </a:pPr>
            <a:r>
              <a:rPr lang="en-US" sz="2800" b="1" dirty="0">
                <a:solidFill>
                  <a:schemeClr val="accent1">
                    <a:lumMod val="50000"/>
                  </a:schemeClr>
                </a:solidFill>
              </a:rPr>
              <a:t> </a:t>
            </a:r>
            <a:r>
              <a:rPr lang="en-US" sz="2800" dirty="0">
                <a:solidFill>
                  <a:schemeClr val="accent1">
                    <a:lumMod val="50000"/>
                  </a:schemeClr>
                </a:solidFill>
              </a:rPr>
              <a:t>False</a:t>
            </a:r>
          </a:p>
        </p:txBody>
      </p:sp>
    </p:spTree>
    <p:extLst>
      <p:ext uri="{BB962C8B-B14F-4D97-AF65-F5344CB8AC3E}">
        <p14:creationId xmlns:p14="http://schemas.microsoft.com/office/powerpoint/2010/main" val="160826076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transition>
    </mc:Choice>
    <mc:Fallback xmlns="">
      <p:transition spd="slow">
        <p:fade/>
      </p:transition>
    </mc:Fallback>
  </mc:AlternateContent>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03E8462A-FEBA-4848-81CC-3F8DA3E477B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Trebuchet MS" panose="020B0603020202020204"/>
              <a:ea typeface="+mn-ea"/>
              <a:cs typeface="+mn-cs"/>
            </a:endParaRPr>
          </a:p>
        </p:txBody>
      </p:sp>
      <p:grpSp>
        <p:nvGrpSpPr>
          <p:cNvPr id="13" name="Group 12">
            <a:extLst>
              <a:ext uri="{FF2B5EF4-FFF2-40B4-BE49-F238E27FC236}">
                <a16:creationId xmlns:a16="http://schemas.microsoft.com/office/drawing/2014/main" id="{2109F83F-40FE-4DB3-84CC-09FB3340D0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4" name="Straight Connector 13">
              <a:extLst>
                <a:ext uri="{FF2B5EF4-FFF2-40B4-BE49-F238E27FC236}">
                  <a16:creationId xmlns:a16="http://schemas.microsoft.com/office/drawing/2014/main" id="{1DE492D7-C3C3-48FF-80C8-37021EA0262F}"/>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5" name="Rectangle 23">
              <a:extLst>
                <a:ext uri="{FF2B5EF4-FFF2-40B4-BE49-F238E27FC236}">
                  <a16:creationId xmlns:a16="http://schemas.microsoft.com/office/drawing/2014/main" id="{0B30FF97-2E9A-490A-AED2-90BA2E0EC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Rectangle 25">
              <a:extLst>
                <a:ext uri="{FF2B5EF4-FFF2-40B4-BE49-F238E27FC236}">
                  <a16:creationId xmlns:a16="http://schemas.microsoft.com/office/drawing/2014/main" id="{B6D53C7D-A312-47B6-A66A-230A19CFACA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Isosceles Triangle 16">
              <a:extLst>
                <a:ext uri="{FF2B5EF4-FFF2-40B4-BE49-F238E27FC236}">
                  <a16:creationId xmlns:a16="http://schemas.microsoft.com/office/drawing/2014/main" id="{9329D58C-0D2E-4A2B-AD6A-9CEE506784A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7">
              <a:extLst>
                <a:ext uri="{FF2B5EF4-FFF2-40B4-BE49-F238E27FC236}">
                  <a16:creationId xmlns:a16="http://schemas.microsoft.com/office/drawing/2014/main" id="{9D446EDE-C690-4461-8BF2-7634808FC8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8">
              <a:extLst>
                <a:ext uri="{FF2B5EF4-FFF2-40B4-BE49-F238E27FC236}">
                  <a16:creationId xmlns:a16="http://schemas.microsoft.com/office/drawing/2014/main" id="{323F3D34-6531-4AD7-A8C6-195A090281A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Rectangle 29">
              <a:extLst>
                <a:ext uri="{FF2B5EF4-FFF2-40B4-BE49-F238E27FC236}">
                  <a16:creationId xmlns:a16="http://schemas.microsoft.com/office/drawing/2014/main" id="{B9B0AE3F-2350-435F-A9B0-C310BF8763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Isosceles Triangle 20">
              <a:extLst>
                <a:ext uri="{FF2B5EF4-FFF2-40B4-BE49-F238E27FC236}">
                  <a16:creationId xmlns:a16="http://schemas.microsoft.com/office/drawing/2014/main" id="{4EFA655C-9E50-4C14-A89E-AD7B648E4E2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2" name="Isosceles Triangle 21">
              <a:extLst>
                <a:ext uri="{FF2B5EF4-FFF2-40B4-BE49-F238E27FC236}">
                  <a16:creationId xmlns:a16="http://schemas.microsoft.com/office/drawing/2014/main" id="{3E843863-7D25-4C01-9A17-E817CB6D998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24" name="Rectangle 23">
            <a:extLst>
              <a:ext uri="{FF2B5EF4-FFF2-40B4-BE49-F238E27FC236}">
                <a16:creationId xmlns:a16="http://schemas.microsoft.com/office/drawing/2014/main" id="{7941F9B1-B01B-4A84-89D9-B169AEB4E45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7012" y="480060"/>
            <a:ext cx="11237976" cy="5897880"/>
          </a:xfrm>
          <a:prstGeom prst="rect">
            <a:avLst/>
          </a:prstGeom>
          <a:solidFill>
            <a:srgbClr val="FFFFFF"/>
          </a:solidFill>
          <a:ln w="9525">
            <a:noFill/>
          </a:ln>
          <a:effectLst>
            <a:outerShdw blurRad="63500" dist="17780" dir="5400000" algn="t" rotWithShape="0">
              <a:prstClr val="black">
                <a:alpha val="4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Trebuchet MS" panose="020B0603020202020204"/>
              <a:ea typeface="+mn-ea"/>
              <a:cs typeface="+mn-cs"/>
            </a:endParaRPr>
          </a:p>
        </p:txBody>
      </p:sp>
      <p:pic>
        <p:nvPicPr>
          <p:cNvPr id="8" name="Graphic 7" descr="Deaf">
            <a:extLst>
              <a:ext uri="{FF2B5EF4-FFF2-40B4-BE49-F238E27FC236}">
                <a16:creationId xmlns:a16="http://schemas.microsoft.com/office/drawing/2014/main" id="{F655CA6C-8C47-4AA9-9C3D-7DFFF47DFB59}"/>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801745" y="1131994"/>
            <a:ext cx="4590386" cy="4590386"/>
          </a:xfrm>
          <a:prstGeom prst="rect">
            <a:avLst/>
          </a:prstGeom>
        </p:spPr>
      </p:pic>
      <p:pic>
        <p:nvPicPr>
          <p:cNvPr id="4" name="Picture 3" descr="Problem Gambling Program at ACTC — A Chance to Change"/>
          <p:cNvPicPr/>
          <p:nvPr/>
        </p:nvPicPr>
        <p:blipFill>
          <a:blip r:embed="rId4">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
        <p:nvSpPr>
          <p:cNvPr id="3" name="Content Placeholder 2"/>
          <p:cNvSpPr>
            <a:spLocks noGrp="1"/>
          </p:cNvSpPr>
          <p:nvPr>
            <p:ph idx="4294967295"/>
          </p:nvPr>
        </p:nvSpPr>
        <p:spPr>
          <a:xfrm>
            <a:off x="1215022" y="863600"/>
            <a:ext cx="8509000" cy="4572000"/>
          </a:xfrm>
        </p:spPr>
        <p:txBody>
          <a:bodyPr>
            <a:normAutofit/>
          </a:bodyPr>
          <a:lstStyle/>
          <a:p>
            <a:pPr marL="742950" indent="-742950">
              <a:buFont typeface="+mj-lt"/>
              <a:buAutoNum type="arabicPeriod" startAt="2"/>
            </a:pPr>
            <a:r>
              <a:rPr lang="en-US" sz="2800" dirty="0">
                <a:solidFill>
                  <a:schemeClr val="accent1">
                    <a:lumMod val="50000"/>
                  </a:schemeClr>
                </a:solidFill>
              </a:rPr>
              <a:t>Although non-verbal messages may be difficult to interpret, they are still an important part of communication. </a:t>
            </a:r>
          </a:p>
          <a:p>
            <a:pPr marL="742950" indent="-742950">
              <a:buFont typeface="+mj-lt"/>
              <a:buAutoNum type="arabicPeriod" startAt="2"/>
            </a:pPr>
            <a:endParaRPr lang="en-US" sz="2800" dirty="0">
              <a:solidFill>
                <a:schemeClr val="accent1">
                  <a:lumMod val="50000"/>
                </a:schemeClr>
              </a:solidFill>
            </a:endParaRPr>
          </a:p>
          <a:p>
            <a:pPr marL="630238" indent="119063">
              <a:buAutoNum type="alphaLcPeriod"/>
              <a:tabLst>
                <a:tab pos="749300" algn="l"/>
              </a:tabLst>
            </a:pPr>
            <a:r>
              <a:rPr lang="en-US" sz="2800" b="1" dirty="0">
                <a:solidFill>
                  <a:schemeClr val="accent1">
                    <a:lumMod val="50000"/>
                  </a:schemeClr>
                </a:solidFill>
              </a:rPr>
              <a:t> </a:t>
            </a:r>
            <a:r>
              <a:rPr lang="en-US" sz="2800" b="1" u="sng" dirty="0">
                <a:solidFill>
                  <a:schemeClr val="accent1">
                    <a:lumMod val="50000"/>
                  </a:schemeClr>
                </a:solidFill>
              </a:rPr>
              <a:t>True</a:t>
            </a:r>
          </a:p>
          <a:p>
            <a:pPr marL="630238" indent="119063">
              <a:buAutoNum type="alphaLcPeriod"/>
              <a:tabLst>
                <a:tab pos="749300" algn="l"/>
              </a:tabLst>
            </a:pPr>
            <a:r>
              <a:rPr lang="en-US" sz="2800" b="1" dirty="0">
                <a:solidFill>
                  <a:schemeClr val="accent1">
                    <a:lumMod val="50000"/>
                  </a:schemeClr>
                </a:solidFill>
              </a:rPr>
              <a:t> </a:t>
            </a:r>
            <a:r>
              <a:rPr lang="en-US" sz="2800" dirty="0">
                <a:solidFill>
                  <a:schemeClr val="accent1">
                    <a:lumMod val="50000"/>
                  </a:schemeClr>
                </a:solidFill>
              </a:rPr>
              <a:t>False</a:t>
            </a:r>
          </a:p>
        </p:txBody>
      </p:sp>
    </p:spTree>
    <p:extLst>
      <p:ext uri="{BB962C8B-B14F-4D97-AF65-F5344CB8AC3E}">
        <p14:creationId xmlns:p14="http://schemas.microsoft.com/office/powerpoint/2010/main" val="377533121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transition>
    </mc:Choice>
    <mc:Fallback xmlns="">
      <p:transition spd="slow">
        <p:fade/>
      </p:transition>
    </mc:Fallback>
  </mc:AlternateContent>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609600" y="778639"/>
            <a:ext cx="8667750" cy="4832092"/>
          </a:xfrm>
          <a:prstGeom prst="rect">
            <a:avLst/>
          </a:prstGeom>
        </p:spPr>
        <p:txBody>
          <a:bodyPr wrap="square">
            <a:spAutoFit/>
          </a:bodyPr>
          <a:lstStyle/>
          <a:p>
            <a:r>
              <a:rPr lang="en-US" sz="2800" dirty="0">
                <a:solidFill>
                  <a:schemeClr val="accent2">
                    <a:lumMod val="50000"/>
                  </a:schemeClr>
                </a:solidFill>
              </a:rPr>
              <a:t>3. Competent practitioners should have a basic knowledge of evidence-based practices and the policies and laws that impact a consumers benefits so they assist the consumer with making  ___________. </a:t>
            </a:r>
          </a:p>
          <a:p>
            <a:pPr marL="742950" indent="-742950"/>
            <a:endParaRPr lang="en-US" sz="2800" b="1" dirty="0">
              <a:solidFill>
                <a:schemeClr val="accent2">
                  <a:lumMod val="50000"/>
                </a:schemeClr>
              </a:solidFill>
            </a:endParaRPr>
          </a:p>
          <a:p>
            <a:pPr marL="630238" indent="0">
              <a:buNone/>
              <a:tabLst>
                <a:tab pos="749300" algn="l"/>
              </a:tabLst>
            </a:pPr>
            <a:r>
              <a:rPr lang="en-US" sz="2800" dirty="0">
                <a:solidFill>
                  <a:schemeClr val="accent2">
                    <a:lumMod val="50000"/>
                  </a:schemeClr>
                </a:solidFill>
              </a:rPr>
              <a:t>a) the choices that the agency wants them to make</a:t>
            </a:r>
          </a:p>
          <a:p>
            <a:pPr marL="630238" indent="0">
              <a:buNone/>
              <a:tabLst>
                <a:tab pos="749300" algn="l"/>
              </a:tabLst>
            </a:pPr>
            <a:r>
              <a:rPr lang="en-US" sz="2800" dirty="0">
                <a:solidFill>
                  <a:schemeClr val="accent2">
                    <a:lumMod val="50000"/>
                  </a:schemeClr>
                </a:solidFill>
              </a:rPr>
              <a:t>b) informed choices</a:t>
            </a:r>
          </a:p>
          <a:p>
            <a:pPr marL="630238" indent="0">
              <a:buNone/>
              <a:tabLst>
                <a:tab pos="749300" algn="l"/>
              </a:tabLst>
            </a:pPr>
            <a:r>
              <a:rPr lang="en-US" sz="2800" dirty="0">
                <a:solidFill>
                  <a:schemeClr val="accent2">
                    <a:lumMod val="50000"/>
                  </a:schemeClr>
                </a:solidFill>
              </a:rPr>
              <a:t>c) a &amp; c</a:t>
            </a:r>
          </a:p>
          <a:p>
            <a:pPr marL="630238" indent="0">
              <a:buNone/>
              <a:tabLst>
                <a:tab pos="749300" algn="l"/>
              </a:tabLst>
            </a:pPr>
            <a:r>
              <a:rPr lang="en-US" sz="2800" dirty="0">
                <a:solidFill>
                  <a:schemeClr val="accent2">
                    <a:lumMod val="50000"/>
                  </a:schemeClr>
                </a:solidFill>
              </a:rPr>
              <a:t>d) All of the above</a:t>
            </a:r>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37814790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transition>
    </mc:Choice>
    <mc:Fallback xmlns="">
      <p:transition spd="slow">
        <p:fade/>
      </p:transition>
    </mc:Fallback>
  </mc:AlternateContent>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609600" y="778639"/>
            <a:ext cx="8667750" cy="4832092"/>
          </a:xfrm>
          <a:prstGeom prst="rect">
            <a:avLst/>
          </a:prstGeom>
        </p:spPr>
        <p:txBody>
          <a:bodyPr wrap="square">
            <a:spAutoFit/>
          </a:bodyPr>
          <a:lstStyle/>
          <a:p>
            <a:r>
              <a:rPr lang="en-US" sz="2800" dirty="0">
                <a:solidFill>
                  <a:schemeClr val="accent2">
                    <a:lumMod val="50000"/>
                  </a:schemeClr>
                </a:solidFill>
              </a:rPr>
              <a:t>3. Competent practitioners should have a basic knowledge of evidence-based practices and the policies and laws that impact a consumers benefits so they assist the consumer with making  ___________. </a:t>
            </a:r>
          </a:p>
          <a:p>
            <a:pPr marL="742950" indent="-742950"/>
            <a:endParaRPr lang="en-US" sz="2800" b="1" dirty="0">
              <a:solidFill>
                <a:schemeClr val="accent2">
                  <a:lumMod val="50000"/>
                </a:schemeClr>
              </a:solidFill>
            </a:endParaRPr>
          </a:p>
          <a:p>
            <a:pPr marL="630238" indent="0">
              <a:buNone/>
              <a:tabLst>
                <a:tab pos="749300" algn="l"/>
              </a:tabLst>
            </a:pPr>
            <a:r>
              <a:rPr lang="en-US" sz="2800" dirty="0">
                <a:solidFill>
                  <a:schemeClr val="accent2">
                    <a:lumMod val="50000"/>
                  </a:schemeClr>
                </a:solidFill>
              </a:rPr>
              <a:t>a) the choices that the agency wants them to make</a:t>
            </a:r>
          </a:p>
          <a:p>
            <a:pPr marL="630238" indent="0">
              <a:buNone/>
              <a:tabLst>
                <a:tab pos="749300" algn="l"/>
              </a:tabLst>
            </a:pPr>
            <a:r>
              <a:rPr lang="en-US" sz="2800" dirty="0">
                <a:solidFill>
                  <a:schemeClr val="accent2">
                    <a:lumMod val="50000"/>
                  </a:schemeClr>
                </a:solidFill>
              </a:rPr>
              <a:t>b) </a:t>
            </a:r>
            <a:r>
              <a:rPr lang="en-US" sz="2800" b="1" u="sng" dirty="0">
                <a:solidFill>
                  <a:schemeClr val="accent2">
                    <a:lumMod val="50000"/>
                  </a:schemeClr>
                </a:solidFill>
              </a:rPr>
              <a:t>informed choices</a:t>
            </a:r>
          </a:p>
          <a:p>
            <a:pPr marL="630238" indent="0">
              <a:buNone/>
              <a:tabLst>
                <a:tab pos="749300" algn="l"/>
              </a:tabLst>
            </a:pPr>
            <a:r>
              <a:rPr lang="en-US" sz="2800" dirty="0">
                <a:solidFill>
                  <a:schemeClr val="accent2">
                    <a:lumMod val="50000"/>
                  </a:schemeClr>
                </a:solidFill>
              </a:rPr>
              <a:t>c) a &amp; c</a:t>
            </a:r>
          </a:p>
          <a:p>
            <a:pPr marL="630238" indent="0">
              <a:buNone/>
              <a:tabLst>
                <a:tab pos="749300" algn="l"/>
              </a:tabLst>
            </a:pPr>
            <a:r>
              <a:rPr lang="en-US" sz="2800" dirty="0">
                <a:solidFill>
                  <a:schemeClr val="accent2">
                    <a:lumMod val="50000"/>
                  </a:schemeClr>
                </a:solidFill>
              </a:rPr>
              <a:t>d) All of the above</a:t>
            </a:r>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54316679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transition>
    </mc:Choice>
    <mc:Fallback xmlns="">
      <p:transition spd="slow">
        <p:fade/>
      </p:transition>
    </mc:Fallback>
  </mc:AlternateContent>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2">
            <a:extLst>
              <a:ext uri="{FF2B5EF4-FFF2-40B4-BE49-F238E27FC236}">
                <a16:creationId xmlns:a16="http://schemas.microsoft.com/office/drawing/2014/main" id="{AB585FAF-0E40-425A-8506-208A24FF7B21}"/>
              </a:ext>
            </a:extLst>
          </p:cNvPr>
          <p:cNvGraphicFramePr>
            <a:graphicFrameLocks noGrp="1"/>
          </p:cNvGraphicFramePr>
          <p:nvPr>
            <p:ph idx="1"/>
            <p:extLst>
              <p:ext uri="{D42A27DB-BD31-4B8C-83A1-F6EECF244321}">
                <p14:modId xmlns:p14="http://schemas.microsoft.com/office/powerpoint/2010/main" val="813295554"/>
              </p:ext>
            </p:extLst>
          </p:nvPr>
        </p:nvGraphicFramePr>
        <p:xfrm>
          <a:off x="677606" y="1073840"/>
          <a:ext cx="8441267" cy="42973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4" name="Picture 3"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310420491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drape"/>
      </p:transition>
    </mc:Choice>
    <mc:Fallback xmlns="">
      <p:transition spd="slow" advClick="0">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647700" y="653688"/>
            <a:ext cx="8458200" cy="5042406"/>
          </a:xfrm>
          <a:prstGeom prst="rect">
            <a:avLst/>
          </a:prstGeom>
        </p:spPr>
        <p:txBody>
          <a:bodyPr wrap="square">
            <a:spAutoFit/>
          </a:bodyPr>
          <a:lstStyle/>
          <a:p>
            <a:pPr>
              <a:spcBef>
                <a:spcPts val="1000"/>
              </a:spcBef>
              <a:buClr>
                <a:schemeClr val="accent1"/>
              </a:buClr>
              <a:buSzPct val="80000"/>
            </a:pPr>
            <a:r>
              <a:rPr lang="en-US" sz="2800" dirty="0">
                <a:solidFill>
                  <a:schemeClr val="accent2">
                    <a:lumMod val="75000"/>
                  </a:schemeClr>
                </a:solidFill>
              </a:rPr>
              <a:t>5. Schizophrenia is considered a ______ disorder with a constellation of signs and symptoms that may cause an individual to have a decline in interpersonal relationships, work, education or self-care. </a:t>
            </a:r>
          </a:p>
          <a:p>
            <a:pPr marL="514350" indent="-514350">
              <a:spcBef>
                <a:spcPts val="1000"/>
              </a:spcBef>
              <a:buClr>
                <a:schemeClr val="accent1"/>
              </a:buClr>
              <a:buSzPct val="80000"/>
              <a:buFont typeface="Wingdings 3" charset="2"/>
              <a:buChar char=""/>
            </a:pPr>
            <a:endParaRPr lang="en-US" sz="2800" dirty="0">
              <a:solidFill>
                <a:schemeClr val="accent2">
                  <a:lumMod val="75000"/>
                </a:schemeClr>
              </a:solidFill>
            </a:endParaRPr>
          </a:p>
          <a:p>
            <a:pPr>
              <a:spcBef>
                <a:spcPts val="1000"/>
              </a:spcBef>
              <a:buClr>
                <a:schemeClr val="accent1"/>
              </a:buClr>
              <a:buSzPct val="80000"/>
            </a:pPr>
            <a:r>
              <a:rPr lang="en-US" sz="2800" dirty="0">
                <a:solidFill>
                  <a:schemeClr val="accent2">
                    <a:lumMod val="75000"/>
                  </a:schemeClr>
                </a:solidFill>
              </a:rPr>
              <a:t>a) Anxiety</a:t>
            </a:r>
          </a:p>
          <a:p>
            <a:pPr>
              <a:spcBef>
                <a:spcPts val="1000"/>
              </a:spcBef>
              <a:buClr>
                <a:schemeClr val="accent1"/>
              </a:buClr>
              <a:buSzPct val="80000"/>
            </a:pPr>
            <a:r>
              <a:rPr lang="en-US" sz="2800" dirty="0">
                <a:solidFill>
                  <a:schemeClr val="accent2">
                    <a:lumMod val="75000"/>
                  </a:schemeClr>
                </a:solidFill>
              </a:rPr>
              <a:t>b) Mood </a:t>
            </a:r>
          </a:p>
          <a:p>
            <a:pPr>
              <a:spcBef>
                <a:spcPts val="1000"/>
              </a:spcBef>
              <a:buClr>
                <a:schemeClr val="accent1"/>
              </a:buClr>
              <a:buSzPct val="80000"/>
            </a:pPr>
            <a:r>
              <a:rPr lang="en-US" sz="2800" dirty="0">
                <a:solidFill>
                  <a:schemeClr val="accent2">
                    <a:lumMod val="75000"/>
                  </a:schemeClr>
                </a:solidFill>
              </a:rPr>
              <a:t>c) Depressive</a:t>
            </a:r>
          </a:p>
          <a:p>
            <a:pPr>
              <a:spcBef>
                <a:spcPts val="1000"/>
              </a:spcBef>
              <a:buClr>
                <a:schemeClr val="accent1"/>
              </a:buClr>
              <a:buSzPct val="80000"/>
            </a:pPr>
            <a:r>
              <a:rPr lang="en-US" sz="2800" dirty="0">
                <a:solidFill>
                  <a:schemeClr val="accent2">
                    <a:lumMod val="75000"/>
                  </a:schemeClr>
                </a:solidFill>
              </a:rPr>
              <a:t>d) Thought </a:t>
            </a:r>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32402705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2">
            <a:extLst>
              <a:ext uri="{FF2B5EF4-FFF2-40B4-BE49-F238E27FC236}">
                <a16:creationId xmlns:a16="http://schemas.microsoft.com/office/drawing/2014/main" id="{AB585FAF-0E40-425A-8506-208A24FF7B21}"/>
              </a:ext>
            </a:extLst>
          </p:cNvPr>
          <p:cNvGraphicFramePr>
            <a:graphicFrameLocks noGrp="1"/>
          </p:cNvGraphicFramePr>
          <p:nvPr>
            <p:ph idx="1"/>
            <p:extLst>
              <p:ext uri="{D42A27DB-BD31-4B8C-83A1-F6EECF244321}">
                <p14:modId xmlns:p14="http://schemas.microsoft.com/office/powerpoint/2010/main" val="2005695522"/>
              </p:ext>
            </p:extLst>
          </p:nvPr>
        </p:nvGraphicFramePr>
        <p:xfrm>
          <a:off x="677606" y="1073840"/>
          <a:ext cx="8441267" cy="42973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4" name="Picture 3"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210109308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drape"/>
      </p:transition>
    </mc:Choice>
    <mc:Fallback xmlns="">
      <p:transition spd="slow" advClick="0">
        <p:fade/>
      </p:transition>
    </mc:Fallback>
  </mc:AlternateContent>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2A83B46E-4B9D-41E7-AEA4-D49D0E7D87A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0" name="Straight Connector 9">
              <a:extLst>
                <a:ext uri="{FF2B5EF4-FFF2-40B4-BE49-F238E27FC236}">
                  <a16:creationId xmlns:a16="http://schemas.microsoft.com/office/drawing/2014/main" id="{396A8005-E9F4-4EB9-8920-B40570B4AAB0}"/>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90635935-0E19-45AE-833C-28B82B087FE0}"/>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sp>
          <p:nvSpPr>
            <p:cNvPr id="12" name="Rectangle 23">
              <a:extLst>
                <a:ext uri="{FF2B5EF4-FFF2-40B4-BE49-F238E27FC236}">
                  <a16:creationId xmlns:a16="http://schemas.microsoft.com/office/drawing/2014/main" id="{3F51BFFB-86E2-4C0F-A3E6-9EB854CA433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6000"/>
              </a:schemeClr>
            </a:solidFill>
            <a:ln>
              <a:noFill/>
            </a:ln>
            <a:effectLst/>
          </p:spPr>
          <p:style>
            <a:lnRef idx="1">
              <a:schemeClr val="accent1"/>
            </a:lnRef>
            <a:fillRef idx="3">
              <a:schemeClr val="accent1"/>
            </a:fillRef>
            <a:effectRef idx="2">
              <a:schemeClr val="accent1"/>
            </a:effectRef>
            <a:fontRef idx="minor">
              <a:schemeClr val="lt1"/>
            </a:fontRef>
          </p:style>
        </p:sp>
        <p:sp>
          <p:nvSpPr>
            <p:cNvPr id="13" name="Rectangle 25">
              <a:extLst>
                <a:ext uri="{FF2B5EF4-FFF2-40B4-BE49-F238E27FC236}">
                  <a16:creationId xmlns:a16="http://schemas.microsoft.com/office/drawing/2014/main" id="{BC377650-A34B-4F5C-9CF6-357C1AE1AAF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 name="Isosceles Triangle 13">
              <a:extLst>
                <a:ext uri="{FF2B5EF4-FFF2-40B4-BE49-F238E27FC236}">
                  <a16:creationId xmlns:a16="http://schemas.microsoft.com/office/drawing/2014/main" id="{8EDFD6E0-0A92-4B6A-8B1C-6DD83E6294E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1">
                <a:lumMod val="75000"/>
                <a:alpha val="66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7">
              <a:extLst>
                <a:ext uri="{FF2B5EF4-FFF2-40B4-BE49-F238E27FC236}">
                  <a16:creationId xmlns:a16="http://schemas.microsoft.com/office/drawing/2014/main" id="{A1D08E0A-48F2-475F-933A-7D65C5B04F8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1">
                <a:lumMod val="75000"/>
                <a:alpha val="5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Rectangle 28">
              <a:extLst>
                <a:ext uri="{FF2B5EF4-FFF2-40B4-BE49-F238E27FC236}">
                  <a16:creationId xmlns:a16="http://schemas.microsoft.com/office/drawing/2014/main" id="{43F7D684-BFDD-4685-8195-32F1ABE315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2">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9">
              <a:extLst>
                <a:ext uri="{FF2B5EF4-FFF2-40B4-BE49-F238E27FC236}">
                  <a16:creationId xmlns:a16="http://schemas.microsoft.com/office/drawing/2014/main" id="{4A0E8712-3D59-4F13-9FD3-F8889E3C54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2">
                <a:lumMod val="75000"/>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Isosceles Triangle 17">
              <a:extLst>
                <a:ext uri="{FF2B5EF4-FFF2-40B4-BE49-F238E27FC236}">
                  <a16:creationId xmlns:a16="http://schemas.microsoft.com/office/drawing/2014/main" id="{D99F7967-C64D-482A-A1B6-896D7EC2274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lumMod val="75000"/>
                <a:alpha val="66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Isosceles Triangle 18">
              <a:extLst>
                <a:ext uri="{FF2B5EF4-FFF2-40B4-BE49-F238E27FC236}">
                  <a16:creationId xmlns:a16="http://schemas.microsoft.com/office/drawing/2014/main" id="{7CE53433-52BD-4F44-80A5-B57F4B53A9B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70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21" name="Rectangle 20">
            <a:extLst>
              <a:ext uri="{FF2B5EF4-FFF2-40B4-BE49-F238E27FC236}">
                <a16:creationId xmlns:a16="http://schemas.microsoft.com/office/drawing/2014/main" id="{C52ED567-06B3-4107-9773-BBB6BD78673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824" cy="685799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Content Placeholder 2"/>
          <p:cNvSpPr>
            <a:spLocks noGrp="1"/>
          </p:cNvSpPr>
          <p:nvPr>
            <p:ph idx="4294967295"/>
          </p:nvPr>
        </p:nvSpPr>
        <p:spPr>
          <a:xfrm>
            <a:off x="677334" y="1253067"/>
            <a:ext cx="6155266" cy="4351866"/>
          </a:xfrm>
        </p:spPr>
        <p:txBody>
          <a:bodyPr vert="horz" lIns="91440" tIns="45720" rIns="91440" bIns="45720" rtlCol="0" anchor="ctr">
            <a:normAutofit/>
          </a:bodyPr>
          <a:lstStyle/>
          <a:p>
            <a:pPr marL="0" indent="0">
              <a:buNone/>
            </a:pPr>
            <a:r>
              <a:rPr lang="en-US" sz="2800" dirty="0">
                <a:solidFill>
                  <a:schemeClr val="accent2">
                    <a:lumMod val="50000"/>
                  </a:schemeClr>
                </a:solidFill>
              </a:rPr>
              <a:t>5.</a:t>
            </a:r>
            <a:r>
              <a:rPr lang="en-US" dirty="0">
                <a:solidFill>
                  <a:schemeClr val="accent2">
                    <a:lumMod val="50000"/>
                  </a:schemeClr>
                </a:solidFill>
              </a:rPr>
              <a:t> </a:t>
            </a:r>
            <a:r>
              <a:rPr lang="en-US" sz="2800" dirty="0">
                <a:solidFill>
                  <a:schemeClr val="accent2">
                    <a:lumMod val="50000"/>
                  </a:schemeClr>
                </a:solidFill>
              </a:rPr>
              <a:t>Evidenced-based medicine and shared decision making acknowledges that the consumer is the expert regarding their own experiences, values and preferences for treatments, risks and outcomes. </a:t>
            </a:r>
          </a:p>
          <a:p>
            <a:pPr marL="0" indent="0">
              <a:buNone/>
            </a:pPr>
            <a:endParaRPr lang="en-US" sz="2800" dirty="0">
              <a:solidFill>
                <a:schemeClr val="accent2">
                  <a:lumMod val="50000"/>
                </a:schemeClr>
              </a:solidFill>
            </a:endParaRPr>
          </a:p>
          <a:p>
            <a:pPr marL="0" indent="0">
              <a:buNone/>
            </a:pPr>
            <a:r>
              <a:rPr lang="en-US" sz="2800" dirty="0">
                <a:solidFill>
                  <a:schemeClr val="accent2">
                    <a:lumMod val="50000"/>
                  </a:schemeClr>
                </a:solidFill>
              </a:rPr>
              <a:t>a) True </a:t>
            </a:r>
          </a:p>
          <a:p>
            <a:pPr marL="0" indent="0">
              <a:buNone/>
            </a:pPr>
            <a:r>
              <a:rPr lang="en-US" sz="2800" dirty="0">
                <a:solidFill>
                  <a:schemeClr val="accent2">
                    <a:lumMod val="50000"/>
                  </a:schemeClr>
                </a:solidFill>
              </a:rPr>
              <a:t>b) False</a:t>
            </a:r>
          </a:p>
        </p:txBody>
      </p:sp>
      <p:sp>
        <p:nvSpPr>
          <p:cNvPr id="23" name="Rectangle 22">
            <a:extLst>
              <a:ext uri="{FF2B5EF4-FFF2-40B4-BE49-F238E27FC236}">
                <a16:creationId xmlns:a16="http://schemas.microsoft.com/office/drawing/2014/main" id="{AF551D8B-3775-4477-88B7-7B7C350D34E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7534656" y="0"/>
            <a:ext cx="4657344" cy="685800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cxnSp>
        <p:nvCxnSpPr>
          <p:cNvPr id="25" name="Straight Connector 24">
            <a:extLst>
              <a:ext uri="{FF2B5EF4-FFF2-40B4-BE49-F238E27FC236}">
                <a16:creationId xmlns:a16="http://schemas.microsoft.com/office/drawing/2014/main" id="{1A901C3D-CFAE-460D-BD0E-7D22164D7DFB}"/>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10590212" y="0"/>
            <a:ext cx="1059921" cy="6858000"/>
          </a:xfrm>
          <a:prstGeom prst="line">
            <a:avLst/>
          </a:prstGeom>
          <a:ln w="9525">
            <a:solidFill>
              <a:srgbClr val="BFBFBF">
                <a:alpha val="70000"/>
              </a:srgb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837C0EA9-1437-4437-9D20-2BBDA1AA9FF8}"/>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7721600" y="3721395"/>
            <a:ext cx="4345560" cy="3136604"/>
          </a:xfrm>
          <a:prstGeom prst="line">
            <a:avLst/>
          </a:prstGeom>
          <a:ln w="9525">
            <a:solidFill>
              <a:srgbClr val="BFBFBF">
                <a:alpha val="69804"/>
              </a:srgbClr>
            </a:solidFill>
          </a:ln>
        </p:spPr>
        <p:style>
          <a:lnRef idx="2">
            <a:schemeClr val="accent1"/>
          </a:lnRef>
          <a:fillRef idx="0">
            <a:schemeClr val="accent1"/>
          </a:fillRef>
          <a:effectRef idx="1">
            <a:schemeClr val="accent1"/>
          </a:effectRef>
          <a:fontRef idx="minor">
            <a:schemeClr val="tx1"/>
          </a:fontRef>
        </p:style>
      </p:cxnSp>
      <p:sp>
        <p:nvSpPr>
          <p:cNvPr id="29" name="Rectangle 23">
            <a:extLst>
              <a:ext uri="{FF2B5EF4-FFF2-40B4-BE49-F238E27FC236}">
                <a16:creationId xmlns:a16="http://schemas.microsoft.com/office/drawing/2014/main" id="{BB934D2B-85E2-4375-94EE-B66C16BF799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1" name="Rectangle 25">
            <a:extLst>
              <a:ext uri="{FF2B5EF4-FFF2-40B4-BE49-F238E27FC236}">
                <a16:creationId xmlns:a16="http://schemas.microsoft.com/office/drawing/2014/main" id="{9B445E02-D785-4565-B842-9567BBC0950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3" name="Isosceles Triangle 32">
            <a:extLst>
              <a:ext uri="{FF2B5EF4-FFF2-40B4-BE49-F238E27FC236}">
                <a16:creationId xmlns:a16="http://schemas.microsoft.com/office/drawing/2014/main" id="{2C153736-D102-4F57-9DE7-615AFC02B0A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35" name="Rectangle 27">
            <a:extLst>
              <a:ext uri="{FF2B5EF4-FFF2-40B4-BE49-F238E27FC236}">
                <a16:creationId xmlns:a16="http://schemas.microsoft.com/office/drawing/2014/main" id="{BA407A52-66F4-4CDE-A726-FF79F3EC342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7" name="Rectangle 28">
            <a:extLst>
              <a:ext uri="{FF2B5EF4-FFF2-40B4-BE49-F238E27FC236}">
                <a16:creationId xmlns:a16="http://schemas.microsoft.com/office/drawing/2014/main" id="{D28FFB34-4FC3-46F5-B900-D3B774FD0BE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9" name="Rectangle 29">
            <a:extLst>
              <a:ext uri="{FF2B5EF4-FFF2-40B4-BE49-F238E27FC236}">
                <a16:creationId xmlns:a16="http://schemas.microsoft.com/office/drawing/2014/main" id="{205F7B13-ACB5-46BE-8070-0431266B183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41" name="Isosceles Triangle 40">
            <a:extLst>
              <a:ext uri="{FF2B5EF4-FFF2-40B4-BE49-F238E27FC236}">
                <a16:creationId xmlns:a16="http://schemas.microsoft.com/office/drawing/2014/main" id="{D52A0D23-45DD-4DF4-ADE6-A81F409BB9F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280985483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transition>
    </mc:Choice>
    <mc:Fallback xmlns="">
      <p:transition spd="slow">
        <p:fade/>
      </p:transition>
    </mc:Fallback>
  </mc:AlternateContent>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2A83B46E-4B9D-41E7-AEA4-D49D0E7D87A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0" name="Straight Connector 9">
              <a:extLst>
                <a:ext uri="{FF2B5EF4-FFF2-40B4-BE49-F238E27FC236}">
                  <a16:creationId xmlns:a16="http://schemas.microsoft.com/office/drawing/2014/main" id="{396A8005-E9F4-4EB9-8920-B40570B4AAB0}"/>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90635935-0E19-45AE-833C-28B82B087FE0}"/>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sp>
          <p:nvSpPr>
            <p:cNvPr id="12" name="Rectangle 23">
              <a:extLst>
                <a:ext uri="{FF2B5EF4-FFF2-40B4-BE49-F238E27FC236}">
                  <a16:creationId xmlns:a16="http://schemas.microsoft.com/office/drawing/2014/main" id="{3F51BFFB-86E2-4C0F-A3E6-9EB854CA433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6000"/>
              </a:schemeClr>
            </a:solidFill>
            <a:ln>
              <a:noFill/>
            </a:ln>
            <a:effectLst/>
          </p:spPr>
          <p:style>
            <a:lnRef idx="1">
              <a:schemeClr val="accent1"/>
            </a:lnRef>
            <a:fillRef idx="3">
              <a:schemeClr val="accent1"/>
            </a:fillRef>
            <a:effectRef idx="2">
              <a:schemeClr val="accent1"/>
            </a:effectRef>
            <a:fontRef idx="minor">
              <a:schemeClr val="lt1"/>
            </a:fontRef>
          </p:style>
        </p:sp>
        <p:sp>
          <p:nvSpPr>
            <p:cNvPr id="13" name="Rectangle 25">
              <a:extLst>
                <a:ext uri="{FF2B5EF4-FFF2-40B4-BE49-F238E27FC236}">
                  <a16:creationId xmlns:a16="http://schemas.microsoft.com/office/drawing/2014/main" id="{BC377650-A34B-4F5C-9CF6-357C1AE1AAF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 name="Isosceles Triangle 13">
              <a:extLst>
                <a:ext uri="{FF2B5EF4-FFF2-40B4-BE49-F238E27FC236}">
                  <a16:creationId xmlns:a16="http://schemas.microsoft.com/office/drawing/2014/main" id="{8EDFD6E0-0A92-4B6A-8B1C-6DD83E6294E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1">
                <a:lumMod val="75000"/>
                <a:alpha val="66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7">
              <a:extLst>
                <a:ext uri="{FF2B5EF4-FFF2-40B4-BE49-F238E27FC236}">
                  <a16:creationId xmlns:a16="http://schemas.microsoft.com/office/drawing/2014/main" id="{A1D08E0A-48F2-475F-933A-7D65C5B04F8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1">
                <a:lumMod val="75000"/>
                <a:alpha val="5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Rectangle 28">
              <a:extLst>
                <a:ext uri="{FF2B5EF4-FFF2-40B4-BE49-F238E27FC236}">
                  <a16:creationId xmlns:a16="http://schemas.microsoft.com/office/drawing/2014/main" id="{43F7D684-BFDD-4685-8195-32F1ABE315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2">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9">
              <a:extLst>
                <a:ext uri="{FF2B5EF4-FFF2-40B4-BE49-F238E27FC236}">
                  <a16:creationId xmlns:a16="http://schemas.microsoft.com/office/drawing/2014/main" id="{4A0E8712-3D59-4F13-9FD3-F8889E3C54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2">
                <a:lumMod val="75000"/>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Isosceles Triangle 17">
              <a:extLst>
                <a:ext uri="{FF2B5EF4-FFF2-40B4-BE49-F238E27FC236}">
                  <a16:creationId xmlns:a16="http://schemas.microsoft.com/office/drawing/2014/main" id="{D99F7967-C64D-482A-A1B6-896D7EC2274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lumMod val="75000"/>
                <a:alpha val="66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Isosceles Triangle 18">
              <a:extLst>
                <a:ext uri="{FF2B5EF4-FFF2-40B4-BE49-F238E27FC236}">
                  <a16:creationId xmlns:a16="http://schemas.microsoft.com/office/drawing/2014/main" id="{7CE53433-52BD-4F44-80A5-B57F4B53A9B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70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21" name="Rectangle 20">
            <a:extLst>
              <a:ext uri="{FF2B5EF4-FFF2-40B4-BE49-F238E27FC236}">
                <a16:creationId xmlns:a16="http://schemas.microsoft.com/office/drawing/2014/main" id="{C52ED567-06B3-4107-9773-BBB6BD78673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824" cy="685799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Content Placeholder 2"/>
          <p:cNvSpPr>
            <a:spLocks noGrp="1"/>
          </p:cNvSpPr>
          <p:nvPr>
            <p:ph idx="4294967295"/>
          </p:nvPr>
        </p:nvSpPr>
        <p:spPr>
          <a:xfrm>
            <a:off x="677334" y="1253067"/>
            <a:ext cx="6155266" cy="4351866"/>
          </a:xfrm>
        </p:spPr>
        <p:txBody>
          <a:bodyPr vert="horz" lIns="91440" tIns="45720" rIns="91440" bIns="45720" rtlCol="0" anchor="ctr">
            <a:normAutofit/>
          </a:bodyPr>
          <a:lstStyle/>
          <a:p>
            <a:pPr marL="0" indent="0">
              <a:buNone/>
            </a:pPr>
            <a:r>
              <a:rPr lang="en-US" sz="2800" dirty="0">
                <a:solidFill>
                  <a:schemeClr val="accent2">
                    <a:lumMod val="50000"/>
                  </a:schemeClr>
                </a:solidFill>
              </a:rPr>
              <a:t>5.</a:t>
            </a:r>
            <a:r>
              <a:rPr lang="en-US" dirty="0">
                <a:solidFill>
                  <a:schemeClr val="accent2">
                    <a:lumMod val="50000"/>
                  </a:schemeClr>
                </a:solidFill>
              </a:rPr>
              <a:t> </a:t>
            </a:r>
            <a:r>
              <a:rPr lang="en-US" sz="2800" dirty="0">
                <a:solidFill>
                  <a:schemeClr val="accent2">
                    <a:lumMod val="50000"/>
                  </a:schemeClr>
                </a:solidFill>
              </a:rPr>
              <a:t>Evidenced-based medicine and shared decision making acknowledges that the consumer is the expert regarding their own experiences, values and preferences for treatments, risks and outcomes. </a:t>
            </a:r>
          </a:p>
          <a:p>
            <a:pPr marL="0" indent="0">
              <a:buNone/>
            </a:pPr>
            <a:endParaRPr lang="en-US" sz="2800" dirty="0">
              <a:solidFill>
                <a:schemeClr val="accent2">
                  <a:lumMod val="50000"/>
                </a:schemeClr>
              </a:solidFill>
            </a:endParaRPr>
          </a:p>
          <a:p>
            <a:pPr marL="0" indent="0">
              <a:buNone/>
            </a:pPr>
            <a:r>
              <a:rPr lang="en-US" sz="2800" dirty="0">
                <a:solidFill>
                  <a:schemeClr val="accent2">
                    <a:lumMod val="50000"/>
                  </a:schemeClr>
                </a:solidFill>
              </a:rPr>
              <a:t>a) </a:t>
            </a:r>
            <a:r>
              <a:rPr lang="en-US" sz="2800" b="1" u="sng" dirty="0">
                <a:solidFill>
                  <a:schemeClr val="accent2">
                    <a:lumMod val="50000"/>
                  </a:schemeClr>
                </a:solidFill>
              </a:rPr>
              <a:t>True </a:t>
            </a:r>
          </a:p>
          <a:p>
            <a:pPr marL="0" indent="0">
              <a:buNone/>
            </a:pPr>
            <a:r>
              <a:rPr lang="en-US" sz="2800" dirty="0">
                <a:solidFill>
                  <a:schemeClr val="accent2">
                    <a:lumMod val="50000"/>
                  </a:schemeClr>
                </a:solidFill>
              </a:rPr>
              <a:t>b) False</a:t>
            </a:r>
          </a:p>
        </p:txBody>
      </p:sp>
      <p:sp>
        <p:nvSpPr>
          <p:cNvPr id="23" name="Rectangle 22">
            <a:extLst>
              <a:ext uri="{FF2B5EF4-FFF2-40B4-BE49-F238E27FC236}">
                <a16:creationId xmlns:a16="http://schemas.microsoft.com/office/drawing/2014/main" id="{AF551D8B-3775-4477-88B7-7B7C350D34E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7534656" y="0"/>
            <a:ext cx="4657344" cy="685800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cxnSp>
        <p:nvCxnSpPr>
          <p:cNvPr id="25" name="Straight Connector 24">
            <a:extLst>
              <a:ext uri="{FF2B5EF4-FFF2-40B4-BE49-F238E27FC236}">
                <a16:creationId xmlns:a16="http://schemas.microsoft.com/office/drawing/2014/main" id="{1A901C3D-CFAE-460D-BD0E-7D22164D7DFB}"/>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10590212" y="0"/>
            <a:ext cx="1059921" cy="6858000"/>
          </a:xfrm>
          <a:prstGeom prst="line">
            <a:avLst/>
          </a:prstGeom>
          <a:ln w="9525">
            <a:solidFill>
              <a:srgbClr val="BFBFBF">
                <a:alpha val="70000"/>
              </a:srgb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837C0EA9-1437-4437-9D20-2BBDA1AA9FF8}"/>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7721600" y="3721395"/>
            <a:ext cx="4345560" cy="3136604"/>
          </a:xfrm>
          <a:prstGeom prst="line">
            <a:avLst/>
          </a:prstGeom>
          <a:ln w="9525">
            <a:solidFill>
              <a:srgbClr val="BFBFBF">
                <a:alpha val="69804"/>
              </a:srgbClr>
            </a:solidFill>
          </a:ln>
        </p:spPr>
        <p:style>
          <a:lnRef idx="2">
            <a:schemeClr val="accent1"/>
          </a:lnRef>
          <a:fillRef idx="0">
            <a:schemeClr val="accent1"/>
          </a:fillRef>
          <a:effectRef idx="1">
            <a:schemeClr val="accent1"/>
          </a:effectRef>
          <a:fontRef idx="minor">
            <a:schemeClr val="tx1"/>
          </a:fontRef>
        </p:style>
      </p:cxnSp>
      <p:sp>
        <p:nvSpPr>
          <p:cNvPr id="29" name="Rectangle 23">
            <a:extLst>
              <a:ext uri="{FF2B5EF4-FFF2-40B4-BE49-F238E27FC236}">
                <a16:creationId xmlns:a16="http://schemas.microsoft.com/office/drawing/2014/main" id="{BB934D2B-85E2-4375-94EE-B66C16BF799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1" name="Rectangle 25">
            <a:extLst>
              <a:ext uri="{FF2B5EF4-FFF2-40B4-BE49-F238E27FC236}">
                <a16:creationId xmlns:a16="http://schemas.microsoft.com/office/drawing/2014/main" id="{9B445E02-D785-4565-B842-9567BBC0950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3" name="Isosceles Triangle 32">
            <a:extLst>
              <a:ext uri="{FF2B5EF4-FFF2-40B4-BE49-F238E27FC236}">
                <a16:creationId xmlns:a16="http://schemas.microsoft.com/office/drawing/2014/main" id="{2C153736-D102-4F57-9DE7-615AFC02B0A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35" name="Rectangle 27">
            <a:extLst>
              <a:ext uri="{FF2B5EF4-FFF2-40B4-BE49-F238E27FC236}">
                <a16:creationId xmlns:a16="http://schemas.microsoft.com/office/drawing/2014/main" id="{BA407A52-66F4-4CDE-A726-FF79F3EC342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7" name="Rectangle 28">
            <a:extLst>
              <a:ext uri="{FF2B5EF4-FFF2-40B4-BE49-F238E27FC236}">
                <a16:creationId xmlns:a16="http://schemas.microsoft.com/office/drawing/2014/main" id="{D28FFB34-4FC3-46F5-B900-D3B774FD0BE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9" name="Rectangle 29">
            <a:extLst>
              <a:ext uri="{FF2B5EF4-FFF2-40B4-BE49-F238E27FC236}">
                <a16:creationId xmlns:a16="http://schemas.microsoft.com/office/drawing/2014/main" id="{205F7B13-ACB5-46BE-8070-0431266B183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41" name="Isosceles Triangle 40">
            <a:extLst>
              <a:ext uri="{FF2B5EF4-FFF2-40B4-BE49-F238E27FC236}">
                <a16:creationId xmlns:a16="http://schemas.microsoft.com/office/drawing/2014/main" id="{D52A0D23-45DD-4DF4-ADE6-A81F409BB9F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209668266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transition>
    </mc:Choice>
    <mc:Fallback xmlns="">
      <p:transition spd="slow">
        <p:fade/>
      </p:transition>
    </mc:Fallback>
  </mc:AlternateContent>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2A83B46E-4B9D-41E7-AEA4-D49D0E7D87A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0" name="Straight Connector 9">
              <a:extLst>
                <a:ext uri="{FF2B5EF4-FFF2-40B4-BE49-F238E27FC236}">
                  <a16:creationId xmlns:a16="http://schemas.microsoft.com/office/drawing/2014/main" id="{396A8005-E9F4-4EB9-8920-B40570B4AAB0}"/>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90635935-0E19-45AE-833C-28B82B087FE0}"/>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sp>
          <p:nvSpPr>
            <p:cNvPr id="12" name="Rectangle 23">
              <a:extLst>
                <a:ext uri="{FF2B5EF4-FFF2-40B4-BE49-F238E27FC236}">
                  <a16:creationId xmlns:a16="http://schemas.microsoft.com/office/drawing/2014/main" id="{3F51BFFB-86E2-4C0F-A3E6-9EB854CA433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6000"/>
              </a:schemeClr>
            </a:solidFill>
            <a:ln>
              <a:noFill/>
            </a:ln>
            <a:effectLst/>
          </p:spPr>
          <p:style>
            <a:lnRef idx="1">
              <a:schemeClr val="accent1"/>
            </a:lnRef>
            <a:fillRef idx="3">
              <a:schemeClr val="accent1"/>
            </a:fillRef>
            <a:effectRef idx="2">
              <a:schemeClr val="accent1"/>
            </a:effectRef>
            <a:fontRef idx="minor">
              <a:schemeClr val="lt1"/>
            </a:fontRef>
          </p:style>
        </p:sp>
        <p:sp>
          <p:nvSpPr>
            <p:cNvPr id="13" name="Rectangle 25">
              <a:extLst>
                <a:ext uri="{FF2B5EF4-FFF2-40B4-BE49-F238E27FC236}">
                  <a16:creationId xmlns:a16="http://schemas.microsoft.com/office/drawing/2014/main" id="{BC377650-A34B-4F5C-9CF6-357C1AE1AAF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 name="Isosceles Triangle 13">
              <a:extLst>
                <a:ext uri="{FF2B5EF4-FFF2-40B4-BE49-F238E27FC236}">
                  <a16:creationId xmlns:a16="http://schemas.microsoft.com/office/drawing/2014/main" id="{8EDFD6E0-0A92-4B6A-8B1C-6DD83E6294E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1">
                <a:lumMod val="75000"/>
                <a:alpha val="66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7">
              <a:extLst>
                <a:ext uri="{FF2B5EF4-FFF2-40B4-BE49-F238E27FC236}">
                  <a16:creationId xmlns:a16="http://schemas.microsoft.com/office/drawing/2014/main" id="{A1D08E0A-48F2-475F-933A-7D65C5B04F8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1">
                <a:lumMod val="75000"/>
                <a:alpha val="5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Rectangle 28">
              <a:extLst>
                <a:ext uri="{FF2B5EF4-FFF2-40B4-BE49-F238E27FC236}">
                  <a16:creationId xmlns:a16="http://schemas.microsoft.com/office/drawing/2014/main" id="{43F7D684-BFDD-4685-8195-32F1ABE315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2">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9">
              <a:extLst>
                <a:ext uri="{FF2B5EF4-FFF2-40B4-BE49-F238E27FC236}">
                  <a16:creationId xmlns:a16="http://schemas.microsoft.com/office/drawing/2014/main" id="{4A0E8712-3D59-4F13-9FD3-F8889E3C54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2">
                <a:lumMod val="75000"/>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Isosceles Triangle 17">
              <a:extLst>
                <a:ext uri="{FF2B5EF4-FFF2-40B4-BE49-F238E27FC236}">
                  <a16:creationId xmlns:a16="http://schemas.microsoft.com/office/drawing/2014/main" id="{D99F7967-C64D-482A-A1B6-896D7EC2274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lumMod val="75000"/>
                <a:alpha val="66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Isosceles Triangle 18">
              <a:extLst>
                <a:ext uri="{FF2B5EF4-FFF2-40B4-BE49-F238E27FC236}">
                  <a16:creationId xmlns:a16="http://schemas.microsoft.com/office/drawing/2014/main" id="{7CE53433-52BD-4F44-80A5-B57F4B53A9B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70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21" name="Rectangle 20">
            <a:extLst>
              <a:ext uri="{FF2B5EF4-FFF2-40B4-BE49-F238E27FC236}">
                <a16:creationId xmlns:a16="http://schemas.microsoft.com/office/drawing/2014/main" id="{82D1CBBC-6E9F-4212-9806-7A638C828B4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4572001"/>
            <a:ext cx="12192000" cy="2285999"/>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23" name="Group 22">
            <a:extLst>
              <a:ext uri="{FF2B5EF4-FFF2-40B4-BE49-F238E27FC236}">
                <a16:creationId xmlns:a16="http://schemas.microsoft.com/office/drawing/2014/main" id="{8EC26330-6D02-4C84-B89F-C5A8CF2B567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7425267" y="-8467"/>
            <a:ext cx="4766733" cy="6866467"/>
            <a:chOff x="7425267" y="-8467"/>
            <a:chExt cx="4766733" cy="6866467"/>
          </a:xfrm>
        </p:grpSpPr>
        <p:cxnSp>
          <p:nvCxnSpPr>
            <p:cNvPr id="24" name="Straight Connector 23">
              <a:extLst>
                <a:ext uri="{FF2B5EF4-FFF2-40B4-BE49-F238E27FC236}">
                  <a16:creationId xmlns:a16="http://schemas.microsoft.com/office/drawing/2014/main" id="{5A5297F0-74D7-4E56-8C85-DD608539D40C}"/>
                </a:ext>
                <a:ext uri="{C183D7F6-B498-43B3-948B-1728B52AA6E4}">
                  <adec:decorative xmlns:adec="http://schemas.microsoft.com/office/drawing/2017/decorative" val="1"/>
                </a:ext>
              </a:extLst>
            </p:cNvPr>
            <p:cNvCxnSpPr>
              <a:cxnSpLocks/>
            </p:cNvCxnSpPr>
            <p:nvPr>
              <p:extLst>
                <p:ext uri="{386F3935-93C4-4BCD-93E2-E3B085C9AB24}">
                  <p16:designElem xmlns:p16="http://schemas.microsoft.com/office/powerpoint/2015/main" val="1"/>
                </p:ext>
              </p:extLst>
            </p:nvPr>
          </p:nvCxnSpPr>
          <p:spPr>
            <a:xfrm>
              <a:off x="10196547" y="4572001"/>
              <a:ext cx="393665" cy="2285999"/>
            </a:xfrm>
            <a:prstGeom prst="line">
              <a:avLst/>
            </a:prstGeom>
            <a:ln w="9525">
              <a:solidFill>
                <a:srgbClr val="BFBFBF">
                  <a:alpha val="70000"/>
                </a:srgb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6E424313-B840-4A19-A378-B1D1774B5094}"/>
                </a:ext>
                <a:ext uri="{C183D7F6-B498-43B3-948B-1728B52AA6E4}">
                  <adec:decorative xmlns:adec="http://schemas.microsoft.com/office/drawing/2017/decorative" val="1"/>
                </a:ext>
              </a:extLst>
            </p:cNvPr>
            <p:cNvCxnSpPr>
              <a:cxnSpLocks/>
            </p:cNvCxnSpPr>
            <p:nvPr>
              <p:extLst>
                <p:ext uri="{386F3935-93C4-4BCD-93E2-E3B085C9AB24}">
                  <p16:designElem xmlns:p16="http://schemas.microsoft.com/office/powerpoint/2015/main" val="1"/>
                </p:ext>
              </p:extLst>
            </p:nvPr>
          </p:nvCxnSpPr>
          <p:spPr>
            <a:xfrm flipH="1">
              <a:off x="7425267" y="4572001"/>
              <a:ext cx="3383073" cy="2285999"/>
            </a:xfrm>
            <a:prstGeom prst="line">
              <a:avLst/>
            </a:prstGeom>
            <a:ln w="9525">
              <a:solidFill>
                <a:srgbClr val="BFBFBF">
                  <a:alpha val="69804"/>
                </a:srgbClr>
              </a:solidFill>
            </a:ln>
          </p:spPr>
          <p:style>
            <a:lnRef idx="2">
              <a:schemeClr val="accent1"/>
            </a:lnRef>
            <a:fillRef idx="0">
              <a:schemeClr val="accent1"/>
            </a:fillRef>
            <a:effectRef idx="1">
              <a:schemeClr val="accent1"/>
            </a:effectRef>
            <a:fontRef idx="minor">
              <a:schemeClr val="tx1"/>
            </a:fontRef>
          </p:style>
        </p:cxnSp>
        <p:sp>
          <p:nvSpPr>
            <p:cNvPr id="26" name="Rectangle 23">
              <a:extLst>
                <a:ext uri="{FF2B5EF4-FFF2-40B4-BE49-F238E27FC236}">
                  <a16:creationId xmlns:a16="http://schemas.microsoft.com/office/drawing/2014/main" id="{872B411D-D18B-488A-B22A-9F139EED89A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7" name="Rectangle 25">
              <a:extLst>
                <a:ext uri="{FF2B5EF4-FFF2-40B4-BE49-F238E27FC236}">
                  <a16:creationId xmlns:a16="http://schemas.microsoft.com/office/drawing/2014/main" id="{9519FBF2-9C9F-49B5-AE1A-AB5049D503D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8" name="Isosceles Triangle 27">
              <a:extLst>
                <a:ext uri="{FF2B5EF4-FFF2-40B4-BE49-F238E27FC236}">
                  <a16:creationId xmlns:a16="http://schemas.microsoft.com/office/drawing/2014/main" id="{A30DE6B7-51C9-49A9-9B80-91E1A8D603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29" name="Rectangle 27">
              <a:extLst>
                <a:ext uri="{FF2B5EF4-FFF2-40B4-BE49-F238E27FC236}">
                  <a16:creationId xmlns:a16="http://schemas.microsoft.com/office/drawing/2014/main" id="{EDFE8946-BACE-4C56-9B6E-85E11C0995C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0" name="Rectangle 28">
              <a:extLst>
                <a:ext uri="{FF2B5EF4-FFF2-40B4-BE49-F238E27FC236}">
                  <a16:creationId xmlns:a16="http://schemas.microsoft.com/office/drawing/2014/main" id="{390A658F-D524-467C-BDFC-D37A227BFC1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1" name="Rectangle 29">
              <a:extLst>
                <a:ext uri="{FF2B5EF4-FFF2-40B4-BE49-F238E27FC236}">
                  <a16:creationId xmlns:a16="http://schemas.microsoft.com/office/drawing/2014/main" id="{4F01FE87-3030-45CD-B330-DBA287297D5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32" name="Isosceles Triangle 31">
              <a:extLst>
                <a:ext uri="{FF2B5EF4-FFF2-40B4-BE49-F238E27FC236}">
                  <a16:creationId xmlns:a16="http://schemas.microsoft.com/office/drawing/2014/main" id="{A89C2E5F-7F20-475D-88BE-29D4128DDC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34" name="Rectangle 33">
            <a:extLst>
              <a:ext uri="{FF2B5EF4-FFF2-40B4-BE49-F238E27FC236}">
                <a16:creationId xmlns:a16="http://schemas.microsoft.com/office/drawing/2014/main" id="{28EC6EDD-78EB-4A50-85CB-7C3CE363AF3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2000" cy="45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Content Placeholder 2"/>
          <p:cNvSpPr>
            <a:spLocks noGrp="1"/>
          </p:cNvSpPr>
          <p:nvPr>
            <p:ph idx="4294967295"/>
          </p:nvPr>
        </p:nvSpPr>
        <p:spPr>
          <a:xfrm>
            <a:off x="677334" y="425470"/>
            <a:ext cx="10354460" cy="3880773"/>
          </a:xfrm>
        </p:spPr>
        <p:txBody>
          <a:bodyPr vert="horz" lIns="91440" tIns="45720" rIns="91440" bIns="45720" rtlCol="0" anchor="ctr">
            <a:noAutofit/>
          </a:bodyPr>
          <a:lstStyle/>
          <a:p>
            <a:pPr marL="0" indent="0">
              <a:buNone/>
            </a:pPr>
            <a:r>
              <a:rPr lang="en-US" sz="2400" dirty="0">
                <a:solidFill>
                  <a:schemeClr val="accent2">
                    <a:lumMod val="50000"/>
                  </a:schemeClr>
                </a:solidFill>
              </a:rPr>
              <a:t>6. Available psychiatric rehabilitation service approaches should address every domain of the individuals life. Which of the following would be considered a psychiatric rehabilitation service approach? </a:t>
            </a:r>
          </a:p>
          <a:p>
            <a:pPr marL="742950" indent="-742950"/>
            <a:endParaRPr lang="en-US" sz="2400" dirty="0">
              <a:solidFill>
                <a:schemeClr val="accent2">
                  <a:lumMod val="50000"/>
                </a:schemeClr>
              </a:solidFill>
            </a:endParaRPr>
          </a:p>
          <a:p>
            <a:pPr marL="630238" indent="0">
              <a:buNone/>
              <a:tabLst>
                <a:tab pos="749300" algn="l"/>
              </a:tabLst>
            </a:pPr>
            <a:r>
              <a:rPr lang="en-US" sz="2400" dirty="0">
                <a:solidFill>
                  <a:schemeClr val="accent2">
                    <a:lumMod val="50000"/>
                  </a:schemeClr>
                </a:solidFill>
              </a:rPr>
              <a:t>a) Housing</a:t>
            </a:r>
          </a:p>
          <a:p>
            <a:pPr marL="630238" indent="0">
              <a:buNone/>
              <a:tabLst>
                <a:tab pos="749300" algn="l"/>
              </a:tabLst>
            </a:pPr>
            <a:r>
              <a:rPr lang="en-US" sz="2400" dirty="0">
                <a:solidFill>
                  <a:schemeClr val="accent2">
                    <a:lumMod val="50000"/>
                  </a:schemeClr>
                </a:solidFill>
              </a:rPr>
              <a:t>b) Illness Management</a:t>
            </a:r>
          </a:p>
          <a:p>
            <a:pPr marL="630238" indent="0">
              <a:buNone/>
              <a:tabLst>
                <a:tab pos="749300" algn="l"/>
              </a:tabLst>
            </a:pPr>
            <a:r>
              <a:rPr lang="en-US" sz="2400" dirty="0">
                <a:solidFill>
                  <a:schemeClr val="accent2">
                    <a:lumMod val="50000"/>
                  </a:schemeClr>
                </a:solidFill>
              </a:rPr>
              <a:t>c) Employment</a:t>
            </a:r>
          </a:p>
          <a:p>
            <a:pPr marL="630238" indent="0">
              <a:buNone/>
              <a:tabLst>
                <a:tab pos="749300" algn="l"/>
              </a:tabLst>
            </a:pPr>
            <a:r>
              <a:rPr lang="en-US" sz="2400" dirty="0">
                <a:solidFill>
                  <a:schemeClr val="accent2">
                    <a:lumMod val="50000"/>
                  </a:schemeClr>
                </a:solidFill>
              </a:rPr>
              <a:t>d) All of the above</a:t>
            </a:r>
          </a:p>
          <a:p>
            <a:pPr marL="630238" indent="0">
              <a:buNone/>
              <a:tabLst>
                <a:tab pos="749300" algn="l"/>
              </a:tabLst>
            </a:pPr>
            <a:r>
              <a:rPr lang="en-US" sz="2400" dirty="0">
                <a:solidFill>
                  <a:schemeClr val="accent2">
                    <a:lumMod val="50000"/>
                  </a:schemeClr>
                </a:solidFill>
              </a:rPr>
              <a:t>e) None of the above</a:t>
            </a: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375331415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transition>
    </mc:Choice>
    <mc:Fallback xmlns="">
      <p:transition spd="slow">
        <p:fade/>
      </p:transition>
    </mc:Fallback>
  </mc:AlternateContent>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2A83B46E-4B9D-41E7-AEA4-D49D0E7D87A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0" name="Straight Connector 9">
              <a:extLst>
                <a:ext uri="{FF2B5EF4-FFF2-40B4-BE49-F238E27FC236}">
                  <a16:creationId xmlns:a16="http://schemas.microsoft.com/office/drawing/2014/main" id="{396A8005-E9F4-4EB9-8920-B40570B4AAB0}"/>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90635935-0E19-45AE-833C-28B82B087FE0}"/>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sp>
          <p:nvSpPr>
            <p:cNvPr id="12" name="Rectangle 23">
              <a:extLst>
                <a:ext uri="{FF2B5EF4-FFF2-40B4-BE49-F238E27FC236}">
                  <a16:creationId xmlns:a16="http://schemas.microsoft.com/office/drawing/2014/main" id="{3F51BFFB-86E2-4C0F-A3E6-9EB854CA433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6000"/>
              </a:schemeClr>
            </a:solidFill>
            <a:ln>
              <a:noFill/>
            </a:ln>
            <a:effectLst/>
          </p:spPr>
          <p:style>
            <a:lnRef idx="1">
              <a:schemeClr val="accent1"/>
            </a:lnRef>
            <a:fillRef idx="3">
              <a:schemeClr val="accent1"/>
            </a:fillRef>
            <a:effectRef idx="2">
              <a:schemeClr val="accent1"/>
            </a:effectRef>
            <a:fontRef idx="minor">
              <a:schemeClr val="lt1"/>
            </a:fontRef>
          </p:style>
        </p:sp>
        <p:sp>
          <p:nvSpPr>
            <p:cNvPr id="13" name="Rectangle 25">
              <a:extLst>
                <a:ext uri="{FF2B5EF4-FFF2-40B4-BE49-F238E27FC236}">
                  <a16:creationId xmlns:a16="http://schemas.microsoft.com/office/drawing/2014/main" id="{BC377650-A34B-4F5C-9CF6-357C1AE1AAF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 name="Isosceles Triangle 13">
              <a:extLst>
                <a:ext uri="{FF2B5EF4-FFF2-40B4-BE49-F238E27FC236}">
                  <a16:creationId xmlns:a16="http://schemas.microsoft.com/office/drawing/2014/main" id="{8EDFD6E0-0A92-4B6A-8B1C-6DD83E6294E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1">
                <a:lumMod val="75000"/>
                <a:alpha val="66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7">
              <a:extLst>
                <a:ext uri="{FF2B5EF4-FFF2-40B4-BE49-F238E27FC236}">
                  <a16:creationId xmlns:a16="http://schemas.microsoft.com/office/drawing/2014/main" id="{A1D08E0A-48F2-475F-933A-7D65C5B04F8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1">
                <a:lumMod val="75000"/>
                <a:alpha val="5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Rectangle 28">
              <a:extLst>
                <a:ext uri="{FF2B5EF4-FFF2-40B4-BE49-F238E27FC236}">
                  <a16:creationId xmlns:a16="http://schemas.microsoft.com/office/drawing/2014/main" id="{43F7D684-BFDD-4685-8195-32F1ABE315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2">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9">
              <a:extLst>
                <a:ext uri="{FF2B5EF4-FFF2-40B4-BE49-F238E27FC236}">
                  <a16:creationId xmlns:a16="http://schemas.microsoft.com/office/drawing/2014/main" id="{4A0E8712-3D59-4F13-9FD3-F8889E3C54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2">
                <a:lumMod val="75000"/>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Isosceles Triangle 17">
              <a:extLst>
                <a:ext uri="{FF2B5EF4-FFF2-40B4-BE49-F238E27FC236}">
                  <a16:creationId xmlns:a16="http://schemas.microsoft.com/office/drawing/2014/main" id="{D99F7967-C64D-482A-A1B6-896D7EC2274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lumMod val="75000"/>
                <a:alpha val="66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Isosceles Triangle 18">
              <a:extLst>
                <a:ext uri="{FF2B5EF4-FFF2-40B4-BE49-F238E27FC236}">
                  <a16:creationId xmlns:a16="http://schemas.microsoft.com/office/drawing/2014/main" id="{7CE53433-52BD-4F44-80A5-B57F4B53A9B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70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21" name="Rectangle 20">
            <a:extLst>
              <a:ext uri="{FF2B5EF4-FFF2-40B4-BE49-F238E27FC236}">
                <a16:creationId xmlns:a16="http://schemas.microsoft.com/office/drawing/2014/main" id="{82D1CBBC-6E9F-4212-9806-7A638C828B4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4572001"/>
            <a:ext cx="12192000" cy="2285999"/>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23" name="Group 22">
            <a:extLst>
              <a:ext uri="{FF2B5EF4-FFF2-40B4-BE49-F238E27FC236}">
                <a16:creationId xmlns:a16="http://schemas.microsoft.com/office/drawing/2014/main" id="{8EC26330-6D02-4C84-B89F-C5A8CF2B567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7425267" y="-8467"/>
            <a:ext cx="4766733" cy="6866467"/>
            <a:chOff x="7425267" y="-8467"/>
            <a:chExt cx="4766733" cy="6866467"/>
          </a:xfrm>
        </p:grpSpPr>
        <p:cxnSp>
          <p:nvCxnSpPr>
            <p:cNvPr id="24" name="Straight Connector 23">
              <a:extLst>
                <a:ext uri="{FF2B5EF4-FFF2-40B4-BE49-F238E27FC236}">
                  <a16:creationId xmlns:a16="http://schemas.microsoft.com/office/drawing/2014/main" id="{5A5297F0-74D7-4E56-8C85-DD608539D40C}"/>
                </a:ext>
                <a:ext uri="{C183D7F6-B498-43B3-948B-1728B52AA6E4}">
                  <adec:decorative xmlns:adec="http://schemas.microsoft.com/office/drawing/2017/decorative" val="1"/>
                </a:ext>
              </a:extLst>
            </p:cNvPr>
            <p:cNvCxnSpPr>
              <a:cxnSpLocks/>
            </p:cNvCxnSpPr>
            <p:nvPr>
              <p:extLst>
                <p:ext uri="{386F3935-93C4-4BCD-93E2-E3B085C9AB24}">
                  <p16:designElem xmlns:p16="http://schemas.microsoft.com/office/powerpoint/2015/main" val="1"/>
                </p:ext>
              </p:extLst>
            </p:nvPr>
          </p:nvCxnSpPr>
          <p:spPr>
            <a:xfrm>
              <a:off x="10196547" y="4572001"/>
              <a:ext cx="393665" cy="2285999"/>
            </a:xfrm>
            <a:prstGeom prst="line">
              <a:avLst/>
            </a:prstGeom>
            <a:ln w="9525">
              <a:solidFill>
                <a:srgbClr val="BFBFBF">
                  <a:alpha val="70000"/>
                </a:srgb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6E424313-B840-4A19-A378-B1D1774B5094}"/>
                </a:ext>
                <a:ext uri="{C183D7F6-B498-43B3-948B-1728B52AA6E4}">
                  <adec:decorative xmlns:adec="http://schemas.microsoft.com/office/drawing/2017/decorative" val="1"/>
                </a:ext>
              </a:extLst>
            </p:cNvPr>
            <p:cNvCxnSpPr>
              <a:cxnSpLocks/>
            </p:cNvCxnSpPr>
            <p:nvPr>
              <p:extLst>
                <p:ext uri="{386F3935-93C4-4BCD-93E2-E3B085C9AB24}">
                  <p16:designElem xmlns:p16="http://schemas.microsoft.com/office/powerpoint/2015/main" val="1"/>
                </p:ext>
              </p:extLst>
            </p:nvPr>
          </p:nvCxnSpPr>
          <p:spPr>
            <a:xfrm flipH="1">
              <a:off x="7425267" y="4572001"/>
              <a:ext cx="3383073" cy="2285999"/>
            </a:xfrm>
            <a:prstGeom prst="line">
              <a:avLst/>
            </a:prstGeom>
            <a:ln w="9525">
              <a:solidFill>
                <a:srgbClr val="BFBFBF">
                  <a:alpha val="69804"/>
                </a:srgbClr>
              </a:solidFill>
            </a:ln>
          </p:spPr>
          <p:style>
            <a:lnRef idx="2">
              <a:schemeClr val="accent1"/>
            </a:lnRef>
            <a:fillRef idx="0">
              <a:schemeClr val="accent1"/>
            </a:fillRef>
            <a:effectRef idx="1">
              <a:schemeClr val="accent1"/>
            </a:effectRef>
            <a:fontRef idx="minor">
              <a:schemeClr val="tx1"/>
            </a:fontRef>
          </p:style>
        </p:cxnSp>
        <p:sp>
          <p:nvSpPr>
            <p:cNvPr id="26" name="Rectangle 23">
              <a:extLst>
                <a:ext uri="{FF2B5EF4-FFF2-40B4-BE49-F238E27FC236}">
                  <a16:creationId xmlns:a16="http://schemas.microsoft.com/office/drawing/2014/main" id="{872B411D-D18B-488A-B22A-9F139EED89A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7" name="Rectangle 25">
              <a:extLst>
                <a:ext uri="{FF2B5EF4-FFF2-40B4-BE49-F238E27FC236}">
                  <a16:creationId xmlns:a16="http://schemas.microsoft.com/office/drawing/2014/main" id="{9519FBF2-9C9F-49B5-AE1A-AB5049D503D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8" name="Isosceles Triangle 27">
              <a:extLst>
                <a:ext uri="{FF2B5EF4-FFF2-40B4-BE49-F238E27FC236}">
                  <a16:creationId xmlns:a16="http://schemas.microsoft.com/office/drawing/2014/main" id="{A30DE6B7-51C9-49A9-9B80-91E1A8D603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29" name="Rectangle 27">
              <a:extLst>
                <a:ext uri="{FF2B5EF4-FFF2-40B4-BE49-F238E27FC236}">
                  <a16:creationId xmlns:a16="http://schemas.microsoft.com/office/drawing/2014/main" id="{EDFE8946-BACE-4C56-9B6E-85E11C0995C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0" name="Rectangle 28">
              <a:extLst>
                <a:ext uri="{FF2B5EF4-FFF2-40B4-BE49-F238E27FC236}">
                  <a16:creationId xmlns:a16="http://schemas.microsoft.com/office/drawing/2014/main" id="{390A658F-D524-467C-BDFC-D37A227BFC1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1" name="Rectangle 29">
              <a:extLst>
                <a:ext uri="{FF2B5EF4-FFF2-40B4-BE49-F238E27FC236}">
                  <a16:creationId xmlns:a16="http://schemas.microsoft.com/office/drawing/2014/main" id="{4F01FE87-3030-45CD-B330-DBA287297D5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32" name="Isosceles Triangle 31">
              <a:extLst>
                <a:ext uri="{FF2B5EF4-FFF2-40B4-BE49-F238E27FC236}">
                  <a16:creationId xmlns:a16="http://schemas.microsoft.com/office/drawing/2014/main" id="{A89C2E5F-7F20-475D-88BE-29D4128DDC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34" name="Rectangle 33">
            <a:extLst>
              <a:ext uri="{FF2B5EF4-FFF2-40B4-BE49-F238E27FC236}">
                <a16:creationId xmlns:a16="http://schemas.microsoft.com/office/drawing/2014/main" id="{28EC6EDD-78EB-4A50-85CB-7C3CE363AF3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2000" cy="4572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Content Placeholder 2"/>
          <p:cNvSpPr>
            <a:spLocks noGrp="1"/>
          </p:cNvSpPr>
          <p:nvPr>
            <p:ph idx="4294967295"/>
          </p:nvPr>
        </p:nvSpPr>
        <p:spPr>
          <a:xfrm>
            <a:off x="677334" y="425470"/>
            <a:ext cx="10354460" cy="3880773"/>
          </a:xfrm>
        </p:spPr>
        <p:txBody>
          <a:bodyPr vert="horz" lIns="91440" tIns="45720" rIns="91440" bIns="45720" rtlCol="0" anchor="ctr">
            <a:noAutofit/>
          </a:bodyPr>
          <a:lstStyle/>
          <a:p>
            <a:pPr marL="0" indent="0">
              <a:buNone/>
            </a:pPr>
            <a:r>
              <a:rPr lang="en-US" sz="2400" dirty="0">
                <a:solidFill>
                  <a:schemeClr val="accent2">
                    <a:lumMod val="50000"/>
                  </a:schemeClr>
                </a:solidFill>
              </a:rPr>
              <a:t>6. Available psychiatric rehabilitation service approaches should address every domain of the individuals life. Which of the following would be considered a psychiatric rehabilitation service approach? </a:t>
            </a:r>
          </a:p>
          <a:p>
            <a:pPr marL="742950" indent="-742950"/>
            <a:endParaRPr lang="en-US" sz="2400" dirty="0">
              <a:solidFill>
                <a:schemeClr val="accent2">
                  <a:lumMod val="50000"/>
                </a:schemeClr>
              </a:solidFill>
            </a:endParaRPr>
          </a:p>
          <a:p>
            <a:pPr marL="630238" indent="0">
              <a:buNone/>
              <a:tabLst>
                <a:tab pos="749300" algn="l"/>
              </a:tabLst>
            </a:pPr>
            <a:r>
              <a:rPr lang="en-US" sz="2400" dirty="0">
                <a:solidFill>
                  <a:schemeClr val="accent2">
                    <a:lumMod val="50000"/>
                  </a:schemeClr>
                </a:solidFill>
              </a:rPr>
              <a:t>a) Housing</a:t>
            </a:r>
          </a:p>
          <a:p>
            <a:pPr marL="630238" indent="0">
              <a:buNone/>
              <a:tabLst>
                <a:tab pos="749300" algn="l"/>
              </a:tabLst>
            </a:pPr>
            <a:r>
              <a:rPr lang="en-US" sz="2400" dirty="0">
                <a:solidFill>
                  <a:schemeClr val="accent2">
                    <a:lumMod val="50000"/>
                  </a:schemeClr>
                </a:solidFill>
              </a:rPr>
              <a:t>b) Illness Management</a:t>
            </a:r>
          </a:p>
          <a:p>
            <a:pPr marL="630238" indent="0">
              <a:buNone/>
              <a:tabLst>
                <a:tab pos="749300" algn="l"/>
              </a:tabLst>
            </a:pPr>
            <a:r>
              <a:rPr lang="en-US" sz="2400" dirty="0">
                <a:solidFill>
                  <a:schemeClr val="accent2">
                    <a:lumMod val="50000"/>
                  </a:schemeClr>
                </a:solidFill>
              </a:rPr>
              <a:t>c) Employment</a:t>
            </a:r>
          </a:p>
          <a:p>
            <a:pPr marL="630238" indent="0">
              <a:buNone/>
              <a:tabLst>
                <a:tab pos="749300" algn="l"/>
              </a:tabLst>
            </a:pPr>
            <a:r>
              <a:rPr lang="en-US" sz="2400" dirty="0">
                <a:solidFill>
                  <a:schemeClr val="accent2">
                    <a:lumMod val="50000"/>
                  </a:schemeClr>
                </a:solidFill>
              </a:rPr>
              <a:t>d) </a:t>
            </a:r>
            <a:r>
              <a:rPr lang="en-US" sz="2800" b="1" u="sng" dirty="0">
                <a:solidFill>
                  <a:schemeClr val="accent2">
                    <a:lumMod val="50000"/>
                  </a:schemeClr>
                </a:solidFill>
              </a:rPr>
              <a:t>All of the above</a:t>
            </a:r>
          </a:p>
          <a:p>
            <a:pPr marL="630238" indent="0">
              <a:buNone/>
              <a:tabLst>
                <a:tab pos="749300" algn="l"/>
              </a:tabLst>
            </a:pPr>
            <a:r>
              <a:rPr lang="en-US" sz="2400" dirty="0">
                <a:solidFill>
                  <a:schemeClr val="accent2">
                    <a:lumMod val="50000"/>
                  </a:schemeClr>
                </a:solidFill>
              </a:rPr>
              <a:t>e) None of the above</a:t>
            </a: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161350567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transition>
    </mc:Choice>
    <mc:Fallback xmlns="">
      <p:transition spd="slow">
        <p:fade/>
      </p:transition>
    </mc:Fallback>
  </mc:AlternateContent>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40266" y="677334"/>
            <a:ext cx="9482667" cy="4648200"/>
          </a:xfrm>
        </p:spPr>
        <p:txBody>
          <a:bodyPr>
            <a:normAutofit/>
          </a:bodyPr>
          <a:lstStyle/>
          <a:p>
            <a:pPr algn="ctr">
              <a:buNone/>
            </a:pPr>
            <a:endParaRPr lang="en-US" sz="5400" b="1" dirty="0">
              <a:solidFill>
                <a:schemeClr val="tx1"/>
              </a:solidFill>
            </a:endParaRPr>
          </a:p>
          <a:p>
            <a:pPr algn="ctr">
              <a:buNone/>
            </a:pPr>
            <a:r>
              <a:rPr lang="en-US" sz="9600" b="1" dirty="0">
                <a:ln w="17780" cmpd="sng">
                  <a:solidFill>
                    <a:srgbClr val="FFFFFF"/>
                  </a:solidFill>
                  <a:prstDash val="solid"/>
                  <a:miter lim="800000"/>
                </a:ln>
                <a:solidFill>
                  <a:schemeClr val="accent1">
                    <a:lumMod val="50000"/>
                  </a:schemeClr>
                </a:solidFill>
                <a:effectLst>
                  <a:outerShdw blurRad="50800" algn="tl" rotWithShape="0">
                    <a:srgbClr val="000000"/>
                  </a:outerShdw>
                </a:effectLst>
              </a:rPr>
              <a:t>Module Twelve</a:t>
            </a:r>
            <a:r>
              <a:rPr lang="en-US" sz="9600" b="1" dirty="0">
                <a:ln w="17780" cmpd="sng">
                  <a:solidFill>
                    <a:srgbClr val="FFFFFF"/>
                  </a:solidFill>
                  <a:prstDash val="solid"/>
                  <a:miter lim="800000"/>
                </a:ln>
                <a:solidFill>
                  <a:schemeClr val="tx1"/>
                </a:solidFill>
                <a:effectLst>
                  <a:outerShdw blurRad="50800" algn="tl" rotWithShape="0">
                    <a:srgbClr val="000000"/>
                  </a:outerShdw>
                </a:effectLst>
              </a:rPr>
              <a:t> </a:t>
            </a:r>
          </a:p>
          <a:p>
            <a:pPr algn="ctr">
              <a:buNone/>
            </a:pPr>
            <a:r>
              <a:rPr lang="en-US" sz="5400" b="1" dirty="0">
                <a:solidFill>
                  <a:schemeClr val="accent2">
                    <a:lumMod val="50000"/>
                  </a:schemeClr>
                </a:solidFill>
                <a:latin typeface="Bradley Hand ITC" pitchFamily="66" charset="0"/>
              </a:rPr>
              <a:t>Psychiatric Rehabilitation: Competencies</a:t>
            </a:r>
          </a:p>
        </p:txBody>
      </p:sp>
      <p:pic>
        <p:nvPicPr>
          <p:cNvPr id="4" name="Picture 3"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84408"/>
            <a:ext cx="1381125" cy="390525"/>
          </a:xfrm>
          <a:prstGeom prst="rect">
            <a:avLst/>
          </a:prstGeom>
          <a:noFill/>
          <a:ln>
            <a:noFill/>
          </a:ln>
        </p:spPr>
      </p:pic>
    </p:spTree>
    <p:extLst>
      <p:ext uri="{BB962C8B-B14F-4D97-AF65-F5344CB8AC3E}">
        <p14:creationId xmlns:p14="http://schemas.microsoft.com/office/powerpoint/2010/main" val="265415586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6000" advClick="0">
        <p15:prstTrans prst="curtains"/>
      </p:transition>
    </mc:Choice>
    <mc:Fallback xmlns="">
      <p:transition spd="slow" advClick="0">
        <p:fade/>
      </p:transition>
    </mc:Fallback>
  </mc:AlternateContent>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 name="Group 26">
            <a:extLst>
              <a:ext uri="{FF2B5EF4-FFF2-40B4-BE49-F238E27FC236}">
                <a16:creationId xmlns:a16="http://schemas.microsoft.com/office/drawing/2014/main" id="{10BE40E3-5550-4CDD-B4FD-387C33EBF15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28" name="Straight Connector 27">
              <a:extLst>
                <a:ext uri="{FF2B5EF4-FFF2-40B4-BE49-F238E27FC236}">
                  <a16:creationId xmlns:a16="http://schemas.microsoft.com/office/drawing/2014/main" id="{71A6B738-E50C-4653-B343-B9D6A5EA2771}"/>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498768D6-B28C-40A3-B381-39306F5816D5}"/>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30" name="Rectangle 23">
              <a:extLst>
                <a:ext uri="{FF2B5EF4-FFF2-40B4-BE49-F238E27FC236}">
                  <a16:creationId xmlns:a16="http://schemas.microsoft.com/office/drawing/2014/main" id="{B27C15B9-7795-4321-AB30-DF1DEF65C19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1" name="Rectangle 25">
              <a:extLst>
                <a:ext uri="{FF2B5EF4-FFF2-40B4-BE49-F238E27FC236}">
                  <a16:creationId xmlns:a16="http://schemas.microsoft.com/office/drawing/2014/main" id="{578EC957-1F3F-4C00-B023-C8725C2171C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2" name="Isosceles Triangle 31">
              <a:extLst>
                <a:ext uri="{FF2B5EF4-FFF2-40B4-BE49-F238E27FC236}">
                  <a16:creationId xmlns:a16="http://schemas.microsoft.com/office/drawing/2014/main" id="{3D642632-BBD5-46D6-A91D-9B2BF68219B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33" name="Rectangle 27">
              <a:extLst>
                <a:ext uri="{FF2B5EF4-FFF2-40B4-BE49-F238E27FC236}">
                  <a16:creationId xmlns:a16="http://schemas.microsoft.com/office/drawing/2014/main" id="{BF9D518D-AFF5-4DE2-AEE2-0EC15479A9A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4" name="Rectangle 28">
              <a:extLst>
                <a:ext uri="{FF2B5EF4-FFF2-40B4-BE49-F238E27FC236}">
                  <a16:creationId xmlns:a16="http://schemas.microsoft.com/office/drawing/2014/main" id="{14EF979B-B00D-460C-BD56-7EEAFB7E0F9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5" name="Rectangle 29">
              <a:extLst>
                <a:ext uri="{FF2B5EF4-FFF2-40B4-BE49-F238E27FC236}">
                  <a16:creationId xmlns:a16="http://schemas.microsoft.com/office/drawing/2014/main" id="{3E40F9A1-6B82-400F-9397-26D1D36F1F0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36" name="Isosceles Triangle 35">
              <a:extLst>
                <a:ext uri="{FF2B5EF4-FFF2-40B4-BE49-F238E27FC236}">
                  <a16:creationId xmlns:a16="http://schemas.microsoft.com/office/drawing/2014/main" id="{2EF7DDF1-FF86-4CA4-B08B-8939557EBDB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7" name="Isosceles Triangle 36">
              <a:extLst>
                <a:ext uri="{FF2B5EF4-FFF2-40B4-BE49-F238E27FC236}">
                  <a16:creationId xmlns:a16="http://schemas.microsoft.com/office/drawing/2014/main" id="{6D7C1F89-72B2-4FDC-B9E2-04F52D5C504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pic>
        <p:nvPicPr>
          <p:cNvPr id="5" name="Picture 4" descr="A picture containing text, tool&#10;&#10;Description automatically generated">
            <a:extLst>
              <a:ext uri="{FF2B5EF4-FFF2-40B4-BE49-F238E27FC236}">
                <a16:creationId xmlns:a16="http://schemas.microsoft.com/office/drawing/2014/main" id="{C9EC8D06-8225-4C29-91C3-8CAC83EBA2B4}"/>
              </a:ext>
            </a:extLst>
          </p:cNvPr>
          <p:cNvPicPr>
            <a:picLocks noChangeAspect="1"/>
          </p:cNvPicPr>
          <p:nvPr/>
        </p:nvPicPr>
        <p:blipFill rotWithShape="1">
          <a:blip r:embed="rId3">
            <a:extLst>
              <a:ext uri="{837473B0-CC2E-450A-ABE3-18F120FF3D39}">
                <a1611:picAttrSrcUrl xmlns:a1611="http://schemas.microsoft.com/office/drawing/2016/11/main" r:id="rId4"/>
              </a:ext>
            </a:extLst>
          </a:blip>
          <a:srcRect t="13433" r="-2" b="-2"/>
          <a:stretch/>
        </p:blipFill>
        <p:spPr>
          <a:xfrm>
            <a:off x="4269854" y="-1"/>
            <a:ext cx="7922146" cy="6858001"/>
          </a:xfrm>
          <a:custGeom>
            <a:avLst/>
            <a:gdLst/>
            <a:ahLst/>
            <a:cxnLst/>
            <a:rect l="l" t="t" r="r" b="b"/>
            <a:pathLst>
              <a:path w="7922146" h="6858001">
                <a:moveTo>
                  <a:pt x="379987" y="0"/>
                </a:moveTo>
                <a:lnTo>
                  <a:pt x="5304971" y="0"/>
                </a:lnTo>
                <a:lnTo>
                  <a:pt x="7065281" y="0"/>
                </a:lnTo>
                <a:lnTo>
                  <a:pt x="7397540" y="0"/>
                </a:lnTo>
                <a:lnTo>
                  <a:pt x="7397540" y="1"/>
                </a:lnTo>
                <a:lnTo>
                  <a:pt x="7922146" y="1"/>
                </a:lnTo>
                <a:lnTo>
                  <a:pt x="7922146" y="6858001"/>
                </a:lnTo>
                <a:lnTo>
                  <a:pt x="7065281" y="6858001"/>
                </a:lnTo>
                <a:lnTo>
                  <a:pt x="7065281" y="6858000"/>
                </a:lnTo>
                <a:lnTo>
                  <a:pt x="5932989" y="6858000"/>
                </a:lnTo>
                <a:lnTo>
                  <a:pt x="5932989" y="6858001"/>
                </a:lnTo>
                <a:lnTo>
                  <a:pt x="27809" y="6858001"/>
                </a:lnTo>
                <a:lnTo>
                  <a:pt x="1803228" y="4521201"/>
                </a:lnTo>
                <a:close/>
                <a:moveTo>
                  <a:pt x="0" y="0"/>
                </a:moveTo>
                <a:lnTo>
                  <a:pt x="379987" y="0"/>
                </a:lnTo>
                <a:lnTo>
                  <a:pt x="0" y="407"/>
                </a:lnTo>
                <a:close/>
              </a:path>
            </a:pathLst>
          </a:custGeom>
        </p:spPr>
      </p:pic>
      <p:sp>
        <p:nvSpPr>
          <p:cNvPr id="3" name="Content Placeholder 2"/>
          <p:cNvSpPr>
            <a:spLocks noGrp="1"/>
          </p:cNvSpPr>
          <p:nvPr>
            <p:ph idx="4294967295"/>
          </p:nvPr>
        </p:nvSpPr>
        <p:spPr>
          <a:xfrm>
            <a:off x="233819" y="604684"/>
            <a:ext cx="5385316" cy="6858000"/>
          </a:xfrm>
        </p:spPr>
        <p:txBody>
          <a:bodyPr vert="horz" lIns="91440" tIns="45720" rIns="91440" bIns="45720" rtlCol="0">
            <a:normAutofit/>
          </a:bodyPr>
          <a:lstStyle/>
          <a:p>
            <a:pPr marL="0" indent="0">
              <a:lnSpc>
                <a:spcPct val="90000"/>
              </a:lnSpc>
              <a:buNone/>
            </a:pPr>
            <a:r>
              <a:rPr lang="en-US" sz="2800" b="1" dirty="0">
                <a:solidFill>
                  <a:schemeClr val="accent2">
                    <a:lumMod val="75000"/>
                  </a:schemeClr>
                </a:solidFill>
              </a:rPr>
              <a:t>Competencies of Psychiatric Rehabilitation</a:t>
            </a:r>
          </a:p>
          <a:p>
            <a:pPr>
              <a:lnSpc>
                <a:spcPct val="90000"/>
              </a:lnSpc>
            </a:pPr>
            <a:endParaRPr lang="en-US" sz="2000" b="1" dirty="0">
              <a:solidFill>
                <a:schemeClr val="accent2">
                  <a:lumMod val="75000"/>
                </a:schemeClr>
              </a:solidFill>
            </a:endParaRPr>
          </a:p>
          <a:p>
            <a:pPr marL="0" indent="0">
              <a:lnSpc>
                <a:spcPct val="90000"/>
              </a:lnSpc>
              <a:buNone/>
            </a:pPr>
            <a:r>
              <a:rPr lang="en-US" sz="2000" dirty="0">
                <a:solidFill>
                  <a:schemeClr val="accent2">
                    <a:lumMod val="75000"/>
                  </a:schemeClr>
                </a:solidFill>
              </a:rPr>
              <a:t>Within each domain, the core knowledge and skills needed to demonstrate competence in practice are identified. </a:t>
            </a:r>
          </a:p>
          <a:p>
            <a:pPr>
              <a:lnSpc>
                <a:spcPct val="90000"/>
              </a:lnSpc>
            </a:pPr>
            <a:endParaRPr lang="en-US" sz="2000" dirty="0">
              <a:solidFill>
                <a:schemeClr val="accent2">
                  <a:lumMod val="75000"/>
                </a:schemeClr>
              </a:solidFill>
            </a:endParaRPr>
          </a:p>
          <a:p>
            <a:pPr marL="0" indent="0">
              <a:lnSpc>
                <a:spcPct val="90000"/>
              </a:lnSpc>
              <a:buNone/>
            </a:pPr>
            <a:r>
              <a:rPr lang="en-US" sz="2000" dirty="0">
                <a:solidFill>
                  <a:schemeClr val="accent2">
                    <a:lumMod val="75000"/>
                  </a:schemeClr>
                </a:solidFill>
              </a:rPr>
              <a:t>The examples given under each discipline are for guidance only; they are not inclusive of all aspects covered under each learning domain.</a:t>
            </a:r>
          </a:p>
          <a:p>
            <a:pPr>
              <a:lnSpc>
                <a:spcPct val="90000"/>
              </a:lnSpc>
            </a:pPr>
            <a:endParaRPr lang="en-US" sz="1500" dirty="0"/>
          </a:p>
          <a:p>
            <a:pPr marL="0" indent="0">
              <a:lnSpc>
                <a:spcPct val="90000"/>
              </a:lnSpc>
            </a:pPr>
            <a:endParaRPr lang="en-US" sz="1500" dirty="0"/>
          </a:p>
          <a:p>
            <a:pPr marL="0" indent="0">
              <a:lnSpc>
                <a:spcPct val="90000"/>
              </a:lnSpc>
            </a:pPr>
            <a:endParaRPr lang="en-US" sz="1500" dirty="0"/>
          </a:p>
        </p:txBody>
      </p:sp>
      <p:cxnSp>
        <p:nvCxnSpPr>
          <p:cNvPr id="39" name="Straight Connector 38">
            <a:extLst>
              <a:ext uri="{FF2B5EF4-FFF2-40B4-BE49-F238E27FC236}">
                <a16:creationId xmlns:a16="http://schemas.microsoft.com/office/drawing/2014/main" id="{64FA5DFF-7FE6-4855-84E6-DFA78EE978BD}"/>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41" name="Straight Connector 40">
            <a:extLst>
              <a:ext uri="{FF2B5EF4-FFF2-40B4-BE49-F238E27FC236}">
                <a16:creationId xmlns:a16="http://schemas.microsoft.com/office/drawing/2014/main" id="{2AFD8CBA-54A3-4363-991B-B9C631BBFA74}"/>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43" name="Rectangle 23">
            <a:extLst>
              <a:ext uri="{FF2B5EF4-FFF2-40B4-BE49-F238E27FC236}">
                <a16:creationId xmlns:a16="http://schemas.microsoft.com/office/drawing/2014/main" id="{3F088236-D655-4F88-B238-E1676235802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5" name="Rectangle 25">
            <a:extLst>
              <a:ext uri="{FF2B5EF4-FFF2-40B4-BE49-F238E27FC236}">
                <a16:creationId xmlns:a16="http://schemas.microsoft.com/office/drawing/2014/main" id="{3DAC0C92-199E-475C-9390-119A9B02727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7" name="Isosceles Triangle 24">
            <a:extLst>
              <a:ext uri="{FF2B5EF4-FFF2-40B4-BE49-F238E27FC236}">
                <a16:creationId xmlns:a16="http://schemas.microsoft.com/office/drawing/2014/main" id="{C4CFB339-0ED8-4FE2-9EF1-6D1375B8499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49" name="Rectangle 27">
            <a:extLst>
              <a:ext uri="{FF2B5EF4-FFF2-40B4-BE49-F238E27FC236}">
                <a16:creationId xmlns:a16="http://schemas.microsoft.com/office/drawing/2014/main" id="{31896C80-2069-4431-9C19-83B91373449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47000"/>
            </a:schemeClr>
          </a:solidFill>
          <a:ln>
            <a:noFill/>
          </a:ln>
          <a:effectLst/>
        </p:spPr>
        <p:style>
          <a:lnRef idx="1">
            <a:schemeClr val="accent1"/>
          </a:lnRef>
          <a:fillRef idx="3">
            <a:schemeClr val="accent1"/>
          </a:fillRef>
          <a:effectRef idx="2">
            <a:schemeClr val="accent1"/>
          </a:effectRef>
          <a:fontRef idx="minor">
            <a:schemeClr val="lt1"/>
          </a:fontRef>
        </p:style>
      </p:sp>
      <p:sp>
        <p:nvSpPr>
          <p:cNvPr id="51" name="Rectangle 28">
            <a:extLst>
              <a:ext uri="{FF2B5EF4-FFF2-40B4-BE49-F238E27FC236}">
                <a16:creationId xmlns:a16="http://schemas.microsoft.com/office/drawing/2014/main" id="{BF120A21-0841-4823-B0C4-28AEBCEF9B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3" name="Rectangle 29">
            <a:extLst>
              <a:ext uri="{FF2B5EF4-FFF2-40B4-BE49-F238E27FC236}">
                <a16:creationId xmlns:a16="http://schemas.microsoft.com/office/drawing/2014/main" id="{DBB05BAE-BBD3-4289-899F-A6851503C6B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55" name="Isosceles Triangle 29">
            <a:extLst>
              <a:ext uri="{FF2B5EF4-FFF2-40B4-BE49-F238E27FC236}">
                <a16:creationId xmlns:a16="http://schemas.microsoft.com/office/drawing/2014/main" id="{9874D11C-36F5-4BBE-A490-019A54E953B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pic>
        <p:nvPicPr>
          <p:cNvPr id="4" name="Picture 3" descr="Problem Gambling Program at ACTC — A Chance to Change"/>
          <p:cNvPicPr/>
          <p:nvPr/>
        </p:nvPicPr>
        <p:blipFill>
          <a:blip r:embed="rId5">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112422450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2" presetClass="emph" presetSubtype="0" fill="hold" grpId="0" nodeType="clickEffect">
                                  <p:stCondLst>
                                    <p:cond delay="0"/>
                                  </p:stCondLst>
                                  <p:childTnLst>
                                    <p:animRot by="120000">
                                      <p:cBhvr>
                                        <p:cTn id="6" dur="100" fill="hold">
                                          <p:stCondLst>
                                            <p:cond delay="0"/>
                                          </p:stCondLst>
                                        </p:cTn>
                                        <p:tgtEl>
                                          <p:spTgt spid="3">
                                            <p:txEl>
                                              <p:pRg st="0" end="0"/>
                                            </p:txEl>
                                          </p:spTgt>
                                        </p:tgtEl>
                                        <p:attrNameLst>
                                          <p:attrName>r</p:attrName>
                                        </p:attrNameLst>
                                      </p:cBhvr>
                                    </p:animRot>
                                    <p:animRot by="-240000">
                                      <p:cBhvr>
                                        <p:cTn id="7" dur="200" fill="hold">
                                          <p:stCondLst>
                                            <p:cond delay="200"/>
                                          </p:stCondLst>
                                        </p:cTn>
                                        <p:tgtEl>
                                          <p:spTgt spid="3">
                                            <p:txEl>
                                              <p:pRg st="0" end="0"/>
                                            </p:txEl>
                                          </p:spTgt>
                                        </p:tgtEl>
                                        <p:attrNameLst>
                                          <p:attrName>r</p:attrName>
                                        </p:attrNameLst>
                                      </p:cBhvr>
                                    </p:animRot>
                                    <p:animRot by="240000">
                                      <p:cBhvr>
                                        <p:cTn id="8" dur="200" fill="hold">
                                          <p:stCondLst>
                                            <p:cond delay="400"/>
                                          </p:stCondLst>
                                        </p:cTn>
                                        <p:tgtEl>
                                          <p:spTgt spid="3">
                                            <p:txEl>
                                              <p:pRg st="0" end="0"/>
                                            </p:txEl>
                                          </p:spTgt>
                                        </p:tgtEl>
                                        <p:attrNameLst>
                                          <p:attrName>r</p:attrName>
                                        </p:attrNameLst>
                                      </p:cBhvr>
                                    </p:animRot>
                                    <p:animRot by="-240000">
                                      <p:cBhvr>
                                        <p:cTn id="9" dur="200" fill="hold">
                                          <p:stCondLst>
                                            <p:cond delay="600"/>
                                          </p:stCondLst>
                                        </p:cTn>
                                        <p:tgtEl>
                                          <p:spTgt spid="3">
                                            <p:txEl>
                                              <p:pRg st="0" end="0"/>
                                            </p:txEl>
                                          </p:spTgt>
                                        </p:tgtEl>
                                        <p:attrNameLst>
                                          <p:attrName>r</p:attrName>
                                        </p:attrNameLst>
                                      </p:cBhvr>
                                    </p:animRot>
                                    <p:animRot by="120000">
                                      <p:cBhvr>
                                        <p:cTn id="10" dur="200" fill="hold">
                                          <p:stCondLst>
                                            <p:cond delay="800"/>
                                          </p:stCondLst>
                                        </p:cTn>
                                        <p:tgtEl>
                                          <p:spTgt spid="3">
                                            <p:txEl>
                                              <p:pRg st="0" end="0"/>
                                            </p:txEl>
                                          </p:spTgt>
                                        </p:tgtEl>
                                        <p:attrNameLst>
                                          <p:attrName>r</p:attrName>
                                        </p:attrNameLst>
                                      </p:cBhvr>
                                    </p:animRot>
                                  </p:childTnLst>
                                </p:cTn>
                              </p:par>
                            </p:childTnLst>
                          </p:cTn>
                        </p:par>
                      </p:childTnLst>
                    </p:cTn>
                  </p:par>
                  <p:par>
                    <p:cTn id="11" fill="hold">
                      <p:stCondLst>
                        <p:cond delay="indefinite"/>
                      </p:stCondLst>
                      <p:childTnLst>
                        <p:par>
                          <p:cTn id="12" fill="hold">
                            <p:stCondLst>
                              <p:cond delay="0"/>
                            </p:stCondLst>
                            <p:childTnLst>
                              <p:par>
                                <p:cTn id="13" presetID="32" presetClass="emph" presetSubtype="0" fill="hold" grpId="0" nodeType="clickEffect">
                                  <p:stCondLst>
                                    <p:cond delay="0"/>
                                  </p:stCondLst>
                                  <p:childTnLst>
                                    <p:animRot by="120000">
                                      <p:cBhvr>
                                        <p:cTn id="14" dur="100" fill="hold">
                                          <p:stCondLst>
                                            <p:cond delay="0"/>
                                          </p:stCondLst>
                                        </p:cTn>
                                        <p:tgtEl>
                                          <p:spTgt spid="3">
                                            <p:txEl>
                                              <p:pRg st="2" end="2"/>
                                            </p:txEl>
                                          </p:spTgt>
                                        </p:tgtEl>
                                        <p:attrNameLst>
                                          <p:attrName>r</p:attrName>
                                        </p:attrNameLst>
                                      </p:cBhvr>
                                    </p:animRot>
                                    <p:animRot by="-240000">
                                      <p:cBhvr>
                                        <p:cTn id="15" dur="200" fill="hold">
                                          <p:stCondLst>
                                            <p:cond delay="200"/>
                                          </p:stCondLst>
                                        </p:cTn>
                                        <p:tgtEl>
                                          <p:spTgt spid="3">
                                            <p:txEl>
                                              <p:pRg st="2" end="2"/>
                                            </p:txEl>
                                          </p:spTgt>
                                        </p:tgtEl>
                                        <p:attrNameLst>
                                          <p:attrName>r</p:attrName>
                                        </p:attrNameLst>
                                      </p:cBhvr>
                                    </p:animRot>
                                    <p:animRot by="240000">
                                      <p:cBhvr>
                                        <p:cTn id="16" dur="200" fill="hold">
                                          <p:stCondLst>
                                            <p:cond delay="400"/>
                                          </p:stCondLst>
                                        </p:cTn>
                                        <p:tgtEl>
                                          <p:spTgt spid="3">
                                            <p:txEl>
                                              <p:pRg st="2" end="2"/>
                                            </p:txEl>
                                          </p:spTgt>
                                        </p:tgtEl>
                                        <p:attrNameLst>
                                          <p:attrName>r</p:attrName>
                                        </p:attrNameLst>
                                      </p:cBhvr>
                                    </p:animRot>
                                    <p:animRot by="-240000">
                                      <p:cBhvr>
                                        <p:cTn id="17" dur="200" fill="hold">
                                          <p:stCondLst>
                                            <p:cond delay="600"/>
                                          </p:stCondLst>
                                        </p:cTn>
                                        <p:tgtEl>
                                          <p:spTgt spid="3">
                                            <p:txEl>
                                              <p:pRg st="2" end="2"/>
                                            </p:txEl>
                                          </p:spTgt>
                                        </p:tgtEl>
                                        <p:attrNameLst>
                                          <p:attrName>r</p:attrName>
                                        </p:attrNameLst>
                                      </p:cBhvr>
                                    </p:animRot>
                                    <p:animRot by="120000">
                                      <p:cBhvr>
                                        <p:cTn id="18" dur="200" fill="hold">
                                          <p:stCondLst>
                                            <p:cond delay="800"/>
                                          </p:stCondLst>
                                        </p:cTn>
                                        <p:tgtEl>
                                          <p:spTgt spid="3">
                                            <p:txEl>
                                              <p:pRg st="2" end="2"/>
                                            </p:txEl>
                                          </p:spTgt>
                                        </p:tgtEl>
                                        <p:attrNameLst>
                                          <p:attrName>r</p:attrName>
                                        </p:attrNameLst>
                                      </p:cBhvr>
                                    </p:animRot>
                                  </p:childTnLst>
                                </p:cTn>
                              </p:par>
                            </p:childTnLst>
                          </p:cTn>
                        </p:par>
                      </p:childTnLst>
                    </p:cTn>
                  </p:par>
                  <p:par>
                    <p:cTn id="19" fill="hold">
                      <p:stCondLst>
                        <p:cond delay="indefinite"/>
                      </p:stCondLst>
                      <p:childTnLst>
                        <p:par>
                          <p:cTn id="20" fill="hold">
                            <p:stCondLst>
                              <p:cond delay="0"/>
                            </p:stCondLst>
                            <p:childTnLst>
                              <p:par>
                                <p:cTn id="21" presetID="32" presetClass="emph" presetSubtype="0" fill="hold" grpId="0" nodeType="clickEffect">
                                  <p:stCondLst>
                                    <p:cond delay="0"/>
                                  </p:stCondLst>
                                  <p:childTnLst>
                                    <p:animRot by="120000">
                                      <p:cBhvr>
                                        <p:cTn id="22" dur="100" fill="hold">
                                          <p:stCondLst>
                                            <p:cond delay="0"/>
                                          </p:stCondLst>
                                        </p:cTn>
                                        <p:tgtEl>
                                          <p:spTgt spid="3">
                                            <p:txEl>
                                              <p:pRg st="4" end="4"/>
                                            </p:txEl>
                                          </p:spTgt>
                                        </p:tgtEl>
                                        <p:attrNameLst>
                                          <p:attrName>r</p:attrName>
                                        </p:attrNameLst>
                                      </p:cBhvr>
                                    </p:animRot>
                                    <p:animRot by="-240000">
                                      <p:cBhvr>
                                        <p:cTn id="23" dur="200" fill="hold">
                                          <p:stCondLst>
                                            <p:cond delay="200"/>
                                          </p:stCondLst>
                                        </p:cTn>
                                        <p:tgtEl>
                                          <p:spTgt spid="3">
                                            <p:txEl>
                                              <p:pRg st="4" end="4"/>
                                            </p:txEl>
                                          </p:spTgt>
                                        </p:tgtEl>
                                        <p:attrNameLst>
                                          <p:attrName>r</p:attrName>
                                        </p:attrNameLst>
                                      </p:cBhvr>
                                    </p:animRot>
                                    <p:animRot by="240000">
                                      <p:cBhvr>
                                        <p:cTn id="24" dur="200" fill="hold">
                                          <p:stCondLst>
                                            <p:cond delay="400"/>
                                          </p:stCondLst>
                                        </p:cTn>
                                        <p:tgtEl>
                                          <p:spTgt spid="3">
                                            <p:txEl>
                                              <p:pRg st="4" end="4"/>
                                            </p:txEl>
                                          </p:spTgt>
                                        </p:tgtEl>
                                        <p:attrNameLst>
                                          <p:attrName>r</p:attrName>
                                        </p:attrNameLst>
                                      </p:cBhvr>
                                    </p:animRot>
                                    <p:animRot by="-240000">
                                      <p:cBhvr>
                                        <p:cTn id="25" dur="200" fill="hold">
                                          <p:stCondLst>
                                            <p:cond delay="600"/>
                                          </p:stCondLst>
                                        </p:cTn>
                                        <p:tgtEl>
                                          <p:spTgt spid="3">
                                            <p:txEl>
                                              <p:pRg st="4" end="4"/>
                                            </p:txEl>
                                          </p:spTgt>
                                        </p:tgtEl>
                                        <p:attrNameLst>
                                          <p:attrName>r</p:attrName>
                                        </p:attrNameLst>
                                      </p:cBhvr>
                                    </p:animRot>
                                    <p:animRot by="120000">
                                      <p:cBhvr>
                                        <p:cTn id="26" dur="200" fill="hold">
                                          <p:stCondLst>
                                            <p:cond delay="800"/>
                                          </p:stCondLst>
                                        </p:cTn>
                                        <p:tgtEl>
                                          <p:spTgt spid="3">
                                            <p:txEl>
                                              <p:pRg st="4" end="4"/>
                                            </p:txEl>
                                          </p:spTgt>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Rectangle 44">
            <a:extLst>
              <a:ext uri="{FF2B5EF4-FFF2-40B4-BE49-F238E27FC236}">
                <a16:creationId xmlns:a16="http://schemas.microsoft.com/office/drawing/2014/main" id="{03E8462A-FEBA-4848-81CC-3F8DA3E477B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7" name="Group 46">
            <a:extLst>
              <a:ext uri="{FF2B5EF4-FFF2-40B4-BE49-F238E27FC236}">
                <a16:creationId xmlns:a16="http://schemas.microsoft.com/office/drawing/2014/main" id="{2109F83F-40FE-4DB3-84CC-09FB3340D0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48" name="Straight Connector 47">
              <a:extLst>
                <a:ext uri="{FF2B5EF4-FFF2-40B4-BE49-F238E27FC236}">
                  <a16:creationId xmlns:a16="http://schemas.microsoft.com/office/drawing/2014/main" id="{1DE492D7-C3C3-48FF-80C8-37021EA0262F}"/>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49" name="Rectangle 23">
              <a:extLst>
                <a:ext uri="{FF2B5EF4-FFF2-40B4-BE49-F238E27FC236}">
                  <a16:creationId xmlns:a16="http://schemas.microsoft.com/office/drawing/2014/main" id="{0B30FF97-2E9A-490A-AED2-90BA2E0EC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0" name="Rectangle 25">
              <a:extLst>
                <a:ext uri="{FF2B5EF4-FFF2-40B4-BE49-F238E27FC236}">
                  <a16:creationId xmlns:a16="http://schemas.microsoft.com/office/drawing/2014/main" id="{B6D53C7D-A312-47B6-A66A-230A19CFACA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1" name="Isosceles Triangle 50">
              <a:extLst>
                <a:ext uri="{FF2B5EF4-FFF2-40B4-BE49-F238E27FC236}">
                  <a16:creationId xmlns:a16="http://schemas.microsoft.com/office/drawing/2014/main" id="{9329D58C-0D2E-4A2B-AD6A-9CEE506784A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52" name="Rectangle 27">
              <a:extLst>
                <a:ext uri="{FF2B5EF4-FFF2-40B4-BE49-F238E27FC236}">
                  <a16:creationId xmlns:a16="http://schemas.microsoft.com/office/drawing/2014/main" id="{9D446EDE-C690-4461-8BF2-7634808FC8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3" name="Rectangle 28">
              <a:extLst>
                <a:ext uri="{FF2B5EF4-FFF2-40B4-BE49-F238E27FC236}">
                  <a16:creationId xmlns:a16="http://schemas.microsoft.com/office/drawing/2014/main" id="{323F3D34-6531-4AD7-A8C6-195A090281A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4" name="Rectangle 29">
              <a:extLst>
                <a:ext uri="{FF2B5EF4-FFF2-40B4-BE49-F238E27FC236}">
                  <a16:creationId xmlns:a16="http://schemas.microsoft.com/office/drawing/2014/main" id="{B9B0AE3F-2350-435F-A9B0-C310BF8763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55" name="Isosceles Triangle 54">
              <a:extLst>
                <a:ext uri="{FF2B5EF4-FFF2-40B4-BE49-F238E27FC236}">
                  <a16:creationId xmlns:a16="http://schemas.microsoft.com/office/drawing/2014/main" id="{4EFA655C-9E50-4C14-A89E-AD7B648E4E2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6" name="Isosceles Triangle 55">
              <a:extLst>
                <a:ext uri="{FF2B5EF4-FFF2-40B4-BE49-F238E27FC236}">
                  <a16:creationId xmlns:a16="http://schemas.microsoft.com/office/drawing/2014/main" id="{3E843863-7D25-4C01-9A17-E817CB6D998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58" name="Rectangle 57">
            <a:extLst>
              <a:ext uri="{FF2B5EF4-FFF2-40B4-BE49-F238E27FC236}">
                <a16:creationId xmlns:a16="http://schemas.microsoft.com/office/drawing/2014/main" id="{7941F9B1-B01B-4A84-89D9-B169AEB4E45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7012" y="480060"/>
            <a:ext cx="11237976" cy="5897880"/>
          </a:xfrm>
          <a:prstGeom prst="rect">
            <a:avLst/>
          </a:prstGeom>
          <a:solidFill>
            <a:srgbClr val="FFFFFF"/>
          </a:solidFill>
          <a:ln w="9525">
            <a:noFill/>
          </a:ln>
          <a:effectLst>
            <a:outerShdw blurRad="63500" dist="17780" dir="5400000" algn="t" rotWithShape="0">
              <a:prstClr val="black">
                <a:alpha val="4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 name="Picture 4"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
        <p:nvSpPr>
          <p:cNvPr id="3" name="Content Placeholder 2"/>
          <p:cNvSpPr>
            <a:spLocks noGrp="1"/>
          </p:cNvSpPr>
          <p:nvPr>
            <p:ph idx="4294967295"/>
          </p:nvPr>
        </p:nvSpPr>
        <p:spPr>
          <a:xfrm>
            <a:off x="2157291" y="624544"/>
            <a:ext cx="8324192" cy="3987254"/>
          </a:xfrm>
        </p:spPr>
        <p:txBody>
          <a:bodyPr vert="horz" lIns="91440" tIns="45720" rIns="91440" bIns="45720" rtlCol="0" anchor="t">
            <a:normAutofit/>
          </a:bodyPr>
          <a:lstStyle/>
          <a:p>
            <a:pPr marL="0" indent="0">
              <a:buNone/>
            </a:pPr>
            <a:r>
              <a:rPr lang="en-US" sz="3200" b="1" dirty="0">
                <a:solidFill>
                  <a:schemeClr val="accent2">
                    <a:lumMod val="50000"/>
                  </a:schemeClr>
                </a:solidFill>
                <a:effectLst>
                  <a:outerShdw blurRad="38100" dist="38100" dir="2700000" algn="tl">
                    <a:srgbClr val="000000">
                      <a:alpha val="43137"/>
                    </a:srgbClr>
                  </a:outerShdw>
                </a:effectLst>
              </a:rPr>
              <a:t>DOMAIN I.     Interpersonal Competencies</a:t>
            </a:r>
          </a:p>
          <a:p>
            <a:endParaRPr lang="en-US" sz="3200" dirty="0">
              <a:solidFill>
                <a:srgbClr val="FFFFFF"/>
              </a:solidFill>
            </a:endParaRPr>
          </a:p>
          <a:p>
            <a:endParaRPr lang="en-US" dirty="0">
              <a:solidFill>
                <a:srgbClr val="FFFFFF"/>
              </a:solidFill>
            </a:endParaRPr>
          </a:p>
          <a:p>
            <a:endParaRPr lang="en-US" dirty="0">
              <a:solidFill>
                <a:srgbClr val="FFFFFF"/>
              </a:solidFill>
            </a:endParaRPr>
          </a:p>
          <a:p>
            <a:endParaRPr lang="en-US" dirty="0">
              <a:solidFill>
                <a:srgbClr val="FFFFFF"/>
              </a:solidFill>
            </a:endParaRPr>
          </a:p>
          <a:p>
            <a:endParaRPr lang="en-US" dirty="0">
              <a:solidFill>
                <a:srgbClr val="FFFFFF"/>
              </a:solidFill>
            </a:endParaRPr>
          </a:p>
        </p:txBody>
      </p:sp>
      <p:graphicFrame>
        <p:nvGraphicFramePr>
          <p:cNvPr id="4" name="Table 3"/>
          <p:cNvGraphicFramePr>
            <a:graphicFrameLocks noGrp="1"/>
          </p:cNvGraphicFramePr>
          <p:nvPr>
            <p:extLst>
              <p:ext uri="{D42A27DB-BD31-4B8C-83A1-F6EECF244321}">
                <p14:modId xmlns:p14="http://schemas.microsoft.com/office/powerpoint/2010/main" val="3637800402"/>
              </p:ext>
            </p:extLst>
          </p:nvPr>
        </p:nvGraphicFramePr>
        <p:xfrm>
          <a:off x="1450000" y="1340067"/>
          <a:ext cx="9552846" cy="4639780"/>
        </p:xfrm>
        <a:graphic>
          <a:graphicData uri="http://schemas.openxmlformats.org/drawingml/2006/table">
            <a:tbl>
              <a:tblPr firstRow="1" bandRow="1">
                <a:tableStyleId>{21E4AEA4-8DFA-4A89-87EB-49C32662AFE0}</a:tableStyleId>
              </a:tblPr>
              <a:tblGrid>
                <a:gridCol w="9552846">
                  <a:extLst>
                    <a:ext uri="{9D8B030D-6E8A-4147-A177-3AD203B41FA5}">
                      <a16:colId xmlns:a16="http://schemas.microsoft.com/office/drawing/2014/main" val="20000"/>
                    </a:ext>
                  </a:extLst>
                </a:gridCol>
              </a:tblGrid>
              <a:tr h="827368">
                <a:tc>
                  <a:txBody>
                    <a:bodyPr/>
                    <a:lstStyle/>
                    <a:p>
                      <a:pPr algn="ctr"/>
                      <a:r>
                        <a:rPr lang="en-US" sz="3200" dirty="0">
                          <a:solidFill>
                            <a:schemeClr val="accent2">
                              <a:lumMod val="50000"/>
                            </a:schemeClr>
                          </a:solidFill>
                        </a:rPr>
                        <a:t>A</a:t>
                      </a:r>
                      <a:r>
                        <a:rPr lang="en-US" sz="3200" baseline="0" dirty="0">
                          <a:solidFill>
                            <a:schemeClr val="accent2">
                              <a:lumMod val="50000"/>
                            </a:schemeClr>
                          </a:solidFill>
                        </a:rPr>
                        <a:t> CM II </a:t>
                      </a:r>
                      <a:r>
                        <a:rPr lang="en-US" sz="3200" dirty="0">
                          <a:solidFill>
                            <a:schemeClr val="accent2">
                              <a:lumMod val="50000"/>
                            </a:schemeClr>
                          </a:solidFill>
                        </a:rPr>
                        <a:t>demonstrates the following competencies</a:t>
                      </a:r>
                      <a:r>
                        <a:rPr lang="en-US" sz="2200" dirty="0">
                          <a:solidFill>
                            <a:schemeClr val="accent2">
                              <a:lumMod val="50000"/>
                            </a:schemeClr>
                          </a:solidFill>
                        </a:rPr>
                        <a:t> </a:t>
                      </a:r>
                    </a:p>
                    <a:p>
                      <a:endParaRPr lang="en-US" sz="2200" dirty="0">
                        <a:solidFill>
                          <a:schemeClr val="accent2">
                            <a:lumMod val="50000"/>
                          </a:schemeClr>
                        </a:solidFill>
                      </a:endParaRPr>
                    </a:p>
                  </a:txBody>
                  <a:tcPr marL="64371" marR="64371" marT="32185" marB="32185">
                    <a:solidFill>
                      <a:schemeClr val="accent4"/>
                    </a:solidFill>
                  </a:tcPr>
                </a:tc>
                <a:extLst>
                  <a:ext uri="{0D108BD9-81ED-4DB2-BD59-A6C34878D82A}">
                    <a16:rowId xmlns:a16="http://schemas.microsoft.com/office/drawing/2014/main" val="10000"/>
                  </a:ext>
                </a:extLst>
              </a:tr>
              <a:tr h="2708491">
                <a:tc>
                  <a:txBody>
                    <a:bodyPr/>
                    <a:lstStyle/>
                    <a:p>
                      <a:pPr marL="0" indent="0">
                        <a:buFont typeface="Arial" pitchFamily="34" charset="0"/>
                        <a:buNone/>
                      </a:pPr>
                      <a:endParaRPr lang="en-US" sz="2200" dirty="0"/>
                    </a:p>
                    <a:p>
                      <a:pPr marL="342900" indent="-342900">
                        <a:buFont typeface="Arial" pitchFamily="34" charset="0"/>
                        <a:buChar char="•"/>
                      </a:pPr>
                      <a:r>
                        <a:rPr lang="en-US" sz="2200" b="1" dirty="0">
                          <a:solidFill>
                            <a:schemeClr val="accent2">
                              <a:lumMod val="50000"/>
                            </a:schemeClr>
                          </a:solidFill>
                        </a:rPr>
                        <a:t>Communicate</a:t>
                      </a:r>
                      <a:r>
                        <a:rPr lang="en-US" sz="2200" dirty="0">
                          <a:solidFill>
                            <a:schemeClr val="accent2">
                              <a:lumMod val="50000"/>
                            </a:schemeClr>
                          </a:solidFill>
                        </a:rPr>
                        <a:t> with persons with psychiatric disabilities in order </a:t>
                      </a:r>
                      <a:r>
                        <a:rPr lang="en-US" sz="2200" b="1" dirty="0">
                          <a:solidFill>
                            <a:schemeClr val="accent2">
                              <a:lumMod val="50000"/>
                            </a:schemeClr>
                          </a:solidFill>
                        </a:rPr>
                        <a:t>to develop a collaborative relationship.</a:t>
                      </a:r>
                    </a:p>
                    <a:p>
                      <a:pPr marL="0" indent="0">
                        <a:buFont typeface="Arial" pitchFamily="34" charset="0"/>
                        <a:buNone/>
                      </a:pPr>
                      <a:endParaRPr lang="en-US" sz="2200" dirty="0">
                        <a:solidFill>
                          <a:schemeClr val="accent2">
                            <a:lumMod val="50000"/>
                          </a:schemeClr>
                        </a:solidFill>
                      </a:endParaRPr>
                    </a:p>
                    <a:p>
                      <a:pPr marL="342900" indent="-342900">
                        <a:buFont typeface="Arial" pitchFamily="34" charset="0"/>
                        <a:buChar char="•"/>
                      </a:pPr>
                      <a:r>
                        <a:rPr lang="en-US" sz="2200" b="1" dirty="0">
                          <a:solidFill>
                            <a:schemeClr val="accent2">
                              <a:lumMod val="50000"/>
                            </a:schemeClr>
                          </a:solidFill>
                        </a:rPr>
                        <a:t>Use collaborative relationships in order to facilitate personal change</a:t>
                      </a:r>
                      <a:r>
                        <a:rPr lang="en-US" sz="2200" dirty="0">
                          <a:solidFill>
                            <a:schemeClr val="accent2">
                              <a:lumMod val="50000"/>
                            </a:schemeClr>
                          </a:solidFill>
                        </a:rPr>
                        <a:t> in persons with  psychiatric disabilities</a:t>
                      </a:r>
                    </a:p>
                    <a:p>
                      <a:pPr marL="0" indent="0">
                        <a:buFont typeface="Arial" pitchFamily="34" charset="0"/>
                        <a:buNone/>
                      </a:pPr>
                      <a:endParaRPr lang="en-US" sz="2200" dirty="0">
                        <a:solidFill>
                          <a:schemeClr val="accent2">
                            <a:lumMod val="50000"/>
                          </a:schemeClr>
                        </a:solidFill>
                      </a:endParaRPr>
                    </a:p>
                    <a:p>
                      <a:pPr marL="342900" indent="-342900">
                        <a:buFont typeface="Arial" pitchFamily="34" charset="0"/>
                        <a:buChar char="•"/>
                      </a:pPr>
                      <a:r>
                        <a:rPr lang="en-US" sz="2200" b="1" dirty="0">
                          <a:solidFill>
                            <a:schemeClr val="accent2">
                              <a:lumMod val="50000"/>
                            </a:schemeClr>
                          </a:solidFill>
                        </a:rPr>
                        <a:t>Instill hope by engaging in positive interactions</a:t>
                      </a:r>
                    </a:p>
                    <a:p>
                      <a:pPr marL="0" indent="0">
                        <a:buFont typeface="Arial" pitchFamily="34" charset="0"/>
                        <a:buNone/>
                      </a:pPr>
                      <a:r>
                        <a:rPr lang="en-US" sz="2200" dirty="0">
                          <a:solidFill>
                            <a:schemeClr val="accent2">
                              <a:lumMod val="50000"/>
                            </a:schemeClr>
                          </a:solidFill>
                        </a:rPr>
                        <a:t>    (verbal and non‐verbal communication) regarding</a:t>
                      </a:r>
                      <a:endParaRPr lang="en-US" sz="2200" baseline="0" dirty="0">
                        <a:solidFill>
                          <a:schemeClr val="accent2">
                            <a:lumMod val="50000"/>
                          </a:schemeClr>
                        </a:solidFill>
                      </a:endParaRPr>
                    </a:p>
                    <a:p>
                      <a:pPr marL="0" indent="0">
                        <a:buFont typeface="Arial" pitchFamily="34" charset="0"/>
                        <a:buNone/>
                      </a:pPr>
                      <a:r>
                        <a:rPr lang="en-US" sz="2200" baseline="0" dirty="0">
                          <a:solidFill>
                            <a:schemeClr val="accent2">
                              <a:lumMod val="50000"/>
                            </a:schemeClr>
                          </a:solidFill>
                        </a:rPr>
                        <a:t>    </a:t>
                      </a:r>
                      <a:r>
                        <a:rPr lang="en-US" sz="2200" dirty="0">
                          <a:solidFill>
                            <a:schemeClr val="accent2">
                              <a:lumMod val="50000"/>
                            </a:schemeClr>
                          </a:solidFill>
                        </a:rPr>
                        <a:t>an individual’s potential for recovery from</a:t>
                      </a:r>
                    </a:p>
                    <a:p>
                      <a:pPr marL="0" indent="0">
                        <a:buFont typeface="Arial" pitchFamily="34" charset="0"/>
                        <a:buNone/>
                      </a:pPr>
                      <a:r>
                        <a:rPr lang="en-US" sz="2200" baseline="0" dirty="0">
                          <a:solidFill>
                            <a:schemeClr val="accent2">
                              <a:lumMod val="50000"/>
                            </a:schemeClr>
                          </a:solidFill>
                        </a:rPr>
                        <a:t>    </a:t>
                      </a:r>
                      <a:r>
                        <a:rPr lang="en-US" sz="2200" dirty="0">
                          <a:solidFill>
                            <a:schemeClr val="accent2">
                              <a:lumMod val="50000"/>
                            </a:schemeClr>
                          </a:solidFill>
                        </a:rPr>
                        <a:t>psychiatric disability</a:t>
                      </a:r>
                    </a:p>
                  </a:txBody>
                  <a:tcPr marL="64371" marR="64371" marT="32185" marB="32185"/>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63610176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03E8462A-FEBA-4848-81CC-3F8DA3E477B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2109F83F-40FE-4DB3-84CC-09FB3340D0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3" name="Straight Connector 12">
              <a:extLst>
                <a:ext uri="{FF2B5EF4-FFF2-40B4-BE49-F238E27FC236}">
                  <a16:creationId xmlns:a16="http://schemas.microsoft.com/office/drawing/2014/main" id="{1DE492D7-C3C3-48FF-80C8-37021EA0262F}"/>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4" name="Rectangle 23">
              <a:extLst>
                <a:ext uri="{FF2B5EF4-FFF2-40B4-BE49-F238E27FC236}">
                  <a16:creationId xmlns:a16="http://schemas.microsoft.com/office/drawing/2014/main" id="{0B30FF97-2E9A-490A-AED2-90BA2E0EC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5">
              <a:extLst>
                <a:ext uri="{FF2B5EF4-FFF2-40B4-BE49-F238E27FC236}">
                  <a16:creationId xmlns:a16="http://schemas.microsoft.com/office/drawing/2014/main" id="{B6D53C7D-A312-47B6-A66A-230A19CFACA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Isosceles Triangle 15">
              <a:extLst>
                <a:ext uri="{FF2B5EF4-FFF2-40B4-BE49-F238E27FC236}">
                  <a16:creationId xmlns:a16="http://schemas.microsoft.com/office/drawing/2014/main" id="{9329D58C-0D2E-4A2B-AD6A-9CEE506784A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7">
              <a:extLst>
                <a:ext uri="{FF2B5EF4-FFF2-40B4-BE49-F238E27FC236}">
                  <a16:creationId xmlns:a16="http://schemas.microsoft.com/office/drawing/2014/main" id="{9D446EDE-C690-4461-8BF2-7634808FC8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8">
              <a:extLst>
                <a:ext uri="{FF2B5EF4-FFF2-40B4-BE49-F238E27FC236}">
                  <a16:creationId xmlns:a16="http://schemas.microsoft.com/office/drawing/2014/main" id="{323F3D34-6531-4AD7-A8C6-195A090281A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9">
              <a:extLst>
                <a:ext uri="{FF2B5EF4-FFF2-40B4-BE49-F238E27FC236}">
                  <a16:creationId xmlns:a16="http://schemas.microsoft.com/office/drawing/2014/main" id="{B9B0AE3F-2350-435F-A9B0-C310BF8763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4EFA655C-9E50-4C14-A89E-AD7B648E4E2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Isosceles Triangle 20">
              <a:extLst>
                <a:ext uri="{FF2B5EF4-FFF2-40B4-BE49-F238E27FC236}">
                  <a16:creationId xmlns:a16="http://schemas.microsoft.com/office/drawing/2014/main" id="{3E843863-7D25-4C01-9A17-E817CB6D998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23" name="Rectangle 22">
            <a:extLst>
              <a:ext uri="{FF2B5EF4-FFF2-40B4-BE49-F238E27FC236}">
                <a16:creationId xmlns:a16="http://schemas.microsoft.com/office/drawing/2014/main" id="{7941F9B1-B01B-4A84-89D9-B169AEB4E45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7012" y="480060"/>
            <a:ext cx="8301227" cy="5897880"/>
          </a:xfrm>
          <a:prstGeom prst="rect">
            <a:avLst/>
          </a:prstGeom>
          <a:solidFill>
            <a:srgbClr val="FFFFFF"/>
          </a:solidFill>
          <a:ln w="9525">
            <a:noFill/>
          </a:ln>
          <a:effectLst>
            <a:outerShdw blurRad="63500" dist="17780" dir="5400000" algn="t" rotWithShape="0">
              <a:prstClr val="black">
                <a:alpha val="4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 name="Picture 4"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graphicFrame>
        <p:nvGraphicFramePr>
          <p:cNvPr id="4" name="Table 3"/>
          <p:cNvGraphicFramePr>
            <a:graphicFrameLocks noGrp="1"/>
          </p:cNvGraphicFramePr>
          <p:nvPr>
            <p:extLst>
              <p:ext uri="{D42A27DB-BD31-4B8C-83A1-F6EECF244321}">
                <p14:modId xmlns:p14="http://schemas.microsoft.com/office/powerpoint/2010/main" val="3004084677"/>
              </p:ext>
            </p:extLst>
          </p:nvPr>
        </p:nvGraphicFramePr>
        <p:xfrm>
          <a:off x="644577" y="837273"/>
          <a:ext cx="7921576" cy="5203251"/>
        </p:xfrm>
        <a:graphic>
          <a:graphicData uri="http://schemas.openxmlformats.org/drawingml/2006/table">
            <a:tbl>
              <a:tblPr firstRow="1" bandRow="1">
                <a:noFill/>
                <a:tableStyleId>{21E4AEA4-8DFA-4A89-87EB-49C32662AFE0}</a:tableStyleId>
              </a:tblPr>
              <a:tblGrid>
                <a:gridCol w="7921576">
                  <a:extLst>
                    <a:ext uri="{9D8B030D-6E8A-4147-A177-3AD203B41FA5}">
                      <a16:colId xmlns:a16="http://schemas.microsoft.com/office/drawing/2014/main" val="20000"/>
                    </a:ext>
                  </a:extLst>
                </a:gridCol>
              </a:tblGrid>
              <a:tr h="241969">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3200" b="1" dirty="0">
                          <a:solidFill>
                            <a:schemeClr val="accent2">
                              <a:lumMod val="50000"/>
                            </a:schemeClr>
                          </a:solidFill>
                          <a:effectLst>
                            <a:outerShdw blurRad="38100" dist="38100" dir="2700000" algn="tl">
                              <a:srgbClr val="000000">
                                <a:alpha val="43137"/>
                              </a:srgbClr>
                            </a:outerShdw>
                          </a:effectLst>
                        </a:rPr>
                        <a:t>DOMAIN I.     Interpersonal Competencies</a:t>
                      </a:r>
                    </a:p>
                    <a:p>
                      <a:endParaRPr lang="en-US" sz="3200" b="1" cap="none" spc="30" dirty="0">
                        <a:solidFill>
                          <a:schemeClr val="tx1"/>
                        </a:solidFill>
                      </a:endParaRPr>
                    </a:p>
                  </a:txBody>
                  <a:tcPr marL="0" marR="12985" marT="64923" marB="64923" anchor="ctr">
                    <a:lnL w="12700" cmpd="sng">
                      <a:noFill/>
                    </a:lnL>
                    <a:lnR w="12700" cmpd="sng">
                      <a:noFill/>
                    </a:lnR>
                    <a:lnT w="19050" cap="flat" cmpd="sng" algn="ctr">
                      <a:solidFill>
                        <a:schemeClr val="accent1"/>
                      </a:solidFill>
                      <a:prstDash val="solid"/>
                    </a:lnT>
                    <a:lnB w="38100" cmpd="sng">
                      <a:noFill/>
                    </a:lnB>
                    <a:noFill/>
                  </a:tcPr>
                </a:tc>
                <a:extLst>
                  <a:ext uri="{0D108BD9-81ED-4DB2-BD59-A6C34878D82A}">
                    <a16:rowId xmlns:a16="http://schemas.microsoft.com/office/drawing/2014/main" val="10000"/>
                  </a:ext>
                </a:extLst>
              </a:tr>
              <a:tr h="4098045">
                <a:tc>
                  <a:txBody>
                    <a:bodyPr/>
                    <a:lstStyle/>
                    <a:p>
                      <a:pPr marL="0" indent="0">
                        <a:buFont typeface="Arial" pitchFamily="34" charset="0"/>
                        <a:buNone/>
                      </a:pPr>
                      <a:endParaRPr lang="en-US" sz="2400" cap="none" spc="0" dirty="0">
                        <a:solidFill>
                          <a:schemeClr val="accent2">
                            <a:lumMod val="75000"/>
                          </a:schemeClr>
                        </a:solidFill>
                      </a:endParaRPr>
                    </a:p>
                    <a:p>
                      <a:pPr marL="0" indent="0">
                        <a:buFont typeface="Arial" pitchFamily="34" charset="0"/>
                        <a:buNone/>
                      </a:pPr>
                      <a:r>
                        <a:rPr lang="en-US" sz="2400" cap="none" spc="0" dirty="0">
                          <a:solidFill>
                            <a:schemeClr val="accent2">
                              <a:lumMod val="75000"/>
                            </a:schemeClr>
                          </a:solidFill>
                        </a:rPr>
                        <a:t>Before entering the helping profession, a competent practitioner must consider:</a:t>
                      </a:r>
                    </a:p>
                    <a:p>
                      <a:pPr marL="0" indent="0">
                        <a:buFont typeface="Arial" pitchFamily="34" charset="0"/>
                        <a:buNone/>
                      </a:pPr>
                      <a:endParaRPr lang="en-US" sz="2400" cap="none" spc="0" dirty="0">
                        <a:solidFill>
                          <a:schemeClr val="accent2">
                            <a:lumMod val="75000"/>
                          </a:schemeClr>
                        </a:solidFill>
                      </a:endParaRPr>
                    </a:p>
                    <a:p>
                      <a:pPr marL="0" indent="0">
                        <a:buFont typeface="Arial" pitchFamily="34" charset="0"/>
                        <a:buNone/>
                      </a:pPr>
                      <a:r>
                        <a:rPr lang="en-US" sz="2400" cap="none" spc="0" dirty="0">
                          <a:solidFill>
                            <a:schemeClr val="accent2">
                              <a:lumMod val="75000"/>
                            </a:schemeClr>
                          </a:solidFill>
                        </a:rPr>
                        <a:t>a. Their initial motive for entering a helping</a:t>
                      </a:r>
                      <a:r>
                        <a:rPr lang="en-US" sz="2400" cap="none" spc="0" baseline="0" dirty="0">
                          <a:solidFill>
                            <a:schemeClr val="accent2">
                              <a:lumMod val="75000"/>
                            </a:schemeClr>
                          </a:solidFill>
                        </a:rPr>
                        <a:t> profession </a:t>
                      </a:r>
                      <a:endParaRPr lang="en-US" sz="2400" cap="none" spc="0" dirty="0">
                        <a:solidFill>
                          <a:schemeClr val="accent2">
                            <a:lumMod val="75000"/>
                          </a:schemeClr>
                        </a:solidFill>
                      </a:endParaRPr>
                    </a:p>
                    <a:p>
                      <a:pPr marL="342900" indent="-342900">
                        <a:buFont typeface="Arial" pitchFamily="34" charset="0"/>
                        <a:buAutoNum type="alphaLcPeriod" startAt="2"/>
                      </a:pPr>
                      <a:r>
                        <a:rPr lang="en-US" sz="2400" cap="none" spc="0" dirty="0">
                          <a:solidFill>
                            <a:schemeClr val="accent2">
                              <a:lumMod val="75000"/>
                            </a:schemeClr>
                          </a:solidFill>
                        </a:rPr>
                        <a:t>Personal biases that may influence the development of relationships</a:t>
                      </a:r>
                    </a:p>
                    <a:p>
                      <a:pPr marL="0" indent="0">
                        <a:buFont typeface="Arial" pitchFamily="34" charset="0"/>
                        <a:buNone/>
                      </a:pPr>
                      <a:r>
                        <a:rPr lang="en-US" sz="2400" cap="none" spc="0" dirty="0">
                          <a:solidFill>
                            <a:schemeClr val="accent2">
                              <a:lumMod val="75000"/>
                            </a:schemeClr>
                          </a:solidFill>
                        </a:rPr>
                        <a:t>c. Personal values that may affect the services</a:t>
                      </a:r>
                      <a:r>
                        <a:rPr lang="en-US" sz="2400" cap="none" spc="0" baseline="0" dirty="0">
                          <a:solidFill>
                            <a:schemeClr val="accent2">
                              <a:lumMod val="75000"/>
                            </a:schemeClr>
                          </a:solidFill>
                        </a:rPr>
                        <a:t> provided</a:t>
                      </a:r>
                      <a:endParaRPr lang="en-US" sz="2400" cap="none" spc="0" dirty="0">
                        <a:solidFill>
                          <a:schemeClr val="accent2">
                            <a:lumMod val="75000"/>
                          </a:schemeClr>
                        </a:solidFill>
                      </a:endParaRPr>
                    </a:p>
                    <a:p>
                      <a:pPr marL="0" indent="0">
                        <a:buFont typeface="Arial" pitchFamily="34" charset="0"/>
                        <a:buNone/>
                      </a:pPr>
                      <a:r>
                        <a:rPr lang="en-US" sz="2400" cap="none" spc="0" dirty="0">
                          <a:solidFill>
                            <a:schemeClr val="accent2">
                              <a:lumMod val="75000"/>
                            </a:schemeClr>
                          </a:solidFill>
                        </a:rPr>
                        <a:t>d. </a:t>
                      </a:r>
                      <a:r>
                        <a:rPr lang="en-US" sz="2400" b="0" cap="none" spc="0" dirty="0">
                          <a:solidFill>
                            <a:schemeClr val="accent2">
                              <a:lumMod val="75000"/>
                            </a:schemeClr>
                          </a:solidFill>
                        </a:rPr>
                        <a:t>All of the above</a:t>
                      </a:r>
                    </a:p>
                    <a:p>
                      <a:pPr marL="0" indent="0">
                        <a:buFont typeface="Arial" pitchFamily="34" charset="0"/>
                        <a:buNone/>
                      </a:pPr>
                      <a:endParaRPr lang="en-US" sz="2000" cap="none" spc="0" dirty="0">
                        <a:solidFill>
                          <a:schemeClr val="tx1"/>
                        </a:solidFill>
                      </a:endParaRPr>
                    </a:p>
                    <a:p>
                      <a:pPr marL="0" indent="0">
                        <a:buFont typeface="Arial" pitchFamily="34" charset="0"/>
                        <a:buNone/>
                      </a:pPr>
                      <a:endParaRPr lang="en-US" sz="1700" cap="none" spc="0" dirty="0">
                        <a:solidFill>
                          <a:schemeClr val="tx1"/>
                        </a:solidFill>
                      </a:endParaRPr>
                    </a:p>
                  </a:txBody>
                  <a:tcPr marL="0" marR="129846" marT="64923" marB="64923">
                    <a:lnL w="12700" cmpd="sng">
                      <a:noFill/>
                      <a:prstDash val="solid"/>
                    </a:lnL>
                    <a:lnR w="12700" cmpd="sng">
                      <a:noFill/>
                      <a:prstDash val="solid"/>
                    </a:lnR>
                    <a:lnT w="38100" cmpd="sng">
                      <a:noFill/>
                    </a:lnT>
                    <a:lnB w="12700" cmpd="sng">
                      <a:noFill/>
                      <a:prstDash val="solid"/>
                    </a:lnB>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65050603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03E8462A-FEBA-4848-81CC-3F8DA3E477B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2109F83F-40FE-4DB3-84CC-09FB3340D0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3" name="Straight Connector 12">
              <a:extLst>
                <a:ext uri="{FF2B5EF4-FFF2-40B4-BE49-F238E27FC236}">
                  <a16:creationId xmlns:a16="http://schemas.microsoft.com/office/drawing/2014/main" id="{1DE492D7-C3C3-48FF-80C8-37021EA0262F}"/>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4" name="Rectangle 23">
              <a:extLst>
                <a:ext uri="{FF2B5EF4-FFF2-40B4-BE49-F238E27FC236}">
                  <a16:creationId xmlns:a16="http://schemas.microsoft.com/office/drawing/2014/main" id="{0B30FF97-2E9A-490A-AED2-90BA2E0EC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5">
              <a:extLst>
                <a:ext uri="{FF2B5EF4-FFF2-40B4-BE49-F238E27FC236}">
                  <a16:creationId xmlns:a16="http://schemas.microsoft.com/office/drawing/2014/main" id="{B6D53C7D-A312-47B6-A66A-230A19CFACA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Isosceles Triangle 15">
              <a:extLst>
                <a:ext uri="{FF2B5EF4-FFF2-40B4-BE49-F238E27FC236}">
                  <a16:creationId xmlns:a16="http://schemas.microsoft.com/office/drawing/2014/main" id="{9329D58C-0D2E-4A2B-AD6A-9CEE506784A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7">
              <a:extLst>
                <a:ext uri="{FF2B5EF4-FFF2-40B4-BE49-F238E27FC236}">
                  <a16:creationId xmlns:a16="http://schemas.microsoft.com/office/drawing/2014/main" id="{9D446EDE-C690-4461-8BF2-7634808FC8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8">
              <a:extLst>
                <a:ext uri="{FF2B5EF4-FFF2-40B4-BE49-F238E27FC236}">
                  <a16:creationId xmlns:a16="http://schemas.microsoft.com/office/drawing/2014/main" id="{323F3D34-6531-4AD7-A8C6-195A090281A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9">
              <a:extLst>
                <a:ext uri="{FF2B5EF4-FFF2-40B4-BE49-F238E27FC236}">
                  <a16:creationId xmlns:a16="http://schemas.microsoft.com/office/drawing/2014/main" id="{B9B0AE3F-2350-435F-A9B0-C310BF8763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4EFA655C-9E50-4C14-A89E-AD7B648E4E2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Isosceles Triangle 20">
              <a:extLst>
                <a:ext uri="{FF2B5EF4-FFF2-40B4-BE49-F238E27FC236}">
                  <a16:creationId xmlns:a16="http://schemas.microsoft.com/office/drawing/2014/main" id="{3E843863-7D25-4C01-9A17-E817CB6D998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23" name="Rectangle 22">
            <a:extLst>
              <a:ext uri="{FF2B5EF4-FFF2-40B4-BE49-F238E27FC236}">
                <a16:creationId xmlns:a16="http://schemas.microsoft.com/office/drawing/2014/main" id="{7941F9B1-B01B-4A84-89D9-B169AEB4E45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7012" y="480060"/>
            <a:ext cx="8301227" cy="5897880"/>
          </a:xfrm>
          <a:prstGeom prst="rect">
            <a:avLst/>
          </a:prstGeom>
          <a:solidFill>
            <a:srgbClr val="FFFFFF"/>
          </a:solidFill>
          <a:ln w="9525">
            <a:noFill/>
          </a:ln>
          <a:effectLst>
            <a:outerShdw blurRad="63500" dist="17780" dir="5400000" algn="t" rotWithShape="0">
              <a:prstClr val="black">
                <a:alpha val="4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 name="Picture 4"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graphicFrame>
        <p:nvGraphicFramePr>
          <p:cNvPr id="4" name="Table 3"/>
          <p:cNvGraphicFramePr>
            <a:graphicFrameLocks noGrp="1"/>
          </p:cNvGraphicFramePr>
          <p:nvPr>
            <p:extLst>
              <p:ext uri="{D42A27DB-BD31-4B8C-83A1-F6EECF244321}">
                <p14:modId xmlns:p14="http://schemas.microsoft.com/office/powerpoint/2010/main" val="1640213224"/>
              </p:ext>
            </p:extLst>
          </p:nvPr>
        </p:nvGraphicFramePr>
        <p:xfrm>
          <a:off x="644577" y="837273"/>
          <a:ext cx="7921576" cy="5203251"/>
        </p:xfrm>
        <a:graphic>
          <a:graphicData uri="http://schemas.openxmlformats.org/drawingml/2006/table">
            <a:tbl>
              <a:tblPr firstRow="1" bandRow="1">
                <a:noFill/>
                <a:tableStyleId>{21E4AEA4-8DFA-4A89-87EB-49C32662AFE0}</a:tableStyleId>
              </a:tblPr>
              <a:tblGrid>
                <a:gridCol w="7921576">
                  <a:extLst>
                    <a:ext uri="{9D8B030D-6E8A-4147-A177-3AD203B41FA5}">
                      <a16:colId xmlns:a16="http://schemas.microsoft.com/office/drawing/2014/main" val="20000"/>
                    </a:ext>
                  </a:extLst>
                </a:gridCol>
              </a:tblGrid>
              <a:tr h="241969">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3200" b="1" dirty="0">
                          <a:solidFill>
                            <a:schemeClr val="accent2">
                              <a:lumMod val="50000"/>
                            </a:schemeClr>
                          </a:solidFill>
                          <a:effectLst>
                            <a:outerShdw blurRad="38100" dist="38100" dir="2700000" algn="tl">
                              <a:srgbClr val="000000">
                                <a:alpha val="43137"/>
                              </a:srgbClr>
                            </a:outerShdw>
                          </a:effectLst>
                        </a:rPr>
                        <a:t>DOMAIN I.     Interpersonal Competencies</a:t>
                      </a:r>
                    </a:p>
                    <a:p>
                      <a:endParaRPr lang="en-US" sz="3200" b="1" cap="none" spc="30" dirty="0">
                        <a:solidFill>
                          <a:schemeClr val="tx1"/>
                        </a:solidFill>
                      </a:endParaRPr>
                    </a:p>
                  </a:txBody>
                  <a:tcPr marL="0" marR="12985" marT="64923" marB="64923" anchor="ctr">
                    <a:lnL w="12700" cmpd="sng">
                      <a:noFill/>
                    </a:lnL>
                    <a:lnR w="12700" cmpd="sng">
                      <a:noFill/>
                    </a:lnR>
                    <a:lnT w="19050" cap="flat" cmpd="sng" algn="ctr">
                      <a:solidFill>
                        <a:schemeClr val="accent1"/>
                      </a:solidFill>
                      <a:prstDash val="solid"/>
                    </a:lnT>
                    <a:lnB w="38100" cmpd="sng">
                      <a:noFill/>
                    </a:lnB>
                    <a:noFill/>
                  </a:tcPr>
                </a:tc>
                <a:extLst>
                  <a:ext uri="{0D108BD9-81ED-4DB2-BD59-A6C34878D82A}">
                    <a16:rowId xmlns:a16="http://schemas.microsoft.com/office/drawing/2014/main" val="10000"/>
                  </a:ext>
                </a:extLst>
              </a:tr>
              <a:tr h="4098045">
                <a:tc>
                  <a:txBody>
                    <a:bodyPr/>
                    <a:lstStyle/>
                    <a:p>
                      <a:pPr marL="0" indent="0">
                        <a:buFont typeface="Arial" pitchFamily="34" charset="0"/>
                        <a:buNone/>
                      </a:pPr>
                      <a:endParaRPr lang="en-US" sz="2400" cap="none" spc="0" dirty="0">
                        <a:solidFill>
                          <a:schemeClr val="accent2">
                            <a:lumMod val="75000"/>
                          </a:schemeClr>
                        </a:solidFill>
                      </a:endParaRPr>
                    </a:p>
                    <a:p>
                      <a:pPr marL="0" indent="0">
                        <a:buFont typeface="Arial" pitchFamily="34" charset="0"/>
                        <a:buNone/>
                      </a:pPr>
                      <a:r>
                        <a:rPr lang="en-US" sz="2400" cap="none" spc="0" dirty="0">
                          <a:solidFill>
                            <a:schemeClr val="accent2">
                              <a:lumMod val="75000"/>
                            </a:schemeClr>
                          </a:solidFill>
                        </a:rPr>
                        <a:t>Before entering the helping profession, a competent practitioner must consider:</a:t>
                      </a:r>
                    </a:p>
                    <a:p>
                      <a:pPr marL="0" indent="0">
                        <a:buFont typeface="Arial" pitchFamily="34" charset="0"/>
                        <a:buNone/>
                      </a:pPr>
                      <a:endParaRPr lang="en-US" sz="2400" cap="none" spc="0" dirty="0">
                        <a:solidFill>
                          <a:schemeClr val="accent2">
                            <a:lumMod val="75000"/>
                          </a:schemeClr>
                        </a:solidFill>
                      </a:endParaRPr>
                    </a:p>
                    <a:p>
                      <a:pPr marL="0" indent="0">
                        <a:buFont typeface="Arial" pitchFamily="34" charset="0"/>
                        <a:buNone/>
                      </a:pPr>
                      <a:r>
                        <a:rPr lang="en-US" sz="2400" cap="none" spc="0" dirty="0">
                          <a:solidFill>
                            <a:schemeClr val="accent2">
                              <a:lumMod val="75000"/>
                            </a:schemeClr>
                          </a:solidFill>
                        </a:rPr>
                        <a:t>a. Their initial motive for entering a helping</a:t>
                      </a:r>
                      <a:r>
                        <a:rPr lang="en-US" sz="2400" cap="none" spc="0" baseline="0" dirty="0">
                          <a:solidFill>
                            <a:schemeClr val="accent2">
                              <a:lumMod val="75000"/>
                            </a:schemeClr>
                          </a:solidFill>
                        </a:rPr>
                        <a:t> profession </a:t>
                      </a:r>
                      <a:endParaRPr lang="en-US" sz="2400" cap="none" spc="0" dirty="0">
                        <a:solidFill>
                          <a:schemeClr val="accent2">
                            <a:lumMod val="75000"/>
                          </a:schemeClr>
                        </a:solidFill>
                      </a:endParaRPr>
                    </a:p>
                    <a:p>
                      <a:pPr marL="342900" indent="-342900">
                        <a:buFont typeface="Arial" pitchFamily="34" charset="0"/>
                        <a:buAutoNum type="alphaLcPeriod" startAt="2"/>
                      </a:pPr>
                      <a:r>
                        <a:rPr lang="en-US" sz="2400" cap="none" spc="0" dirty="0">
                          <a:solidFill>
                            <a:schemeClr val="accent2">
                              <a:lumMod val="75000"/>
                            </a:schemeClr>
                          </a:solidFill>
                        </a:rPr>
                        <a:t>Personal biases that may influence the development of relationships</a:t>
                      </a:r>
                    </a:p>
                    <a:p>
                      <a:pPr marL="0" indent="0">
                        <a:buFont typeface="Arial" pitchFamily="34" charset="0"/>
                        <a:buNone/>
                      </a:pPr>
                      <a:r>
                        <a:rPr lang="en-US" sz="2400" cap="none" spc="0" dirty="0">
                          <a:solidFill>
                            <a:schemeClr val="accent2">
                              <a:lumMod val="75000"/>
                            </a:schemeClr>
                          </a:solidFill>
                        </a:rPr>
                        <a:t>c. Personal values that may affect the services</a:t>
                      </a:r>
                      <a:r>
                        <a:rPr lang="en-US" sz="2400" cap="none" spc="0" baseline="0" dirty="0">
                          <a:solidFill>
                            <a:schemeClr val="accent2">
                              <a:lumMod val="75000"/>
                            </a:schemeClr>
                          </a:solidFill>
                        </a:rPr>
                        <a:t> provided</a:t>
                      </a:r>
                      <a:endParaRPr lang="en-US" sz="2400" cap="none" spc="0" dirty="0">
                        <a:solidFill>
                          <a:schemeClr val="accent2">
                            <a:lumMod val="75000"/>
                          </a:schemeClr>
                        </a:solidFill>
                      </a:endParaRPr>
                    </a:p>
                    <a:p>
                      <a:pPr marL="0" indent="0">
                        <a:buFont typeface="Arial" pitchFamily="34" charset="0"/>
                        <a:buNone/>
                      </a:pPr>
                      <a:r>
                        <a:rPr lang="en-US" sz="2400" cap="none" spc="0" dirty="0">
                          <a:solidFill>
                            <a:schemeClr val="accent2">
                              <a:lumMod val="75000"/>
                            </a:schemeClr>
                          </a:solidFill>
                        </a:rPr>
                        <a:t>d. </a:t>
                      </a:r>
                      <a:r>
                        <a:rPr lang="en-US" sz="2400" b="1" u="sng" cap="none" spc="0" dirty="0">
                          <a:solidFill>
                            <a:schemeClr val="accent2">
                              <a:lumMod val="75000"/>
                            </a:schemeClr>
                          </a:solidFill>
                        </a:rPr>
                        <a:t>All of the above</a:t>
                      </a:r>
                    </a:p>
                    <a:p>
                      <a:pPr marL="0" indent="0">
                        <a:buFont typeface="Arial" pitchFamily="34" charset="0"/>
                        <a:buNone/>
                      </a:pPr>
                      <a:endParaRPr lang="en-US" sz="2000" cap="none" spc="0" dirty="0">
                        <a:solidFill>
                          <a:schemeClr val="tx1"/>
                        </a:solidFill>
                      </a:endParaRPr>
                    </a:p>
                    <a:p>
                      <a:pPr marL="0" indent="0">
                        <a:buFont typeface="Arial" pitchFamily="34" charset="0"/>
                        <a:buNone/>
                      </a:pPr>
                      <a:endParaRPr lang="en-US" sz="1700" cap="none" spc="0" dirty="0">
                        <a:solidFill>
                          <a:schemeClr val="tx1"/>
                        </a:solidFill>
                      </a:endParaRPr>
                    </a:p>
                  </a:txBody>
                  <a:tcPr marL="0" marR="129846" marT="64923" marB="64923">
                    <a:lnL w="12700" cmpd="sng">
                      <a:noFill/>
                      <a:prstDash val="solid"/>
                    </a:lnL>
                    <a:lnR w="12700" cmpd="sng">
                      <a:noFill/>
                      <a:prstDash val="solid"/>
                    </a:lnR>
                    <a:lnT w="38100" cmpd="sng">
                      <a:noFill/>
                    </a:lnT>
                    <a:lnB w="12700" cmpd="sng">
                      <a:noFill/>
                      <a:prstDash val="solid"/>
                    </a:lnB>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69703689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647700" y="653688"/>
            <a:ext cx="8458200" cy="5042406"/>
          </a:xfrm>
          <a:prstGeom prst="rect">
            <a:avLst/>
          </a:prstGeom>
        </p:spPr>
        <p:txBody>
          <a:bodyPr wrap="square">
            <a:spAutoFit/>
          </a:bodyPr>
          <a:lstStyle/>
          <a:p>
            <a:pPr>
              <a:spcBef>
                <a:spcPts val="1000"/>
              </a:spcBef>
              <a:buClr>
                <a:schemeClr val="accent1"/>
              </a:buClr>
              <a:buSzPct val="80000"/>
            </a:pPr>
            <a:r>
              <a:rPr lang="en-US" sz="2800" dirty="0">
                <a:solidFill>
                  <a:schemeClr val="accent2">
                    <a:lumMod val="75000"/>
                  </a:schemeClr>
                </a:solidFill>
              </a:rPr>
              <a:t>5. Schizophrenia is considered a ______ disorder with a constellation of signs and symptoms that may cause an individual to have a decline in interpersonal relationships, work, education or self-care. </a:t>
            </a:r>
          </a:p>
          <a:p>
            <a:pPr marL="514350" indent="-514350">
              <a:spcBef>
                <a:spcPts val="1000"/>
              </a:spcBef>
              <a:buClr>
                <a:schemeClr val="accent1"/>
              </a:buClr>
              <a:buSzPct val="80000"/>
              <a:buFont typeface="Wingdings 3" charset="2"/>
              <a:buChar char=""/>
            </a:pPr>
            <a:endParaRPr lang="en-US" sz="2800" dirty="0">
              <a:solidFill>
                <a:schemeClr val="accent2">
                  <a:lumMod val="75000"/>
                </a:schemeClr>
              </a:solidFill>
            </a:endParaRPr>
          </a:p>
          <a:p>
            <a:pPr>
              <a:spcBef>
                <a:spcPts val="1000"/>
              </a:spcBef>
              <a:buClr>
                <a:schemeClr val="accent1"/>
              </a:buClr>
              <a:buSzPct val="80000"/>
            </a:pPr>
            <a:r>
              <a:rPr lang="en-US" sz="2800" dirty="0">
                <a:solidFill>
                  <a:schemeClr val="accent2">
                    <a:lumMod val="75000"/>
                  </a:schemeClr>
                </a:solidFill>
              </a:rPr>
              <a:t>a) Anxiety</a:t>
            </a:r>
          </a:p>
          <a:p>
            <a:pPr>
              <a:spcBef>
                <a:spcPts val="1000"/>
              </a:spcBef>
              <a:buClr>
                <a:schemeClr val="accent1"/>
              </a:buClr>
              <a:buSzPct val="80000"/>
            </a:pPr>
            <a:r>
              <a:rPr lang="en-US" sz="2800" dirty="0">
                <a:solidFill>
                  <a:schemeClr val="accent2">
                    <a:lumMod val="75000"/>
                  </a:schemeClr>
                </a:solidFill>
              </a:rPr>
              <a:t>b) Mood </a:t>
            </a:r>
          </a:p>
          <a:p>
            <a:pPr>
              <a:spcBef>
                <a:spcPts val="1000"/>
              </a:spcBef>
              <a:buClr>
                <a:schemeClr val="accent1"/>
              </a:buClr>
              <a:buSzPct val="80000"/>
            </a:pPr>
            <a:r>
              <a:rPr lang="en-US" sz="2800" dirty="0">
                <a:solidFill>
                  <a:schemeClr val="accent2">
                    <a:lumMod val="75000"/>
                  </a:schemeClr>
                </a:solidFill>
              </a:rPr>
              <a:t>c) Depressive</a:t>
            </a:r>
          </a:p>
          <a:p>
            <a:pPr>
              <a:spcBef>
                <a:spcPts val="1000"/>
              </a:spcBef>
              <a:buClr>
                <a:schemeClr val="accent1"/>
              </a:buClr>
              <a:buSzPct val="80000"/>
            </a:pPr>
            <a:r>
              <a:rPr lang="en-US" sz="2800" dirty="0">
                <a:solidFill>
                  <a:schemeClr val="accent2">
                    <a:lumMod val="75000"/>
                  </a:schemeClr>
                </a:solidFill>
              </a:rPr>
              <a:t>d) </a:t>
            </a:r>
            <a:r>
              <a:rPr lang="en-US" sz="2800" b="1" u="sng" dirty="0">
                <a:solidFill>
                  <a:schemeClr val="accent2">
                    <a:lumMod val="75000"/>
                  </a:schemeClr>
                </a:solidFill>
              </a:rPr>
              <a:t>Thought </a:t>
            </a:r>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20551357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03E8462A-FEBA-4848-81CC-3F8DA3E477B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2109F83F-40FE-4DB3-84CC-09FB3340D0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3" name="Straight Connector 12">
              <a:extLst>
                <a:ext uri="{FF2B5EF4-FFF2-40B4-BE49-F238E27FC236}">
                  <a16:creationId xmlns:a16="http://schemas.microsoft.com/office/drawing/2014/main" id="{1DE492D7-C3C3-48FF-80C8-37021EA0262F}"/>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4" name="Rectangle 23">
              <a:extLst>
                <a:ext uri="{FF2B5EF4-FFF2-40B4-BE49-F238E27FC236}">
                  <a16:creationId xmlns:a16="http://schemas.microsoft.com/office/drawing/2014/main" id="{0B30FF97-2E9A-490A-AED2-90BA2E0EC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5">
              <a:extLst>
                <a:ext uri="{FF2B5EF4-FFF2-40B4-BE49-F238E27FC236}">
                  <a16:creationId xmlns:a16="http://schemas.microsoft.com/office/drawing/2014/main" id="{B6D53C7D-A312-47B6-A66A-230A19CFACA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Isosceles Triangle 15">
              <a:extLst>
                <a:ext uri="{FF2B5EF4-FFF2-40B4-BE49-F238E27FC236}">
                  <a16:creationId xmlns:a16="http://schemas.microsoft.com/office/drawing/2014/main" id="{9329D58C-0D2E-4A2B-AD6A-9CEE506784A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7">
              <a:extLst>
                <a:ext uri="{FF2B5EF4-FFF2-40B4-BE49-F238E27FC236}">
                  <a16:creationId xmlns:a16="http://schemas.microsoft.com/office/drawing/2014/main" id="{9D446EDE-C690-4461-8BF2-7634808FC8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8">
              <a:extLst>
                <a:ext uri="{FF2B5EF4-FFF2-40B4-BE49-F238E27FC236}">
                  <a16:creationId xmlns:a16="http://schemas.microsoft.com/office/drawing/2014/main" id="{323F3D34-6531-4AD7-A8C6-195A090281A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9">
              <a:extLst>
                <a:ext uri="{FF2B5EF4-FFF2-40B4-BE49-F238E27FC236}">
                  <a16:creationId xmlns:a16="http://schemas.microsoft.com/office/drawing/2014/main" id="{B9B0AE3F-2350-435F-A9B0-C310BF8763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4EFA655C-9E50-4C14-A89E-AD7B648E4E2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Isosceles Triangle 20">
              <a:extLst>
                <a:ext uri="{FF2B5EF4-FFF2-40B4-BE49-F238E27FC236}">
                  <a16:creationId xmlns:a16="http://schemas.microsoft.com/office/drawing/2014/main" id="{3E843863-7D25-4C01-9A17-E817CB6D998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23" name="Rectangle 22">
            <a:extLst>
              <a:ext uri="{FF2B5EF4-FFF2-40B4-BE49-F238E27FC236}">
                <a16:creationId xmlns:a16="http://schemas.microsoft.com/office/drawing/2014/main" id="{7941F9B1-B01B-4A84-89D9-B169AEB4E45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7012" y="480060"/>
            <a:ext cx="11237976" cy="5897880"/>
          </a:xfrm>
          <a:prstGeom prst="rect">
            <a:avLst/>
          </a:prstGeom>
          <a:solidFill>
            <a:srgbClr val="FFFFFF"/>
          </a:solidFill>
          <a:ln w="9525">
            <a:noFill/>
          </a:ln>
          <a:effectLst>
            <a:outerShdw blurRad="63500" dist="17780" dir="5400000" algn="t" rotWithShape="0">
              <a:prstClr val="black">
                <a:alpha val="4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 name="Picture 4"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
        <p:nvSpPr>
          <p:cNvPr id="3" name="Content Placeholder 2"/>
          <p:cNvSpPr>
            <a:spLocks noGrp="1"/>
          </p:cNvSpPr>
          <p:nvPr>
            <p:ph idx="4294967295"/>
          </p:nvPr>
        </p:nvSpPr>
        <p:spPr>
          <a:xfrm>
            <a:off x="1412110" y="709613"/>
            <a:ext cx="8839200" cy="5943600"/>
          </a:xfrm>
        </p:spPr>
        <p:txBody>
          <a:bodyPr>
            <a:normAutofit/>
          </a:bodyPr>
          <a:lstStyle/>
          <a:p>
            <a:pPr algn="ctr">
              <a:buNone/>
            </a:pPr>
            <a:r>
              <a:rPr lang="en-US" sz="3200" b="1" dirty="0">
                <a:solidFill>
                  <a:schemeClr val="accent2">
                    <a:lumMod val="50000"/>
                  </a:schemeClr>
                </a:solidFill>
                <a:effectLst>
                  <a:outerShdw blurRad="38100" dist="38100" dir="2700000" algn="tl">
                    <a:srgbClr val="000000">
                      <a:alpha val="43137"/>
                    </a:srgbClr>
                  </a:outerShdw>
                </a:effectLst>
              </a:rPr>
              <a:t>DOMAIN I.     Interpersonal Competencies</a:t>
            </a:r>
          </a:p>
          <a:p>
            <a:pPr>
              <a:buNone/>
            </a:pPr>
            <a:endParaRPr lang="en-US" sz="2400" dirty="0">
              <a:solidFill>
                <a:schemeClr val="tx1"/>
              </a:solidFill>
            </a:endParaRPr>
          </a:p>
        </p:txBody>
      </p:sp>
      <p:graphicFrame>
        <p:nvGraphicFramePr>
          <p:cNvPr id="4" name="Table 3"/>
          <p:cNvGraphicFramePr>
            <a:graphicFrameLocks noGrp="1"/>
          </p:cNvGraphicFramePr>
          <p:nvPr>
            <p:extLst>
              <p:ext uri="{D42A27DB-BD31-4B8C-83A1-F6EECF244321}">
                <p14:modId xmlns:p14="http://schemas.microsoft.com/office/powerpoint/2010/main" val="2116110363"/>
              </p:ext>
            </p:extLst>
          </p:nvPr>
        </p:nvGraphicFramePr>
        <p:xfrm>
          <a:off x="1126309" y="1407324"/>
          <a:ext cx="9941259" cy="4039727"/>
        </p:xfrm>
        <a:graphic>
          <a:graphicData uri="http://schemas.openxmlformats.org/drawingml/2006/table">
            <a:tbl>
              <a:tblPr firstRow="1" bandRow="1">
                <a:tableStyleId>{21E4AEA4-8DFA-4A89-87EB-49C32662AFE0}</a:tableStyleId>
              </a:tblPr>
              <a:tblGrid>
                <a:gridCol w="9941259">
                  <a:extLst>
                    <a:ext uri="{9D8B030D-6E8A-4147-A177-3AD203B41FA5}">
                      <a16:colId xmlns:a16="http://schemas.microsoft.com/office/drawing/2014/main" val="20000"/>
                    </a:ext>
                  </a:extLst>
                </a:gridCol>
              </a:tblGrid>
              <a:tr h="220702">
                <a:tc>
                  <a:txBody>
                    <a:bodyPr/>
                    <a:lstStyle/>
                    <a:p>
                      <a:endParaRPr lang="en-US" sz="900" dirty="0">
                        <a:solidFill>
                          <a:schemeClr val="tx1"/>
                        </a:solidFill>
                      </a:endParaRPr>
                    </a:p>
                  </a:txBody>
                  <a:tcPr marL="79453" marR="79453" marT="39726" marB="39726">
                    <a:solidFill>
                      <a:schemeClr val="accent4"/>
                    </a:solidFill>
                  </a:tcPr>
                </a:tc>
                <a:extLst>
                  <a:ext uri="{0D108BD9-81ED-4DB2-BD59-A6C34878D82A}">
                    <a16:rowId xmlns:a16="http://schemas.microsoft.com/office/drawing/2014/main" val="10000"/>
                  </a:ext>
                </a:extLst>
              </a:tr>
              <a:tr h="3819025">
                <a:tc>
                  <a:txBody>
                    <a:bodyPr/>
                    <a:lstStyle/>
                    <a:p>
                      <a:pPr marL="0" indent="0">
                        <a:buFont typeface="Arial" pitchFamily="34" charset="0"/>
                        <a:buNone/>
                      </a:pPr>
                      <a:r>
                        <a:rPr lang="en-US" sz="3000" dirty="0">
                          <a:solidFill>
                            <a:schemeClr val="accent2">
                              <a:lumMod val="50000"/>
                            </a:schemeClr>
                          </a:solidFill>
                        </a:rPr>
                        <a:t>Collaboration and partnership require:</a:t>
                      </a:r>
                    </a:p>
                    <a:p>
                      <a:pPr marL="0" indent="0">
                        <a:buFont typeface="Arial" pitchFamily="34" charset="0"/>
                        <a:buNone/>
                      </a:pPr>
                      <a:endParaRPr lang="en-US" sz="3000" dirty="0">
                        <a:solidFill>
                          <a:schemeClr val="accent2">
                            <a:lumMod val="50000"/>
                          </a:schemeClr>
                        </a:solidFill>
                      </a:endParaRPr>
                    </a:p>
                    <a:p>
                      <a:pPr marL="0" indent="0">
                        <a:buFont typeface="Arial" pitchFamily="34" charset="0"/>
                        <a:buNone/>
                      </a:pPr>
                      <a:r>
                        <a:rPr lang="en-US" sz="3000" dirty="0">
                          <a:solidFill>
                            <a:schemeClr val="accent2">
                              <a:lumMod val="50000"/>
                            </a:schemeClr>
                          </a:solidFill>
                        </a:rPr>
                        <a:t>a. Trust, an honest exchange of accurate</a:t>
                      </a:r>
                    </a:p>
                    <a:p>
                      <a:pPr marL="0" indent="0">
                        <a:buFont typeface="Arial" pitchFamily="34" charset="0"/>
                        <a:buNone/>
                      </a:pPr>
                      <a:r>
                        <a:rPr lang="en-US" sz="3000" dirty="0">
                          <a:solidFill>
                            <a:schemeClr val="accent2">
                              <a:lumMod val="50000"/>
                            </a:schemeClr>
                          </a:solidFill>
                        </a:rPr>
                        <a:t>    information, and flexibility</a:t>
                      </a:r>
                    </a:p>
                    <a:p>
                      <a:pPr marL="0" indent="0">
                        <a:buFont typeface="Arial" pitchFamily="34" charset="0"/>
                        <a:buNone/>
                      </a:pPr>
                      <a:r>
                        <a:rPr lang="en-US" sz="3000" dirty="0">
                          <a:solidFill>
                            <a:schemeClr val="accent2">
                              <a:lumMod val="50000"/>
                            </a:schemeClr>
                          </a:solidFill>
                        </a:rPr>
                        <a:t>b.	Clarification of roles and responsibilities</a:t>
                      </a:r>
                    </a:p>
                    <a:p>
                      <a:pPr marL="0" indent="0">
                        <a:buFont typeface="Arial" pitchFamily="34" charset="0"/>
                        <a:buNone/>
                      </a:pPr>
                      <a:r>
                        <a:rPr lang="en-US" sz="3000" dirty="0">
                          <a:solidFill>
                            <a:schemeClr val="accent2">
                              <a:lumMod val="50000"/>
                            </a:schemeClr>
                          </a:solidFill>
                        </a:rPr>
                        <a:t>c.	Regular meetings to communicate effectively</a:t>
                      </a:r>
                    </a:p>
                    <a:p>
                      <a:pPr marL="0" indent="0">
                        <a:buFont typeface="Arial" pitchFamily="34" charset="0"/>
                        <a:buNone/>
                      </a:pPr>
                      <a:r>
                        <a:rPr lang="en-US" sz="3000" dirty="0">
                          <a:solidFill>
                            <a:schemeClr val="accent2">
                              <a:lumMod val="50000"/>
                            </a:schemeClr>
                          </a:solidFill>
                        </a:rPr>
                        <a:t>d.	Memorandums of understanding</a:t>
                      </a:r>
                    </a:p>
                    <a:p>
                      <a:pPr marL="0" indent="0">
                        <a:buFont typeface="Arial" pitchFamily="34" charset="0"/>
                        <a:buNone/>
                      </a:pPr>
                      <a:endParaRPr lang="en-US" sz="3000" dirty="0">
                        <a:solidFill>
                          <a:schemeClr val="accent2">
                            <a:lumMod val="50000"/>
                          </a:schemeClr>
                        </a:solidFill>
                      </a:endParaRPr>
                    </a:p>
                  </a:txBody>
                  <a:tcPr marL="79453" marR="79453" marT="39726" marB="39726"/>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95759409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03E8462A-FEBA-4848-81CC-3F8DA3E477B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2109F83F-40FE-4DB3-84CC-09FB3340D0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3" name="Straight Connector 12">
              <a:extLst>
                <a:ext uri="{FF2B5EF4-FFF2-40B4-BE49-F238E27FC236}">
                  <a16:creationId xmlns:a16="http://schemas.microsoft.com/office/drawing/2014/main" id="{1DE492D7-C3C3-48FF-80C8-37021EA0262F}"/>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4" name="Rectangle 23">
              <a:extLst>
                <a:ext uri="{FF2B5EF4-FFF2-40B4-BE49-F238E27FC236}">
                  <a16:creationId xmlns:a16="http://schemas.microsoft.com/office/drawing/2014/main" id="{0B30FF97-2E9A-490A-AED2-90BA2E0EC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5">
              <a:extLst>
                <a:ext uri="{FF2B5EF4-FFF2-40B4-BE49-F238E27FC236}">
                  <a16:creationId xmlns:a16="http://schemas.microsoft.com/office/drawing/2014/main" id="{B6D53C7D-A312-47B6-A66A-230A19CFACA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Isosceles Triangle 15">
              <a:extLst>
                <a:ext uri="{FF2B5EF4-FFF2-40B4-BE49-F238E27FC236}">
                  <a16:creationId xmlns:a16="http://schemas.microsoft.com/office/drawing/2014/main" id="{9329D58C-0D2E-4A2B-AD6A-9CEE506784A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7">
              <a:extLst>
                <a:ext uri="{FF2B5EF4-FFF2-40B4-BE49-F238E27FC236}">
                  <a16:creationId xmlns:a16="http://schemas.microsoft.com/office/drawing/2014/main" id="{9D446EDE-C690-4461-8BF2-7634808FC8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8">
              <a:extLst>
                <a:ext uri="{FF2B5EF4-FFF2-40B4-BE49-F238E27FC236}">
                  <a16:creationId xmlns:a16="http://schemas.microsoft.com/office/drawing/2014/main" id="{323F3D34-6531-4AD7-A8C6-195A090281A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9">
              <a:extLst>
                <a:ext uri="{FF2B5EF4-FFF2-40B4-BE49-F238E27FC236}">
                  <a16:creationId xmlns:a16="http://schemas.microsoft.com/office/drawing/2014/main" id="{B9B0AE3F-2350-435F-A9B0-C310BF8763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4EFA655C-9E50-4C14-A89E-AD7B648E4E2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Isosceles Triangle 20">
              <a:extLst>
                <a:ext uri="{FF2B5EF4-FFF2-40B4-BE49-F238E27FC236}">
                  <a16:creationId xmlns:a16="http://schemas.microsoft.com/office/drawing/2014/main" id="{3E843863-7D25-4C01-9A17-E817CB6D998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23" name="Rectangle 22">
            <a:extLst>
              <a:ext uri="{FF2B5EF4-FFF2-40B4-BE49-F238E27FC236}">
                <a16:creationId xmlns:a16="http://schemas.microsoft.com/office/drawing/2014/main" id="{7941F9B1-B01B-4A84-89D9-B169AEB4E45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7012" y="480060"/>
            <a:ext cx="11237976" cy="5897880"/>
          </a:xfrm>
          <a:prstGeom prst="rect">
            <a:avLst/>
          </a:prstGeom>
          <a:solidFill>
            <a:srgbClr val="FFFFFF"/>
          </a:solidFill>
          <a:ln w="9525">
            <a:noFill/>
          </a:ln>
          <a:effectLst>
            <a:outerShdw blurRad="63500" dist="17780" dir="5400000" algn="t" rotWithShape="0">
              <a:prstClr val="black">
                <a:alpha val="4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 name="Picture 4"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
        <p:nvSpPr>
          <p:cNvPr id="3" name="Content Placeholder 2"/>
          <p:cNvSpPr>
            <a:spLocks noGrp="1"/>
          </p:cNvSpPr>
          <p:nvPr>
            <p:ph idx="4294967295"/>
          </p:nvPr>
        </p:nvSpPr>
        <p:spPr>
          <a:xfrm>
            <a:off x="1412110" y="709613"/>
            <a:ext cx="8839200" cy="5943600"/>
          </a:xfrm>
        </p:spPr>
        <p:txBody>
          <a:bodyPr>
            <a:normAutofit/>
          </a:bodyPr>
          <a:lstStyle/>
          <a:p>
            <a:pPr algn="ctr">
              <a:buNone/>
            </a:pPr>
            <a:r>
              <a:rPr lang="en-US" sz="3200" b="1" dirty="0">
                <a:solidFill>
                  <a:schemeClr val="accent2">
                    <a:lumMod val="50000"/>
                  </a:schemeClr>
                </a:solidFill>
                <a:effectLst>
                  <a:outerShdw blurRad="38100" dist="38100" dir="2700000" algn="tl">
                    <a:srgbClr val="000000">
                      <a:alpha val="43137"/>
                    </a:srgbClr>
                  </a:outerShdw>
                </a:effectLst>
              </a:rPr>
              <a:t>DOMAIN I.     Interpersonal Competencies</a:t>
            </a:r>
          </a:p>
          <a:p>
            <a:pPr>
              <a:buNone/>
            </a:pPr>
            <a:endParaRPr lang="en-US" sz="2400" dirty="0">
              <a:solidFill>
                <a:schemeClr val="tx1"/>
              </a:solidFill>
            </a:endParaRPr>
          </a:p>
        </p:txBody>
      </p:sp>
      <p:graphicFrame>
        <p:nvGraphicFramePr>
          <p:cNvPr id="4" name="Table 3"/>
          <p:cNvGraphicFramePr>
            <a:graphicFrameLocks noGrp="1"/>
          </p:cNvGraphicFramePr>
          <p:nvPr>
            <p:extLst>
              <p:ext uri="{D42A27DB-BD31-4B8C-83A1-F6EECF244321}">
                <p14:modId xmlns:p14="http://schemas.microsoft.com/office/powerpoint/2010/main" val="1112579345"/>
              </p:ext>
            </p:extLst>
          </p:nvPr>
        </p:nvGraphicFramePr>
        <p:xfrm>
          <a:off x="1126309" y="1407324"/>
          <a:ext cx="9941259" cy="4039727"/>
        </p:xfrm>
        <a:graphic>
          <a:graphicData uri="http://schemas.openxmlformats.org/drawingml/2006/table">
            <a:tbl>
              <a:tblPr firstRow="1" bandRow="1">
                <a:tableStyleId>{21E4AEA4-8DFA-4A89-87EB-49C32662AFE0}</a:tableStyleId>
              </a:tblPr>
              <a:tblGrid>
                <a:gridCol w="9941259">
                  <a:extLst>
                    <a:ext uri="{9D8B030D-6E8A-4147-A177-3AD203B41FA5}">
                      <a16:colId xmlns:a16="http://schemas.microsoft.com/office/drawing/2014/main" val="20000"/>
                    </a:ext>
                  </a:extLst>
                </a:gridCol>
              </a:tblGrid>
              <a:tr h="220702">
                <a:tc>
                  <a:txBody>
                    <a:bodyPr/>
                    <a:lstStyle/>
                    <a:p>
                      <a:endParaRPr lang="en-US" sz="900" dirty="0">
                        <a:solidFill>
                          <a:schemeClr val="tx1"/>
                        </a:solidFill>
                      </a:endParaRPr>
                    </a:p>
                  </a:txBody>
                  <a:tcPr marL="79453" marR="79453" marT="39726" marB="39726">
                    <a:solidFill>
                      <a:schemeClr val="accent4"/>
                    </a:solidFill>
                  </a:tcPr>
                </a:tc>
                <a:extLst>
                  <a:ext uri="{0D108BD9-81ED-4DB2-BD59-A6C34878D82A}">
                    <a16:rowId xmlns:a16="http://schemas.microsoft.com/office/drawing/2014/main" val="10000"/>
                  </a:ext>
                </a:extLst>
              </a:tr>
              <a:tr h="3819025">
                <a:tc>
                  <a:txBody>
                    <a:bodyPr/>
                    <a:lstStyle/>
                    <a:p>
                      <a:pPr marL="0" indent="0">
                        <a:buFont typeface="Arial" pitchFamily="34" charset="0"/>
                        <a:buNone/>
                      </a:pPr>
                      <a:r>
                        <a:rPr lang="en-US" sz="3000" dirty="0">
                          <a:solidFill>
                            <a:schemeClr val="accent2">
                              <a:lumMod val="50000"/>
                            </a:schemeClr>
                          </a:solidFill>
                        </a:rPr>
                        <a:t>Collaboration and partnership require:</a:t>
                      </a:r>
                    </a:p>
                    <a:p>
                      <a:pPr marL="0" indent="0">
                        <a:buFont typeface="Arial" pitchFamily="34" charset="0"/>
                        <a:buNone/>
                      </a:pPr>
                      <a:endParaRPr lang="en-US" sz="3000" dirty="0">
                        <a:solidFill>
                          <a:schemeClr val="accent2">
                            <a:lumMod val="50000"/>
                          </a:schemeClr>
                        </a:solidFill>
                      </a:endParaRPr>
                    </a:p>
                    <a:p>
                      <a:pPr marL="0" indent="0">
                        <a:buFont typeface="Arial" pitchFamily="34" charset="0"/>
                        <a:buNone/>
                      </a:pPr>
                      <a:r>
                        <a:rPr lang="en-US" sz="3000" dirty="0">
                          <a:solidFill>
                            <a:schemeClr val="accent2">
                              <a:lumMod val="50000"/>
                            </a:schemeClr>
                          </a:solidFill>
                        </a:rPr>
                        <a:t>a. </a:t>
                      </a:r>
                      <a:r>
                        <a:rPr lang="en-US" sz="3000" b="1" u="sng" dirty="0">
                          <a:solidFill>
                            <a:schemeClr val="accent2">
                              <a:lumMod val="50000"/>
                            </a:schemeClr>
                          </a:solidFill>
                        </a:rPr>
                        <a:t>Trust, an honest exchange of accurate</a:t>
                      </a:r>
                    </a:p>
                    <a:p>
                      <a:pPr marL="0" indent="0">
                        <a:buFont typeface="Arial" pitchFamily="34" charset="0"/>
                        <a:buNone/>
                      </a:pPr>
                      <a:r>
                        <a:rPr lang="en-US" sz="3000" b="1" u="none" dirty="0">
                          <a:solidFill>
                            <a:schemeClr val="accent2">
                              <a:lumMod val="50000"/>
                            </a:schemeClr>
                          </a:solidFill>
                        </a:rPr>
                        <a:t>    </a:t>
                      </a:r>
                      <a:r>
                        <a:rPr lang="en-US" sz="3000" b="1" u="sng" dirty="0">
                          <a:solidFill>
                            <a:schemeClr val="accent2">
                              <a:lumMod val="50000"/>
                            </a:schemeClr>
                          </a:solidFill>
                        </a:rPr>
                        <a:t>information, and flexibility</a:t>
                      </a:r>
                    </a:p>
                    <a:p>
                      <a:pPr marL="0" indent="0">
                        <a:buFont typeface="Arial" pitchFamily="34" charset="0"/>
                        <a:buNone/>
                      </a:pPr>
                      <a:r>
                        <a:rPr lang="en-US" sz="3000" b="0" u="none" dirty="0">
                          <a:solidFill>
                            <a:schemeClr val="accent2">
                              <a:lumMod val="50000"/>
                            </a:schemeClr>
                          </a:solidFill>
                        </a:rPr>
                        <a:t>b.</a:t>
                      </a:r>
                      <a:r>
                        <a:rPr lang="en-US" sz="3000" dirty="0">
                          <a:solidFill>
                            <a:schemeClr val="accent2">
                              <a:lumMod val="50000"/>
                            </a:schemeClr>
                          </a:solidFill>
                        </a:rPr>
                        <a:t>	Clarification of roles and responsibilities</a:t>
                      </a:r>
                    </a:p>
                    <a:p>
                      <a:pPr marL="0" indent="0">
                        <a:buFont typeface="Arial" pitchFamily="34" charset="0"/>
                        <a:buNone/>
                      </a:pPr>
                      <a:r>
                        <a:rPr lang="en-US" sz="3000" dirty="0">
                          <a:solidFill>
                            <a:schemeClr val="accent2">
                              <a:lumMod val="50000"/>
                            </a:schemeClr>
                          </a:solidFill>
                        </a:rPr>
                        <a:t>c.	Regular meetings to communicate effectively</a:t>
                      </a:r>
                    </a:p>
                    <a:p>
                      <a:pPr marL="0" indent="0">
                        <a:buFont typeface="Arial" pitchFamily="34" charset="0"/>
                        <a:buNone/>
                      </a:pPr>
                      <a:r>
                        <a:rPr lang="en-US" sz="3000" dirty="0">
                          <a:solidFill>
                            <a:schemeClr val="accent2">
                              <a:lumMod val="50000"/>
                            </a:schemeClr>
                          </a:solidFill>
                        </a:rPr>
                        <a:t>d.	Memorandums of understanding</a:t>
                      </a:r>
                    </a:p>
                    <a:p>
                      <a:pPr marL="0" indent="0">
                        <a:buFont typeface="Arial" pitchFamily="34" charset="0"/>
                        <a:buNone/>
                      </a:pPr>
                      <a:endParaRPr lang="en-US" sz="3000" dirty="0">
                        <a:solidFill>
                          <a:schemeClr val="accent2">
                            <a:lumMod val="50000"/>
                          </a:schemeClr>
                        </a:solidFill>
                      </a:endParaRPr>
                    </a:p>
                  </a:txBody>
                  <a:tcPr marL="79453" marR="79453" marT="39726" marB="39726"/>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94836386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7459C506-5F4B-4B75-9218-C7C3F87FA8D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7" name="Group 16">
            <a:extLst>
              <a:ext uri="{FF2B5EF4-FFF2-40B4-BE49-F238E27FC236}">
                <a16:creationId xmlns:a16="http://schemas.microsoft.com/office/drawing/2014/main" id="{BC659EEB-C3AE-4544-8263-417009DCDF4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8" name="Straight Connector 17">
              <a:extLst>
                <a:ext uri="{FF2B5EF4-FFF2-40B4-BE49-F238E27FC236}">
                  <a16:creationId xmlns:a16="http://schemas.microsoft.com/office/drawing/2014/main" id="{D99DB6C6-36F9-4576-A558-95153EADBE41}"/>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9" name="Rectangle 23">
              <a:extLst>
                <a:ext uri="{FF2B5EF4-FFF2-40B4-BE49-F238E27FC236}">
                  <a16:creationId xmlns:a16="http://schemas.microsoft.com/office/drawing/2014/main" id="{694E7916-EDE4-4B50-A4A1-6B28FDD4D9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Rectangle 25">
              <a:extLst>
                <a:ext uri="{FF2B5EF4-FFF2-40B4-BE49-F238E27FC236}">
                  <a16:creationId xmlns:a16="http://schemas.microsoft.com/office/drawing/2014/main" id="{6F6CB7BB-4370-4173-97F8-F636C0F149F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Isosceles Triangle 20">
              <a:extLst>
                <a:ext uri="{FF2B5EF4-FFF2-40B4-BE49-F238E27FC236}">
                  <a16:creationId xmlns:a16="http://schemas.microsoft.com/office/drawing/2014/main" id="{B0F590BB-1F51-4138-A2D4-2E483C84FB0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22" name="Rectangle 27">
              <a:extLst>
                <a:ext uri="{FF2B5EF4-FFF2-40B4-BE49-F238E27FC236}">
                  <a16:creationId xmlns:a16="http://schemas.microsoft.com/office/drawing/2014/main" id="{4A492863-9797-45A2-BAB3-514F10C5F25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3" name="Rectangle 28">
              <a:extLst>
                <a:ext uri="{FF2B5EF4-FFF2-40B4-BE49-F238E27FC236}">
                  <a16:creationId xmlns:a16="http://schemas.microsoft.com/office/drawing/2014/main" id="{7C1E33F6-6D0F-4ECF-92F4-6F71D8BAF3D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4" name="Rectangle 29">
              <a:extLst>
                <a:ext uri="{FF2B5EF4-FFF2-40B4-BE49-F238E27FC236}">
                  <a16:creationId xmlns:a16="http://schemas.microsoft.com/office/drawing/2014/main" id="{73EEEA64-7411-474B-BD0E-60C24B3F4E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5" name="Isosceles Triangle 24">
              <a:extLst>
                <a:ext uri="{FF2B5EF4-FFF2-40B4-BE49-F238E27FC236}">
                  <a16:creationId xmlns:a16="http://schemas.microsoft.com/office/drawing/2014/main" id="{4F82A6DD-92BB-4443-B5A5-05240DD5580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6" name="Isosceles Triangle 25">
              <a:extLst>
                <a:ext uri="{FF2B5EF4-FFF2-40B4-BE49-F238E27FC236}">
                  <a16:creationId xmlns:a16="http://schemas.microsoft.com/office/drawing/2014/main" id="{79832BCB-1DCF-46AC-9FFA-170791668D8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28" name="Rectangle 27">
            <a:extLst>
              <a:ext uri="{FF2B5EF4-FFF2-40B4-BE49-F238E27FC236}">
                <a16:creationId xmlns:a16="http://schemas.microsoft.com/office/drawing/2014/main" id="{4E74DA95-CD7A-4D5E-9D27-67A759CE708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7012" y="480060"/>
            <a:ext cx="11237976" cy="5897880"/>
          </a:xfrm>
          <a:prstGeom prst="rect">
            <a:avLst/>
          </a:prstGeom>
          <a:ln w="22225">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9" name="Picture 8" descr="A person sitting at a table with a book and a cup of coffee&#10;&#10;Description automatically generated with low confidence">
            <a:extLst>
              <a:ext uri="{FF2B5EF4-FFF2-40B4-BE49-F238E27FC236}">
                <a16:creationId xmlns:a16="http://schemas.microsoft.com/office/drawing/2014/main" id="{CA8274BF-59B2-408E-BA9E-F3F1565F9EF5}"/>
              </a:ext>
            </a:extLst>
          </p:cNvPr>
          <p:cNvPicPr>
            <a:picLocks noChangeAspect="1"/>
          </p:cNvPicPr>
          <p:nvPr/>
        </p:nvPicPr>
        <p:blipFill>
          <a:blip r:embed="rId3">
            <a:extLst>
              <a:ext uri="{837473B0-CC2E-450A-ABE3-18F120FF3D39}">
                <a1611:picAttrSrcUrl xmlns:a1611="http://schemas.microsoft.com/office/drawing/2016/11/main" r:id="rId4"/>
              </a:ext>
            </a:extLst>
          </a:blip>
          <a:stretch>
            <a:fillRect/>
          </a:stretch>
        </p:blipFill>
        <p:spPr>
          <a:xfrm>
            <a:off x="1124262" y="1805732"/>
            <a:ext cx="4650004" cy="3255002"/>
          </a:xfrm>
          <a:prstGeom prst="rect">
            <a:avLst/>
          </a:prstGeom>
        </p:spPr>
      </p:pic>
      <p:cxnSp>
        <p:nvCxnSpPr>
          <p:cNvPr id="30" name="Straight Connector 29">
            <a:extLst>
              <a:ext uri="{FF2B5EF4-FFF2-40B4-BE49-F238E27FC236}">
                <a16:creationId xmlns:a16="http://schemas.microsoft.com/office/drawing/2014/main" id="{14AA3B5C-0C55-4FFF-9C45-8F9F7C074A4E}"/>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6081305" y="1650669"/>
            <a:ext cx="0" cy="3431969"/>
          </a:xfrm>
          <a:prstGeom prst="line">
            <a:avLst/>
          </a:prstGeom>
        </p:spPr>
        <p:style>
          <a:lnRef idx="1">
            <a:schemeClr val="accent1"/>
          </a:lnRef>
          <a:fillRef idx="0">
            <a:schemeClr val="accent1"/>
          </a:fillRef>
          <a:effectRef idx="0">
            <a:schemeClr val="accent1"/>
          </a:effectRef>
          <a:fontRef idx="minor">
            <a:schemeClr val="tx1"/>
          </a:fontRef>
        </p:style>
      </p:cxnSp>
      <p:pic>
        <p:nvPicPr>
          <p:cNvPr id="5" name="Picture 4" descr="Problem Gambling Program at ACTC — A Chance to Change"/>
          <p:cNvPicPr/>
          <p:nvPr/>
        </p:nvPicPr>
        <p:blipFill>
          <a:blip r:embed="rId5">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
        <p:nvSpPr>
          <p:cNvPr id="3" name="Content Placeholder 2"/>
          <p:cNvSpPr>
            <a:spLocks noGrp="1"/>
          </p:cNvSpPr>
          <p:nvPr>
            <p:ph idx="4294967295"/>
          </p:nvPr>
        </p:nvSpPr>
        <p:spPr>
          <a:xfrm>
            <a:off x="911614" y="564469"/>
            <a:ext cx="9499600" cy="5867400"/>
          </a:xfrm>
        </p:spPr>
        <p:txBody>
          <a:bodyPr>
            <a:normAutofit/>
          </a:bodyPr>
          <a:lstStyle/>
          <a:p>
            <a:pPr algn="ctr">
              <a:buNone/>
            </a:pPr>
            <a:r>
              <a:rPr lang="en-US" sz="3200" b="1" dirty="0">
                <a:solidFill>
                  <a:schemeClr val="accent2">
                    <a:lumMod val="50000"/>
                  </a:schemeClr>
                </a:solidFill>
                <a:effectLst>
                  <a:outerShdw blurRad="38100" dist="38100" dir="2700000" algn="tl">
                    <a:srgbClr val="000000">
                      <a:alpha val="43137"/>
                    </a:srgbClr>
                  </a:outerShdw>
                </a:effectLst>
              </a:rPr>
              <a:t>DOMAIN II.     Professional Role Competencies</a:t>
            </a:r>
          </a:p>
          <a:p>
            <a:pPr algn="ctr">
              <a:buNone/>
            </a:pPr>
            <a:endParaRPr lang="en-US" sz="800" dirty="0">
              <a:solidFill>
                <a:schemeClr val="tx1"/>
              </a:solidFill>
            </a:endParaRPr>
          </a:p>
          <a:p>
            <a:pPr algn="ctr">
              <a:buNone/>
            </a:pPr>
            <a:endParaRPr lang="en-US" sz="1100" dirty="0">
              <a:solidFill>
                <a:schemeClr val="tx1"/>
              </a:solidFill>
            </a:endParaRPr>
          </a:p>
          <a:p>
            <a:pPr algn="ctr">
              <a:buNone/>
            </a:pPr>
            <a:endParaRPr lang="en-US" sz="1100" dirty="0">
              <a:solidFill>
                <a:schemeClr val="tx1"/>
              </a:solidFill>
            </a:endParaRPr>
          </a:p>
          <a:p>
            <a:pPr algn="ctr">
              <a:buNone/>
            </a:pPr>
            <a:endParaRPr lang="en-US" sz="2400" dirty="0">
              <a:solidFill>
                <a:schemeClr val="tx1"/>
              </a:solidFill>
            </a:endParaRPr>
          </a:p>
          <a:p>
            <a:pPr algn="ctr">
              <a:buNone/>
            </a:pPr>
            <a:endParaRPr lang="en-US" sz="2400" dirty="0">
              <a:solidFill>
                <a:schemeClr val="tx1"/>
              </a:solidFill>
            </a:endParaRPr>
          </a:p>
        </p:txBody>
      </p:sp>
      <p:graphicFrame>
        <p:nvGraphicFramePr>
          <p:cNvPr id="4" name="Table 3"/>
          <p:cNvGraphicFramePr>
            <a:graphicFrameLocks noGrp="1"/>
          </p:cNvGraphicFramePr>
          <p:nvPr>
            <p:extLst>
              <p:ext uri="{D42A27DB-BD31-4B8C-83A1-F6EECF244321}">
                <p14:modId xmlns:p14="http://schemas.microsoft.com/office/powerpoint/2010/main" val="1924431489"/>
              </p:ext>
            </p:extLst>
          </p:nvPr>
        </p:nvGraphicFramePr>
        <p:xfrm>
          <a:off x="6343546" y="1530200"/>
          <a:ext cx="5123929" cy="4602480"/>
        </p:xfrm>
        <a:graphic>
          <a:graphicData uri="http://schemas.openxmlformats.org/drawingml/2006/table">
            <a:tbl>
              <a:tblPr firstRow="1" bandRow="1">
                <a:tableStyleId>{5C22544A-7EE6-4342-B048-85BDC9FD1C3A}</a:tableStyleId>
              </a:tblPr>
              <a:tblGrid>
                <a:gridCol w="5123929">
                  <a:extLst>
                    <a:ext uri="{9D8B030D-6E8A-4147-A177-3AD203B41FA5}">
                      <a16:colId xmlns:a16="http://schemas.microsoft.com/office/drawing/2014/main" val="20000"/>
                    </a:ext>
                  </a:extLst>
                </a:gridCol>
              </a:tblGrid>
              <a:tr h="739174">
                <a:tc>
                  <a:txBody>
                    <a:bodyPr/>
                    <a:lstStyle/>
                    <a:p>
                      <a:pPr algn="ctr"/>
                      <a:r>
                        <a:rPr lang="en-US" sz="1900" dirty="0">
                          <a:solidFill>
                            <a:schemeClr val="accent2">
                              <a:lumMod val="50000"/>
                            </a:schemeClr>
                          </a:solidFill>
                        </a:rPr>
                        <a:t>A</a:t>
                      </a:r>
                      <a:r>
                        <a:rPr lang="en-US" sz="1900" baseline="0" dirty="0">
                          <a:solidFill>
                            <a:schemeClr val="accent2">
                              <a:lumMod val="50000"/>
                            </a:schemeClr>
                          </a:solidFill>
                        </a:rPr>
                        <a:t> CM II </a:t>
                      </a:r>
                      <a:r>
                        <a:rPr lang="en-US" sz="1900" dirty="0">
                          <a:solidFill>
                            <a:schemeClr val="accent2">
                              <a:lumMod val="50000"/>
                            </a:schemeClr>
                          </a:solidFill>
                        </a:rPr>
                        <a:t>demonstrates the following competencies</a:t>
                      </a:r>
                      <a:r>
                        <a:rPr lang="en-US" sz="1900" dirty="0">
                          <a:solidFill>
                            <a:schemeClr val="tx1"/>
                          </a:solidFill>
                        </a:rPr>
                        <a:t> </a:t>
                      </a:r>
                    </a:p>
                    <a:p>
                      <a:pPr algn="ctr"/>
                      <a:endParaRPr lang="en-US" sz="500" dirty="0">
                        <a:solidFill>
                          <a:schemeClr val="tx1"/>
                        </a:solidFill>
                      </a:endParaRPr>
                    </a:p>
                  </a:txBody>
                  <a:tcPr marL="61257" marR="61257" marT="30629" marB="30629"/>
                </a:tc>
                <a:extLst>
                  <a:ext uri="{0D108BD9-81ED-4DB2-BD59-A6C34878D82A}">
                    <a16:rowId xmlns:a16="http://schemas.microsoft.com/office/drawing/2014/main" val="10000"/>
                  </a:ext>
                </a:extLst>
              </a:tr>
              <a:tr h="3863306">
                <a:tc>
                  <a:txBody>
                    <a:bodyPr/>
                    <a:lstStyle/>
                    <a:p>
                      <a:pPr marL="0" indent="0">
                        <a:buFont typeface="Arial" pitchFamily="34" charset="0"/>
                        <a:buNone/>
                      </a:pPr>
                      <a:endParaRPr lang="en-US" sz="500" dirty="0"/>
                    </a:p>
                    <a:p>
                      <a:pPr marL="457200" indent="-457200">
                        <a:buFont typeface="Arial" pitchFamily="34" charset="0"/>
                        <a:buChar char="•"/>
                      </a:pPr>
                      <a:r>
                        <a:rPr lang="en-US" sz="1700" b="1" dirty="0">
                          <a:solidFill>
                            <a:schemeClr val="accent2">
                              <a:lumMod val="50000"/>
                            </a:schemeClr>
                          </a:solidFill>
                        </a:rPr>
                        <a:t>Acquire knowledge </a:t>
                      </a:r>
                      <a:r>
                        <a:rPr lang="en-US" sz="1700" dirty="0">
                          <a:solidFill>
                            <a:schemeClr val="accent2">
                              <a:lumMod val="50000"/>
                            </a:schemeClr>
                          </a:solidFill>
                        </a:rPr>
                        <a:t>and skills in order to provide services that are </a:t>
                      </a:r>
                      <a:r>
                        <a:rPr lang="en-US" sz="1700" b="1" dirty="0">
                          <a:solidFill>
                            <a:schemeClr val="accent2">
                              <a:lumMod val="50000"/>
                            </a:schemeClr>
                          </a:solidFill>
                        </a:rPr>
                        <a:t>evidence‐based and emerging best practices</a:t>
                      </a:r>
                    </a:p>
                    <a:p>
                      <a:pPr marL="0" indent="0">
                        <a:buFont typeface="Arial" pitchFamily="34" charset="0"/>
                        <a:buNone/>
                      </a:pPr>
                      <a:endParaRPr lang="en-US" sz="500" b="1" dirty="0">
                        <a:solidFill>
                          <a:schemeClr val="accent2">
                            <a:lumMod val="50000"/>
                          </a:schemeClr>
                        </a:solidFill>
                      </a:endParaRPr>
                    </a:p>
                    <a:p>
                      <a:pPr marL="0" indent="0">
                        <a:buFont typeface="Arial" pitchFamily="34" charset="0"/>
                        <a:buNone/>
                      </a:pPr>
                      <a:endParaRPr lang="en-US" sz="600" dirty="0">
                        <a:solidFill>
                          <a:schemeClr val="accent2">
                            <a:lumMod val="50000"/>
                          </a:schemeClr>
                        </a:solidFill>
                      </a:endParaRPr>
                    </a:p>
                    <a:p>
                      <a:pPr marL="0" indent="0">
                        <a:buFont typeface="Arial" pitchFamily="34" charset="0"/>
                        <a:buNone/>
                      </a:pPr>
                      <a:endParaRPr lang="en-US" sz="600" dirty="0">
                        <a:solidFill>
                          <a:schemeClr val="accent2">
                            <a:lumMod val="50000"/>
                          </a:schemeClr>
                        </a:solidFill>
                      </a:endParaRPr>
                    </a:p>
                    <a:p>
                      <a:pPr marL="457200" indent="-457200">
                        <a:buFont typeface="Arial" pitchFamily="34" charset="0"/>
                        <a:buChar char="•"/>
                      </a:pPr>
                      <a:r>
                        <a:rPr lang="en-US" sz="1700" b="1" dirty="0">
                          <a:solidFill>
                            <a:schemeClr val="accent2">
                              <a:lumMod val="50000"/>
                            </a:schemeClr>
                          </a:solidFill>
                        </a:rPr>
                        <a:t>Facilitate informed decision making</a:t>
                      </a:r>
                      <a:r>
                        <a:rPr lang="en-US" sz="1700" dirty="0">
                          <a:solidFill>
                            <a:schemeClr val="accent2">
                              <a:lumMod val="50000"/>
                            </a:schemeClr>
                          </a:solidFill>
                        </a:rPr>
                        <a:t> by persons with psychiatric disabilities </a:t>
                      </a:r>
                      <a:r>
                        <a:rPr lang="en-US" sz="1700" b="1" dirty="0">
                          <a:solidFill>
                            <a:schemeClr val="accent2">
                              <a:lumMod val="50000"/>
                            </a:schemeClr>
                          </a:solidFill>
                        </a:rPr>
                        <a:t>by communicating information about laws and</a:t>
                      </a:r>
                      <a:r>
                        <a:rPr lang="en-US" sz="1700" b="1" baseline="0" dirty="0">
                          <a:solidFill>
                            <a:schemeClr val="accent2">
                              <a:lumMod val="50000"/>
                            </a:schemeClr>
                          </a:solidFill>
                        </a:rPr>
                        <a:t> </a:t>
                      </a:r>
                      <a:r>
                        <a:rPr lang="en-US" sz="1700" b="1" dirty="0">
                          <a:solidFill>
                            <a:schemeClr val="accent2">
                              <a:lumMod val="50000"/>
                            </a:schemeClr>
                          </a:solidFill>
                        </a:rPr>
                        <a:t>regulations affecting their rehabilitation and recovery</a:t>
                      </a:r>
                    </a:p>
                    <a:p>
                      <a:pPr marL="0" indent="0">
                        <a:buFont typeface="Arial" pitchFamily="34" charset="0"/>
                        <a:buNone/>
                      </a:pPr>
                      <a:endParaRPr lang="en-US" sz="500" b="1" dirty="0">
                        <a:solidFill>
                          <a:schemeClr val="accent2">
                            <a:lumMod val="50000"/>
                          </a:schemeClr>
                        </a:solidFill>
                      </a:endParaRPr>
                    </a:p>
                    <a:p>
                      <a:pPr marL="0" indent="0">
                        <a:buFont typeface="Arial" pitchFamily="34" charset="0"/>
                        <a:buNone/>
                      </a:pPr>
                      <a:endParaRPr lang="en-US" sz="500" b="1" dirty="0">
                        <a:solidFill>
                          <a:schemeClr val="accent2">
                            <a:lumMod val="50000"/>
                          </a:schemeClr>
                        </a:solidFill>
                      </a:endParaRPr>
                    </a:p>
                    <a:p>
                      <a:pPr marL="457200" marR="0" indent="-457200" algn="l" defTabSz="914400" rtl="0" eaLnBrk="1" fontAlgn="auto" latinLnBrk="0" hangingPunct="1">
                        <a:lnSpc>
                          <a:spcPct val="100000"/>
                        </a:lnSpc>
                        <a:spcBef>
                          <a:spcPts val="0"/>
                        </a:spcBef>
                        <a:spcAft>
                          <a:spcPts val="0"/>
                        </a:spcAft>
                        <a:buClrTx/>
                        <a:buSzTx/>
                        <a:buFont typeface="Arial" pitchFamily="34" charset="0"/>
                        <a:buChar char="•"/>
                        <a:tabLst/>
                        <a:defRPr/>
                      </a:pPr>
                      <a:r>
                        <a:rPr lang="en-US" sz="1700" b="1" dirty="0">
                          <a:solidFill>
                            <a:schemeClr val="accent2">
                              <a:lumMod val="50000"/>
                            </a:schemeClr>
                          </a:solidFill>
                        </a:rPr>
                        <a:t>Emphasize choices </a:t>
                      </a:r>
                      <a:r>
                        <a:rPr lang="en-US" sz="1700" dirty="0">
                          <a:solidFill>
                            <a:schemeClr val="accent2">
                              <a:lumMod val="50000"/>
                            </a:schemeClr>
                          </a:solidFill>
                        </a:rPr>
                        <a:t>for persons with psychiatric disabilities to help them achieve their goals</a:t>
                      </a:r>
                    </a:p>
                    <a:p>
                      <a:pPr marL="0" indent="0">
                        <a:buFont typeface="Arial" pitchFamily="34" charset="0"/>
                        <a:buNone/>
                      </a:pPr>
                      <a:endParaRPr lang="en-US" sz="1700" b="1" dirty="0"/>
                    </a:p>
                    <a:p>
                      <a:pPr marL="0" indent="0">
                        <a:buFont typeface="Arial" pitchFamily="34" charset="0"/>
                        <a:buNone/>
                      </a:pPr>
                      <a:endParaRPr lang="en-US" sz="500" dirty="0"/>
                    </a:p>
                  </a:txBody>
                  <a:tcPr marL="61257" marR="61257" marT="30629" marB="30629"/>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98214334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1)">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1F2B4773-3207-44CC-B7AC-892B7049821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1" name="Straight Connector 10">
              <a:extLst>
                <a:ext uri="{FF2B5EF4-FFF2-40B4-BE49-F238E27FC236}">
                  <a16:creationId xmlns:a16="http://schemas.microsoft.com/office/drawing/2014/main" id="{2B8267CA-A7A5-4E11-9D92-4EAC3DD3E809}"/>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E83D61B5-C6B4-4A4B-85AD-FEE7A54912C0}"/>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3" name="Rectangle 23">
              <a:extLst>
                <a:ext uri="{FF2B5EF4-FFF2-40B4-BE49-F238E27FC236}">
                  <a16:creationId xmlns:a16="http://schemas.microsoft.com/office/drawing/2014/main" id="{A0B67FE4-688F-4497-8BFD-157613A697D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 name="Rectangle 25">
              <a:extLst>
                <a:ext uri="{FF2B5EF4-FFF2-40B4-BE49-F238E27FC236}">
                  <a16:creationId xmlns:a16="http://schemas.microsoft.com/office/drawing/2014/main" id="{3BF5BE1A-9BAC-4581-A82B-FD8FE31595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Isosceles Triangle 14">
              <a:extLst>
                <a:ext uri="{FF2B5EF4-FFF2-40B4-BE49-F238E27FC236}">
                  <a16:creationId xmlns:a16="http://schemas.microsoft.com/office/drawing/2014/main" id="{971E5644-6772-414A-8199-E30BFB02A5D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Rectangle 27">
              <a:extLst>
                <a:ext uri="{FF2B5EF4-FFF2-40B4-BE49-F238E27FC236}">
                  <a16:creationId xmlns:a16="http://schemas.microsoft.com/office/drawing/2014/main" id="{E8246D50-BB0C-408E-93FD-7B8D63A7F78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8">
              <a:extLst>
                <a:ext uri="{FF2B5EF4-FFF2-40B4-BE49-F238E27FC236}">
                  <a16:creationId xmlns:a16="http://schemas.microsoft.com/office/drawing/2014/main" id="{AFBC5D22-68C1-44FB-8181-CB84ECAA83F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9">
              <a:extLst>
                <a:ext uri="{FF2B5EF4-FFF2-40B4-BE49-F238E27FC236}">
                  <a16:creationId xmlns:a16="http://schemas.microsoft.com/office/drawing/2014/main" id="{FB6D0FCE-FBDB-4655-A1A7-640B1E86B56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Isosceles Triangle 18">
              <a:extLst>
                <a:ext uri="{FF2B5EF4-FFF2-40B4-BE49-F238E27FC236}">
                  <a16:creationId xmlns:a16="http://schemas.microsoft.com/office/drawing/2014/main" id="{BC8157DF-FD90-4AD6-B803-3AC0ACD8E6A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3548B067-9D63-4D21-92EF-CBC9E6338C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3" name="Content Placeholder 2"/>
          <p:cNvSpPr>
            <a:spLocks noGrp="1"/>
          </p:cNvSpPr>
          <p:nvPr>
            <p:ph idx="4294967295"/>
          </p:nvPr>
        </p:nvSpPr>
        <p:spPr>
          <a:xfrm>
            <a:off x="6387820" y="2771000"/>
            <a:ext cx="4386294" cy="3880773"/>
          </a:xfrm>
        </p:spPr>
        <p:txBody>
          <a:bodyPr vert="horz" lIns="91440" tIns="45720" rIns="91440" bIns="45720" rtlCol="0">
            <a:normAutofit/>
          </a:bodyPr>
          <a:lstStyle/>
          <a:p>
            <a:pPr marL="0" indent="0">
              <a:buNone/>
            </a:pPr>
            <a:endParaRPr lang="en-US" sz="1500" dirty="0"/>
          </a:p>
          <a:p>
            <a:endParaRPr lang="en-US" sz="1500" dirty="0"/>
          </a:p>
          <a:p>
            <a:endParaRPr lang="en-US" sz="1500" dirty="0"/>
          </a:p>
          <a:p>
            <a:endParaRPr lang="en-US" sz="1500" dirty="0"/>
          </a:p>
        </p:txBody>
      </p:sp>
      <p:pic>
        <p:nvPicPr>
          <p:cNvPr id="5" name="Picture 4"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graphicFrame>
        <p:nvGraphicFramePr>
          <p:cNvPr id="4" name="Table 3"/>
          <p:cNvGraphicFramePr>
            <a:graphicFrameLocks noGrp="1"/>
          </p:cNvGraphicFramePr>
          <p:nvPr>
            <p:extLst>
              <p:ext uri="{D42A27DB-BD31-4B8C-83A1-F6EECF244321}">
                <p14:modId xmlns:p14="http://schemas.microsoft.com/office/powerpoint/2010/main" val="3959132122"/>
              </p:ext>
            </p:extLst>
          </p:nvPr>
        </p:nvGraphicFramePr>
        <p:xfrm>
          <a:off x="614597" y="728233"/>
          <a:ext cx="8741092" cy="5289250"/>
        </p:xfrm>
        <a:graphic>
          <a:graphicData uri="http://schemas.openxmlformats.org/drawingml/2006/table">
            <a:tbl>
              <a:tblPr firstRow="1" bandRow="1">
                <a:tableStyleId>{21E4AEA4-8DFA-4A89-87EB-49C32662AFE0}</a:tableStyleId>
              </a:tblPr>
              <a:tblGrid>
                <a:gridCol w="8741092">
                  <a:extLst>
                    <a:ext uri="{9D8B030D-6E8A-4147-A177-3AD203B41FA5}">
                      <a16:colId xmlns:a16="http://schemas.microsoft.com/office/drawing/2014/main" val="20000"/>
                    </a:ext>
                  </a:extLst>
                </a:gridCol>
              </a:tblGrid>
              <a:tr h="979002">
                <a:tc>
                  <a:txBody>
                    <a:bodyPr/>
                    <a:lstStyle/>
                    <a:p>
                      <a:pPr algn="ctr"/>
                      <a:r>
                        <a:rPr lang="en-US" sz="2800" dirty="0">
                          <a:solidFill>
                            <a:schemeClr val="accent2">
                              <a:lumMod val="50000"/>
                            </a:schemeClr>
                          </a:solidFill>
                        </a:rPr>
                        <a:t>A</a:t>
                      </a:r>
                      <a:r>
                        <a:rPr lang="en-US" sz="2800" baseline="0" dirty="0">
                          <a:solidFill>
                            <a:schemeClr val="accent2">
                              <a:lumMod val="50000"/>
                            </a:schemeClr>
                          </a:solidFill>
                        </a:rPr>
                        <a:t> CM II </a:t>
                      </a:r>
                      <a:r>
                        <a:rPr lang="en-US" sz="2800" dirty="0">
                          <a:solidFill>
                            <a:schemeClr val="accent2">
                              <a:lumMod val="50000"/>
                            </a:schemeClr>
                          </a:solidFill>
                        </a:rPr>
                        <a:t>demonstrates the following competencies </a:t>
                      </a:r>
                    </a:p>
                    <a:p>
                      <a:endParaRPr lang="en-US" sz="500" dirty="0">
                        <a:solidFill>
                          <a:schemeClr val="accent2">
                            <a:lumMod val="50000"/>
                          </a:schemeClr>
                        </a:solidFill>
                      </a:endParaRPr>
                    </a:p>
                  </a:txBody>
                  <a:tcPr marL="60025" marR="60025" marT="30013" marB="30013">
                    <a:solidFill>
                      <a:schemeClr val="accent4"/>
                    </a:solidFill>
                  </a:tcPr>
                </a:tc>
                <a:extLst>
                  <a:ext uri="{0D108BD9-81ED-4DB2-BD59-A6C34878D82A}">
                    <a16:rowId xmlns:a16="http://schemas.microsoft.com/office/drawing/2014/main" val="10000"/>
                  </a:ext>
                </a:extLst>
              </a:tr>
              <a:tr h="4310248">
                <a:tc>
                  <a:txBody>
                    <a:bodyPr/>
                    <a:lstStyle/>
                    <a:p>
                      <a:pPr marL="0" indent="0">
                        <a:buFont typeface="Arial" pitchFamily="34" charset="0"/>
                        <a:buNone/>
                      </a:pPr>
                      <a:endParaRPr lang="en-US" sz="500" dirty="0">
                        <a:solidFill>
                          <a:schemeClr val="accent2">
                            <a:lumMod val="50000"/>
                          </a:schemeClr>
                        </a:solidFill>
                      </a:endParaRPr>
                    </a:p>
                    <a:p>
                      <a:pPr marL="0" indent="0">
                        <a:buFont typeface="Arial" pitchFamily="34" charset="0"/>
                        <a:buNone/>
                      </a:pPr>
                      <a:endParaRPr lang="en-US" sz="700" dirty="0">
                        <a:solidFill>
                          <a:schemeClr val="accent2">
                            <a:lumMod val="50000"/>
                          </a:schemeClr>
                        </a:solidFill>
                      </a:endParaRPr>
                    </a:p>
                    <a:p>
                      <a:pPr marL="0" indent="0">
                        <a:buFont typeface="Arial" pitchFamily="34" charset="0"/>
                        <a:buNone/>
                      </a:pPr>
                      <a:endParaRPr lang="en-US" sz="500" dirty="0">
                        <a:solidFill>
                          <a:schemeClr val="accent2">
                            <a:lumMod val="50000"/>
                          </a:schemeClr>
                        </a:solidFill>
                      </a:endParaRPr>
                    </a:p>
                    <a:p>
                      <a:pPr marL="457200" indent="-457200">
                        <a:buFont typeface="Arial" pitchFamily="34" charset="0"/>
                        <a:buChar char="•"/>
                      </a:pPr>
                      <a:r>
                        <a:rPr lang="en-US" sz="2000" dirty="0">
                          <a:solidFill>
                            <a:schemeClr val="accent2">
                              <a:lumMod val="50000"/>
                            </a:schemeClr>
                          </a:solidFill>
                        </a:rPr>
                        <a:t>Provide </a:t>
                      </a:r>
                      <a:r>
                        <a:rPr lang="en-US" sz="2000" b="1" dirty="0">
                          <a:solidFill>
                            <a:schemeClr val="accent2">
                              <a:lumMod val="50000"/>
                            </a:schemeClr>
                          </a:solidFill>
                        </a:rPr>
                        <a:t>practical and meaningful activities </a:t>
                      </a:r>
                      <a:r>
                        <a:rPr lang="en-US" sz="2000" dirty="0">
                          <a:solidFill>
                            <a:schemeClr val="accent2">
                              <a:lumMod val="50000"/>
                            </a:schemeClr>
                          </a:solidFill>
                        </a:rPr>
                        <a:t>to persons with psychiatric disabilities to live in the environment of choice</a:t>
                      </a:r>
                    </a:p>
                    <a:p>
                      <a:pPr marL="0" indent="0">
                        <a:buFont typeface="Arial" pitchFamily="34" charset="0"/>
                        <a:buNone/>
                      </a:pPr>
                      <a:endParaRPr lang="en-US" sz="2000" dirty="0">
                        <a:solidFill>
                          <a:schemeClr val="accent2">
                            <a:lumMod val="50000"/>
                          </a:schemeClr>
                        </a:solidFill>
                      </a:endParaRPr>
                    </a:p>
                    <a:p>
                      <a:pPr marL="0" indent="0">
                        <a:buFont typeface="Arial" pitchFamily="34" charset="0"/>
                        <a:buNone/>
                      </a:pPr>
                      <a:endParaRPr lang="en-US" sz="2000" dirty="0">
                        <a:solidFill>
                          <a:schemeClr val="accent2">
                            <a:lumMod val="50000"/>
                          </a:schemeClr>
                        </a:solidFill>
                      </a:endParaRPr>
                    </a:p>
                    <a:p>
                      <a:pPr marL="457200" indent="-457200">
                        <a:buFont typeface="Arial" pitchFamily="34" charset="0"/>
                        <a:buChar char="•"/>
                      </a:pPr>
                      <a:r>
                        <a:rPr lang="en-US" sz="2000" b="1" dirty="0">
                          <a:solidFill>
                            <a:schemeClr val="accent2">
                              <a:lumMod val="50000"/>
                            </a:schemeClr>
                          </a:solidFill>
                        </a:rPr>
                        <a:t>Advocate</a:t>
                      </a:r>
                      <a:r>
                        <a:rPr lang="en-US" sz="2000" dirty="0">
                          <a:solidFill>
                            <a:schemeClr val="accent2">
                              <a:lumMod val="50000"/>
                            </a:schemeClr>
                          </a:solidFill>
                        </a:rPr>
                        <a:t> that persons with psychiatric disabilities </a:t>
                      </a:r>
                      <a:r>
                        <a:rPr lang="en-US" sz="2000" b="1" dirty="0">
                          <a:solidFill>
                            <a:schemeClr val="accent2">
                              <a:lumMod val="50000"/>
                            </a:schemeClr>
                          </a:solidFill>
                        </a:rPr>
                        <a:t>need to make informed choices to further their own recovery</a:t>
                      </a:r>
                    </a:p>
                    <a:p>
                      <a:pPr marL="0" indent="0">
                        <a:buFont typeface="Arial" pitchFamily="34" charset="0"/>
                        <a:buNone/>
                      </a:pPr>
                      <a:endParaRPr lang="en-US" sz="2000" b="1" dirty="0">
                        <a:solidFill>
                          <a:schemeClr val="accent2">
                            <a:lumMod val="50000"/>
                          </a:schemeClr>
                        </a:solidFill>
                      </a:endParaRPr>
                    </a:p>
                    <a:p>
                      <a:pPr marL="0" indent="0">
                        <a:buFont typeface="Arial" pitchFamily="34" charset="0"/>
                        <a:buNone/>
                      </a:pPr>
                      <a:endParaRPr lang="en-US" sz="2000" dirty="0">
                        <a:solidFill>
                          <a:schemeClr val="accent2">
                            <a:lumMod val="50000"/>
                          </a:schemeClr>
                        </a:solidFill>
                      </a:endParaRPr>
                    </a:p>
                    <a:p>
                      <a:pPr marL="457200" indent="-457200">
                        <a:buFont typeface="Arial" pitchFamily="34" charset="0"/>
                        <a:buChar char="•"/>
                      </a:pPr>
                      <a:r>
                        <a:rPr lang="en-US" sz="2000" b="1" dirty="0">
                          <a:solidFill>
                            <a:schemeClr val="accent2">
                              <a:lumMod val="50000"/>
                            </a:schemeClr>
                          </a:solidFill>
                        </a:rPr>
                        <a:t>Promote the effectiveness </a:t>
                      </a:r>
                      <a:r>
                        <a:rPr lang="en-US" sz="2000" dirty="0">
                          <a:solidFill>
                            <a:schemeClr val="accent2">
                              <a:lumMod val="50000"/>
                            </a:schemeClr>
                          </a:solidFill>
                        </a:rPr>
                        <a:t>of psychiatric rehabilitation </a:t>
                      </a:r>
                      <a:r>
                        <a:rPr lang="en-US" sz="2000" b="1" dirty="0">
                          <a:solidFill>
                            <a:schemeClr val="accent2">
                              <a:lumMod val="50000"/>
                            </a:schemeClr>
                          </a:solidFill>
                        </a:rPr>
                        <a:t>with colleagues and the service delivery system</a:t>
                      </a:r>
                    </a:p>
                  </a:txBody>
                  <a:tcPr marL="60025" marR="60025" marT="30013" marB="30013"/>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09171459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80">
                                          <p:stCondLst>
                                            <p:cond delay="0"/>
                                          </p:stCondLst>
                                        </p:cTn>
                                        <p:tgtEl>
                                          <p:spTgt spid="4"/>
                                        </p:tgtEl>
                                      </p:cBhvr>
                                    </p:animEffect>
                                    <p:anim calcmode="lin" valueType="num">
                                      <p:cBhvr>
                                        <p:cTn id="8" dur="1822"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
                                        </p:tgtEl>
                                        <p:attrNameLst>
                                          <p:attrName>ppt_y</p:attrName>
                                        </p:attrNameLst>
                                      </p:cBhvr>
                                      <p:tavLst>
                                        <p:tav tm="0" fmla="#ppt_y-sin(pi*$)/81">
                                          <p:val>
                                            <p:fltVal val="0"/>
                                          </p:val>
                                        </p:tav>
                                        <p:tav tm="100000">
                                          <p:val>
                                            <p:fltVal val="1"/>
                                          </p:val>
                                        </p:tav>
                                      </p:tavLst>
                                    </p:anim>
                                    <p:animScale>
                                      <p:cBhvr>
                                        <p:cTn id="13" dur="26">
                                          <p:stCondLst>
                                            <p:cond delay="650"/>
                                          </p:stCondLst>
                                        </p:cTn>
                                        <p:tgtEl>
                                          <p:spTgt spid="4"/>
                                        </p:tgtEl>
                                      </p:cBhvr>
                                      <p:to x="100000" y="60000"/>
                                    </p:animScale>
                                    <p:animScale>
                                      <p:cBhvr>
                                        <p:cTn id="14" dur="166" decel="50000">
                                          <p:stCondLst>
                                            <p:cond delay="676"/>
                                          </p:stCondLst>
                                        </p:cTn>
                                        <p:tgtEl>
                                          <p:spTgt spid="4"/>
                                        </p:tgtEl>
                                      </p:cBhvr>
                                      <p:to x="100000" y="100000"/>
                                    </p:animScale>
                                    <p:animScale>
                                      <p:cBhvr>
                                        <p:cTn id="15" dur="26">
                                          <p:stCondLst>
                                            <p:cond delay="1312"/>
                                          </p:stCondLst>
                                        </p:cTn>
                                        <p:tgtEl>
                                          <p:spTgt spid="4"/>
                                        </p:tgtEl>
                                      </p:cBhvr>
                                      <p:to x="100000" y="80000"/>
                                    </p:animScale>
                                    <p:animScale>
                                      <p:cBhvr>
                                        <p:cTn id="16" dur="166" decel="50000">
                                          <p:stCondLst>
                                            <p:cond delay="1338"/>
                                          </p:stCondLst>
                                        </p:cTn>
                                        <p:tgtEl>
                                          <p:spTgt spid="4"/>
                                        </p:tgtEl>
                                      </p:cBhvr>
                                      <p:to x="100000" y="100000"/>
                                    </p:animScale>
                                    <p:animScale>
                                      <p:cBhvr>
                                        <p:cTn id="17" dur="26">
                                          <p:stCondLst>
                                            <p:cond delay="1642"/>
                                          </p:stCondLst>
                                        </p:cTn>
                                        <p:tgtEl>
                                          <p:spTgt spid="4"/>
                                        </p:tgtEl>
                                      </p:cBhvr>
                                      <p:to x="100000" y="90000"/>
                                    </p:animScale>
                                    <p:animScale>
                                      <p:cBhvr>
                                        <p:cTn id="18" dur="166" decel="50000">
                                          <p:stCondLst>
                                            <p:cond delay="1668"/>
                                          </p:stCondLst>
                                        </p:cTn>
                                        <p:tgtEl>
                                          <p:spTgt spid="4"/>
                                        </p:tgtEl>
                                      </p:cBhvr>
                                      <p:to x="100000" y="100000"/>
                                    </p:animScale>
                                    <p:animScale>
                                      <p:cBhvr>
                                        <p:cTn id="19" dur="26">
                                          <p:stCondLst>
                                            <p:cond delay="1808"/>
                                          </p:stCondLst>
                                        </p:cTn>
                                        <p:tgtEl>
                                          <p:spTgt spid="4"/>
                                        </p:tgtEl>
                                      </p:cBhvr>
                                      <p:to x="100000" y="95000"/>
                                    </p:animScale>
                                    <p:animScale>
                                      <p:cBhvr>
                                        <p:cTn id="20" dur="166" decel="50000">
                                          <p:stCondLst>
                                            <p:cond delay="1834"/>
                                          </p:stCondLst>
                                        </p:cTn>
                                        <p:tgtEl>
                                          <p:spTgt spid="4"/>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03E8462A-FEBA-4848-81CC-3F8DA3E477B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2109F83F-40FE-4DB3-84CC-09FB3340D0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3" name="Straight Connector 12">
              <a:extLst>
                <a:ext uri="{FF2B5EF4-FFF2-40B4-BE49-F238E27FC236}">
                  <a16:creationId xmlns:a16="http://schemas.microsoft.com/office/drawing/2014/main" id="{1DE492D7-C3C3-48FF-80C8-37021EA0262F}"/>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4" name="Rectangle 23">
              <a:extLst>
                <a:ext uri="{FF2B5EF4-FFF2-40B4-BE49-F238E27FC236}">
                  <a16:creationId xmlns:a16="http://schemas.microsoft.com/office/drawing/2014/main" id="{0B30FF97-2E9A-490A-AED2-90BA2E0EC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5">
              <a:extLst>
                <a:ext uri="{FF2B5EF4-FFF2-40B4-BE49-F238E27FC236}">
                  <a16:creationId xmlns:a16="http://schemas.microsoft.com/office/drawing/2014/main" id="{B6D53C7D-A312-47B6-A66A-230A19CFACA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Isosceles Triangle 15">
              <a:extLst>
                <a:ext uri="{FF2B5EF4-FFF2-40B4-BE49-F238E27FC236}">
                  <a16:creationId xmlns:a16="http://schemas.microsoft.com/office/drawing/2014/main" id="{9329D58C-0D2E-4A2B-AD6A-9CEE506784A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7">
              <a:extLst>
                <a:ext uri="{FF2B5EF4-FFF2-40B4-BE49-F238E27FC236}">
                  <a16:creationId xmlns:a16="http://schemas.microsoft.com/office/drawing/2014/main" id="{9D446EDE-C690-4461-8BF2-7634808FC8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8">
              <a:extLst>
                <a:ext uri="{FF2B5EF4-FFF2-40B4-BE49-F238E27FC236}">
                  <a16:creationId xmlns:a16="http://schemas.microsoft.com/office/drawing/2014/main" id="{323F3D34-6531-4AD7-A8C6-195A090281A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9">
              <a:extLst>
                <a:ext uri="{FF2B5EF4-FFF2-40B4-BE49-F238E27FC236}">
                  <a16:creationId xmlns:a16="http://schemas.microsoft.com/office/drawing/2014/main" id="{B9B0AE3F-2350-435F-A9B0-C310BF8763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4EFA655C-9E50-4C14-A89E-AD7B648E4E2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Isosceles Triangle 20">
              <a:extLst>
                <a:ext uri="{FF2B5EF4-FFF2-40B4-BE49-F238E27FC236}">
                  <a16:creationId xmlns:a16="http://schemas.microsoft.com/office/drawing/2014/main" id="{3E843863-7D25-4C01-9A17-E817CB6D998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23" name="Rectangle 22">
            <a:extLst>
              <a:ext uri="{FF2B5EF4-FFF2-40B4-BE49-F238E27FC236}">
                <a16:creationId xmlns:a16="http://schemas.microsoft.com/office/drawing/2014/main" id="{7941F9B1-B01B-4A84-89D9-B169AEB4E45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7012" y="480060"/>
            <a:ext cx="8301227" cy="5897880"/>
          </a:xfrm>
          <a:prstGeom prst="rect">
            <a:avLst/>
          </a:prstGeom>
          <a:solidFill>
            <a:srgbClr val="FFFFFF"/>
          </a:solidFill>
          <a:ln w="9525">
            <a:noFill/>
          </a:ln>
          <a:effectLst>
            <a:outerShdw blurRad="63500" dist="17780" dir="5400000" algn="t" rotWithShape="0">
              <a:prstClr val="black">
                <a:alpha val="4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 name="Picture 4"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
        <p:nvSpPr>
          <p:cNvPr id="3" name="Content Placeholder 2"/>
          <p:cNvSpPr>
            <a:spLocks noGrp="1"/>
          </p:cNvSpPr>
          <p:nvPr>
            <p:ph idx="4294967295"/>
          </p:nvPr>
        </p:nvSpPr>
        <p:spPr>
          <a:xfrm>
            <a:off x="244685" y="600075"/>
            <a:ext cx="8794383" cy="5867400"/>
          </a:xfrm>
        </p:spPr>
        <p:txBody>
          <a:bodyPr>
            <a:normAutofit/>
          </a:bodyPr>
          <a:lstStyle/>
          <a:p>
            <a:pPr algn="ctr">
              <a:buNone/>
            </a:pPr>
            <a:r>
              <a:rPr lang="en-US" sz="2900" b="1" dirty="0">
                <a:solidFill>
                  <a:schemeClr val="accent2">
                    <a:lumMod val="50000"/>
                  </a:schemeClr>
                </a:solidFill>
                <a:effectLst>
                  <a:outerShdw blurRad="38100" dist="38100" dir="2700000" algn="tl">
                    <a:srgbClr val="000000">
                      <a:alpha val="43137"/>
                    </a:srgbClr>
                  </a:outerShdw>
                </a:effectLst>
              </a:rPr>
              <a:t>DOMAIN II.     Professional Role Competencies</a:t>
            </a:r>
          </a:p>
          <a:p>
            <a:pPr>
              <a:buNone/>
            </a:pPr>
            <a:endParaRPr lang="en-US" sz="800" dirty="0">
              <a:solidFill>
                <a:schemeClr val="tx1"/>
              </a:solidFill>
            </a:endParaRPr>
          </a:p>
          <a:p>
            <a:pPr>
              <a:buNone/>
            </a:pPr>
            <a:endParaRPr lang="en-US" sz="1100" dirty="0">
              <a:solidFill>
                <a:schemeClr val="tx1"/>
              </a:solidFill>
            </a:endParaRPr>
          </a:p>
          <a:p>
            <a:pPr>
              <a:buNone/>
            </a:pPr>
            <a:endParaRPr lang="en-US" sz="1100" dirty="0">
              <a:solidFill>
                <a:schemeClr val="tx1"/>
              </a:solidFill>
            </a:endParaRPr>
          </a:p>
          <a:p>
            <a:pPr>
              <a:buNone/>
            </a:pPr>
            <a:endParaRPr lang="en-US" sz="2400" dirty="0">
              <a:solidFill>
                <a:schemeClr val="tx1"/>
              </a:solidFill>
            </a:endParaRPr>
          </a:p>
          <a:p>
            <a:pPr>
              <a:buNone/>
            </a:pPr>
            <a:endParaRPr lang="en-US" sz="2400" dirty="0">
              <a:solidFill>
                <a:schemeClr val="tx1"/>
              </a:solidFill>
            </a:endParaRPr>
          </a:p>
        </p:txBody>
      </p:sp>
      <p:graphicFrame>
        <p:nvGraphicFramePr>
          <p:cNvPr id="4" name="Table 3"/>
          <p:cNvGraphicFramePr>
            <a:graphicFrameLocks noGrp="1"/>
          </p:cNvGraphicFramePr>
          <p:nvPr>
            <p:extLst>
              <p:ext uri="{D42A27DB-BD31-4B8C-83A1-F6EECF244321}">
                <p14:modId xmlns:p14="http://schemas.microsoft.com/office/powerpoint/2010/main" val="2379571036"/>
              </p:ext>
            </p:extLst>
          </p:nvPr>
        </p:nvGraphicFramePr>
        <p:xfrm>
          <a:off x="659568" y="1321436"/>
          <a:ext cx="7929796" cy="4464856"/>
        </p:xfrm>
        <a:graphic>
          <a:graphicData uri="http://schemas.openxmlformats.org/drawingml/2006/table">
            <a:tbl>
              <a:tblPr firstRow="1" bandRow="1">
                <a:tableStyleId>{69012ECD-51FC-41F1-AA8D-1B2483CD663E}</a:tableStyleId>
              </a:tblPr>
              <a:tblGrid>
                <a:gridCol w="7929796">
                  <a:extLst>
                    <a:ext uri="{9D8B030D-6E8A-4147-A177-3AD203B41FA5}">
                      <a16:colId xmlns:a16="http://schemas.microsoft.com/office/drawing/2014/main" val="20000"/>
                    </a:ext>
                  </a:extLst>
                </a:gridCol>
              </a:tblGrid>
              <a:tr h="590322">
                <a:tc>
                  <a:txBody>
                    <a:bodyPr/>
                    <a:lstStyle/>
                    <a:p>
                      <a:r>
                        <a:rPr lang="en-US" sz="2400" dirty="0">
                          <a:solidFill>
                            <a:schemeClr val="accent2">
                              <a:lumMod val="50000"/>
                            </a:schemeClr>
                          </a:solidFill>
                        </a:rPr>
                        <a:t>A</a:t>
                      </a:r>
                      <a:r>
                        <a:rPr lang="en-US" sz="2400" baseline="0" dirty="0">
                          <a:solidFill>
                            <a:schemeClr val="accent2">
                              <a:lumMod val="50000"/>
                            </a:schemeClr>
                          </a:solidFill>
                        </a:rPr>
                        <a:t> CM II </a:t>
                      </a:r>
                      <a:r>
                        <a:rPr lang="en-US" sz="2400" dirty="0">
                          <a:solidFill>
                            <a:schemeClr val="accent2">
                              <a:lumMod val="50000"/>
                            </a:schemeClr>
                          </a:solidFill>
                        </a:rPr>
                        <a:t>demonstrates the following competencies </a:t>
                      </a:r>
                    </a:p>
                    <a:p>
                      <a:endParaRPr lang="en-US" sz="700" dirty="0">
                        <a:solidFill>
                          <a:schemeClr val="accent2">
                            <a:lumMod val="50000"/>
                          </a:schemeClr>
                        </a:solidFill>
                      </a:endParaRPr>
                    </a:p>
                  </a:txBody>
                  <a:tcPr marL="79773" marR="79773" marT="39887" marB="39887"/>
                </a:tc>
                <a:extLst>
                  <a:ext uri="{0D108BD9-81ED-4DB2-BD59-A6C34878D82A}">
                    <a16:rowId xmlns:a16="http://schemas.microsoft.com/office/drawing/2014/main" val="10000"/>
                  </a:ext>
                </a:extLst>
              </a:tr>
              <a:tr h="3861025">
                <a:tc>
                  <a:txBody>
                    <a:bodyPr/>
                    <a:lstStyle/>
                    <a:p>
                      <a:pPr marL="457200" indent="-457200">
                        <a:buFont typeface="Arial" pitchFamily="34" charset="0"/>
                        <a:buChar char="•"/>
                      </a:pPr>
                      <a:endParaRPr lang="en-US" sz="2300" dirty="0">
                        <a:solidFill>
                          <a:schemeClr val="accent2">
                            <a:lumMod val="50000"/>
                          </a:schemeClr>
                        </a:solidFill>
                      </a:endParaRPr>
                    </a:p>
                    <a:p>
                      <a:pPr marL="457200" indent="-457200">
                        <a:buFont typeface="Arial" pitchFamily="34" charset="0"/>
                        <a:buChar char="•"/>
                      </a:pPr>
                      <a:r>
                        <a:rPr lang="en-US" sz="2300" b="1" dirty="0">
                          <a:solidFill>
                            <a:schemeClr val="accent2">
                              <a:lumMod val="50000"/>
                            </a:schemeClr>
                          </a:solidFill>
                        </a:rPr>
                        <a:t>Maintain personal wellness </a:t>
                      </a:r>
                      <a:r>
                        <a:rPr lang="en-US" sz="2300" dirty="0">
                          <a:solidFill>
                            <a:schemeClr val="accent2">
                              <a:lumMod val="50000"/>
                            </a:schemeClr>
                          </a:solidFill>
                        </a:rPr>
                        <a:t>to ensure the effective provision of services to others</a:t>
                      </a:r>
                    </a:p>
                    <a:p>
                      <a:pPr marL="0" indent="0">
                        <a:buFont typeface="Arial" pitchFamily="34" charset="0"/>
                        <a:buNone/>
                      </a:pPr>
                      <a:endParaRPr lang="en-US" sz="700" dirty="0">
                        <a:solidFill>
                          <a:schemeClr val="accent2">
                            <a:lumMod val="50000"/>
                          </a:schemeClr>
                        </a:solidFill>
                      </a:endParaRPr>
                    </a:p>
                    <a:p>
                      <a:pPr marL="0" indent="0">
                        <a:buFont typeface="Arial" pitchFamily="34" charset="0"/>
                        <a:buNone/>
                      </a:pPr>
                      <a:endParaRPr lang="en-US" sz="700" dirty="0">
                        <a:solidFill>
                          <a:schemeClr val="accent2">
                            <a:lumMod val="50000"/>
                          </a:schemeClr>
                        </a:solidFill>
                      </a:endParaRPr>
                    </a:p>
                    <a:p>
                      <a:pPr marL="457200" indent="-457200">
                        <a:buFont typeface="Arial" pitchFamily="34" charset="0"/>
                        <a:buChar char="•"/>
                      </a:pPr>
                      <a:r>
                        <a:rPr lang="en-US" sz="2300" b="1" dirty="0">
                          <a:solidFill>
                            <a:schemeClr val="accent2">
                              <a:lumMod val="50000"/>
                            </a:schemeClr>
                          </a:solidFill>
                        </a:rPr>
                        <a:t>Take intentional personal action to support the recovery</a:t>
                      </a:r>
                      <a:r>
                        <a:rPr lang="en-US" sz="2300" dirty="0">
                          <a:solidFill>
                            <a:schemeClr val="accent2">
                              <a:lumMod val="50000"/>
                            </a:schemeClr>
                          </a:solidFill>
                        </a:rPr>
                        <a:t> of persons with psychiatric disabilities</a:t>
                      </a:r>
                    </a:p>
                    <a:p>
                      <a:pPr marL="0" indent="0">
                        <a:buFont typeface="Arial" pitchFamily="34" charset="0"/>
                        <a:buNone/>
                      </a:pPr>
                      <a:endParaRPr lang="en-US" sz="700" dirty="0">
                        <a:solidFill>
                          <a:schemeClr val="accent2">
                            <a:lumMod val="50000"/>
                          </a:schemeClr>
                        </a:solidFill>
                      </a:endParaRPr>
                    </a:p>
                    <a:p>
                      <a:pPr marL="0" indent="0">
                        <a:buFont typeface="Arial" pitchFamily="34" charset="0"/>
                        <a:buNone/>
                      </a:pPr>
                      <a:endParaRPr lang="en-US" sz="700" dirty="0">
                        <a:solidFill>
                          <a:schemeClr val="accent2">
                            <a:lumMod val="50000"/>
                          </a:schemeClr>
                        </a:solidFill>
                      </a:endParaRPr>
                    </a:p>
                    <a:p>
                      <a:pPr marL="457200" indent="-457200">
                        <a:buFont typeface="Arial" pitchFamily="34" charset="0"/>
                        <a:buChar char="•"/>
                      </a:pPr>
                      <a:r>
                        <a:rPr lang="en-US" sz="2300" b="1" dirty="0">
                          <a:solidFill>
                            <a:schemeClr val="accent2">
                              <a:lumMod val="50000"/>
                            </a:schemeClr>
                          </a:solidFill>
                        </a:rPr>
                        <a:t>Seek input and feedback from stakeholders </a:t>
                      </a:r>
                      <a:r>
                        <a:rPr lang="en-US" sz="2300" dirty="0">
                          <a:solidFill>
                            <a:schemeClr val="accent2">
                              <a:lumMod val="50000"/>
                            </a:schemeClr>
                          </a:solidFill>
                        </a:rPr>
                        <a:t>in order to </a:t>
                      </a:r>
                      <a:r>
                        <a:rPr lang="en-US" sz="2300" b="1" dirty="0">
                          <a:solidFill>
                            <a:schemeClr val="accent2">
                              <a:lumMod val="50000"/>
                            </a:schemeClr>
                          </a:solidFill>
                        </a:rPr>
                        <a:t>determine ways of improving services</a:t>
                      </a:r>
                    </a:p>
                    <a:p>
                      <a:pPr marL="0" indent="0">
                        <a:buFont typeface="Arial" pitchFamily="34" charset="0"/>
                        <a:buNone/>
                      </a:pPr>
                      <a:endParaRPr lang="en-US" sz="700" dirty="0">
                        <a:solidFill>
                          <a:schemeClr val="accent2">
                            <a:lumMod val="50000"/>
                          </a:schemeClr>
                        </a:solidFill>
                      </a:endParaRPr>
                    </a:p>
                    <a:p>
                      <a:pPr marL="0" indent="0">
                        <a:buFont typeface="Arial" pitchFamily="34" charset="0"/>
                        <a:buNone/>
                      </a:pPr>
                      <a:endParaRPr lang="en-US" sz="700" dirty="0">
                        <a:solidFill>
                          <a:schemeClr val="accent2">
                            <a:lumMod val="50000"/>
                          </a:schemeClr>
                        </a:solidFill>
                      </a:endParaRPr>
                    </a:p>
                    <a:p>
                      <a:pPr marL="457200" indent="-457200">
                        <a:buFont typeface="Arial" pitchFamily="34" charset="0"/>
                        <a:buChar char="•"/>
                      </a:pPr>
                      <a:r>
                        <a:rPr lang="en-US" sz="2300" b="1" dirty="0">
                          <a:solidFill>
                            <a:schemeClr val="accent2">
                              <a:lumMod val="50000"/>
                            </a:schemeClr>
                          </a:solidFill>
                        </a:rPr>
                        <a:t>Recognize one’s own role during conflict in order to facilitate resolution</a:t>
                      </a:r>
                    </a:p>
                  </a:txBody>
                  <a:tcPr marL="79773" marR="79773" marT="39887" marB="39887"/>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427501777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1)">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03E8462A-FEBA-4848-81CC-3F8DA3E477B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2109F83F-40FE-4DB3-84CC-09FB3340D0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3" name="Straight Connector 12">
              <a:extLst>
                <a:ext uri="{FF2B5EF4-FFF2-40B4-BE49-F238E27FC236}">
                  <a16:creationId xmlns:a16="http://schemas.microsoft.com/office/drawing/2014/main" id="{1DE492D7-C3C3-48FF-80C8-37021EA0262F}"/>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4" name="Rectangle 23">
              <a:extLst>
                <a:ext uri="{FF2B5EF4-FFF2-40B4-BE49-F238E27FC236}">
                  <a16:creationId xmlns:a16="http://schemas.microsoft.com/office/drawing/2014/main" id="{0B30FF97-2E9A-490A-AED2-90BA2E0EC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5">
              <a:extLst>
                <a:ext uri="{FF2B5EF4-FFF2-40B4-BE49-F238E27FC236}">
                  <a16:creationId xmlns:a16="http://schemas.microsoft.com/office/drawing/2014/main" id="{B6D53C7D-A312-47B6-A66A-230A19CFACA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Isosceles Triangle 15">
              <a:extLst>
                <a:ext uri="{FF2B5EF4-FFF2-40B4-BE49-F238E27FC236}">
                  <a16:creationId xmlns:a16="http://schemas.microsoft.com/office/drawing/2014/main" id="{9329D58C-0D2E-4A2B-AD6A-9CEE506784A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7">
              <a:extLst>
                <a:ext uri="{FF2B5EF4-FFF2-40B4-BE49-F238E27FC236}">
                  <a16:creationId xmlns:a16="http://schemas.microsoft.com/office/drawing/2014/main" id="{9D446EDE-C690-4461-8BF2-7634808FC8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8">
              <a:extLst>
                <a:ext uri="{FF2B5EF4-FFF2-40B4-BE49-F238E27FC236}">
                  <a16:creationId xmlns:a16="http://schemas.microsoft.com/office/drawing/2014/main" id="{323F3D34-6531-4AD7-A8C6-195A090281A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9">
              <a:extLst>
                <a:ext uri="{FF2B5EF4-FFF2-40B4-BE49-F238E27FC236}">
                  <a16:creationId xmlns:a16="http://schemas.microsoft.com/office/drawing/2014/main" id="{B9B0AE3F-2350-435F-A9B0-C310BF8763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4EFA655C-9E50-4C14-A89E-AD7B648E4E2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Isosceles Triangle 20">
              <a:extLst>
                <a:ext uri="{FF2B5EF4-FFF2-40B4-BE49-F238E27FC236}">
                  <a16:creationId xmlns:a16="http://schemas.microsoft.com/office/drawing/2014/main" id="{3E843863-7D25-4C01-9A17-E817CB6D998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23" name="Rectangle 22">
            <a:extLst>
              <a:ext uri="{FF2B5EF4-FFF2-40B4-BE49-F238E27FC236}">
                <a16:creationId xmlns:a16="http://schemas.microsoft.com/office/drawing/2014/main" id="{7941F9B1-B01B-4A84-89D9-B169AEB4E45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7012" y="480060"/>
            <a:ext cx="11237976" cy="5897880"/>
          </a:xfrm>
          <a:prstGeom prst="rect">
            <a:avLst/>
          </a:prstGeom>
          <a:solidFill>
            <a:srgbClr val="FFFFFF"/>
          </a:solidFill>
          <a:ln w="9525">
            <a:noFill/>
          </a:ln>
          <a:effectLst>
            <a:outerShdw blurRad="63500" dist="17780" dir="5400000" algn="t" rotWithShape="0">
              <a:prstClr val="black">
                <a:alpha val="4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 name="Picture 4"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
        <p:nvSpPr>
          <p:cNvPr id="3" name="Content Placeholder 2"/>
          <p:cNvSpPr>
            <a:spLocks noGrp="1"/>
          </p:cNvSpPr>
          <p:nvPr>
            <p:ph idx="4294967295"/>
          </p:nvPr>
        </p:nvSpPr>
        <p:spPr>
          <a:xfrm>
            <a:off x="1702379" y="730568"/>
            <a:ext cx="8610600" cy="6172200"/>
          </a:xfrm>
        </p:spPr>
        <p:txBody>
          <a:bodyPr>
            <a:normAutofit/>
          </a:bodyPr>
          <a:lstStyle/>
          <a:p>
            <a:pPr algn="ctr">
              <a:buNone/>
            </a:pPr>
            <a:r>
              <a:rPr lang="en-US" sz="2900" b="1" dirty="0">
                <a:solidFill>
                  <a:schemeClr val="accent2">
                    <a:lumMod val="50000"/>
                  </a:schemeClr>
                </a:solidFill>
                <a:effectLst>
                  <a:outerShdw blurRad="38100" dist="38100" dir="2700000" algn="tl">
                    <a:srgbClr val="000000">
                      <a:alpha val="43137"/>
                    </a:srgbClr>
                  </a:outerShdw>
                </a:effectLst>
              </a:rPr>
              <a:t>DOMAIN II.     Professional Role  Competencies</a:t>
            </a:r>
          </a:p>
          <a:p>
            <a:pPr>
              <a:buNone/>
            </a:pPr>
            <a:endParaRPr lang="en-US" sz="800" dirty="0">
              <a:solidFill>
                <a:schemeClr val="accent2">
                  <a:lumMod val="50000"/>
                </a:schemeClr>
              </a:solidFill>
            </a:endParaRPr>
          </a:p>
          <a:p>
            <a:pPr>
              <a:buNone/>
            </a:pPr>
            <a:endParaRPr lang="en-US" sz="1100" dirty="0">
              <a:solidFill>
                <a:schemeClr val="accent2">
                  <a:lumMod val="50000"/>
                </a:schemeClr>
              </a:solidFill>
            </a:endParaRPr>
          </a:p>
          <a:p>
            <a:pPr>
              <a:buNone/>
            </a:pPr>
            <a:endParaRPr lang="en-US" sz="1100" dirty="0">
              <a:solidFill>
                <a:schemeClr val="tx1"/>
              </a:solidFill>
            </a:endParaRPr>
          </a:p>
          <a:p>
            <a:pPr>
              <a:buNone/>
            </a:pPr>
            <a:endParaRPr lang="en-US" sz="2400" dirty="0">
              <a:solidFill>
                <a:schemeClr val="tx1"/>
              </a:solidFill>
            </a:endParaRPr>
          </a:p>
          <a:p>
            <a:pPr>
              <a:buNone/>
            </a:pPr>
            <a:endParaRPr lang="en-US" sz="2400" dirty="0">
              <a:solidFill>
                <a:schemeClr val="tx1"/>
              </a:solidFill>
            </a:endParaRPr>
          </a:p>
        </p:txBody>
      </p:sp>
      <p:graphicFrame>
        <p:nvGraphicFramePr>
          <p:cNvPr id="4" name="Table 3"/>
          <p:cNvGraphicFramePr>
            <a:graphicFrameLocks noGrp="1"/>
          </p:cNvGraphicFramePr>
          <p:nvPr>
            <p:extLst>
              <p:ext uri="{D42A27DB-BD31-4B8C-83A1-F6EECF244321}">
                <p14:modId xmlns:p14="http://schemas.microsoft.com/office/powerpoint/2010/main" val="1545274471"/>
              </p:ext>
            </p:extLst>
          </p:nvPr>
        </p:nvGraphicFramePr>
        <p:xfrm>
          <a:off x="1879021" y="1386220"/>
          <a:ext cx="8524242" cy="4590386"/>
        </p:xfrm>
        <a:graphic>
          <a:graphicData uri="http://schemas.openxmlformats.org/drawingml/2006/table">
            <a:tbl>
              <a:tblPr firstRow="1" bandRow="1">
                <a:tableStyleId>{21E4AEA4-8DFA-4A89-87EB-49C32662AFE0}</a:tableStyleId>
              </a:tblPr>
              <a:tblGrid>
                <a:gridCol w="8524242">
                  <a:extLst>
                    <a:ext uri="{9D8B030D-6E8A-4147-A177-3AD203B41FA5}">
                      <a16:colId xmlns:a16="http://schemas.microsoft.com/office/drawing/2014/main" val="20000"/>
                    </a:ext>
                  </a:extLst>
                </a:gridCol>
              </a:tblGrid>
              <a:tr h="157076">
                <a:tc>
                  <a:txBody>
                    <a:bodyPr/>
                    <a:lstStyle/>
                    <a:p>
                      <a:endParaRPr lang="en-US" sz="600" dirty="0">
                        <a:solidFill>
                          <a:schemeClr val="accent2">
                            <a:lumMod val="50000"/>
                          </a:schemeClr>
                        </a:solidFill>
                      </a:endParaRPr>
                    </a:p>
                  </a:txBody>
                  <a:tcPr marL="56547" marR="56547" marT="28274" marB="28274">
                    <a:solidFill>
                      <a:schemeClr val="accent4"/>
                    </a:solidFill>
                  </a:tcPr>
                </a:tc>
                <a:extLst>
                  <a:ext uri="{0D108BD9-81ED-4DB2-BD59-A6C34878D82A}">
                    <a16:rowId xmlns:a16="http://schemas.microsoft.com/office/drawing/2014/main" val="10000"/>
                  </a:ext>
                </a:extLst>
              </a:tr>
              <a:tr h="4433310">
                <a:tc>
                  <a:txBody>
                    <a:bodyPr/>
                    <a:lstStyle/>
                    <a:p>
                      <a:pPr marL="0" indent="0">
                        <a:buFont typeface="Arial" pitchFamily="34" charset="0"/>
                        <a:buNone/>
                      </a:pPr>
                      <a:r>
                        <a:rPr lang="en-US" sz="2000" dirty="0">
                          <a:solidFill>
                            <a:schemeClr val="accent2">
                              <a:lumMod val="50000"/>
                            </a:schemeClr>
                          </a:solidFill>
                        </a:rPr>
                        <a:t>A consumer is looking for a job. He is concerned about losing his disability income and wants help in understanding his options. A practitioner can help by doing which of the following?</a:t>
                      </a:r>
                    </a:p>
                    <a:p>
                      <a:pPr marL="0" indent="0">
                        <a:buFont typeface="Arial" pitchFamily="34" charset="0"/>
                        <a:buNone/>
                      </a:pPr>
                      <a:endParaRPr lang="en-US" sz="2000" dirty="0">
                        <a:solidFill>
                          <a:schemeClr val="accent2">
                            <a:lumMod val="50000"/>
                          </a:schemeClr>
                        </a:solidFill>
                      </a:endParaRPr>
                    </a:p>
                    <a:p>
                      <a:pPr marL="0" indent="0">
                        <a:buFont typeface="Arial" pitchFamily="34" charset="0"/>
                        <a:buNone/>
                      </a:pPr>
                      <a:r>
                        <a:rPr lang="en-US" sz="2000" dirty="0">
                          <a:solidFill>
                            <a:schemeClr val="accent2">
                              <a:lumMod val="50000"/>
                            </a:schemeClr>
                          </a:solidFill>
                        </a:rPr>
                        <a:t>a. Send them to the Social Security office to ask</a:t>
                      </a:r>
                    </a:p>
                    <a:p>
                      <a:pPr marL="0" indent="0">
                        <a:buFont typeface="Arial" pitchFamily="34" charset="0"/>
                        <a:buNone/>
                      </a:pPr>
                      <a:r>
                        <a:rPr lang="en-US" sz="2000" dirty="0">
                          <a:solidFill>
                            <a:schemeClr val="accent2">
                              <a:lumMod val="50000"/>
                            </a:schemeClr>
                          </a:solidFill>
                        </a:rPr>
                        <a:t>    questions</a:t>
                      </a:r>
                    </a:p>
                    <a:p>
                      <a:pPr marL="0" indent="0">
                        <a:buFont typeface="Arial" pitchFamily="34" charset="0"/>
                        <a:buNone/>
                      </a:pPr>
                      <a:r>
                        <a:rPr lang="en-US" sz="2000" dirty="0">
                          <a:solidFill>
                            <a:schemeClr val="accent2">
                              <a:lumMod val="50000"/>
                            </a:schemeClr>
                          </a:solidFill>
                        </a:rPr>
                        <a:t>b. Give them a stack of regulations to read</a:t>
                      </a:r>
                    </a:p>
                    <a:p>
                      <a:pPr marL="0" indent="0">
                        <a:buFont typeface="Arial" pitchFamily="34" charset="0"/>
                        <a:buNone/>
                      </a:pPr>
                      <a:r>
                        <a:rPr lang="en-US" sz="2000" dirty="0">
                          <a:solidFill>
                            <a:schemeClr val="accent2">
                              <a:lumMod val="50000"/>
                            </a:schemeClr>
                          </a:solidFill>
                        </a:rPr>
                        <a:t>c. Inform the consumer not to worry until after he gets</a:t>
                      </a:r>
                    </a:p>
                    <a:p>
                      <a:pPr marL="0" indent="0">
                        <a:buFont typeface="Arial" pitchFamily="34" charset="0"/>
                        <a:buNone/>
                      </a:pPr>
                      <a:r>
                        <a:rPr lang="en-US" sz="2000" dirty="0">
                          <a:solidFill>
                            <a:schemeClr val="accent2">
                              <a:lumMod val="50000"/>
                            </a:schemeClr>
                          </a:solidFill>
                        </a:rPr>
                        <a:t>    employment</a:t>
                      </a:r>
                    </a:p>
                    <a:p>
                      <a:pPr marL="0" indent="0">
                        <a:buFont typeface="Arial" pitchFamily="34" charset="0"/>
                        <a:buNone/>
                      </a:pPr>
                      <a:r>
                        <a:rPr lang="en-US" sz="2000" dirty="0">
                          <a:solidFill>
                            <a:schemeClr val="accent2">
                              <a:lumMod val="50000"/>
                            </a:schemeClr>
                          </a:solidFill>
                        </a:rPr>
                        <a:t>d. Make an appointment with the local vocational</a:t>
                      </a:r>
                    </a:p>
                    <a:p>
                      <a:pPr marL="0" indent="0">
                        <a:buFont typeface="Arial" pitchFamily="34" charset="0"/>
                        <a:buNone/>
                      </a:pPr>
                      <a:r>
                        <a:rPr lang="en-US" sz="2000" dirty="0">
                          <a:solidFill>
                            <a:schemeClr val="accent2">
                              <a:lumMod val="50000"/>
                            </a:schemeClr>
                          </a:solidFill>
                        </a:rPr>
                        <a:t>    rehabilitation office, attend the appointment with</a:t>
                      </a:r>
                    </a:p>
                    <a:p>
                      <a:pPr marL="0" indent="0">
                        <a:buFont typeface="Arial" pitchFamily="34" charset="0"/>
                        <a:buNone/>
                      </a:pPr>
                      <a:r>
                        <a:rPr lang="en-US" sz="2000" dirty="0">
                          <a:solidFill>
                            <a:schemeClr val="accent2">
                              <a:lumMod val="50000"/>
                            </a:schemeClr>
                          </a:solidFill>
                        </a:rPr>
                        <a:t>    them so you can learn about employment options</a:t>
                      </a:r>
                    </a:p>
                    <a:p>
                      <a:pPr marL="0" indent="0">
                        <a:buFont typeface="Arial" pitchFamily="34" charset="0"/>
                        <a:buNone/>
                      </a:pPr>
                      <a:endParaRPr lang="en-US" sz="2000" dirty="0">
                        <a:solidFill>
                          <a:schemeClr val="accent2">
                            <a:lumMod val="50000"/>
                          </a:schemeClr>
                        </a:solidFill>
                      </a:endParaRPr>
                    </a:p>
                    <a:p>
                      <a:pPr marL="0" indent="0">
                        <a:buFont typeface="Arial" pitchFamily="34" charset="0"/>
                        <a:buNone/>
                      </a:pPr>
                      <a:endParaRPr lang="en-US" sz="2000" dirty="0">
                        <a:solidFill>
                          <a:schemeClr val="accent2">
                            <a:lumMod val="50000"/>
                          </a:schemeClr>
                        </a:solidFill>
                      </a:endParaRPr>
                    </a:p>
                  </a:txBody>
                  <a:tcPr marL="56547" marR="56547" marT="28274" marB="28274"/>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22568240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03E8462A-FEBA-4848-81CC-3F8DA3E477B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2109F83F-40FE-4DB3-84CC-09FB3340D0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3" name="Straight Connector 12">
              <a:extLst>
                <a:ext uri="{FF2B5EF4-FFF2-40B4-BE49-F238E27FC236}">
                  <a16:creationId xmlns:a16="http://schemas.microsoft.com/office/drawing/2014/main" id="{1DE492D7-C3C3-48FF-80C8-37021EA0262F}"/>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4" name="Rectangle 23">
              <a:extLst>
                <a:ext uri="{FF2B5EF4-FFF2-40B4-BE49-F238E27FC236}">
                  <a16:creationId xmlns:a16="http://schemas.microsoft.com/office/drawing/2014/main" id="{0B30FF97-2E9A-490A-AED2-90BA2E0EC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5">
              <a:extLst>
                <a:ext uri="{FF2B5EF4-FFF2-40B4-BE49-F238E27FC236}">
                  <a16:creationId xmlns:a16="http://schemas.microsoft.com/office/drawing/2014/main" id="{B6D53C7D-A312-47B6-A66A-230A19CFACA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Isosceles Triangle 15">
              <a:extLst>
                <a:ext uri="{FF2B5EF4-FFF2-40B4-BE49-F238E27FC236}">
                  <a16:creationId xmlns:a16="http://schemas.microsoft.com/office/drawing/2014/main" id="{9329D58C-0D2E-4A2B-AD6A-9CEE506784A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7">
              <a:extLst>
                <a:ext uri="{FF2B5EF4-FFF2-40B4-BE49-F238E27FC236}">
                  <a16:creationId xmlns:a16="http://schemas.microsoft.com/office/drawing/2014/main" id="{9D446EDE-C690-4461-8BF2-7634808FC8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8">
              <a:extLst>
                <a:ext uri="{FF2B5EF4-FFF2-40B4-BE49-F238E27FC236}">
                  <a16:creationId xmlns:a16="http://schemas.microsoft.com/office/drawing/2014/main" id="{323F3D34-6531-4AD7-A8C6-195A090281A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9">
              <a:extLst>
                <a:ext uri="{FF2B5EF4-FFF2-40B4-BE49-F238E27FC236}">
                  <a16:creationId xmlns:a16="http://schemas.microsoft.com/office/drawing/2014/main" id="{B9B0AE3F-2350-435F-A9B0-C310BF8763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4EFA655C-9E50-4C14-A89E-AD7B648E4E2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Isosceles Triangle 20">
              <a:extLst>
                <a:ext uri="{FF2B5EF4-FFF2-40B4-BE49-F238E27FC236}">
                  <a16:creationId xmlns:a16="http://schemas.microsoft.com/office/drawing/2014/main" id="{3E843863-7D25-4C01-9A17-E817CB6D998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23" name="Rectangle 22">
            <a:extLst>
              <a:ext uri="{FF2B5EF4-FFF2-40B4-BE49-F238E27FC236}">
                <a16:creationId xmlns:a16="http://schemas.microsoft.com/office/drawing/2014/main" id="{7941F9B1-B01B-4A84-89D9-B169AEB4E45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7012" y="480060"/>
            <a:ext cx="11237976" cy="5897880"/>
          </a:xfrm>
          <a:prstGeom prst="rect">
            <a:avLst/>
          </a:prstGeom>
          <a:solidFill>
            <a:srgbClr val="FFFFFF"/>
          </a:solidFill>
          <a:ln w="9525">
            <a:noFill/>
          </a:ln>
          <a:effectLst>
            <a:outerShdw blurRad="63500" dist="17780" dir="5400000" algn="t" rotWithShape="0">
              <a:prstClr val="black">
                <a:alpha val="4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 name="Picture 4"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
        <p:nvSpPr>
          <p:cNvPr id="3" name="Content Placeholder 2"/>
          <p:cNvSpPr>
            <a:spLocks noGrp="1"/>
          </p:cNvSpPr>
          <p:nvPr>
            <p:ph idx="4294967295"/>
          </p:nvPr>
        </p:nvSpPr>
        <p:spPr>
          <a:xfrm>
            <a:off x="1755700" y="730568"/>
            <a:ext cx="8610600" cy="6172200"/>
          </a:xfrm>
        </p:spPr>
        <p:txBody>
          <a:bodyPr>
            <a:normAutofit/>
          </a:bodyPr>
          <a:lstStyle/>
          <a:p>
            <a:pPr algn="ctr">
              <a:buNone/>
            </a:pPr>
            <a:r>
              <a:rPr lang="en-US" sz="2900" b="1" dirty="0">
                <a:solidFill>
                  <a:schemeClr val="accent2">
                    <a:lumMod val="50000"/>
                  </a:schemeClr>
                </a:solidFill>
                <a:effectLst>
                  <a:outerShdw blurRad="38100" dist="38100" dir="2700000" algn="tl">
                    <a:srgbClr val="000000">
                      <a:alpha val="43137"/>
                    </a:srgbClr>
                  </a:outerShdw>
                </a:effectLst>
              </a:rPr>
              <a:t>DOMAIN II.     Professional Role  Competencies</a:t>
            </a:r>
          </a:p>
          <a:p>
            <a:pPr>
              <a:buNone/>
            </a:pPr>
            <a:endParaRPr lang="en-US" sz="800" dirty="0">
              <a:solidFill>
                <a:schemeClr val="accent2">
                  <a:lumMod val="50000"/>
                </a:schemeClr>
              </a:solidFill>
            </a:endParaRPr>
          </a:p>
          <a:p>
            <a:pPr>
              <a:buNone/>
            </a:pPr>
            <a:endParaRPr lang="en-US" sz="1100" dirty="0">
              <a:solidFill>
                <a:schemeClr val="accent2">
                  <a:lumMod val="50000"/>
                </a:schemeClr>
              </a:solidFill>
            </a:endParaRPr>
          </a:p>
          <a:p>
            <a:pPr>
              <a:buNone/>
            </a:pPr>
            <a:endParaRPr lang="en-US" sz="1100" dirty="0">
              <a:solidFill>
                <a:schemeClr val="tx1"/>
              </a:solidFill>
            </a:endParaRPr>
          </a:p>
          <a:p>
            <a:pPr>
              <a:buNone/>
            </a:pPr>
            <a:endParaRPr lang="en-US" sz="2400" dirty="0">
              <a:solidFill>
                <a:schemeClr val="tx1"/>
              </a:solidFill>
            </a:endParaRPr>
          </a:p>
          <a:p>
            <a:pPr>
              <a:buNone/>
            </a:pPr>
            <a:endParaRPr lang="en-US" sz="2400" dirty="0">
              <a:solidFill>
                <a:schemeClr val="tx1"/>
              </a:solidFill>
            </a:endParaRPr>
          </a:p>
        </p:txBody>
      </p:sp>
      <p:graphicFrame>
        <p:nvGraphicFramePr>
          <p:cNvPr id="4" name="Table 3"/>
          <p:cNvGraphicFramePr>
            <a:graphicFrameLocks noGrp="1"/>
          </p:cNvGraphicFramePr>
          <p:nvPr>
            <p:extLst>
              <p:ext uri="{D42A27DB-BD31-4B8C-83A1-F6EECF244321}">
                <p14:modId xmlns:p14="http://schemas.microsoft.com/office/powerpoint/2010/main" val="2451667428"/>
              </p:ext>
            </p:extLst>
          </p:nvPr>
        </p:nvGraphicFramePr>
        <p:xfrm>
          <a:off x="1861989" y="1386220"/>
          <a:ext cx="8524242" cy="4590386"/>
        </p:xfrm>
        <a:graphic>
          <a:graphicData uri="http://schemas.openxmlformats.org/drawingml/2006/table">
            <a:tbl>
              <a:tblPr firstRow="1" bandRow="1">
                <a:tableStyleId>{21E4AEA4-8DFA-4A89-87EB-49C32662AFE0}</a:tableStyleId>
              </a:tblPr>
              <a:tblGrid>
                <a:gridCol w="8524242">
                  <a:extLst>
                    <a:ext uri="{9D8B030D-6E8A-4147-A177-3AD203B41FA5}">
                      <a16:colId xmlns:a16="http://schemas.microsoft.com/office/drawing/2014/main" val="20000"/>
                    </a:ext>
                  </a:extLst>
                </a:gridCol>
              </a:tblGrid>
              <a:tr h="157076">
                <a:tc>
                  <a:txBody>
                    <a:bodyPr/>
                    <a:lstStyle/>
                    <a:p>
                      <a:endParaRPr lang="en-US" sz="600" dirty="0">
                        <a:solidFill>
                          <a:schemeClr val="accent2">
                            <a:lumMod val="50000"/>
                          </a:schemeClr>
                        </a:solidFill>
                      </a:endParaRPr>
                    </a:p>
                  </a:txBody>
                  <a:tcPr marL="56547" marR="56547" marT="28274" marB="28274">
                    <a:solidFill>
                      <a:schemeClr val="accent4"/>
                    </a:solidFill>
                  </a:tcPr>
                </a:tc>
                <a:extLst>
                  <a:ext uri="{0D108BD9-81ED-4DB2-BD59-A6C34878D82A}">
                    <a16:rowId xmlns:a16="http://schemas.microsoft.com/office/drawing/2014/main" val="10000"/>
                  </a:ext>
                </a:extLst>
              </a:tr>
              <a:tr h="4433310">
                <a:tc>
                  <a:txBody>
                    <a:bodyPr/>
                    <a:lstStyle/>
                    <a:p>
                      <a:pPr marL="0" indent="0">
                        <a:buFont typeface="Arial" pitchFamily="34" charset="0"/>
                        <a:buNone/>
                      </a:pPr>
                      <a:r>
                        <a:rPr lang="en-US" sz="2000" dirty="0">
                          <a:solidFill>
                            <a:schemeClr val="accent2">
                              <a:lumMod val="50000"/>
                            </a:schemeClr>
                          </a:solidFill>
                        </a:rPr>
                        <a:t>A consumer is looking for a job. He is concerned about losing his disability income and wants help in understanding his options. A practitioner can help by doing which of the following?</a:t>
                      </a:r>
                    </a:p>
                    <a:p>
                      <a:pPr marL="0" indent="0">
                        <a:buFont typeface="Arial" pitchFamily="34" charset="0"/>
                        <a:buNone/>
                      </a:pPr>
                      <a:endParaRPr lang="en-US" sz="2000" dirty="0">
                        <a:solidFill>
                          <a:schemeClr val="accent2">
                            <a:lumMod val="50000"/>
                          </a:schemeClr>
                        </a:solidFill>
                      </a:endParaRPr>
                    </a:p>
                    <a:p>
                      <a:pPr marL="0" indent="0">
                        <a:buFont typeface="Arial" pitchFamily="34" charset="0"/>
                        <a:buNone/>
                      </a:pPr>
                      <a:r>
                        <a:rPr lang="en-US" sz="2000" dirty="0">
                          <a:solidFill>
                            <a:schemeClr val="accent2">
                              <a:lumMod val="50000"/>
                            </a:schemeClr>
                          </a:solidFill>
                        </a:rPr>
                        <a:t>a. Send them to the Social Security office to ask</a:t>
                      </a:r>
                    </a:p>
                    <a:p>
                      <a:pPr marL="0" indent="0">
                        <a:buFont typeface="Arial" pitchFamily="34" charset="0"/>
                        <a:buNone/>
                      </a:pPr>
                      <a:r>
                        <a:rPr lang="en-US" sz="2000" dirty="0">
                          <a:solidFill>
                            <a:schemeClr val="accent2">
                              <a:lumMod val="50000"/>
                            </a:schemeClr>
                          </a:solidFill>
                        </a:rPr>
                        <a:t>    questions</a:t>
                      </a:r>
                    </a:p>
                    <a:p>
                      <a:pPr marL="0" indent="0">
                        <a:buFont typeface="Arial" pitchFamily="34" charset="0"/>
                        <a:buNone/>
                      </a:pPr>
                      <a:r>
                        <a:rPr lang="en-US" sz="2000" dirty="0">
                          <a:solidFill>
                            <a:schemeClr val="accent2">
                              <a:lumMod val="50000"/>
                            </a:schemeClr>
                          </a:solidFill>
                        </a:rPr>
                        <a:t>b. Give them a stack of regulations to read</a:t>
                      </a:r>
                    </a:p>
                    <a:p>
                      <a:pPr marL="0" indent="0">
                        <a:buFont typeface="Arial" pitchFamily="34" charset="0"/>
                        <a:buNone/>
                      </a:pPr>
                      <a:r>
                        <a:rPr lang="en-US" sz="2000" dirty="0">
                          <a:solidFill>
                            <a:schemeClr val="accent2">
                              <a:lumMod val="50000"/>
                            </a:schemeClr>
                          </a:solidFill>
                        </a:rPr>
                        <a:t>c. Inform the consumer not to worry until after he gets</a:t>
                      </a:r>
                    </a:p>
                    <a:p>
                      <a:pPr marL="0" indent="0">
                        <a:buFont typeface="Arial" pitchFamily="34" charset="0"/>
                        <a:buNone/>
                      </a:pPr>
                      <a:r>
                        <a:rPr lang="en-US" sz="2000" dirty="0">
                          <a:solidFill>
                            <a:schemeClr val="accent2">
                              <a:lumMod val="50000"/>
                            </a:schemeClr>
                          </a:solidFill>
                        </a:rPr>
                        <a:t>    employment</a:t>
                      </a:r>
                    </a:p>
                    <a:p>
                      <a:pPr marL="0" indent="0">
                        <a:buFont typeface="Arial" pitchFamily="34" charset="0"/>
                        <a:buNone/>
                      </a:pPr>
                      <a:r>
                        <a:rPr lang="en-US" sz="2000" b="1" dirty="0">
                          <a:solidFill>
                            <a:schemeClr val="accent2">
                              <a:lumMod val="50000"/>
                            </a:schemeClr>
                          </a:solidFill>
                        </a:rPr>
                        <a:t>d. </a:t>
                      </a:r>
                      <a:r>
                        <a:rPr lang="en-US" sz="2000" b="1" u="sng" dirty="0">
                          <a:solidFill>
                            <a:schemeClr val="accent2">
                              <a:lumMod val="50000"/>
                            </a:schemeClr>
                          </a:solidFill>
                        </a:rPr>
                        <a:t>Make an appointment with the local vocational</a:t>
                      </a:r>
                    </a:p>
                    <a:p>
                      <a:pPr marL="0" indent="0">
                        <a:buFont typeface="Arial" pitchFamily="34" charset="0"/>
                        <a:buNone/>
                      </a:pPr>
                      <a:r>
                        <a:rPr lang="en-US" sz="2000" b="1" u="none" dirty="0">
                          <a:solidFill>
                            <a:schemeClr val="accent2">
                              <a:lumMod val="50000"/>
                            </a:schemeClr>
                          </a:solidFill>
                        </a:rPr>
                        <a:t>    </a:t>
                      </a:r>
                      <a:r>
                        <a:rPr lang="en-US" sz="2000" b="1" u="sng" dirty="0">
                          <a:solidFill>
                            <a:schemeClr val="accent2">
                              <a:lumMod val="50000"/>
                            </a:schemeClr>
                          </a:solidFill>
                        </a:rPr>
                        <a:t>rehabilitation office, attend the appointment with</a:t>
                      </a:r>
                    </a:p>
                    <a:p>
                      <a:pPr marL="0" indent="0">
                        <a:buFont typeface="Arial" pitchFamily="34" charset="0"/>
                        <a:buNone/>
                      </a:pPr>
                      <a:r>
                        <a:rPr lang="en-US" sz="2000" b="1" u="none" dirty="0">
                          <a:solidFill>
                            <a:schemeClr val="accent2">
                              <a:lumMod val="50000"/>
                            </a:schemeClr>
                          </a:solidFill>
                        </a:rPr>
                        <a:t>    </a:t>
                      </a:r>
                      <a:r>
                        <a:rPr lang="en-US" sz="2000" b="1" u="sng" dirty="0">
                          <a:solidFill>
                            <a:schemeClr val="accent2">
                              <a:lumMod val="50000"/>
                            </a:schemeClr>
                          </a:solidFill>
                        </a:rPr>
                        <a:t>them so you can learn about employment options</a:t>
                      </a:r>
                    </a:p>
                    <a:p>
                      <a:pPr marL="0" indent="0">
                        <a:buFont typeface="Arial" pitchFamily="34" charset="0"/>
                        <a:buNone/>
                      </a:pPr>
                      <a:endParaRPr lang="en-US" sz="2000" b="1" dirty="0">
                        <a:solidFill>
                          <a:schemeClr val="accent2">
                            <a:lumMod val="50000"/>
                          </a:schemeClr>
                        </a:solidFill>
                      </a:endParaRPr>
                    </a:p>
                    <a:p>
                      <a:pPr marL="0" indent="0">
                        <a:buFont typeface="Arial" pitchFamily="34" charset="0"/>
                        <a:buNone/>
                      </a:pPr>
                      <a:endParaRPr lang="en-US" sz="2000" dirty="0">
                        <a:solidFill>
                          <a:schemeClr val="accent2">
                            <a:lumMod val="50000"/>
                          </a:schemeClr>
                        </a:solidFill>
                      </a:endParaRPr>
                    </a:p>
                  </a:txBody>
                  <a:tcPr marL="56547" marR="56547" marT="28274" marB="28274"/>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57997999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9">
            <a:extLst>
              <a:ext uri="{FF2B5EF4-FFF2-40B4-BE49-F238E27FC236}">
                <a16:creationId xmlns:a16="http://schemas.microsoft.com/office/drawing/2014/main" id="{03E8462A-FEBA-4848-81CC-3F8DA3E477B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1">
            <a:extLst>
              <a:ext uri="{FF2B5EF4-FFF2-40B4-BE49-F238E27FC236}">
                <a16:creationId xmlns:a16="http://schemas.microsoft.com/office/drawing/2014/main" id="{2109F83F-40FE-4DB3-84CC-09FB3340D0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3" name="Straight Connector 12">
              <a:extLst>
                <a:ext uri="{FF2B5EF4-FFF2-40B4-BE49-F238E27FC236}">
                  <a16:creationId xmlns:a16="http://schemas.microsoft.com/office/drawing/2014/main" id="{1DE492D7-C3C3-48FF-80C8-37021EA0262F}"/>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4" name="Rectangle 23">
              <a:extLst>
                <a:ext uri="{FF2B5EF4-FFF2-40B4-BE49-F238E27FC236}">
                  <a16:creationId xmlns:a16="http://schemas.microsoft.com/office/drawing/2014/main" id="{0B30FF97-2E9A-490A-AED2-90BA2E0EC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5">
              <a:extLst>
                <a:ext uri="{FF2B5EF4-FFF2-40B4-BE49-F238E27FC236}">
                  <a16:creationId xmlns:a16="http://schemas.microsoft.com/office/drawing/2014/main" id="{B6D53C7D-A312-47B6-A66A-230A19CFACA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Isosceles Triangle 15">
              <a:extLst>
                <a:ext uri="{FF2B5EF4-FFF2-40B4-BE49-F238E27FC236}">
                  <a16:creationId xmlns:a16="http://schemas.microsoft.com/office/drawing/2014/main" id="{9329D58C-0D2E-4A2B-AD6A-9CEE506784A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7">
              <a:extLst>
                <a:ext uri="{FF2B5EF4-FFF2-40B4-BE49-F238E27FC236}">
                  <a16:creationId xmlns:a16="http://schemas.microsoft.com/office/drawing/2014/main" id="{9D446EDE-C690-4461-8BF2-7634808FC8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8">
              <a:extLst>
                <a:ext uri="{FF2B5EF4-FFF2-40B4-BE49-F238E27FC236}">
                  <a16:creationId xmlns:a16="http://schemas.microsoft.com/office/drawing/2014/main" id="{323F3D34-6531-4AD7-A8C6-195A090281A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9">
              <a:extLst>
                <a:ext uri="{FF2B5EF4-FFF2-40B4-BE49-F238E27FC236}">
                  <a16:creationId xmlns:a16="http://schemas.microsoft.com/office/drawing/2014/main" id="{B9B0AE3F-2350-435F-A9B0-C310BF8763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4EFA655C-9E50-4C14-A89E-AD7B648E4E2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Isosceles Triangle 20">
              <a:extLst>
                <a:ext uri="{FF2B5EF4-FFF2-40B4-BE49-F238E27FC236}">
                  <a16:creationId xmlns:a16="http://schemas.microsoft.com/office/drawing/2014/main" id="{3E843863-7D25-4C01-9A17-E817CB6D998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27" name="Rectangle 22">
            <a:extLst>
              <a:ext uri="{FF2B5EF4-FFF2-40B4-BE49-F238E27FC236}">
                <a16:creationId xmlns:a16="http://schemas.microsoft.com/office/drawing/2014/main" id="{7941F9B1-B01B-4A84-89D9-B169AEB4E45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7012" y="480060"/>
            <a:ext cx="11237976" cy="5897880"/>
          </a:xfrm>
          <a:prstGeom prst="rect">
            <a:avLst/>
          </a:prstGeom>
          <a:solidFill>
            <a:srgbClr val="FFFFFF"/>
          </a:solidFill>
          <a:ln w="9525">
            <a:noFill/>
          </a:ln>
          <a:effectLst>
            <a:outerShdw blurRad="63500" dist="17780" dir="5400000" algn="t" rotWithShape="0">
              <a:prstClr val="black">
                <a:alpha val="4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 name="Picture 4"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
        <p:nvSpPr>
          <p:cNvPr id="3" name="Content Placeholder 2"/>
          <p:cNvSpPr>
            <a:spLocks noGrp="1"/>
          </p:cNvSpPr>
          <p:nvPr>
            <p:ph idx="4294967295"/>
          </p:nvPr>
        </p:nvSpPr>
        <p:spPr>
          <a:xfrm>
            <a:off x="3581400" y="0"/>
            <a:ext cx="8610600" cy="6172200"/>
          </a:xfrm>
        </p:spPr>
        <p:txBody>
          <a:bodyPr>
            <a:normAutofit/>
          </a:bodyPr>
          <a:lstStyle/>
          <a:p>
            <a:pPr>
              <a:buNone/>
            </a:pPr>
            <a:endParaRPr lang="en-US" sz="800" dirty="0">
              <a:solidFill>
                <a:schemeClr val="tx1"/>
              </a:solidFill>
            </a:endParaRPr>
          </a:p>
          <a:p>
            <a:pPr>
              <a:buNone/>
            </a:pPr>
            <a:endParaRPr lang="en-US" sz="1100" dirty="0">
              <a:solidFill>
                <a:schemeClr val="tx1"/>
              </a:solidFill>
            </a:endParaRPr>
          </a:p>
          <a:p>
            <a:pPr>
              <a:buNone/>
            </a:pPr>
            <a:endParaRPr lang="en-US" sz="1100" dirty="0">
              <a:solidFill>
                <a:schemeClr val="tx1"/>
              </a:solidFill>
            </a:endParaRPr>
          </a:p>
          <a:p>
            <a:pPr>
              <a:buNone/>
            </a:pPr>
            <a:endParaRPr lang="en-US" sz="2400" dirty="0">
              <a:solidFill>
                <a:schemeClr val="tx1"/>
              </a:solidFill>
            </a:endParaRPr>
          </a:p>
          <a:p>
            <a:pPr>
              <a:buNone/>
            </a:pPr>
            <a:endParaRPr lang="en-US" sz="2400" dirty="0">
              <a:solidFill>
                <a:schemeClr val="tx1"/>
              </a:solidFill>
            </a:endParaRPr>
          </a:p>
        </p:txBody>
      </p:sp>
      <p:graphicFrame>
        <p:nvGraphicFramePr>
          <p:cNvPr id="4" name="Table 3"/>
          <p:cNvGraphicFramePr>
            <a:graphicFrameLocks noGrp="1"/>
          </p:cNvGraphicFramePr>
          <p:nvPr>
            <p:extLst>
              <p:ext uri="{D42A27DB-BD31-4B8C-83A1-F6EECF244321}">
                <p14:modId xmlns:p14="http://schemas.microsoft.com/office/powerpoint/2010/main" val="2812827148"/>
              </p:ext>
            </p:extLst>
          </p:nvPr>
        </p:nvGraphicFramePr>
        <p:xfrm>
          <a:off x="1804168" y="869429"/>
          <a:ext cx="8345700" cy="5008019"/>
        </p:xfrm>
        <a:graphic>
          <a:graphicData uri="http://schemas.openxmlformats.org/drawingml/2006/table">
            <a:tbl>
              <a:tblPr firstRow="1" bandRow="1">
                <a:tableStyleId>{21E4AEA4-8DFA-4A89-87EB-49C32662AFE0}</a:tableStyleId>
              </a:tblPr>
              <a:tblGrid>
                <a:gridCol w="8345700">
                  <a:extLst>
                    <a:ext uri="{9D8B030D-6E8A-4147-A177-3AD203B41FA5}">
                      <a16:colId xmlns:a16="http://schemas.microsoft.com/office/drawing/2014/main" val="20000"/>
                    </a:ext>
                  </a:extLst>
                </a:gridCol>
              </a:tblGrid>
              <a:tr h="239760">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2800" b="1" dirty="0">
                          <a:solidFill>
                            <a:schemeClr val="accent2">
                              <a:lumMod val="50000"/>
                            </a:schemeClr>
                          </a:solidFill>
                          <a:effectLst>
                            <a:outerShdw blurRad="38100" dist="38100" dir="2700000" algn="tl">
                              <a:srgbClr val="000000">
                                <a:alpha val="43137"/>
                              </a:srgbClr>
                            </a:outerShdw>
                          </a:effectLst>
                        </a:rPr>
                        <a:t>DOMAIN II.     Professional Role  Competencies</a:t>
                      </a:r>
                    </a:p>
                    <a:p>
                      <a:endParaRPr lang="en-US" sz="600" dirty="0">
                        <a:solidFill>
                          <a:schemeClr val="accent2">
                            <a:lumMod val="50000"/>
                          </a:schemeClr>
                        </a:solidFill>
                      </a:endParaRPr>
                    </a:p>
                  </a:txBody>
                  <a:tcPr marL="56547" marR="56547" marT="28274" marB="28274">
                    <a:solidFill>
                      <a:schemeClr val="accent4"/>
                    </a:solidFill>
                  </a:tcPr>
                </a:tc>
                <a:extLst>
                  <a:ext uri="{0D108BD9-81ED-4DB2-BD59-A6C34878D82A}">
                    <a16:rowId xmlns:a16="http://schemas.microsoft.com/office/drawing/2014/main" val="10000"/>
                  </a:ext>
                </a:extLst>
              </a:tr>
              <a:tr h="4433311">
                <a:tc>
                  <a:txBody>
                    <a:bodyPr/>
                    <a:lstStyle/>
                    <a:p>
                      <a:pPr marL="0" indent="0">
                        <a:buFont typeface="Arial" pitchFamily="34" charset="0"/>
                        <a:buNone/>
                      </a:pPr>
                      <a:r>
                        <a:rPr lang="en-US" sz="2000" b="0" dirty="0">
                          <a:solidFill>
                            <a:schemeClr val="accent2">
                              <a:lumMod val="50000"/>
                            </a:schemeClr>
                          </a:solidFill>
                        </a:rPr>
                        <a:t>A consumer recently left their job as a recovery support specialist. After working for 3 or 4 years, they left because they did not feel respected and did not see any opportunities for advancement. You will do all of the following except: </a:t>
                      </a:r>
                    </a:p>
                    <a:p>
                      <a:pPr marL="0" indent="0">
                        <a:buFont typeface="Arial" pitchFamily="34" charset="0"/>
                        <a:buNone/>
                      </a:pPr>
                      <a:endParaRPr lang="en-US" sz="2000" b="0" dirty="0">
                        <a:solidFill>
                          <a:schemeClr val="accent2">
                            <a:lumMod val="50000"/>
                          </a:schemeClr>
                        </a:solidFill>
                      </a:endParaRPr>
                    </a:p>
                    <a:p>
                      <a:pPr marL="0" indent="0">
                        <a:buFont typeface="Arial" pitchFamily="34" charset="0"/>
                        <a:buNone/>
                      </a:pPr>
                      <a:r>
                        <a:rPr lang="en-US" sz="2000" b="0" dirty="0">
                          <a:solidFill>
                            <a:schemeClr val="accent2">
                              <a:lumMod val="50000"/>
                            </a:schemeClr>
                          </a:solidFill>
                        </a:rPr>
                        <a:t>a. Engage in problem solving to plan how they will get</a:t>
                      </a:r>
                    </a:p>
                    <a:p>
                      <a:pPr marL="0" indent="0">
                        <a:buFont typeface="Arial" pitchFamily="34" charset="0"/>
                        <a:buNone/>
                      </a:pPr>
                      <a:r>
                        <a:rPr lang="en-US" sz="2000" b="0" dirty="0">
                          <a:solidFill>
                            <a:schemeClr val="accent2">
                              <a:lumMod val="50000"/>
                            </a:schemeClr>
                          </a:solidFill>
                        </a:rPr>
                        <a:t>    a new job</a:t>
                      </a:r>
                    </a:p>
                    <a:p>
                      <a:pPr marL="0" indent="0">
                        <a:buFont typeface="Arial" pitchFamily="34" charset="0"/>
                        <a:buNone/>
                      </a:pPr>
                      <a:r>
                        <a:rPr lang="en-US" sz="2000" b="0" dirty="0">
                          <a:solidFill>
                            <a:schemeClr val="accent2">
                              <a:lumMod val="50000"/>
                            </a:schemeClr>
                          </a:solidFill>
                        </a:rPr>
                        <a:t>b. Refer</a:t>
                      </a:r>
                      <a:r>
                        <a:rPr lang="en-US" sz="2000" b="0" baseline="0" dirty="0">
                          <a:solidFill>
                            <a:schemeClr val="accent2">
                              <a:lumMod val="50000"/>
                            </a:schemeClr>
                          </a:solidFill>
                        </a:rPr>
                        <a:t> to</a:t>
                      </a:r>
                      <a:r>
                        <a:rPr lang="en-US" sz="2000" b="0" dirty="0">
                          <a:solidFill>
                            <a:schemeClr val="accent2">
                              <a:lumMod val="50000"/>
                            </a:schemeClr>
                          </a:solidFill>
                        </a:rPr>
                        <a:t> supportive counseling, because they need</a:t>
                      </a:r>
                    </a:p>
                    <a:p>
                      <a:pPr marL="0" indent="0">
                        <a:buFont typeface="Arial" pitchFamily="34" charset="0"/>
                        <a:buNone/>
                      </a:pPr>
                      <a:r>
                        <a:rPr lang="en-US" sz="2000" b="0" dirty="0">
                          <a:solidFill>
                            <a:schemeClr val="accent2">
                              <a:lumMod val="50000"/>
                            </a:schemeClr>
                          </a:solidFill>
                        </a:rPr>
                        <a:t>    to talk  about being unemployed</a:t>
                      </a:r>
                    </a:p>
                    <a:p>
                      <a:pPr marL="0" indent="0">
                        <a:buFont typeface="Arial" pitchFamily="34" charset="0"/>
                        <a:buNone/>
                      </a:pPr>
                      <a:r>
                        <a:rPr lang="en-US" sz="2000" b="0" dirty="0">
                          <a:solidFill>
                            <a:schemeClr val="accent2">
                              <a:lumMod val="50000"/>
                            </a:schemeClr>
                          </a:solidFill>
                        </a:rPr>
                        <a:t>c. Refer them to a partial care program so they can</a:t>
                      </a:r>
                    </a:p>
                    <a:p>
                      <a:pPr marL="0" indent="0">
                        <a:buFont typeface="Arial" pitchFamily="34" charset="0"/>
                        <a:buNone/>
                      </a:pPr>
                      <a:r>
                        <a:rPr lang="en-US" sz="2000" b="0" dirty="0">
                          <a:solidFill>
                            <a:schemeClr val="accent2">
                              <a:lumMod val="50000"/>
                            </a:schemeClr>
                          </a:solidFill>
                        </a:rPr>
                        <a:t>    work in the kitchen unit</a:t>
                      </a:r>
                    </a:p>
                    <a:p>
                      <a:pPr marL="0" indent="0">
                        <a:buFont typeface="Arial" pitchFamily="34" charset="0"/>
                        <a:buNone/>
                      </a:pPr>
                      <a:r>
                        <a:rPr lang="en-US" sz="2000" b="0" dirty="0">
                          <a:solidFill>
                            <a:schemeClr val="accent2">
                              <a:lumMod val="50000"/>
                            </a:schemeClr>
                          </a:solidFill>
                        </a:rPr>
                        <a:t>d. Encourage them to try whatever job they decide is</a:t>
                      </a:r>
                    </a:p>
                    <a:p>
                      <a:pPr marL="0" indent="0">
                        <a:buFont typeface="Arial" pitchFamily="34" charset="0"/>
                        <a:buNone/>
                      </a:pPr>
                      <a:r>
                        <a:rPr lang="en-US" sz="2000" b="0" dirty="0">
                          <a:solidFill>
                            <a:schemeClr val="accent2">
                              <a:lumMod val="50000"/>
                            </a:schemeClr>
                          </a:solidFill>
                        </a:rPr>
                        <a:t>    best for them</a:t>
                      </a:r>
                    </a:p>
                    <a:p>
                      <a:pPr marL="0" indent="0">
                        <a:buFont typeface="Arial" pitchFamily="34" charset="0"/>
                        <a:buNone/>
                      </a:pPr>
                      <a:endParaRPr lang="en-US" sz="2000" b="1" dirty="0">
                        <a:solidFill>
                          <a:schemeClr val="accent2">
                            <a:lumMod val="50000"/>
                          </a:schemeClr>
                        </a:solidFill>
                      </a:endParaRPr>
                    </a:p>
                  </a:txBody>
                  <a:tcPr marL="56547" marR="56547" marT="28274" marB="28274"/>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61714847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9">
            <a:extLst>
              <a:ext uri="{FF2B5EF4-FFF2-40B4-BE49-F238E27FC236}">
                <a16:creationId xmlns:a16="http://schemas.microsoft.com/office/drawing/2014/main" id="{03E8462A-FEBA-4848-81CC-3F8DA3E477B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1">
            <a:extLst>
              <a:ext uri="{FF2B5EF4-FFF2-40B4-BE49-F238E27FC236}">
                <a16:creationId xmlns:a16="http://schemas.microsoft.com/office/drawing/2014/main" id="{2109F83F-40FE-4DB3-84CC-09FB3340D0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3" name="Straight Connector 12">
              <a:extLst>
                <a:ext uri="{FF2B5EF4-FFF2-40B4-BE49-F238E27FC236}">
                  <a16:creationId xmlns:a16="http://schemas.microsoft.com/office/drawing/2014/main" id="{1DE492D7-C3C3-48FF-80C8-37021EA0262F}"/>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4" name="Rectangle 23">
              <a:extLst>
                <a:ext uri="{FF2B5EF4-FFF2-40B4-BE49-F238E27FC236}">
                  <a16:creationId xmlns:a16="http://schemas.microsoft.com/office/drawing/2014/main" id="{0B30FF97-2E9A-490A-AED2-90BA2E0EC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5">
              <a:extLst>
                <a:ext uri="{FF2B5EF4-FFF2-40B4-BE49-F238E27FC236}">
                  <a16:creationId xmlns:a16="http://schemas.microsoft.com/office/drawing/2014/main" id="{B6D53C7D-A312-47B6-A66A-230A19CFACA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Isosceles Triangle 15">
              <a:extLst>
                <a:ext uri="{FF2B5EF4-FFF2-40B4-BE49-F238E27FC236}">
                  <a16:creationId xmlns:a16="http://schemas.microsoft.com/office/drawing/2014/main" id="{9329D58C-0D2E-4A2B-AD6A-9CEE506784A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7">
              <a:extLst>
                <a:ext uri="{FF2B5EF4-FFF2-40B4-BE49-F238E27FC236}">
                  <a16:creationId xmlns:a16="http://schemas.microsoft.com/office/drawing/2014/main" id="{9D446EDE-C690-4461-8BF2-7634808FC8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8">
              <a:extLst>
                <a:ext uri="{FF2B5EF4-FFF2-40B4-BE49-F238E27FC236}">
                  <a16:creationId xmlns:a16="http://schemas.microsoft.com/office/drawing/2014/main" id="{323F3D34-6531-4AD7-A8C6-195A090281A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9">
              <a:extLst>
                <a:ext uri="{FF2B5EF4-FFF2-40B4-BE49-F238E27FC236}">
                  <a16:creationId xmlns:a16="http://schemas.microsoft.com/office/drawing/2014/main" id="{B9B0AE3F-2350-435F-A9B0-C310BF8763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4EFA655C-9E50-4C14-A89E-AD7B648E4E2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Isosceles Triangle 20">
              <a:extLst>
                <a:ext uri="{FF2B5EF4-FFF2-40B4-BE49-F238E27FC236}">
                  <a16:creationId xmlns:a16="http://schemas.microsoft.com/office/drawing/2014/main" id="{3E843863-7D25-4C01-9A17-E817CB6D998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27" name="Rectangle 22">
            <a:extLst>
              <a:ext uri="{FF2B5EF4-FFF2-40B4-BE49-F238E27FC236}">
                <a16:creationId xmlns:a16="http://schemas.microsoft.com/office/drawing/2014/main" id="{7941F9B1-B01B-4A84-89D9-B169AEB4E45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7012" y="480060"/>
            <a:ext cx="11237976" cy="5897880"/>
          </a:xfrm>
          <a:prstGeom prst="rect">
            <a:avLst/>
          </a:prstGeom>
          <a:solidFill>
            <a:srgbClr val="FFFFFF"/>
          </a:solidFill>
          <a:ln w="9525">
            <a:noFill/>
          </a:ln>
          <a:effectLst>
            <a:outerShdw blurRad="63500" dist="17780" dir="5400000" algn="t" rotWithShape="0">
              <a:prstClr val="black">
                <a:alpha val="4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 name="Picture 4"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
        <p:nvSpPr>
          <p:cNvPr id="3" name="Content Placeholder 2"/>
          <p:cNvSpPr>
            <a:spLocks noGrp="1"/>
          </p:cNvSpPr>
          <p:nvPr>
            <p:ph idx="4294967295"/>
          </p:nvPr>
        </p:nvSpPr>
        <p:spPr>
          <a:xfrm>
            <a:off x="3581400" y="0"/>
            <a:ext cx="8610600" cy="6172200"/>
          </a:xfrm>
        </p:spPr>
        <p:txBody>
          <a:bodyPr>
            <a:normAutofit/>
          </a:bodyPr>
          <a:lstStyle/>
          <a:p>
            <a:pPr>
              <a:buNone/>
            </a:pPr>
            <a:endParaRPr lang="en-US" sz="800" dirty="0">
              <a:solidFill>
                <a:schemeClr val="tx1"/>
              </a:solidFill>
            </a:endParaRPr>
          </a:p>
          <a:p>
            <a:pPr>
              <a:buNone/>
            </a:pPr>
            <a:endParaRPr lang="en-US" sz="1100" dirty="0">
              <a:solidFill>
                <a:schemeClr val="tx1"/>
              </a:solidFill>
            </a:endParaRPr>
          </a:p>
          <a:p>
            <a:pPr>
              <a:buNone/>
            </a:pPr>
            <a:endParaRPr lang="en-US" sz="1100" dirty="0">
              <a:solidFill>
                <a:schemeClr val="tx1"/>
              </a:solidFill>
            </a:endParaRPr>
          </a:p>
          <a:p>
            <a:pPr>
              <a:buNone/>
            </a:pPr>
            <a:endParaRPr lang="en-US" sz="2400" dirty="0">
              <a:solidFill>
                <a:schemeClr val="tx1"/>
              </a:solidFill>
            </a:endParaRPr>
          </a:p>
          <a:p>
            <a:pPr>
              <a:buNone/>
            </a:pPr>
            <a:endParaRPr lang="en-US" sz="2400" dirty="0">
              <a:solidFill>
                <a:schemeClr val="tx1"/>
              </a:solidFill>
            </a:endParaRPr>
          </a:p>
        </p:txBody>
      </p:sp>
      <p:graphicFrame>
        <p:nvGraphicFramePr>
          <p:cNvPr id="4" name="Table 3"/>
          <p:cNvGraphicFramePr>
            <a:graphicFrameLocks noGrp="1"/>
          </p:cNvGraphicFramePr>
          <p:nvPr>
            <p:extLst>
              <p:ext uri="{D42A27DB-BD31-4B8C-83A1-F6EECF244321}">
                <p14:modId xmlns:p14="http://schemas.microsoft.com/office/powerpoint/2010/main" val="1895428982"/>
              </p:ext>
            </p:extLst>
          </p:nvPr>
        </p:nvGraphicFramePr>
        <p:xfrm>
          <a:off x="1804168" y="869429"/>
          <a:ext cx="8345700" cy="5008019"/>
        </p:xfrm>
        <a:graphic>
          <a:graphicData uri="http://schemas.openxmlformats.org/drawingml/2006/table">
            <a:tbl>
              <a:tblPr firstRow="1" bandRow="1">
                <a:tableStyleId>{21E4AEA4-8DFA-4A89-87EB-49C32662AFE0}</a:tableStyleId>
              </a:tblPr>
              <a:tblGrid>
                <a:gridCol w="8345700">
                  <a:extLst>
                    <a:ext uri="{9D8B030D-6E8A-4147-A177-3AD203B41FA5}">
                      <a16:colId xmlns:a16="http://schemas.microsoft.com/office/drawing/2014/main" val="20000"/>
                    </a:ext>
                  </a:extLst>
                </a:gridCol>
              </a:tblGrid>
              <a:tr h="239760">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2800" b="1" dirty="0">
                          <a:solidFill>
                            <a:schemeClr val="accent2">
                              <a:lumMod val="50000"/>
                            </a:schemeClr>
                          </a:solidFill>
                          <a:effectLst>
                            <a:outerShdw blurRad="38100" dist="38100" dir="2700000" algn="tl">
                              <a:srgbClr val="000000">
                                <a:alpha val="43137"/>
                              </a:srgbClr>
                            </a:outerShdw>
                          </a:effectLst>
                        </a:rPr>
                        <a:t>DOMAIN II.     Professional Role  Competencies</a:t>
                      </a:r>
                    </a:p>
                    <a:p>
                      <a:endParaRPr lang="en-US" sz="600" dirty="0">
                        <a:solidFill>
                          <a:schemeClr val="accent2">
                            <a:lumMod val="50000"/>
                          </a:schemeClr>
                        </a:solidFill>
                      </a:endParaRPr>
                    </a:p>
                  </a:txBody>
                  <a:tcPr marL="56547" marR="56547" marT="28274" marB="28274">
                    <a:solidFill>
                      <a:schemeClr val="accent4"/>
                    </a:solidFill>
                  </a:tcPr>
                </a:tc>
                <a:extLst>
                  <a:ext uri="{0D108BD9-81ED-4DB2-BD59-A6C34878D82A}">
                    <a16:rowId xmlns:a16="http://schemas.microsoft.com/office/drawing/2014/main" val="10000"/>
                  </a:ext>
                </a:extLst>
              </a:tr>
              <a:tr h="4433311">
                <a:tc>
                  <a:txBody>
                    <a:bodyPr/>
                    <a:lstStyle/>
                    <a:p>
                      <a:pPr marL="0" indent="0">
                        <a:buFont typeface="Arial" pitchFamily="34" charset="0"/>
                        <a:buNone/>
                      </a:pPr>
                      <a:r>
                        <a:rPr lang="en-US" sz="2000" b="0" dirty="0">
                          <a:solidFill>
                            <a:schemeClr val="accent2">
                              <a:lumMod val="50000"/>
                            </a:schemeClr>
                          </a:solidFill>
                        </a:rPr>
                        <a:t>A consumer recently left their job as a recovery support specialist. After working for 3 or 4 years, they left because they did not feel respected and did not see any opportunities for advancement. You will do all of the following except: </a:t>
                      </a:r>
                    </a:p>
                    <a:p>
                      <a:pPr marL="0" indent="0">
                        <a:buFont typeface="Arial" pitchFamily="34" charset="0"/>
                        <a:buNone/>
                      </a:pPr>
                      <a:endParaRPr lang="en-US" sz="2000" b="0" dirty="0">
                        <a:solidFill>
                          <a:schemeClr val="accent2">
                            <a:lumMod val="50000"/>
                          </a:schemeClr>
                        </a:solidFill>
                      </a:endParaRPr>
                    </a:p>
                    <a:p>
                      <a:pPr marL="0" indent="0">
                        <a:buFont typeface="Arial" pitchFamily="34" charset="0"/>
                        <a:buNone/>
                      </a:pPr>
                      <a:r>
                        <a:rPr lang="en-US" sz="2000" b="0" dirty="0">
                          <a:solidFill>
                            <a:schemeClr val="accent2">
                              <a:lumMod val="50000"/>
                            </a:schemeClr>
                          </a:solidFill>
                        </a:rPr>
                        <a:t>a. Engage in problem solving to plan how they will get</a:t>
                      </a:r>
                    </a:p>
                    <a:p>
                      <a:pPr marL="0" indent="0">
                        <a:buFont typeface="Arial" pitchFamily="34" charset="0"/>
                        <a:buNone/>
                      </a:pPr>
                      <a:r>
                        <a:rPr lang="en-US" sz="2000" b="0" dirty="0">
                          <a:solidFill>
                            <a:schemeClr val="accent2">
                              <a:lumMod val="50000"/>
                            </a:schemeClr>
                          </a:solidFill>
                        </a:rPr>
                        <a:t>    a new job</a:t>
                      </a:r>
                    </a:p>
                    <a:p>
                      <a:pPr marL="0" indent="0">
                        <a:buFont typeface="Arial" pitchFamily="34" charset="0"/>
                        <a:buNone/>
                      </a:pPr>
                      <a:r>
                        <a:rPr lang="en-US" sz="2000" b="0" dirty="0">
                          <a:solidFill>
                            <a:schemeClr val="accent2">
                              <a:lumMod val="50000"/>
                            </a:schemeClr>
                          </a:solidFill>
                        </a:rPr>
                        <a:t>b. Refer</a:t>
                      </a:r>
                      <a:r>
                        <a:rPr lang="en-US" sz="2000" b="0" baseline="0" dirty="0">
                          <a:solidFill>
                            <a:schemeClr val="accent2">
                              <a:lumMod val="50000"/>
                            </a:schemeClr>
                          </a:solidFill>
                        </a:rPr>
                        <a:t> to</a:t>
                      </a:r>
                      <a:r>
                        <a:rPr lang="en-US" sz="2000" b="0" dirty="0">
                          <a:solidFill>
                            <a:schemeClr val="accent2">
                              <a:lumMod val="50000"/>
                            </a:schemeClr>
                          </a:solidFill>
                        </a:rPr>
                        <a:t> supportive counseling, because they need</a:t>
                      </a:r>
                    </a:p>
                    <a:p>
                      <a:pPr marL="0" indent="0">
                        <a:buFont typeface="Arial" pitchFamily="34" charset="0"/>
                        <a:buNone/>
                      </a:pPr>
                      <a:r>
                        <a:rPr lang="en-US" sz="2000" b="0" dirty="0">
                          <a:solidFill>
                            <a:schemeClr val="accent2">
                              <a:lumMod val="50000"/>
                            </a:schemeClr>
                          </a:solidFill>
                        </a:rPr>
                        <a:t>    to talk  about being unemployed</a:t>
                      </a:r>
                    </a:p>
                    <a:p>
                      <a:pPr marL="0" indent="0">
                        <a:buFont typeface="Arial" pitchFamily="34" charset="0"/>
                        <a:buNone/>
                      </a:pPr>
                      <a:r>
                        <a:rPr lang="en-US" sz="2000" b="0" dirty="0">
                          <a:solidFill>
                            <a:schemeClr val="accent2">
                              <a:lumMod val="50000"/>
                            </a:schemeClr>
                          </a:solidFill>
                        </a:rPr>
                        <a:t>c. </a:t>
                      </a:r>
                      <a:r>
                        <a:rPr lang="en-US" sz="2000" b="1" u="sng" dirty="0">
                          <a:solidFill>
                            <a:schemeClr val="accent2">
                              <a:lumMod val="50000"/>
                            </a:schemeClr>
                          </a:solidFill>
                        </a:rPr>
                        <a:t>Refer them to a partial care program so they can</a:t>
                      </a:r>
                    </a:p>
                    <a:p>
                      <a:pPr marL="0" indent="0">
                        <a:buFont typeface="Arial" pitchFamily="34" charset="0"/>
                        <a:buNone/>
                      </a:pPr>
                      <a:r>
                        <a:rPr lang="en-US" sz="2000" b="1" u="none" dirty="0">
                          <a:solidFill>
                            <a:schemeClr val="accent2">
                              <a:lumMod val="50000"/>
                            </a:schemeClr>
                          </a:solidFill>
                        </a:rPr>
                        <a:t>    </a:t>
                      </a:r>
                      <a:r>
                        <a:rPr lang="en-US" sz="2000" b="1" u="sng" dirty="0">
                          <a:solidFill>
                            <a:schemeClr val="accent2">
                              <a:lumMod val="50000"/>
                            </a:schemeClr>
                          </a:solidFill>
                        </a:rPr>
                        <a:t>work in the kitchen unit</a:t>
                      </a:r>
                    </a:p>
                    <a:p>
                      <a:pPr marL="0" indent="0">
                        <a:buFont typeface="Arial" pitchFamily="34" charset="0"/>
                        <a:buNone/>
                      </a:pPr>
                      <a:r>
                        <a:rPr lang="en-US" sz="2000" b="0" dirty="0">
                          <a:solidFill>
                            <a:schemeClr val="accent2">
                              <a:lumMod val="50000"/>
                            </a:schemeClr>
                          </a:solidFill>
                        </a:rPr>
                        <a:t>d. Encourage them to try whatever job they decide is</a:t>
                      </a:r>
                    </a:p>
                    <a:p>
                      <a:pPr marL="0" indent="0">
                        <a:buFont typeface="Arial" pitchFamily="34" charset="0"/>
                        <a:buNone/>
                      </a:pPr>
                      <a:r>
                        <a:rPr lang="en-US" sz="2000" b="0" dirty="0">
                          <a:solidFill>
                            <a:schemeClr val="accent2">
                              <a:lumMod val="50000"/>
                            </a:schemeClr>
                          </a:solidFill>
                        </a:rPr>
                        <a:t>    best for them</a:t>
                      </a:r>
                    </a:p>
                    <a:p>
                      <a:pPr marL="0" indent="0">
                        <a:buFont typeface="Arial" pitchFamily="34" charset="0"/>
                        <a:buNone/>
                      </a:pPr>
                      <a:endParaRPr lang="en-US" sz="2000" b="1" dirty="0">
                        <a:solidFill>
                          <a:schemeClr val="accent2">
                            <a:lumMod val="50000"/>
                          </a:schemeClr>
                        </a:solidFill>
                      </a:endParaRPr>
                    </a:p>
                  </a:txBody>
                  <a:tcPr marL="56547" marR="56547" marT="28274" marB="28274"/>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416551239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7459C506-5F4B-4B75-9218-C7C3F87FA8D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 name="Group 13">
            <a:extLst>
              <a:ext uri="{FF2B5EF4-FFF2-40B4-BE49-F238E27FC236}">
                <a16:creationId xmlns:a16="http://schemas.microsoft.com/office/drawing/2014/main" id="{BC659EEB-C3AE-4544-8263-417009DCDF4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5" name="Straight Connector 14">
              <a:extLst>
                <a:ext uri="{FF2B5EF4-FFF2-40B4-BE49-F238E27FC236}">
                  <a16:creationId xmlns:a16="http://schemas.microsoft.com/office/drawing/2014/main" id="{D99DB6C6-36F9-4576-A558-95153EADBE41}"/>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6" name="Rectangle 23">
              <a:extLst>
                <a:ext uri="{FF2B5EF4-FFF2-40B4-BE49-F238E27FC236}">
                  <a16:creationId xmlns:a16="http://schemas.microsoft.com/office/drawing/2014/main" id="{694E7916-EDE4-4B50-A4A1-6B28FDD4D9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5">
              <a:extLst>
                <a:ext uri="{FF2B5EF4-FFF2-40B4-BE49-F238E27FC236}">
                  <a16:creationId xmlns:a16="http://schemas.microsoft.com/office/drawing/2014/main" id="{6F6CB7BB-4370-4173-97F8-F636C0F149F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Isosceles Triangle 17">
              <a:extLst>
                <a:ext uri="{FF2B5EF4-FFF2-40B4-BE49-F238E27FC236}">
                  <a16:creationId xmlns:a16="http://schemas.microsoft.com/office/drawing/2014/main" id="{B0F590BB-1F51-4138-A2D4-2E483C84FB0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7">
              <a:extLst>
                <a:ext uri="{FF2B5EF4-FFF2-40B4-BE49-F238E27FC236}">
                  <a16:creationId xmlns:a16="http://schemas.microsoft.com/office/drawing/2014/main" id="{4A492863-9797-45A2-BAB3-514F10C5F25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Rectangle 28">
              <a:extLst>
                <a:ext uri="{FF2B5EF4-FFF2-40B4-BE49-F238E27FC236}">
                  <a16:creationId xmlns:a16="http://schemas.microsoft.com/office/drawing/2014/main" id="{7C1E33F6-6D0F-4ECF-92F4-6F71D8BAF3D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Rectangle 29">
              <a:extLst>
                <a:ext uri="{FF2B5EF4-FFF2-40B4-BE49-F238E27FC236}">
                  <a16:creationId xmlns:a16="http://schemas.microsoft.com/office/drawing/2014/main" id="{73EEEA64-7411-474B-BD0E-60C24B3F4E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2" name="Isosceles Triangle 21">
              <a:extLst>
                <a:ext uri="{FF2B5EF4-FFF2-40B4-BE49-F238E27FC236}">
                  <a16:creationId xmlns:a16="http://schemas.microsoft.com/office/drawing/2014/main" id="{4F82A6DD-92BB-4443-B5A5-05240DD5580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3" name="Isosceles Triangle 22">
              <a:extLst>
                <a:ext uri="{FF2B5EF4-FFF2-40B4-BE49-F238E27FC236}">
                  <a16:creationId xmlns:a16="http://schemas.microsoft.com/office/drawing/2014/main" id="{79832BCB-1DCF-46AC-9FFA-170791668D8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25" name="Rectangle 24">
            <a:extLst>
              <a:ext uri="{FF2B5EF4-FFF2-40B4-BE49-F238E27FC236}">
                <a16:creationId xmlns:a16="http://schemas.microsoft.com/office/drawing/2014/main" id="{4E74DA95-CD7A-4D5E-9D27-67A759CE708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7012" y="480060"/>
            <a:ext cx="11237976" cy="5897880"/>
          </a:xfrm>
          <a:prstGeom prst="rect">
            <a:avLst/>
          </a:prstGeom>
          <a:ln w="22225">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6" name="Picture 5" descr="A group of colorful toys&#10;&#10;Description automatically generated with low confidence">
            <a:extLst>
              <a:ext uri="{FF2B5EF4-FFF2-40B4-BE49-F238E27FC236}">
                <a16:creationId xmlns:a16="http://schemas.microsoft.com/office/drawing/2014/main" id="{F9F99219-903A-465A-A1FD-F86FA7075615}"/>
              </a:ext>
            </a:extLst>
          </p:cNvPr>
          <p:cNvPicPr>
            <a:picLocks noChangeAspect="1"/>
          </p:cNvPicPr>
          <p:nvPr/>
        </p:nvPicPr>
        <p:blipFill>
          <a:blip r:embed="rId3">
            <a:extLst>
              <a:ext uri="{837473B0-CC2E-450A-ABE3-18F120FF3D39}">
                <a1611:picAttrSrcUrl xmlns:a1611="http://schemas.microsoft.com/office/drawing/2016/11/main" r:id="rId4"/>
              </a:ext>
            </a:extLst>
          </a:blip>
          <a:stretch>
            <a:fillRect/>
          </a:stretch>
        </p:blipFill>
        <p:spPr>
          <a:xfrm>
            <a:off x="1148024" y="1131994"/>
            <a:ext cx="4602479" cy="4602479"/>
          </a:xfrm>
          <a:prstGeom prst="rect">
            <a:avLst/>
          </a:prstGeom>
        </p:spPr>
      </p:pic>
      <p:cxnSp>
        <p:nvCxnSpPr>
          <p:cNvPr id="27" name="Straight Connector 26">
            <a:extLst>
              <a:ext uri="{FF2B5EF4-FFF2-40B4-BE49-F238E27FC236}">
                <a16:creationId xmlns:a16="http://schemas.microsoft.com/office/drawing/2014/main" id="{14AA3B5C-0C55-4FFF-9C45-8F9F7C074A4E}"/>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6081305" y="1650669"/>
            <a:ext cx="0" cy="3431969"/>
          </a:xfrm>
          <a:prstGeom prst="line">
            <a:avLst/>
          </a:prstGeom>
        </p:spPr>
        <p:style>
          <a:lnRef idx="1">
            <a:schemeClr val="accent1"/>
          </a:lnRef>
          <a:fillRef idx="0">
            <a:schemeClr val="accent1"/>
          </a:fillRef>
          <a:effectRef idx="0">
            <a:schemeClr val="accent1"/>
          </a:effectRef>
          <a:fontRef idx="minor">
            <a:schemeClr val="tx1"/>
          </a:fontRef>
        </p:style>
      </p:cxnSp>
      <p:pic>
        <p:nvPicPr>
          <p:cNvPr id="5" name="Picture 4" descr="Problem Gambling Program at ACTC — A Chance to Change"/>
          <p:cNvPicPr/>
          <p:nvPr/>
        </p:nvPicPr>
        <p:blipFill>
          <a:blip r:embed="rId5">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
        <p:nvSpPr>
          <p:cNvPr id="3" name="Content Placeholder 2"/>
          <p:cNvSpPr>
            <a:spLocks noGrp="1"/>
          </p:cNvSpPr>
          <p:nvPr>
            <p:ph idx="4294967295"/>
          </p:nvPr>
        </p:nvSpPr>
        <p:spPr>
          <a:xfrm>
            <a:off x="1304317" y="587621"/>
            <a:ext cx="8610600" cy="5867400"/>
          </a:xfrm>
        </p:spPr>
        <p:txBody>
          <a:bodyPr>
            <a:normAutofit/>
          </a:bodyPr>
          <a:lstStyle/>
          <a:p>
            <a:pPr algn="ctr">
              <a:buNone/>
            </a:pPr>
            <a:r>
              <a:rPr lang="en-US" sz="2900" b="1" dirty="0">
                <a:solidFill>
                  <a:schemeClr val="accent2">
                    <a:lumMod val="50000"/>
                  </a:schemeClr>
                </a:solidFill>
                <a:effectLst>
                  <a:outerShdw blurRad="38100" dist="38100" dir="2700000" algn="tl">
                    <a:srgbClr val="000000">
                      <a:alpha val="43137"/>
                    </a:srgbClr>
                  </a:outerShdw>
                </a:effectLst>
              </a:rPr>
              <a:t>DOMAIN III. Community Integration </a:t>
            </a:r>
            <a:r>
              <a:rPr lang="en-US" sz="2900" b="1" dirty="0">
                <a:solidFill>
                  <a:schemeClr val="tx1"/>
                </a:solidFill>
                <a:effectLst>
                  <a:outerShdw blurRad="38100" dist="38100" dir="2700000" algn="tl">
                    <a:srgbClr val="000000">
                      <a:alpha val="43137"/>
                    </a:srgbClr>
                  </a:outerShdw>
                </a:effectLst>
              </a:rPr>
              <a:t>    </a:t>
            </a:r>
          </a:p>
          <a:p>
            <a:pPr>
              <a:buNone/>
            </a:pPr>
            <a:endParaRPr lang="en-US" sz="800" dirty="0">
              <a:solidFill>
                <a:schemeClr val="tx1"/>
              </a:solidFill>
            </a:endParaRPr>
          </a:p>
          <a:p>
            <a:pPr>
              <a:buNone/>
            </a:pPr>
            <a:endParaRPr lang="en-US" sz="1100" dirty="0">
              <a:solidFill>
                <a:schemeClr val="tx1"/>
              </a:solidFill>
            </a:endParaRPr>
          </a:p>
          <a:p>
            <a:pPr>
              <a:buNone/>
            </a:pPr>
            <a:endParaRPr lang="en-US" sz="1100" dirty="0">
              <a:solidFill>
                <a:schemeClr val="tx1"/>
              </a:solidFill>
            </a:endParaRPr>
          </a:p>
          <a:p>
            <a:pPr>
              <a:buNone/>
            </a:pPr>
            <a:endParaRPr lang="en-US" sz="2400" dirty="0">
              <a:solidFill>
                <a:schemeClr val="tx1"/>
              </a:solidFill>
            </a:endParaRPr>
          </a:p>
          <a:p>
            <a:pPr>
              <a:buNone/>
            </a:pPr>
            <a:endParaRPr lang="en-US" sz="2400" dirty="0">
              <a:solidFill>
                <a:schemeClr val="tx1"/>
              </a:solidFill>
            </a:endParaRPr>
          </a:p>
        </p:txBody>
      </p:sp>
      <p:graphicFrame>
        <p:nvGraphicFramePr>
          <p:cNvPr id="4" name="Table 3"/>
          <p:cNvGraphicFramePr>
            <a:graphicFrameLocks noGrp="1"/>
          </p:cNvGraphicFramePr>
          <p:nvPr>
            <p:extLst>
              <p:ext uri="{D42A27DB-BD31-4B8C-83A1-F6EECF244321}">
                <p14:modId xmlns:p14="http://schemas.microsoft.com/office/powerpoint/2010/main" val="749354197"/>
              </p:ext>
            </p:extLst>
          </p:nvPr>
        </p:nvGraphicFramePr>
        <p:xfrm>
          <a:off x="6640642" y="1131993"/>
          <a:ext cx="4255711" cy="4602480"/>
        </p:xfrm>
        <a:graphic>
          <a:graphicData uri="http://schemas.openxmlformats.org/drawingml/2006/table">
            <a:tbl>
              <a:tblPr firstRow="1" bandRow="1">
                <a:tableStyleId>{21E4AEA4-8DFA-4A89-87EB-49C32662AFE0}</a:tableStyleId>
              </a:tblPr>
              <a:tblGrid>
                <a:gridCol w="4255711">
                  <a:extLst>
                    <a:ext uri="{9D8B030D-6E8A-4147-A177-3AD203B41FA5}">
                      <a16:colId xmlns:a16="http://schemas.microsoft.com/office/drawing/2014/main" val="20000"/>
                    </a:ext>
                  </a:extLst>
                </a:gridCol>
              </a:tblGrid>
              <a:tr h="742468">
                <a:tc>
                  <a:txBody>
                    <a:bodyPr/>
                    <a:lstStyle/>
                    <a:p>
                      <a:pPr algn="ctr"/>
                      <a:r>
                        <a:rPr lang="en-US" sz="1900" dirty="0">
                          <a:solidFill>
                            <a:schemeClr val="accent2">
                              <a:lumMod val="50000"/>
                            </a:schemeClr>
                          </a:solidFill>
                        </a:rPr>
                        <a:t>A</a:t>
                      </a:r>
                      <a:r>
                        <a:rPr lang="en-US" sz="1900" baseline="0" dirty="0">
                          <a:solidFill>
                            <a:schemeClr val="accent2">
                              <a:lumMod val="50000"/>
                            </a:schemeClr>
                          </a:solidFill>
                        </a:rPr>
                        <a:t> CM II </a:t>
                      </a:r>
                      <a:r>
                        <a:rPr lang="en-US" sz="1900" dirty="0">
                          <a:solidFill>
                            <a:schemeClr val="accent2">
                              <a:lumMod val="50000"/>
                            </a:schemeClr>
                          </a:solidFill>
                        </a:rPr>
                        <a:t>demonstrates the following competencies </a:t>
                      </a:r>
                    </a:p>
                    <a:p>
                      <a:endParaRPr lang="en-US" sz="500" dirty="0">
                        <a:solidFill>
                          <a:schemeClr val="accent2">
                            <a:lumMod val="50000"/>
                          </a:schemeClr>
                        </a:solidFill>
                      </a:endParaRPr>
                    </a:p>
                  </a:txBody>
                  <a:tcPr marL="61530" marR="61530" marT="30765" marB="30765">
                    <a:solidFill>
                      <a:schemeClr val="accent4"/>
                    </a:solidFill>
                  </a:tcPr>
                </a:tc>
                <a:extLst>
                  <a:ext uri="{0D108BD9-81ED-4DB2-BD59-A6C34878D82A}">
                    <a16:rowId xmlns:a16="http://schemas.microsoft.com/office/drawing/2014/main" val="10000"/>
                  </a:ext>
                </a:extLst>
              </a:tr>
              <a:tr h="3860012">
                <a:tc>
                  <a:txBody>
                    <a:bodyPr/>
                    <a:lstStyle/>
                    <a:p>
                      <a:pPr marL="0" indent="0">
                        <a:buFont typeface="Arial" pitchFamily="34" charset="0"/>
                        <a:buNone/>
                      </a:pPr>
                      <a:endParaRPr lang="en-US" sz="500" dirty="0">
                        <a:solidFill>
                          <a:schemeClr val="accent2">
                            <a:lumMod val="50000"/>
                          </a:schemeClr>
                        </a:solidFill>
                      </a:endParaRPr>
                    </a:p>
                    <a:p>
                      <a:pPr marL="342900" indent="-342900">
                        <a:buFont typeface="Arial" pitchFamily="34" charset="0"/>
                        <a:buChar char="•"/>
                      </a:pPr>
                      <a:r>
                        <a:rPr lang="en-US" sz="1600" dirty="0">
                          <a:solidFill>
                            <a:schemeClr val="accent2">
                              <a:lumMod val="50000"/>
                            </a:schemeClr>
                          </a:solidFill>
                        </a:rPr>
                        <a:t>Develop linkages with a wide range of </a:t>
                      </a:r>
                      <a:r>
                        <a:rPr lang="en-US" sz="1600" b="1" dirty="0">
                          <a:solidFill>
                            <a:schemeClr val="accent2">
                              <a:lumMod val="50000"/>
                            </a:schemeClr>
                          </a:solidFill>
                        </a:rPr>
                        <a:t>community resources specific to meet the needs and goals </a:t>
                      </a:r>
                      <a:r>
                        <a:rPr lang="en-US" sz="1600" dirty="0">
                          <a:solidFill>
                            <a:schemeClr val="accent2">
                              <a:lumMod val="50000"/>
                            </a:schemeClr>
                          </a:solidFill>
                        </a:rPr>
                        <a:t>of persons with psychiatric disabilities</a:t>
                      </a:r>
                    </a:p>
                    <a:p>
                      <a:pPr marL="0" indent="0">
                        <a:buFont typeface="Arial" pitchFamily="34" charset="0"/>
                        <a:buNone/>
                      </a:pPr>
                      <a:endParaRPr lang="en-US" sz="500" dirty="0">
                        <a:solidFill>
                          <a:schemeClr val="accent2">
                            <a:lumMod val="50000"/>
                          </a:schemeClr>
                        </a:solidFill>
                      </a:endParaRPr>
                    </a:p>
                    <a:p>
                      <a:pPr marL="0" indent="0">
                        <a:buFont typeface="Arial" pitchFamily="34" charset="0"/>
                        <a:buNone/>
                      </a:pPr>
                      <a:endParaRPr lang="en-US" sz="500" dirty="0">
                        <a:solidFill>
                          <a:schemeClr val="accent2">
                            <a:lumMod val="50000"/>
                          </a:schemeClr>
                        </a:solidFill>
                      </a:endParaRPr>
                    </a:p>
                    <a:p>
                      <a:pPr marL="342900" indent="-342900">
                        <a:buFont typeface="Arial" pitchFamily="34" charset="0"/>
                        <a:buChar char="•"/>
                      </a:pPr>
                      <a:r>
                        <a:rPr lang="en-US" sz="1600" dirty="0">
                          <a:solidFill>
                            <a:schemeClr val="accent2">
                              <a:lumMod val="50000"/>
                            </a:schemeClr>
                          </a:solidFill>
                        </a:rPr>
                        <a:t>Link persons with psychiatric disabilities to </a:t>
                      </a:r>
                      <a:r>
                        <a:rPr lang="en-US" sz="1600" b="1" dirty="0">
                          <a:solidFill>
                            <a:schemeClr val="accent2">
                              <a:lumMod val="50000"/>
                            </a:schemeClr>
                          </a:solidFill>
                        </a:rPr>
                        <a:t>appropriate entitlement and benefit programs</a:t>
                      </a:r>
                    </a:p>
                    <a:p>
                      <a:pPr marL="0" indent="0">
                        <a:buFont typeface="Arial" pitchFamily="34" charset="0"/>
                        <a:buNone/>
                      </a:pPr>
                      <a:endParaRPr lang="en-US" sz="500" b="1" dirty="0">
                        <a:solidFill>
                          <a:schemeClr val="accent2">
                            <a:lumMod val="50000"/>
                          </a:schemeClr>
                        </a:solidFill>
                      </a:endParaRPr>
                    </a:p>
                    <a:p>
                      <a:pPr marL="0" indent="0">
                        <a:buFont typeface="Arial" pitchFamily="34" charset="0"/>
                        <a:buNone/>
                      </a:pPr>
                      <a:endParaRPr lang="en-US" sz="500" dirty="0">
                        <a:solidFill>
                          <a:schemeClr val="accent2">
                            <a:lumMod val="50000"/>
                          </a:schemeClr>
                        </a:solidFill>
                      </a:endParaRPr>
                    </a:p>
                    <a:p>
                      <a:pPr marL="342900" indent="-342900">
                        <a:buFont typeface="Arial" pitchFamily="34" charset="0"/>
                        <a:buChar char="•"/>
                      </a:pPr>
                      <a:r>
                        <a:rPr lang="en-US" sz="1600" b="1" dirty="0">
                          <a:solidFill>
                            <a:schemeClr val="accent2">
                              <a:lumMod val="50000"/>
                            </a:schemeClr>
                          </a:solidFill>
                        </a:rPr>
                        <a:t>Integrate</a:t>
                      </a:r>
                      <a:r>
                        <a:rPr lang="en-US" sz="1600" dirty="0">
                          <a:solidFill>
                            <a:schemeClr val="accent2">
                              <a:lumMod val="50000"/>
                            </a:schemeClr>
                          </a:solidFill>
                        </a:rPr>
                        <a:t> </a:t>
                      </a:r>
                      <a:r>
                        <a:rPr lang="en-US" sz="1600" b="1" dirty="0">
                          <a:solidFill>
                            <a:schemeClr val="accent2">
                              <a:lumMod val="50000"/>
                            </a:schemeClr>
                          </a:solidFill>
                        </a:rPr>
                        <a:t>community resources and entitlement programs into assessment, planning and outcomes</a:t>
                      </a:r>
                    </a:p>
                    <a:p>
                      <a:pPr marL="0" indent="0">
                        <a:buFont typeface="Arial" pitchFamily="34" charset="0"/>
                        <a:buNone/>
                      </a:pPr>
                      <a:endParaRPr lang="en-US" sz="500" b="1" dirty="0">
                        <a:solidFill>
                          <a:schemeClr val="accent2">
                            <a:lumMod val="50000"/>
                          </a:schemeClr>
                        </a:solidFill>
                      </a:endParaRPr>
                    </a:p>
                    <a:p>
                      <a:pPr marL="0" indent="0">
                        <a:buFont typeface="Arial" pitchFamily="34" charset="0"/>
                        <a:buNone/>
                      </a:pPr>
                      <a:endParaRPr lang="en-US" sz="500" dirty="0">
                        <a:solidFill>
                          <a:schemeClr val="accent2">
                            <a:lumMod val="50000"/>
                          </a:schemeClr>
                        </a:solidFill>
                      </a:endParaRPr>
                    </a:p>
                    <a:p>
                      <a:pPr marL="342900" indent="-342900">
                        <a:buFont typeface="Arial" pitchFamily="34" charset="0"/>
                        <a:buChar char="•"/>
                      </a:pPr>
                      <a:r>
                        <a:rPr lang="en-US" sz="1600" b="1" dirty="0">
                          <a:solidFill>
                            <a:schemeClr val="accent2">
                              <a:lumMod val="50000"/>
                            </a:schemeClr>
                          </a:solidFill>
                        </a:rPr>
                        <a:t>Promote the use of natural supports </a:t>
                      </a:r>
                      <a:r>
                        <a:rPr lang="en-US" sz="1600" dirty="0">
                          <a:solidFill>
                            <a:schemeClr val="accent2">
                              <a:lumMod val="50000"/>
                            </a:schemeClr>
                          </a:solidFill>
                        </a:rPr>
                        <a:t>within the neighborhood and community of persons with psychiatric disabilities</a:t>
                      </a:r>
                    </a:p>
                  </a:txBody>
                  <a:tcPr marL="61530" marR="61530" marT="30765" marB="30765"/>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65490783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1)">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38200" y="828467"/>
            <a:ext cx="8458200" cy="4308872"/>
          </a:xfrm>
          <a:prstGeom prst="rect">
            <a:avLst/>
          </a:prstGeom>
        </p:spPr>
        <p:txBody>
          <a:bodyPr wrap="square">
            <a:spAutoFit/>
          </a:bodyPr>
          <a:lstStyle/>
          <a:p>
            <a:pPr>
              <a:spcBef>
                <a:spcPts val="1000"/>
              </a:spcBef>
              <a:buClr>
                <a:schemeClr val="accent1"/>
              </a:buClr>
              <a:buSzPct val="80000"/>
            </a:pPr>
            <a:r>
              <a:rPr lang="en-US" sz="3200" dirty="0">
                <a:solidFill>
                  <a:schemeClr val="accent2">
                    <a:lumMod val="75000"/>
                  </a:schemeClr>
                </a:solidFill>
              </a:rPr>
              <a:t>6. A positive symptom of </a:t>
            </a:r>
            <a:r>
              <a:rPr lang="en-US" sz="3200" b="1" dirty="0">
                <a:solidFill>
                  <a:schemeClr val="accent2">
                    <a:lumMod val="75000"/>
                  </a:schemeClr>
                </a:solidFill>
              </a:rPr>
              <a:t>Schizophrenia</a:t>
            </a:r>
            <a:r>
              <a:rPr lang="en-US" sz="3200" dirty="0">
                <a:solidFill>
                  <a:schemeClr val="accent2">
                    <a:lumMod val="75000"/>
                  </a:schemeClr>
                </a:solidFill>
              </a:rPr>
              <a:t> is</a:t>
            </a:r>
          </a:p>
          <a:p>
            <a:pPr marL="514350" indent="-514350">
              <a:spcBef>
                <a:spcPts val="1000"/>
              </a:spcBef>
              <a:buClr>
                <a:schemeClr val="accent1"/>
              </a:buClr>
              <a:buSzPct val="80000"/>
              <a:buFont typeface="Wingdings 3" charset="2"/>
              <a:buChar char=""/>
            </a:pPr>
            <a:endParaRPr lang="en-US" sz="3200" dirty="0">
              <a:solidFill>
                <a:schemeClr val="accent2">
                  <a:lumMod val="75000"/>
                </a:schemeClr>
              </a:solidFill>
            </a:endParaRPr>
          </a:p>
          <a:p>
            <a:pPr>
              <a:spcBef>
                <a:spcPts val="1000"/>
              </a:spcBef>
              <a:buClr>
                <a:schemeClr val="accent1"/>
              </a:buClr>
              <a:buSzPct val="80000"/>
            </a:pPr>
            <a:r>
              <a:rPr lang="en-US" sz="3200" dirty="0">
                <a:solidFill>
                  <a:schemeClr val="accent2">
                    <a:lumMod val="75000"/>
                  </a:schemeClr>
                </a:solidFill>
              </a:rPr>
              <a:t>a) Delusions</a:t>
            </a:r>
          </a:p>
          <a:p>
            <a:pPr>
              <a:spcBef>
                <a:spcPts val="1000"/>
              </a:spcBef>
              <a:buClr>
                <a:schemeClr val="accent1"/>
              </a:buClr>
              <a:buSzPct val="80000"/>
            </a:pPr>
            <a:r>
              <a:rPr lang="en-US" sz="3200" dirty="0">
                <a:solidFill>
                  <a:schemeClr val="accent2">
                    <a:lumMod val="75000"/>
                  </a:schemeClr>
                </a:solidFill>
              </a:rPr>
              <a:t>b) Auditory hallucinations </a:t>
            </a:r>
          </a:p>
          <a:p>
            <a:pPr>
              <a:spcBef>
                <a:spcPts val="1000"/>
              </a:spcBef>
              <a:buClr>
                <a:schemeClr val="accent1"/>
              </a:buClr>
              <a:buSzPct val="80000"/>
            </a:pPr>
            <a:r>
              <a:rPr lang="en-US" sz="3200" dirty="0">
                <a:solidFill>
                  <a:schemeClr val="accent2">
                    <a:lumMod val="75000"/>
                  </a:schemeClr>
                </a:solidFill>
              </a:rPr>
              <a:t>c) Disorganized speech</a:t>
            </a:r>
          </a:p>
          <a:p>
            <a:pPr>
              <a:spcBef>
                <a:spcPts val="1000"/>
              </a:spcBef>
              <a:buClr>
                <a:schemeClr val="accent1"/>
              </a:buClr>
              <a:buSzPct val="80000"/>
            </a:pPr>
            <a:r>
              <a:rPr lang="en-US" sz="3200" dirty="0">
                <a:solidFill>
                  <a:schemeClr val="accent2">
                    <a:lumMod val="75000"/>
                  </a:schemeClr>
                </a:solidFill>
              </a:rPr>
              <a:t>d) All of the above  </a:t>
            </a:r>
          </a:p>
          <a:p>
            <a:pPr>
              <a:spcBef>
                <a:spcPts val="1000"/>
              </a:spcBef>
              <a:buClr>
                <a:schemeClr val="accent1"/>
              </a:buClr>
              <a:buSzPct val="80000"/>
            </a:pPr>
            <a:r>
              <a:rPr lang="en-US" sz="3200" dirty="0">
                <a:solidFill>
                  <a:schemeClr val="accent2">
                    <a:lumMod val="75000"/>
                  </a:schemeClr>
                </a:solidFill>
              </a:rPr>
              <a:t>e) None of the above </a:t>
            </a:r>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10188572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1F2B4773-3207-44CC-B7AC-892B7049821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1" name="Straight Connector 10">
              <a:extLst>
                <a:ext uri="{FF2B5EF4-FFF2-40B4-BE49-F238E27FC236}">
                  <a16:creationId xmlns:a16="http://schemas.microsoft.com/office/drawing/2014/main" id="{2B8267CA-A7A5-4E11-9D92-4EAC3DD3E809}"/>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E83D61B5-C6B4-4A4B-85AD-FEE7A54912C0}"/>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3" name="Rectangle 23">
              <a:extLst>
                <a:ext uri="{FF2B5EF4-FFF2-40B4-BE49-F238E27FC236}">
                  <a16:creationId xmlns:a16="http://schemas.microsoft.com/office/drawing/2014/main" id="{A0B67FE4-688F-4497-8BFD-157613A697D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 name="Rectangle 25">
              <a:extLst>
                <a:ext uri="{FF2B5EF4-FFF2-40B4-BE49-F238E27FC236}">
                  <a16:creationId xmlns:a16="http://schemas.microsoft.com/office/drawing/2014/main" id="{3BF5BE1A-9BAC-4581-A82B-FD8FE31595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Isosceles Triangle 14">
              <a:extLst>
                <a:ext uri="{FF2B5EF4-FFF2-40B4-BE49-F238E27FC236}">
                  <a16:creationId xmlns:a16="http://schemas.microsoft.com/office/drawing/2014/main" id="{971E5644-6772-414A-8199-E30BFB02A5D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Rectangle 27">
              <a:extLst>
                <a:ext uri="{FF2B5EF4-FFF2-40B4-BE49-F238E27FC236}">
                  <a16:creationId xmlns:a16="http://schemas.microsoft.com/office/drawing/2014/main" id="{E8246D50-BB0C-408E-93FD-7B8D63A7F78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8">
              <a:extLst>
                <a:ext uri="{FF2B5EF4-FFF2-40B4-BE49-F238E27FC236}">
                  <a16:creationId xmlns:a16="http://schemas.microsoft.com/office/drawing/2014/main" id="{AFBC5D22-68C1-44FB-8181-CB84ECAA83F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9">
              <a:extLst>
                <a:ext uri="{FF2B5EF4-FFF2-40B4-BE49-F238E27FC236}">
                  <a16:creationId xmlns:a16="http://schemas.microsoft.com/office/drawing/2014/main" id="{FB6D0FCE-FBDB-4655-A1A7-640B1E86B56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Isosceles Triangle 18">
              <a:extLst>
                <a:ext uri="{FF2B5EF4-FFF2-40B4-BE49-F238E27FC236}">
                  <a16:creationId xmlns:a16="http://schemas.microsoft.com/office/drawing/2014/main" id="{BC8157DF-FD90-4AD6-B803-3AC0ACD8E6A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3548B067-9D63-4D21-92EF-CBC9E6338C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22" name="Rectangle 21">
            <a:extLst>
              <a:ext uri="{FF2B5EF4-FFF2-40B4-BE49-F238E27FC236}">
                <a16:creationId xmlns:a16="http://schemas.microsoft.com/office/drawing/2014/main" id="{A65AC7D1-EAA9-48F5-B509-60A7F50BF7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useBgFill="1">
        <p:nvSpPr>
          <p:cNvPr id="24" name="Rectangle 23">
            <a:extLst>
              <a:ext uri="{FF2B5EF4-FFF2-40B4-BE49-F238E27FC236}">
                <a16:creationId xmlns:a16="http://schemas.microsoft.com/office/drawing/2014/main" id="{D6320AF9-619A-4175-865B-5663E1AEF4C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6" name="Straight Connector 25">
            <a:extLst>
              <a:ext uri="{FF2B5EF4-FFF2-40B4-BE49-F238E27FC236}">
                <a16:creationId xmlns:a16="http://schemas.microsoft.com/office/drawing/2014/main" id="{063B6EC6-D752-4EE7-908B-F8F19E8C7FEA}"/>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111313" y="0"/>
            <a:ext cx="1219200" cy="6858000"/>
          </a:xfrm>
          <a:prstGeom prst="line">
            <a:avLst/>
          </a:prstGeom>
          <a:ln w="9525">
            <a:solidFill>
              <a:schemeClr val="accent1">
                <a:lumMod val="75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EFECD4E8-AD3E-4228-82A2-9461958EA94D}"/>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3290979" y="3681413"/>
            <a:ext cx="4763558" cy="3176587"/>
          </a:xfrm>
          <a:prstGeom prst="line">
            <a:avLst/>
          </a:prstGeom>
          <a:ln w="9525">
            <a:solidFill>
              <a:schemeClr val="tx1">
                <a:lumMod val="50000"/>
                <a:lumOff val="50000"/>
                <a:alpha val="80000"/>
              </a:schemeClr>
            </a:solidFill>
          </a:ln>
        </p:spPr>
        <p:style>
          <a:lnRef idx="2">
            <a:schemeClr val="accent1"/>
          </a:lnRef>
          <a:fillRef idx="0">
            <a:schemeClr val="accent1"/>
          </a:fillRef>
          <a:effectRef idx="1">
            <a:schemeClr val="accent1"/>
          </a:effectRef>
          <a:fontRef idx="minor">
            <a:schemeClr val="tx1"/>
          </a:fontRef>
        </p:style>
      </p:cxnSp>
      <p:sp>
        <p:nvSpPr>
          <p:cNvPr id="30" name="Rectangle 23">
            <a:extLst>
              <a:ext uri="{FF2B5EF4-FFF2-40B4-BE49-F238E27FC236}">
                <a16:creationId xmlns:a16="http://schemas.microsoft.com/office/drawing/2014/main" id="{7E018740-5C2B-4A41-AC1A-7E68D1EC195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482568"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2" name="Rectangle 25">
            <a:extLst>
              <a:ext uri="{FF2B5EF4-FFF2-40B4-BE49-F238E27FC236}">
                <a16:creationId xmlns:a16="http://schemas.microsoft.com/office/drawing/2014/main" id="{166F75A4-C475-4941-8EE2-B80A06A2C1B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904534"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4" name="Isosceles Triangle 33">
            <a:extLst>
              <a:ext uri="{FF2B5EF4-FFF2-40B4-BE49-F238E27FC236}">
                <a16:creationId xmlns:a16="http://schemas.microsoft.com/office/drawing/2014/main" id="{A032553A-72E8-4B0D-8405-FF9771C9AF0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33425"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36" name="Rectangle 27">
            <a:extLst>
              <a:ext uri="{FF2B5EF4-FFF2-40B4-BE49-F238E27FC236}">
                <a16:creationId xmlns:a16="http://schemas.microsoft.com/office/drawing/2014/main" id="{765800AC-C3B9-498E-87BC-29FAE4C76B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35592"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8" name="Isosceles Triangle 37">
            <a:extLst>
              <a:ext uri="{FF2B5EF4-FFF2-40B4-BE49-F238E27FC236}">
                <a16:creationId xmlns:a16="http://schemas.microsoft.com/office/drawing/2014/main" id="{1F9D6ACB-2FF4-49F9-978A-E0D5327FC63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672758"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0" name="Freeform: Shape 39">
            <a:extLst>
              <a:ext uri="{FF2B5EF4-FFF2-40B4-BE49-F238E27FC236}">
                <a16:creationId xmlns:a16="http://schemas.microsoft.com/office/drawing/2014/main" id="{A5EC319D-0FEA-4B95-A3EA-01E35672C9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197631" y="-8467"/>
            <a:ext cx="5994369" cy="6866467"/>
          </a:xfrm>
          <a:custGeom>
            <a:avLst/>
            <a:gdLst>
              <a:gd name="connsiteX0" fmla="*/ 0 w 5994369"/>
              <a:gd name="connsiteY0" fmla="*/ 0 h 6866467"/>
              <a:gd name="connsiteX1" fmla="*/ 1249825 w 5994369"/>
              <a:gd name="connsiteY1" fmla="*/ 0 h 6866467"/>
              <a:gd name="connsiteX2" fmla="*/ 1249825 w 5994369"/>
              <a:gd name="connsiteY2" fmla="*/ 8467 h 6866467"/>
              <a:gd name="connsiteX3" fmla="*/ 5994369 w 5994369"/>
              <a:gd name="connsiteY3" fmla="*/ 8467 h 6866467"/>
              <a:gd name="connsiteX4" fmla="*/ 5994369 w 5994369"/>
              <a:gd name="connsiteY4" fmla="*/ 6866467 h 6866467"/>
              <a:gd name="connsiteX5" fmla="*/ 1249825 w 5994369"/>
              <a:gd name="connsiteY5" fmla="*/ 6866467 h 6866467"/>
              <a:gd name="connsiteX6" fmla="*/ 1109382 w 5994369"/>
              <a:gd name="connsiteY6" fmla="*/ 6866467 h 686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94369" h="6866467">
                <a:moveTo>
                  <a:pt x="0" y="0"/>
                </a:moveTo>
                <a:lnTo>
                  <a:pt x="1249825" y="0"/>
                </a:lnTo>
                <a:lnTo>
                  <a:pt x="1249825" y="8467"/>
                </a:lnTo>
                <a:lnTo>
                  <a:pt x="5994369" y="8467"/>
                </a:lnTo>
                <a:lnTo>
                  <a:pt x="5994369" y="6866467"/>
                </a:lnTo>
                <a:lnTo>
                  <a:pt x="1249825" y="6866467"/>
                </a:lnTo>
                <a:lnTo>
                  <a:pt x="1109382" y="6866467"/>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3" name="Content Placeholder 2"/>
          <p:cNvSpPr>
            <a:spLocks noGrp="1"/>
          </p:cNvSpPr>
          <p:nvPr>
            <p:ph idx="4294967295"/>
          </p:nvPr>
        </p:nvSpPr>
        <p:spPr>
          <a:xfrm>
            <a:off x="3597639" y="139098"/>
            <a:ext cx="6043421" cy="3317938"/>
          </a:xfrm>
        </p:spPr>
        <p:txBody>
          <a:bodyPr vert="horz" lIns="91440" tIns="45720" rIns="91440" bIns="45720" rtlCol="0" anchor="t">
            <a:normAutofit/>
          </a:bodyPr>
          <a:lstStyle/>
          <a:p>
            <a:pPr marL="0" indent="0">
              <a:buNone/>
            </a:pPr>
            <a:r>
              <a:rPr lang="en-US" sz="2800" b="1" dirty="0">
                <a:solidFill>
                  <a:schemeClr val="accent2">
                    <a:lumMod val="50000"/>
                  </a:schemeClr>
                </a:solidFill>
                <a:effectLst>
                  <a:outerShdw blurRad="38100" dist="38100" dir="2700000" algn="tl">
                    <a:srgbClr val="000000">
                      <a:alpha val="43137"/>
                    </a:srgbClr>
                  </a:outerShdw>
                </a:effectLst>
              </a:rPr>
              <a:t>DOMAIN III. Community Integration     </a:t>
            </a:r>
          </a:p>
          <a:p>
            <a:endParaRPr lang="en-US" dirty="0">
              <a:solidFill>
                <a:srgbClr val="FFFFFF"/>
              </a:solidFill>
            </a:endParaRPr>
          </a:p>
          <a:p>
            <a:endParaRPr lang="en-US" dirty="0">
              <a:solidFill>
                <a:srgbClr val="FFFFFF"/>
              </a:solidFill>
            </a:endParaRPr>
          </a:p>
          <a:p>
            <a:endParaRPr lang="en-US" dirty="0">
              <a:solidFill>
                <a:srgbClr val="FFFFFF"/>
              </a:solidFill>
            </a:endParaRPr>
          </a:p>
          <a:p>
            <a:endParaRPr lang="en-US" dirty="0">
              <a:solidFill>
                <a:srgbClr val="FFFFFF"/>
              </a:solidFill>
            </a:endParaRPr>
          </a:p>
          <a:p>
            <a:endParaRPr lang="en-US" dirty="0">
              <a:solidFill>
                <a:srgbClr val="FFFFFF"/>
              </a:solidFill>
            </a:endParaRPr>
          </a:p>
        </p:txBody>
      </p:sp>
      <p:pic>
        <p:nvPicPr>
          <p:cNvPr id="5" name="Picture 4"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graphicFrame>
        <p:nvGraphicFramePr>
          <p:cNvPr id="4" name="Table 3"/>
          <p:cNvGraphicFramePr>
            <a:graphicFrameLocks noGrp="1"/>
          </p:cNvGraphicFramePr>
          <p:nvPr>
            <p:extLst>
              <p:ext uri="{D42A27DB-BD31-4B8C-83A1-F6EECF244321}">
                <p14:modId xmlns:p14="http://schemas.microsoft.com/office/powerpoint/2010/main" val="92969449"/>
              </p:ext>
            </p:extLst>
          </p:nvPr>
        </p:nvGraphicFramePr>
        <p:xfrm>
          <a:off x="1963712" y="1087412"/>
          <a:ext cx="8649325" cy="5206969"/>
        </p:xfrm>
        <a:graphic>
          <a:graphicData uri="http://schemas.openxmlformats.org/drawingml/2006/table">
            <a:tbl>
              <a:tblPr firstRow="1" bandRow="1">
                <a:tableStyleId>{21E4AEA4-8DFA-4A89-87EB-49C32662AFE0}</a:tableStyleId>
              </a:tblPr>
              <a:tblGrid>
                <a:gridCol w="8649325">
                  <a:extLst>
                    <a:ext uri="{9D8B030D-6E8A-4147-A177-3AD203B41FA5}">
                      <a16:colId xmlns:a16="http://schemas.microsoft.com/office/drawing/2014/main" val="20000"/>
                    </a:ext>
                  </a:extLst>
                </a:gridCol>
              </a:tblGrid>
              <a:tr h="781164">
                <a:tc>
                  <a:txBody>
                    <a:bodyPr/>
                    <a:lstStyle/>
                    <a:p>
                      <a:pPr algn="ctr"/>
                      <a:r>
                        <a:rPr lang="en-US" sz="2800" dirty="0">
                          <a:solidFill>
                            <a:schemeClr val="accent2">
                              <a:lumMod val="50000"/>
                            </a:schemeClr>
                          </a:solidFill>
                        </a:rPr>
                        <a:t>A</a:t>
                      </a:r>
                      <a:r>
                        <a:rPr lang="en-US" sz="2800" baseline="0" dirty="0">
                          <a:solidFill>
                            <a:schemeClr val="accent2">
                              <a:lumMod val="50000"/>
                            </a:schemeClr>
                          </a:solidFill>
                        </a:rPr>
                        <a:t> CM II </a:t>
                      </a:r>
                      <a:r>
                        <a:rPr lang="en-US" sz="2800" dirty="0">
                          <a:solidFill>
                            <a:schemeClr val="accent2">
                              <a:lumMod val="50000"/>
                            </a:schemeClr>
                          </a:solidFill>
                        </a:rPr>
                        <a:t>demonstrates the following competencies </a:t>
                      </a:r>
                    </a:p>
                    <a:p>
                      <a:pPr algn="ctr"/>
                      <a:endParaRPr lang="en-US" sz="2800" dirty="0">
                        <a:solidFill>
                          <a:schemeClr val="accent2">
                            <a:lumMod val="50000"/>
                          </a:schemeClr>
                        </a:solidFill>
                      </a:endParaRPr>
                    </a:p>
                  </a:txBody>
                  <a:tcPr marL="54969" marR="54969" marT="27484" marB="27484">
                    <a:solidFill>
                      <a:schemeClr val="accent4"/>
                    </a:solidFill>
                  </a:tcPr>
                </a:tc>
                <a:extLst>
                  <a:ext uri="{0D108BD9-81ED-4DB2-BD59-A6C34878D82A}">
                    <a16:rowId xmlns:a16="http://schemas.microsoft.com/office/drawing/2014/main" val="10000"/>
                  </a:ext>
                </a:extLst>
              </a:tr>
              <a:tr h="4298561">
                <a:tc>
                  <a:txBody>
                    <a:bodyPr/>
                    <a:lstStyle/>
                    <a:p>
                      <a:pPr marL="342900" indent="-342900">
                        <a:buFont typeface="Arial" pitchFamily="34" charset="0"/>
                        <a:buChar char="•"/>
                      </a:pPr>
                      <a:endParaRPr lang="en-US" sz="1400" dirty="0">
                        <a:solidFill>
                          <a:schemeClr val="accent2">
                            <a:lumMod val="50000"/>
                          </a:schemeClr>
                        </a:solidFill>
                      </a:endParaRPr>
                    </a:p>
                    <a:p>
                      <a:pPr marL="342900" indent="-342900">
                        <a:buFont typeface="Arial" pitchFamily="34" charset="0"/>
                        <a:buChar char="•"/>
                      </a:pPr>
                      <a:r>
                        <a:rPr lang="en-US" sz="1600" b="1" dirty="0">
                          <a:solidFill>
                            <a:schemeClr val="accent2">
                              <a:lumMod val="50000"/>
                            </a:schemeClr>
                          </a:solidFill>
                        </a:rPr>
                        <a:t>Challenge situations in the community that discriminate </a:t>
                      </a:r>
                      <a:r>
                        <a:rPr lang="en-US" sz="1600" dirty="0">
                          <a:solidFill>
                            <a:schemeClr val="accent2">
                              <a:lumMod val="50000"/>
                            </a:schemeClr>
                          </a:solidFill>
                        </a:rPr>
                        <a:t>against persons with psychiatric disabilities</a:t>
                      </a:r>
                    </a:p>
                    <a:p>
                      <a:pPr marL="0" indent="0">
                        <a:buFont typeface="Arial" pitchFamily="34" charset="0"/>
                        <a:buNone/>
                      </a:pPr>
                      <a:endParaRPr lang="en-US" sz="1600" dirty="0">
                        <a:solidFill>
                          <a:schemeClr val="accent2">
                            <a:lumMod val="50000"/>
                          </a:schemeClr>
                        </a:solidFill>
                      </a:endParaRPr>
                    </a:p>
                    <a:p>
                      <a:pPr marL="0" indent="0">
                        <a:buFont typeface="Arial" pitchFamily="34" charset="0"/>
                        <a:buNone/>
                      </a:pPr>
                      <a:endParaRPr lang="en-US" sz="1600" dirty="0">
                        <a:solidFill>
                          <a:schemeClr val="accent2">
                            <a:lumMod val="50000"/>
                          </a:schemeClr>
                        </a:solidFill>
                      </a:endParaRPr>
                    </a:p>
                    <a:p>
                      <a:pPr marL="342900" indent="-342900">
                        <a:buFont typeface="Arial" pitchFamily="34" charset="0"/>
                        <a:buChar char="•"/>
                      </a:pPr>
                      <a:r>
                        <a:rPr lang="en-US" sz="1600" b="1" dirty="0">
                          <a:solidFill>
                            <a:schemeClr val="accent2">
                              <a:lumMod val="50000"/>
                            </a:schemeClr>
                          </a:solidFill>
                        </a:rPr>
                        <a:t>Connect persons with psychiatric disabilities to legal and advocacy resources </a:t>
                      </a:r>
                      <a:r>
                        <a:rPr lang="en-US" sz="1600" dirty="0">
                          <a:solidFill>
                            <a:schemeClr val="accent2">
                              <a:lumMod val="50000"/>
                            </a:schemeClr>
                          </a:solidFill>
                        </a:rPr>
                        <a:t>as needed and/or requested in order to </a:t>
                      </a:r>
                      <a:r>
                        <a:rPr lang="en-US" sz="1600" b="1" dirty="0">
                          <a:solidFill>
                            <a:schemeClr val="accent2">
                              <a:lumMod val="50000"/>
                            </a:schemeClr>
                          </a:solidFill>
                        </a:rPr>
                        <a:t>promote</a:t>
                      </a:r>
                      <a:r>
                        <a:rPr lang="en-US" sz="1600" b="1" baseline="0" dirty="0">
                          <a:solidFill>
                            <a:schemeClr val="accent2">
                              <a:lumMod val="50000"/>
                            </a:schemeClr>
                          </a:solidFill>
                        </a:rPr>
                        <a:t> </a:t>
                      </a:r>
                      <a:r>
                        <a:rPr lang="en-US" sz="1600" b="1" dirty="0">
                          <a:solidFill>
                            <a:schemeClr val="accent2">
                              <a:lumMod val="50000"/>
                            </a:schemeClr>
                          </a:solidFill>
                        </a:rPr>
                        <a:t>self‐advocacy</a:t>
                      </a:r>
                    </a:p>
                    <a:p>
                      <a:pPr marL="0" indent="0">
                        <a:buFont typeface="Arial" pitchFamily="34" charset="0"/>
                        <a:buNone/>
                      </a:pPr>
                      <a:endParaRPr lang="en-US" sz="1600" b="1" dirty="0">
                        <a:solidFill>
                          <a:schemeClr val="accent2">
                            <a:lumMod val="50000"/>
                          </a:schemeClr>
                        </a:solidFill>
                      </a:endParaRPr>
                    </a:p>
                    <a:p>
                      <a:pPr marL="0" indent="0">
                        <a:buFont typeface="Arial" pitchFamily="34" charset="0"/>
                        <a:buNone/>
                      </a:pPr>
                      <a:endParaRPr lang="en-US" sz="1600" dirty="0">
                        <a:solidFill>
                          <a:schemeClr val="accent2">
                            <a:lumMod val="50000"/>
                          </a:schemeClr>
                        </a:solidFill>
                      </a:endParaRPr>
                    </a:p>
                    <a:p>
                      <a:pPr marL="342900" indent="-342900">
                        <a:buFont typeface="Arial" pitchFamily="34" charset="0"/>
                        <a:buChar char="•"/>
                      </a:pPr>
                      <a:r>
                        <a:rPr lang="en-US" sz="1600" b="1" dirty="0">
                          <a:solidFill>
                            <a:schemeClr val="accent2">
                              <a:lumMod val="50000"/>
                            </a:schemeClr>
                          </a:solidFill>
                        </a:rPr>
                        <a:t>Provide information on alternatives and complementary supports</a:t>
                      </a:r>
                      <a:r>
                        <a:rPr lang="en-US" sz="1600" dirty="0">
                          <a:solidFill>
                            <a:schemeClr val="accent2">
                              <a:lumMod val="50000"/>
                            </a:schemeClr>
                          </a:solidFill>
                        </a:rPr>
                        <a:t> </a:t>
                      </a:r>
                      <a:r>
                        <a:rPr lang="en-US" sz="1600" b="1" dirty="0">
                          <a:solidFill>
                            <a:schemeClr val="accent2">
                              <a:lumMod val="50000"/>
                            </a:schemeClr>
                          </a:solidFill>
                        </a:rPr>
                        <a:t>to traditional psychiatric treatment</a:t>
                      </a:r>
                    </a:p>
                    <a:p>
                      <a:pPr marL="0" indent="0">
                        <a:buFont typeface="Arial" pitchFamily="34" charset="0"/>
                        <a:buNone/>
                      </a:pPr>
                      <a:endParaRPr lang="en-US" sz="1600" b="1" dirty="0">
                        <a:solidFill>
                          <a:schemeClr val="accent2">
                            <a:lumMod val="50000"/>
                          </a:schemeClr>
                        </a:solidFill>
                      </a:endParaRPr>
                    </a:p>
                    <a:p>
                      <a:pPr marL="0" indent="0">
                        <a:buFont typeface="Arial" pitchFamily="34" charset="0"/>
                        <a:buNone/>
                      </a:pPr>
                      <a:endParaRPr lang="en-US" sz="1600" dirty="0">
                        <a:solidFill>
                          <a:schemeClr val="accent2">
                            <a:lumMod val="50000"/>
                          </a:schemeClr>
                        </a:solidFill>
                      </a:endParaRPr>
                    </a:p>
                    <a:p>
                      <a:pPr marL="342900" indent="-342900">
                        <a:buFont typeface="Arial" pitchFamily="34" charset="0"/>
                        <a:buChar char="•"/>
                      </a:pPr>
                      <a:r>
                        <a:rPr lang="en-US" sz="1600" b="1" dirty="0">
                          <a:solidFill>
                            <a:schemeClr val="accent2">
                              <a:lumMod val="50000"/>
                            </a:schemeClr>
                          </a:solidFill>
                        </a:rPr>
                        <a:t>Develop community resources </a:t>
                      </a:r>
                      <a:r>
                        <a:rPr lang="en-US" sz="1600" dirty="0">
                          <a:solidFill>
                            <a:schemeClr val="accent2">
                              <a:lumMod val="50000"/>
                            </a:schemeClr>
                          </a:solidFill>
                        </a:rPr>
                        <a:t>to meet needs of persons with psychiatric disabilities</a:t>
                      </a:r>
                    </a:p>
                  </a:txBody>
                  <a:tcPr marL="54969" marR="54969" marT="27484" marB="27484"/>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83392389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03E8462A-FEBA-4848-81CC-3F8DA3E477B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2109F83F-40FE-4DB3-84CC-09FB3340D0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3" name="Straight Connector 12">
              <a:extLst>
                <a:ext uri="{FF2B5EF4-FFF2-40B4-BE49-F238E27FC236}">
                  <a16:creationId xmlns:a16="http://schemas.microsoft.com/office/drawing/2014/main" id="{1DE492D7-C3C3-48FF-80C8-37021EA0262F}"/>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4" name="Rectangle 23">
              <a:extLst>
                <a:ext uri="{FF2B5EF4-FFF2-40B4-BE49-F238E27FC236}">
                  <a16:creationId xmlns:a16="http://schemas.microsoft.com/office/drawing/2014/main" id="{0B30FF97-2E9A-490A-AED2-90BA2E0EC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5">
              <a:extLst>
                <a:ext uri="{FF2B5EF4-FFF2-40B4-BE49-F238E27FC236}">
                  <a16:creationId xmlns:a16="http://schemas.microsoft.com/office/drawing/2014/main" id="{B6D53C7D-A312-47B6-A66A-230A19CFACA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Isosceles Triangle 15">
              <a:extLst>
                <a:ext uri="{FF2B5EF4-FFF2-40B4-BE49-F238E27FC236}">
                  <a16:creationId xmlns:a16="http://schemas.microsoft.com/office/drawing/2014/main" id="{9329D58C-0D2E-4A2B-AD6A-9CEE506784A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7">
              <a:extLst>
                <a:ext uri="{FF2B5EF4-FFF2-40B4-BE49-F238E27FC236}">
                  <a16:creationId xmlns:a16="http://schemas.microsoft.com/office/drawing/2014/main" id="{9D446EDE-C690-4461-8BF2-7634808FC8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8">
              <a:extLst>
                <a:ext uri="{FF2B5EF4-FFF2-40B4-BE49-F238E27FC236}">
                  <a16:creationId xmlns:a16="http://schemas.microsoft.com/office/drawing/2014/main" id="{323F3D34-6531-4AD7-A8C6-195A090281A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9">
              <a:extLst>
                <a:ext uri="{FF2B5EF4-FFF2-40B4-BE49-F238E27FC236}">
                  <a16:creationId xmlns:a16="http://schemas.microsoft.com/office/drawing/2014/main" id="{B9B0AE3F-2350-435F-A9B0-C310BF8763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4EFA655C-9E50-4C14-A89E-AD7B648E4E2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Isosceles Triangle 20">
              <a:extLst>
                <a:ext uri="{FF2B5EF4-FFF2-40B4-BE49-F238E27FC236}">
                  <a16:creationId xmlns:a16="http://schemas.microsoft.com/office/drawing/2014/main" id="{3E843863-7D25-4C01-9A17-E817CB6D998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23" name="Rectangle 22">
            <a:extLst>
              <a:ext uri="{FF2B5EF4-FFF2-40B4-BE49-F238E27FC236}">
                <a16:creationId xmlns:a16="http://schemas.microsoft.com/office/drawing/2014/main" id="{7941F9B1-B01B-4A84-89D9-B169AEB4E45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7012" y="480060"/>
            <a:ext cx="11237976" cy="5897880"/>
          </a:xfrm>
          <a:prstGeom prst="rect">
            <a:avLst/>
          </a:prstGeom>
          <a:solidFill>
            <a:srgbClr val="FFFFFF"/>
          </a:solidFill>
          <a:ln w="9525">
            <a:noFill/>
          </a:ln>
          <a:effectLst>
            <a:outerShdw blurRad="63500" dist="17780" dir="5400000" algn="t" rotWithShape="0">
              <a:prstClr val="black">
                <a:alpha val="4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 name="Picture 4"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
        <p:nvSpPr>
          <p:cNvPr id="3" name="Content Placeholder 2"/>
          <p:cNvSpPr>
            <a:spLocks noGrp="1"/>
          </p:cNvSpPr>
          <p:nvPr>
            <p:ph idx="4294967295"/>
          </p:nvPr>
        </p:nvSpPr>
        <p:spPr>
          <a:xfrm>
            <a:off x="3581400" y="304800"/>
            <a:ext cx="8610600" cy="5867400"/>
          </a:xfrm>
        </p:spPr>
        <p:txBody>
          <a:bodyPr>
            <a:normAutofit/>
          </a:bodyPr>
          <a:lstStyle/>
          <a:p>
            <a:pPr algn="ctr">
              <a:buNone/>
            </a:pPr>
            <a:r>
              <a:rPr lang="en-US" sz="2900" b="1" dirty="0">
                <a:solidFill>
                  <a:schemeClr val="tx1"/>
                </a:solidFill>
                <a:effectLst>
                  <a:outerShdw blurRad="38100" dist="38100" dir="2700000" algn="tl">
                    <a:srgbClr val="000000">
                      <a:alpha val="43137"/>
                    </a:srgbClr>
                  </a:outerShdw>
                </a:effectLst>
              </a:rPr>
              <a:t>    </a:t>
            </a:r>
          </a:p>
          <a:p>
            <a:pPr>
              <a:buNone/>
            </a:pPr>
            <a:endParaRPr lang="en-US" sz="800" dirty="0">
              <a:solidFill>
                <a:schemeClr val="tx1"/>
              </a:solidFill>
            </a:endParaRPr>
          </a:p>
          <a:p>
            <a:pPr>
              <a:buNone/>
            </a:pPr>
            <a:endParaRPr lang="en-US" sz="1100" dirty="0">
              <a:solidFill>
                <a:schemeClr val="tx1"/>
              </a:solidFill>
            </a:endParaRPr>
          </a:p>
          <a:p>
            <a:pPr>
              <a:buNone/>
            </a:pPr>
            <a:endParaRPr lang="en-US" sz="1100" dirty="0">
              <a:solidFill>
                <a:schemeClr val="tx1"/>
              </a:solidFill>
            </a:endParaRPr>
          </a:p>
          <a:p>
            <a:pPr>
              <a:buNone/>
            </a:pPr>
            <a:endParaRPr lang="en-US" sz="2400" dirty="0">
              <a:solidFill>
                <a:schemeClr val="tx1"/>
              </a:solidFill>
            </a:endParaRPr>
          </a:p>
          <a:p>
            <a:pPr>
              <a:buNone/>
            </a:pPr>
            <a:endParaRPr lang="en-US" sz="2400" dirty="0">
              <a:solidFill>
                <a:schemeClr val="tx1"/>
              </a:solidFill>
            </a:endParaRPr>
          </a:p>
        </p:txBody>
      </p:sp>
      <p:graphicFrame>
        <p:nvGraphicFramePr>
          <p:cNvPr id="4" name="Table 3"/>
          <p:cNvGraphicFramePr>
            <a:graphicFrameLocks noGrp="1"/>
          </p:cNvGraphicFramePr>
          <p:nvPr>
            <p:extLst>
              <p:ext uri="{D42A27DB-BD31-4B8C-83A1-F6EECF244321}">
                <p14:modId xmlns:p14="http://schemas.microsoft.com/office/powerpoint/2010/main" val="3709597657"/>
              </p:ext>
            </p:extLst>
          </p:nvPr>
        </p:nvGraphicFramePr>
        <p:xfrm>
          <a:off x="1208656" y="734518"/>
          <a:ext cx="9686626" cy="5291609"/>
        </p:xfrm>
        <a:graphic>
          <a:graphicData uri="http://schemas.openxmlformats.org/drawingml/2006/table">
            <a:tbl>
              <a:tblPr firstRow="1" bandRow="1">
                <a:tableStyleId>{21E4AEA4-8DFA-4A89-87EB-49C32662AFE0}</a:tableStyleId>
              </a:tblPr>
              <a:tblGrid>
                <a:gridCol w="9686626">
                  <a:extLst>
                    <a:ext uri="{9D8B030D-6E8A-4147-A177-3AD203B41FA5}">
                      <a16:colId xmlns:a16="http://schemas.microsoft.com/office/drawing/2014/main" val="20000"/>
                    </a:ext>
                  </a:extLst>
                </a:gridCol>
              </a:tblGrid>
              <a:tr h="866613">
                <a:tc>
                  <a:txBody>
                    <a:bodyPr/>
                    <a:lstStyle/>
                    <a:p>
                      <a:pPr algn="ctr"/>
                      <a:r>
                        <a:rPr lang="en-US" sz="3200" b="1" dirty="0">
                          <a:solidFill>
                            <a:schemeClr val="accent2">
                              <a:lumMod val="50000"/>
                            </a:schemeClr>
                          </a:solidFill>
                          <a:effectLst>
                            <a:outerShdw blurRad="38100" dist="38100" dir="2700000" algn="tl">
                              <a:srgbClr val="000000">
                                <a:alpha val="43137"/>
                              </a:srgbClr>
                            </a:outerShdw>
                          </a:effectLst>
                        </a:rPr>
                        <a:t>DOMAIN III. Community Integration</a:t>
                      </a:r>
                      <a:endParaRPr lang="en-US" sz="3200" dirty="0">
                        <a:solidFill>
                          <a:schemeClr val="accent2">
                            <a:lumMod val="50000"/>
                          </a:schemeClr>
                        </a:solidFill>
                      </a:endParaRPr>
                    </a:p>
                  </a:txBody>
                  <a:tcPr marL="66356" marR="66356" marT="33178" marB="33178">
                    <a:solidFill>
                      <a:schemeClr val="accent4"/>
                    </a:solidFill>
                  </a:tcPr>
                </a:tc>
                <a:extLst>
                  <a:ext uri="{0D108BD9-81ED-4DB2-BD59-A6C34878D82A}">
                    <a16:rowId xmlns:a16="http://schemas.microsoft.com/office/drawing/2014/main" val="10000"/>
                  </a:ext>
                </a:extLst>
              </a:tr>
              <a:tr h="4406063">
                <a:tc>
                  <a:txBody>
                    <a:bodyPr/>
                    <a:lstStyle/>
                    <a:p>
                      <a:pPr marL="0" indent="0">
                        <a:buFont typeface="Arial" pitchFamily="34" charset="0"/>
                        <a:buNone/>
                      </a:pPr>
                      <a:r>
                        <a:rPr lang="en-US" sz="2200" dirty="0">
                          <a:solidFill>
                            <a:schemeClr val="accent2">
                              <a:lumMod val="50000"/>
                            </a:schemeClr>
                          </a:solidFill>
                        </a:rPr>
                        <a:t>A consumer lives with her parents and a supervised apartment becomes available. She asked the practitioner to find out if she can move into that apartment. The practitioner proceeds by:</a:t>
                      </a:r>
                    </a:p>
                    <a:p>
                      <a:pPr marL="342900" indent="-342900">
                        <a:buFont typeface="Arial" pitchFamily="34" charset="0"/>
                        <a:buChar char="•"/>
                      </a:pPr>
                      <a:endParaRPr lang="en-US" sz="2200" dirty="0">
                        <a:solidFill>
                          <a:schemeClr val="accent2">
                            <a:lumMod val="50000"/>
                          </a:schemeClr>
                        </a:solidFill>
                      </a:endParaRPr>
                    </a:p>
                    <a:p>
                      <a:pPr marL="457200" indent="-457200">
                        <a:buFont typeface="Arial" pitchFamily="34" charset="0"/>
                        <a:buAutoNum type="alphaLcPeriod"/>
                      </a:pPr>
                      <a:r>
                        <a:rPr lang="en-US" sz="2200" dirty="0">
                          <a:solidFill>
                            <a:schemeClr val="accent2">
                              <a:lumMod val="50000"/>
                            </a:schemeClr>
                          </a:solidFill>
                        </a:rPr>
                        <a:t>Tell her that it is a great idea and ask her to call you</a:t>
                      </a:r>
                    </a:p>
                    <a:p>
                      <a:pPr marL="0" indent="0">
                        <a:buFont typeface="Arial" pitchFamily="34" charset="0"/>
                        <a:buNone/>
                      </a:pPr>
                      <a:r>
                        <a:rPr lang="en-US" sz="2200" dirty="0">
                          <a:solidFill>
                            <a:schemeClr val="accent2">
                              <a:lumMod val="50000"/>
                            </a:schemeClr>
                          </a:solidFill>
                        </a:rPr>
                        <a:t>     when she has made arrangements to move in.</a:t>
                      </a:r>
                    </a:p>
                    <a:p>
                      <a:pPr marL="457200" indent="-457200">
                        <a:buFont typeface="Arial" pitchFamily="34" charset="0"/>
                        <a:buAutoNum type="alphaLcPeriod" startAt="2"/>
                      </a:pPr>
                      <a:r>
                        <a:rPr lang="en-US" sz="2200" dirty="0">
                          <a:solidFill>
                            <a:schemeClr val="accent2">
                              <a:lumMod val="50000"/>
                            </a:schemeClr>
                          </a:solidFill>
                        </a:rPr>
                        <a:t>Discussing all the problems with a supervised living </a:t>
                      </a:r>
                    </a:p>
                    <a:p>
                      <a:pPr marL="0" indent="0">
                        <a:buFont typeface="Arial" pitchFamily="34" charset="0"/>
                        <a:buNone/>
                      </a:pPr>
                      <a:r>
                        <a:rPr lang="en-US" sz="2200" dirty="0">
                          <a:solidFill>
                            <a:schemeClr val="accent2">
                              <a:lumMod val="50000"/>
                            </a:schemeClr>
                          </a:solidFill>
                        </a:rPr>
                        <a:t>     environment so she</a:t>
                      </a:r>
                      <a:r>
                        <a:rPr lang="en-US" sz="2200" baseline="0" dirty="0">
                          <a:solidFill>
                            <a:schemeClr val="accent2">
                              <a:lumMod val="50000"/>
                            </a:schemeClr>
                          </a:solidFill>
                        </a:rPr>
                        <a:t> will</a:t>
                      </a:r>
                      <a:r>
                        <a:rPr lang="en-US" sz="2200" dirty="0">
                          <a:solidFill>
                            <a:schemeClr val="accent2">
                              <a:lumMod val="50000"/>
                            </a:schemeClr>
                          </a:solidFill>
                        </a:rPr>
                        <a:t> know what she is getting</a:t>
                      </a:r>
                    </a:p>
                    <a:p>
                      <a:pPr marL="0" indent="0">
                        <a:buFont typeface="Arial" pitchFamily="34" charset="0"/>
                        <a:buNone/>
                      </a:pPr>
                      <a:r>
                        <a:rPr lang="en-US" sz="2200" dirty="0">
                          <a:solidFill>
                            <a:schemeClr val="accent2">
                              <a:lumMod val="50000"/>
                            </a:schemeClr>
                          </a:solidFill>
                        </a:rPr>
                        <a:t>     into.</a:t>
                      </a:r>
                    </a:p>
                    <a:p>
                      <a:pPr marL="0" indent="0">
                        <a:buFont typeface="Arial" pitchFamily="34" charset="0"/>
                        <a:buNone/>
                      </a:pPr>
                      <a:r>
                        <a:rPr lang="en-US" sz="2200" dirty="0">
                          <a:solidFill>
                            <a:schemeClr val="accent2">
                              <a:lumMod val="50000"/>
                            </a:schemeClr>
                          </a:solidFill>
                        </a:rPr>
                        <a:t>c.	Identifying all housing options that may meet her needs.</a:t>
                      </a:r>
                    </a:p>
                    <a:p>
                      <a:pPr marL="457200" indent="-457200">
                        <a:buFont typeface="Arial" pitchFamily="34" charset="0"/>
                        <a:buAutoNum type="alphaLcPeriod" startAt="4"/>
                      </a:pPr>
                      <a:r>
                        <a:rPr lang="en-US" sz="2200" dirty="0">
                          <a:solidFill>
                            <a:schemeClr val="accent2">
                              <a:lumMod val="50000"/>
                            </a:schemeClr>
                          </a:solidFill>
                        </a:rPr>
                        <a:t>Encourage her to keep living with her parents because</a:t>
                      </a:r>
                    </a:p>
                    <a:p>
                      <a:pPr marL="0" indent="0">
                        <a:buFont typeface="Arial" pitchFamily="34" charset="0"/>
                        <a:buNone/>
                      </a:pPr>
                      <a:r>
                        <a:rPr lang="en-US" sz="2200" dirty="0">
                          <a:solidFill>
                            <a:schemeClr val="accent2">
                              <a:lumMod val="50000"/>
                            </a:schemeClr>
                          </a:solidFill>
                        </a:rPr>
                        <a:t>     they take care of her.</a:t>
                      </a:r>
                    </a:p>
                    <a:p>
                      <a:pPr marL="342900" indent="-342900">
                        <a:buFont typeface="Arial" pitchFamily="34" charset="0"/>
                        <a:buChar char="•"/>
                      </a:pPr>
                      <a:endParaRPr lang="en-US" sz="2200" dirty="0">
                        <a:solidFill>
                          <a:schemeClr val="accent2">
                            <a:lumMod val="50000"/>
                          </a:schemeClr>
                        </a:solidFill>
                      </a:endParaRPr>
                    </a:p>
                  </a:txBody>
                  <a:tcPr marL="66356" marR="66356" marT="33178" marB="33178"/>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79471728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03E8462A-FEBA-4848-81CC-3F8DA3E477B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2109F83F-40FE-4DB3-84CC-09FB3340D0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3" name="Straight Connector 12">
              <a:extLst>
                <a:ext uri="{FF2B5EF4-FFF2-40B4-BE49-F238E27FC236}">
                  <a16:creationId xmlns:a16="http://schemas.microsoft.com/office/drawing/2014/main" id="{1DE492D7-C3C3-48FF-80C8-37021EA0262F}"/>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4" name="Rectangle 23">
              <a:extLst>
                <a:ext uri="{FF2B5EF4-FFF2-40B4-BE49-F238E27FC236}">
                  <a16:creationId xmlns:a16="http://schemas.microsoft.com/office/drawing/2014/main" id="{0B30FF97-2E9A-490A-AED2-90BA2E0EC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5">
              <a:extLst>
                <a:ext uri="{FF2B5EF4-FFF2-40B4-BE49-F238E27FC236}">
                  <a16:creationId xmlns:a16="http://schemas.microsoft.com/office/drawing/2014/main" id="{B6D53C7D-A312-47B6-A66A-230A19CFACA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Isosceles Triangle 15">
              <a:extLst>
                <a:ext uri="{FF2B5EF4-FFF2-40B4-BE49-F238E27FC236}">
                  <a16:creationId xmlns:a16="http://schemas.microsoft.com/office/drawing/2014/main" id="{9329D58C-0D2E-4A2B-AD6A-9CEE506784A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7">
              <a:extLst>
                <a:ext uri="{FF2B5EF4-FFF2-40B4-BE49-F238E27FC236}">
                  <a16:creationId xmlns:a16="http://schemas.microsoft.com/office/drawing/2014/main" id="{9D446EDE-C690-4461-8BF2-7634808FC8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8">
              <a:extLst>
                <a:ext uri="{FF2B5EF4-FFF2-40B4-BE49-F238E27FC236}">
                  <a16:creationId xmlns:a16="http://schemas.microsoft.com/office/drawing/2014/main" id="{323F3D34-6531-4AD7-A8C6-195A090281A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9">
              <a:extLst>
                <a:ext uri="{FF2B5EF4-FFF2-40B4-BE49-F238E27FC236}">
                  <a16:creationId xmlns:a16="http://schemas.microsoft.com/office/drawing/2014/main" id="{B9B0AE3F-2350-435F-A9B0-C310BF8763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4EFA655C-9E50-4C14-A89E-AD7B648E4E2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Isosceles Triangle 20">
              <a:extLst>
                <a:ext uri="{FF2B5EF4-FFF2-40B4-BE49-F238E27FC236}">
                  <a16:creationId xmlns:a16="http://schemas.microsoft.com/office/drawing/2014/main" id="{3E843863-7D25-4C01-9A17-E817CB6D998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23" name="Rectangle 22">
            <a:extLst>
              <a:ext uri="{FF2B5EF4-FFF2-40B4-BE49-F238E27FC236}">
                <a16:creationId xmlns:a16="http://schemas.microsoft.com/office/drawing/2014/main" id="{7941F9B1-B01B-4A84-89D9-B169AEB4E45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7012" y="480060"/>
            <a:ext cx="11237976" cy="5897880"/>
          </a:xfrm>
          <a:prstGeom prst="rect">
            <a:avLst/>
          </a:prstGeom>
          <a:solidFill>
            <a:srgbClr val="FFFFFF"/>
          </a:solidFill>
          <a:ln w="9525">
            <a:noFill/>
          </a:ln>
          <a:effectLst>
            <a:outerShdw blurRad="63500" dist="17780" dir="5400000" algn="t" rotWithShape="0">
              <a:prstClr val="black">
                <a:alpha val="4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 name="Picture 4"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
        <p:nvSpPr>
          <p:cNvPr id="3" name="Content Placeholder 2"/>
          <p:cNvSpPr>
            <a:spLocks noGrp="1"/>
          </p:cNvSpPr>
          <p:nvPr>
            <p:ph idx="4294967295"/>
          </p:nvPr>
        </p:nvSpPr>
        <p:spPr>
          <a:xfrm>
            <a:off x="3581400" y="304800"/>
            <a:ext cx="8610600" cy="5867400"/>
          </a:xfrm>
        </p:spPr>
        <p:txBody>
          <a:bodyPr>
            <a:normAutofit/>
          </a:bodyPr>
          <a:lstStyle/>
          <a:p>
            <a:pPr algn="ctr">
              <a:buNone/>
            </a:pPr>
            <a:r>
              <a:rPr lang="en-US" sz="2900" b="1" dirty="0">
                <a:solidFill>
                  <a:schemeClr val="tx1"/>
                </a:solidFill>
                <a:effectLst>
                  <a:outerShdw blurRad="38100" dist="38100" dir="2700000" algn="tl">
                    <a:srgbClr val="000000">
                      <a:alpha val="43137"/>
                    </a:srgbClr>
                  </a:outerShdw>
                </a:effectLst>
              </a:rPr>
              <a:t>    </a:t>
            </a:r>
          </a:p>
          <a:p>
            <a:pPr>
              <a:buNone/>
            </a:pPr>
            <a:endParaRPr lang="en-US" sz="800" dirty="0">
              <a:solidFill>
                <a:schemeClr val="tx1"/>
              </a:solidFill>
            </a:endParaRPr>
          </a:p>
          <a:p>
            <a:pPr>
              <a:buNone/>
            </a:pPr>
            <a:endParaRPr lang="en-US" sz="1100" dirty="0">
              <a:solidFill>
                <a:schemeClr val="tx1"/>
              </a:solidFill>
            </a:endParaRPr>
          </a:p>
          <a:p>
            <a:pPr>
              <a:buNone/>
            </a:pPr>
            <a:endParaRPr lang="en-US" sz="1100" dirty="0">
              <a:solidFill>
                <a:schemeClr val="tx1"/>
              </a:solidFill>
            </a:endParaRPr>
          </a:p>
          <a:p>
            <a:pPr>
              <a:buNone/>
            </a:pPr>
            <a:endParaRPr lang="en-US" sz="2400" dirty="0">
              <a:solidFill>
                <a:schemeClr val="tx1"/>
              </a:solidFill>
            </a:endParaRPr>
          </a:p>
          <a:p>
            <a:pPr>
              <a:buNone/>
            </a:pPr>
            <a:endParaRPr lang="en-US" sz="2400" dirty="0">
              <a:solidFill>
                <a:schemeClr val="tx1"/>
              </a:solidFill>
            </a:endParaRPr>
          </a:p>
        </p:txBody>
      </p:sp>
      <p:graphicFrame>
        <p:nvGraphicFramePr>
          <p:cNvPr id="4" name="Table 3"/>
          <p:cNvGraphicFramePr>
            <a:graphicFrameLocks noGrp="1"/>
          </p:cNvGraphicFramePr>
          <p:nvPr>
            <p:extLst>
              <p:ext uri="{D42A27DB-BD31-4B8C-83A1-F6EECF244321}">
                <p14:modId xmlns:p14="http://schemas.microsoft.com/office/powerpoint/2010/main" val="2554072802"/>
              </p:ext>
            </p:extLst>
          </p:nvPr>
        </p:nvGraphicFramePr>
        <p:xfrm>
          <a:off x="1208656" y="734518"/>
          <a:ext cx="9686626" cy="5291609"/>
        </p:xfrm>
        <a:graphic>
          <a:graphicData uri="http://schemas.openxmlformats.org/drawingml/2006/table">
            <a:tbl>
              <a:tblPr firstRow="1" bandRow="1">
                <a:tableStyleId>{21E4AEA4-8DFA-4A89-87EB-49C32662AFE0}</a:tableStyleId>
              </a:tblPr>
              <a:tblGrid>
                <a:gridCol w="9686626">
                  <a:extLst>
                    <a:ext uri="{9D8B030D-6E8A-4147-A177-3AD203B41FA5}">
                      <a16:colId xmlns:a16="http://schemas.microsoft.com/office/drawing/2014/main" val="20000"/>
                    </a:ext>
                  </a:extLst>
                </a:gridCol>
              </a:tblGrid>
              <a:tr h="866613">
                <a:tc>
                  <a:txBody>
                    <a:bodyPr/>
                    <a:lstStyle/>
                    <a:p>
                      <a:pPr algn="ctr"/>
                      <a:r>
                        <a:rPr lang="en-US" sz="3200" b="1" dirty="0">
                          <a:solidFill>
                            <a:schemeClr val="accent2">
                              <a:lumMod val="50000"/>
                            </a:schemeClr>
                          </a:solidFill>
                          <a:effectLst>
                            <a:outerShdw blurRad="38100" dist="38100" dir="2700000" algn="tl">
                              <a:srgbClr val="000000">
                                <a:alpha val="43137"/>
                              </a:srgbClr>
                            </a:outerShdw>
                          </a:effectLst>
                        </a:rPr>
                        <a:t>DOMAIN III. Community Integration</a:t>
                      </a:r>
                      <a:endParaRPr lang="en-US" sz="3200" dirty="0">
                        <a:solidFill>
                          <a:schemeClr val="accent2">
                            <a:lumMod val="50000"/>
                          </a:schemeClr>
                        </a:solidFill>
                      </a:endParaRPr>
                    </a:p>
                  </a:txBody>
                  <a:tcPr marL="66356" marR="66356" marT="33178" marB="33178">
                    <a:solidFill>
                      <a:schemeClr val="accent4"/>
                    </a:solidFill>
                  </a:tcPr>
                </a:tc>
                <a:extLst>
                  <a:ext uri="{0D108BD9-81ED-4DB2-BD59-A6C34878D82A}">
                    <a16:rowId xmlns:a16="http://schemas.microsoft.com/office/drawing/2014/main" val="10000"/>
                  </a:ext>
                </a:extLst>
              </a:tr>
              <a:tr h="4406063">
                <a:tc>
                  <a:txBody>
                    <a:bodyPr/>
                    <a:lstStyle/>
                    <a:p>
                      <a:pPr marL="0" indent="0">
                        <a:buFont typeface="Arial" pitchFamily="34" charset="0"/>
                        <a:buNone/>
                      </a:pPr>
                      <a:r>
                        <a:rPr lang="en-US" sz="2200" dirty="0">
                          <a:solidFill>
                            <a:schemeClr val="accent2">
                              <a:lumMod val="50000"/>
                            </a:schemeClr>
                          </a:solidFill>
                        </a:rPr>
                        <a:t>A consumer lives with her parents and a supervised apartment becomes available. She asked the practitioner to find out if she can move into that apartment. The practitioner proceeds by:</a:t>
                      </a:r>
                    </a:p>
                    <a:p>
                      <a:pPr marL="342900" indent="-342900">
                        <a:buFont typeface="Arial" pitchFamily="34" charset="0"/>
                        <a:buChar char="•"/>
                      </a:pPr>
                      <a:endParaRPr lang="en-US" sz="2200" dirty="0">
                        <a:solidFill>
                          <a:schemeClr val="accent2">
                            <a:lumMod val="50000"/>
                          </a:schemeClr>
                        </a:solidFill>
                      </a:endParaRPr>
                    </a:p>
                    <a:p>
                      <a:pPr marL="457200" indent="-457200">
                        <a:buFont typeface="Arial" pitchFamily="34" charset="0"/>
                        <a:buAutoNum type="alphaLcPeriod"/>
                      </a:pPr>
                      <a:r>
                        <a:rPr lang="en-US" sz="2200" dirty="0">
                          <a:solidFill>
                            <a:schemeClr val="accent2">
                              <a:lumMod val="50000"/>
                            </a:schemeClr>
                          </a:solidFill>
                        </a:rPr>
                        <a:t>Tell her that it is a great idea and ask her to call you</a:t>
                      </a:r>
                    </a:p>
                    <a:p>
                      <a:pPr marL="0" indent="0">
                        <a:buFont typeface="Arial" pitchFamily="34" charset="0"/>
                        <a:buNone/>
                      </a:pPr>
                      <a:r>
                        <a:rPr lang="en-US" sz="2200" dirty="0">
                          <a:solidFill>
                            <a:schemeClr val="accent2">
                              <a:lumMod val="50000"/>
                            </a:schemeClr>
                          </a:solidFill>
                        </a:rPr>
                        <a:t>     when she has made arrangements to move in.</a:t>
                      </a:r>
                    </a:p>
                    <a:p>
                      <a:pPr marL="457200" indent="-457200">
                        <a:buFont typeface="Arial" pitchFamily="34" charset="0"/>
                        <a:buAutoNum type="alphaLcPeriod" startAt="2"/>
                      </a:pPr>
                      <a:r>
                        <a:rPr lang="en-US" sz="2200" dirty="0">
                          <a:solidFill>
                            <a:schemeClr val="accent2">
                              <a:lumMod val="50000"/>
                            </a:schemeClr>
                          </a:solidFill>
                        </a:rPr>
                        <a:t>Discussing all the problems with a supervised living </a:t>
                      </a:r>
                    </a:p>
                    <a:p>
                      <a:pPr marL="0" indent="0">
                        <a:buFont typeface="Arial" pitchFamily="34" charset="0"/>
                        <a:buNone/>
                      </a:pPr>
                      <a:r>
                        <a:rPr lang="en-US" sz="2200" dirty="0">
                          <a:solidFill>
                            <a:schemeClr val="accent2">
                              <a:lumMod val="50000"/>
                            </a:schemeClr>
                          </a:solidFill>
                        </a:rPr>
                        <a:t>     environment so she</a:t>
                      </a:r>
                      <a:r>
                        <a:rPr lang="en-US" sz="2200" baseline="0" dirty="0">
                          <a:solidFill>
                            <a:schemeClr val="accent2">
                              <a:lumMod val="50000"/>
                            </a:schemeClr>
                          </a:solidFill>
                        </a:rPr>
                        <a:t> will</a:t>
                      </a:r>
                      <a:r>
                        <a:rPr lang="en-US" sz="2200" dirty="0">
                          <a:solidFill>
                            <a:schemeClr val="accent2">
                              <a:lumMod val="50000"/>
                            </a:schemeClr>
                          </a:solidFill>
                        </a:rPr>
                        <a:t> know what she is getting</a:t>
                      </a:r>
                    </a:p>
                    <a:p>
                      <a:pPr marL="0" indent="0">
                        <a:buFont typeface="Arial" pitchFamily="34" charset="0"/>
                        <a:buNone/>
                      </a:pPr>
                      <a:r>
                        <a:rPr lang="en-US" sz="2200" dirty="0">
                          <a:solidFill>
                            <a:schemeClr val="accent2">
                              <a:lumMod val="50000"/>
                            </a:schemeClr>
                          </a:solidFill>
                        </a:rPr>
                        <a:t>     into.</a:t>
                      </a:r>
                    </a:p>
                    <a:p>
                      <a:pPr marL="0" indent="0">
                        <a:buFont typeface="Arial" pitchFamily="34" charset="0"/>
                        <a:buNone/>
                      </a:pPr>
                      <a:r>
                        <a:rPr lang="en-US" sz="2200" dirty="0">
                          <a:solidFill>
                            <a:schemeClr val="accent2">
                              <a:lumMod val="50000"/>
                            </a:schemeClr>
                          </a:solidFill>
                        </a:rPr>
                        <a:t>c.	</a:t>
                      </a:r>
                      <a:r>
                        <a:rPr lang="en-US" sz="2200" b="1" u="sng" dirty="0">
                          <a:solidFill>
                            <a:schemeClr val="accent2">
                              <a:lumMod val="50000"/>
                            </a:schemeClr>
                          </a:solidFill>
                        </a:rPr>
                        <a:t>Identifying all housing options that may meet her needs.</a:t>
                      </a:r>
                    </a:p>
                    <a:p>
                      <a:pPr marL="457200" indent="-457200">
                        <a:buFont typeface="Arial" pitchFamily="34" charset="0"/>
                        <a:buAutoNum type="alphaLcPeriod" startAt="4"/>
                      </a:pPr>
                      <a:r>
                        <a:rPr lang="en-US" sz="2200" dirty="0">
                          <a:solidFill>
                            <a:schemeClr val="accent2">
                              <a:lumMod val="50000"/>
                            </a:schemeClr>
                          </a:solidFill>
                        </a:rPr>
                        <a:t>Encourage her to keep living with her parents because</a:t>
                      </a:r>
                    </a:p>
                    <a:p>
                      <a:pPr marL="0" indent="0">
                        <a:buFont typeface="Arial" pitchFamily="34" charset="0"/>
                        <a:buNone/>
                      </a:pPr>
                      <a:r>
                        <a:rPr lang="en-US" sz="2200" dirty="0">
                          <a:solidFill>
                            <a:schemeClr val="accent2">
                              <a:lumMod val="50000"/>
                            </a:schemeClr>
                          </a:solidFill>
                        </a:rPr>
                        <a:t>     they take care of her.</a:t>
                      </a:r>
                    </a:p>
                    <a:p>
                      <a:pPr marL="342900" indent="-342900">
                        <a:buFont typeface="Arial" pitchFamily="34" charset="0"/>
                        <a:buChar char="•"/>
                      </a:pPr>
                      <a:endParaRPr lang="en-US" sz="2200" dirty="0">
                        <a:solidFill>
                          <a:schemeClr val="accent2">
                            <a:lumMod val="50000"/>
                          </a:schemeClr>
                        </a:solidFill>
                      </a:endParaRPr>
                    </a:p>
                  </a:txBody>
                  <a:tcPr marL="66356" marR="66356" marT="33178" marB="33178"/>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60448373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03E8462A-FEBA-4848-81CC-3F8DA3E477B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2109F83F-40FE-4DB3-84CC-09FB3340D0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3" name="Straight Connector 12">
              <a:extLst>
                <a:ext uri="{FF2B5EF4-FFF2-40B4-BE49-F238E27FC236}">
                  <a16:creationId xmlns:a16="http://schemas.microsoft.com/office/drawing/2014/main" id="{1DE492D7-C3C3-48FF-80C8-37021EA0262F}"/>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4" name="Rectangle 23">
              <a:extLst>
                <a:ext uri="{FF2B5EF4-FFF2-40B4-BE49-F238E27FC236}">
                  <a16:creationId xmlns:a16="http://schemas.microsoft.com/office/drawing/2014/main" id="{0B30FF97-2E9A-490A-AED2-90BA2E0EC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5">
              <a:extLst>
                <a:ext uri="{FF2B5EF4-FFF2-40B4-BE49-F238E27FC236}">
                  <a16:creationId xmlns:a16="http://schemas.microsoft.com/office/drawing/2014/main" id="{B6D53C7D-A312-47B6-A66A-230A19CFACA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Isosceles Triangle 15">
              <a:extLst>
                <a:ext uri="{FF2B5EF4-FFF2-40B4-BE49-F238E27FC236}">
                  <a16:creationId xmlns:a16="http://schemas.microsoft.com/office/drawing/2014/main" id="{9329D58C-0D2E-4A2B-AD6A-9CEE506784A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7">
              <a:extLst>
                <a:ext uri="{FF2B5EF4-FFF2-40B4-BE49-F238E27FC236}">
                  <a16:creationId xmlns:a16="http://schemas.microsoft.com/office/drawing/2014/main" id="{9D446EDE-C690-4461-8BF2-7634808FC8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8">
              <a:extLst>
                <a:ext uri="{FF2B5EF4-FFF2-40B4-BE49-F238E27FC236}">
                  <a16:creationId xmlns:a16="http://schemas.microsoft.com/office/drawing/2014/main" id="{323F3D34-6531-4AD7-A8C6-195A090281A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9">
              <a:extLst>
                <a:ext uri="{FF2B5EF4-FFF2-40B4-BE49-F238E27FC236}">
                  <a16:creationId xmlns:a16="http://schemas.microsoft.com/office/drawing/2014/main" id="{B9B0AE3F-2350-435F-A9B0-C310BF8763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4EFA655C-9E50-4C14-A89E-AD7B648E4E2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Isosceles Triangle 20">
              <a:extLst>
                <a:ext uri="{FF2B5EF4-FFF2-40B4-BE49-F238E27FC236}">
                  <a16:creationId xmlns:a16="http://schemas.microsoft.com/office/drawing/2014/main" id="{3E843863-7D25-4C01-9A17-E817CB6D998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23" name="Rectangle 22">
            <a:extLst>
              <a:ext uri="{FF2B5EF4-FFF2-40B4-BE49-F238E27FC236}">
                <a16:creationId xmlns:a16="http://schemas.microsoft.com/office/drawing/2014/main" id="{7941F9B1-B01B-4A84-89D9-B169AEB4E45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7012" y="480060"/>
            <a:ext cx="11237976" cy="5897880"/>
          </a:xfrm>
          <a:prstGeom prst="rect">
            <a:avLst/>
          </a:prstGeom>
          <a:solidFill>
            <a:srgbClr val="FFFFFF"/>
          </a:solidFill>
          <a:ln w="9525">
            <a:noFill/>
          </a:ln>
          <a:effectLst>
            <a:outerShdw blurRad="63500" dist="17780" dir="5400000" algn="t" rotWithShape="0">
              <a:prstClr val="black">
                <a:alpha val="4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 name="Picture 4"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
        <p:nvSpPr>
          <p:cNvPr id="3" name="Content Placeholder 2"/>
          <p:cNvSpPr>
            <a:spLocks noGrp="1"/>
          </p:cNvSpPr>
          <p:nvPr>
            <p:ph idx="4294967295"/>
          </p:nvPr>
        </p:nvSpPr>
        <p:spPr>
          <a:xfrm>
            <a:off x="3581400" y="304800"/>
            <a:ext cx="8610600" cy="5867400"/>
          </a:xfrm>
        </p:spPr>
        <p:txBody>
          <a:bodyPr>
            <a:normAutofit/>
          </a:bodyPr>
          <a:lstStyle/>
          <a:p>
            <a:pPr algn="ctr">
              <a:buNone/>
            </a:pPr>
            <a:r>
              <a:rPr lang="en-US" sz="2900" b="1" dirty="0">
                <a:solidFill>
                  <a:schemeClr val="tx1"/>
                </a:solidFill>
                <a:effectLst>
                  <a:outerShdw blurRad="38100" dist="38100" dir="2700000" algn="tl">
                    <a:srgbClr val="000000">
                      <a:alpha val="43137"/>
                    </a:srgbClr>
                  </a:outerShdw>
                </a:effectLst>
              </a:rPr>
              <a:t>    </a:t>
            </a:r>
          </a:p>
          <a:p>
            <a:pPr>
              <a:buNone/>
            </a:pPr>
            <a:endParaRPr lang="en-US" sz="800" dirty="0">
              <a:solidFill>
                <a:schemeClr val="tx1"/>
              </a:solidFill>
            </a:endParaRPr>
          </a:p>
          <a:p>
            <a:pPr>
              <a:buNone/>
            </a:pPr>
            <a:endParaRPr lang="en-US" sz="1100" dirty="0">
              <a:solidFill>
                <a:schemeClr val="tx1"/>
              </a:solidFill>
            </a:endParaRPr>
          </a:p>
          <a:p>
            <a:pPr>
              <a:buNone/>
            </a:pPr>
            <a:endParaRPr lang="en-US" sz="1100" dirty="0">
              <a:solidFill>
                <a:schemeClr val="tx1"/>
              </a:solidFill>
            </a:endParaRPr>
          </a:p>
          <a:p>
            <a:pPr>
              <a:buNone/>
            </a:pPr>
            <a:endParaRPr lang="en-US" sz="2400" dirty="0">
              <a:solidFill>
                <a:schemeClr val="tx1"/>
              </a:solidFill>
            </a:endParaRPr>
          </a:p>
          <a:p>
            <a:pPr>
              <a:buNone/>
            </a:pPr>
            <a:endParaRPr lang="en-US" sz="2400" dirty="0">
              <a:solidFill>
                <a:schemeClr val="tx1"/>
              </a:solidFill>
            </a:endParaRPr>
          </a:p>
        </p:txBody>
      </p:sp>
      <p:graphicFrame>
        <p:nvGraphicFramePr>
          <p:cNvPr id="4" name="Table 3"/>
          <p:cNvGraphicFramePr>
            <a:graphicFrameLocks noGrp="1"/>
          </p:cNvGraphicFramePr>
          <p:nvPr>
            <p:extLst>
              <p:ext uri="{D42A27DB-BD31-4B8C-83A1-F6EECF244321}">
                <p14:modId xmlns:p14="http://schemas.microsoft.com/office/powerpoint/2010/main" val="3131131402"/>
              </p:ext>
            </p:extLst>
          </p:nvPr>
        </p:nvGraphicFramePr>
        <p:xfrm>
          <a:off x="1263774" y="764499"/>
          <a:ext cx="9636348" cy="5227706"/>
        </p:xfrm>
        <a:graphic>
          <a:graphicData uri="http://schemas.openxmlformats.org/drawingml/2006/table">
            <a:tbl>
              <a:tblPr firstRow="1" bandRow="1">
                <a:tableStyleId>{21E4AEA4-8DFA-4A89-87EB-49C32662AFE0}</a:tableStyleId>
              </a:tblPr>
              <a:tblGrid>
                <a:gridCol w="9636348">
                  <a:extLst>
                    <a:ext uri="{9D8B030D-6E8A-4147-A177-3AD203B41FA5}">
                      <a16:colId xmlns:a16="http://schemas.microsoft.com/office/drawing/2014/main" val="20000"/>
                    </a:ext>
                  </a:extLst>
                </a:gridCol>
              </a:tblGrid>
              <a:tr h="936095">
                <a:tc>
                  <a:txBody>
                    <a:bodyPr/>
                    <a:lstStyle/>
                    <a:p>
                      <a:pPr algn="ctr"/>
                      <a:r>
                        <a:rPr lang="en-US" sz="3200" b="1" dirty="0">
                          <a:solidFill>
                            <a:schemeClr val="accent2">
                              <a:lumMod val="50000"/>
                            </a:schemeClr>
                          </a:solidFill>
                          <a:effectLst>
                            <a:outerShdw blurRad="38100" dist="38100" dir="2700000" algn="tl">
                              <a:srgbClr val="000000">
                                <a:alpha val="43137"/>
                              </a:srgbClr>
                            </a:outerShdw>
                          </a:effectLst>
                        </a:rPr>
                        <a:t>DOMAIN III. Community Integration</a:t>
                      </a:r>
                      <a:endParaRPr lang="en-US" sz="3200" dirty="0">
                        <a:solidFill>
                          <a:schemeClr val="accent2">
                            <a:lumMod val="50000"/>
                          </a:schemeClr>
                        </a:solidFill>
                      </a:endParaRPr>
                    </a:p>
                  </a:txBody>
                  <a:tcPr marL="107559" marR="107559" marT="53780" marB="53780">
                    <a:solidFill>
                      <a:schemeClr val="accent4"/>
                    </a:solidFill>
                  </a:tcPr>
                </a:tc>
                <a:extLst>
                  <a:ext uri="{0D108BD9-81ED-4DB2-BD59-A6C34878D82A}">
                    <a16:rowId xmlns:a16="http://schemas.microsoft.com/office/drawing/2014/main" val="10000"/>
                  </a:ext>
                </a:extLst>
              </a:tr>
              <a:tr h="4291611">
                <a:tc>
                  <a:txBody>
                    <a:bodyPr/>
                    <a:lstStyle/>
                    <a:p>
                      <a:pPr marL="0" indent="0">
                        <a:buFont typeface="Arial" pitchFamily="34" charset="0"/>
                        <a:buNone/>
                      </a:pPr>
                      <a:r>
                        <a:rPr lang="en-US" sz="3900" dirty="0">
                          <a:solidFill>
                            <a:schemeClr val="accent2">
                              <a:lumMod val="50000"/>
                            </a:schemeClr>
                          </a:solidFill>
                        </a:rPr>
                        <a:t>Which of the following </a:t>
                      </a:r>
                      <a:r>
                        <a:rPr lang="en-US" sz="3900" b="1" dirty="0">
                          <a:solidFill>
                            <a:schemeClr val="accent2">
                              <a:lumMod val="50000"/>
                            </a:schemeClr>
                          </a:solidFill>
                        </a:rPr>
                        <a:t>is not an example </a:t>
                      </a:r>
                      <a:r>
                        <a:rPr lang="en-US" sz="3900" dirty="0">
                          <a:solidFill>
                            <a:schemeClr val="accent2">
                              <a:lumMod val="50000"/>
                            </a:schemeClr>
                          </a:solidFill>
                        </a:rPr>
                        <a:t>of an informal support?</a:t>
                      </a:r>
                    </a:p>
                    <a:p>
                      <a:pPr marL="0" indent="0">
                        <a:buFont typeface="Arial" pitchFamily="34" charset="0"/>
                        <a:buNone/>
                      </a:pPr>
                      <a:endParaRPr lang="en-US" sz="3900" dirty="0">
                        <a:solidFill>
                          <a:schemeClr val="accent2">
                            <a:lumMod val="50000"/>
                          </a:schemeClr>
                        </a:solidFill>
                      </a:endParaRPr>
                    </a:p>
                    <a:p>
                      <a:pPr marL="0" indent="0">
                        <a:buFont typeface="Arial" pitchFamily="34" charset="0"/>
                        <a:buNone/>
                      </a:pPr>
                      <a:r>
                        <a:rPr lang="en-US" sz="3900" dirty="0">
                          <a:solidFill>
                            <a:schemeClr val="accent2">
                              <a:lumMod val="50000"/>
                            </a:schemeClr>
                          </a:solidFill>
                        </a:rPr>
                        <a:t>a.	 Family</a:t>
                      </a:r>
                    </a:p>
                    <a:p>
                      <a:pPr marL="0" indent="0">
                        <a:buFont typeface="Arial" pitchFamily="34" charset="0"/>
                        <a:buNone/>
                      </a:pPr>
                      <a:r>
                        <a:rPr lang="en-US" sz="3900" dirty="0">
                          <a:solidFill>
                            <a:schemeClr val="accent2">
                              <a:lumMod val="50000"/>
                            </a:schemeClr>
                          </a:solidFill>
                        </a:rPr>
                        <a:t>b. Therapy groups</a:t>
                      </a:r>
                    </a:p>
                    <a:p>
                      <a:pPr marL="0" indent="0">
                        <a:buFont typeface="Arial" pitchFamily="34" charset="0"/>
                        <a:buNone/>
                      </a:pPr>
                      <a:r>
                        <a:rPr lang="en-US" sz="3900" dirty="0">
                          <a:solidFill>
                            <a:schemeClr val="accent2">
                              <a:lumMod val="50000"/>
                            </a:schemeClr>
                          </a:solidFill>
                        </a:rPr>
                        <a:t>c.	 Church</a:t>
                      </a:r>
                    </a:p>
                    <a:p>
                      <a:pPr marL="0" indent="0">
                        <a:buFont typeface="Arial" pitchFamily="34" charset="0"/>
                        <a:buNone/>
                      </a:pPr>
                      <a:r>
                        <a:rPr lang="en-US" sz="3900" dirty="0">
                          <a:solidFill>
                            <a:schemeClr val="accent2">
                              <a:lumMod val="50000"/>
                            </a:schemeClr>
                          </a:solidFill>
                        </a:rPr>
                        <a:t>d. Basketball league</a:t>
                      </a:r>
                    </a:p>
                  </a:txBody>
                  <a:tcPr marL="107559" marR="107559" marT="53780" marB="53780"/>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68786558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03E8462A-FEBA-4848-81CC-3F8DA3E477B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2109F83F-40FE-4DB3-84CC-09FB3340D0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3" name="Straight Connector 12">
              <a:extLst>
                <a:ext uri="{FF2B5EF4-FFF2-40B4-BE49-F238E27FC236}">
                  <a16:creationId xmlns:a16="http://schemas.microsoft.com/office/drawing/2014/main" id="{1DE492D7-C3C3-48FF-80C8-37021EA0262F}"/>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4" name="Rectangle 23">
              <a:extLst>
                <a:ext uri="{FF2B5EF4-FFF2-40B4-BE49-F238E27FC236}">
                  <a16:creationId xmlns:a16="http://schemas.microsoft.com/office/drawing/2014/main" id="{0B30FF97-2E9A-490A-AED2-90BA2E0EC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5">
              <a:extLst>
                <a:ext uri="{FF2B5EF4-FFF2-40B4-BE49-F238E27FC236}">
                  <a16:creationId xmlns:a16="http://schemas.microsoft.com/office/drawing/2014/main" id="{B6D53C7D-A312-47B6-A66A-230A19CFACA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Isosceles Triangle 15">
              <a:extLst>
                <a:ext uri="{FF2B5EF4-FFF2-40B4-BE49-F238E27FC236}">
                  <a16:creationId xmlns:a16="http://schemas.microsoft.com/office/drawing/2014/main" id="{9329D58C-0D2E-4A2B-AD6A-9CEE506784A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7">
              <a:extLst>
                <a:ext uri="{FF2B5EF4-FFF2-40B4-BE49-F238E27FC236}">
                  <a16:creationId xmlns:a16="http://schemas.microsoft.com/office/drawing/2014/main" id="{9D446EDE-C690-4461-8BF2-7634808FC8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8">
              <a:extLst>
                <a:ext uri="{FF2B5EF4-FFF2-40B4-BE49-F238E27FC236}">
                  <a16:creationId xmlns:a16="http://schemas.microsoft.com/office/drawing/2014/main" id="{323F3D34-6531-4AD7-A8C6-195A090281A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9">
              <a:extLst>
                <a:ext uri="{FF2B5EF4-FFF2-40B4-BE49-F238E27FC236}">
                  <a16:creationId xmlns:a16="http://schemas.microsoft.com/office/drawing/2014/main" id="{B9B0AE3F-2350-435F-A9B0-C310BF8763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4EFA655C-9E50-4C14-A89E-AD7B648E4E2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Isosceles Triangle 20">
              <a:extLst>
                <a:ext uri="{FF2B5EF4-FFF2-40B4-BE49-F238E27FC236}">
                  <a16:creationId xmlns:a16="http://schemas.microsoft.com/office/drawing/2014/main" id="{3E843863-7D25-4C01-9A17-E817CB6D998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23" name="Rectangle 22">
            <a:extLst>
              <a:ext uri="{FF2B5EF4-FFF2-40B4-BE49-F238E27FC236}">
                <a16:creationId xmlns:a16="http://schemas.microsoft.com/office/drawing/2014/main" id="{7941F9B1-B01B-4A84-89D9-B169AEB4E45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7012" y="480060"/>
            <a:ext cx="11237976" cy="5897880"/>
          </a:xfrm>
          <a:prstGeom prst="rect">
            <a:avLst/>
          </a:prstGeom>
          <a:solidFill>
            <a:srgbClr val="FFFFFF"/>
          </a:solidFill>
          <a:ln w="9525">
            <a:noFill/>
          </a:ln>
          <a:effectLst>
            <a:outerShdw blurRad="63500" dist="17780" dir="5400000" algn="t" rotWithShape="0">
              <a:prstClr val="black">
                <a:alpha val="4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 name="Picture 4"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
        <p:nvSpPr>
          <p:cNvPr id="3" name="Content Placeholder 2"/>
          <p:cNvSpPr>
            <a:spLocks noGrp="1"/>
          </p:cNvSpPr>
          <p:nvPr>
            <p:ph idx="4294967295"/>
          </p:nvPr>
        </p:nvSpPr>
        <p:spPr>
          <a:xfrm>
            <a:off x="3581400" y="304800"/>
            <a:ext cx="8610600" cy="5867400"/>
          </a:xfrm>
        </p:spPr>
        <p:txBody>
          <a:bodyPr>
            <a:normAutofit/>
          </a:bodyPr>
          <a:lstStyle/>
          <a:p>
            <a:pPr algn="ctr">
              <a:buNone/>
            </a:pPr>
            <a:r>
              <a:rPr lang="en-US" sz="2900" b="1" dirty="0">
                <a:solidFill>
                  <a:schemeClr val="tx1"/>
                </a:solidFill>
                <a:effectLst>
                  <a:outerShdw blurRad="38100" dist="38100" dir="2700000" algn="tl">
                    <a:srgbClr val="000000">
                      <a:alpha val="43137"/>
                    </a:srgbClr>
                  </a:outerShdw>
                </a:effectLst>
              </a:rPr>
              <a:t>    </a:t>
            </a:r>
          </a:p>
          <a:p>
            <a:pPr>
              <a:buNone/>
            </a:pPr>
            <a:endParaRPr lang="en-US" sz="800" dirty="0">
              <a:solidFill>
                <a:schemeClr val="tx1"/>
              </a:solidFill>
            </a:endParaRPr>
          </a:p>
          <a:p>
            <a:pPr>
              <a:buNone/>
            </a:pPr>
            <a:endParaRPr lang="en-US" sz="1100" dirty="0">
              <a:solidFill>
                <a:schemeClr val="tx1"/>
              </a:solidFill>
            </a:endParaRPr>
          </a:p>
          <a:p>
            <a:pPr>
              <a:buNone/>
            </a:pPr>
            <a:endParaRPr lang="en-US" sz="1100" dirty="0">
              <a:solidFill>
                <a:schemeClr val="tx1"/>
              </a:solidFill>
            </a:endParaRPr>
          </a:p>
          <a:p>
            <a:pPr>
              <a:buNone/>
            </a:pPr>
            <a:endParaRPr lang="en-US" sz="2400" dirty="0">
              <a:solidFill>
                <a:schemeClr val="tx1"/>
              </a:solidFill>
            </a:endParaRPr>
          </a:p>
          <a:p>
            <a:pPr>
              <a:buNone/>
            </a:pPr>
            <a:endParaRPr lang="en-US" sz="2400" dirty="0">
              <a:solidFill>
                <a:schemeClr val="tx1"/>
              </a:solidFill>
            </a:endParaRPr>
          </a:p>
        </p:txBody>
      </p:sp>
      <p:graphicFrame>
        <p:nvGraphicFramePr>
          <p:cNvPr id="4" name="Table 3"/>
          <p:cNvGraphicFramePr>
            <a:graphicFrameLocks noGrp="1"/>
          </p:cNvGraphicFramePr>
          <p:nvPr>
            <p:extLst>
              <p:ext uri="{D42A27DB-BD31-4B8C-83A1-F6EECF244321}">
                <p14:modId xmlns:p14="http://schemas.microsoft.com/office/powerpoint/2010/main" val="1879058676"/>
              </p:ext>
            </p:extLst>
          </p:nvPr>
        </p:nvGraphicFramePr>
        <p:xfrm>
          <a:off x="1263774" y="764499"/>
          <a:ext cx="9636348" cy="5227706"/>
        </p:xfrm>
        <a:graphic>
          <a:graphicData uri="http://schemas.openxmlformats.org/drawingml/2006/table">
            <a:tbl>
              <a:tblPr firstRow="1" bandRow="1">
                <a:tableStyleId>{21E4AEA4-8DFA-4A89-87EB-49C32662AFE0}</a:tableStyleId>
              </a:tblPr>
              <a:tblGrid>
                <a:gridCol w="9636348">
                  <a:extLst>
                    <a:ext uri="{9D8B030D-6E8A-4147-A177-3AD203B41FA5}">
                      <a16:colId xmlns:a16="http://schemas.microsoft.com/office/drawing/2014/main" val="20000"/>
                    </a:ext>
                  </a:extLst>
                </a:gridCol>
              </a:tblGrid>
              <a:tr h="936095">
                <a:tc>
                  <a:txBody>
                    <a:bodyPr/>
                    <a:lstStyle/>
                    <a:p>
                      <a:pPr algn="ctr"/>
                      <a:r>
                        <a:rPr lang="en-US" sz="3200" b="1" dirty="0">
                          <a:solidFill>
                            <a:schemeClr val="accent2">
                              <a:lumMod val="50000"/>
                            </a:schemeClr>
                          </a:solidFill>
                          <a:effectLst>
                            <a:outerShdw blurRad="38100" dist="38100" dir="2700000" algn="tl">
                              <a:srgbClr val="000000">
                                <a:alpha val="43137"/>
                              </a:srgbClr>
                            </a:outerShdw>
                          </a:effectLst>
                        </a:rPr>
                        <a:t>DOMAIN III. Community Integration</a:t>
                      </a:r>
                      <a:endParaRPr lang="en-US" sz="3200" dirty="0">
                        <a:solidFill>
                          <a:schemeClr val="accent2">
                            <a:lumMod val="50000"/>
                          </a:schemeClr>
                        </a:solidFill>
                      </a:endParaRPr>
                    </a:p>
                  </a:txBody>
                  <a:tcPr marL="107559" marR="107559" marT="53780" marB="53780">
                    <a:solidFill>
                      <a:schemeClr val="accent4"/>
                    </a:solidFill>
                  </a:tcPr>
                </a:tc>
                <a:extLst>
                  <a:ext uri="{0D108BD9-81ED-4DB2-BD59-A6C34878D82A}">
                    <a16:rowId xmlns:a16="http://schemas.microsoft.com/office/drawing/2014/main" val="10000"/>
                  </a:ext>
                </a:extLst>
              </a:tr>
              <a:tr h="4291611">
                <a:tc>
                  <a:txBody>
                    <a:bodyPr/>
                    <a:lstStyle/>
                    <a:p>
                      <a:pPr marL="0" indent="0">
                        <a:buFont typeface="Arial" pitchFamily="34" charset="0"/>
                        <a:buNone/>
                      </a:pPr>
                      <a:r>
                        <a:rPr lang="en-US" sz="3900" dirty="0">
                          <a:solidFill>
                            <a:schemeClr val="accent2">
                              <a:lumMod val="50000"/>
                            </a:schemeClr>
                          </a:solidFill>
                        </a:rPr>
                        <a:t>Which of the following </a:t>
                      </a:r>
                      <a:r>
                        <a:rPr lang="en-US" sz="3900" b="1" dirty="0">
                          <a:solidFill>
                            <a:schemeClr val="accent2">
                              <a:lumMod val="50000"/>
                            </a:schemeClr>
                          </a:solidFill>
                        </a:rPr>
                        <a:t>is not an example </a:t>
                      </a:r>
                      <a:r>
                        <a:rPr lang="en-US" sz="3900" dirty="0">
                          <a:solidFill>
                            <a:schemeClr val="accent2">
                              <a:lumMod val="50000"/>
                            </a:schemeClr>
                          </a:solidFill>
                        </a:rPr>
                        <a:t>of an informal support?</a:t>
                      </a:r>
                    </a:p>
                    <a:p>
                      <a:pPr marL="0" indent="0">
                        <a:buFont typeface="Arial" pitchFamily="34" charset="0"/>
                        <a:buNone/>
                      </a:pPr>
                      <a:endParaRPr lang="en-US" sz="3900" dirty="0">
                        <a:solidFill>
                          <a:schemeClr val="accent2">
                            <a:lumMod val="50000"/>
                          </a:schemeClr>
                        </a:solidFill>
                      </a:endParaRPr>
                    </a:p>
                    <a:p>
                      <a:pPr marL="0" indent="0">
                        <a:buFont typeface="Arial" pitchFamily="34" charset="0"/>
                        <a:buNone/>
                      </a:pPr>
                      <a:r>
                        <a:rPr lang="en-US" sz="3900" dirty="0">
                          <a:solidFill>
                            <a:schemeClr val="accent2">
                              <a:lumMod val="50000"/>
                            </a:schemeClr>
                          </a:solidFill>
                        </a:rPr>
                        <a:t>a.	 Family</a:t>
                      </a:r>
                    </a:p>
                    <a:p>
                      <a:pPr marL="0" indent="0">
                        <a:buFont typeface="Arial" pitchFamily="34" charset="0"/>
                        <a:buNone/>
                      </a:pPr>
                      <a:r>
                        <a:rPr lang="en-US" sz="3900" dirty="0">
                          <a:solidFill>
                            <a:schemeClr val="accent2">
                              <a:lumMod val="50000"/>
                            </a:schemeClr>
                          </a:solidFill>
                        </a:rPr>
                        <a:t>b. </a:t>
                      </a:r>
                      <a:r>
                        <a:rPr lang="en-US" sz="3900" b="1" u="sng" dirty="0">
                          <a:solidFill>
                            <a:schemeClr val="accent2">
                              <a:lumMod val="50000"/>
                            </a:schemeClr>
                          </a:solidFill>
                        </a:rPr>
                        <a:t>Therapy groups</a:t>
                      </a:r>
                    </a:p>
                    <a:p>
                      <a:pPr marL="0" indent="0">
                        <a:buFont typeface="Arial" pitchFamily="34" charset="0"/>
                        <a:buNone/>
                      </a:pPr>
                      <a:r>
                        <a:rPr lang="en-US" sz="3900" dirty="0">
                          <a:solidFill>
                            <a:schemeClr val="accent2">
                              <a:lumMod val="50000"/>
                            </a:schemeClr>
                          </a:solidFill>
                        </a:rPr>
                        <a:t>c.	 Church</a:t>
                      </a:r>
                    </a:p>
                    <a:p>
                      <a:pPr marL="0" indent="0">
                        <a:buFont typeface="Arial" pitchFamily="34" charset="0"/>
                        <a:buNone/>
                      </a:pPr>
                      <a:r>
                        <a:rPr lang="en-US" sz="3900" dirty="0">
                          <a:solidFill>
                            <a:schemeClr val="accent2">
                              <a:lumMod val="50000"/>
                            </a:schemeClr>
                          </a:solidFill>
                        </a:rPr>
                        <a:t>d. Basketball league</a:t>
                      </a:r>
                    </a:p>
                  </a:txBody>
                  <a:tcPr marL="107559" marR="107559" marT="53780" marB="53780"/>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04637527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1F2B4773-3207-44CC-B7AC-892B7049821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1" name="Straight Connector 10">
              <a:extLst>
                <a:ext uri="{FF2B5EF4-FFF2-40B4-BE49-F238E27FC236}">
                  <a16:creationId xmlns:a16="http://schemas.microsoft.com/office/drawing/2014/main" id="{2B8267CA-A7A5-4E11-9D92-4EAC3DD3E809}"/>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E83D61B5-C6B4-4A4B-85AD-FEE7A54912C0}"/>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3" name="Rectangle 23">
              <a:extLst>
                <a:ext uri="{FF2B5EF4-FFF2-40B4-BE49-F238E27FC236}">
                  <a16:creationId xmlns:a16="http://schemas.microsoft.com/office/drawing/2014/main" id="{A0B67FE4-688F-4497-8BFD-157613A697D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 name="Rectangle 25">
              <a:extLst>
                <a:ext uri="{FF2B5EF4-FFF2-40B4-BE49-F238E27FC236}">
                  <a16:creationId xmlns:a16="http://schemas.microsoft.com/office/drawing/2014/main" id="{3BF5BE1A-9BAC-4581-A82B-FD8FE31595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Isosceles Triangle 14">
              <a:extLst>
                <a:ext uri="{FF2B5EF4-FFF2-40B4-BE49-F238E27FC236}">
                  <a16:creationId xmlns:a16="http://schemas.microsoft.com/office/drawing/2014/main" id="{971E5644-6772-414A-8199-E30BFB02A5D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Rectangle 27">
              <a:extLst>
                <a:ext uri="{FF2B5EF4-FFF2-40B4-BE49-F238E27FC236}">
                  <a16:creationId xmlns:a16="http://schemas.microsoft.com/office/drawing/2014/main" id="{E8246D50-BB0C-408E-93FD-7B8D63A7F78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8">
              <a:extLst>
                <a:ext uri="{FF2B5EF4-FFF2-40B4-BE49-F238E27FC236}">
                  <a16:creationId xmlns:a16="http://schemas.microsoft.com/office/drawing/2014/main" id="{AFBC5D22-68C1-44FB-8181-CB84ECAA83F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9">
              <a:extLst>
                <a:ext uri="{FF2B5EF4-FFF2-40B4-BE49-F238E27FC236}">
                  <a16:creationId xmlns:a16="http://schemas.microsoft.com/office/drawing/2014/main" id="{FB6D0FCE-FBDB-4655-A1A7-640B1E86B56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Isosceles Triangle 18">
              <a:extLst>
                <a:ext uri="{FF2B5EF4-FFF2-40B4-BE49-F238E27FC236}">
                  <a16:creationId xmlns:a16="http://schemas.microsoft.com/office/drawing/2014/main" id="{BC8157DF-FD90-4AD6-B803-3AC0ACD8E6A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3548B067-9D63-4D21-92EF-CBC9E6338C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22" name="Rectangle 21">
            <a:extLst>
              <a:ext uri="{FF2B5EF4-FFF2-40B4-BE49-F238E27FC236}">
                <a16:creationId xmlns:a16="http://schemas.microsoft.com/office/drawing/2014/main" id="{A65AC7D1-EAA9-48F5-B509-60A7F50BF7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useBgFill="1">
        <p:nvSpPr>
          <p:cNvPr id="24" name="Rectangle 23">
            <a:extLst>
              <a:ext uri="{FF2B5EF4-FFF2-40B4-BE49-F238E27FC236}">
                <a16:creationId xmlns:a16="http://schemas.microsoft.com/office/drawing/2014/main" id="{D6320AF9-619A-4175-865B-5663E1AEF4C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6" name="Straight Connector 25">
            <a:extLst>
              <a:ext uri="{FF2B5EF4-FFF2-40B4-BE49-F238E27FC236}">
                <a16:creationId xmlns:a16="http://schemas.microsoft.com/office/drawing/2014/main" id="{063B6EC6-D752-4EE7-908B-F8F19E8C7FEA}"/>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111313" y="0"/>
            <a:ext cx="1219200" cy="6858000"/>
          </a:xfrm>
          <a:prstGeom prst="line">
            <a:avLst/>
          </a:prstGeom>
          <a:ln w="9525">
            <a:solidFill>
              <a:schemeClr val="accent1">
                <a:lumMod val="75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EFECD4E8-AD3E-4228-82A2-9461958EA94D}"/>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3290979" y="3681413"/>
            <a:ext cx="4763558" cy="3176587"/>
          </a:xfrm>
          <a:prstGeom prst="line">
            <a:avLst/>
          </a:prstGeom>
          <a:ln w="9525">
            <a:solidFill>
              <a:schemeClr val="tx1">
                <a:lumMod val="50000"/>
                <a:lumOff val="50000"/>
                <a:alpha val="80000"/>
              </a:schemeClr>
            </a:solidFill>
          </a:ln>
        </p:spPr>
        <p:style>
          <a:lnRef idx="2">
            <a:schemeClr val="accent1"/>
          </a:lnRef>
          <a:fillRef idx="0">
            <a:schemeClr val="accent1"/>
          </a:fillRef>
          <a:effectRef idx="1">
            <a:schemeClr val="accent1"/>
          </a:effectRef>
          <a:fontRef idx="minor">
            <a:schemeClr val="tx1"/>
          </a:fontRef>
        </p:style>
      </p:cxnSp>
      <p:sp>
        <p:nvSpPr>
          <p:cNvPr id="30" name="Rectangle 23">
            <a:extLst>
              <a:ext uri="{FF2B5EF4-FFF2-40B4-BE49-F238E27FC236}">
                <a16:creationId xmlns:a16="http://schemas.microsoft.com/office/drawing/2014/main" id="{7E018740-5C2B-4A41-AC1A-7E68D1EC195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482568"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2" name="Rectangle 25">
            <a:extLst>
              <a:ext uri="{FF2B5EF4-FFF2-40B4-BE49-F238E27FC236}">
                <a16:creationId xmlns:a16="http://schemas.microsoft.com/office/drawing/2014/main" id="{166F75A4-C475-4941-8EE2-B80A06A2C1B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904534"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4" name="Isosceles Triangle 33">
            <a:extLst>
              <a:ext uri="{FF2B5EF4-FFF2-40B4-BE49-F238E27FC236}">
                <a16:creationId xmlns:a16="http://schemas.microsoft.com/office/drawing/2014/main" id="{A032553A-72E8-4B0D-8405-FF9771C9AF0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33425"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36" name="Rectangle 27">
            <a:extLst>
              <a:ext uri="{FF2B5EF4-FFF2-40B4-BE49-F238E27FC236}">
                <a16:creationId xmlns:a16="http://schemas.microsoft.com/office/drawing/2014/main" id="{765800AC-C3B9-498E-87BC-29FAE4C76B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35592"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8" name="Isosceles Triangle 37">
            <a:extLst>
              <a:ext uri="{FF2B5EF4-FFF2-40B4-BE49-F238E27FC236}">
                <a16:creationId xmlns:a16="http://schemas.microsoft.com/office/drawing/2014/main" id="{1F9D6ACB-2FF4-49F9-978A-E0D5327FC63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672758"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0" name="Freeform: Shape 39">
            <a:extLst>
              <a:ext uri="{FF2B5EF4-FFF2-40B4-BE49-F238E27FC236}">
                <a16:creationId xmlns:a16="http://schemas.microsoft.com/office/drawing/2014/main" id="{A5EC319D-0FEA-4B95-A3EA-01E35672C9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197631" y="-8467"/>
            <a:ext cx="5994369" cy="6866467"/>
          </a:xfrm>
          <a:custGeom>
            <a:avLst/>
            <a:gdLst>
              <a:gd name="connsiteX0" fmla="*/ 0 w 5994369"/>
              <a:gd name="connsiteY0" fmla="*/ 0 h 6866467"/>
              <a:gd name="connsiteX1" fmla="*/ 1249825 w 5994369"/>
              <a:gd name="connsiteY1" fmla="*/ 0 h 6866467"/>
              <a:gd name="connsiteX2" fmla="*/ 1249825 w 5994369"/>
              <a:gd name="connsiteY2" fmla="*/ 8467 h 6866467"/>
              <a:gd name="connsiteX3" fmla="*/ 5994369 w 5994369"/>
              <a:gd name="connsiteY3" fmla="*/ 8467 h 6866467"/>
              <a:gd name="connsiteX4" fmla="*/ 5994369 w 5994369"/>
              <a:gd name="connsiteY4" fmla="*/ 6866467 h 6866467"/>
              <a:gd name="connsiteX5" fmla="*/ 1249825 w 5994369"/>
              <a:gd name="connsiteY5" fmla="*/ 6866467 h 6866467"/>
              <a:gd name="connsiteX6" fmla="*/ 1109382 w 5994369"/>
              <a:gd name="connsiteY6" fmla="*/ 6866467 h 686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94369" h="6866467">
                <a:moveTo>
                  <a:pt x="0" y="0"/>
                </a:moveTo>
                <a:lnTo>
                  <a:pt x="1249825" y="0"/>
                </a:lnTo>
                <a:lnTo>
                  <a:pt x="1249825" y="8467"/>
                </a:lnTo>
                <a:lnTo>
                  <a:pt x="5994369" y="8467"/>
                </a:lnTo>
                <a:lnTo>
                  <a:pt x="5994369" y="6866467"/>
                </a:lnTo>
                <a:lnTo>
                  <a:pt x="1249825" y="6866467"/>
                </a:lnTo>
                <a:lnTo>
                  <a:pt x="1109382" y="6866467"/>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3" name="Content Placeholder 2"/>
          <p:cNvSpPr>
            <a:spLocks noGrp="1"/>
          </p:cNvSpPr>
          <p:nvPr>
            <p:ph idx="4294967295"/>
          </p:nvPr>
        </p:nvSpPr>
        <p:spPr>
          <a:xfrm>
            <a:off x="7181725" y="2837329"/>
            <a:ext cx="4512988" cy="3317938"/>
          </a:xfrm>
        </p:spPr>
        <p:txBody>
          <a:bodyPr vert="horz" lIns="91440" tIns="45720" rIns="91440" bIns="45720" rtlCol="0" anchor="t">
            <a:normAutofit/>
          </a:bodyPr>
          <a:lstStyle/>
          <a:p>
            <a:pPr marL="0" indent="0">
              <a:buNone/>
            </a:pPr>
            <a:r>
              <a:rPr lang="en-US" b="1" dirty="0">
                <a:solidFill>
                  <a:srgbClr val="FFFFFF"/>
                </a:solidFill>
                <a:effectLst>
                  <a:outerShdw blurRad="38100" dist="38100" dir="2700000" algn="tl">
                    <a:srgbClr val="000000">
                      <a:alpha val="43137"/>
                    </a:srgbClr>
                  </a:outerShdw>
                </a:effectLst>
              </a:rPr>
              <a:t>     </a:t>
            </a:r>
          </a:p>
          <a:p>
            <a:endParaRPr lang="en-US" dirty="0">
              <a:solidFill>
                <a:srgbClr val="FFFFFF"/>
              </a:solidFill>
            </a:endParaRPr>
          </a:p>
          <a:p>
            <a:endParaRPr lang="en-US" dirty="0">
              <a:solidFill>
                <a:srgbClr val="FFFFFF"/>
              </a:solidFill>
            </a:endParaRPr>
          </a:p>
          <a:p>
            <a:endParaRPr lang="en-US" dirty="0">
              <a:solidFill>
                <a:srgbClr val="FFFFFF"/>
              </a:solidFill>
            </a:endParaRPr>
          </a:p>
          <a:p>
            <a:endParaRPr lang="en-US" dirty="0">
              <a:solidFill>
                <a:srgbClr val="FFFFFF"/>
              </a:solidFill>
            </a:endParaRPr>
          </a:p>
          <a:p>
            <a:endParaRPr lang="en-US" dirty="0">
              <a:solidFill>
                <a:srgbClr val="FFFFFF"/>
              </a:solidFill>
            </a:endParaRPr>
          </a:p>
        </p:txBody>
      </p:sp>
      <p:pic>
        <p:nvPicPr>
          <p:cNvPr id="5" name="Picture 4"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graphicFrame>
        <p:nvGraphicFramePr>
          <p:cNvPr id="4" name="Table 3"/>
          <p:cNvGraphicFramePr>
            <a:graphicFrameLocks noGrp="1"/>
          </p:cNvGraphicFramePr>
          <p:nvPr>
            <p:extLst>
              <p:ext uri="{D42A27DB-BD31-4B8C-83A1-F6EECF244321}">
                <p14:modId xmlns:p14="http://schemas.microsoft.com/office/powerpoint/2010/main" val="2701225230"/>
              </p:ext>
            </p:extLst>
          </p:nvPr>
        </p:nvGraphicFramePr>
        <p:xfrm>
          <a:off x="1118792" y="554637"/>
          <a:ext cx="9625679" cy="5286077"/>
        </p:xfrm>
        <a:graphic>
          <a:graphicData uri="http://schemas.openxmlformats.org/drawingml/2006/table">
            <a:tbl>
              <a:tblPr firstRow="1" bandRow="1">
                <a:tableStyleId>{21E4AEA4-8DFA-4A89-87EB-49C32662AFE0}</a:tableStyleId>
              </a:tblPr>
              <a:tblGrid>
                <a:gridCol w="9625679">
                  <a:extLst>
                    <a:ext uri="{9D8B030D-6E8A-4147-A177-3AD203B41FA5}">
                      <a16:colId xmlns:a16="http://schemas.microsoft.com/office/drawing/2014/main" val="20000"/>
                    </a:ext>
                  </a:extLst>
                </a:gridCol>
              </a:tblGrid>
              <a:tr h="935372">
                <a:tc>
                  <a:txBody>
                    <a:bodyPr/>
                    <a:lstStyle/>
                    <a:p>
                      <a:pPr algn="ctr"/>
                      <a:r>
                        <a:rPr lang="en-US" sz="3600" b="1" dirty="0">
                          <a:solidFill>
                            <a:schemeClr val="accent2">
                              <a:lumMod val="50000"/>
                            </a:schemeClr>
                          </a:solidFill>
                          <a:effectLst>
                            <a:outerShdw blurRad="38100" dist="38100" dir="2700000" algn="tl">
                              <a:srgbClr val="000000">
                                <a:alpha val="43137"/>
                              </a:srgbClr>
                            </a:outerShdw>
                          </a:effectLst>
                        </a:rPr>
                        <a:t>DOMAIN III. Community Integration</a:t>
                      </a:r>
                      <a:endParaRPr lang="en-US" sz="3600" dirty="0">
                        <a:solidFill>
                          <a:schemeClr val="accent2">
                            <a:lumMod val="50000"/>
                          </a:schemeClr>
                        </a:solidFill>
                      </a:endParaRPr>
                    </a:p>
                  </a:txBody>
                  <a:tcPr marL="54470" marR="54470" marT="27235" marB="27235">
                    <a:solidFill>
                      <a:schemeClr val="accent4"/>
                    </a:solidFill>
                  </a:tcPr>
                </a:tc>
                <a:extLst>
                  <a:ext uri="{0D108BD9-81ED-4DB2-BD59-A6C34878D82A}">
                    <a16:rowId xmlns:a16="http://schemas.microsoft.com/office/drawing/2014/main" val="10000"/>
                  </a:ext>
                </a:extLst>
              </a:tr>
              <a:tr h="4350705">
                <a:tc>
                  <a:txBody>
                    <a:bodyPr/>
                    <a:lstStyle/>
                    <a:p>
                      <a:pPr marL="0" indent="0">
                        <a:buFont typeface="Arial" pitchFamily="34" charset="0"/>
                        <a:buNone/>
                      </a:pPr>
                      <a:r>
                        <a:rPr lang="en-US" sz="2800" dirty="0">
                          <a:solidFill>
                            <a:schemeClr val="accent2">
                              <a:lumMod val="50000"/>
                            </a:schemeClr>
                          </a:solidFill>
                        </a:rPr>
                        <a:t>Advocates for community integration have cited several reasons for people with psychiatric disabilities to become engaged in civic life. Which of the following is a reason to engage in civic life?</a:t>
                      </a:r>
                    </a:p>
                    <a:p>
                      <a:pPr marL="0" indent="0">
                        <a:buFont typeface="Arial" pitchFamily="34" charset="0"/>
                        <a:buNone/>
                      </a:pPr>
                      <a:endParaRPr lang="en-US" sz="2800" dirty="0">
                        <a:solidFill>
                          <a:schemeClr val="accent2">
                            <a:lumMod val="50000"/>
                          </a:schemeClr>
                        </a:solidFill>
                      </a:endParaRPr>
                    </a:p>
                    <a:p>
                      <a:pPr marL="0" indent="0">
                        <a:buFont typeface="Arial" pitchFamily="34" charset="0"/>
                        <a:buNone/>
                      </a:pPr>
                      <a:r>
                        <a:rPr lang="en-US" sz="2800" dirty="0">
                          <a:solidFill>
                            <a:schemeClr val="accent2">
                              <a:lumMod val="50000"/>
                            </a:schemeClr>
                          </a:solidFill>
                        </a:rPr>
                        <a:t>a.	Self-efficacy</a:t>
                      </a:r>
                    </a:p>
                    <a:p>
                      <a:pPr marL="0" indent="0">
                        <a:buFont typeface="Arial" pitchFamily="34" charset="0"/>
                        <a:buNone/>
                      </a:pPr>
                      <a:r>
                        <a:rPr lang="en-US" sz="2800" dirty="0">
                          <a:solidFill>
                            <a:schemeClr val="accent2">
                              <a:lumMod val="50000"/>
                            </a:schemeClr>
                          </a:solidFill>
                        </a:rPr>
                        <a:t>b.	Social integration</a:t>
                      </a:r>
                    </a:p>
                    <a:p>
                      <a:pPr marL="0" indent="0">
                        <a:buFont typeface="Arial" pitchFamily="34" charset="0"/>
                        <a:buNone/>
                      </a:pPr>
                      <a:r>
                        <a:rPr lang="en-US" sz="2800" dirty="0">
                          <a:solidFill>
                            <a:schemeClr val="accent2">
                              <a:lumMod val="50000"/>
                            </a:schemeClr>
                          </a:solidFill>
                        </a:rPr>
                        <a:t>c.	Personal interests</a:t>
                      </a:r>
                    </a:p>
                    <a:p>
                      <a:pPr marL="0" indent="0">
                        <a:buFont typeface="Arial" pitchFamily="34" charset="0"/>
                        <a:buNone/>
                      </a:pPr>
                      <a:r>
                        <a:rPr lang="en-US" sz="2800" dirty="0">
                          <a:solidFill>
                            <a:schemeClr val="accent2">
                              <a:lumMod val="50000"/>
                            </a:schemeClr>
                          </a:solidFill>
                        </a:rPr>
                        <a:t>d.	All of the above</a:t>
                      </a:r>
                    </a:p>
                    <a:p>
                      <a:pPr marL="0" indent="0">
                        <a:buFont typeface="Arial" pitchFamily="34" charset="0"/>
                        <a:buNone/>
                      </a:pPr>
                      <a:endParaRPr lang="en-US" sz="2800" dirty="0">
                        <a:solidFill>
                          <a:schemeClr val="accent2">
                            <a:lumMod val="50000"/>
                          </a:schemeClr>
                        </a:solidFill>
                      </a:endParaRPr>
                    </a:p>
                  </a:txBody>
                  <a:tcPr marL="54470" marR="54470" marT="27235" marB="27235"/>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06190159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1F2B4773-3207-44CC-B7AC-892B7049821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1" name="Straight Connector 10">
              <a:extLst>
                <a:ext uri="{FF2B5EF4-FFF2-40B4-BE49-F238E27FC236}">
                  <a16:creationId xmlns:a16="http://schemas.microsoft.com/office/drawing/2014/main" id="{2B8267CA-A7A5-4E11-9D92-4EAC3DD3E809}"/>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E83D61B5-C6B4-4A4B-85AD-FEE7A54912C0}"/>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3" name="Rectangle 23">
              <a:extLst>
                <a:ext uri="{FF2B5EF4-FFF2-40B4-BE49-F238E27FC236}">
                  <a16:creationId xmlns:a16="http://schemas.microsoft.com/office/drawing/2014/main" id="{A0B67FE4-688F-4497-8BFD-157613A697D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 name="Rectangle 25">
              <a:extLst>
                <a:ext uri="{FF2B5EF4-FFF2-40B4-BE49-F238E27FC236}">
                  <a16:creationId xmlns:a16="http://schemas.microsoft.com/office/drawing/2014/main" id="{3BF5BE1A-9BAC-4581-A82B-FD8FE31595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Isosceles Triangle 14">
              <a:extLst>
                <a:ext uri="{FF2B5EF4-FFF2-40B4-BE49-F238E27FC236}">
                  <a16:creationId xmlns:a16="http://schemas.microsoft.com/office/drawing/2014/main" id="{971E5644-6772-414A-8199-E30BFB02A5D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Rectangle 27">
              <a:extLst>
                <a:ext uri="{FF2B5EF4-FFF2-40B4-BE49-F238E27FC236}">
                  <a16:creationId xmlns:a16="http://schemas.microsoft.com/office/drawing/2014/main" id="{E8246D50-BB0C-408E-93FD-7B8D63A7F78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8">
              <a:extLst>
                <a:ext uri="{FF2B5EF4-FFF2-40B4-BE49-F238E27FC236}">
                  <a16:creationId xmlns:a16="http://schemas.microsoft.com/office/drawing/2014/main" id="{AFBC5D22-68C1-44FB-8181-CB84ECAA83F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9">
              <a:extLst>
                <a:ext uri="{FF2B5EF4-FFF2-40B4-BE49-F238E27FC236}">
                  <a16:creationId xmlns:a16="http://schemas.microsoft.com/office/drawing/2014/main" id="{FB6D0FCE-FBDB-4655-A1A7-640B1E86B56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Isosceles Triangle 18">
              <a:extLst>
                <a:ext uri="{FF2B5EF4-FFF2-40B4-BE49-F238E27FC236}">
                  <a16:creationId xmlns:a16="http://schemas.microsoft.com/office/drawing/2014/main" id="{BC8157DF-FD90-4AD6-B803-3AC0ACD8E6A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3548B067-9D63-4D21-92EF-CBC9E6338C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22" name="Rectangle 21">
            <a:extLst>
              <a:ext uri="{FF2B5EF4-FFF2-40B4-BE49-F238E27FC236}">
                <a16:creationId xmlns:a16="http://schemas.microsoft.com/office/drawing/2014/main" id="{A65AC7D1-EAA9-48F5-B509-60A7F50BF7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useBgFill="1">
        <p:nvSpPr>
          <p:cNvPr id="24" name="Rectangle 23">
            <a:extLst>
              <a:ext uri="{FF2B5EF4-FFF2-40B4-BE49-F238E27FC236}">
                <a16:creationId xmlns:a16="http://schemas.microsoft.com/office/drawing/2014/main" id="{D6320AF9-619A-4175-865B-5663E1AEF4C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6" name="Straight Connector 25">
            <a:extLst>
              <a:ext uri="{FF2B5EF4-FFF2-40B4-BE49-F238E27FC236}">
                <a16:creationId xmlns:a16="http://schemas.microsoft.com/office/drawing/2014/main" id="{063B6EC6-D752-4EE7-908B-F8F19E8C7FEA}"/>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111313" y="0"/>
            <a:ext cx="1219200" cy="6858000"/>
          </a:xfrm>
          <a:prstGeom prst="line">
            <a:avLst/>
          </a:prstGeom>
          <a:ln w="9525">
            <a:solidFill>
              <a:schemeClr val="accent1">
                <a:lumMod val="75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EFECD4E8-AD3E-4228-82A2-9461958EA94D}"/>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3290979" y="3681413"/>
            <a:ext cx="4763558" cy="3176587"/>
          </a:xfrm>
          <a:prstGeom prst="line">
            <a:avLst/>
          </a:prstGeom>
          <a:ln w="9525">
            <a:solidFill>
              <a:schemeClr val="tx1">
                <a:lumMod val="50000"/>
                <a:lumOff val="50000"/>
                <a:alpha val="80000"/>
              </a:schemeClr>
            </a:solidFill>
          </a:ln>
        </p:spPr>
        <p:style>
          <a:lnRef idx="2">
            <a:schemeClr val="accent1"/>
          </a:lnRef>
          <a:fillRef idx="0">
            <a:schemeClr val="accent1"/>
          </a:fillRef>
          <a:effectRef idx="1">
            <a:schemeClr val="accent1"/>
          </a:effectRef>
          <a:fontRef idx="minor">
            <a:schemeClr val="tx1"/>
          </a:fontRef>
        </p:style>
      </p:cxnSp>
      <p:sp>
        <p:nvSpPr>
          <p:cNvPr id="30" name="Rectangle 23">
            <a:extLst>
              <a:ext uri="{FF2B5EF4-FFF2-40B4-BE49-F238E27FC236}">
                <a16:creationId xmlns:a16="http://schemas.microsoft.com/office/drawing/2014/main" id="{7E018740-5C2B-4A41-AC1A-7E68D1EC195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482568"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2" name="Rectangle 25">
            <a:extLst>
              <a:ext uri="{FF2B5EF4-FFF2-40B4-BE49-F238E27FC236}">
                <a16:creationId xmlns:a16="http://schemas.microsoft.com/office/drawing/2014/main" id="{166F75A4-C475-4941-8EE2-B80A06A2C1B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904534"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4" name="Isosceles Triangle 33">
            <a:extLst>
              <a:ext uri="{FF2B5EF4-FFF2-40B4-BE49-F238E27FC236}">
                <a16:creationId xmlns:a16="http://schemas.microsoft.com/office/drawing/2014/main" id="{A032553A-72E8-4B0D-8405-FF9771C9AF0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33425"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36" name="Rectangle 27">
            <a:extLst>
              <a:ext uri="{FF2B5EF4-FFF2-40B4-BE49-F238E27FC236}">
                <a16:creationId xmlns:a16="http://schemas.microsoft.com/office/drawing/2014/main" id="{765800AC-C3B9-498E-87BC-29FAE4C76B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35592"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8" name="Isosceles Triangle 37">
            <a:extLst>
              <a:ext uri="{FF2B5EF4-FFF2-40B4-BE49-F238E27FC236}">
                <a16:creationId xmlns:a16="http://schemas.microsoft.com/office/drawing/2014/main" id="{1F9D6ACB-2FF4-49F9-978A-E0D5327FC63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672758"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0" name="Freeform: Shape 39">
            <a:extLst>
              <a:ext uri="{FF2B5EF4-FFF2-40B4-BE49-F238E27FC236}">
                <a16:creationId xmlns:a16="http://schemas.microsoft.com/office/drawing/2014/main" id="{A5EC319D-0FEA-4B95-A3EA-01E35672C9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197631" y="-8467"/>
            <a:ext cx="5994369" cy="6866467"/>
          </a:xfrm>
          <a:custGeom>
            <a:avLst/>
            <a:gdLst>
              <a:gd name="connsiteX0" fmla="*/ 0 w 5994369"/>
              <a:gd name="connsiteY0" fmla="*/ 0 h 6866467"/>
              <a:gd name="connsiteX1" fmla="*/ 1249825 w 5994369"/>
              <a:gd name="connsiteY1" fmla="*/ 0 h 6866467"/>
              <a:gd name="connsiteX2" fmla="*/ 1249825 w 5994369"/>
              <a:gd name="connsiteY2" fmla="*/ 8467 h 6866467"/>
              <a:gd name="connsiteX3" fmla="*/ 5994369 w 5994369"/>
              <a:gd name="connsiteY3" fmla="*/ 8467 h 6866467"/>
              <a:gd name="connsiteX4" fmla="*/ 5994369 w 5994369"/>
              <a:gd name="connsiteY4" fmla="*/ 6866467 h 6866467"/>
              <a:gd name="connsiteX5" fmla="*/ 1249825 w 5994369"/>
              <a:gd name="connsiteY5" fmla="*/ 6866467 h 6866467"/>
              <a:gd name="connsiteX6" fmla="*/ 1109382 w 5994369"/>
              <a:gd name="connsiteY6" fmla="*/ 6866467 h 686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94369" h="6866467">
                <a:moveTo>
                  <a:pt x="0" y="0"/>
                </a:moveTo>
                <a:lnTo>
                  <a:pt x="1249825" y="0"/>
                </a:lnTo>
                <a:lnTo>
                  <a:pt x="1249825" y="8467"/>
                </a:lnTo>
                <a:lnTo>
                  <a:pt x="5994369" y="8467"/>
                </a:lnTo>
                <a:lnTo>
                  <a:pt x="5994369" y="6866467"/>
                </a:lnTo>
                <a:lnTo>
                  <a:pt x="1249825" y="6866467"/>
                </a:lnTo>
                <a:lnTo>
                  <a:pt x="1109382" y="6866467"/>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3" name="Content Placeholder 2"/>
          <p:cNvSpPr>
            <a:spLocks noGrp="1"/>
          </p:cNvSpPr>
          <p:nvPr>
            <p:ph idx="4294967295"/>
          </p:nvPr>
        </p:nvSpPr>
        <p:spPr>
          <a:xfrm>
            <a:off x="7181725" y="2837329"/>
            <a:ext cx="4512988" cy="3317938"/>
          </a:xfrm>
        </p:spPr>
        <p:txBody>
          <a:bodyPr vert="horz" lIns="91440" tIns="45720" rIns="91440" bIns="45720" rtlCol="0" anchor="t">
            <a:normAutofit/>
          </a:bodyPr>
          <a:lstStyle/>
          <a:p>
            <a:pPr marL="0" indent="0">
              <a:buNone/>
            </a:pPr>
            <a:r>
              <a:rPr lang="en-US" b="1" dirty="0">
                <a:solidFill>
                  <a:srgbClr val="FFFFFF"/>
                </a:solidFill>
                <a:effectLst>
                  <a:outerShdw blurRad="38100" dist="38100" dir="2700000" algn="tl">
                    <a:srgbClr val="000000">
                      <a:alpha val="43137"/>
                    </a:srgbClr>
                  </a:outerShdw>
                </a:effectLst>
              </a:rPr>
              <a:t>     </a:t>
            </a:r>
          </a:p>
          <a:p>
            <a:endParaRPr lang="en-US" dirty="0">
              <a:solidFill>
                <a:srgbClr val="FFFFFF"/>
              </a:solidFill>
            </a:endParaRPr>
          </a:p>
          <a:p>
            <a:endParaRPr lang="en-US" dirty="0">
              <a:solidFill>
                <a:srgbClr val="FFFFFF"/>
              </a:solidFill>
            </a:endParaRPr>
          </a:p>
          <a:p>
            <a:endParaRPr lang="en-US" dirty="0">
              <a:solidFill>
                <a:srgbClr val="FFFFFF"/>
              </a:solidFill>
            </a:endParaRPr>
          </a:p>
          <a:p>
            <a:endParaRPr lang="en-US" dirty="0">
              <a:solidFill>
                <a:srgbClr val="FFFFFF"/>
              </a:solidFill>
            </a:endParaRPr>
          </a:p>
          <a:p>
            <a:endParaRPr lang="en-US" dirty="0">
              <a:solidFill>
                <a:srgbClr val="FFFFFF"/>
              </a:solidFill>
            </a:endParaRPr>
          </a:p>
        </p:txBody>
      </p:sp>
      <p:pic>
        <p:nvPicPr>
          <p:cNvPr id="5" name="Picture 4"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graphicFrame>
        <p:nvGraphicFramePr>
          <p:cNvPr id="4" name="Table 3"/>
          <p:cNvGraphicFramePr>
            <a:graphicFrameLocks noGrp="1"/>
          </p:cNvGraphicFramePr>
          <p:nvPr>
            <p:extLst>
              <p:ext uri="{D42A27DB-BD31-4B8C-83A1-F6EECF244321}">
                <p14:modId xmlns:p14="http://schemas.microsoft.com/office/powerpoint/2010/main" val="2045782375"/>
              </p:ext>
            </p:extLst>
          </p:nvPr>
        </p:nvGraphicFramePr>
        <p:xfrm>
          <a:off x="1118792" y="554637"/>
          <a:ext cx="9625679" cy="5286077"/>
        </p:xfrm>
        <a:graphic>
          <a:graphicData uri="http://schemas.openxmlformats.org/drawingml/2006/table">
            <a:tbl>
              <a:tblPr firstRow="1" bandRow="1">
                <a:tableStyleId>{21E4AEA4-8DFA-4A89-87EB-49C32662AFE0}</a:tableStyleId>
              </a:tblPr>
              <a:tblGrid>
                <a:gridCol w="9625679">
                  <a:extLst>
                    <a:ext uri="{9D8B030D-6E8A-4147-A177-3AD203B41FA5}">
                      <a16:colId xmlns:a16="http://schemas.microsoft.com/office/drawing/2014/main" val="20000"/>
                    </a:ext>
                  </a:extLst>
                </a:gridCol>
              </a:tblGrid>
              <a:tr h="935372">
                <a:tc>
                  <a:txBody>
                    <a:bodyPr/>
                    <a:lstStyle/>
                    <a:p>
                      <a:pPr algn="ctr"/>
                      <a:r>
                        <a:rPr lang="en-US" sz="3600" b="1" dirty="0">
                          <a:solidFill>
                            <a:schemeClr val="accent2">
                              <a:lumMod val="50000"/>
                            </a:schemeClr>
                          </a:solidFill>
                          <a:effectLst>
                            <a:outerShdw blurRad="38100" dist="38100" dir="2700000" algn="tl">
                              <a:srgbClr val="000000">
                                <a:alpha val="43137"/>
                              </a:srgbClr>
                            </a:outerShdw>
                          </a:effectLst>
                        </a:rPr>
                        <a:t>DOMAIN III. Community Integration</a:t>
                      </a:r>
                      <a:endParaRPr lang="en-US" sz="3600" dirty="0">
                        <a:solidFill>
                          <a:schemeClr val="accent2">
                            <a:lumMod val="50000"/>
                          </a:schemeClr>
                        </a:solidFill>
                      </a:endParaRPr>
                    </a:p>
                  </a:txBody>
                  <a:tcPr marL="54470" marR="54470" marT="27235" marB="27235">
                    <a:solidFill>
                      <a:schemeClr val="accent4"/>
                    </a:solidFill>
                  </a:tcPr>
                </a:tc>
                <a:extLst>
                  <a:ext uri="{0D108BD9-81ED-4DB2-BD59-A6C34878D82A}">
                    <a16:rowId xmlns:a16="http://schemas.microsoft.com/office/drawing/2014/main" val="10000"/>
                  </a:ext>
                </a:extLst>
              </a:tr>
              <a:tr h="4350705">
                <a:tc>
                  <a:txBody>
                    <a:bodyPr/>
                    <a:lstStyle/>
                    <a:p>
                      <a:pPr marL="0" indent="0">
                        <a:buFont typeface="Arial" pitchFamily="34" charset="0"/>
                        <a:buNone/>
                      </a:pPr>
                      <a:r>
                        <a:rPr lang="en-US" sz="2800" dirty="0">
                          <a:solidFill>
                            <a:schemeClr val="accent2">
                              <a:lumMod val="50000"/>
                            </a:schemeClr>
                          </a:solidFill>
                        </a:rPr>
                        <a:t>Advocates for community integration have cited several reasons for people with psychiatric disabilities to become engaged in civic life. Which of the following is a reason to engage in civic life?</a:t>
                      </a:r>
                    </a:p>
                    <a:p>
                      <a:pPr marL="0" indent="0">
                        <a:buFont typeface="Arial" pitchFamily="34" charset="0"/>
                        <a:buNone/>
                      </a:pPr>
                      <a:endParaRPr lang="en-US" sz="2800" dirty="0">
                        <a:solidFill>
                          <a:schemeClr val="accent2">
                            <a:lumMod val="50000"/>
                          </a:schemeClr>
                        </a:solidFill>
                      </a:endParaRPr>
                    </a:p>
                    <a:p>
                      <a:pPr marL="0" indent="0">
                        <a:buFont typeface="Arial" pitchFamily="34" charset="0"/>
                        <a:buNone/>
                      </a:pPr>
                      <a:r>
                        <a:rPr lang="en-US" sz="2800" dirty="0">
                          <a:solidFill>
                            <a:schemeClr val="accent2">
                              <a:lumMod val="50000"/>
                            </a:schemeClr>
                          </a:solidFill>
                        </a:rPr>
                        <a:t>a.	Self-efficacy</a:t>
                      </a:r>
                    </a:p>
                    <a:p>
                      <a:pPr marL="0" indent="0">
                        <a:buFont typeface="Arial" pitchFamily="34" charset="0"/>
                        <a:buNone/>
                      </a:pPr>
                      <a:r>
                        <a:rPr lang="en-US" sz="2800" dirty="0">
                          <a:solidFill>
                            <a:schemeClr val="accent2">
                              <a:lumMod val="50000"/>
                            </a:schemeClr>
                          </a:solidFill>
                        </a:rPr>
                        <a:t>b.	Social integration</a:t>
                      </a:r>
                    </a:p>
                    <a:p>
                      <a:pPr marL="0" indent="0">
                        <a:buFont typeface="Arial" pitchFamily="34" charset="0"/>
                        <a:buNone/>
                      </a:pPr>
                      <a:r>
                        <a:rPr lang="en-US" sz="2800" dirty="0">
                          <a:solidFill>
                            <a:schemeClr val="accent2">
                              <a:lumMod val="50000"/>
                            </a:schemeClr>
                          </a:solidFill>
                        </a:rPr>
                        <a:t>c.	Personal interests</a:t>
                      </a:r>
                    </a:p>
                    <a:p>
                      <a:pPr marL="0" indent="0">
                        <a:buFont typeface="Arial" pitchFamily="34" charset="0"/>
                        <a:buNone/>
                      </a:pPr>
                      <a:r>
                        <a:rPr lang="en-US" sz="2800" dirty="0">
                          <a:solidFill>
                            <a:schemeClr val="accent2">
                              <a:lumMod val="50000"/>
                            </a:schemeClr>
                          </a:solidFill>
                        </a:rPr>
                        <a:t>d.	</a:t>
                      </a:r>
                      <a:r>
                        <a:rPr lang="en-US" sz="2800" b="1" u="sng" dirty="0">
                          <a:solidFill>
                            <a:schemeClr val="accent2">
                              <a:lumMod val="50000"/>
                            </a:schemeClr>
                          </a:solidFill>
                        </a:rPr>
                        <a:t>All of the above</a:t>
                      </a:r>
                    </a:p>
                    <a:p>
                      <a:pPr marL="0" indent="0">
                        <a:buFont typeface="Arial" pitchFamily="34" charset="0"/>
                        <a:buNone/>
                      </a:pPr>
                      <a:endParaRPr lang="en-US" sz="2800" dirty="0">
                        <a:solidFill>
                          <a:schemeClr val="accent2">
                            <a:lumMod val="50000"/>
                          </a:schemeClr>
                        </a:solidFill>
                      </a:endParaRPr>
                    </a:p>
                  </a:txBody>
                  <a:tcPr marL="54470" marR="54470" marT="27235" marB="27235"/>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7744186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97934" y="220133"/>
            <a:ext cx="8610600" cy="5867400"/>
          </a:xfrm>
        </p:spPr>
        <p:txBody>
          <a:bodyPr>
            <a:normAutofit/>
          </a:bodyPr>
          <a:lstStyle/>
          <a:p>
            <a:pPr algn="ctr">
              <a:buNone/>
            </a:pPr>
            <a:r>
              <a:rPr lang="en-US" sz="2900" b="1" dirty="0">
                <a:solidFill>
                  <a:schemeClr val="accent2">
                    <a:lumMod val="50000"/>
                  </a:schemeClr>
                </a:solidFill>
                <a:effectLst>
                  <a:outerShdw blurRad="38100" dist="38100" dir="2700000" algn="tl">
                    <a:srgbClr val="000000">
                      <a:alpha val="43137"/>
                    </a:srgbClr>
                  </a:outerShdw>
                </a:effectLst>
              </a:rPr>
              <a:t>DOMAIN IV. Assessment, Planning &amp; Outcomes</a:t>
            </a:r>
            <a:r>
              <a:rPr lang="en-US" sz="2900" b="1" dirty="0">
                <a:solidFill>
                  <a:schemeClr val="tx1"/>
                </a:solidFill>
                <a:effectLst>
                  <a:outerShdw blurRad="38100" dist="38100" dir="2700000" algn="tl">
                    <a:srgbClr val="000000">
                      <a:alpha val="43137"/>
                    </a:srgbClr>
                  </a:outerShdw>
                </a:effectLst>
              </a:rPr>
              <a:t>     </a:t>
            </a:r>
          </a:p>
          <a:p>
            <a:pPr>
              <a:buNone/>
            </a:pPr>
            <a:endParaRPr lang="en-US" sz="800" dirty="0">
              <a:solidFill>
                <a:schemeClr val="tx1"/>
              </a:solidFill>
            </a:endParaRPr>
          </a:p>
          <a:p>
            <a:pPr>
              <a:buNone/>
            </a:pPr>
            <a:endParaRPr lang="en-US" sz="1100" dirty="0">
              <a:solidFill>
                <a:schemeClr val="tx1"/>
              </a:solidFill>
            </a:endParaRPr>
          </a:p>
          <a:p>
            <a:pPr>
              <a:buNone/>
            </a:pPr>
            <a:endParaRPr lang="en-US" sz="1100" dirty="0">
              <a:solidFill>
                <a:schemeClr val="tx1"/>
              </a:solidFill>
            </a:endParaRPr>
          </a:p>
          <a:p>
            <a:pPr>
              <a:buNone/>
            </a:pPr>
            <a:endParaRPr lang="en-US" sz="2400" dirty="0">
              <a:solidFill>
                <a:schemeClr val="tx1"/>
              </a:solidFill>
            </a:endParaRPr>
          </a:p>
          <a:p>
            <a:pPr>
              <a:buNone/>
            </a:pPr>
            <a:endParaRPr lang="en-US" sz="2400" dirty="0">
              <a:solidFill>
                <a:schemeClr val="tx1"/>
              </a:solidFill>
            </a:endParaRPr>
          </a:p>
        </p:txBody>
      </p:sp>
      <p:graphicFrame>
        <p:nvGraphicFramePr>
          <p:cNvPr id="4" name="Table 3"/>
          <p:cNvGraphicFramePr>
            <a:graphicFrameLocks noGrp="1"/>
          </p:cNvGraphicFramePr>
          <p:nvPr>
            <p:extLst>
              <p:ext uri="{D42A27DB-BD31-4B8C-83A1-F6EECF244321}">
                <p14:modId xmlns:p14="http://schemas.microsoft.com/office/powerpoint/2010/main" val="1000669165"/>
              </p:ext>
            </p:extLst>
          </p:nvPr>
        </p:nvGraphicFramePr>
        <p:xfrm>
          <a:off x="465666" y="1007533"/>
          <a:ext cx="8686800" cy="5257800"/>
        </p:xfrm>
        <a:graphic>
          <a:graphicData uri="http://schemas.openxmlformats.org/drawingml/2006/table">
            <a:tbl>
              <a:tblPr firstRow="1" bandRow="1">
                <a:tableStyleId>{21E4AEA4-8DFA-4A89-87EB-49C32662AFE0}</a:tableStyleId>
              </a:tblPr>
              <a:tblGrid>
                <a:gridCol w="8686800">
                  <a:extLst>
                    <a:ext uri="{9D8B030D-6E8A-4147-A177-3AD203B41FA5}">
                      <a16:colId xmlns:a16="http://schemas.microsoft.com/office/drawing/2014/main" val="20000"/>
                    </a:ext>
                  </a:extLst>
                </a:gridCol>
              </a:tblGrid>
              <a:tr h="335279">
                <a:tc>
                  <a:txBody>
                    <a:bodyPr/>
                    <a:lstStyle/>
                    <a:p>
                      <a:r>
                        <a:rPr lang="en-US" sz="2800" dirty="0">
                          <a:solidFill>
                            <a:schemeClr val="accent2">
                              <a:lumMod val="50000"/>
                            </a:schemeClr>
                          </a:solidFill>
                        </a:rPr>
                        <a:t>A</a:t>
                      </a:r>
                      <a:r>
                        <a:rPr lang="en-US" sz="2800" baseline="0" dirty="0">
                          <a:solidFill>
                            <a:schemeClr val="accent2">
                              <a:lumMod val="50000"/>
                            </a:schemeClr>
                          </a:solidFill>
                        </a:rPr>
                        <a:t> CM II </a:t>
                      </a:r>
                      <a:r>
                        <a:rPr lang="en-US" sz="2800" dirty="0">
                          <a:solidFill>
                            <a:schemeClr val="accent2">
                              <a:lumMod val="50000"/>
                            </a:schemeClr>
                          </a:solidFill>
                        </a:rPr>
                        <a:t>demonstrates the following competencies </a:t>
                      </a:r>
                    </a:p>
                    <a:p>
                      <a:endParaRPr lang="en-US" sz="800" dirty="0">
                        <a:solidFill>
                          <a:schemeClr val="accent2">
                            <a:lumMod val="50000"/>
                          </a:schemeClr>
                        </a:solidFill>
                      </a:endParaRPr>
                    </a:p>
                  </a:txBody>
                  <a:tcPr>
                    <a:solidFill>
                      <a:schemeClr val="accent4"/>
                    </a:solidFill>
                  </a:tcPr>
                </a:tc>
                <a:extLst>
                  <a:ext uri="{0D108BD9-81ED-4DB2-BD59-A6C34878D82A}">
                    <a16:rowId xmlns:a16="http://schemas.microsoft.com/office/drawing/2014/main" val="10000"/>
                  </a:ext>
                </a:extLst>
              </a:tr>
              <a:tr h="4617720">
                <a:tc>
                  <a:txBody>
                    <a:bodyPr/>
                    <a:lstStyle/>
                    <a:p>
                      <a:pPr marL="0" indent="0">
                        <a:buFont typeface="Arial" pitchFamily="34" charset="0"/>
                        <a:buNone/>
                      </a:pPr>
                      <a:endParaRPr lang="en-US" sz="800" dirty="0">
                        <a:solidFill>
                          <a:schemeClr val="accent2">
                            <a:lumMod val="50000"/>
                          </a:schemeClr>
                        </a:solidFill>
                      </a:endParaRPr>
                    </a:p>
                    <a:p>
                      <a:pPr marL="342900" indent="-342900">
                        <a:buFont typeface="Arial" pitchFamily="34" charset="0"/>
                        <a:buChar char="•"/>
                      </a:pPr>
                      <a:r>
                        <a:rPr lang="en-US" sz="2400" b="1" dirty="0">
                          <a:solidFill>
                            <a:schemeClr val="accent2">
                              <a:lumMod val="50000"/>
                            </a:schemeClr>
                          </a:solidFill>
                        </a:rPr>
                        <a:t>Assist persons </a:t>
                      </a:r>
                      <a:r>
                        <a:rPr lang="en-US" sz="2400" dirty="0">
                          <a:solidFill>
                            <a:schemeClr val="accent2">
                              <a:lumMod val="50000"/>
                            </a:schemeClr>
                          </a:solidFill>
                        </a:rPr>
                        <a:t>with psychiatric disabilities </a:t>
                      </a:r>
                      <a:r>
                        <a:rPr lang="en-US" sz="2400" b="1" dirty="0">
                          <a:solidFill>
                            <a:schemeClr val="accent2">
                              <a:lumMod val="50000"/>
                            </a:schemeClr>
                          </a:solidFill>
                        </a:rPr>
                        <a:t>to identify personal priorities, preferences, strengths and interests in order to help them establish goals that are consistent with their worldview</a:t>
                      </a:r>
                    </a:p>
                    <a:p>
                      <a:pPr marL="0" indent="0">
                        <a:buFont typeface="Arial" pitchFamily="34" charset="0"/>
                        <a:buNone/>
                      </a:pPr>
                      <a:endParaRPr lang="en-US" sz="800" dirty="0">
                        <a:solidFill>
                          <a:schemeClr val="accent2">
                            <a:lumMod val="50000"/>
                          </a:schemeClr>
                        </a:solidFill>
                      </a:endParaRPr>
                    </a:p>
                    <a:p>
                      <a:pPr marL="0" indent="0">
                        <a:buFont typeface="Arial" pitchFamily="34" charset="0"/>
                        <a:buNone/>
                      </a:pPr>
                      <a:endParaRPr lang="en-US" sz="1000" dirty="0">
                        <a:solidFill>
                          <a:schemeClr val="accent2">
                            <a:lumMod val="50000"/>
                          </a:schemeClr>
                        </a:solidFill>
                      </a:endParaRPr>
                    </a:p>
                    <a:p>
                      <a:pPr marL="342900" indent="-342900">
                        <a:buFont typeface="Arial" pitchFamily="34" charset="0"/>
                        <a:buChar char="•"/>
                      </a:pPr>
                      <a:r>
                        <a:rPr lang="en-US" sz="2400" b="1" dirty="0">
                          <a:solidFill>
                            <a:schemeClr val="accent2">
                              <a:lumMod val="50000"/>
                            </a:schemeClr>
                          </a:solidFill>
                        </a:rPr>
                        <a:t>Perform holistic assessments across multiple life domains </a:t>
                      </a:r>
                      <a:r>
                        <a:rPr lang="en-US" sz="2400" dirty="0">
                          <a:solidFill>
                            <a:schemeClr val="accent2">
                              <a:lumMod val="50000"/>
                            </a:schemeClr>
                          </a:solidFill>
                        </a:rPr>
                        <a:t>with persons with psychiatric disabilities </a:t>
                      </a:r>
                      <a:r>
                        <a:rPr lang="en-US" sz="2400" b="1" dirty="0">
                          <a:solidFill>
                            <a:schemeClr val="accent2">
                              <a:lumMod val="50000"/>
                            </a:schemeClr>
                          </a:solidFill>
                        </a:rPr>
                        <a:t>in order to identify strengths, supports and barriers</a:t>
                      </a:r>
                    </a:p>
                    <a:p>
                      <a:pPr marL="0" indent="0">
                        <a:buFont typeface="Arial" pitchFamily="34" charset="0"/>
                        <a:buNone/>
                      </a:pPr>
                      <a:endParaRPr lang="en-US" sz="800" dirty="0">
                        <a:solidFill>
                          <a:schemeClr val="accent2">
                            <a:lumMod val="50000"/>
                          </a:schemeClr>
                        </a:solidFill>
                      </a:endParaRPr>
                    </a:p>
                    <a:p>
                      <a:pPr marL="0" indent="0">
                        <a:buFont typeface="Arial" pitchFamily="34" charset="0"/>
                        <a:buNone/>
                      </a:pPr>
                      <a:endParaRPr lang="en-US" sz="1000" dirty="0">
                        <a:solidFill>
                          <a:schemeClr val="accent2">
                            <a:lumMod val="50000"/>
                          </a:schemeClr>
                        </a:solidFill>
                      </a:endParaRPr>
                    </a:p>
                    <a:p>
                      <a:pPr marL="342900" indent="-342900">
                        <a:buFont typeface="Arial" pitchFamily="34" charset="0"/>
                        <a:buChar char="•"/>
                      </a:pPr>
                      <a:r>
                        <a:rPr lang="en-US" sz="2400" b="1" dirty="0">
                          <a:solidFill>
                            <a:schemeClr val="accent2">
                              <a:lumMod val="50000"/>
                            </a:schemeClr>
                          </a:solidFill>
                        </a:rPr>
                        <a:t>Collaborate with persons </a:t>
                      </a:r>
                      <a:r>
                        <a:rPr lang="en-US" sz="2400" dirty="0">
                          <a:solidFill>
                            <a:schemeClr val="accent2">
                              <a:lumMod val="50000"/>
                            </a:schemeClr>
                          </a:solidFill>
                        </a:rPr>
                        <a:t>with psychiatric disabilities to help them </a:t>
                      </a:r>
                      <a:r>
                        <a:rPr lang="en-US" sz="2400" b="1" dirty="0">
                          <a:solidFill>
                            <a:schemeClr val="accent2">
                              <a:lumMod val="50000"/>
                            </a:schemeClr>
                          </a:solidFill>
                        </a:rPr>
                        <a:t>identify their individual preferences in dealing with crises</a:t>
                      </a:r>
                    </a:p>
                  </a:txBody>
                  <a:tcPr/>
                </a:tc>
                <a:extLst>
                  <a:ext uri="{0D108BD9-81ED-4DB2-BD59-A6C34878D82A}">
                    <a16:rowId xmlns:a16="http://schemas.microsoft.com/office/drawing/2014/main" val="10001"/>
                  </a:ext>
                </a:extLst>
              </a:tr>
            </a:tbl>
          </a:graphicData>
        </a:graphic>
      </p:graphicFrame>
      <p:pic>
        <p:nvPicPr>
          <p:cNvPr id="5" name="Picture 4"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175085471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wind"/>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80">
                                          <p:stCondLst>
                                            <p:cond delay="0"/>
                                          </p:stCondLst>
                                        </p:cTn>
                                        <p:tgtEl>
                                          <p:spTgt spid="4"/>
                                        </p:tgtEl>
                                      </p:cBhvr>
                                    </p:animEffect>
                                    <p:anim calcmode="lin" valueType="num">
                                      <p:cBhvr>
                                        <p:cTn id="8" dur="1822"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
                                        </p:tgtEl>
                                        <p:attrNameLst>
                                          <p:attrName>ppt_y</p:attrName>
                                        </p:attrNameLst>
                                      </p:cBhvr>
                                      <p:tavLst>
                                        <p:tav tm="0" fmla="#ppt_y-sin(pi*$)/81">
                                          <p:val>
                                            <p:fltVal val="0"/>
                                          </p:val>
                                        </p:tav>
                                        <p:tav tm="100000">
                                          <p:val>
                                            <p:fltVal val="1"/>
                                          </p:val>
                                        </p:tav>
                                      </p:tavLst>
                                    </p:anim>
                                    <p:animScale>
                                      <p:cBhvr>
                                        <p:cTn id="13" dur="26">
                                          <p:stCondLst>
                                            <p:cond delay="650"/>
                                          </p:stCondLst>
                                        </p:cTn>
                                        <p:tgtEl>
                                          <p:spTgt spid="4"/>
                                        </p:tgtEl>
                                      </p:cBhvr>
                                      <p:to x="100000" y="60000"/>
                                    </p:animScale>
                                    <p:animScale>
                                      <p:cBhvr>
                                        <p:cTn id="14" dur="166" decel="50000">
                                          <p:stCondLst>
                                            <p:cond delay="676"/>
                                          </p:stCondLst>
                                        </p:cTn>
                                        <p:tgtEl>
                                          <p:spTgt spid="4"/>
                                        </p:tgtEl>
                                      </p:cBhvr>
                                      <p:to x="100000" y="100000"/>
                                    </p:animScale>
                                    <p:animScale>
                                      <p:cBhvr>
                                        <p:cTn id="15" dur="26">
                                          <p:stCondLst>
                                            <p:cond delay="1312"/>
                                          </p:stCondLst>
                                        </p:cTn>
                                        <p:tgtEl>
                                          <p:spTgt spid="4"/>
                                        </p:tgtEl>
                                      </p:cBhvr>
                                      <p:to x="100000" y="80000"/>
                                    </p:animScale>
                                    <p:animScale>
                                      <p:cBhvr>
                                        <p:cTn id="16" dur="166" decel="50000">
                                          <p:stCondLst>
                                            <p:cond delay="1338"/>
                                          </p:stCondLst>
                                        </p:cTn>
                                        <p:tgtEl>
                                          <p:spTgt spid="4"/>
                                        </p:tgtEl>
                                      </p:cBhvr>
                                      <p:to x="100000" y="100000"/>
                                    </p:animScale>
                                    <p:animScale>
                                      <p:cBhvr>
                                        <p:cTn id="17" dur="26">
                                          <p:stCondLst>
                                            <p:cond delay="1642"/>
                                          </p:stCondLst>
                                        </p:cTn>
                                        <p:tgtEl>
                                          <p:spTgt spid="4"/>
                                        </p:tgtEl>
                                      </p:cBhvr>
                                      <p:to x="100000" y="90000"/>
                                    </p:animScale>
                                    <p:animScale>
                                      <p:cBhvr>
                                        <p:cTn id="18" dur="166" decel="50000">
                                          <p:stCondLst>
                                            <p:cond delay="1668"/>
                                          </p:stCondLst>
                                        </p:cTn>
                                        <p:tgtEl>
                                          <p:spTgt spid="4"/>
                                        </p:tgtEl>
                                      </p:cBhvr>
                                      <p:to x="100000" y="100000"/>
                                    </p:animScale>
                                    <p:animScale>
                                      <p:cBhvr>
                                        <p:cTn id="19" dur="26">
                                          <p:stCondLst>
                                            <p:cond delay="1808"/>
                                          </p:stCondLst>
                                        </p:cTn>
                                        <p:tgtEl>
                                          <p:spTgt spid="4"/>
                                        </p:tgtEl>
                                      </p:cBhvr>
                                      <p:to x="100000" y="95000"/>
                                    </p:animScale>
                                    <p:animScale>
                                      <p:cBhvr>
                                        <p:cTn id="20" dur="166" decel="50000">
                                          <p:stCondLst>
                                            <p:cond delay="1834"/>
                                          </p:stCondLst>
                                        </p:cTn>
                                        <p:tgtEl>
                                          <p:spTgt spid="4"/>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7459C506-5F4B-4B75-9218-C7C3F87FA8D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 name="Group 13">
            <a:extLst>
              <a:ext uri="{FF2B5EF4-FFF2-40B4-BE49-F238E27FC236}">
                <a16:creationId xmlns:a16="http://schemas.microsoft.com/office/drawing/2014/main" id="{BC659EEB-C3AE-4544-8263-417009DCDF4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5" name="Straight Connector 14">
              <a:extLst>
                <a:ext uri="{FF2B5EF4-FFF2-40B4-BE49-F238E27FC236}">
                  <a16:creationId xmlns:a16="http://schemas.microsoft.com/office/drawing/2014/main" id="{D99DB6C6-36F9-4576-A558-95153EADBE41}"/>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6" name="Rectangle 23">
              <a:extLst>
                <a:ext uri="{FF2B5EF4-FFF2-40B4-BE49-F238E27FC236}">
                  <a16:creationId xmlns:a16="http://schemas.microsoft.com/office/drawing/2014/main" id="{694E7916-EDE4-4B50-A4A1-6B28FDD4D9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5">
              <a:extLst>
                <a:ext uri="{FF2B5EF4-FFF2-40B4-BE49-F238E27FC236}">
                  <a16:creationId xmlns:a16="http://schemas.microsoft.com/office/drawing/2014/main" id="{6F6CB7BB-4370-4173-97F8-F636C0F149F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Isosceles Triangle 17">
              <a:extLst>
                <a:ext uri="{FF2B5EF4-FFF2-40B4-BE49-F238E27FC236}">
                  <a16:creationId xmlns:a16="http://schemas.microsoft.com/office/drawing/2014/main" id="{B0F590BB-1F51-4138-A2D4-2E483C84FB0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7">
              <a:extLst>
                <a:ext uri="{FF2B5EF4-FFF2-40B4-BE49-F238E27FC236}">
                  <a16:creationId xmlns:a16="http://schemas.microsoft.com/office/drawing/2014/main" id="{4A492863-9797-45A2-BAB3-514F10C5F25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Rectangle 28">
              <a:extLst>
                <a:ext uri="{FF2B5EF4-FFF2-40B4-BE49-F238E27FC236}">
                  <a16:creationId xmlns:a16="http://schemas.microsoft.com/office/drawing/2014/main" id="{7C1E33F6-6D0F-4ECF-92F4-6F71D8BAF3D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Rectangle 29">
              <a:extLst>
                <a:ext uri="{FF2B5EF4-FFF2-40B4-BE49-F238E27FC236}">
                  <a16:creationId xmlns:a16="http://schemas.microsoft.com/office/drawing/2014/main" id="{73EEEA64-7411-474B-BD0E-60C24B3F4E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2" name="Isosceles Triangle 21">
              <a:extLst>
                <a:ext uri="{FF2B5EF4-FFF2-40B4-BE49-F238E27FC236}">
                  <a16:creationId xmlns:a16="http://schemas.microsoft.com/office/drawing/2014/main" id="{4F82A6DD-92BB-4443-B5A5-05240DD5580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3" name="Isosceles Triangle 22">
              <a:extLst>
                <a:ext uri="{FF2B5EF4-FFF2-40B4-BE49-F238E27FC236}">
                  <a16:creationId xmlns:a16="http://schemas.microsoft.com/office/drawing/2014/main" id="{79832BCB-1DCF-46AC-9FFA-170791668D8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25" name="Rectangle 24">
            <a:extLst>
              <a:ext uri="{FF2B5EF4-FFF2-40B4-BE49-F238E27FC236}">
                <a16:creationId xmlns:a16="http://schemas.microsoft.com/office/drawing/2014/main" id="{4E74DA95-CD7A-4D5E-9D27-67A759CE708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7012" y="480060"/>
            <a:ext cx="11237976" cy="5897880"/>
          </a:xfrm>
          <a:prstGeom prst="rect">
            <a:avLst/>
          </a:prstGeom>
          <a:ln w="22225">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6" name="Picture 5" descr="A picture containing text&#10;&#10;Description automatically generated">
            <a:extLst>
              <a:ext uri="{FF2B5EF4-FFF2-40B4-BE49-F238E27FC236}">
                <a16:creationId xmlns:a16="http://schemas.microsoft.com/office/drawing/2014/main" id="{B1571365-6A9B-4292-8ED4-54814FA18858}"/>
              </a:ext>
            </a:extLst>
          </p:cNvPr>
          <p:cNvPicPr>
            <a:picLocks noChangeAspect="1"/>
          </p:cNvPicPr>
          <p:nvPr/>
        </p:nvPicPr>
        <p:blipFill>
          <a:blip r:embed="rId3">
            <a:extLst>
              <a:ext uri="{837473B0-CC2E-450A-ABE3-18F120FF3D39}">
                <a1611:picAttrSrcUrl xmlns:a1611="http://schemas.microsoft.com/office/drawing/2016/11/main" r:id="rId4"/>
              </a:ext>
            </a:extLst>
          </a:blip>
          <a:stretch>
            <a:fillRect/>
          </a:stretch>
        </p:blipFill>
        <p:spPr>
          <a:xfrm>
            <a:off x="1124262" y="1307614"/>
            <a:ext cx="4650004" cy="4251239"/>
          </a:xfrm>
          <a:prstGeom prst="rect">
            <a:avLst/>
          </a:prstGeom>
        </p:spPr>
      </p:pic>
      <p:cxnSp>
        <p:nvCxnSpPr>
          <p:cNvPr id="27" name="Straight Connector 26">
            <a:extLst>
              <a:ext uri="{FF2B5EF4-FFF2-40B4-BE49-F238E27FC236}">
                <a16:creationId xmlns:a16="http://schemas.microsoft.com/office/drawing/2014/main" id="{14AA3B5C-0C55-4FFF-9C45-8F9F7C074A4E}"/>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6081305" y="1650669"/>
            <a:ext cx="0" cy="3431969"/>
          </a:xfrm>
          <a:prstGeom prst="line">
            <a:avLst/>
          </a:prstGeom>
        </p:spPr>
        <p:style>
          <a:lnRef idx="1">
            <a:schemeClr val="accent1"/>
          </a:lnRef>
          <a:fillRef idx="0">
            <a:schemeClr val="accent1"/>
          </a:fillRef>
          <a:effectRef idx="0">
            <a:schemeClr val="accent1"/>
          </a:effectRef>
          <a:fontRef idx="minor">
            <a:schemeClr val="tx1"/>
          </a:fontRef>
        </p:style>
      </p:cxnSp>
      <p:pic>
        <p:nvPicPr>
          <p:cNvPr id="5" name="Picture 4" descr="Problem Gambling Program at ACTC — A Chance to Change"/>
          <p:cNvPicPr/>
          <p:nvPr/>
        </p:nvPicPr>
        <p:blipFill>
          <a:blip r:embed="rId5">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
        <p:nvSpPr>
          <p:cNvPr id="3" name="Content Placeholder 2"/>
          <p:cNvSpPr>
            <a:spLocks noGrp="1"/>
          </p:cNvSpPr>
          <p:nvPr>
            <p:ph idx="4294967295"/>
          </p:nvPr>
        </p:nvSpPr>
        <p:spPr>
          <a:xfrm>
            <a:off x="1509235" y="555308"/>
            <a:ext cx="8610600" cy="5867400"/>
          </a:xfrm>
        </p:spPr>
        <p:txBody>
          <a:bodyPr>
            <a:normAutofit/>
          </a:bodyPr>
          <a:lstStyle/>
          <a:p>
            <a:pPr algn="ctr">
              <a:buNone/>
            </a:pPr>
            <a:r>
              <a:rPr lang="en-US" sz="2900" b="1" dirty="0">
                <a:solidFill>
                  <a:schemeClr val="accent2">
                    <a:lumMod val="50000"/>
                  </a:schemeClr>
                </a:solidFill>
                <a:effectLst>
                  <a:outerShdw blurRad="38100" dist="38100" dir="2700000" algn="tl">
                    <a:srgbClr val="000000">
                      <a:alpha val="43137"/>
                    </a:srgbClr>
                  </a:outerShdw>
                </a:effectLst>
              </a:rPr>
              <a:t>DOMAIN IV. Assessment, Planning &amp; Outcomes</a:t>
            </a:r>
            <a:r>
              <a:rPr lang="en-US" sz="2900" b="1" dirty="0">
                <a:solidFill>
                  <a:schemeClr val="tx1"/>
                </a:solidFill>
                <a:effectLst>
                  <a:outerShdw blurRad="38100" dist="38100" dir="2700000" algn="tl">
                    <a:srgbClr val="000000">
                      <a:alpha val="43137"/>
                    </a:srgbClr>
                  </a:outerShdw>
                </a:effectLst>
              </a:rPr>
              <a:t>     </a:t>
            </a:r>
          </a:p>
          <a:p>
            <a:pPr>
              <a:buNone/>
            </a:pPr>
            <a:endParaRPr lang="en-US" sz="800" dirty="0">
              <a:solidFill>
                <a:schemeClr val="tx1"/>
              </a:solidFill>
            </a:endParaRPr>
          </a:p>
          <a:p>
            <a:pPr>
              <a:buNone/>
            </a:pPr>
            <a:endParaRPr lang="en-US" sz="1100" dirty="0">
              <a:solidFill>
                <a:schemeClr val="tx1"/>
              </a:solidFill>
            </a:endParaRPr>
          </a:p>
          <a:p>
            <a:pPr>
              <a:buNone/>
            </a:pPr>
            <a:endParaRPr lang="en-US" sz="1100" dirty="0">
              <a:solidFill>
                <a:schemeClr val="tx1"/>
              </a:solidFill>
            </a:endParaRPr>
          </a:p>
          <a:p>
            <a:pPr>
              <a:buNone/>
            </a:pPr>
            <a:endParaRPr lang="en-US" sz="2400" dirty="0">
              <a:solidFill>
                <a:schemeClr val="tx1"/>
              </a:solidFill>
            </a:endParaRPr>
          </a:p>
          <a:p>
            <a:pPr>
              <a:buNone/>
            </a:pPr>
            <a:endParaRPr lang="en-US" sz="2400" dirty="0">
              <a:solidFill>
                <a:schemeClr val="tx1"/>
              </a:solidFill>
            </a:endParaRPr>
          </a:p>
        </p:txBody>
      </p:sp>
      <p:graphicFrame>
        <p:nvGraphicFramePr>
          <p:cNvPr id="4" name="Table 3"/>
          <p:cNvGraphicFramePr>
            <a:graphicFrameLocks noGrp="1"/>
          </p:cNvGraphicFramePr>
          <p:nvPr>
            <p:extLst>
              <p:ext uri="{D42A27DB-BD31-4B8C-83A1-F6EECF244321}">
                <p14:modId xmlns:p14="http://schemas.microsoft.com/office/powerpoint/2010/main" val="3316849462"/>
              </p:ext>
            </p:extLst>
          </p:nvPr>
        </p:nvGraphicFramePr>
        <p:xfrm>
          <a:off x="6428666" y="1131993"/>
          <a:ext cx="4621407" cy="4608183"/>
        </p:xfrm>
        <a:graphic>
          <a:graphicData uri="http://schemas.openxmlformats.org/drawingml/2006/table">
            <a:tbl>
              <a:tblPr firstRow="1" bandRow="1">
                <a:tableStyleId>{21E4AEA4-8DFA-4A89-87EB-49C32662AFE0}</a:tableStyleId>
              </a:tblPr>
              <a:tblGrid>
                <a:gridCol w="4621407">
                  <a:extLst>
                    <a:ext uri="{9D8B030D-6E8A-4147-A177-3AD203B41FA5}">
                      <a16:colId xmlns:a16="http://schemas.microsoft.com/office/drawing/2014/main" val="20000"/>
                    </a:ext>
                  </a:extLst>
                </a:gridCol>
              </a:tblGrid>
              <a:tr h="905981">
                <a:tc>
                  <a:txBody>
                    <a:bodyPr/>
                    <a:lstStyle/>
                    <a:p>
                      <a:r>
                        <a:rPr lang="en-US" sz="2300" dirty="0">
                          <a:solidFill>
                            <a:schemeClr val="accent2">
                              <a:lumMod val="50000"/>
                            </a:schemeClr>
                          </a:solidFill>
                        </a:rPr>
                        <a:t>A</a:t>
                      </a:r>
                      <a:r>
                        <a:rPr lang="en-US" sz="2300" baseline="0" dirty="0">
                          <a:solidFill>
                            <a:schemeClr val="accent2">
                              <a:lumMod val="50000"/>
                            </a:schemeClr>
                          </a:solidFill>
                        </a:rPr>
                        <a:t> CM II </a:t>
                      </a:r>
                      <a:r>
                        <a:rPr lang="en-US" sz="2300" dirty="0">
                          <a:solidFill>
                            <a:schemeClr val="accent2">
                              <a:lumMod val="50000"/>
                            </a:schemeClr>
                          </a:solidFill>
                        </a:rPr>
                        <a:t>demonstrates the following competencies </a:t>
                      </a:r>
                    </a:p>
                    <a:p>
                      <a:endParaRPr lang="en-US" sz="700" dirty="0">
                        <a:solidFill>
                          <a:schemeClr val="accent2">
                            <a:lumMod val="50000"/>
                          </a:schemeClr>
                        </a:solidFill>
                      </a:endParaRPr>
                    </a:p>
                  </a:txBody>
                  <a:tcPr marL="75081" marR="75081" marT="37541" marB="37541">
                    <a:solidFill>
                      <a:schemeClr val="accent4"/>
                    </a:solidFill>
                  </a:tcPr>
                </a:tc>
                <a:extLst>
                  <a:ext uri="{0D108BD9-81ED-4DB2-BD59-A6C34878D82A}">
                    <a16:rowId xmlns:a16="http://schemas.microsoft.com/office/drawing/2014/main" val="10000"/>
                  </a:ext>
                </a:extLst>
              </a:tr>
              <a:tr h="3696499">
                <a:tc>
                  <a:txBody>
                    <a:bodyPr/>
                    <a:lstStyle/>
                    <a:p>
                      <a:pPr marL="0" indent="0">
                        <a:buFont typeface="Arial" pitchFamily="34" charset="0"/>
                        <a:buNone/>
                      </a:pPr>
                      <a:endParaRPr lang="en-US" sz="700" dirty="0">
                        <a:solidFill>
                          <a:schemeClr val="accent2">
                            <a:lumMod val="50000"/>
                          </a:schemeClr>
                        </a:solidFill>
                      </a:endParaRPr>
                    </a:p>
                    <a:p>
                      <a:pPr marL="342900" indent="-342900">
                        <a:buFont typeface="Arial" pitchFamily="34" charset="0"/>
                        <a:buChar char="•"/>
                      </a:pPr>
                      <a:r>
                        <a:rPr lang="en-US" sz="1900" b="1" dirty="0">
                          <a:solidFill>
                            <a:schemeClr val="accent2">
                              <a:lumMod val="50000"/>
                            </a:schemeClr>
                          </a:solidFill>
                        </a:rPr>
                        <a:t>Collaborate with persons </a:t>
                      </a:r>
                      <a:r>
                        <a:rPr lang="en-US" sz="1900" dirty="0">
                          <a:solidFill>
                            <a:schemeClr val="accent2">
                              <a:lumMod val="50000"/>
                            </a:schemeClr>
                          </a:solidFill>
                        </a:rPr>
                        <a:t>with psychiatric disabilities </a:t>
                      </a:r>
                      <a:r>
                        <a:rPr lang="en-US" sz="1900" b="1" dirty="0">
                          <a:solidFill>
                            <a:schemeClr val="accent2">
                              <a:lumMod val="50000"/>
                            </a:schemeClr>
                          </a:solidFill>
                        </a:rPr>
                        <a:t>to write goals with specific action steps in order to develop effective </a:t>
                      </a:r>
                      <a:r>
                        <a:rPr lang="en-US" sz="1900" b="1" baseline="0" dirty="0">
                          <a:solidFill>
                            <a:schemeClr val="accent2">
                              <a:lumMod val="50000"/>
                            </a:schemeClr>
                          </a:solidFill>
                        </a:rPr>
                        <a:t> </a:t>
                      </a:r>
                      <a:r>
                        <a:rPr lang="en-US" sz="1900" b="1" dirty="0">
                          <a:solidFill>
                            <a:schemeClr val="accent2">
                              <a:lumMod val="50000"/>
                            </a:schemeClr>
                          </a:solidFill>
                        </a:rPr>
                        <a:t>treatment/rehabilitation/recovery plans</a:t>
                      </a:r>
                    </a:p>
                    <a:p>
                      <a:pPr marL="0" indent="0">
                        <a:buFont typeface="Arial" pitchFamily="34" charset="0"/>
                        <a:buNone/>
                      </a:pPr>
                      <a:endParaRPr lang="en-US" sz="800" dirty="0">
                        <a:solidFill>
                          <a:schemeClr val="accent2">
                            <a:lumMod val="50000"/>
                          </a:schemeClr>
                        </a:solidFill>
                      </a:endParaRPr>
                    </a:p>
                    <a:p>
                      <a:pPr marL="0" indent="0">
                        <a:buFont typeface="Arial" pitchFamily="34" charset="0"/>
                        <a:buNone/>
                      </a:pPr>
                      <a:endParaRPr lang="en-US" sz="700" dirty="0">
                        <a:solidFill>
                          <a:schemeClr val="accent2">
                            <a:lumMod val="50000"/>
                          </a:schemeClr>
                        </a:solidFill>
                      </a:endParaRPr>
                    </a:p>
                    <a:p>
                      <a:pPr marL="342900" indent="-342900">
                        <a:buFont typeface="Arial" pitchFamily="34" charset="0"/>
                        <a:buChar char="•"/>
                      </a:pPr>
                      <a:r>
                        <a:rPr lang="en-US" sz="1900" b="1" dirty="0">
                          <a:solidFill>
                            <a:schemeClr val="accent2">
                              <a:lumMod val="50000"/>
                            </a:schemeClr>
                          </a:solidFill>
                        </a:rPr>
                        <a:t>Identify opportunities that empower persons </a:t>
                      </a:r>
                      <a:r>
                        <a:rPr lang="en-US" sz="1900" dirty="0">
                          <a:solidFill>
                            <a:schemeClr val="accent2">
                              <a:lumMod val="50000"/>
                            </a:schemeClr>
                          </a:solidFill>
                        </a:rPr>
                        <a:t>with psychiatric disabilities </a:t>
                      </a:r>
                      <a:r>
                        <a:rPr lang="en-US" sz="1900" b="1" dirty="0">
                          <a:solidFill>
                            <a:schemeClr val="accent2">
                              <a:lumMod val="50000"/>
                            </a:schemeClr>
                          </a:solidFill>
                        </a:rPr>
                        <a:t>transition from professional provider service so natural community supports</a:t>
                      </a:r>
                    </a:p>
                    <a:p>
                      <a:pPr marL="0" indent="0">
                        <a:buFont typeface="Arial" pitchFamily="34" charset="0"/>
                        <a:buNone/>
                      </a:pPr>
                      <a:endParaRPr lang="en-US" sz="700" dirty="0">
                        <a:solidFill>
                          <a:schemeClr val="accent2">
                            <a:lumMod val="50000"/>
                          </a:schemeClr>
                        </a:solidFill>
                      </a:endParaRPr>
                    </a:p>
                  </a:txBody>
                  <a:tcPr marL="75081" marR="75081" marT="37541" marB="37541"/>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67670285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1)">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1F2B4773-3207-44CC-B7AC-892B7049821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1" name="Straight Connector 10">
              <a:extLst>
                <a:ext uri="{FF2B5EF4-FFF2-40B4-BE49-F238E27FC236}">
                  <a16:creationId xmlns:a16="http://schemas.microsoft.com/office/drawing/2014/main" id="{2B8267CA-A7A5-4E11-9D92-4EAC3DD3E809}"/>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E83D61B5-C6B4-4A4B-85AD-FEE7A54912C0}"/>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3" name="Rectangle 23">
              <a:extLst>
                <a:ext uri="{FF2B5EF4-FFF2-40B4-BE49-F238E27FC236}">
                  <a16:creationId xmlns:a16="http://schemas.microsoft.com/office/drawing/2014/main" id="{A0B67FE4-688F-4497-8BFD-157613A697D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 name="Rectangle 25">
              <a:extLst>
                <a:ext uri="{FF2B5EF4-FFF2-40B4-BE49-F238E27FC236}">
                  <a16:creationId xmlns:a16="http://schemas.microsoft.com/office/drawing/2014/main" id="{3BF5BE1A-9BAC-4581-A82B-FD8FE31595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Isosceles Triangle 14">
              <a:extLst>
                <a:ext uri="{FF2B5EF4-FFF2-40B4-BE49-F238E27FC236}">
                  <a16:creationId xmlns:a16="http://schemas.microsoft.com/office/drawing/2014/main" id="{971E5644-6772-414A-8199-E30BFB02A5D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Rectangle 27">
              <a:extLst>
                <a:ext uri="{FF2B5EF4-FFF2-40B4-BE49-F238E27FC236}">
                  <a16:creationId xmlns:a16="http://schemas.microsoft.com/office/drawing/2014/main" id="{E8246D50-BB0C-408E-93FD-7B8D63A7F78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8">
              <a:extLst>
                <a:ext uri="{FF2B5EF4-FFF2-40B4-BE49-F238E27FC236}">
                  <a16:creationId xmlns:a16="http://schemas.microsoft.com/office/drawing/2014/main" id="{AFBC5D22-68C1-44FB-8181-CB84ECAA83F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9">
              <a:extLst>
                <a:ext uri="{FF2B5EF4-FFF2-40B4-BE49-F238E27FC236}">
                  <a16:creationId xmlns:a16="http://schemas.microsoft.com/office/drawing/2014/main" id="{FB6D0FCE-FBDB-4655-A1A7-640B1E86B56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Isosceles Triangle 18">
              <a:extLst>
                <a:ext uri="{FF2B5EF4-FFF2-40B4-BE49-F238E27FC236}">
                  <a16:creationId xmlns:a16="http://schemas.microsoft.com/office/drawing/2014/main" id="{BC8157DF-FD90-4AD6-B803-3AC0ACD8E6A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3548B067-9D63-4D21-92EF-CBC9E6338C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22" name="Rectangle 21">
            <a:extLst>
              <a:ext uri="{FF2B5EF4-FFF2-40B4-BE49-F238E27FC236}">
                <a16:creationId xmlns:a16="http://schemas.microsoft.com/office/drawing/2014/main" id="{A65AC7D1-EAA9-48F5-B509-60A7F50BF7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useBgFill="1">
        <p:nvSpPr>
          <p:cNvPr id="24" name="Rectangle 23">
            <a:extLst>
              <a:ext uri="{FF2B5EF4-FFF2-40B4-BE49-F238E27FC236}">
                <a16:creationId xmlns:a16="http://schemas.microsoft.com/office/drawing/2014/main" id="{D6320AF9-619A-4175-865B-5663E1AEF4C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6" name="Straight Connector 25">
            <a:extLst>
              <a:ext uri="{FF2B5EF4-FFF2-40B4-BE49-F238E27FC236}">
                <a16:creationId xmlns:a16="http://schemas.microsoft.com/office/drawing/2014/main" id="{063B6EC6-D752-4EE7-908B-F8F19E8C7FEA}"/>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111313" y="0"/>
            <a:ext cx="1219200" cy="6858000"/>
          </a:xfrm>
          <a:prstGeom prst="line">
            <a:avLst/>
          </a:prstGeom>
          <a:ln w="9525">
            <a:solidFill>
              <a:schemeClr val="accent1">
                <a:lumMod val="75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EFECD4E8-AD3E-4228-82A2-9461958EA94D}"/>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3290979" y="3681413"/>
            <a:ext cx="4763558" cy="3176587"/>
          </a:xfrm>
          <a:prstGeom prst="line">
            <a:avLst/>
          </a:prstGeom>
          <a:ln w="9525">
            <a:solidFill>
              <a:schemeClr val="tx1">
                <a:lumMod val="50000"/>
                <a:lumOff val="50000"/>
                <a:alpha val="80000"/>
              </a:schemeClr>
            </a:solidFill>
          </a:ln>
        </p:spPr>
        <p:style>
          <a:lnRef idx="2">
            <a:schemeClr val="accent1"/>
          </a:lnRef>
          <a:fillRef idx="0">
            <a:schemeClr val="accent1"/>
          </a:fillRef>
          <a:effectRef idx="1">
            <a:schemeClr val="accent1"/>
          </a:effectRef>
          <a:fontRef idx="minor">
            <a:schemeClr val="tx1"/>
          </a:fontRef>
        </p:style>
      </p:cxnSp>
      <p:sp>
        <p:nvSpPr>
          <p:cNvPr id="30" name="Rectangle 23">
            <a:extLst>
              <a:ext uri="{FF2B5EF4-FFF2-40B4-BE49-F238E27FC236}">
                <a16:creationId xmlns:a16="http://schemas.microsoft.com/office/drawing/2014/main" id="{7E018740-5C2B-4A41-AC1A-7E68D1EC195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482568"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2" name="Rectangle 25">
            <a:extLst>
              <a:ext uri="{FF2B5EF4-FFF2-40B4-BE49-F238E27FC236}">
                <a16:creationId xmlns:a16="http://schemas.microsoft.com/office/drawing/2014/main" id="{166F75A4-C475-4941-8EE2-B80A06A2C1B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904534"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4" name="Isosceles Triangle 33">
            <a:extLst>
              <a:ext uri="{FF2B5EF4-FFF2-40B4-BE49-F238E27FC236}">
                <a16:creationId xmlns:a16="http://schemas.microsoft.com/office/drawing/2014/main" id="{A032553A-72E8-4B0D-8405-FF9771C9AF0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33425"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36" name="Rectangle 27">
            <a:extLst>
              <a:ext uri="{FF2B5EF4-FFF2-40B4-BE49-F238E27FC236}">
                <a16:creationId xmlns:a16="http://schemas.microsoft.com/office/drawing/2014/main" id="{765800AC-C3B9-498E-87BC-29FAE4C76B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35592"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8" name="Isosceles Triangle 37">
            <a:extLst>
              <a:ext uri="{FF2B5EF4-FFF2-40B4-BE49-F238E27FC236}">
                <a16:creationId xmlns:a16="http://schemas.microsoft.com/office/drawing/2014/main" id="{1F9D6ACB-2FF4-49F9-978A-E0D5327FC63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672758"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0" name="Freeform: Shape 39">
            <a:extLst>
              <a:ext uri="{FF2B5EF4-FFF2-40B4-BE49-F238E27FC236}">
                <a16:creationId xmlns:a16="http://schemas.microsoft.com/office/drawing/2014/main" id="{A5EC319D-0FEA-4B95-A3EA-01E35672C9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197631" y="-8467"/>
            <a:ext cx="5994369" cy="6866467"/>
          </a:xfrm>
          <a:custGeom>
            <a:avLst/>
            <a:gdLst>
              <a:gd name="connsiteX0" fmla="*/ 0 w 5994369"/>
              <a:gd name="connsiteY0" fmla="*/ 0 h 6866467"/>
              <a:gd name="connsiteX1" fmla="*/ 1249825 w 5994369"/>
              <a:gd name="connsiteY1" fmla="*/ 0 h 6866467"/>
              <a:gd name="connsiteX2" fmla="*/ 1249825 w 5994369"/>
              <a:gd name="connsiteY2" fmla="*/ 8467 h 6866467"/>
              <a:gd name="connsiteX3" fmla="*/ 5994369 w 5994369"/>
              <a:gd name="connsiteY3" fmla="*/ 8467 h 6866467"/>
              <a:gd name="connsiteX4" fmla="*/ 5994369 w 5994369"/>
              <a:gd name="connsiteY4" fmla="*/ 6866467 h 6866467"/>
              <a:gd name="connsiteX5" fmla="*/ 1249825 w 5994369"/>
              <a:gd name="connsiteY5" fmla="*/ 6866467 h 6866467"/>
              <a:gd name="connsiteX6" fmla="*/ 1109382 w 5994369"/>
              <a:gd name="connsiteY6" fmla="*/ 6866467 h 686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94369" h="6866467">
                <a:moveTo>
                  <a:pt x="0" y="0"/>
                </a:moveTo>
                <a:lnTo>
                  <a:pt x="1249825" y="0"/>
                </a:lnTo>
                <a:lnTo>
                  <a:pt x="1249825" y="8467"/>
                </a:lnTo>
                <a:lnTo>
                  <a:pt x="5994369" y="8467"/>
                </a:lnTo>
                <a:lnTo>
                  <a:pt x="5994369" y="6866467"/>
                </a:lnTo>
                <a:lnTo>
                  <a:pt x="1249825" y="6866467"/>
                </a:lnTo>
                <a:lnTo>
                  <a:pt x="1109382" y="6866467"/>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3" name="Content Placeholder 2"/>
          <p:cNvSpPr>
            <a:spLocks noGrp="1"/>
          </p:cNvSpPr>
          <p:nvPr>
            <p:ph idx="4294967295"/>
          </p:nvPr>
        </p:nvSpPr>
        <p:spPr>
          <a:xfrm>
            <a:off x="914400" y="468883"/>
            <a:ext cx="10015815" cy="3317938"/>
          </a:xfrm>
        </p:spPr>
        <p:txBody>
          <a:bodyPr vert="horz" lIns="91440" tIns="45720" rIns="91440" bIns="45720" rtlCol="0" anchor="t">
            <a:normAutofit/>
          </a:bodyPr>
          <a:lstStyle/>
          <a:p>
            <a:pPr marL="0" indent="0" algn="ctr">
              <a:buNone/>
            </a:pPr>
            <a:r>
              <a:rPr lang="en-US" sz="3200" b="1" dirty="0">
                <a:solidFill>
                  <a:schemeClr val="accent2">
                    <a:lumMod val="50000"/>
                  </a:schemeClr>
                </a:solidFill>
                <a:effectLst>
                  <a:outerShdw blurRad="38100" dist="38100" dir="2700000" algn="tl">
                    <a:srgbClr val="000000">
                      <a:alpha val="43137"/>
                    </a:srgbClr>
                  </a:outerShdw>
                </a:effectLst>
              </a:rPr>
              <a:t>DOMAIN IV. Assessment, Planning &amp; Outcomes     </a:t>
            </a:r>
          </a:p>
          <a:p>
            <a:pPr algn="ctr"/>
            <a:endParaRPr lang="en-US" sz="3200" dirty="0">
              <a:solidFill>
                <a:schemeClr val="accent2">
                  <a:lumMod val="50000"/>
                </a:schemeClr>
              </a:solidFill>
            </a:endParaRPr>
          </a:p>
          <a:p>
            <a:endParaRPr lang="en-US" dirty="0">
              <a:solidFill>
                <a:srgbClr val="FFFFFF"/>
              </a:solidFill>
            </a:endParaRPr>
          </a:p>
          <a:p>
            <a:endParaRPr lang="en-US" dirty="0">
              <a:solidFill>
                <a:srgbClr val="FFFFFF"/>
              </a:solidFill>
            </a:endParaRPr>
          </a:p>
          <a:p>
            <a:endParaRPr lang="en-US" dirty="0">
              <a:solidFill>
                <a:srgbClr val="FFFFFF"/>
              </a:solidFill>
            </a:endParaRPr>
          </a:p>
          <a:p>
            <a:endParaRPr lang="en-US" dirty="0">
              <a:solidFill>
                <a:srgbClr val="FFFFFF"/>
              </a:solidFill>
            </a:endParaRPr>
          </a:p>
        </p:txBody>
      </p:sp>
      <p:pic>
        <p:nvPicPr>
          <p:cNvPr id="5" name="Picture 4"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graphicFrame>
        <p:nvGraphicFramePr>
          <p:cNvPr id="4" name="Table 3"/>
          <p:cNvGraphicFramePr>
            <a:graphicFrameLocks noGrp="1"/>
          </p:cNvGraphicFramePr>
          <p:nvPr>
            <p:extLst>
              <p:ext uri="{D42A27DB-BD31-4B8C-83A1-F6EECF244321}">
                <p14:modId xmlns:p14="http://schemas.microsoft.com/office/powerpoint/2010/main" val="977532996"/>
              </p:ext>
            </p:extLst>
          </p:nvPr>
        </p:nvGraphicFramePr>
        <p:xfrm>
          <a:off x="1049312" y="1244183"/>
          <a:ext cx="9833547" cy="5116200"/>
        </p:xfrm>
        <a:graphic>
          <a:graphicData uri="http://schemas.openxmlformats.org/drawingml/2006/table">
            <a:tbl>
              <a:tblPr firstRow="1" bandRow="1">
                <a:tableStyleId>{21E4AEA4-8DFA-4A89-87EB-49C32662AFE0}</a:tableStyleId>
              </a:tblPr>
              <a:tblGrid>
                <a:gridCol w="9833547">
                  <a:extLst>
                    <a:ext uri="{9D8B030D-6E8A-4147-A177-3AD203B41FA5}">
                      <a16:colId xmlns:a16="http://schemas.microsoft.com/office/drawing/2014/main" val="20000"/>
                    </a:ext>
                  </a:extLst>
                </a:gridCol>
              </a:tblGrid>
              <a:tr h="571761">
                <a:tc>
                  <a:txBody>
                    <a:bodyPr/>
                    <a:lstStyle/>
                    <a:p>
                      <a:pPr algn="ctr"/>
                      <a:r>
                        <a:rPr lang="en-US" sz="2400" dirty="0">
                          <a:solidFill>
                            <a:schemeClr val="accent2">
                              <a:lumMod val="50000"/>
                            </a:schemeClr>
                          </a:solidFill>
                        </a:rPr>
                        <a:t>A</a:t>
                      </a:r>
                      <a:r>
                        <a:rPr lang="en-US" sz="2400" baseline="0" dirty="0">
                          <a:solidFill>
                            <a:schemeClr val="accent2">
                              <a:lumMod val="50000"/>
                            </a:schemeClr>
                          </a:solidFill>
                        </a:rPr>
                        <a:t> CM II </a:t>
                      </a:r>
                      <a:r>
                        <a:rPr lang="en-US" sz="2400" dirty="0">
                          <a:solidFill>
                            <a:schemeClr val="accent2">
                              <a:lumMod val="50000"/>
                            </a:schemeClr>
                          </a:solidFill>
                        </a:rPr>
                        <a:t>demonstrates the following competencies </a:t>
                      </a:r>
                    </a:p>
                    <a:p>
                      <a:pPr algn="ctr"/>
                      <a:endParaRPr lang="en-US" sz="2400" dirty="0">
                        <a:solidFill>
                          <a:schemeClr val="accent2">
                            <a:lumMod val="50000"/>
                          </a:schemeClr>
                        </a:solidFill>
                      </a:endParaRPr>
                    </a:p>
                  </a:txBody>
                  <a:tcPr marL="54658" marR="54658" marT="27329" marB="27329">
                    <a:solidFill>
                      <a:schemeClr val="accent4"/>
                    </a:solidFill>
                  </a:tcPr>
                </a:tc>
                <a:extLst>
                  <a:ext uri="{0D108BD9-81ED-4DB2-BD59-A6C34878D82A}">
                    <a16:rowId xmlns:a16="http://schemas.microsoft.com/office/drawing/2014/main" val="10000"/>
                  </a:ext>
                </a:extLst>
              </a:tr>
              <a:tr h="4330022">
                <a:tc>
                  <a:txBody>
                    <a:bodyPr/>
                    <a:lstStyle/>
                    <a:p>
                      <a:pPr marL="0" indent="0">
                        <a:buFont typeface="Arial" pitchFamily="34" charset="0"/>
                        <a:buNone/>
                      </a:pPr>
                      <a:endParaRPr lang="en-US" sz="500" dirty="0">
                        <a:solidFill>
                          <a:schemeClr val="accent2">
                            <a:lumMod val="50000"/>
                          </a:schemeClr>
                        </a:solidFill>
                      </a:endParaRPr>
                    </a:p>
                    <a:p>
                      <a:pPr marL="0" indent="0">
                        <a:buFont typeface="Arial" pitchFamily="34" charset="0"/>
                        <a:buNone/>
                      </a:pPr>
                      <a:endParaRPr lang="en-US" sz="500" dirty="0">
                        <a:solidFill>
                          <a:schemeClr val="accent2">
                            <a:lumMod val="50000"/>
                          </a:schemeClr>
                        </a:solidFill>
                      </a:endParaRPr>
                    </a:p>
                    <a:p>
                      <a:pPr marL="342900" indent="-342900">
                        <a:buFont typeface="Arial" pitchFamily="34" charset="0"/>
                        <a:buChar char="•"/>
                      </a:pPr>
                      <a:r>
                        <a:rPr lang="en-US" sz="2000" b="1" dirty="0">
                          <a:solidFill>
                            <a:schemeClr val="accent2">
                              <a:lumMod val="50000"/>
                            </a:schemeClr>
                          </a:solidFill>
                        </a:rPr>
                        <a:t>Regularly evaluate </a:t>
                      </a:r>
                      <a:r>
                        <a:rPr lang="en-US" sz="2000" dirty="0">
                          <a:solidFill>
                            <a:schemeClr val="accent2">
                              <a:lumMod val="50000"/>
                            </a:schemeClr>
                          </a:solidFill>
                        </a:rPr>
                        <a:t>with the service recipient, his/her </a:t>
                      </a:r>
                      <a:r>
                        <a:rPr lang="en-US" sz="2000" b="1" dirty="0">
                          <a:solidFill>
                            <a:schemeClr val="accent2">
                              <a:lumMod val="50000"/>
                            </a:schemeClr>
                          </a:solidFill>
                        </a:rPr>
                        <a:t>satisfaction with progress toward rehabilitation goal</a:t>
                      </a:r>
                    </a:p>
                    <a:p>
                      <a:pPr marL="0" indent="0">
                        <a:buFont typeface="Arial" pitchFamily="34" charset="0"/>
                        <a:buNone/>
                      </a:pPr>
                      <a:endParaRPr lang="en-US" sz="2000" b="1" dirty="0">
                        <a:solidFill>
                          <a:schemeClr val="accent2">
                            <a:lumMod val="50000"/>
                          </a:schemeClr>
                        </a:solidFill>
                      </a:endParaRPr>
                    </a:p>
                    <a:p>
                      <a:pPr marL="0" indent="0">
                        <a:buFont typeface="Arial" pitchFamily="34" charset="0"/>
                        <a:buNone/>
                      </a:pPr>
                      <a:endParaRPr lang="en-US" sz="2000" dirty="0">
                        <a:solidFill>
                          <a:schemeClr val="accent2">
                            <a:lumMod val="50000"/>
                          </a:schemeClr>
                        </a:solidFill>
                      </a:endParaRPr>
                    </a:p>
                    <a:p>
                      <a:pPr marL="342900" indent="-342900">
                        <a:buFont typeface="Arial" pitchFamily="34" charset="0"/>
                        <a:buChar char="•"/>
                      </a:pPr>
                      <a:r>
                        <a:rPr lang="en-US" sz="2000" b="1" dirty="0">
                          <a:solidFill>
                            <a:schemeClr val="accent2">
                              <a:lumMod val="50000"/>
                            </a:schemeClr>
                          </a:solidFill>
                        </a:rPr>
                        <a:t>Modify the rehabilitation plans based</a:t>
                      </a:r>
                      <a:r>
                        <a:rPr lang="en-US" sz="2000" dirty="0">
                          <a:solidFill>
                            <a:schemeClr val="accent2">
                              <a:lumMod val="50000"/>
                            </a:schemeClr>
                          </a:solidFill>
                        </a:rPr>
                        <a:t> on service recipient’s </a:t>
                      </a:r>
                      <a:r>
                        <a:rPr lang="en-US" sz="2000" b="1" dirty="0">
                          <a:solidFill>
                            <a:schemeClr val="accent2">
                              <a:lumMod val="50000"/>
                            </a:schemeClr>
                          </a:solidFill>
                        </a:rPr>
                        <a:t>evaluation of progress toward rehabilitation goal</a:t>
                      </a:r>
                    </a:p>
                    <a:p>
                      <a:pPr marL="0" indent="0">
                        <a:buFont typeface="Arial" pitchFamily="34" charset="0"/>
                        <a:buNone/>
                      </a:pPr>
                      <a:endParaRPr lang="en-US" sz="2000" dirty="0">
                        <a:solidFill>
                          <a:schemeClr val="accent2">
                            <a:lumMod val="50000"/>
                          </a:schemeClr>
                        </a:solidFill>
                      </a:endParaRPr>
                    </a:p>
                    <a:p>
                      <a:pPr marL="0" indent="0">
                        <a:buFont typeface="Arial" pitchFamily="34" charset="0"/>
                        <a:buNone/>
                      </a:pPr>
                      <a:endParaRPr lang="en-US" sz="2000" dirty="0">
                        <a:solidFill>
                          <a:schemeClr val="accent2">
                            <a:lumMod val="50000"/>
                          </a:schemeClr>
                        </a:solidFill>
                      </a:endParaRPr>
                    </a:p>
                    <a:p>
                      <a:pPr marL="342900" indent="-342900">
                        <a:buFont typeface="Arial" pitchFamily="34" charset="0"/>
                        <a:buChar char="•"/>
                      </a:pPr>
                      <a:r>
                        <a:rPr lang="en-US" sz="2000" b="1" dirty="0">
                          <a:solidFill>
                            <a:schemeClr val="accent2">
                              <a:lumMod val="50000"/>
                            </a:schemeClr>
                          </a:solidFill>
                        </a:rPr>
                        <a:t>Consult with individuals and their self‐identified participants </a:t>
                      </a:r>
                      <a:r>
                        <a:rPr lang="en-US" sz="2000" dirty="0">
                          <a:solidFill>
                            <a:schemeClr val="accent2">
                              <a:lumMod val="50000"/>
                            </a:schemeClr>
                          </a:solidFill>
                        </a:rPr>
                        <a:t>in their recovery about the individual’s satisfaction with current </a:t>
                      </a:r>
                      <a:r>
                        <a:rPr lang="en-US" sz="2000" b="1" dirty="0">
                          <a:solidFill>
                            <a:schemeClr val="accent2">
                              <a:lumMod val="50000"/>
                            </a:schemeClr>
                          </a:solidFill>
                        </a:rPr>
                        <a:t>progress toward rehabilitation goal</a:t>
                      </a:r>
                    </a:p>
                    <a:p>
                      <a:pPr marL="0" indent="0">
                        <a:buFont typeface="Arial" pitchFamily="34" charset="0"/>
                        <a:buNone/>
                      </a:pPr>
                      <a:endParaRPr lang="en-US" sz="2000" b="1" dirty="0">
                        <a:solidFill>
                          <a:schemeClr val="accent2">
                            <a:lumMod val="50000"/>
                          </a:schemeClr>
                        </a:solidFill>
                      </a:endParaRPr>
                    </a:p>
                    <a:p>
                      <a:pPr marL="0" indent="0">
                        <a:buFont typeface="Arial" pitchFamily="34" charset="0"/>
                        <a:buNone/>
                      </a:pPr>
                      <a:r>
                        <a:rPr lang="en-US" sz="2000" dirty="0">
                          <a:solidFill>
                            <a:schemeClr val="accent2">
                              <a:lumMod val="50000"/>
                            </a:schemeClr>
                          </a:solidFill>
                        </a:rPr>
                        <a:t> </a:t>
                      </a:r>
                    </a:p>
                  </a:txBody>
                  <a:tcPr marL="54658" marR="54658" marT="27329" marB="27329"/>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45557170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Straight Connector 9">
            <a:extLst>
              <a:ext uri="{FF2B5EF4-FFF2-40B4-BE49-F238E27FC236}">
                <a16:creationId xmlns:a16="http://schemas.microsoft.com/office/drawing/2014/main" id="{0B5F7E3B-C5F1-40E0-A491-558BAFBC112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241804" y="1460500"/>
            <a:ext cx="0" cy="3937000"/>
          </a:xfrm>
          <a:prstGeom prst="line">
            <a:avLst/>
          </a:prstGeom>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a:xfrm>
            <a:off x="333751" y="742896"/>
            <a:ext cx="3367359" cy="5224724"/>
          </a:xfrm>
        </p:spPr>
        <p:txBody>
          <a:bodyPr anchor="ctr">
            <a:normAutofit/>
          </a:bodyPr>
          <a:lstStyle/>
          <a:p>
            <a:pPr algn="ctr"/>
            <a:r>
              <a:rPr lang="en-US" sz="2800" dirty="0"/>
              <a:t>SERIOUS MENTAL ILLNESS</a:t>
            </a:r>
          </a:p>
        </p:txBody>
      </p:sp>
      <p:sp>
        <p:nvSpPr>
          <p:cNvPr id="3" name="Content Placeholder 2"/>
          <p:cNvSpPr>
            <a:spLocks noGrp="1"/>
          </p:cNvSpPr>
          <p:nvPr>
            <p:ph idx="1"/>
          </p:nvPr>
        </p:nvSpPr>
        <p:spPr>
          <a:xfrm>
            <a:off x="4349495" y="473738"/>
            <a:ext cx="4619706" cy="6041362"/>
          </a:xfrm>
        </p:spPr>
        <p:txBody>
          <a:bodyPr anchor="ctr">
            <a:normAutofit/>
          </a:bodyPr>
          <a:lstStyle/>
          <a:p>
            <a:pPr>
              <a:buNone/>
            </a:pPr>
            <a:r>
              <a:rPr lang="en-US" b="1" dirty="0"/>
              <a:t>	</a:t>
            </a:r>
            <a:r>
              <a:rPr lang="en-US" sz="2400" b="1" dirty="0">
                <a:solidFill>
                  <a:schemeClr val="accent2">
                    <a:lumMod val="50000"/>
                  </a:schemeClr>
                </a:solidFill>
              </a:rPr>
              <a:t>Serious Mental Illness(SMI)- </a:t>
            </a:r>
            <a:r>
              <a:rPr lang="en-US" sz="2400" dirty="0">
                <a:solidFill>
                  <a:schemeClr val="accent2">
                    <a:lumMod val="50000"/>
                  </a:schemeClr>
                </a:solidFill>
              </a:rPr>
              <a:t>is defined as a mental, behavioral, or emotional disorder resulting in </a:t>
            </a:r>
            <a:r>
              <a:rPr lang="en-US" sz="2400" b="1" dirty="0">
                <a:solidFill>
                  <a:schemeClr val="accent2">
                    <a:lumMod val="50000"/>
                  </a:schemeClr>
                </a:solidFill>
              </a:rPr>
              <a:t>serious functional impairment</a:t>
            </a:r>
            <a:r>
              <a:rPr lang="en-US" sz="2400" dirty="0">
                <a:solidFill>
                  <a:schemeClr val="accent2">
                    <a:lumMod val="50000"/>
                  </a:schemeClr>
                </a:solidFill>
              </a:rPr>
              <a:t>, which substantially interferes with or limits one or more major life activities..</a:t>
            </a:r>
          </a:p>
          <a:p>
            <a:pPr>
              <a:buNone/>
            </a:pPr>
            <a:endParaRPr lang="en-US" sz="2400" dirty="0">
              <a:solidFill>
                <a:schemeClr val="accent2">
                  <a:lumMod val="50000"/>
                </a:schemeClr>
              </a:solidFill>
            </a:endParaRPr>
          </a:p>
          <a:p>
            <a:pPr>
              <a:buNone/>
            </a:pPr>
            <a:r>
              <a:rPr lang="en-US" sz="2400" dirty="0">
                <a:solidFill>
                  <a:schemeClr val="accent2">
                    <a:lumMod val="50000"/>
                  </a:schemeClr>
                </a:solidFill>
              </a:rPr>
              <a:t>	There are a recognizable set of defining  features that have been associated with each of the </a:t>
            </a:r>
            <a:r>
              <a:rPr lang="en-US" sz="2400" b="1" dirty="0">
                <a:solidFill>
                  <a:schemeClr val="accent2">
                    <a:lumMod val="50000"/>
                  </a:schemeClr>
                </a:solidFill>
              </a:rPr>
              <a:t>five most prevalent serious mental illnesses.  </a:t>
            </a:r>
          </a:p>
          <a:p>
            <a:pPr marL="0" indent="0">
              <a:buNone/>
            </a:pPr>
            <a:endParaRPr lang="en-US" sz="2000" dirty="0"/>
          </a:p>
        </p:txBody>
      </p:sp>
      <p:pic>
        <p:nvPicPr>
          <p:cNvPr id="5" name="Picture 4"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2796098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nodeType="click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fade">
                                      <p:cBhvr>
                                        <p:cTn id="11" dur="500"/>
                                        <p:tgtEl>
                                          <p:spTgt spid="3">
                                            <p:txEl>
                                              <p:pRg st="0" end="0"/>
                                            </p:txEl>
                                          </p:spTgt>
                                        </p:tgtEl>
                                      </p:cBhvr>
                                    </p:animEffect>
                                  </p:childTnLst>
                                </p:cTn>
                              </p:par>
                              <p:par>
                                <p:cTn id="12" presetID="10" presetClass="entr" presetSubtype="0" fill="hold" nodeType="withEffect">
                                  <p:stCondLst>
                                    <p:cond delay="0"/>
                                  </p:stCondLst>
                                  <p:childTnLst>
                                    <p:set>
                                      <p:cBhvr>
                                        <p:cTn id="13" dur="1" fill="hold">
                                          <p:stCondLst>
                                            <p:cond delay="0"/>
                                          </p:stCondLst>
                                        </p:cTn>
                                        <p:tgtEl>
                                          <p:spTgt spid="3">
                                            <p:txEl>
                                              <p:pRg st="2" end="2"/>
                                            </p:txEl>
                                          </p:spTgt>
                                        </p:tgtEl>
                                        <p:attrNameLst>
                                          <p:attrName>style.visibility</p:attrName>
                                        </p:attrNameLst>
                                      </p:cBhvr>
                                      <p:to>
                                        <p:strVal val="visible"/>
                                      </p:to>
                                    </p:set>
                                    <p:animEffect transition="in" filter="fade">
                                      <p:cBhvr>
                                        <p:cTn id="14"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38200" y="828467"/>
            <a:ext cx="8458200" cy="4308872"/>
          </a:xfrm>
          <a:prstGeom prst="rect">
            <a:avLst/>
          </a:prstGeom>
        </p:spPr>
        <p:txBody>
          <a:bodyPr wrap="square">
            <a:spAutoFit/>
          </a:bodyPr>
          <a:lstStyle/>
          <a:p>
            <a:pPr>
              <a:spcBef>
                <a:spcPts val="1000"/>
              </a:spcBef>
              <a:buClr>
                <a:schemeClr val="accent1"/>
              </a:buClr>
              <a:buSzPct val="80000"/>
            </a:pPr>
            <a:r>
              <a:rPr lang="en-US" sz="3200" dirty="0">
                <a:solidFill>
                  <a:schemeClr val="accent2">
                    <a:lumMod val="75000"/>
                  </a:schemeClr>
                </a:solidFill>
              </a:rPr>
              <a:t>6. A positive symptom of </a:t>
            </a:r>
            <a:r>
              <a:rPr lang="en-US" sz="3200" b="1" dirty="0">
                <a:solidFill>
                  <a:schemeClr val="accent2">
                    <a:lumMod val="75000"/>
                  </a:schemeClr>
                </a:solidFill>
              </a:rPr>
              <a:t>Schizophrenia</a:t>
            </a:r>
            <a:r>
              <a:rPr lang="en-US" sz="3200" dirty="0">
                <a:solidFill>
                  <a:schemeClr val="accent2">
                    <a:lumMod val="75000"/>
                  </a:schemeClr>
                </a:solidFill>
              </a:rPr>
              <a:t> is</a:t>
            </a:r>
          </a:p>
          <a:p>
            <a:pPr marL="514350" indent="-514350">
              <a:spcBef>
                <a:spcPts val="1000"/>
              </a:spcBef>
              <a:buClr>
                <a:schemeClr val="accent1"/>
              </a:buClr>
              <a:buSzPct val="80000"/>
              <a:buFont typeface="Wingdings 3" charset="2"/>
              <a:buChar char=""/>
            </a:pPr>
            <a:endParaRPr lang="en-US" sz="3200" dirty="0">
              <a:solidFill>
                <a:schemeClr val="accent2">
                  <a:lumMod val="75000"/>
                </a:schemeClr>
              </a:solidFill>
            </a:endParaRPr>
          </a:p>
          <a:p>
            <a:pPr>
              <a:spcBef>
                <a:spcPts val="1000"/>
              </a:spcBef>
              <a:buClr>
                <a:schemeClr val="accent1"/>
              </a:buClr>
              <a:buSzPct val="80000"/>
            </a:pPr>
            <a:r>
              <a:rPr lang="en-US" sz="3200" dirty="0">
                <a:solidFill>
                  <a:schemeClr val="accent2">
                    <a:lumMod val="75000"/>
                  </a:schemeClr>
                </a:solidFill>
              </a:rPr>
              <a:t>a) Delusions</a:t>
            </a:r>
          </a:p>
          <a:p>
            <a:pPr>
              <a:spcBef>
                <a:spcPts val="1000"/>
              </a:spcBef>
              <a:buClr>
                <a:schemeClr val="accent1"/>
              </a:buClr>
              <a:buSzPct val="80000"/>
            </a:pPr>
            <a:r>
              <a:rPr lang="en-US" sz="3200" dirty="0">
                <a:solidFill>
                  <a:schemeClr val="accent2">
                    <a:lumMod val="75000"/>
                  </a:schemeClr>
                </a:solidFill>
              </a:rPr>
              <a:t>b) Auditory hallucinations </a:t>
            </a:r>
          </a:p>
          <a:p>
            <a:pPr>
              <a:spcBef>
                <a:spcPts val="1000"/>
              </a:spcBef>
              <a:buClr>
                <a:schemeClr val="accent1"/>
              </a:buClr>
              <a:buSzPct val="80000"/>
            </a:pPr>
            <a:r>
              <a:rPr lang="en-US" sz="3200" dirty="0">
                <a:solidFill>
                  <a:schemeClr val="accent2">
                    <a:lumMod val="75000"/>
                  </a:schemeClr>
                </a:solidFill>
              </a:rPr>
              <a:t>c) Disorganized speech</a:t>
            </a:r>
          </a:p>
          <a:p>
            <a:pPr>
              <a:spcBef>
                <a:spcPts val="1000"/>
              </a:spcBef>
              <a:buClr>
                <a:schemeClr val="accent1"/>
              </a:buClr>
              <a:buSzPct val="80000"/>
            </a:pPr>
            <a:r>
              <a:rPr lang="en-US" sz="3200" dirty="0">
                <a:solidFill>
                  <a:schemeClr val="accent2">
                    <a:lumMod val="75000"/>
                  </a:schemeClr>
                </a:solidFill>
              </a:rPr>
              <a:t>d) </a:t>
            </a:r>
            <a:r>
              <a:rPr lang="en-US" sz="3200" b="1" u="sng" dirty="0">
                <a:solidFill>
                  <a:schemeClr val="accent2">
                    <a:lumMod val="75000"/>
                  </a:schemeClr>
                </a:solidFill>
              </a:rPr>
              <a:t>All of the above  </a:t>
            </a:r>
          </a:p>
          <a:p>
            <a:pPr>
              <a:spcBef>
                <a:spcPts val="1000"/>
              </a:spcBef>
              <a:buClr>
                <a:schemeClr val="accent1"/>
              </a:buClr>
              <a:buSzPct val="80000"/>
            </a:pPr>
            <a:r>
              <a:rPr lang="en-US" sz="3200" dirty="0">
                <a:solidFill>
                  <a:schemeClr val="accent2">
                    <a:lumMod val="75000"/>
                  </a:schemeClr>
                </a:solidFill>
              </a:rPr>
              <a:t>e) None of the above </a:t>
            </a:r>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39554396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03E8462A-FEBA-4848-81CC-3F8DA3E477B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2109F83F-40FE-4DB3-84CC-09FB3340D0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3" name="Straight Connector 12">
              <a:extLst>
                <a:ext uri="{FF2B5EF4-FFF2-40B4-BE49-F238E27FC236}">
                  <a16:creationId xmlns:a16="http://schemas.microsoft.com/office/drawing/2014/main" id="{1DE492D7-C3C3-48FF-80C8-37021EA0262F}"/>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4" name="Rectangle 23">
              <a:extLst>
                <a:ext uri="{FF2B5EF4-FFF2-40B4-BE49-F238E27FC236}">
                  <a16:creationId xmlns:a16="http://schemas.microsoft.com/office/drawing/2014/main" id="{0B30FF97-2E9A-490A-AED2-90BA2E0EC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5">
              <a:extLst>
                <a:ext uri="{FF2B5EF4-FFF2-40B4-BE49-F238E27FC236}">
                  <a16:creationId xmlns:a16="http://schemas.microsoft.com/office/drawing/2014/main" id="{B6D53C7D-A312-47B6-A66A-230A19CFACA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Isosceles Triangle 15">
              <a:extLst>
                <a:ext uri="{FF2B5EF4-FFF2-40B4-BE49-F238E27FC236}">
                  <a16:creationId xmlns:a16="http://schemas.microsoft.com/office/drawing/2014/main" id="{9329D58C-0D2E-4A2B-AD6A-9CEE506784A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7">
              <a:extLst>
                <a:ext uri="{FF2B5EF4-FFF2-40B4-BE49-F238E27FC236}">
                  <a16:creationId xmlns:a16="http://schemas.microsoft.com/office/drawing/2014/main" id="{9D446EDE-C690-4461-8BF2-7634808FC8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8">
              <a:extLst>
                <a:ext uri="{FF2B5EF4-FFF2-40B4-BE49-F238E27FC236}">
                  <a16:creationId xmlns:a16="http://schemas.microsoft.com/office/drawing/2014/main" id="{323F3D34-6531-4AD7-A8C6-195A090281A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9">
              <a:extLst>
                <a:ext uri="{FF2B5EF4-FFF2-40B4-BE49-F238E27FC236}">
                  <a16:creationId xmlns:a16="http://schemas.microsoft.com/office/drawing/2014/main" id="{B9B0AE3F-2350-435F-A9B0-C310BF8763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4EFA655C-9E50-4C14-A89E-AD7B648E4E2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Isosceles Triangle 20">
              <a:extLst>
                <a:ext uri="{FF2B5EF4-FFF2-40B4-BE49-F238E27FC236}">
                  <a16:creationId xmlns:a16="http://schemas.microsoft.com/office/drawing/2014/main" id="{3E843863-7D25-4C01-9A17-E817CB6D998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23" name="Rectangle 22">
            <a:extLst>
              <a:ext uri="{FF2B5EF4-FFF2-40B4-BE49-F238E27FC236}">
                <a16:creationId xmlns:a16="http://schemas.microsoft.com/office/drawing/2014/main" id="{7941F9B1-B01B-4A84-89D9-B169AEB4E45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7012" y="480060"/>
            <a:ext cx="11237976" cy="5897880"/>
          </a:xfrm>
          <a:prstGeom prst="rect">
            <a:avLst/>
          </a:prstGeom>
          <a:solidFill>
            <a:srgbClr val="FFFFFF"/>
          </a:solidFill>
          <a:ln w="9525">
            <a:noFill/>
          </a:ln>
          <a:effectLst>
            <a:outerShdw blurRad="63500" dist="17780" dir="5400000" algn="t" rotWithShape="0">
              <a:prstClr val="black">
                <a:alpha val="4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 name="Picture 4"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
        <p:nvSpPr>
          <p:cNvPr id="3" name="Content Placeholder 2"/>
          <p:cNvSpPr>
            <a:spLocks noGrp="1"/>
          </p:cNvSpPr>
          <p:nvPr>
            <p:ph idx="4294967295"/>
          </p:nvPr>
        </p:nvSpPr>
        <p:spPr>
          <a:xfrm>
            <a:off x="3581400" y="304800"/>
            <a:ext cx="8610600" cy="5867400"/>
          </a:xfrm>
        </p:spPr>
        <p:txBody>
          <a:bodyPr>
            <a:normAutofit/>
          </a:bodyPr>
          <a:lstStyle/>
          <a:p>
            <a:pPr algn="ctr">
              <a:buNone/>
            </a:pPr>
            <a:r>
              <a:rPr lang="en-US" sz="2900" b="1" dirty="0">
                <a:solidFill>
                  <a:schemeClr val="tx1"/>
                </a:solidFill>
                <a:effectLst>
                  <a:outerShdw blurRad="38100" dist="38100" dir="2700000" algn="tl">
                    <a:srgbClr val="000000">
                      <a:alpha val="43137"/>
                    </a:srgbClr>
                  </a:outerShdw>
                </a:effectLst>
              </a:rPr>
              <a:t>     </a:t>
            </a:r>
          </a:p>
          <a:p>
            <a:pPr>
              <a:buNone/>
            </a:pPr>
            <a:endParaRPr lang="en-US" sz="800" dirty="0">
              <a:solidFill>
                <a:schemeClr val="tx1"/>
              </a:solidFill>
            </a:endParaRPr>
          </a:p>
          <a:p>
            <a:pPr>
              <a:buNone/>
            </a:pPr>
            <a:endParaRPr lang="en-US" sz="1100" dirty="0">
              <a:solidFill>
                <a:schemeClr val="tx1"/>
              </a:solidFill>
            </a:endParaRPr>
          </a:p>
          <a:p>
            <a:pPr>
              <a:buNone/>
            </a:pPr>
            <a:endParaRPr lang="en-US" sz="1100" dirty="0">
              <a:solidFill>
                <a:schemeClr val="tx1"/>
              </a:solidFill>
            </a:endParaRPr>
          </a:p>
          <a:p>
            <a:pPr>
              <a:buNone/>
            </a:pPr>
            <a:endParaRPr lang="en-US" sz="2400" dirty="0">
              <a:solidFill>
                <a:schemeClr val="tx1"/>
              </a:solidFill>
            </a:endParaRPr>
          </a:p>
          <a:p>
            <a:pPr>
              <a:buNone/>
            </a:pPr>
            <a:endParaRPr lang="en-US" sz="2400" dirty="0">
              <a:solidFill>
                <a:schemeClr val="tx1"/>
              </a:solidFill>
            </a:endParaRPr>
          </a:p>
        </p:txBody>
      </p:sp>
      <p:graphicFrame>
        <p:nvGraphicFramePr>
          <p:cNvPr id="4" name="Table 3"/>
          <p:cNvGraphicFramePr>
            <a:graphicFrameLocks noGrp="1"/>
          </p:cNvGraphicFramePr>
          <p:nvPr>
            <p:extLst>
              <p:ext uri="{D42A27DB-BD31-4B8C-83A1-F6EECF244321}">
                <p14:modId xmlns:p14="http://schemas.microsoft.com/office/powerpoint/2010/main" val="798875008"/>
              </p:ext>
            </p:extLst>
          </p:nvPr>
        </p:nvGraphicFramePr>
        <p:xfrm>
          <a:off x="1094282" y="809470"/>
          <a:ext cx="10043410" cy="5245587"/>
        </p:xfrm>
        <a:graphic>
          <a:graphicData uri="http://schemas.openxmlformats.org/drawingml/2006/table">
            <a:tbl>
              <a:tblPr firstRow="1" bandRow="1">
                <a:tableStyleId>{21E4AEA4-8DFA-4A89-87EB-49C32662AFE0}</a:tableStyleId>
              </a:tblPr>
              <a:tblGrid>
                <a:gridCol w="10043410">
                  <a:extLst>
                    <a:ext uri="{9D8B030D-6E8A-4147-A177-3AD203B41FA5}">
                      <a16:colId xmlns:a16="http://schemas.microsoft.com/office/drawing/2014/main" val="20000"/>
                    </a:ext>
                  </a:extLst>
                </a:gridCol>
              </a:tblGrid>
              <a:tr h="888105">
                <a:tc>
                  <a:txBody>
                    <a:bodyPr/>
                    <a:lstStyle/>
                    <a:p>
                      <a:r>
                        <a:rPr lang="en-US" sz="3200" b="1" dirty="0">
                          <a:solidFill>
                            <a:schemeClr val="accent2">
                              <a:lumMod val="50000"/>
                            </a:schemeClr>
                          </a:solidFill>
                          <a:effectLst>
                            <a:outerShdw blurRad="38100" dist="38100" dir="2700000" algn="tl">
                              <a:srgbClr val="000000">
                                <a:alpha val="43137"/>
                              </a:srgbClr>
                            </a:outerShdw>
                          </a:effectLst>
                        </a:rPr>
                        <a:t>DOMAIN IV. Assessment, Planning &amp; Outcomes</a:t>
                      </a:r>
                      <a:endParaRPr lang="en-US" sz="3200" dirty="0">
                        <a:solidFill>
                          <a:schemeClr val="tx1"/>
                        </a:solidFill>
                      </a:endParaRPr>
                    </a:p>
                  </a:txBody>
                  <a:tcPr marL="90283" marR="90283" marT="45141" marB="45141">
                    <a:solidFill>
                      <a:schemeClr val="accent4"/>
                    </a:solidFill>
                  </a:tcPr>
                </a:tc>
                <a:extLst>
                  <a:ext uri="{0D108BD9-81ED-4DB2-BD59-A6C34878D82A}">
                    <a16:rowId xmlns:a16="http://schemas.microsoft.com/office/drawing/2014/main" val="10000"/>
                  </a:ext>
                </a:extLst>
              </a:tr>
              <a:tr h="4339600">
                <a:tc>
                  <a:txBody>
                    <a:bodyPr/>
                    <a:lstStyle/>
                    <a:p>
                      <a:pPr marL="0" indent="0">
                        <a:buFont typeface="Arial" pitchFamily="34" charset="0"/>
                        <a:buNone/>
                      </a:pPr>
                      <a:r>
                        <a:rPr lang="en-US" sz="3500" dirty="0">
                          <a:solidFill>
                            <a:schemeClr val="accent2">
                              <a:lumMod val="50000"/>
                            </a:schemeClr>
                          </a:solidFill>
                        </a:rPr>
                        <a:t>What is the purpose of the functional assessment in rehabilitation services?</a:t>
                      </a:r>
                    </a:p>
                    <a:p>
                      <a:pPr marL="0" indent="0">
                        <a:buFont typeface="Arial" pitchFamily="34" charset="0"/>
                        <a:buNone/>
                      </a:pPr>
                      <a:endParaRPr lang="en-US" sz="3500" dirty="0">
                        <a:solidFill>
                          <a:schemeClr val="accent2">
                            <a:lumMod val="50000"/>
                          </a:schemeClr>
                        </a:solidFill>
                      </a:endParaRPr>
                    </a:p>
                    <a:p>
                      <a:pPr marL="0" indent="0">
                        <a:buFont typeface="Arial" pitchFamily="34" charset="0"/>
                        <a:buNone/>
                      </a:pPr>
                      <a:r>
                        <a:rPr lang="en-US" sz="3500" dirty="0">
                          <a:solidFill>
                            <a:schemeClr val="accent2">
                              <a:lumMod val="50000"/>
                            </a:schemeClr>
                          </a:solidFill>
                        </a:rPr>
                        <a:t>a.	To set rehabilitation goals</a:t>
                      </a:r>
                    </a:p>
                    <a:p>
                      <a:pPr marL="0" indent="0">
                        <a:buFont typeface="Arial" pitchFamily="34" charset="0"/>
                        <a:buNone/>
                      </a:pPr>
                      <a:r>
                        <a:rPr lang="en-US" sz="3500" dirty="0">
                          <a:solidFill>
                            <a:schemeClr val="accent2">
                              <a:lumMod val="50000"/>
                            </a:schemeClr>
                          </a:solidFill>
                        </a:rPr>
                        <a:t>b.	To diagnose symptoms</a:t>
                      </a:r>
                    </a:p>
                    <a:p>
                      <a:pPr marL="0" indent="0">
                        <a:buFont typeface="Arial" pitchFamily="34" charset="0"/>
                        <a:buNone/>
                      </a:pPr>
                      <a:r>
                        <a:rPr lang="en-US" sz="3500" dirty="0">
                          <a:solidFill>
                            <a:schemeClr val="accent2">
                              <a:lumMod val="50000"/>
                            </a:schemeClr>
                          </a:solidFill>
                        </a:rPr>
                        <a:t>c.	To identify skill learning needs</a:t>
                      </a:r>
                    </a:p>
                    <a:p>
                      <a:pPr marL="0" indent="0">
                        <a:buFont typeface="Arial" pitchFamily="34" charset="0"/>
                        <a:buNone/>
                      </a:pPr>
                      <a:r>
                        <a:rPr lang="en-US" sz="3500" dirty="0">
                          <a:solidFill>
                            <a:schemeClr val="accent2">
                              <a:lumMod val="50000"/>
                            </a:schemeClr>
                          </a:solidFill>
                        </a:rPr>
                        <a:t>d.	To identify resource needs</a:t>
                      </a:r>
                    </a:p>
                    <a:p>
                      <a:pPr marL="0" indent="0">
                        <a:buFont typeface="Arial" pitchFamily="34" charset="0"/>
                        <a:buNone/>
                      </a:pPr>
                      <a:endParaRPr lang="en-US" sz="3500" dirty="0">
                        <a:solidFill>
                          <a:schemeClr val="accent2">
                            <a:lumMod val="50000"/>
                          </a:schemeClr>
                        </a:solidFill>
                      </a:endParaRPr>
                    </a:p>
                  </a:txBody>
                  <a:tcPr marL="90283" marR="90283" marT="45141" marB="45141"/>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81815195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03E8462A-FEBA-4848-81CC-3F8DA3E477B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2109F83F-40FE-4DB3-84CC-09FB3340D0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3" name="Straight Connector 12">
              <a:extLst>
                <a:ext uri="{FF2B5EF4-FFF2-40B4-BE49-F238E27FC236}">
                  <a16:creationId xmlns:a16="http://schemas.microsoft.com/office/drawing/2014/main" id="{1DE492D7-C3C3-48FF-80C8-37021EA0262F}"/>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4" name="Rectangle 23">
              <a:extLst>
                <a:ext uri="{FF2B5EF4-FFF2-40B4-BE49-F238E27FC236}">
                  <a16:creationId xmlns:a16="http://schemas.microsoft.com/office/drawing/2014/main" id="{0B30FF97-2E9A-490A-AED2-90BA2E0EC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5">
              <a:extLst>
                <a:ext uri="{FF2B5EF4-FFF2-40B4-BE49-F238E27FC236}">
                  <a16:creationId xmlns:a16="http://schemas.microsoft.com/office/drawing/2014/main" id="{B6D53C7D-A312-47B6-A66A-230A19CFACA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Isosceles Triangle 15">
              <a:extLst>
                <a:ext uri="{FF2B5EF4-FFF2-40B4-BE49-F238E27FC236}">
                  <a16:creationId xmlns:a16="http://schemas.microsoft.com/office/drawing/2014/main" id="{9329D58C-0D2E-4A2B-AD6A-9CEE506784A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7">
              <a:extLst>
                <a:ext uri="{FF2B5EF4-FFF2-40B4-BE49-F238E27FC236}">
                  <a16:creationId xmlns:a16="http://schemas.microsoft.com/office/drawing/2014/main" id="{9D446EDE-C690-4461-8BF2-7634808FC8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8">
              <a:extLst>
                <a:ext uri="{FF2B5EF4-FFF2-40B4-BE49-F238E27FC236}">
                  <a16:creationId xmlns:a16="http://schemas.microsoft.com/office/drawing/2014/main" id="{323F3D34-6531-4AD7-A8C6-195A090281A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9">
              <a:extLst>
                <a:ext uri="{FF2B5EF4-FFF2-40B4-BE49-F238E27FC236}">
                  <a16:creationId xmlns:a16="http://schemas.microsoft.com/office/drawing/2014/main" id="{B9B0AE3F-2350-435F-A9B0-C310BF8763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4EFA655C-9E50-4C14-A89E-AD7B648E4E2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Isosceles Triangle 20">
              <a:extLst>
                <a:ext uri="{FF2B5EF4-FFF2-40B4-BE49-F238E27FC236}">
                  <a16:creationId xmlns:a16="http://schemas.microsoft.com/office/drawing/2014/main" id="{3E843863-7D25-4C01-9A17-E817CB6D998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23" name="Rectangle 22">
            <a:extLst>
              <a:ext uri="{FF2B5EF4-FFF2-40B4-BE49-F238E27FC236}">
                <a16:creationId xmlns:a16="http://schemas.microsoft.com/office/drawing/2014/main" id="{7941F9B1-B01B-4A84-89D9-B169AEB4E45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7012" y="480060"/>
            <a:ext cx="11237976" cy="5897880"/>
          </a:xfrm>
          <a:prstGeom prst="rect">
            <a:avLst/>
          </a:prstGeom>
          <a:solidFill>
            <a:srgbClr val="FFFFFF"/>
          </a:solidFill>
          <a:ln w="9525">
            <a:noFill/>
          </a:ln>
          <a:effectLst>
            <a:outerShdw blurRad="63500" dist="17780" dir="5400000" algn="t" rotWithShape="0">
              <a:prstClr val="black">
                <a:alpha val="4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 name="Picture 4"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
        <p:nvSpPr>
          <p:cNvPr id="3" name="Content Placeholder 2"/>
          <p:cNvSpPr>
            <a:spLocks noGrp="1"/>
          </p:cNvSpPr>
          <p:nvPr>
            <p:ph idx="4294967295"/>
          </p:nvPr>
        </p:nvSpPr>
        <p:spPr>
          <a:xfrm>
            <a:off x="3581400" y="304800"/>
            <a:ext cx="8610600" cy="5867400"/>
          </a:xfrm>
        </p:spPr>
        <p:txBody>
          <a:bodyPr>
            <a:normAutofit/>
          </a:bodyPr>
          <a:lstStyle/>
          <a:p>
            <a:pPr algn="ctr">
              <a:buNone/>
            </a:pPr>
            <a:r>
              <a:rPr lang="en-US" sz="2900" b="1" dirty="0">
                <a:solidFill>
                  <a:schemeClr val="tx1"/>
                </a:solidFill>
                <a:effectLst>
                  <a:outerShdw blurRad="38100" dist="38100" dir="2700000" algn="tl">
                    <a:srgbClr val="000000">
                      <a:alpha val="43137"/>
                    </a:srgbClr>
                  </a:outerShdw>
                </a:effectLst>
              </a:rPr>
              <a:t>     </a:t>
            </a:r>
          </a:p>
          <a:p>
            <a:pPr>
              <a:buNone/>
            </a:pPr>
            <a:endParaRPr lang="en-US" sz="800" dirty="0">
              <a:solidFill>
                <a:schemeClr val="tx1"/>
              </a:solidFill>
            </a:endParaRPr>
          </a:p>
          <a:p>
            <a:pPr>
              <a:buNone/>
            </a:pPr>
            <a:endParaRPr lang="en-US" sz="1100" dirty="0">
              <a:solidFill>
                <a:schemeClr val="tx1"/>
              </a:solidFill>
            </a:endParaRPr>
          </a:p>
          <a:p>
            <a:pPr>
              <a:buNone/>
            </a:pPr>
            <a:endParaRPr lang="en-US" sz="1100" dirty="0">
              <a:solidFill>
                <a:schemeClr val="tx1"/>
              </a:solidFill>
            </a:endParaRPr>
          </a:p>
          <a:p>
            <a:pPr>
              <a:buNone/>
            </a:pPr>
            <a:endParaRPr lang="en-US" sz="2400" dirty="0">
              <a:solidFill>
                <a:schemeClr val="tx1"/>
              </a:solidFill>
            </a:endParaRPr>
          </a:p>
          <a:p>
            <a:pPr>
              <a:buNone/>
            </a:pPr>
            <a:endParaRPr lang="en-US" sz="2400" dirty="0">
              <a:solidFill>
                <a:schemeClr val="tx1"/>
              </a:solidFill>
            </a:endParaRPr>
          </a:p>
        </p:txBody>
      </p:sp>
      <p:graphicFrame>
        <p:nvGraphicFramePr>
          <p:cNvPr id="4" name="Table 3"/>
          <p:cNvGraphicFramePr>
            <a:graphicFrameLocks noGrp="1"/>
          </p:cNvGraphicFramePr>
          <p:nvPr>
            <p:extLst>
              <p:ext uri="{D42A27DB-BD31-4B8C-83A1-F6EECF244321}">
                <p14:modId xmlns:p14="http://schemas.microsoft.com/office/powerpoint/2010/main" val="3908723601"/>
              </p:ext>
            </p:extLst>
          </p:nvPr>
        </p:nvGraphicFramePr>
        <p:xfrm>
          <a:off x="1094282" y="809470"/>
          <a:ext cx="10043410" cy="5245587"/>
        </p:xfrm>
        <a:graphic>
          <a:graphicData uri="http://schemas.openxmlformats.org/drawingml/2006/table">
            <a:tbl>
              <a:tblPr firstRow="1" bandRow="1">
                <a:tableStyleId>{21E4AEA4-8DFA-4A89-87EB-49C32662AFE0}</a:tableStyleId>
              </a:tblPr>
              <a:tblGrid>
                <a:gridCol w="10043410">
                  <a:extLst>
                    <a:ext uri="{9D8B030D-6E8A-4147-A177-3AD203B41FA5}">
                      <a16:colId xmlns:a16="http://schemas.microsoft.com/office/drawing/2014/main" val="20000"/>
                    </a:ext>
                  </a:extLst>
                </a:gridCol>
              </a:tblGrid>
              <a:tr h="888105">
                <a:tc>
                  <a:txBody>
                    <a:bodyPr/>
                    <a:lstStyle/>
                    <a:p>
                      <a:r>
                        <a:rPr lang="en-US" sz="3200" b="1" dirty="0">
                          <a:solidFill>
                            <a:schemeClr val="accent2">
                              <a:lumMod val="50000"/>
                            </a:schemeClr>
                          </a:solidFill>
                          <a:effectLst>
                            <a:outerShdw blurRad="38100" dist="38100" dir="2700000" algn="tl">
                              <a:srgbClr val="000000">
                                <a:alpha val="43137"/>
                              </a:srgbClr>
                            </a:outerShdw>
                          </a:effectLst>
                        </a:rPr>
                        <a:t>DOMAIN IV. Assessment, Planning &amp; Outcomes</a:t>
                      </a:r>
                      <a:endParaRPr lang="en-US" sz="3200" dirty="0">
                        <a:solidFill>
                          <a:schemeClr val="tx1"/>
                        </a:solidFill>
                      </a:endParaRPr>
                    </a:p>
                  </a:txBody>
                  <a:tcPr marL="90283" marR="90283" marT="45141" marB="45141">
                    <a:solidFill>
                      <a:schemeClr val="accent4"/>
                    </a:solidFill>
                  </a:tcPr>
                </a:tc>
                <a:extLst>
                  <a:ext uri="{0D108BD9-81ED-4DB2-BD59-A6C34878D82A}">
                    <a16:rowId xmlns:a16="http://schemas.microsoft.com/office/drawing/2014/main" val="10000"/>
                  </a:ext>
                </a:extLst>
              </a:tr>
              <a:tr h="4339600">
                <a:tc>
                  <a:txBody>
                    <a:bodyPr/>
                    <a:lstStyle/>
                    <a:p>
                      <a:pPr marL="0" indent="0">
                        <a:buFont typeface="Arial" pitchFamily="34" charset="0"/>
                        <a:buNone/>
                      </a:pPr>
                      <a:r>
                        <a:rPr lang="en-US" sz="3500" dirty="0">
                          <a:solidFill>
                            <a:schemeClr val="accent2">
                              <a:lumMod val="50000"/>
                            </a:schemeClr>
                          </a:solidFill>
                        </a:rPr>
                        <a:t>What is the purpose of the functional assessment in rehabilitation services?</a:t>
                      </a:r>
                    </a:p>
                    <a:p>
                      <a:pPr marL="0" indent="0">
                        <a:buFont typeface="Arial" pitchFamily="34" charset="0"/>
                        <a:buNone/>
                      </a:pPr>
                      <a:endParaRPr lang="en-US" sz="3500" dirty="0">
                        <a:solidFill>
                          <a:schemeClr val="accent2">
                            <a:lumMod val="50000"/>
                          </a:schemeClr>
                        </a:solidFill>
                      </a:endParaRPr>
                    </a:p>
                    <a:p>
                      <a:pPr marL="0" indent="0">
                        <a:buFont typeface="Arial" pitchFamily="34" charset="0"/>
                        <a:buNone/>
                      </a:pPr>
                      <a:r>
                        <a:rPr lang="en-US" sz="3500" dirty="0">
                          <a:solidFill>
                            <a:schemeClr val="accent2">
                              <a:lumMod val="50000"/>
                            </a:schemeClr>
                          </a:solidFill>
                        </a:rPr>
                        <a:t>a.	To set rehabilitation goals</a:t>
                      </a:r>
                    </a:p>
                    <a:p>
                      <a:pPr marL="0" indent="0">
                        <a:buFont typeface="Arial" pitchFamily="34" charset="0"/>
                        <a:buNone/>
                      </a:pPr>
                      <a:r>
                        <a:rPr lang="en-US" sz="3500" dirty="0">
                          <a:solidFill>
                            <a:schemeClr val="accent2">
                              <a:lumMod val="50000"/>
                            </a:schemeClr>
                          </a:solidFill>
                        </a:rPr>
                        <a:t>b.	To diagnose symptoms</a:t>
                      </a:r>
                    </a:p>
                    <a:p>
                      <a:pPr marL="0" indent="0">
                        <a:buFont typeface="Arial" pitchFamily="34" charset="0"/>
                        <a:buNone/>
                      </a:pPr>
                      <a:r>
                        <a:rPr lang="en-US" sz="3500" dirty="0">
                          <a:solidFill>
                            <a:schemeClr val="accent2">
                              <a:lumMod val="50000"/>
                            </a:schemeClr>
                          </a:solidFill>
                        </a:rPr>
                        <a:t>c.	</a:t>
                      </a:r>
                      <a:r>
                        <a:rPr lang="en-US" sz="3500" b="1" u="sng" dirty="0">
                          <a:solidFill>
                            <a:schemeClr val="accent2">
                              <a:lumMod val="50000"/>
                            </a:schemeClr>
                          </a:solidFill>
                        </a:rPr>
                        <a:t>To identify skill learning needs</a:t>
                      </a:r>
                    </a:p>
                    <a:p>
                      <a:pPr marL="0" indent="0">
                        <a:buFont typeface="Arial" pitchFamily="34" charset="0"/>
                        <a:buNone/>
                      </a:pPr>
                      <a:r>
                        <a:rPr lang="en-US" sz="3500" dirty="0">
                          <a:solidFill>
                            <a:schemeClr val="accent2">
                              <a:lumMod val="50000"/>
                            </a:schemeClr>
                          </a:solidFill>
                        </a:rPr>
                        <a:t>d.	To identify resource needs</a:t>
                      </a:r>
                    </a:p>
                    <a:p>
                      <a:pPr marL="0" indent="0">
                        <a:buFont typeface="Arial" pitchFamily="34" charset="0"/>
                        <a:buNone/>
                      </a:pPr>
                      <a:endParaRPr lang="en-US" sz="3500" dirty="0">
                        <a:solidFill>
                          <a:schemeClr val="accent2">
                            <a:lumMod val="50000"/>
                          </a:schemeClr>
                        </a:solidFill>
                      </a:endParaRPr>
                    </a:p>
                  </a:txBody>
                  <a:tcPr marL="90283" marR="90283" marT="45141" marB="45141"/>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37694374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03E8462A-FEBA-4848-81CC-3F8DA3E477B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2109F83F-40FE-4DB3-84CC-09FB3340D0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3" name="Straight Connector 12">
              <a:extLst>
                <a:ext uri="{FF2B5EF4-FFF2-40B4-BE49-F238E27FC236}">
                  <a16:creationId xmlns:a16="http://schemas.microsoft.com/office/drawing/2014/main" id="{1DE492D7-C3C3-48FF-80C8-37021EA0262F}"/>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4" name="Rectangle 23">
              <a:extLst>
                <a:ext uri="{FF2B5EF4-FFF2-40B4-BE49-F238E27FC236}">
                  <a16:creationId xmlns:a16="http://schemas.microsoft.com/office/drawing/2014/main" id="{0B30FF97-2E9A-490A-AED2-90BA2E0EC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5">
              <a:extLst>
                <a:ext uri="{FF2B5EF4-FFF2-40B4-BE49-F238E27FC236}">
                  <a16:creationId xmlns:a16="http://schemas.microsoft.com/office/drawing/2014/main" id="{B6D53C7D-A312-47B6-A66A-230A19CFACA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Isosceles Triangle 15">
              <a:extLst>
                <a:ext uri="{FF2B5EF4-FFF2-40B4-BE49-F238E27FC236}">
                  <a16:creationId xmlns:a16="http://schemas.microsoft.com/office/drawing/2014/main" id="{9329D58C-0D2E-4A2B-AD6A-9CEE506784A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7">
              <a:extLst>
                <a:ext uri="{FF2B5EF4-FFF2-40B4-BE49-F238E27FC236}">
                  <a16:creationId xmlns:a16="http://schemas.microsoft.com/office/drawing/2014/main" id="{9D446EDE-C690-4461-8BF2-7634808FC8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8">
              <a:extLst>
                <a:ext uri="{FF2B5EF4-FFF2-40B4-BE49-F238E27FC236}">
                  <a16:creationId xmlns:a16="http://schemas.microsoft.com/office/drawing/2014/main" id="{323F3D34-6531-4AD7-A8C6-195A090281A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9">
              <a:extLst>
                <a:ext uri="{FF2B5EF4-FFF2-40B4-BE49-F238E27FC236}">
                  <a16:creationId xmlns:a16="http://schemas.microsoft.com/office/drawing/2014/main" id="{B9B0AE3F-2350-435F-A9B0-C310BF8763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4EFA655C-9E50-4C14-A89E-AD7B648E4E2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Isosceles Triangle 20">
              <a:extLst>
                <a:ext uri="{FF2B5EF4-FFF2-40B4-BE49-F238E27FC236}">
                  <a16:creationId xmlns:a16="http://schemas.microsoft.com/office/drawing/2014/main" id="{3E843863-7D25-4C01-9A17-E817CB6D998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23" name="Rectangle 22">
            <a:extLst>
              <a:ext uri="{FF2B5EF4-FFF2-40B4-BE49-F238E27FC236}">
                <a16:creationId xmlns:a16="http://schemas.microsoft.com/office/drawing/2014/main" id="{7941F9B1-B01B-4A84-89D9-B169AEB4E45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7012" y="480060"/>
            <a:ext cx="11237976" cy="5897880"/>
          </a:xfrm>
          <a:prstGeom prst="rect">
            <a:avLst/>
          </a:prstGeom>
          <a:solidFill>
            <a:srgbClr val="FFFFFF"/>
          </a:solidFill>
          <a:ln w="9525">
            <a:noFill/>
          </a:ln>
          <a:effectLst>
            <a:outerShdw blurRad="63500" dist="17780" dir="5400000" algn="t" rotWithShape="0">
              <a:prstClr val="black">
                <a:alpha val="4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 name="Picture 4"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
        <p:nvSpPr>
          <p:cNvPr id="3" name="Content Placeholder 2"/>
          <p:cNvSpPr>
            <a:spLocks noGrp="1"/>
          </p:cNvSpPr>
          <p:nvPr>
            <p:ph idx="4294967295"/>
          </p:nvPr>
        </p:nvSpPr>
        <p:spPr>
          <a:xfrm>
            <a:off x="3581400" y="304800"/>
            <a:ext cx="8610600" cy="5867400"/>
          </a:xfrm>
        </p:spPr>
        <p:txBody>
          <a:bodyPr>
            <a:normAutofit/>
          </a:bodyPr>
          <a:lstStyle/>
          <a:p>
            <a:pPr algn="ctr">
              <a:buNone/>
            </a:pPr>
            <a:r>
              <a:rPr lang="en-US" sz="2900" b="1" dirty="0">
                <a:solidFill>
                  <a:schemeClr val="tx1"/>
                </a:solidFill>
                <a:effectLst>
                  <a:outerShdw blurRad="38100" dist="38100" dir="2700000" algn="tl">
                    <a:srgbClr val="000000">
                      <a:alpha val="43137"/>
                    </a:srgbClr>
                  </a:outerShdw>
                </a:effectLst>
              </a:rPr>
              <a:t>     </a:t>
            </a:r>
          </a:p>
          <a:p>
            <a:pPr>
              <a:buNone/>
            </a:pPr>
            <a:endParaRPr lang="en-US" sz="800" dirty="0">
              <a:solidFill>
                <a:schemeClr val="tx1"/>
              </a:solidFill>
            </a:endParaRPr>
          </a:p>
          <a:p>
            <a:pPr>
              <a:buNone/>
            </a:pPr>
            <a:endParaRPr lang="en-US" sz="1100" dirty="0">
              <a:solidFill>
                <a:schemeClr val="tx1"/>
              </a:solidFill>
            </a:endParaRPr>
          </a:p>
          <a:p>
            <a:pPr>
              <a:buNone/>
            </a:pPr>
            <a:endParaRPr lang="en-US" sz="1100" dirty="0">
              <a:solidFill>
                <a:schemeClr val="tx1"/>
              </a:solidFill>
            </a:endParaRPr>
          </a:p>
          <a:p>
            <a:pPr>
              <a:buNone/>
            </a:pPr>
            <a:endParaRPr lang="en-US" sz="2400" dirty="0">
              <a:solidFill>
                <a:schemeClr val="tx1"/>
              </a:solidFill>
            </a:endParaRPr>
          </a:p>
          <a:p>
            <a:pPr>
              <a:buNone/>
            </a:pPr>
            <a:endParaRPr lang="en-US" sz="2400" dirty="0">
              <a:solidFill>
                <a:schemeClr val="tx1"/>
              </a:solidFill>
            </a:endParaRPr>
          </a:p>
        </p:txBody>
      </p:sp>
      <p:graphicFrame>
        <p:nvGraphicFramePr>
          <p:cNvPr id="4" name="Table 3"/>
          <p:cNvGraphicFramePr>
            <a:graphicFrameLocks noGrp="1"/>
          </p:cNvGraphicFramePr>
          <p:nvPr>
            <p:extLst>
              <p:ext uri="{D42A27DB-BD31-4B8C-83A1-F6EECF244321}">
                <p14:modId xmlns:p14="http://schemas.microsoft.com/office/powerpoint/2010/main" val="1700573495"/>
              </p:ext>
            </p:extLst>
          </p:nvPr>
        </p:nvGraphicFramePr>
        <p:xfrm>
          <a:off x="1004341" y="809469"/>
          <a:ext cx="10313233" cy="5212715"/>
        </p:xfrm>
        <a:graphic>
          <a:graphicData uri="http://schemas.openxmlformats.org/drawingml/2006/table">
            <a:tbl>
              <a:tblPr firstRow="1" bandRow="1">
                <a:tableStyleId>{21E4AEA4-8DFA-4A89-87EB-49C32662AFE0}</a:tableStyleId>
              </a:tblPr>
              <a:tblGrid>
                <a:gridCol w="10313233">
                  <a:extLst>
                    <a:ext uri="{9D8B030D-6E8A-4147-A177-3AD203B41FA5}">
                      <a16:colId xmlns:a16="http://schemas.microsoft.com/office/drawing/2014/main" val="20000"/>
                    </a:ext>
                  </a:extLst>
                </a:gridCol>
              </a:tblGrid>
              <a:tr h="803166">
                <a:tc>
                  <a:txBody>
                    <a:bodyPr/>
                    <a:lstStyle/>
                    <a:p>
                      <a:pPr algn="ctr"/>
                      <a:r>
                        <a:rPr lang="en-US" sz="3200" b="1" dirty="0">
                          <a:solidFill>
                            <a:schemeClr val="accent2">
                              <a:lumMod val="50000"/>
                            </a:schemeClr>
                          </a:solidFill>
                          <a:effectLst>
                            <a:outerShdw blurRad="38100" dist="38100" dir="2700000" algn="tl">
                              <a:srgbClr val="000000">
                                <a:alpha val="43137"/>
                              </a:srgbClr>
                            </a:outerShdw>
                          </a:effectLst>
                        </a:rPr>
                        <a:t>DOMAIN IV. Assessment, Planning &amp; Outcomes</a:t>
                      </a:r>
                      <a:endParaRPr lang="en-US" sz="3200" dirty="0">
                        <a:solidFill>
                          <a:schemeClr val="accent2">
                            <a:lumMod val="50000"/>
                          </a:schemeClr>
                        </a:solidFill>
                      </a:endParaRPr>
                    </a:p>
                  </a:txBody>
                  <a:tcPr marL="65102" marR="65102" marT="32551" marB="32551">
                    <a:solidFill>
                      <a:schemeClr val="accent4"/>
                    </a:solidFill>
                  </a:tcPr>
                </a:tc>
                <a:extLst>
                  <a:ext uri="{0D108BD9-81ED-4DB2-BD59-A6C34878D82A}">
                    <a16:rowId xmlns:a16="http://schemas.microsoft.com/office/drawing/2014/main" val="10000"/>
                  </a:ext>
                </a:extLst>
              </a:tr>
              <a:tr h="4409549">
                <a:tc>
                  <a:txBody>
                    <a:bodyPr/>
                    <a:lstStyle/>
                    <a:p>
                      <a:pPr marL="0" indent="0">
                        <a:buFont typeface="Arial" pitchFamily="34" charset="0"/>
                        <a:buNone/>
                      </a:pPr>
                      <a:r>
                        <a:rPr lang="en-US" sz="2300" dirty="0">
                          <a:solidFill>
                            <a:schemeClr val="accent2">
                              <a:lumMod val="50000"/>
                            </a:schemeClr>
                          </a:solidFill>
                        </a:rPr>
                        <a:t>What is the most important reason to get input from the person with whom you are working as you begin the process of goal setting? </a:t>
                      </a:r>
                    </a:p>
                    <a:p>
                      <a:pPr marL="0" indent="0">
                        <a:buFont typeface="Arial" pitchFamily="34" charset="0"/>
                        <a:buNone/>
                      </a:pPr>
                      <a:endParaRPr lang="en-US" sz="2100" dirty="0">
                        <a:solidFill>
                          <a:schemeClr val="accent2">
                            <a:lumMod val="50000"/>
                          </a:schemeClr>
                        </a:solidFill>
                      </a:endParaRPr>
                    </a:p>
                    <a:p>
                      <a:pPr marL="457200" indent="-457200">
                        <a:buFont typeface="Arial" pitchFamily="34" charset="0"/>
                        <a:buAutoNum type="alphaLcPeriod"/>
                      </a:pPr>
                      <a:r>
                        <a:rPr lang="en-US" sz="2300" dirty="0">
                          <a:solidFill>
                            <a:schemeClr val="accent2">
                              <a:lumMod val="50000"/>
                            </a:schemeClr>
                          </a:solidFill>
                        </a:rPr>
                        <a:t>To placate the person so he will want to follow the plan you make for them</a:t>
                      </a:r>
                    </a:p>
                    <a:p>
                      <a:pPr marL="0" indent="0">
                        <a:buFont typeface="Arial" pitchFamily="34" charset="0"/>
                        <a:buNone/>
                      </a:pPr>
                      <a:endParaRPr lang="en-US" sz="700" dirty="0">
                        <a:solidFill>
                          <a:schemeClr val="accent2">
                            <a:lumMod val="50000"/>
                          </a:schemeClr>
                        </a:solidFill>
                      </a:endParaRPr>
                    </a:p>
                    <a:p>
                      <a:pPr marL="457200" indent="-457200">
                        <a:buFont typeface="Arial" pitchFamily="34" charset="0"/>
                        <a:buAutoNum type="alphaLcPeriod" startAt="2"/>
                      </a:pPr>
                      <a:r>
                        <a:rPr lang="en-US" sz="2300" dirty="0">
                          <a:solidFill>
                            <a:schemeClr val="accent2">
                              <a:lumMod val="50000"/>
                            </a:schemeClr>
                          </a:solidFill>
                        </a:rPr>
                        <a:t>To identify things that are not accomplishable</a:t>
                      </a:r>
                    </a:p>
                    <a:p>
                      <a:pPr marL="0" indent="0">
                        <a:buFont typeface="Arial" pitchFamily="34" charset="0"/>
                        <a:buNone/>
                      </a:pPr>
                      <a:endParaRPr lang="en-US" sz="2300" dirty="0">
                        <a:solidFill>
                          <a:schemeClr val="accent2">
                            <a:lumMod val="50000"/>
                          </a:schemeClr>
                        </a:solidFill>
                      </a:endParaRPr>
                    </a:p>
                    <a:p>
                      <a:pPr marL="457200" indent="-457200">
                        <a:buFont typeface="Arial" pitchFamily="34" charset="0"/>
                        <a:buAutoNum type="alphaLcPeriod" startAt="3"/>
                      </a:pPr>
                      <a:r>
                        <a:rPr lang="en-US" sz="2300" dirty="0">
                          <a:solidFill>
                            <a:schemeClr val="accent2">
                              <a:lumMod val="50000"/>
                            </a:schemeClr>
                          </a:solidFill>
                        </a:rPr>
                        <a:t>To recognize that the person is their own expert in what works and what is needed</a:t>
                      </a:r>
                    </a:p>
                    <a:p>
                      <a:pPr marL="0" indent="0">
                        <a:buFont typeface="Arial" pitchFamily="34" charset="0"/>
                        <a:buNone/>
                      </a:pPr>
                      <a:endParaRPr lang="en-US" sz="2100" dirty="0">
                        <a:solidFill>
                          <a:schemeClr val="accent2">
                            <a:lumMod val="50000"/>
                          </a:schemeClr>
                        </a:solidFill>
                      </a:endParaRPr>
                    </a:p>
                    <a:p>
                      <a:pPr marL="514350" indent="-514350">
                        <a:buFont typeface="Arial" pitchFamily="34" charset="0"/>
                        <a:buAutoNum type="alphaLcPeriod" startAt="4"/>
                      </a:pPr>
                      <a:r>
                        <a:rPr lang="en-US" sz="2300" dirty="0">
                          <a:solidFill>
                            <a:schemeClr val="accent2">
                              <a:lumMod val="50000"/>
                            </a:schemeClr>
                          </a:solidFill>
                        </a:rPr>
                        <a:t>Most jobs require that you get input from those you</a:t>
                      </a:r>
                    </a:p>
                    <a:p>
                      <a:pPr marL="0" indent="0">
                        <a:buFont typeface="Arial" pitchFamily="34" charset="0"/>
                        <a:buNone/>
                      </a:pPr>
                      <a:r>
                        <a:rPr lang="en-US" sz="2300" dirty="0">
                          <a:solidFill>
                            <a:schemeClr val="accent2">
                              <a:lumMod val="50000"/>
                            </a:schemeClr>
                          </a:solidFill>
                        </a:rPr>
                        <a:t>     serve</a:t>
                      </a:r>
                      <a:endParaRPr lang="en-US" sz="2100" dirty="0">
                        <a:solidFill>
                          <a:schemeClr val="accent2">
                            <a:lumMod val="50000"/>
                          </a:schemeClr>
                        </a:solidFill>
                      </a:endParaRPr>
                    </a:p>
                  </a:txBody>
                  <a:tcPr marL="65102" marR="65102" marT="32551" marB="32551"/>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35666476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03E8462A-FEBA-4848-81CC-3F8DA3E477B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2109F83F-40FE-4DB3-84CC-09FB3340D0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3" name="Straight Connector 12">
              <a:extLst>
                <a:ext uri="{FF2B5EF4-FFF2-40B4-BE49-F238E27FC236}">
                  <a16:creationId xmlns:a16="http://schemas.microsoft.com/office/drawing/2014/main" id="{1DE492D7-C3C3-48FF-80C8-37021EA0262F}"/>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4" name="Rectangle 23">
              <a:extLst>
                <a:ext uri="{FF2B5EF4-FFF2-40B4-BE49-F238E27FC236}">
                  <a16:creationId xmlns:a16="http://schemas.microsoft.com/office/drawing/2014/main" id="{0B30FF97-2E9A-490A-AED2-90BA2E0EC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5">
              <a:extLst>
                <a:ext uri="{FF2B5EF4-FFF2-40B4-BE49-F238E27FC236}">
                  <a16:creationId xmlns:a16="http://schemas.microsoft.com/office/drawing/2014/main" id="{B6D53C7D-A312-47B6-A66A-230A19CFACA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Isosceles Triangle 15">
              <a:extLst>
                <a:ext uri="{FF2B5EF4-FFF2-40B4-BE49-F238E27FC236}">
                  <a16:creationId xmlns:a16="http://schemas.microsoft.com/office/drawing/2014/main" id="{9329D58C-0D2E-4A2B-AD6A-9CEE506784A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7">
              <a:extLst>
                <a:ext uri="{FF2B5EF4-FFF2-40B4-BE49-F238E27FC236}">
                  <a16:creationId xmlns:a16="http://schemas.microsoft.com/office/drawing/2014/main" id="{9D446EDE-C690-4461-8BF2-7634808FC8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8">
              <a:extLst>
                <a:ext uri="{FF2B5EF4-FFF2-40B4-BE49-F238E27FC236}">
                  <a16:creationId xmlns:a16="http://schemas.microsoft.com/office/drawing/2014/main" id="{323F3D34-6531-4AD7-A8C6-195A090281A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9">
              <a:extLst>
                <a:ext uri="{FF2B5EF4-FFF2-40B4-BE49-F238E27FC236}">
                  <a16:creationId xmlns:a16="http://schemas.microsoft.com/office/drawing/2014/main" id="{B9B0AE3F-2350-435F-A9B0-C310BF8763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4EFA655C-9E50-4C14-A89E-AD7B648E4E2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Isosceles Triangle 20">
              <a:extLst>
                <a:ext uri="{FF2B5EF4-FFF2-40B4-BE49-F238E27FC236}">
                  <a16:creationId xmlns:a16="http://schemas.microsoft.com/office/drawing/2014/main" id="{3E843863-7D25-4C01-9A17-E817CB6D998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23" name="Rectangle 22">
            <a:extLst>
              <a:ext uri="{FF2B5EF4-FFF2-40B4-BE49-F238E27FC236}">
                <a16:creationId xmlns:a16="http://schemas.microsoft.com/office/drawing/2014/main" id="{7941F9B1-B01B-4A84-89D9-B169AEB4E45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7012" y="480060"/>
            <a:ext cx="11237976" cy="5897880"/>
          </a:xfrm>
          <a:prstGeom prst="rect">
            <a:avLst/>
          </a:prstGeom>
          <a:solidFill>
            <a:srgbClr val="FFFFFF"/>
          </a:solidFill>
          <a:ln w="9525">
            <a:noFill/>
          </a:ln>
          <a:effectLst>
            <a:outerShdw blurRad="63500" dist="17780" dir="5400000" algn="t" rotWithShape="0">
              <a:prstClr val="black">
                <a:alpha val="4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 name="Picture 4"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
        <p:nvSpPr>
          <p:cNvPr id="3" name="Content Placeholder 2"/>
          <p:cNvSpPr>
            <a:spLocks noGrp="1"/>
          </p:cNvSpPr>
          <p:nvPr>
            <p:ph idx="4294967295"/>
          </p:nvPr>
        </p:nvSpPr>
        <p:spPr>
          <a:xfrm>
            <a:off x="3581400" y="304800"/>
            <a:ext cx="8610600" cy="5867400"/>
          </a:xfrm>
        </p:spPr>
        <p:txBody>
          <a:bodyPr>
            <a:normAutofit/>
          </a:bodyPr>
          <a:lstStyle/>
          <a:p>
            <a:pPr algn="ctr">
              <a:buNone/>
            </a:pPr>
            <a:r>
              <a:rPr lang="en-US" sz="2900" b="1" dirty="0">
                <a:solidFill>
                  <a:schemeClr val="tx1"/>
                </a:solidFill>
                <a:effectLst>
                  <a:outerShdw blurRad="38100" dist="38100" dir="2700000" algn="tl">
                    <a:srgbClr val="000000">
                      <a:alpha val="43137"/>
                    </a:srgbClr>
                  </a:outerShdw>
                </a:effectLst>
              </a:rPr>
              <a:t>     </a:t>
            </a:r>
          </a:p>
          <a:p>
            <a:pPr>
              <a:buNone/>
            </a:pPr>
            <a:endParaRPr lang="en-US" sz="800" dirty="0">
              <a:solidFill>
                <a:schemeClr val="tx1"/>
              </a:solidFill>
            </a:endParaRPr>
          </a:p>
          <a:p>
            <a:pPr>
              <a:buNone/>
            </a:pPr>
            <a:endParaRPr lang="en-US" sz="1100" dirty="0">
              <a:solidFill>
                <a:schemeClr val="tx1"/>
              </a:solidFill>
            </a:endParaRPr>
          </a:p>
          <a:p>
            <a:pPr>
              <a:buNone/>
            </a:pPr>
            <a:endParaRPr lang="en-US" sz="1100" dirty="0">
              <a:solidFill>
                <a:schemeClr val="tx1"/>
              </a:solidFill>
            </a:endParaRPr>
          </a:p>
          <a:p>
            <a:pPr>
              <a:buNone/>
            </a:pPr>
            <a:endParaRPr lang="en-US" sz="2400" dirty="0">
              <a:solidFill>
                <a:schemeClr val="tx1"/>
              </a:solidFill>
            </a:endParaRPr>
          </a:p>
          <a:p>
            <a:pPr>
              <a:buNone/>
            </a:pPr>
            <a:endParaRPr lang="en-US" sz="2400" dirty="0">
              <a:solidFill>
                <a:schemeClr val="tx1"/>
              </a:solidFill>
            </a:endParaRPr>
          </a:p>
        </p:txBody>
      </p:sp>
      <p:graphicFrame>
        <p:nvGraphicFramePr>
          <p:cNvPr id="4" name="Table 3"/>
          <p:cNvGraphicFramePr>
            <a:graphicFrameLocks noGrp="1"/>
          </p:cNvGraphicFramePr>
          <p:nvPr>
            <p:extLst>
              <p:ext uri="{D42A27DB-BD31-4B8C-83A1-F6EECF244321}">
                <p14:modId xmlns:p14="http://schemas.microsoft.com/office/powerpoint/2010/main" val="938862339"/>
              </p:ext>
            </p:extLst>
          </p:nvPr>
        </p:nvGraphicFramePr>
        <p:xfrm>
          <a:off x="1004341" y="809469"/>
          <a:ext cx="10313233" cy="5212715"/>
        </p:xfrm>
        <a:graphic>
          <a:graphicData uri="http://schemas.openxmlformats.org/drawingml/2006/table">
            <a:tbl>
              <a:tblPr firstRow="1" bandRow="1">
                <a:tableStyleId>{21E4AEA4-8DFA-4A89-87EB-49C32662AFE0}</a:tableStyleId>
              </a:tblPr>
              <a:tblGrid>
                <a:gridCol w="10313233">
                  <a:extLst>
                    <a:ext uri="{9D8B030D-6E8A-4147-A177-3AD203B41FA5}">
                      <a16:colId xmlns:a16="http://schemas.microsoft.com/office/drawing/2014/main" val="20000"/>
                    </a:ext>
                  </a:extLst>
                </a:gridCol>
              </a:tblGrid>
              <a:tr h="803166">
                <a:tc>
                  <a:txBody>
                    <a:bodyPr/>
                    <a:lstStyle/>
                    <a:p>
                      <a:pPr algn="ctr"/>
                      <a:r>
                        <a:rPr lang="en-US" sz="3200" b="1" dirty="0">
                          <a:solidFill>
                            <a:schemeClr val="accent2">
                              <a:lumMod val="50000"/>
                            </a:schemeClr>
                          </a:solidFill>
                          <a:effectLst>
                            <a:outerShdw blurRad="38100" dist="38100" dir="2700000" algn="tl">
                              <a:srgbClr val="000000">
                                <a:alpha val="43137"/>
                              </a:srgbClr>
                            </a:outerShdw>
                          </a:effectLst>
                        </a:rPr>
                        <a:t>DOMAIN IV. Assessment, Planning &amp; Outcomes</a:t>
                      </a:r>
                      <a:endParaRPr lang="en-US" sz="3200" dirty="0">
                        <a:solidFill>
                          <a:schemeClr val="accent2">
                            <a:lumMod val="50000"/>
                          </a:schemeClr>
                        </a:solidFill>
                      </a:endParaRPr>
                    </a:p>
                  </a:txBody>
                  <a:tcPr marL="65102" marR="65102" marT="32551" marB="32551">
                    <a:solidFill>
                      <a:schemeClr val="accent4"/>
                    </a:solidFill>
                  </a:tcPr>
                </a:tc>
                <a:extLst>
                  <a:ext uri="{0D108BD9-81ED-4DB2-BD59-A6C34878D82A}">
                    <a16:rowId xmlns:a16="http://schemas.microsoft.com/office/drawing/2014/main" val="10000"/>
                  </a:ext>
                </a:extLst>
              </a:tr>
              <a:tr h="4409549">
                <a:tc>
                  <a:txBody>
                    <a:bodyPr/>
                    <a:lstStyle/>
                    <a:p>
                      <a:pPr marL="0" indent="0">
                        <a:buFont typeface="Arial" pitchFamily="34" charset="0"/>
                        <a:buNone/>
                      </a:pPr>
                      <a:r>
                        <a:rPr lang="en-US" sz="2300" dirty="0">
                          <a:solidFill>
                            <a:schemeClr val="accent2">
                              <a:lumMod val="50000"/>
                            </a:schemeClr>
                          </a:solidFill>
                        </a:rPr>
                        <a:t>What is the most important reason to get input from the person with whom you are working as you begin the process of goal setting? </a:t>
                      </a:r>
                    </a:p>
                    <a:p>
                      <a:pPr marL="0" indent="0">
                        <a:buFont typeface="Arial" pitchFamily="34" charset="0"/>
                        <a:buNone/>
                      </a:pPr>
                      <a:endParaRPr lang="en-US" sz="2100" dirty="0">
                        <a:solidFill>
                          <a:schemeClr val="accent2">
                            <a:lumMod val="50000"/>
                          </a:schemeClr>
                        </a:solidFill>
                      </a:endParaRPr>
                    </a:p>
                    <a:p>
                      <a:pPr marL="457200" indent="-457200">
                        <a:buFont typeface="Arial" pitchFamily="34" charset="0"/>
                        <a:buAutoNum type="alphaLcPeriod"/>
                      </a:pPr>
                      <a:r>
                        <a:rPr lang="en-US" sz="2300" dirty="0">
                          <a:solidFill>
                            <a:schemeClr val="accent2">
                              <a:lumMod val="50000"/>
                            </a:schemeClr>
                          </a:solidFill>
                        </a:rPr>
                        <a:t>To placate the person so he will want to follow the plan you make for them</a:t>
                      </a:r>
                    </a:p>
                    <a:p>
                      <a:pPr marL="0" indent="0">
                        <a:buFont typeface="Arial" pitchFamily="34" charset="0"/>
                        <a:buNone/>
                      </a:pPr>
                      <a:endParaRPr lang="en-US" sz="700" dirty="0">
                        <a:solidFill>
                          <a:schemeClr val="accent2">
                            <a:lumMod val="50000"/>
                          </a:schemeClr>
                        </a:solidFill>
                      </a:endParaRPr>
                    </a:p>
                    <a:p>
                      <a:pPr marL="457200" indent="-457200">
                        <a:buFont typeface="Arial" pitchFamily="34" charset="0"/>
                        <a:buAutoNum type="alphaLcPeriod" startAt="2"/>
                      </a:pPr>
                      <a:r>
                        <a:rPr lang="en-US" sz="2300" dirty="0">
                          <a:solidFill>
                            <a:schemeClr val="accent2">
                              <a:lumMod val="50000"/>
                            </a:schemeClr>
                          </a:solidFill>
                        </a:rPr>
                        <a:t>To identify things that are not accomplishable</a:t>
                      </a:r>
                    </a:p>
                    <a:p>
                      <a:pPr marL="0" indent="0">
                        <a:buFont typeface="Arial" pitchFamily="34" charset="0"/>
                        <a:buNone/>
                      </a:pPr>
                      <a:endParaRPr lang="en-US" sz="2300" dirty="0">
                        <a:solidFill>
                          <a:schemeClr val="accent2">
                            <a:lumMod val="50000"/>
                          </a:schemeClr>
                        </a:solidFill>
                      </a:endParaRPr>
                    </a:p>
                    <a:p>
                      <a:pPr marL="457200" indent="-457200">
                        <a:buFont typeface="Arial" pitchFamily="34" charset="0"/>
                        <a:buAutoNum type="alphaLcPeriod" startAt="3"/>
                      </a:pPr>
                      <a:r>
                        <a:rPr lang="en-US" sz="2300" b="1" u="sng" dirty="0">
                          <a:solidFill>
                            <a:schemeClr val="accent2">
                              <a:lumMod val="50000"/>
                            </a:schemeClr>
                          </a:solidFill>
                        </a:rPr>
                        <a:t>To recognize that the person is their own expert in what works and what is needed</a:t>
                      </a:r>
                    </a:p>
                    <a:p>
                      <a:pPr marL="0" indent="0">
                        <a:buFont typeface="Arial" pitchFamily="34" charset="0"/>
                        <a:buNone/>
                      </a:pPr>
                      <a:endParaRPr lang="en-US" sz="2100" dirty="0">
                        <a:solidFill>
                          <a:schemeClr val="accent2">
                            <a:lumMod val="50000"/>
                          </a:schemeClr>
                        </a:solidFill>
                      </a:endParaRPr>
                    </a:p>
                    <a:p>
                      <a:pPr marL="514350" indent="-514350">
                        <a:buFont typeface="Arial" pitchFamily="34" charset="0"/>
                        <a:buAutoNum type="alphaLcPeriod" startAt="4"/>
                      </a:pPr>
                      <a:r>
                        <a:rPr lang="en-US" sz="2300" dirty="0">
                          <a:solidFill>
                            <a:schemeClr val="accent2">
                              <a:lumMod val="50000"/>
                            </a:schemeClr>
                          </a:solidFill>
                        </a:rPr>
                        <a:t>Most jobs require that you get input from those you</a:t>
                      </a:r>
                    </a:p>
                    <a:p>
                      <a:pPr marL="0" indent="0">
                        <a:buFont typeface="Arial" pitchFamily="34" charset="0"/>
                        <a:buNone/>
                      </a:pPr>
                      <a:r>
                        <a:rPr lang="en-US" sz="2300" dirty="0">
                          <a:solidFill>
                            <a:schemeClr val="accent2">
                              <a:lumMod val="50000"/>
                            </a:schemeClr>
                          </a:solidFill>
                        </a:rPr>
                        <a:t>     serve</a:t>
                      </a:r>
                      <a:endParaRPr lang="en-US" sz="2100" dirty="0">
                        <a:solidFill>
                          <a:schemeClr val="accent2">
                            <a:lumMod val="50000"/>
                          </a:schemeClr>
                        </a:solidFill>
                      </a:endParaRPr>
                    </a:p>
                  </a:txBody>
                  <a:tcPr marL="65102" marR="65102" marT="32551" marB="32551"/>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59626899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03E8462A-FEBA-4848-81CC-3F8DA3E477B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2109F83F-40FE-4DB3-84CC-09FB3340D0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3" name="Straight Connector 12">
              <a:extLst>
                <a:ext uri="{FF2B5EF4-FFF2-40B4-BE49-F238E27FC236}">
                  <a16:creationId xmlns:a16="http://schemas.microsoft.com/office/drawing/2014/main" id="{1DE492D7-C3C3-48FF-80C8-37021EA0262F}"/>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4" name="Rectangle 23">
              <a:extLst>
                <a:ext uri="{FF2B5EF4-FFF2-40B4-BE49-F238E27FC236}">
                  <a16:creationId xmlns:a16="http://schemas.microsoft.com/office/drawing/2014/main" id="{0B30FF97-2E9A-490A-AED2-90BA2E0EC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5">
              <a:extLst>
                <a:ext uri="{FF2B5EF4-FFF2-40B4-BE49-F238E27FC236}">
                  <a16:creationId xmlns:a16="http://schemas.microsoft.com/office/drawing/2014/main" id="{B6D53C7D-A312-47B6-A66A-230A19CFACA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Isosceles Triangle 15">
              <a:extLst>
                <a:ext uri="{FF2B5EF4-FFF2-40B4-BE49-F238E27FC236}">
                  <a16:creationId xmlns:a16="http://schemas.microsoft.com/office/drawing/2014/main" id="{9329D58C-0D2E-4A2B-AD6A-9CEE506784A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7">
              <a:extLst>
                <a:ext uri="{FF2B5EF4-FFF2-40B4-BE49-F238E27FC236}">
                  <a16:creationId xmlns:a16="http://schemas.microsoft.com/office/drawing/2014/main" id="{9D446EDE-C690-4461-8BF2-7634808FC8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8">
              <a:extLst>
                <a:ext uri="{FF2B5EF4-FFF2-40B4-BE49-F238E27FC236}">
                  <a16:creationId xmlns:a16="http://schemas.microsoft.com/office/drawing/2014/main" id="{323F3D34-6531-4AD7-A8C6-195A090281A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9">
              <a:extLst>
                <a:ext uri="{FF2B5EF4-FFF2-40B4-BE49-F238E27FC236}">
                  <a16:creationId xmlns:a16="http://schemas.microsoft.com/office/drawing/2014/main" id="{B9B0AE3F-2350-435F-A9B0-C310BF8763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4EFA655C-9E50-4C14-A89E-AD7B648E4E2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Isosceles Triangle 20">
              <a:extLst>
                <a:ext uri="{FF2B5EF4-FFF2-40B4-BE49-F238E27FC236}">
                  <a16:creationId xmlns:a16="http://schemas.microsoft.com/office/drawing/2014/main" id="{3E843863-7D25-4C01-9A17-E817CB6D998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23" name="Rectangle 22">
            <a:extLst>
              <a:ext uri="{FF2B5EF4-FFF2-40B4-BE49-F238E27FC236}">
                <a16:creationId xmlns:a16="http://schemas.microsoft.com/office/drawing/2014/main" id="{7941F9B1-B01B-4A84-89D9-B169AEB4E45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7012" y="480060"/>
            <a:ext cx="11237976" cy="5897880"/>
          </a:xfrm>
          <a:prstGeom prst="rect">
            <a:avLst/>
          </a:prstGeom>
          <a:solidFill>
            <a:srgbClr val="FFFFFF"/>
          </a:solidFill>
          <a:ln w="9525">
            <a:noFill/>
          </a:ln>
          <a:effectLst>
            <a:outerShdw blurRad="63500" dist="17780" dir="5400000" algn="t" rotWithShape="0">
              <a:prstClr val="black">
                <a:alpha val="4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 name="Picture 4"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
        <p:nvSpPr>
          <p:cNvPr id="3" name="Content Placeholder 2"/>
          <p:cNvSpPr>
            <a:spLocks noGrp="1"/>
          </p:cNvSpPr>
          <p:nvPr>
            <p:ph idx="4294967295"/>
          </p:nvPr>
        </p:nvSpPr>
        <p:spPr>
          <a:xfrm>
            <a:off x="3581400" y="152400"/>
            <a:ext cx="8610600" cy="6019800"/>
          </a:xfrm>
        </p:spPr>
        <p:txBody>
          <a:bodyPr>
            <a:normAutofit/>
          </a:bodyPr>
          <a:lstStyle/>
          <a:p>
            <a:pPr algn="ctr">
              <a:buNone/>
            </a:pPr>
            <a:r>
              <a:rPr lang="en-US" sz="2900" b="1" dirty="0">
                <a:solidFill>
                  <a:schemeClr val="tx1"/>
                </a:solidFill>
                <a:effectLst>
                  <a:outerShdw blurRad="38100" dist="38100" dir="2700000" algn="tl">
                    <a:srgbClr val="000000">
                      <a:alpha val="43137"/>
                    </a:srgbClr>
                  </a:outerShdw>
                </a:effectLst>
              </a:rPr>
              <a:t>     </a:t>
            </a:r>
          </a:p>
          <a:p>
            <a:pPr>
              <a:buNone/>
            </a:pPr>
            <a:endParaRPr lang="en-US" sz="800" dirty="0">
              <a:solidFill>
                <a:schemeClr val="tx1"/>
              </a:solidFill>
            </a:endParaRPr>
          </a:p>
          <a:p>
            <a:pPr>
              <a:buNone/>
            </a:pPr>
            <a:endParaRPr lang="en-US" sz="1100" dirty="0">
              <a:solidFill>
                <a:schemeClr val="tx1"/>
              </a:solidFill>
            </a:endParaRPr>
          </a:p>
          <a:p>
            <a:pPr>
              <a:buNone/>
            </a:pPr>
            <a:endParaRPr lang="en-US" sz="1100" dirty="0">
              <a:solidFill>
                <a:schemeClr val="tx1"/>
              </a:solidFill>
            </a:endParaRPr>
          </a:p>
          <a:p>
            <a:pPr>
              <a:buNone/>
            </a:pPr>
            <a:endParaRPr lang="en-US" sz="2400" dirty="0">
              <a:solidFill>
                <a:schemeClr val="tx1"/>
              </a:solidFill>
            </a:endParaRPr>
          </a:p>
          <a:p>
            <a:pPr>
              <a:buNone/>
            </a:pPr>
            <a:endParaRPr lang="en-US" sz="2400" dirty="0">
              <a:solidFill>
                <a:schemeClr val="tx1"/>
              </a:solidFill>
            </a:endParaRPr>
          </a:p>
        </p:txBody>
      </p:sp>
      <p:graphicFrame>
        <p:nvGraphicFramePr>
          <p:cNvPr id="4" name="Table 3"/>
          <p:cNvGraphicFramePr>
            <a:graphicFrameLocks noGrp="1"/>
          </p:cNvGraphicFramePr>
          <p:nvPr>
            <p:extLst>
              <p:ext uri="{D42A27DB-BD31-4B8C-83A1-F6EECF244321}">
                <p14:modId xmlns:p14="http://schemas.microsoft.com/office/powerpoint/2010/main" val="393981606"/>
              </p:ext>
            </p:extLst>
          </p:nvPr>
        </p:nvGraphicFramePr>
        <p:xfrm>
          <a:off x="779489" y="794478"/>
          <a:ext cx="10613036" cy="5212715"/>
        </p:xfrm>
        <a:graphic>
          <a:graphicData uri="http://schemas.openxmlformats.org/drawingml/2006/table">
            <a:tbl>
              <a:tblPr firstRow="1" bandRow="1">
                <a:tableStyleId>{21E4AEA4-8DFA-4A89-87EB-49C32662AFE0}</a:tableStyleId>
              </a:tblPr>
              <a:tblGrid>
                <a:gridCol w="10613036">
                  <a:extLst>
                    <a:ext uri="{9D8B030D-6E8A-4147-A177-3AD203B41FA5}">
                      <a16:colId xmlns:a16="http://schemas.microsoft.com/office/drawing/2014/main" val="20000"/>
                    </a:ext>
                  </a:extLst>
                </a:gridCol>
              </a:tblGrid>
              <a:tr h="814524">
                <a:tc>
                  <a:txBody>
                    <a:bodyPr/>
                    <a:lstStyle/>
                    <a:p>
                      <a:pPr algn="ctr"/>
                      <a:r>
                        <a:rPr lang="en-US" sz="3200" b="1" dirty="0">
                          <a:solidFill>
                            <a:schemeClr val="accent2">
                              <a:lumMod val="50000"/>
                            </a:schemeClr>
                          </a:solidFill>
                          <a:effectLst>
                            <a:outerShdw blurRad="38100" dist="38100" dir="2700000" algn="tl">
                              <a:srgbClr val="000000">
                                <a:alpha val="43137"/>
                              </a:srgbClr>
                            </a:outerShdw>
                          </a:effectLst>
                        </a:rPr>
                        <a:t>DOMAIN IV. Assessment, Planning &amp; Outcomes</a:t>
                      </a:r>
                      <a:endParaRPr lang="en-US" sz="3200" dirty="0">
                        <a:solidFill>
                          <a:schemeClr val="accent2">
                            <a:lumMod val="50000"/>
                          </a:schemeClr>
                        </a:solidFill>
                      </a:endParaRPr>
                    </a:p>
                  </a:txBody>
                  <a:tcPr marL="69190" marR="69190" marT="34595" marB="34595">
                    <a:solidFill>
                      <a:schemeClr val="accent4"/>
                    </a:solidFill>
                  </a:tcPr>
                </a:tc>
                <a:extLst>
                  <a:ext uri="{0D108BD9-81ED-4DB2-BD59-A6C34878D82A}">
                    <a16:rowId xmlns:a16="http://schemas.microsoft.com/office/drawing/2014/main" val="10000"/>
                  </a:ext>
                </a:extLst>
              </a:tr>
              <a:tr h="4398191">
                <a:tc>
                  <a:txBody>
                    <a:bodyPr/>
                    <a:lstStyle/>
                    <a:p>
                      <a:pPr marL="0" indent="0">
                        <a:buFont typeface="Arial" pitchFamily="34" charset="0"/>
                        <a:buNone/>
                      </a:pPr>
                      <a:r>
                        <a:rPr lang="en-US" sz="2500" dirty="0">
                          <a:solidFill>
                            <a:schemeClr val="accent2">
                              <a:lumMod val="50000"/>
                            </a:schemeClr>
                          </a:solidFill>
                        </a:rPr>
                        <a:t>Choose the best reason to modify a person’s rehabilitation plan.</a:t>
                      </a:r>
                    </a:p>
                    <a:p>
                      <a:pPr marL="0" indent="0">
                        <a:buFont typeface="Arial" pitchFamily="34" charset="0"/>
                        <a:buNone/>
                      </a:pPr>
                      <a:endParaRPr lang="en-US" sz="1000" dirty="0">
                        <a:solidFill>
                          <a:schemeClr val="accent2">
                            <a:lumMod val="50000"/>
                          </a:schemeClr>
                        </a:solidFill>
                      </a:endParaRPr>
                    </a:p>
                    <a:p>
                      <a:pPr marL="514350" indent="-514350">
                        <a:buFont typeface="Arial" pitchFamily="34" charset="0"/>
                        <a:buAutoNum type="alphaLcPeriod"/>
                      </a:pPr>
                      <a:r>
                        <a:rPr lang="en-US" sz="2500" dirty="0">
                          <a:solidFill>
                            <a:schemeClr val="accent2">
                              <a:lumMod val="50000"/>
                            </a:schemeClr>
                          </a:solidFill>
                        </a:rPr>
                        <a:t>Your agency requires the plan to be reviewed every 6 months</a:t>
                      </a:r>
                    </a:p>
                    <a:p>
                      <a:pPr marL="0" indent="0">
                        <a:buFont typeface="Arial" pitchFamily="34" charset="0"/>
                        <a:buNone/>
                      </a:pPr>
                      <a:endParaRPr lang="en-US" sz="800" dirty="0">
                        <a:solidFill>
                          <a:schemeClr val="accent2">
                            <a:lumMod val="50000"/>
                          </a:schemeClr>
                        </a:solidFill>
                      </a:endParaRPr>
                    </a:p>
                    <a:p>
                      <a:pPr marL="514350" indent="-514350">
                        <a:buFont typeface="Arial" pitchFamily="34" charset="0"/>
                        <a:buAutoNum type="alphaLcPeriod" startAt="2"/>
                      </a:pPr>
                      <a:r>
                        <a:rPr lang="en-US" sz="2500" dirty="0">
                          <a:solidFill>
                            <a:schemeClr val="accent2">
                              <a:lumMod val="50000"/>
                            </a:schemeClr>
                          </a:solidFill>
                        </a:rPr>
                        <a:t>The person says that they are tired of working on the current goals and wants to change. You suspect it’s due to lack of progress</a:t>
                      </a:r>
                    </a:p>
                    <a:p>
                      <a:pPr marL="0" indent="0">
                        <a:buFont typeface="Arial" pitchFamily="34" charset="0"/>
                        <a:buNone/>
                      </a:pPr>
                      <a:endParaRPr lang="en-US" sz="800" dirty="0">
                        <a:solidFill>
                          <a:schemeClr val="accent2">
                            <a:lumMod val="50000"/>
                          </a:schemeClr>
                        </a:solidFill>
                      </a:endParaRPr>
                    </a:p>
                    <a:p>
                      <a:pPr marL="514350" indent="-514350">
                        <a:buFont typeface="Arial" pitchFamily="34" charset="0"/>
                        <a:buAutoNum type="alphaLcPeriod" startAt="3"/>
                      </a:pPr>
                      <a:r>
                        <a:rPr lang="en-US" sz="2500" dirty="0">
                          <a:solidFill>
                            <a:schemeClr val="accent2">
                              <a:lumMod val="50000"/>
                            </a:schemeClr>
                          </a:solidFill>
                        </a:rPr>
                        <a:t>The person has just been released from the hospital and is not doing as well as everyone had hoped</a:t>
                      </a:r>
                    </a:p>
                    <a:p>
                      <a:pPr marL="0" indent="0">
                        <a:buFont typeface="Arial" pitchFamily="34" charset="0"/>
                        <a:buNone/>
                      </a:pPr>
                      <a:endParaRPr lang="en-US" sz="800" dirty="0">
                        <a:solidFill>
                          <a:schemeClr val="accent2">
                            <a:lumMod val="50000"/>
                          </a:schemeClr>
                        </a:solidFill>
                      </a:endParaRPr>
                    </a:p>
                    <a:p>
                      <a:pPr marL="514350" indent="-514350">
                        <a:buFont typeface="Arial" pitchFamily="34" charset="0"/>
                        <a:buAutoNum type="alphaLcPeriod" startAt="4"/>
                      </a:pPr>
                      <a:r>
                        <a:rPr lang="en-US" sz="2500" dirty="0">
                          <a:solidFill>
                            <a:schemeClr val="accent2">
                              <a:lumMod val="50000"/>
                            </a:schemeClr>
                          </a:solidFill>
                        </a:rPr>
                        <a:t>Recovery is an ongoing process. The person is</a:t>
                      </a:r>
                      <a:r>
                        <a:rPr lang="en-US" sz="2500" baseline="0" dirty="0">
                          <a:solidFill>
                            <a:schemeClr val="accent2">
                              <a:lumMod val="50000"/>
                            </a:schemeClr>
                          </a:solidFill>
                        </a:rPr>
                        <a:t> </a:t>
                      </a:r>
                      <a:r>
                        <a:rPr lang="en-US" sz="2500" dirty="0">
                          <a:solidFill>
                            <a:schemeClr val="accent2">
                              <a:lumMod val="50000"/>
                            </a:schemeClr>
                          </a:solidFill>
                        </a:rPr>
                        <a:t>constantly developing new strengths/skills and</a:t>
                      </a:r>
                      <a:r>
                        <a:rPr lang="en-US" sz="2500" baseline="0" dirty="0">
                          <a:solidFill>
                            <a:schemeClr val="accent2">
                              <a:lumMod val="50000"/>
                            </a:schemeClr>
                          </a:solidFill>
                        </a:rPr>
                        <a:t> </a:t>
                      </a:r>
                      <a:r>
                        <a:rPr lang="en-US" sz="2500" dirty="0">
                          <a:solidFill>
                            <a:schemeClr val="accent2">
                              <a:lumMod val="50000"/>
                            </a:schemeClr>
                          </a:solidFill>
                        </a:rPr>
                        <a:t>reducing deficits. Plans need to be modified to</a:t>
                      </a:r>
                      <a:r>
                        <a:rPr lang="en-US" sz="2500" baseline="0" dirty="0">
                          <a:solidFill>
                            <a:schemeClr val="accent2">
                              <a:lumMod val="50000"/>
                            </a:schemeClr>
                          </a:solidFill>
                        </a:rPr>
                        <a:t> </a:t>
                      </a:r>
                      <a:r>
                        <a:rPr lang="en-US" sz="2500" dirty="0">
                          <a:solidFill>
                            <a:schemeClr val="accent2">
                              <a:lumMod val="50000"/>
                            </a:schemeClr>
                          </a:solidFill>
                        </a:rPr>
                        <a:t>accommodate these changes</a:t>
                      </a:r>
                    </a:p>
                  </a:txBody>
                  <a:tcPr marL="69190" marR="69190" marT="34595" marB="34595"/>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38254402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03E8462A-FEBA-4848-81CC-3F8DA3E477B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2109F83F-40FE-4DB3-84CC-09FB3340D0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3" name="Straight Connector 12">
              <a:extLst>
                <a:ext uri="{FF2B5EF4-FFF2-40B4-BE49-F238E27FC236}">
                  <a16:creationId xmlns:a16="http://schemas.microsoft.com/office/drawing/2014/main" id="{1DE492D7-C3C3-48FF-80C8-37021EA0262F}"/>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4" name="Rectangle 23">
              <a:extLst>
                <a:ext uri="{FF2B5EF4-FFF2-40B4-BE49-F238E27FC236}">
                  <a16:creationId xmlns:a16="http://schemas.microsoft.com/office/drawing/2014/main" id="{0B30FF97-2E9A-490A-AED2-90BA2E0EC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5">
              <a:extLst>
                <a:ext uri="{FF2B5EF4-FFF2-40B4-BE49-F238E27FC236}">
                  <a16:creationId xmlns:a16="http://schemas.microsoft.com/office/drawing/2014/main" id="{B6D53C7D-A312-47B6-A66A-230A19CFACA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Isosceles Triangle 15">
              <a:extLst>
                <a:ext uri="{FF2B5EF4-FFF2-40B4-BE49-F238E27FC236}">
                  <a16:creationId xmlns:a16="http://schemas.microsoft.com/office/drawing/2014/main" id="{9329D58C-0D2E-4A2B-AD6A-9CEE506784A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7">
              <a:extLst>
                <a:ext uri="{FF2B5EF4-FFF2-40B4-BE49-F238E27FC236}">
                  <a16:creationId xmlns:a16="http://schemas.microsoft.com/office/drawing/2014/main" id="{9D446EDE-C690-4461-8BF2-7634808FC8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8">
              <a:extLst>
                <a:ext uri="{FF2B5EF4-FFF2-40B4-BE49-F238E27FC236}">
                  <a16:creationId xmlns:a16="http://schemas.microsoft.com/office/drawing/2014/main" id="{323F3D34-6531-4AD7-A8C6-195A090281A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9">
              <a:extLst>
                <a:ext uri="{FF2B5EF4-FFF2-40B4-BE49-F238E27FC236}">
                  <a16:creationId xmlns:a16="http://schemas.microsoft.com/office/drawing/2014/main" id="{B9B0AE3F-2350-435F-A9B0-C310BF8763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4EFA655C-9E50-4C14-A89E-AD7B648E4E2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Isosceles Triangle 20">
              <a:extLst>
                <a:ext uri="{FF2B5EF4-FFF2-40B4-BE49-F238E27FC236}">
                  <a16:creationId xmlns:a16="http://schemas.microsoft.com/office/drawing/2014/main" id="{3E843863-7D25-4C01-9A17-E817CB6D998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23" name="Rectangle 22">
            <a:extLst>
              <a:ext uri="{FF2B5EF4-FFF2-40B4-BE49-F238E27FC236}">
                <a16:creationId xmlns:a16="http://schemas.microsoft.com/office/drawing/2014/main" id="{7941F9B1-B01B-4A84-89D9-B169AEB4E45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7012" y="480060"/>
            <a:ext cx="11237976" cy="5897880"/>
          </a:xfrm>
          <a:prstGeom prst="rect">
            <a:avLst/>
          </a:prstGeom>
          <a:solidFill>
            <a:srgbClr val="FFFFFF"/>
          </a:solidFill>
          <a:ln w="9525">
            <a:noFill/>
          </a:ln>
          <a:effectLst>
            <a:outerShdw blurRad="63500" dist="17780" dir="5400000" algn="t" rotWithShape="0">
              <a:prstClr val="black">
                <a:alpha val="4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 name="Picture 4"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
        <p:nvSpPr>
          <p:cNvPr id="3" name="Content Placeholder 2"/>
          <p:cNvSpPr>
            <a:spLocks noGrp="1"/>
          </p:cNvSpPr>
          <p:nvPr>
            <p:ph idx="4294967295"/>
          </p:nvPr>
        </p:nvSpPr>
        <p:spPr>
          <a:xfrm>
            <a:off x="3581400" y="152400"/>
            <a:ext cx="8610600" cy="6019800"/>
          </a:xfrm>
        </p:spPr>
        <p:txBody>
          <a:bodyPr>
            <a:normAutofit/>
          </a:bodyPr>
          <a:lstStyle/>
          <a:p>
            <a:pPr algn="ctr">
              <a:buNone/>
            </a:pPr>
            <a:r>
              <a:rPr lang="en-US" sz="2900" b="1" dirty="0">
                <a:solidFill>
                  <a:schemeClr val="tx1"/>
                </a:solidFill>
                <a:effectLst>
                  <a:outerShdw blurRad="38100" dist="38100" dir="2700000" algn="tl">
                    <a:srgbClr val="000000">
                      <a:alpha val="43137"/>
                    </a:srgbClr>
                  </a:outerShdw>
                </a:effectLst>
              </a:rPr>
              <a:t>     </a:t>
            </a:r>
          </a:p>
          <a:p>
            <a:pPr>
              <a:buNone/>
            </a:pPr>
            <a:endParaRPr lang="en-US" sz="800" dirty="0">
              <a:solidFill>
                <a:schemeClr val="tx1"/>
              </a:solidFill>
            </a:endParaRPr>
          </a:p>
          <a:p>
            <a:pPr>
              <a:buNone/>
            </a:pPr>
            <a:endParaRPr lang="en-US" sz="1100" dirty="0">
              <a:solidFill>
                <a:schemeClr val="tx1"/>
              </a:solidFill>
            </a:endParaRPr>
          </a:p>
          <a:p>
            <a:pPr>
              <a:buNone/>
            </a:pPr>
            <a:endParaRPr lang="en-US" sz="1100" dirty="0">
              <a:solidFill>
                <a:schemeClr val="tx1"/>
              </a:solidFill>
            </a:endParaRPr>
          </a:p>
          <a:p>
            <a:pPr>
              <a:buNone/>
            </a:pPr>
            <a:endParaRPr lang="en-US" sz="2400" dirty="0">
              <a:solidFill>
                <a:schemeClr val="tx1"/>
              </a:solidFill>
            </a:endParaRPr>
          </a:p>
          <a:p>
            <a:pPr>
              <a:buNone/>
            </a:pPr>
            <a:endParaRPr lang="en-US" sz="2400" dirty="0">
              <a:solidFill>
                <a:schemeClr val="tx1"/>
              </a:solidFill>
            </a:endParaRPr>
          </a:p>
        </p:txBody>
      </p:sp>
      <p:graphicFrame>
        <p:nvGraphicFramePr>
          <p:cNvPr id="4" name="Table 3"/>
          <p:cNvGraphicFramePr>
            <a:graphicFrameLocks noGrp="1"/>
          </p:cNvGraphicFramePr>
          <p:nvPr>
            <p:extLst>
              <p:ext uri="{D42A27DB-BD31-4B8C-83A1-F6EECF244321}">
                <p14:modId xmlns:p14="http://schemas.microsoft.com/office/powerpoint/2010/main" val="3986046984"/>
              </p:ext>
            </p:extLst>
          </p:nvPr>
        </p:nvGraphicFramePr>
        <p:xfrm>
          <a:off x="779489" y="794478"/>
          <a:ext cx="10613036" cy="5212715"/>
        </p:xfrm>
        <a:graphic>
          <a:graphicData uri="http://schemas.openxmlformats.org/drawingml/2006/table">
            <a:tbl>
              <a:tblPr firstRow="1" bandRow="1">
                <a:tableStyleId>{21E4AEA4-8DFA-4A89-87EB-49C32662AFE0}</a:tableStyleId>
              </a:tblPr>
              <a:tblGrid>
                <a:gridCol w="10613036">
                  <a:extLst>
                    <a:ext uri="{9D8B030D-6E8A-4147-A177-3AD203B41FA5}">
                      <a16:colId xmlns:a16="http://schemas.microsoft.com/office/drawing/2014/main" val="20000"/>
                    </a:ext>
                  </a:extLst>
                </a:gridCol>
              </a:tblGrid>
              <a:tr h="814524">
                <a:tc>
                  <a:txBody>
                    <a:bodyPr/>
                    <a:lstStyle/>
                    <a:p>
                      <a:pPr algn="ctr"/>
                      <a:r>
                        <a:rPr lang="en-US" sz="3200" b="1" dirty="0">
                          <a:solidFill>
                            <a:schemeClr val="accent2">
                              <a:lumMod val="50000"/>
                            </a:schemeClr>
                          </a:solidFill>
                          <a:effectLst>
                            <a:outerShdw blurRad="38100" dist="38100" dir="2700000" algn="tl">
                              <a:srgbClr val="000000">
                                <a:alpha val="43137"/>
                              </a:srgbClr>
                            </a:outerShdw>
                          </a:effectLst>
                        </a:rPr>
                        <a:t>DOMAIN IV. Assessment, Planning &amp; Outcomes</a:t>
                      </a:r>
                      <a:endParaRPr lang="en-US" sz="3200" dirty="0">
                        <a:solidFill>
                          <a:schemeClr val="accent2">
                            <a:lumMod val="50000"/>
                          </a:schemeClr>
                        </a:solidFill>
                      </a:endParaRPr>
                    </a:p>
                  </a:txBody>
                  <a:tcPr marL="69190" marR="69190" marT="34595" marB="34595">
                    <a:solidFill>
                      <a:schemeClr val="accent4"/>
                    </a:solidFill>
                  </a:tcPr>
                </a:tc>
                <a:extLst>
                  <a:ext uri="{0D108BD9-81ED-4DB2-BD59-A6C34878D82A}">
                    <a16:rowId xmlns:a16="http://schemas.microsoft.com/office/drawing/2014/main" val="10000"/>
                  </a:ext>
                </a:extLst>
              </a:tr>
              <a:tr h="4398191">
                <a:tc>
                  <a:txBody>
                    <a:bodyPr/>
                    <a:lstStyle/>
                    <a:p>
                      <a:pPr marL="0" indent="0">
                        <a:buFont typeface="Arial" pitchFamily="34" charset="0"/>
                        <a:buNone/>
                      </a:pPr>
                      <a:r>
                        <a:rPr lang="en-US" sz="2500" dirty="0">
                          <a:solidFill>
                            <a:schemeClr val="accent2">
                              <a:lumMod val="50000"/>
                            </a:schemeClr>
                          </a:solidFill>
                        </a:rPr>
                        <a:t>Choose the best reason to modify a person’s rehabilitation plan.</a:t>
                      </a:r>
                    </a:p>
                    <a:p>
                      <a:pPr marL="0" indent="0">
                        <a:buFont typeface="Arial" pitchFamily="34" charset="0"/>
                        <a:buNone/>
                      </a:pPr>
                      <a:endParaRPr lang="en-US" sz="1000" dirty="0">
                        <a:solidFill>
                          <a:schemeClr val="accent2">
                            <a:lumMod val="50000"/>
                          </a:schemeClr>
                        </a:solidFill>
                      </a:endParaRPr>
                    </a:p>
                    <a:p>
                      <a:pPr marL="514350" indent="-514350">
                        <a:buFont typeface="Arial" pitchFamily="34" charset="0"/>
                        <a:buAutoNum type="alphaLcPeriod"/>
                      </a:pPr>
                      <a:r>
                        <a:rPr lang="en-US" sz="2500" dirty="0">
                          <a:solidFill>
                            <a:schemeClr val="accent2">
                              <a:lumMod val="50000"/>
                            </a:schemeClr>
                          </a:solidFill>
                        </a:rPr>
                        <a:t>Your agency requires the plan to be reviewed every 6 months</a:t>
                      </a:r>
                    </a:p>
                    <a:p>
                      <a:pPr marL="0" indent="0">
                        <a:buFont typeface="Arial" pitchFamily="34" charset="0"/>
                        <a:buNone/>
                      </a:pPr>
                      <a:endParaRPr lang="en-US" sz="800" dirty="0">
                        <a:solidFill>
                          <a:schemeClr val="accent2">
                            <a:lumMod val="50000"/>
                          </a:schemeClr>
                        </a:solidFill>
                      </a:endParaRPr>
                    </a:p>
                    <a:p>
                      <a:pPr marL="514350" indent="-514350">
                        <a:buFont typeface="Arial" pitchFamily="34" charset="0"/>
                        <a:buAutoNum type="alphaLcPeriod" startAt="2"/>
                      </a:pPr>
                      <a:r>
                        <a:rPr lang="en-US" sz="2500" dirty="0">
                          <a:solidFill>
                            <a:schemeClr val="accent2">
                              <a:lumMod val="50000"/>
                            </a:schemeClr>
                          </a:solidFill>
                        </a:rPr>
                        <a:t>The person says that they are tired of working on the current goals and wants to change. You suspect it’s due to lack of progress</a:t>
                      </a:r>
                    </a:p>
                    <a:p>
                      <a:pPr marL="0" indent="0">
                        <a:buFont typeface="Arial" pitchFamily="34" charset="0"/>
                        <a:buNone/>
                      </a:pPr>
                      <a:endParaRPr lang="en-US" sz="800" dirty="0">
                        <a:solidFill>
                          <a:schemeClr val="accent2">
                            <a:lumMod val="50000"/>
                          </a:schemeClr>
                        </a:solidFill>
                      </a:endParaRPr>
                    </a:p>
                    <a:p>
                      <a:pPr marL="514350" indent="-514350">
                        <a:buFont typeface="Arial" pitchFamily="34" charset="0"/>
                        <a:buAutoNum type="alphaLcPeriod" startAt="3"/>
                      </a:pPr>
                      <a:r>
                        <a:rPr lang="en-US" sz="2500" dirty="0">
                          <a:solidFill>
                            <a:schemeClr val="accent2">
                              <a:lumMod val="50000"/>
                            </a:schemeClr>
                          </a:solidFill>
                        </a:rPr>
                        <a:t>The person has just been released from the hospital and is not doing as well as everyone had hoped</a:t>
                      </a:r>
                    </a:p>
                    <a:p>
                      <a:pPr marL="0" indent="0">
                        <a:buFont typeface="Arial" pitchFamily="34" charset="0"/>
                        <a:buNone/>
                      </a:pPr>
                      <a:endParaRPr lang="en-US" sz="800" dirty="0">
                        <a:solidFill>
                          <a:schemeClr val="accent2">
                            <a:lumMod val="50000"/>
                          </a:schemeClr>
                        </a:solidFill>
                      </a:endParaRPr>
                    </a:p>
                    <a:p>
                      <a:pPr marL="514350" indent="-514350">
                        <a:buFont typeface="Arial" pitchFamily="34" charset="0"/>
                        <a:buAutoNum type="alphaLcPeriod" startAt="4"/>
                      </a:pPr>
                      <a:r>
                        <a:rPr lang="en-US" sz="2500" b="1" u="sng" dirty="0">
                          <a:solidFill>
                            <a:schemeClr val="accent2">
                              <a:lumMod val="50000"/>
                            </a:schemeClr>
                          </a:solidFill>
                        </a:rPr>
                        <a:t>Recovery is an ongoing process. The person is</a:t>
                      </a:r>
                      <a:r>
                        <a:rPr lang="en-US" sz="2500" b="1" u="sng" baseline="0" dirty="0">
                          <a:solidFill>
                            <a:schemeClr val="accent2">
                              <a:lumMod val="50000"/>
                            </a:schemeClr>
                          </a:solidFill>
                        </a:rPr>
                        <a:t> </a:t>
                      </a:r>
                      <a:r>
                        <a:rPr lang="en-US" sz="2500" b="1" u="sng" dirty="0">
                          <a:solidFill>
                            <a:schemeClr val="accent2">
                              <a:lumMod val="50000"/>
                            </a:schemeClr>
                          </a:solidFill>
                        </a:rPr>
                        <a:t>constantly developing new strengths/skills and</a:t>
                      </a:r>
                      <a:r>
                        <a:rPr lang="en-US" sz="2500" b="1" u="sng" baseline="0" dirty="0">
                          <a:solidFill>
                            <a:schemeClr val="accent2">
                              <a:lumMod val="50000"/>
                            </a:schemeClr>
                          </a:solidFill>
                        </a:rPr>
                        <a:t> </a:t>
                      </a:r>
                      <a:r>
                        <a:rPr lang="en-US" sz="2500" b="1" u="sng" dirty="0">
                          <a:solidFill>
                            <a:schemeClr val="accent2">
                              <a:lumMod val="50000"/>
                            </a:schemeClr>
                          </a:solidFill>
                        </a:rPr>
                        <a:t>reducing deficits. Plans need to be modified to</a:t>
                      </a:r>
                      <a:r>
                        <a:rPr lang="en-US" sz="2500" b="1" u="sng" baseline="0" dirty="0">
                          <a:solidFill>
                            <a:schemeClr val="accent2">
                              <a:lumMod val="50000"/>
                            </a:schemeClr>
                          </a:solidFill>
                        </a:rPr>
                        <a:t> </a:t>
                      </a:r>
                      <a:r>
                        <a:rPr lang="en-US" sz="2500" b="1" u="sng" dirty="0">
                          <a:solidFill>
                            <a:schemeClr val="accent2">
                              <a:lumMod val="50000"/>
                            </a:schemeClr>
                          </a:solidFill>
                        </a:rPr>
                        <a:t>accommodate these changes</a:t>
                      </a:r>
                    </a:p>
                  </a:txBody>
                  <a:tcPr marL="69190" marR="69190" marT="34595" marB="34595"/>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62745207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7459C506-5F4B-4B75-9218-C7C3F87FA8D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3" name="Group 12">
            <a:extLst>
              <a:ext uri="{FF2B5EF4-FFF2-40B4-BE49-F238E27FC236}">
                <a16:creationId xmlns:a16="http://schemas.microsoft.com/office/drawing/2014/main" id="{BC659EEB-C3AE-4544-8263-417009DCDF4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4" name="Straight Connector 13">
              <a:extLst>
                <a:ext uri="{FF2B5EF4-FFF2-40B4-BE49-F238E27FC236}">
                  <a16:creationId xmlns:a16="http://schemas.microsoft.com/office/drawing/2014/main" id="{D99DB6C6-36F9-4576-A558-95153EADBE41}"/>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5" name="Rectangle 23">
              <a:extLst>
                <a:ext uri="{FF2B5EF4-FFF2-40B4-BE49-F238E27FC236}">
                  <a16:creationId xmlns:a16="http://schemas.microsoft.com/office/drawing/2014/main" id="{694E7916-EDE4-4B50-A4A1-6B28FDD4D9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Rectangle 25">
              <a:extLst>
                <a:ext uri="{FF2B5EF4-FFF2-40B4-BE49-F238E27FC236}">
                  <a16:creationId xmlns:a16="http://schemas.microsoft.com/office/drawing/2014/main" id="{6F6CB7BB-4370-4173-97F8-F636C0F149F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Isosceles Triangle 16">
              <a:extLst>
                <a:ext uri="{FF2B5EF4-FFF2-40B4-BE49-F238E27FC236}">
                  <a16:creationId xmlns:a16="http://schemas.microsoft.com/office/drawing/2014/main" id="{B0F590BB-1F51-4138-A2D4-2E483C84FB0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7">
              <a:extLst>
                <a:ext uri="{FF2B5EF4-FFF2-40B4-BE49-F238E27FC236}">
                  <a16:creationId xmlns:a16="http://schemas.microsoft.com/office/drawing/2014/main" id="{4A492863-9797-45A2-BAB3-514F10C5F25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8">
              <a:extLst>
                <a:ext uri="{FF2B5EF4-FFF2-40B4-BE49-F238E27FC236}">
                  <a16:creationId xmlns:a16="http://schemas.microsoft.com/office/drawing/2014/main" id="{7C1E33F6-6D0F-4ECF-92F4-6F71D8BAF3D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Rectangle 29">
              <a:extLst>
                <a:ext uri="{FF2B5EF4-FFF2-40B4-BE49-F238E27FC236}">
                  <a16:creationId xmlns:a16="http://schemas.microsoft.com/office/drawing/2014/main" id="{73EEEA64-7411-474B-BD0E-60C24B3F4E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Isosceles Triangle 20">
              <a:extLst>
                <a:ext uri="{FF2B5EF4-FFF2-40B4-BE49-F238E27FC236}">
                  <a16:creationId xmlns:a16="http://schemas.microsoft.com/office/drawing/2014/main" id="{4F82A6DD-92BB-4443-B5A5-05240DD5580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2" name="Isosceles Triangle 21">
              <a:extLst>
                <a:ext uri="{FF2B5EF4-FFF2-40B4-BE49-F238E27FC236}">
                  <a16:creationId xmlns:a16="http://schemas.microsoft.com/office/drawing/2014/main" id="{79832BCB-1DCF-46AC-9FFA-170791668D8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24" name="Rectangle 23">
            <a:extLst>
              <a:ext uri="{FF2B5EF4-FFF2-40B4-BE49-F238E27FC236}">
                <a16:creationId xmlns:a16="http://schemas.microsoft.com/office/drawing/2014/main" id="{4E74DA95-CD7A-4D5E-9D27-67A759CE708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7012" y="480060"/>
            <a:ext cx="11237976" cy="5897880"/>
          </a:xfrm>
          <a:prstGeom prst="rect">
            <a:avLst/>
          </a:prstGeom>
          <a:ln w="22225">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6" name="Picture 5" descr="A picture containing icon&#10;&#10;Description automatically generated">
            <a:extLst>
              <a:ext uri="{FF2B5EF4-FFF2-40B4-BE49-F238E27FC236}">
                <a16:creationId xmlns:a16="http://schemas.microsoft.com/office/drawing/2014/main" id="{011B88BC-E8BC-41EE-9C0C-2C9A5ADBAA20}"/>
              </a:ext>
            </a:extLst>
          </p:cNvPr>
          <p:cNvPicPr>
            <a:picLocks noChangeAspect="1"/>
          </p:cNvPicPr>
          <p:nvPr/>
        </p:nvPicPr>
        <p:blipFill>
          <a:blip r:embed="rId3">
            <a:extLst>
              <a:ext uri="{837473B0-CC2E-450A-ABE3-18F120FF3D39}">
                <a1611:picAttrSrcUrl xmlns:a1611="http://schemas.microsoft.com/office/drawing/2016/11/main" r:id="rId4"/>
              </a:ext>
            </a:extLst>
          </a:blip>
          <a:stretch>
            <a:fillRect/>
          </a:stretch>
        </p:blipFill>
        <p:spPr>
          <a:xfrm>
            <a:off x="1124262" y="1985920"/>
            <a:ext cx="4650004" cy="2894627"/>
          </a:xfrm>
          <a:prstGeom prst="rect">
            <a:avLst/>
          </a:prstGeom>
        </p:spPr>
      </p:pic>
      <p:cxnSp>
        <p:nvCxnSpPr>
          <p:cNvPr id="26" name="Straight Connector 25">
            <a:extLst>
              <a:ext uri="{FF2B5EF4-FFF2-40B4-BE49-F238E27FC236}">
                <a16:creationId xmlns:a16="http://schemas.microsoft.com/office/drawing/2014/main" id="{14AA3B5C-0C55-4FFF-9C45-8F9F7C074A4E}"/>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6081305" y="1650669"/>
            <a:ext cx="0" cy="3431969"/>
          </a:xfrm>
          <a:prstGeom prst="line">
            <a:avLst/>
          </a:prstGeom>
        </p:spPr>
        <p:style>
          <a:lnRef idx="1">
            <a:schemeClr val="accent1"/>
          </a:lnRef>
          <a:fillRef idx="0">
            <a:schemeClr val="accent1"/>
          </a:fillRef>
          <a:effectRef idx="0">
            <a:schemeClr val="accent1"/>
          </a:effectRef>
          <a:fontRef idx="minor">
            <a:schemeClr val="tx1"/>
          </a:fontRef>
        </p:style>
      </p:cxnSp>
      <p:pic>
        <p:nvPicPr>
          <p:cNvPr id="5" name="Picture 4" descr="Problem Gambling Program at ACTC — A Chance to Change"/>
          <p:cNvPicPr/>
          <p:nvPr/>
        </p:nvPicPr>
        <p:blipFill>
          <a:blip r:embed="rId5">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
        <p:nvSpPr>
          <p:cNvPr id="3" name="Content Placeholder 2"/>
          <p:cNvSpPr>
            <a:spLocks noGrp="1"/>
          </p:cNvSpPr>
          <p:nvPr>
            <p:ph idx="4294967295"/>
          </p:nvPr>
        </p:nvSpPr>
        <p:spPr>
          <a:xfrm>
            <a:off x="1574866" y="701940"/>
            <a:ext cx="8610600" cy="5867400"/>
          </a:xfrm>
        </p:spPr>
        <p:txBody>
          <a:bodyPr>
            <a:normAutofit/>
          </a:bodyPr>
          <a:lstStyle/>
          <a:p>
            <a:pPr algn="ctr">
              <a:buNone/>
            </a:pPr>
            <a:r>
              <a:rPr lang="en-US" sz="2900" b="1" dirty="0">
                <a:solidFill>
                  <a:schemeClr val="accent2">
                    <a:lumMod val="50000"/>
                  </a:schemeClr>
                </a:solidFill>
                <a:effectLst>
                  <a:outerShdw blurRad="38100" dist="38100" dir="2700000" algn="tl">
                    <a:srgbClr val="000000">
                      <a:alpha val="43137"/>
                    </a:srgbClr>
                  </a:outerShdw>
                </a:effectLst>
              </a:rPr>
              <a:t>DOMAIN V. Interventions for Goal Achievement   </a:t>
            </a:r>
          </a:p>
          <a:p>
            <a:pPr>
              <a:buNone/>
            </a:pPr>
            <a:endParaRPr lang="en-US" sz="800" dirty="0">
              <a:solidFill>
                <a:schemeClr val="tx1"/>
              </a:solidFill>
            </a:endParaRPr>
          </a:p>
          <a:p>
            <a:pPr>
              <a:buNone/>
            </a:pPr>
            <a:endParaRPr lang="en-US" sz="1100" dirty="0">
              <a:solidFill>
                <a:schemeClr val="tx1"/>
              </a:solidFill>
            </a:endParaRPr>
          </a:p>
          <a:p>
            <a:pPr>
              <a:buNone/>
            </a:pPr>
            <a:endParaRPr lang="en-US" sz="1100" dirty="0">
              <a:solidFill>
                <a:schemeClr val="tx1"/>
              </a:solidFill>
            </a:endParaRPr>
          </a:p>
          <a:p>
            <a:pPr>
              <a:buNone/>
            </a:pPr>
            <a:endParaRPr lang="en-US" sz="2400" dirty="0">
              <a:solidFill>
                <a:schemeClr val="tx1"/>
              </a:solidFill>
            </a:endParaRPr>
          </a:p>
          <a:p>
            <a:pPr>
              <a:buNone/>
            </a:pPr>
            <a:endParaRPr lang="en-US" sz="2400" dirty="0">
              <a:solidFill>
                <a:schemeClr val="tx1"/>
              </a:solidFill>
            </a:endParaRPr>
          </a:p>
        </p:txBody>
      </p:sp>
      <p:graphicFrame>
        <p:nvGraphicFramePr>
          <p:cNvPr id="4" name="Table 3"/>
          <p:cNvGraphicFramePr>
            <a:graphicFrameLocks noGrp="1"/>
          </p:cNvGraphicFramePr>
          <p:nvPr>
            <p:extLst>
              <p:ext uri="{D42A27DB-BD31-4B8C-83A1-F6EECF244321}">
                <p14:modId xmlns:p14="http://schemas.microsoft.com/office/powerpoint/2010/main" val="4201226163"/>
              </p:ext>
            </p:extLst>
          </p:nvPr>
        </p:nvGraphicFramePr>
        <p:xfrm>
          <a:off x="6414367" y="1381026"/>
          <a:ext cx="4650004" cy="4104414"/>
        </p:xfrm>
        <a:graphic>
          <a:graphicData uri="http://schemas.openxmlformats.org/drawingml/2006/table">
            <a:tbl>
              <a:tblPr firstRow="1" bandRow="1">
                <a:tableStyleId>{21E4AEA4-8DFA-4A89-87EB-49C32662AFE0}</a:tableStyleId>
              </a:tblPr>
              <a:tblGrid>
                <a:gridCol w="4650004">
                  <a:extLst>
                    <a:ext uri="{9D8B030D-6E8A-4147-A177-3AD203B41FA5}">
                      <a16:colId xmlns:a16="http://schemas.microsoft.com/office/drawing/2014/main" val="20000"/>
                    </a:ext>
                  </a:extLst>
                </a:gridCol>
              </a:tblGrid>
              <a:tr h="730481">
                <a:tc>
                  <a:txBody>
                    <a:bodyPr/>
                    <a:lstStyle/>
                    <a:p>
                      <a:pPr algn="ctr"/>
                      <a:r>
                        <a:rPr lang="en-US" sz="1900" dirty="0">
                          <a:solidFill>
                            <a:schemeClr val="accent2">
                              <a:lumMod val="50000"/>
                            </a:schemeClr>
                          </a:solidFill>
                        </a:rPr>
                        <a:t>A</a:t>
                      </a:r>
                      <a:r>
                        <a:rPr lang="en-US" sz="1900" baseline="0" dirty="0">
                          <a:solidFill>
                            <a:schemeClr val="accent2">
                              <a:lumMod val="50000"/>
                            </a:schemeClr>
                          </a:solidFill>
                        </a:rPr>
                        <a:t> CM II </a:t>
                      </a:r>
                      <a:r>
                        <a:rPr lang="en-US" sz="1900" dirty="0">
                          <a:solidFill>
                            <a:schemeClr val="accent2">
                              <a:lumMod val="50000"/>
                            </a:schemeClr>
                          </a:solidFill>
                        </a:rPr>
                        <a:t>demonstrates the following competencies </a:t>
                      </a:r>
                    </a:p>
                    <a:p>
                      <a:endParaRPr lang="en-US" sz="500" dirty="0">
                        <a:solidFill>
                          <a:schemeClr val="accent2">
                            <a:lumMod val="50000"/>
                          </a:schemeClr>
                        </a:solidFill>
                      </a:endParaRPr>
                    </a:p>
                  </a:txBody>
                  <a:tcPr marL="60537" marR="60537" marT="30269" marB="30269">
                    <a:solidFill>
                      <a:schemeClr val="accent4"/>
                    </a:solidFill>
                  </a:tcPr>
                </a:tc>
                <a:extLst>
                  <a:ext uri="{0D108BD9-81ED-4DB2-BD59-A6C34878D82A}">
                    <a16:rowId xmlns:a16="http://schemas.microsoft.com/office/drawing/2014/main" val="10000"/>
                  </a:ext>
                </a:extLst>
              </a:tr>
              <a:tr h="3373933">
                <a:tc>
                  <a:txBody>
                    <a:bodyPr/>
                    <a:lstStyle/>
                    <a:p>
                      <a:pPr marL="0" indent="0">
                        <a:buFont typeface="Arial" pitchFamily="34" charset="0"/>
                        <a:buNone/>
                      </a:pPr>
                      <a:endParaRPr lang="en-US" sz="500" dirty="0">
                        <a:solidFill>
                          <a:schemeClr val="accent2">
                            <a:lumMod val="50000"/>
                          </a:schemeClr>
                        </a:solidFill>
                      </a:endParaRPr>
                    </a:p>
                    <a:p>
                      <a:pPr marL="342900" indent="-342900">
                        <a:buFont typeface="Arial" pitchFamily="34" charset="0"/>
                        <a:buChar char="•"/>
                      </a:pPr>
                      <a:r>
                        <a:rPr lang="en-US" sz="1700" b="1" dirty="0">
                          <a:solidFill>
                            <a:schemeClr val="accent2">
                              <a:lumMod val="50000"/>
                            </a:schemeClr>
                          </a:solidFill>
                        </a:rPr>
                        <a:t>Use outreach techniques, </a:t>
                      </a:r>
                      <a:r>
                        <a:rPr lang="en-US" sz="1700" dirty="0">
                          <a:solidFill>
                            <a:schemeClr val="accent2">
                              <a:lumMod val="50000"/>
                            </a:schemeClr>
                          </a:solidFill>
                        </a:rPr>
                        <a:t>including telephone, mail and personal visits</a:t>
                      </a:r>
                      <a:r>
                        <a:rPr lang="en-US" sz="1700" b="1" dirty="0">
                          <a:solidFill>
                            <a:schemeClr val="accent2">
                              <a:lumMod val="50000"/>
                            </a:schemeClr>
                          </a:solidFill>
                        </a:rPr>
                        <a:t>, in order to engage persons with psychiatric disabilities in interventions</a:t>
                      </a:r>
                    </a:p>
                    <a:p>
                      <a:pPr marL="0" indent="0">
                        <a:buFont typeface="Arial" pitchFamily="34" charset="0"/>
                        <a:buNone/>
                      </a:pPr>
                      <a:endParaRPr lang="en-US" sz="500" dirty="0">
                        <a:solidFill>
                          <a:schemeClr val="accent2">
                            <a:lumMod val="50000"/>
                          </a:schemeClr>
                        </a:solidFill>
                      </a:endParaRPr>
                    </a:p>
                    <a:p>
                      <a:pPr marL="0" indent="0">
                        <a:buFont typeface="Arial" pitchFamily="34" charset="0"/>
                        <a:buNone/>
                      </a:pPr>
                      <a:endParaRPr lang="en-US" sz="500" dirty="0">
                        <a:solidFill>
                          <a:schemeClr val="accent2">
                            <a:lumMod val="50000"/>
                          </a:schemeClr>
                        </a:solidFill>
                      </a:endParaRPr>
                    </a:p>
                    <a:p>
                      <a:pPr marL="342900" indent="-342900">
                        <a:buFont typeface="Arial" pitchFamily="34" charset="0"/>
                        <a:buChar char="•"/>
                      </a:pPr>
                      <a:r>
                        <a:rPr lang="en-US" sz="1700" b="1" dirty="0">
                          <a:solidFill>
                            <a:schemeClr val="accent2">
                              <a:lumMod val="50000"/>
                            </a:schemeClr>
                          </a:solidFill>
                        </a:rPr>
                        <a:t>Teach communication skills </a:t>
                      </a:r>
                      <a:r>
                        <a:rPr lang="en-US" sz="1700" dirty="0">
                          <a:solidFill>
                            <a:schemeClr val="accent2">
                              <a:lumMod val="50000"/>
                            </a:schemeClr>
                          </a:solidFill>
                        </a:rPr>
                        <a:t>to persons with psychiatric disabilities </a:t>
                      </a:r>
                      <a:r>
                        <a:rPr lang="en-US" sz="1700" b="1" dirty="0">
                          <a:solidFill>
                            <a:schemeClr val="accent2">
                              <a:lumMod val="50000"/>
                            </a:schemeClr>
                          </a:solidFill>
                        </a:rPr>
                        <a:t>to help them achieve their goals</a:t>
                      </a:r>
                    </a:p>
                    <a:p>
                      <a:pPr marL="0" indent="0">
                        <a:buFont typeface="Arial" pitchFamily="34" charset="0"/>
                        <a:buNone/>
                      </a:pPr>
                      <a:endParaRPr lang="en-US" sz="500" dirty="0">
                        <a:solidFill>
                          <a:schemeClr val="accent2">
                            <a:lumMod val="50000"/>
                          </a:schemeClr>
                        </a:solidFill>
                      </a:endParaRPr>
                    </a:p>
                    <a:p>
                      <a:pPr marL="0" indent="0">
                        <a:buFont typeface="Arial" pitchFamily="34" charset="0"/>
                        <a:buNone/>
                      </a:pPr>
                      <a:endParaRPr lang="en-US" sz="500" dirty="0">
                        <a:solidFill>
                          <a:schemeClr val="accent2">
                            <a:lumMod val="50000"/>
                          </a:schemeClr>
                        </a:solidFill>
                      </a:endParaRPr>
                    </a:p>
                    <a:p>
                      <a:pPr marL="342900" indent="-342900">
                        <a:buFont typeface="Arial" pitchFamily="34" charset="0"/>
                        <a:buChar char="•"/>
                      </a:pPr>
                      <a:r>
                        <a:rPr lang="en-US" sz="1700" b="1" dirty="0">
                          <a:solidFill>
                            <a:schemeClr val="accent2">
                              <a:lumMod val="50000"/>
                            </a:schemeClr>
                          </a:solidFill>
                        </a:rPr>
                        <a:t>Provide interventions for change </a:t>
                      </a:r>
                      <a:r>
                        <a:rPr lang="en-US" sz="1700" dirty="0">
                          <a:solidFill>
                            <a:schemeClr val="accent2">
                              <a:lumMod val="50000"/>
                            </a:schemeClr>
                          </a:solidFill>
                        </a:rPr>
                        <a:t>to persons with psychiatric disabilities in order to promote the recovery process</a:t>
                      </a:r>
                    </a:p>
                    <a:p>
                      <a:pPr marL="0" indent="0">
                        <a:buFont typeface="Arial" pitchFamily="34" charset="0"/>
                        <a:buNone/>
                      </a:pPr>
                      <a:endParaRPr lang="en-US" sz="1700" dirty="0">
                        <a:solidFill>
                          <a:schemeClr val="accent2">
                            <a:lumMod val="50000"/>
                          </a:schemeClr>
                        </a:solidFill>
                      </a:endParaRPr>
                    </a:p>
                  </a:txBody>
                  <a:tcPr marL="60537" marR="60537" marT="30269" marB="30269"/>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96894148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1)">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1F2B4773-3207-44CC-B7AC-892B7049821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1" name="Straight Connector 10">
              <a:extLst>
                <a:ext uri="{FF2B5EF4-FFF2-40B4-BE49-F238E27FC236}">
                  <a16:creationId xmlns:a16="http://schemas.microsoft.com/office/drawing/2014/main" id="{2B8267CA-A7A5-4E11-9D92-4EAC3DD3E809}"/>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E83D61B5-C6B4-4A4B-85AD-FEE7A54912C0}"/>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3" name="Rectangle 23">
              <a:extLst>
                <a:ext uri="{FF2B5EF4-FFF2-40B4-BE49-F238E27FC236}">
                  <a16:creationId xmlns:a16="http://schemas.microsoft.com/office/drawing/2014/main" id="{A0B67FE4-688F-4497-8BFD-157613A697D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 name="Rectangle 25">
              <a:extLst>
                <a:ext uri="{FF2B5EF4-FFF2-40B4-BE49-F238E27FC236}">
                  <a16:creationId xmlns:a16="http://schemas.microsoft.com/office/drawing/2014/main" id="{3BF5BE1A-9BAC-4581-A82B-FD8FE31595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Isosceles Triangle 14">
              <a:extLst>
                <a:ext uri="{FF2B5EF4-FFF2-40B4-BE49-F238E27FC236}">
                  <a16:creationId xmlns:a16="http://schemas.microsoft.com/office/drawing/2014/main" id="{971E5644-6772-414A-8199-E30BFB02A5D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Rectangle 27">
              <a:extLst>
                <a:ext uri="{FF2B5EF4-FFF2-40B4-BE49-F238E27FC236}">
                  <a16:creationId xmlns:a16="http://schemas.microsoft.com/office/drawing/2014/main" id="{E8246D50-BB0C-408E-93FD-7B8D63A7F78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8">
              <a:extLst>
                <a:ext uri="{FF2B5EF4-FFF2-40B4-BE49-F238E27FC236}">
                  <a16:creationId xmlns:a16="http://schemas.microsoft.com/office/drawing/2014/main" id="{AFBC5D22-68C1-44FB-8181-CB84ECAA83F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9">
              <a:extLst>
                <a:ext uri="{FF2B5EF4-FFF2-40B4-BE49-F238E27FC236}">
                  <a16:creationId xmlns:a16="http://schemas.microsoft.com/office/drawing/2014/main" id="{FB6D0FCE-FBDB-4655-A1A7-640B1E86B56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Isosceles Triangle 18">
              <a:extLst>
                <a:ext uri="{FF2B5EF4-FFF2-40B4-BE49-F238E27FC236}">
                  <a16:creationId xmlns:a16="http://schemas.microsoft.com/office/drawing/2014/main" id="{BC8157DF-FD90-4AD6-B803-3AC0ACD8E6A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3548B067-9D63-4D21-92EF-CBC9E6338C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22" name="Rectangle 21">
            <a:extLst>
              <a:ext uri="{FF2B5EF4-FFF2-40B4-BE49-F238E27FC236}">
                <a16:creationId xmlns:a16="http://schemas.microsoft.com/office/drawing/2014/main" id="{A65AC7D1-EAA9-48F5-B509-60A7F50BF7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useBgFill="1">
        <p:nvSpPr>
          <p:cNvPr id="24" name="Rectangle 23">
            <a:extLst>
              <a:ext uri="{FF2B5EF4-FFF2-40B4-BE49-F238E27FC236}">
                <a16:creationId xmlns:a16="http://schemas.microsoft.com/office/drawing/2014/main" id="{D6320AF9-619A-4175-865B-5663E1AEF4C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6" name="Straight Connector 25">
            <a:extLst>
              <a:ext uri="{FF2B5EF4-FFF2-40B4-BE49-F238E27FC236}">
                <a16:creationId xmlns:a16="http://schemas.microsoft.com/office/drawing/2014/main" id="{063B6EC6-D752-4EE7-908B-F8F19E8C7FEA}"/>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111313" y="0"/>
            <a:ext cx="1219200" cy="6858000"/>
          </a:xfrm>
          <a:prstGeom prst="line">
            <a:avLst/>
          </a:prstGeom>
          <a:ln w="9525">
            <a:solidFill>
              <a:schemeClr val="accent1">
                <a:lumMod val="75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EFECD4E8-AD3E-4228-82A2-9461958EA94D}"/>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3290979" y="3681413"/>
            <a:ext cx="4763558" cy="3176587"/>
          </a:xfrm>
          <a:prstGeom prst="line">
            <a:avLst/>
          </a:prstGeom>
          <a:ln w="9525">
            <a:solidFill>
              <a:schemeClr val="tx1">
                <a:lumMod val="50000"/>
                <a:lumOff val="50000"/>
                <a:alpha val="80000"/>
              </a:schemeClr>
            </a:solidFill>
          </a:ln>
        </p:spPr>
        <p:style>
          <a:lnRef idx="2">
            <a:schemeClr val="accent1"/>
          </a:lnRef>
          <a:fillRef idx="0">
            <a:schemeClr val="accent1"/>
          </a:fillRef>
          <a:effectRef idx="1">
            <a:schemeClr val="accent1"/>
          </a:effectRef>
          <a:fontRef idx="minor">
            <a:schemeClr val="tx1"/>
          </a:fontRef>
        </p:style>
      </p:cxnSp>
      <p:sp>
        <p:nvSpPr>
          <p:cNvPr id="30" name="Rectangle 23">
            <a:extLst>
              <a:ext uri="{FF2B5EF4-FFF2-40B4-BE49-F238E27FC236}">
                <a16:creationId xmlns:a16="http://schemas.microsoft.com/office/drawing/2014/main" id="{7E018740-5C2B-4A41-AC1A-7E68D1EC195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482568"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2" name="Rectangle 25">
            <a:extLst>
              <a:ext uri="{FF2B5EF4-FFF2-40B4-BE49-F238E27FC236}">
                <a16:creationId xmlns:a16="http://schemas.microsoft.com/office/drawing/2014/main" id="{166F75A4-C475-4941-8EE2-B80A06A2C1B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904534"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4" name="Isosceles Triangle 33">
            <a:extLst>
              <a:ext uri="{FF2B5EF4-FFF2-40B4-BE49-F238E27FC236}">
                <a16:creationId xmlns:a16="http://schemas.microsoft.com/office/drawing/2014/main" id="{A032553A-72E8-4B0D-8405-FF9771C9AF0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33425"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36" name="Rectangle 27">
            <a:extLst>
              <a:ext uri="{FF2B5EF4-FFF2-40B4-BE49-F238E27FC236}">
                <a16:creationId xmlns:a16="http://schemas.microsoft.com/office/drawing/2014/main" id="{765800AC-C3B9-498E-87BC-29FAE4C76B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35592"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8" name="Isosceles Triangle 37">
            <a:extLst>
              <a:ext uri="{FF2B5EF4-FFF2-40B4-BE49-F238E27FC236}">
                <a16:creationId xmlns:a16="http://schemas.microsoft.com/office/drawing/2014/main" id="{1F9D6ACB-2FF4-49F9-978A-E0D5327FC63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672758"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0" name="Freeform: Shape 39">
            <a:extLst>
              <a:ext uri="{FF2B5EF4-FFF2-40B4-BE49-F238E27FC236}">
                <a16:creationId xmlns:a16="http://schemas.microsoft.com/office/drawing/2014/main" id="{A5EC319D-0FEA-4B95-A3EA-01E35672C9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197631" y="-8467"/>
            <a:ext cx="5994369" cy="6866467"/>
          </a:xfrm>
          <a:custGeom>
            <a:avLst/>
            <a:gdLst>
              <a:gd name="connsiteX0" fmla="*/ 0 w 5994369"/>
              <a:gd name="connsiteY0" fmla="*/ 0 h 6866467"/>
              <a:gd name="connsiteX1" fmla="*/ 1249825 w 5994369"/>
              <a:gd name="connsiteY1" fmla="*/ 0 h 6866467"/>
              <a:gd name="connsiteX2" fmla="*/ 1249825 w 5994369"/>
              <a:gd name="connsiteY2" fmla="*/ 8467 h 6866467"/>
              <a:gd name="connsiteX3" fmla="*/ 5994369 w 5994369"/>
              <a:gd name="connsiteY3" fmla="*/ 8467 h 6866467"/>
              <a:gd name="connsiteX4" fmla="*/ 5994369 w 5994369"/>
              <a:gd name="connsiteY4" fmla="*/ 6866467 h 6866467"/>
              <a:gd name="connsiteX5" fmla="*/ 1249825 w 5994369"/>
              <a:gd name="connsiteY5" fmla="*/ 6866467 h 6866467"/>
              <a:gd name="connsiteX6" fmla="*/ 1109382 w 5994369"/>
              <a:gd name="connsiteY6" fmla="*/ 6866467 h 686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94369" h="6866467">
                <a:moveTo>
                  <a:pt x="0" y="0"/>
                </a:moveTo>
                <a:lnTo>
                  <a:pt x="1249825" y="0"/>
                </a:lnTo>
                <a:lnTo>
                  <a:pt x="1249825" y="8467"/>
                </a:lnTo>
                <a:lnTo>
                  <a:pt x="5994369" y="8467"/>
                </a:lnTo>
                <a:lnTo>
                  <a:pt x="5994369" y="6866467"/>
                </a:lnTo>
                <a:lnTo>
                  <a:pt x="1249825" y="6866467"/>
                </a:lnTo>
                <a:lnTo>
                  <a:pt x="1109382" y="6866467"/>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3" name="Content Placeholder 2"/>
          <p:cNvSpPr>
            <a:spLocks noGrp="1"/>
          </p:cNvSpPr>
          <p:nvPr>
            <p:ph idx="4294967295"/>
          </p:nvPr>
        </p:nvSpPr>
        <p:spPr>
          <a:xfrm>
            <a:off x="1394085" y="164892"/>
            <a:ext cx="9683645" cy="3317938"/>
          </a:xfrm>
        </p:spPr>
        <p:txBody>
          <a:bodyPr vert="horz" lIns="91440" tIns="45720" rIns="91440" bIns="45720" rtlCol="0" anchor="t">
            <a:normAutofit/>
          </a:bodyPr>
          <a:lstStyle/>
          <a:p>
            <a:pPr marL="0" indent="0" algn="ctr">
              <a:buNone/>
            </a:pPr>
            <a:r>
              <a:rPr lang="en-US" sz="3200" b="1" dirty="0">
                <a:solidFill>
                  <a:schemeClr val="accent2">
                    <a:lumMod val="50000"/>
                  </a:schemeClr>
                </a:solidFill>
                <a:effectLst>
                  <a:outerShdw blurRad="38100" dist="38100" dir="2700000" algn="tl">
                    <a:srgbClr val="000000">
                      <a:alpha val="43137"/>
                    </a:srgbClr>
                  </a:outerShdw>
                </a:effectLst>
              </a:rPr>
              <a:t>DOMAIN V. Interventions for Goal Achievement   </a:t>
            </a:r>
          </a:p>
          <a:p>
            <a:pPr algn="ctr"/>
            <a:endParaRPr lang="en-US" sz="3200" dirty="0">
              <a:solidFill>
                <a:schemeClr val="accent2">
                  <a:lumMod val="50000"/>
                </a:schemeClr>
              </a:solidFill>
            </a:endParaRPr>
          </a:p>
          <a:p>
            <a:endParaRPr lang="en-US" dirty="0">
              <a:solidFill>
                <a:srgbClr val="FFFFFF"/>
              </a:solidFill>
            </a:endParaRPr>
          </a:p>
          <a:p>
            <a:endParaRPr lang="en-US" dirty="0">
              <a:solidFill>
                <a:srgbClr val="FFFFFF"/>
              </a:solidFill>
            </a:endParaRPr>
          </a:p>
          <a:p>
            <a:endParaRPr lang="en-US" dirty="0">
              <a:solidFill>
                <a:srgbClr val="FFFFFF"/>
              </a:solidFill>
            </a:endParaRPr>
          </a:p>
          <a:p>
            <a:endParaRPr lang="en-US" dirty="0">
              <a:solidFill>
                <a:srgbClr val="FFFFFF"/>
              </a:solidFill>
            </a:endParaRPr>
          </a:p>
        </p:txBody>
      </p:sp>
      <p:pic>
        <p:nvPicPr>
          <p:cNvPr id="5" name="Picture 4"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graphicFrame>
        <p:nvGraphicFramePr>
          <p:cNvPr id="4" name="Table 3"/>
          <p:cNvGraphicFramePr>
            <a:graphicFrameLocks noGrp="1"/>
          </p:cNvGraphicFramePr>
          <p:nvPr>
            <p:extLst>
              <p:ext uri="{D42A27DB-BD31-4B8C-83A1-F6EECF244321}">
                <p14:modId xmlns:p14="http://schemas.microsoft.com/office/powerpoint/2010/main" val="775437294"/>
              </p:ext>
            </p:extLst>
          </p:nvPr>
        </p:nvGraphicFramePr>
        <p:xfrm>
          <a:off x="1144812" y="1004584"/>
          <a:ext cx="10277693" cy="5043948"/>
        </p:xfrm>
        <a:graphic>
          <a:graphicData uri="http://schemas.openxmlformats.org/drawingml/2006/table">
            <a:tbl>
              <a:tblPr firstRow="1" bandRow="1">
                <a:tableStyleId>{21E4AEA4-8DFA-4A89-87EB-49C32662AFE0}</a:tableStyleId>
              </a:tblPr>
              <a:tblGrid>
                <a:gridCol w="10277693">
                  <a:extLst>
                    <a:ext uri="{9D8B030D-6E8A-4147-A177-3AD203B41FA5}">
                      <a16:colId xmlns:a16="http://schemas.microsoft.com/office/drawing/2014/main" val="20000"/>
                    </a:ext>
                  </a:extLst>
                </a:gridCol>
              </a:tblGrid>
              <a:tr h="965265">
                <a:tc>
                  <a:txBody>
                    <a:bodyPr/>
                    <a:lstStyle/>
                    <a:p>
                      <a:pPr algn="ctr"/>
                      <a:r>
                        <a:rPr lang="en-US" sz="3200" dirty="0">
                          <a:solidFill>
                            <a:schemeClr val="accent2">
                              <a:lumMod val="50000"/>
                            </a:schemeClr>
                          </a:solidFill>
                        </a:rPr>
                        <a:t>A</a:t>
                      </a:r>
                      <a:r>
                        <a:rPr lang="en-US" sz="3200" baseline="0" dirty="0">
                          <a:solidFill>
                            <a:schemeClr val="accent2">
                              <a:lumMod val="50000"/>
                            </a:schemeClr>
                          </a:solidFill>
                        </a:rPr>
                        <a:t> CM II </a:t>
                      </a:r>
                      <a:r>
                        <a:rPr lang="en-US" sz="3200" dirty="0">
                          <a:solidFill>
                            <a:schemeClr val="accent2">
                              <a:lumMod val="50000"/>
                            </a:schemeClr>
                          </a:solidFill>
                        </a:rPr>
                        <a:t>demonstrates the following competencies </a:t>
                      </a:r>
                    </a:p>
                    <a:p>
                      <a:endParaRPr lang="en-US" sz="500" dirty="0">
                        <a:solidFill>
                          <a:schemeClr val="accent2">
                            <a:lumMod val="50000"/>
                          </a:schemeClr>
                        </a:solidFill>
                      </a:endParaRPr>
                    </a:p>
                  </a:txBody>
                  <a:tcPr marL="62500" marR="62500" marT="31250" marB="31250">
                    <a:solidFill>
                      <a:schemeClr val="accent4"/>
                    </a:solidFill>
                  </a:tcPr>
                </a:tc>
                <a:extLst>
                  <a:ext uri="{0D108BD9-81ED-4DB2-BD59-A6C34878D82A}">
                    <a16:rowId xmlns:a16="http://schemas.microsoft.com/office/drawing/2014/main" val="10000"/>
                  </a:ext>
                </a:extLst>
              </a:tr>
              <a:tr h="4078683">
                <a:tc>
                  <a:txBody>
                    <a:bodyPr/>
                    <a:lstStyle/>
                    <a:p>
                      <a:pPr marL="0" indent="0">
                        <a:buFont typeface="Arial" pitchFamily="34" charset="0"/>
                        <a:buNone/>
                      </a:pPr>
                      <a:endParaRPr lang="en-US" sz="500" dirty="0">
                        <a:solidFill>
                          <a:schemeClr val="accent2">
                            <a:lumMod val="50000"/>
                          </a:schemeClr>
                        </a:solidFill>
                      </a:endParaRPr>
                    </a:p>
                    <a:p>
                      <a:pPr marL="0" indent="0">
                        <a:buFont typeface="Arial" pitchFamily="34" charset="0"/>
                        <a:buNone/>
                      </a:pPr>
                      <a:endParaRPr lang="en-US" sz="500" dirty="0">
                        <a:solidFill>
                          <a:schemeClr val="accent2">
                            <a:lumMod val="50000"/>
                          </a:schemeClr>
                        </a:solidFill>
                      </a:endParaRPr>
                    </a:p>
                    <a:p>
                      <a:pPr marL="0" indent="0">
                        <a:buFont typeface="Arial" pitchFamily="34" charset="0"/>
                        <a:buNone/>
                      </a:pPr>
                      <a:endParaRPr lang="en-US" sz="1800" dirty="0">
                        <a:solidFill>
                          <a:schemeClr val="accent2">
                            <a:lumMod val="50000"/>
                          </a:schemeClr>
                        </a:solidFill>
                      </a:endParaRPr>
                    </a:p>
                    <a:p>
                      <a:pPr marL="0" indent="0">
                        <a:buFont typeface="Arial" pitchFamily="34" charset="0"/>
                        <a:buNone/>
                      </a:pPr>
                      <a:endParaRPr lang="en-US" sz="500" dirty="0">
                        <a:solidFill>
                          <a:schemeClr val="accent2">
                            <a:lumMod val="50000"/>
                          </a:schemeClr>
                        </a:solidFill>
                      </a:endParaRPr>
                    </a:p>
                    <a:p>
                      <a:pPr marL="342900" indent="-342900">
                        <a:buFont typeface="Arial" pitchFamily="34" charset="0"/>
                        <a:buChar char="•"/>
                      </a:pPr>
                      <a:r>
                        <a:rPr lang="en-US" sz="2400" b="1" dirty="0">
                          <a:solidFill>
                            <a:schemeClr val="accent2">
                              <a:lumMod val="50000"/>
                            </a:schemeClr>
                          </a:solidFill>
                        </a:rPr>
                        <a:t>Develop relapse prevention strategies </a:t>
                      </a:r>
                      <a:r>
                        <a:rPr lang="en-US" sz="2400" dirty="0">
                          <a:solidFill>
                            <a:schemeClr val="accent2">
                              <a:lumMod val="50000"/>
                            </a:schemeClr>
                          </a:solidFill>
                        </a:rPr>
                        <a:t>for mental and physical health and co‐occurring disorders</a:t>
                      </a:r>
                    </a:p>
                    <a:p>
                      <a:pPr marL="0" indent="0">
                        <a:buFont typeface="Arial" pitchFamily="34" charset="0"/>
                        <a:buNone/>
                      </a:pPr>
                      <a:endParaRPr lang="en-US" sz="2400" dirty="0">
                        <a:solidFill>
                          <a:schemeClr val="accent2">
                            <a:lumMod val="50000"/>
                          </a:schemeClr>
                        </a:solidFill>
                      </a:endParaRPr>
                    </a:p>
                    <a:p>
                      <a:pPr marL="0" indent="0">
                        <a:buFont typeface="Arial" pitchFamily="34" charset="0"/>
                        <a:buNone/>
                      </a:pPr>
                      <a:endParaRPr lang="en-US" sz="2400" dirty="0">
                        <a:solidFill>
                          <a:schemeClr val="accent2">
                            <a:lumMod val="50000"/>
                          </a:schemeClr>
                        </a:solidFill>
                      </a:endParaRPr>
                    </a:p>
                    <a:p>
                      <a:pPr marL="342900" indent="-342900">
                        <a:buFont typeface="Arial" pitchFamily="34" charset="0"/>
                        <a:buChar char="•"/>
                      </a:pPr>
                      <a:r>
                        <a:rPr lang="en-US" sz="2400" b="1" dirty="0">
                          <a:solidFill>
                            <a:schemeClr val="accent2">
                              <a:lumMod val="50000"/>
                            </a:schemeClr>
                          </a:solidFill>
                        </a:rPr>
                        <a:t>Utilize group formats to engage persons with psychiatric disabilities in a wide range of activities</a:t>
                      </a:r>
                    </a:p>
                    <a:p>
                      <a:pPr marL="0" indent="0">
                        <a:buFont typeface="Arial" pitchFamily="34" charset="0"/>
                        <a:buNone/>
                      </a:pPr>
                      <a:endParaRPr lang="en-US" sz="2400" b="1" dirty="0">
                        <a:solidFill>
                          <a:schemeClr val="accent2">
                            <a:lumMod val="50000"/>
                          </a:schemeClr>
                        </a:solidFill>
                      </a:endParaRPr>
                    </a:p>
                  </a:txBody>
                  <a:tcPr marL="62500" marR="62500" marT="31250" marB="31250"/>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79042923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7459C506-5F4B-4B75-9218-C7C3F87FA8D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3" name="Group 12">
            <a:extLst>
              <a:ext uri="{FF2B5EF4-FFF2-40B4-BE49-F238E27FC236}">
                <a16:creationId xmlns:a16="http://schemas.microsoft.com/office/drawing/2014/main" id="{BC659EEB-C3AE-4544-8263-417009DCDF4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4" name="Straight Connector 13">
              <a:extLst>
                <a:ext uri="{FF2B5EF4-FFF2-40B4-BE49-F238E27FC236}">
                  <a16:creationId xmlns:a16="http://schemas.microsoft.com/office/drawing/2014/main" id="{D99DB6C6-36F9-4576-A558-95153EADBE41}"/>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5" name="Rectangle 23">
              <a:extLst>
                <a:ext uri="{FF2B5EF4-FFF2-40B4-BE49-F238E27FC236}">
                  <a16:creationId xmlns:a16="http://schemas.microsoft.com/office/drawing/2014/main" id="{694E7916-EDE4-4B50-A4A1-6B28FDD4D9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Rectangle 25">
              <a:extLst>
                <a:ext uri="{FF2B5EF4-FFF2-40B4-BE49-F238E27FC236}">
                  <a16:creationId xmlns:a16="http://schemas.microsoft.com/office/drawing/2014/main" id="{6F6CB7BB-4370-4173-97F8-F636C0F149F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Isosceles Triangle 16">
              <a:extLst>
                <a:ext uri="{FF2B5EF4-FFF2-40B4-BE49-F238E27FC236}">
                  <a16:creationId xmlns:a16="http://schemas.microsoft.com/office/drawing/2014/main" id="{B0F590BB-1F51-4138-A2D4-2E483C84FB0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7">
              <a:extLst>
                <a:ext uri="{FF2B5EF4-FFF2-40B4-BE49-F238E27FC236}">
                  <a16:creationId xmlns:a16="http://schemas.microsoft.com/office/drawing/2014/main" id="{4A492863-9797-45A2-BAB3-514F10C5F25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8">
              <a:extLst>
                <a:ext uri="{FF2B5EF4-FFF2-40B4-BE49-F238E27FC236}">
                  <a16:creationId xmlns:a16="http://schemas.microsoft.com/office/drawing/2014/main" id="{7C1E33F6-6D0F-4ECF-92F4-6F71D8BAF3D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Rectangle 29">
              <a:extLst>
                <a:ext uri="{FF2B5EF4-FFF2-40B4-BE49-F238E27FC236}">
                  <a16:creationId xmlns:a16="http://schemas.microsoft.com/office/drawing/2014/main" id="{73EEEA64-7411-474B-BD0E-60C24B3F4E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Isosceles Triangle 20">
              <a:extLst>
                <a:ext uri="{FF2B5EF4-FFF2-40B4-BE49-F238E27FC236}">
                  <a16:creationId xmlns:a16="http://schemas.microsoft.com/office/drawing/2014/main" id="{4F82A6DD-92BB-4443-B5A5-05240DD5580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2" name="Isosceles Triangle 21">
              <a:extLst>
                <a:ext uri="{FF2B5EF4-FFF2-40B4-BE49-F238E27FC236}">
                  <a16:creationId xmlns:a16="http://schemas.microsoft.com/office/drawing/2014/main" id="{79832BCB-1DCF-46AC-9FFA-170791668D8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24" name="Rectangle 23">
            <a:extLst>
              <a:ext uri="{FF2B5EF4-FFF2-40B4-BE49-F238E27FC236}">
                <a16:creationId xmlns:a16="http://schemas.microsoft.com/office/drawing/2014/main" id="{4E74DA95-CD7A-4D5E-9D27-67A759CE708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7012" y="480060"/>
            <a:ext cx="11237976" cy="5897880"/>
          </a:xfrm>
          <a:prstGeom prst="rect">
            <a:avLst/>
          </a:prstGeom>
          <a:ln w="22225">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6" name="Picture 5" descr="A picture containing arrow&#10;&#10;Description automatically generated">
            <a:extLst>
              <a:ext uri="{FF2B5EF4-FFF2-40B4-BE49-F238E27FC236}">
                <a16:creationId xmlns:a16="http://schemas.microsoft.com/office/drawing/2014/main" id="{69644C05-18D8-49DB-B902-62EAAB506F39}"/>
              </a:ext>
            </a:extLst>
          </p:cNvPr>
          <p:cNvPicPr>
            <a:picLocks noChangeAspect="1"/>
          </p:cNvPicPr>
          <p:nvPr/>
        </p:nvPicPr>
        <p:blipFill>
          <a:blip r:embed="rId3">
            <a:extLst>
              <a:ext uri="{837473B0-CC2E-450A-ABE3-18F120FF3D39}">
                <a1611:picAttrSrcUrl xmlns:a1611="http://schemas.microsoft.com/office/drawing/2016/11/main" r:id="rId4"/>
              </a:ext>
            </a:extLst>
          </a:blip>
          <a:stretch>
            <a:fillRect/>
          </a:stretch>
        </p:blipFill>
        <p:spPr>
          <a:xfrm>
            <a:off x="1403060" y="1275029"/>
            <a:ext cx="4356512" cy="4459444"/>
          </a:xfrm>
          <a:prstGeom prst="rect">
            <a:avLst/>
          </a:prstGeom>
        </p:spPr>
      </p:pic>
      <p:cxnSp>
        <p:nvCxnSpPr>
          <p:cNvPr id="26" name="Straight Connector 25">
            <a:extLst>
              <a:ext uri="{FF2B5EF4-FFF2-40B4-BE49-F238E27FC236}">
                <a16:creationId xmlns:a16="http://schemas.microsoft.com/office/drawing/2014/main" id="{14AA3B5C-0C55-4FFF-9C45-8F9F7C074A4E}"/>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6081305" y="1650669"/>
            <a:ext cx="0" cy="3431969"/>
          </a:xfrm>
          <a:prstGeom prst="line">
            <a:avLst/>
          </a:prstGeom>
        </p:spPr>
        <p:style>
          <a:lnRef idx="1">
            <a:schemeClr val="accent1"/>
          </a:lnRef>
          <a:fillRef idx="0">
            <a:schemeClr val="accent1"/>
          </a:fillRef>
          <a:effectRef idx="0">
            <a:schemeClr val="accent1"/>
          </a:effectRef>
          <a:fontRef idx="minor">
            <a:schemeClr val="tx1"/>
          </a:fontRef>
        </p:style>
      </p:cxnSp>
      <p:pic>
        <p:nvPicPr>
          <p:cNvPr id="5" name="Picture 4" descr="Problem Gambling Program at ACTC — A Chance to Change"/>
          <p:cNvPicPr/>
          <p:nvPr/>
        </p:nvPicPr>
        <p:blipFill>
          <a:blip r:embed="rId5">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
        <p:nvSpPr>
          <p:cNvPr id="3" name="Content Placeholder 2"/>
          <p:cNvSpPr>
            <a:spLocks noGrp="1"/>
          </p:cNvSpPr>
          <p:nvPr>
            <p:ph idx="4294967295"/>
          </p:nvPr>
        </p:nvSpPr>
        <p:spPr>
          <a:xfrm>
            <a:off x="1712868" y="519007"/>
            <a:ext cx="8610600" cy="5867400"/>
          </a:xfrm>
        </p:spPr>
        <p:txBody>
          <a:bodyPr>
            <a:normAutofit/>
          </a:bodyPr>
          <a:lstStyle/>
          <a:p>
            <a:pPr algn="ctr">
              <a:buNone/>
            </a:pPr>
            <a:r>
              <a:rPr lang="en-US" sz="2900" b="1" dirty="0">
                <a:solidFill>
                  <a:schemeClr val="accent2">
                    <a:lumMod val="50000"/>
                  </a:schemeClr>
                </a:solidFill>
                <a:effectLst>
                  <a:outerShdw blurRad="38100" dist="38100" dir="2700000" algn="tl">
                    <a:srgbClr val="000000">
                      <a:alpha val="43137"/>
                    </a:srgbClr>
                  </a:outerShdw>
                </a:effectLst>
              </a:rPr>
              <a:t>DOMAIN V. Interventions for Goal Achievement</a:t>
            </a:r>
            <a:r>
              <a:rPr lang="en-US" sz="2900" b="1" dirty="0">
                <a:solidFill>
                  <a:schemeClr val="tx1"/>
                </a:solidFill>
                <a:effectLst>
                  <a:outerShdw blurRad="38100" dist="38100" dir="2700000" algn="tl">
                    <a:srgbClr val="000000">
                      <a:alpha val="43137"/>
                    </a:srgbClr>
                  </a:outerShdw>
                </a:effectLst>
              </a:rPr>
              <a:t>   </a:t>
            </a:r>
          </a:p>
          <a:p>
            <a:pPr>
              <a:buNone/>
            </a:pPr>
            <a:endParaRPr lang="en-US" sz="800" dirty="0">
              <a:solidFill>
                <a:schemeClr val="tx1"/>
              </a:solidFill>
            </a:endParaRPr>
          </a:p>
          <a:p>
            <a:pPr>
              <a:buNone/>
            </a:pPr>
            <a:endParaRPr lang="en-US" sz="1100" dirty="0">
              <a:solidFill>
                <a:schemeClr val="tx1"/>
              </a:solidFill>
            </a:endParaRPr>
          </a:p>
          <a:p>
            <a:pPr>
              <a:buNone/>
            </a:pPr>
            <a:endParaRPr lang="en-US" sz="1100" dirty="0">
              <a:solidFill>
                <a:schemeClr val="tx1"/>
              </a:solidFill>
            </a:endParaRPr>
          </a:p>
          <a:p>
            <a:pPr>
              <a:buNone/>
            </a:pPr>
            <a:endParaRPr lang="en-US" sz="2400" dirty="0">
              <a:solidFill>
                <a:schemeClr val="tx1"/>
              </a:solidFill>
            </a:endParaRPr>
          </a:p>
          <a:p>
            <a:pPr>
              <a:buNone/>
            </a:pPr>
            <a:endParaRPr lang="en-US" sz="2400" dirty="0">
              <a:solidFill>
                <a:schemeClr val="tx1"/>
              </a:solidFill>
            </a:endParaRPr>
          </a:p>
        </p:txBody>
      </p:sp>
      <p:graphicFrame>
        <p:nvGraphicFramePr>
          <p:cNvPr id="4" name="Table 3"/>
          <p:cNvGraphicFramePr>
            <a:graphicFrameLocks noGrp="1"/>
          </p:cNvGraphicFramePr>
          <p:nvPr>
            <p:extLst>
              <p:ext uri="{D42A27DB-BD31-4B8C-83A1-F6EECF244321}">
                <p14:modId xmlns:p14="http://schemas.microsoft.com/office/powerpoint/2010/main" val="3663766649"/>
              </p:ext>
            </p:extLst>
          </p:nvPr>
        </p:nvGraphicFramePr>
        <p:xfrm>
          <a:off x="6286500" y="1068387"/>
          <a:ext cx="5255927" cy="5159186"/>
        </p:xfrm>
        <a:graphic>
          <a:graphicData uri="http://schemas.openxmlformats.org/drawingml/2006/table">
            <a:tbl>
              <a:tblPr firstRow="1" bandRow="1">
                <a:tableStyleId>{21E4AEA4-8DFA-4A89-87EB-49C32662AFE0}</a:tableStyleId>
              </a:tblPr>
              <a:tblGrid>
                <a:gridCol w="5255927">
                  <a:extLst>
                    <a:ext uri="{9D8B030D-6E8A-4147-A177-3AD203B41FA5}">
                      <a16:colId xmlns:a16="http://schemas.microsoft.com/office/drawing/2014/main" val="20000"/>
                    </a:ext>
                  </a:extLst>
                </a:gridCol>
              </a:tblGrid>
              <a:tr h="362941">
                <a:tc>
                  <a:txBody>
                    <a:bodyPr/>
                    <a:lstStyle/>
                    <a:p>
                      <a:r>
                        <a:rPr lang="en-US" sz="1700" dirty="0">
                          <a:solidFill>
                            <a:schemeClr val="accent2">
                              <a:lumMod val="50000"/>
                            </a:schemeClr>
                          </a:solidFill>
                        </a:rPr>
                        <a:t>A</a:t>
                      </a:r>
                      <a:r>
                        <a:rPr lang="en-US" sz="1700" baseline="0" dirty="0">
                          <a:solidFill>
                            <a:schemeClr val="accent2">
                              <a:lumMod val="50000"/>
                            </a:schemeClr>
                          </a:solidFill>
                        </a:rPr>
                        <a:t> CM II </a:t>
                      </a:r>
                      <a:r>
                        <a:rPr lang="en-US" sz="1700" dirty="0">
                          <a:solidFill>
                            <a:schemeClr val="accent2">
                              <a:lumMod val="50000"/>
                            </a:schemeClr>
                          </a:solidFill>
                        </a:rPr>
                        <a:t>demonstrates the following competencies </a:t>
                      </a:r>
                    </a:p>
                    <a:p>
                      <a:endParaRPr lang="en-US" sz="500" dirty="0">
                        <a:solidFill>
                          <a:schemeClr val="accent2">
                            <a:lumMod val="50000"/>
                          </a:schemeClr>
                        </a:solidFill>
                      </a:endParaRPr>
                    </a:p>
                  </a:txBody>
                  <a:tcPr marL="56265" marR="56265" marT="28133" marB="28133">
                    <a:solidFill>
                      <a:schemeClr val="accent4"/>
                    </a:solidFill>
                  </a:tcPr>
                </a:tc>
                <a:extLst>
                  <a:ext uri="{0D108BD9-81ED-4DB2-BD59-A6C34878D82A}">
                    <a16:rowId xmlns:a16="http://schemas.microsoft.com/office/drawing/2014/main" val="10000"/>
                  </a:ext>
                </a:extLst>
              </a:tr>
              <a:tr h="3965229">
                <a:tc>
                  <a:txBody>
                    <a:bodyPr/>
                    <a:lstStyle/>
                    <a:p>
                      <a:pPr marL="0" indent="0">
                        <a:buFont typeface="Arial" pitchFamily="34" charset="0"/>
                        <a:buNone/>
                      </a:pPr>
                      <a:endParaRPr lang="en-US" sz="500" dirty="0">
                        <a:solidFill>
                          <a:schemeClr val="accent2">
                            <a:lumMod val="50000"/>
                          </a:schemeClr>
                        </a:solidFill>
                      </a:endParaRPr>
                    </a:p>
                    <a:p>
                      <a:pPr marL="0" indent="0">
                        <a:buFont typeface="Arial" pitchFamily="34" charset="0"/>
                        <a:buNone/>
                      </a:pPr>
                      <a:endParaRPr lang="en-US" sz="500" dirty="0">
                        <a:solidFill>
                          <a:schemeClr val="accent2">
                            <a:lumMod val="50000"/>
                          </a:schemeClr>
                        </a:solidFill>
                      </a:endParaRPr>
                    </a:p>
                    <a:p>
                      <a:pPr marL="0" indent="0">
                        <a:buFont typeface="Arial" pitchFamily="34" charset="0"/>
                        <a:buNone/>
                      </a:pPr>
                      <a:endParaRPr lang="en-US" sz="500" dirty="0">
                        <a:solidFill>
                          <a:schemeClr val="accent2">
                            <a:lumMod val="50000"/>
                          </a:schemeClr>
                        </a:solidFill>
                      </a:endParaRPr>
                    </a:p>
                    <a:p>
                      <a:pPr marL="342900" indent="-342900">
                        <a:buFont typeface="Arial" pitchFamily="34" charset="0"/>
                        <a:buChar char="•"/>
                      </a:pPr>
                      <a:r>
                        <a:rPr lang="en-US" sz="1800" b="1" dirty="0">
                          <a:solidFill>
                            <a:schemeClr val="accent2">
                              <a:lumMod val="50000"/>
                            </a:schemeClr>
                          </a:solidFill>
                        </a:rPr>
                        <a:t>De‐escalate crises </a:t>
                      </a:r>
                      <a:r>
                        <a:rPr lang="en-US" sz="1800" dirty="0">
                          <a:solidFill>
                            <a:schemeClr val="accent2">
                              <a:lumMod val="50000"/>
                            </a:schemeClr>
                          </a:solidFill>
                        </a:rPr>
                        <a:t>experienced by persons with</a:t>
                      </a:r>
                    </a:p>
                    <a:p>
                      <a:pPr marL="0" indent="0">
                        <a:buFont typeface="Arial" pitchFamily="34" charset="0"/>
                        <a:buNone/>
                      </a:pPr>
                      <a:r>
                        <a:rPr lang="en-US" sz="1800" dirty="0">
                          <a:solidFill>
                            <a:schemeClr val="accent2">
                              <a:lumMod val="50000"/>
                            </a:schemeClr>
                          </a:solidFill>
                        </a:rPr>
                        <a:t>     psychiatric disabilities </a:t>
                      </a:r>
                      <a:r>
                        <a:rPr lang="en-US" sz="1800" b="1" dirty="0">
                          <a:solidFill>
                            <a:schemeClr val="accent2">
                              <a:lumMod val="50000"/>
                            </a:schemeClr>
                          </a:solidFill>
                        </a:rPr>
                        <a:t>in order to avoid negative</a:t>
                      </a:r>
                      <a:r>
                        <a:rPr lang="en-US" sz="1800" b="1" baseline="0" dirty="0">
                          <a:solidFill>
                            <a:schemeClr val="accent2">
                              <a:lumMod val="50000"/>
                            </a:schemeClr>
                          </a:solidFill>
                        </a:rPr>
                        <a:t> </a:t>
                      </a:r>
                      <a:r>
                        <a:rPr lang="en-US" sz="1800" b="1" dirty="0">
                          <a:solidFill>
                            <a:schemeClr val="accent2">
                              <a:lumMod val="50000"/>
                            </a:schemeClr>
                          </a:solidFill>
                        </a:rPr>
                        <a:t>outcome</a:t>
                      </a:r>
                    </a:p>
                    <a:p>
                      <a:pPr marL="0" indent="0">
                        <a:buFont typeface="Arial" pitchFamily="34" charset="0"/>
                        <a:buNone/>
                      </a:pPr>
                      <a:endParaRPr lang="en-US" sz="1800" dirty="0">
                        <a:solidFill>
                          <a:schemeClr val="accent2">
                            <a:lumMod val="50000"/>
                          </a:schemeClr>
                        </a:solidFill>
                      </a:endParaRPr>
                    </a:p>
                    <a:p>
                      <a:pPr marL="0" indent="0">
                        <a:buFont typeface="Arial" pitchFamily="34" charset="0"/>
                        <a:buNone/>
                      </a:pPr>
                      <a:endParaRPr lang="en-US" sz="1800" dirty="0">
                        <a:solidFill>
                          <a:schemeClr val="accent2">
                            <a:lumMod val="50000"/>
                          </a:schemeClr>
                        </a:solidFill>
                      </a:endParaRPr>
                    </a:p>
                    <a:p>
                      <a:pPr marL="342900" indent="-342900">
                        <a:buFont typeface="Arial" pitchFamily="34" charset="0"/>
                        <a:buChar char="•"/>
                      </a:pPr>
                      <a:r>
                        <a:rPr lang="en-US" sz="1800" b="1" dirty="0">
                          <a:solidFill>
                            <a:schemeClr val="accent2">
                              <a:lumMod val="50000"/>
                            </a:schemeClr>
                          </a:solidFill>
                        </a:rPr>
                        <a:t>Modify environments </a:t>
                      </a:r>
                      <a:r>
                        <a:rPr lang="en-US" sz="1800" dirty="0">
                          <a:solidFill>
                            <a:schemeClr val="accent2">
                              <a:lumMod val="50000"/>
                            </a:schemeClr>
                          </a:solidFill>
                        </a:rPr>
                        <a:t>of persons with psychiatric disabilities strategies </a:t>
                      </a:r>
                      <a:r>
                        <a:rPr lang="en-US" sz="1800" b="1" dirty="0">
                          <a:solidFill>
                            <a:schemeClr val="accent2">
                              <a:lumMod val="50000"/>
                            </a:schemeClr>
                          </a:solidFill>
                        </a:rPr>
                        <a:t>to initiate and sustain the recovery process</a:t>
                      </a:r>
                    </a:p>
                    <a:p>
                      <a:pPr marL="0" indent="0">
                        <a:buFont typeface="Arial" pitchFamily="34" charset="0"/>
                        <a:buNone/>
                      </a:pPr>
                      <a:endParaRPr lang="en-US" sz="1800" dirty="0">
                        <a:solidFill>
                          <a:schemeClr val="accent2">
                            <a:lumMod val="50000"/>
                          </a:schemeClr>
                        </a:solidFill>
                      </a:endParaRPr>
                    </a:p>
                    <a:p>
                      <a:pPr marL="0" indent="0">
                        <a:buFont typeface="Arial" pitchFamily="34" charset="0"/>
                        <a:buNone/>
                      </a:pPr>
                      <a:endParaRPr lang="en-US" sz="1800" dirty="0">
                        <a:solidFill>
                          <a:schemeClr val="accent2">
                            <a:lumMod val="50000"/>
                          </a:schemeClr>
                        </a:solidFill>
                      </a:endParaRPr>
                    </a:p>
                    <a:p>
                      <a:pPr marL="342900" indent="-342900">
                        <a:buFont typeface="Arial" pitchFamily="34" charset="0"/>
                        <a:buChar char="•"/>
                      </a:pPr>
                      <a:r>
                        <a:rPr lang="en-US" sz="1800" b="1" dirty="0">
                          <a:solidFill>
                            <a:schemeClr val="accent2">
                              <a:lumMod val="50000"/>
                            </a:schemeClr>
                          </a:solidFill>
                        </a:rPr>
                        <a:t>Use motivational enhancement</a:t>
                      </a:r>
                      <a:r>
                        <a:rPr lang="en-US" sz="1800" dirty="0">
                          <a:solidFill>
                            <a:schemeClr val="accent2">
                              <a:lumMod val="50000"/>
                            </a:schemeClr>
                          </a:solidFill>
                        </a:rPr>
                        <a:t> </a:t>
                      </a:r>
                      <a:r>
                        <a:rPr lang="en-US" sz="1800" b="1" dirty="0">
                          <a:solidFill>
                            <a:schemeClr val="accent2">
                              <a:lumMod val="50000"/>
                            </a:schemeClr>
                          </a:solidFill>
                        </a:rPr>
                        <a:t>and readiness </a:t>
                      </a:r>
                      <a:r>
                        <a:rPr lang="en-US" sz="1800" dirty="0">
                          <a:solidFill>
                            <a:schemeClr val="accent2">
                              <a:lumMod val="50000"/>
                            </a:schemeClr>
                          </a:solidFill>
                        </a:rPr>
                        <a:t>development strategies </a:t>
                      </a:r>
                      <a:r>
                        <a:rPr lang="en-US" sz="1800" b="1" dirty="0">
                          <a:solidFill>
                            <a:schemeClr val="accent2">
                              <a:lumMod val="50000"/>
                            </a:schemeClr>
                          </a:solidFill>
                        </a:rPr>
                        <a:t>to initiate and sustain the recovery process</a:t>
                      </a:r>
                    </a:p>
                    <a:p>
                      <a:pPr marL="0" indent="0">
                        <a:buFont typeface="Arial" pitchFamily="34" charset="0"/>
                        <a:buNone/>
                      </a:pPr>
                      <a:endParaRPr lang="en-US" sz="500" dirty="0">
                        <a:solidFill>
                          <a:schemeClr val="accent2">
                            <a:lumMod val="50000"/>
                          </a:schemeClr>
                        </a:solidFill>
                      </a:endParaRPr>
                    </a:p>
                    <a:p>
                      <a:pPr marL="0" indent="0">
                        <a:buFont typeface="Arial" pitchFamily="34" charset="0"/>
                        <a:buNone/>
                      </a:pPr>
                      <a:endParaRPr lang="en-US" sz="500" dirty="0">
                        <a:solidFill>
                          <a:schemeClr val="accent2">
                            <a:lumMod val="50000"/>
                          </a:schemeClr>
                        </a:solidFill>
                      </a:endParaRPr>
                    </a:p>
                  </a:txBody>
                  <a:tcPr marL="56265" marR="56265" marT="28133" marB="28133"/>
                </a:tc>
                <a:extLst>
                  <a:ext uri="{0D108BD9-81ED-4DB2-BD59-A6C34878D82A}">
                    <a16:rowId xmlns:a16="http://schemas.microsoft.com/office/drawing/2014/main" val="10001"/>
                  </a:ext>
                </a:extLst>
              </a:tr>
              <a:tr h="244947">
                <a:tc>
                  <a:txBody>
                    <a:bodyPr/>
                    <a:lstStyle/>
                    <a:p>
                      <a:pPr marL="0" indent="0">
                        <a:buFont typeface="Arial" pitchFamily="34" charset="0"/>
                        <a:buNone/>
                      </a:pPr>
                      <a:endParaRPr lang="en-US" sz="500" dirty="0">
                        <a:solidFill>
                          <a:schemeClr val="accent2">
                            <a:lumMod val="50000"/>
                          </a:schemeClr>
                        </a:solidFill>
                      </a:endParaRPr>
                    </a:p>
                  </a:txBody>
                  <a:tcPr marL="56265" marR="56265" marT="28133" marB="28133"/>
                </a:tc>
                <a:extLst>
                  <a:ext uri="{0D108BD9-81ED-4DB2-BD59-A6C34878D82A}">
                    <a16:rowId xmlns:a16="http://schemas.microsoft.com/office/drawing/2014/main" val="462143364"/>
                  </a:ext>
                </a:extLst>
              </a:tr>
              <a:tr h="244947">
                <a:tc>
                  <a:txBody>
                    <a:bodyPr/>
                    <a:lstStyle/>
                    <a:p>
                      <a:pPr marL="0" indent="0">
                        <a:buFont typeface="Arial" pitchFamily="34" charset="0"/>
                        <a:buNone/>
                      </a:pPr>
                      <a:endParaRPr lang="en-US" sz="500" dirty="0">
                        <a:solidFill>
                          <a:schemeClr val="accent2">
                            <a:lumMod val="50000"/>
                          </a:schemeClr>
                        </a:solidFill>
                      </a:endParaRPr>
                    </a:p>
                  </a:txBody>
                  <a:tcPr marL="56265" marR="56265" marT="28133" marB="28133"/>
                </a:tc>
                <a:extLst>
                  <a:ext uri="{0D108BD9-81ED-4DB2-BD59-A6C34878D82A}">
                    <a16:rowId xmlns:a16="http://schemas.microsoft.com/office/drawing/2014/main" val="297383321"/>
                  </a:ext>
                </a:extLst>
              </a:tr>
            </a:tbl>
          </a:graphicData>
        </a:graphic>
      </p:graphicFrame>
    </p:spTree>
    <p:extLst>
      <p:ext uri="{BB962C8B-B14F-4D97-AF65-F5344CB8AC3E}">
        <p14:creationId xmlns:p14="http://schemas.microsoft.com/office/powerpoint/2010/main" val="19368881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1)">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1F2B4773-3207-44CC-B7AC-892B7049821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1" name="Straight Connector 10">
              <a:extLst>
                <a:ext uri="{FF2B5EF4-FFF2-40B4-BE49-F238E27FC236}">
                  <a16:creationId xmlns:a16="http://schemas.microsoft.com/office/drawing/2014/main" id="{2B8267CA-A7A5-4E11-9D92-4EAC3DD3E809}"/>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E83D61B5-C6B4-4A4B-85AD-FEE7A54912C0}"/>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3" name="Rectangle 23">
              <a:extLst>
                <a:ext uri="{FF2B5EF4-FFF2-40B4-BE49-F238E27FC236}">
                  <a16:creationId xmlns:a16="http://schemas.microsoft.com/office/drawing/2014/main" id="{A0B67FE4-688F-4497-8BFD-157613A697D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 name="Rectangle 25">
              <a:extLst>
                <a:ext uri="{FF2B5EF4-FFF2-40B4-BE49-F238E27FC236}">
                  <a16:creationId xmlns:a16="http://schemas.microsoft.com/office/drawing/2014/main" id="{3BF5BE1A-9BAC-4581-A82B-FD8FE31595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Isosceles Triangle 14">
              <a:extLst>
                <a:ext uri="{FF2B5EF4-FFF2-40B4-BE49-F238E27FC236}">
                  <a16:creationId xmlns:a16="http://schemas.microsoft.com/office/drawing/2014/main" id="{971E5644-6772-414A-8199-E30BFB02A5D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Rectangle 27">
              <a:extLst>
                <a:ext uri="{FF2B5EF4-FFF2-40B4-BE49-F238E27FC236}">
                  <a16:creationId xmlns:a16="http://schemas.microsoft.com/office/drawing/2014/main" id="{E8246D50-BB0C-408E-93FD-7B8D63A7F78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8">
              <a:extLst>
                <a:ext uri="{FF2B5EF4-FFF2-40B4-BE49-F238E27FC236}">
                  <a16:creationId xmlns:a16="http://schemas.microsoft.com/office/drawing/2014/main" id="{AFBC5D22-68C1-44FB-8181-CB84ECAA83F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9">
              <a:extLst>
                <a:ext uri="{FF2B5EF4-FFF2-40B4-BE49-F238E27FC236}">
                  <a16:creationId xmlns:a16="http://schemas.microsoft.com/office/drawing/2014/main" id="{FB6D0FCE-FBDB-4655-A1A7-640B1E86B56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Isosceles Triangle 18">
              <a:extLst>
                <a:ext uri="{FF2B5EF4-FFF2-40B4-BE49-F238E27FC236}">
                  <a16:creationId xmlns:a16="http://schemas.microsoft.com/office/drawing/2014/main" id="{BC8157DF-FD90-4AD6-B803-3AC0ACD8E6A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3548B067-9D63-4D21-92EF-CBC9E6338C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22" name="Rectangle 21">
            <a:extLst>
              <a:ext uri="{FF2B5EF4-FFF2-40B4-BE49-F238E27FC236}">
                <a16:creationId xmlns:a16="http://schemas.microsoft.com/office/drawing/2014/main" id="{A65AC7D1-EAA9-48F5-B509-60A7F50BF7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useBgFill="1">
        <p:nvSpPr>
          <p:cNvPr id="24" name="Rectangle 23">
            <a:extLst>
              <a:ext uri="{FF2B5EF4-FFF2-40B4-BE49-F238E27FC236}">
                <a16:creationId xmlns:a16="http://schemas.microsoft.com/office/drawing/2014/main" id="{D6320AF9-619A-4175-865B-5663E1AEF4C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6" name="Straight Connector 25">
            <a:extLst>
              <a:ext uri="{FF2B5EF4-FFF2-40B4-BE49-F238E27FC236}">
                <a16:creationId xmlns:a16="http://schemas.microsoft.com/office/drawing/2014/main" id="{063B6EC6-D752-4EE7-908B-F8F19E8C7FEA}"/>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111313" y="0"/>
            <a:ext cx="1219200" cy="6858000"/>
          </a:xfrm>
          <a:prstGeom prst="line">
            <a:avLst/>
          </a:prstGeom>
          <a:ln w="9525">
            <a:solidFill>
              <a:schemeClr val="accent1">
                <a:lumMod val="75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EFECD4E8-AD3E-4228-82A2-9461958EA94D}"/>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3290979" y="3681413"/>
            <a:ext cx="4763558" cy="3176587"/>
          </a:xfrm>
          <a:prstGeom prst="line">
            <a:avLst/>
          </a:prstGeom>
          <a:ln w="9525">
            <a:solidFill>
              <a:schemeClr val="tx1">
                <a:lumMod val="50000"/>
                <a:lumOff val="50000"/>
                <a:alpha val="80000"/>
              </a:schemeClr>
            </a:solidFill>
          </a:ln>
        </p:spPr>
        <p:style>
          <a:lnRef idx="2">
            <a:schemeClr val="accent1"/>
          </a:lnRef>
          <a:fillRef idx="0">
            <a:schemeClr val="accent1"/>
          </a:fillRef>
          <a:effectRef idx="1">
            <a:schemeClr val="accent1"/>
          </a:effectRef>
          <a:fontRef idx="minor">
            <a:schemeClr val="tx1"/>
          </a:fontRef>
        </p:style>
      </p:cxnSp>
      <p:sp>
        <p:nvSpPr>
          <p:cNvPr id="30" name="Rectangle 23">
            <a:extLst>
              <a:ext uri="{FF2B5EF4-FFF2-40B4-BE49-F238E27FC236}">
                <a16:creationId xmlns:a16="http://schemas.microsoft.com/office/drawing/2014/main" id="{7E018740-5C2B-4A41-AC1A-7E68D1EC195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482568"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2" name="Rectangle 25">
            <a:extLst>
              <a:ext uri="{FF2B5EF4-FFF2-40B4-BE49-F238E27FC236}">
                <a16:creationId xmlns:a16="http://schemas.microsoft.com/office/drawing/2014/main" id="{166F75A4-C475-4941-8EE2-B80A06A2C1B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904534"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4" name="Isosceles Triangle 33">
            <a:extLst>
              <a:ext uri="{FF2B5EF4-FFF2-40B4-BE49-F238E27FC236}">
                <a16:creationId xmlns:a16="http://schemas.microsoft.com/office/drawing/2014/main" id="{A032553A-72E8-4B0D-8405-FF9771C9AF0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33425"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36" name="Rectangle 27">
            <a:extLst>
              <a:ext uri="{FF2B5EF4-FFF2-40B4-BE49-F238E27FC236}">
                <a16:creationId xmlns:a16="http://schemas.microsoft.com/office/drawing/2014/main" id="{765800AC-C3B9-498E-87BC-29FAE4C76B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35592"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8" name="Isosceles Triangle 37">
            <a:extLst>
              <a:ext uri="{FF2B5EF4-FFF2-40B4-BE49-F238E27FC236}">
                <a16:creationId xmlns:a16="http://schemas.microsoft.com/office/drawing/2014/main" id="{1F9D6ACB-2FF4-49F9-978A-E0D5327FC63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672758"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0" name="Freeform: Shape 39">
            <a:extLst>
              <a:ext uri="{FF2B5EF4-FFF2-40B4-BE49-F238E27FC236}">
                <a16:creationId xmlns:a16="http://schemas.microsoft.com/office/drawing/2014/main" id="{A5EC319D-0FEA-4B95-A3EA-01E35672C9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197631" y="-8467"/>
            <a:ext cx="5994369" cy="6866467"/>
          </a:xfrm>
          <a:custGeom>
            <a:avLst/>
            <a:gdLst>
              <a:gd name="connsiteX0" fmla="*/ 0 w 5994369"/>
              <a:gd name="connsiteY0" fmla="*/ 0 h 6866467"/>
              <a:gd name="connsiteX1" fmla="*/ 1249825 w 5994369"/>
              <a:gd name="connsiteY1" fmla="*/ 0 h 6866467"/>
              <a:gd name="connsiteX2" fmla="*/ 1249825 w 5994369"/>
              <a:gd name="connsiteY2" fmla="*/ 8467 h 6866467"/>
              <a:gd name="connsiteX3" fmla="*/ 5994369 w 5994369"/>
              <a:gd name="connsiteY3" fmla="*/ 8467 h 6866467"/>
              <a:gd name="connsiteX4" fmla="*/ 5994369 w 5994369"/>
              <a:gd name="connsiteY4" fmla="*/ 6866467 h 6866467"/>
              <a:gd name="connsiteX5" fmla="*/ 1249825 w 5994369"/>
              <a:gd name="connsiteY5" fmla="*/ 6866467 h 6866467"/>
              <a:gd name="connsiteX6" fmla="*/ 1109382 w 5994369"/>
              <a:gd name="connsiteY6" fmla="*/ 6866467 h 686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94369" h="6866467">
                <a:moveTo>
                  <a:pt x="0" y="0"/>
                </a:moveTo>
                <a:lnTo>
                  <a:pt x="1249825" y="0"/>
                </a:lnTo>
                <a:lnTo>
                  <a:pt x="1249825" y="8467"/>
                </a:lnTo>
                <a:lnTo>
                  <a:pt x="5994369" y="8467"/>
                </a:lnTo>
                <a:lnTo>
                  <a:pt x="5994369" y="6866467"/>
                </a:lnTo>
                <a:lnTo>
                  <a:pt x="1249825" y="6866467"/>
                </a:lnTo>
                <a:lnTo>
                  <a:pt x="1109382" y="6866467"/>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3" name="Content Placeholder 2"/>
          <p:cNvSpPr>
            <a:spLocks noGrp="1"/>
          </p:cNvSpPr>
          <p:nvPr>
            <p:ph idx="4294967295"/>
          </p:nvPr>
        </p:nvSpPr>
        <p:spPr>
          <a:xfrm>
            <a:off x="1543050" y="171450"/>
            <a:ext cx="10344149" cy="3317938"/>
          </a:xfrm>
        </p:spPr>
        <p:txBody>
          <a:bodyPr vert="horz" lIns="91440" tIns="45720" rIns="91440" bIns="45720" rtlCol="0" anchor="t">
            <a:normAutofit/>
          </a:bodyPr>
          <a:lstStyle/>
          <a:p>
            <a:pPr marL="0" indent="0">
              <a:buNone/>
            </a:pPr>
            <a:r>
              <a:rPr lang="en-US" sz="3200" b="1" dirty="0">
                <a:solidFill>
                  <a:schemeClr val="accent2">
                    <a:lumMod val="50000"/>
                  </a:schemeClr>
                </a:solidFill>
                <a:effectLst>
                  <a:outerShdw blurRad="38100" dist="38100" dir="2700000" algn="tl">
                    <a:srgbClr val="000000">
                      <a:alpha val="43137"/>
                    </a:srgbClr>
                  </a:outerShdw>
                </a:effectLst>
              </a:rPr>
              <a:t>DOMAIN V. Interventions for Goal Achievement   </a:t>
            </a:r>
          </a:p>
          <a:p>
            <a:endParaRPr lang="en-US" sz="3200" dirty="0">
              <a:solidFill>
                <a:schemeClr val="accent2">
                  <a:lumMod val="50000"/>
                </a:schemeClr>
              </a:solidFill>
            </a:endParaRPr>
          </a:p>
          <a:p>
            <a:endParaRPr lang="en-US" dirty="0">
              <a:solidFill>
                <a:srgbClr val="FFFFFF"/>
              </a:solidFill>
            </a:endParaRPr>
          </a:p>
          <a:p>
            <a:endParaRPr lang="en-US" dirty="0">
              <a:solidFill>
                <a:srgbClr val="FFFFFF"/>
              </a:solidFill>
            </a:endParaRPr>
          </a:p>
          <a:p>
            <a:endParaRPr lang="en-US" dirty="0">
              <a:solidFill>
                <a:srgbClr val="FFFFFF"/>
              </a:solidFill>
            </a:endParaRPr>
          </a:p>
          <a:p>
            <a:endParaRPr lang="en-US" dirty="0">
              <a:solidFill>
                <a:srgbClr val="FFFFFF"/>
              </a:solidFill>
            </a:endParaRPr>
          </a:p>
        </p:txBody>
      </p:sp>
      <p:pic>
        <p:nvPicPr>
          <p:cNvPr id="5" name="Picture 4"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graphicFrame>
        <p:nvGraphicFramePr>
          <p:cNvPr id="4" name="Table 3"/>
          <p:cNvGraphicFramePr>
            <a:graphicFrameLocks noGrp="1"/>
          </p:cNvGraphicFramePr>
          <p:nvPr>
            <p:extLst>
              <p:ext uri="{D42A27DB-BD31-4B8C-83A1-F6EECF244321}">
                <p14:modId xmlns:p14="http://schemas.microsoft.com/office/powerpoint/2010/main" val="2166882298"/>
              </p:ext>
            </p:extLst>
          </p:nvPr>
        </p:nvGraphicFramePr>
        <p:xfrm>
          <a:off x="876300" y="963180"/>
          <a:ext cx="10515600" cy="5422665"/>
        </p:xfrm>
        <a:graphic>
          <a:graphicData uri="http://schemas.openxmlformats.org/drawingml/2006/table">
            <a:tbl>
              <a:tblPr firstRow="1" bandRow="1">
                <a:tableStyleId>{21E4AEA4-8DFA-4A89-87EB-49C32662AFE0}</a:tableStyleId>
              </a:tblPr>
              <a:tblGrid>
                <a:gridCol w="10515600">
                  <a:extLst>
                    <a:ext uri="{9D8B030D-6E8A-4147-A177-3AD203B41FA5}">
                      <a16:colId xmlns:a16="http://schemas.microsoft.com/office/drawing/2014/main" val="20000"/>
                    </a:ext>
                  </a:extLst>
                </a:gridCol>
              </a:tblGrid>
              <a:tr h="756234">
                <a:tc>
                  <a:txBody>
                    <a:bodyPr/>
                    <a:lstStyle/>
                    <a:p>
                      <a:pPr algn="ctr"/>
                      <a:r>
                        <a:rPr lang="en-US" sz="3200" dirty="0">
                          <a:solidFill>
                            <a:schemeClr val="accent2">
                              <a:lumMod val="50000"/>
                            </a:schemeClr>
                          </a:solidFill>
                        </a:rPr>
                        <a:t>A</a:t>
                      </a:r>
                      <a:r>
                        <a:rPr lang="en-US" sz="3200" baseline="0" dirty="0">
                          <a:solidFill>
                            <a:schemeClr val="accent2">
                              <a:lumMod val="50000"/>
                            </a:schemeClr>
                          </a:solidFill>
                        </a:rPr>
                        <a:t> CM II </a:t>
                      </a:r>
                      <a:r>
                        <a:rPr lang="en-US" sz="3200" dirty="0">
                          <a:solidFill>
                            <a:schemeClr val="accent2">
                              <a:lumMod val="50000"/>
                            </a:schemeClr>
                          </a:solidFill>
                        </a:rPr>
                        <a:t>demonstrates the following competencies </a:t>
                      </a:r>
                    </a:p>
                    <a:p>
                      <a:endParaRPr lang="en-US" sz="500" dirty="0">
                        <a:solidFill>
                          <a:schemeClr val="accent2">
                            <a:lumMod val="50000"/>
                          </a:schemeClr>
                        </a:solidFill>
                      </a:endParaRPr>
                    </a:p>
                  </a:txBody>
                  <a:tcPr marL="53940" marR="53940" marT="26970" marB="26970">
                    <a:solidFill>
                      <a:schemeClr val="accent4"/>
                    </a:solidFill>
                  </a:tcPr>
                </a:tc>
                <a:extLst>
                  <a:ext uri="{0D108BD9-81ED-4DB2-BD59-A6C34878D82A}">
                    <a16:rowId xmlns:a16="http://schemas.microsoft.com/office/drawing/2014/main" val="10000"/>
                  </a:ext>
                </a:extLst>
              </a:tr>
              <a:tr h="4666431">
                <a:tc>
                  <a:txBody>
                    <a:bodyPr/>
                    <a:lstStyle/>
                    <a:p>
                      <a:pPr marL="0" indent="0">
                        <a:buFont typeface="Arial" pitchFamily="34" charset="0"/>
                        <a:buNone/>
                      </a:pPr>
                      <a:endParaRPr lang="en-US" sz="500" dirty="0">
                        <a:solidFill>
                          <a:schemeClr val="accent2">
                            <a:lumMod val="50000"/>
                          </a:schemeClr>
                        </a:solidFill>
                      </a:endParaRPr>
                    </a:p>
                    <a:p>
                      <a:pPr marL="0" indent="0">
                        <a:buFont typeface="Arial" pitchFamily="34" charset="0"/>
                        <a:buNone/>
                      </a:pPr>
                      <a:endParaRPr lang="en-US" sz="500" dirty="0">
                        <a:solidFill>
                          <a:schemeClr val="accent2">
                            <a:lumMod val="50000"/>
                          </a:schemeClr>
                        </a:solidFill>
                      </a:endParaRPr>
                    </a:p>
                    <a:p>
                      <a:pPr marL="0" indent="0">
                        <a:buFont typeface="Arial" pitchFamily="34" charset="0"/>
                        <a:buNone/>
                      </a:pPr>
                      <a:endParaRPr lang="en-US" sz="500" dirty="0">
                        <a:solidFill>
                          <a:schemeClr val="accent2">
                            <a:lumMod val="50000"/>
                          </a:schemeClr>
                        </a:solidFill>
                      </a:endParaRPr>
                    </a:p>
                    <a:p>
                      <a:pPr marL="342900" indent="-342900">
                        <a:buFont typeface="Arial" pitchFamily="34" charset="0"/>
                        <a:buChar char="•"/>
                      </a:pPr>
                      <a:r>
                        <a:rPr lang="en-US" sz="2000" b="1" dirty="0">
                          <a:solidFill>
                            <a:schemeClr val="accent2">
                              <a:lumMod val="50000"/>
                            </a:schemeClr>
                          </a:solidFill>
                        </a:rPr>
                        <a:t>Encourage persons </a:t>
                      </a:r>
                      <a:r>
                        <a:rPr lang="en-US" sz="2000" dirty="0">
                          <a:solidFill>
                            <a:schemeClr val="accent2">
                              <a:lumMod val="50000"/>
                            </a:schemeClr>
                          </a:solidFill>
                        </a:rPr>
                        <a:t>with psychiatric disabilities to </a:t>
                      </a:r>
                      <a:r>
                        <a:rPr lang="en-US" sz="2000" b="1" dirty="0">
                          <a:solidFill>
                            <a:schemeClr val="accent2">
                              <a:lumMod val="50000"/>
                            </a:schemeClr>
                          </a:solidFill>
                        </a:rPr>
                        <a:t>continue fulfillment of desired roles</a:t>
                      </a:r>
                    </a:p>
                    <a:p>
                      <a:pPr marL="0" indent="0">
                        <a:buFont typeface="Arial" pitchFamily="34" charset="0"/>
                        <a:buNone/>
                      </a:pPr>
                      <a:endParaRPr lang="en-US" sz="2000" dirty="0">
                        <a:solidFill>
                          <a:schemeClr val="accent2">
                            <a:lumMod val="50000"/>
                          </a:schemeClr>
                        </a:solidFill>
                      </a:endParaRPr>
                    </a:p>
                    <a:p>
                      <a:pPr marL="0" indent="0">
                        <a:buFont typeface="Arial" pitchFamily="34" charset="0"/>
                        <a:buNone/>
                      </a:pPr>
                      <a:endParaRPr lang="en-US" sz="2000" dirty="0">
                        <a:solidFill>
                          <a:schemeClr val="accent2">
                            <a:lumMod val="50000"/>
                          </a:schemeClr>
                        </a:solidFill>
                      </a:endParaRPr>
                    </a:p>
                    <a:p>
                      <a:pPr marL="342900" indent="-342900">
                        <a:buFont typeface="Arial" pitchFamily="34" charset="0"/>
                        <a:buChar char="•"/>
                      </a:pPr>
                      <a:r>
                        <a:rPr lang="en-US" sz="2000" b="1" dirty="0">
                          <a:solidFill>
                            <a:schemeClr val="accent2">
                              <a:lumMod val="50000"/>
                            </a:schemeClr>
                          </a:solidFill>
                        </a:rPr>
                        <a:t>Provide education on issues related to psychiatric disabilities </a:t>
                      </a:r>
                      <a:r>
                        <a:rPr lang="en-US" sz="2000" dirty="0">
                          <a:solidFill>
                            <a:schemeClr val="accent2">
                              <a:lumMod val="50000"/>
                            </a:schemeClr>
                          </a:solidFill>
                        </a:rPr>
                        <a:t>(e.g., etiology, course and biological factors of psychiatric disorders; psychiatric rehabilitation, psychotropic medication and other mental health approaches; and legal issues, benefits and entitlements)</a:t>
                      </a:r>
                    </a:p>
                    <a:p>
                      <a:pPr marL="0" indent="0">
                        <a:buFont typeface="Arial" pitchFamily="34" charset="0"/>
                        <a:buNone/>
                      </a:pPr>
                      <a:endParaRPr lang="en-US" sz="2000" dirty="0">
                        <a:solidFill>
                          <a:schemeClr val="accent2">
                            <a:lumMod val="50000"/>
                          </a:schemeClr>
                        </a:solidFill>
                      </a:endParaRPr>
                    </a:p>
                    <a:p>
                      <a:pPr marL="0" indent="0">
                        <a:buFont typeface="Arial" pitchFamily="34" charset="0"/>
                        <a:buNone/>
                      </a:pPr>
                      <a:endParaRPr lang="en-US" sz="2000" dirty="0">
                        <a:solidFill>
                          <a:schemeClr val="accent2">
                            <a:lumMod val="50000"/>
                          </a:schemeClr>
                        </a:solidFill>
                      </a:endParaRPr>
                    </a:p>
                    <a:p>
                      <a:pPr marL="342900" indent="-342900">
                        <a:buFont typeface="Arial" pitchFamily="34" charset="0"/>
                        <a:buChar char="•"/>
                      </a:pPr>
                      <a:r>
                        <a:rPr lang="en-US" sz="2000" b="1" dirty="0">
                          <a:solidFill>
                            <a:schemeClr val="accent2">
                              <a:lumMod val="50000"/>
                            </a:schemeClr>
                          </a:solidFill>
                        </a:rPr>
                        <a:t>Provide best‐practice procedures, treatments, and approaches </a:t>
                      </a:r>
                      <a:r>
                        <a:rPr lang="en-US" sz="2000" dirty="0">
                          <a:solidFill>
                            <a:schemeClr val="accent2">
                              <a:lumMod val="50000"/>
                            </a:schemeClr>
                          </a:solidFill>
                        </a:rPr>
                        <a:t>which help persons with psychiatric disabilities achieve their goals.</a:t>
                      </a:r>
                    </a:p>
                  </a:txBody>
                  <a:tcPr marL="53940" marR="53940" marT="26970" marB="26970"/>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402837315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723900" y="861417"/>
            <a:ext cx="8362950" cy="4308872"/>
          </a:xfrm>
          <a:prstGeom prst="rect">
            <a:avLst/>
          </a:prstGeom>
        </p:spPr>
        <p:txBody>
          <a:bodyPr wrap="square">
            <a:spAutoFit/>
          </a:bodyPr>
          <a:lstStyle/>
          <a:p>
            <a:pPr>
              <a:spcBef>
                <a:spcPts val="1000"/>
              </a:spcBef>
              <a:buClr>
                <a:schemeClr val="accent1"/>
              </a:buClr>
              <a:buSzPct val="80000"/>
            </a:pPr>
            <a:r>
              <a:rPr lang="en-US" sz="2800" dirty="0">
                <a:solidFill>
                  <a:schemeClr val="accent2">
                    <a:lumMod val="75000"/>
                  </a:schemeClr>
                </a:solidFill>
              </a:rPr>
              <a:t>7. A negative symptom of </a:t>
            </a:r>
            <a:r>
              <a:rPr lang="en-US" sz="2800" b="1" dirty="0">
                <a:solidFill>
                  <a:schemeClr val="accent2">
                    <a:lumMod val="75000"/>
                  </a:schemeClr>
                </a:solidFill>
              </a:rPr>
              <a:t>Schizophrenia</a:t>
            </a:r>
            <a:r>
              <a:rPr lang="en-US" sz="2800" dirty="0">
                <a:solidFill>
                  <a:schemeClr val="accent2">
                    <a:lumMod val="75000"/>
                  </a:schemeClr>
                </a:solidFill>
              </a:rPr>
              <a:t> is</a:t>
            </a:r>
          </a:p>
          <a:p>
            <a:pPr marL="514350" indent="-514350">
              <a:spcBef>
                <a:spcPts val="1000"/>
              </a:spcBef>
              <a:buClr>
                <a:schemeClr val="accent1"/>
              </a:buClr>
              <a:buSzPct val="80000"/>
              <a:buFont typeface="Wingdings 3" charset="2"/>
              <a:buChar char=""/>
            </a:pPr>
            <a:endParaRPr lang="en-US" sz="2800" dirty="0">
              <a:solidFill>
                <a:schemeClr val="accent2">
                  <a:lumMod val="75000"/>
                </a:schemeClr>
              </a:solidFill>
            </a:endParaRPr>
          </a:p>
          <a:p>
            <a:pPr>
              <a:spcBef>
                <a:spcPts val="1000"/>
              </a:spcBef>
              <a:buClr>
                <a:schemeClr val="accent1"/>
              </a:buClr>
              <a:buSzPct val="80000"/>
            </a:pPr>
            <a:r>
              <a:rPr lang="en-US" sz="2800" dirty="0">
                <a:solidFill>
                  <a:schemeClr val="accent2">
                    <a:lumMod val="75000"/>
                  </a:schemeClr>
                </a:solidFill>
              </a:rPr>
              <a:t>a) Inability to initiate &amp; persist in goal directed    activities </a:t>
            </a:r>
          </a:p>
          <a:p>
            <a:pPr>
              <a:spcBef>
                <a:spcPts val="1000"/>
              </a:spcBef>
              <a:buClr>
                <a:schemeClr val="accent1"/>
              </a:buClr>
              <a:buSzPct val="80000"/>
            </a:pPr>
            <a:r>
              <a:rPr lang="en-US" sz="2800" dirty="0">
                <a:solidFill>
                  <a:schemeClr val="accent2">
                    <a:lumMod val="75000"/>
                  </a:schemeClr>
                </a:solidFill>
              </a:rPr>
              <a:t>b) Flat affect</a:t>
            </a:r>
          </a:p>
          <a:p>
            <a:pPr>
              <a:spcBef>
                <a:spcPts val="1000"/>
              </a:spcBef>
              <a:buClr>
                <a:schemeClr val="accent1"/>
              </a:buClr>
              <a:buSzPct val="80000"/>
            </a:pPr>
            <a:r>
              <a:rPr lang="en-US" sz="2800" dirty="0">
                <a:solidFill>
                  <a:schemeClr val="accent2">
                    <a:lumMod val="75000"/>
                  </a:schemeClr>
                </a:solidFill>
              </a:rPr>
              <a:t>c) Lack of pleasure &amp; interest</a:t>
            </a:r>
          </a:p>
          <a:p>
            <a:pPr>
              <a:spcBef>
                <a:spcPts val="1000"/>
              </a:spcBef>
              <a:buClr>
                <a:schemeClr val="accent1"/>
              </a:buClr>
              <a:buSzPct val="80000"/>
            </a:pPr>
            <a:r>
              <a:rPr lang="en-US" sz="2800" dirty="0">
                <a:solidFill>
                  <a:schemeClr val="accent2">
                    <a:lumMod val="75000"/>
                  </a:schemeClr>
                </a:solidFill>
              </a:rPr>
              <a:t>d) Social isolation </a:t>
            </a:r>
          </a:p>
          <a:p>
            <a:pPr>
              <a:spcBef>
                <a:spcPts val="1000"/>
              </a:spcBef>
              <a:buClr>
                <a:schemeClr val="accent1"/>
              </a:buClr>
              <a:buSzPct val="80000"/>
            </a:pPr>
            <a:r>
              <a:rPr lang="en-US" sz="2800" dirty="0">
                <a:solidFill>
                  <a:schemeClr val="accent2">
                    <a:lumMod val="75000"/>
                  </a:schemeClr>
                </a:solidFill>
              </a:rPr>
              <a:t>e) All of the above  </a:t>
            </a:r>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26778627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03E8462A-FEBA-4848-81CC-3F8DA3E477B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2109F83F-40FE-4DB3-84CC-09FB3340D0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3" name="Straight Connector 12">
              <a:extLst>
                <a:ext uri="{FF2B5EF4-FFF2-40B4-BE49-F238E27FC236}">
                  <a16:creationId xmlns:a16="http://schemas.microsoft.com/office/drawing/2014/main" id="{1DE492D7-C3C3-48FF-80C8-37021EA0262F}"/>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4" name="Rectangle 23">
              <a:extLst>
                <a:ext uri="{FF2B5EF4-FFF2-40B4-BE49-F238E27FC236}">
                  <a16:creationId xmlns:a16="http://schemas.microsoft.com/office/drawing/2014/main" id="{0B30FF97-2E9A-490A-AED2-90BA2E0EC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5">
              <a:extLst>
                <a:ext uri="{FF2B5EF4-FFF2-40B4-BE49-F238E27FC236}">
                  <a16:creationId xmlns:a16="http://schemas.microsoft.com/office/drawing/2014/main" id="{B6D53C7D-A312-47B6-A66A-230A19CFACA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Isosceles Triangle 15">
              <a:extLst>
                <a:ext uri="{FF2B5EF4-FFF2-40B4-BE49-F238E27FC236}">
                  <a16:creationId xmlns:a16="http://schemas.microsoft.com/office/drawing/2014/main" id="{9329D58C-0D2E-4A2B-AD6A-9CEE506784A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7">
              <a:extLst>
                <a:ext uri="{FF2B5EF4-FFF2-40B4-BE49-F238E27FC236}">
                  <a16:creationId xmlns:a16="http://schemas.microsoft.com/office/drawing/2014/main" id="{9D446EDE-C690-4461-8BF2-7634808FC8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8">
              <a:extLst>
                <a:ext uri="{FF2B5EF4-FFF2-40B4-BE49-F238E27FC236}">
                  <a16:creationId xmlns:a16="http://schemas.microsoft.com/office/drawing/2014/main" id="{323F3D34-6531-4AD7-A8C6-195A090281A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9">
              <a:extLst>
                <a:ext uri="{FF2B5EF4-FFF2-40B4-BE49-F238E27FC236}">
                  <a16:creationId xmlns:a16="http://schemas.microsoft.com/office/drawing/2014/main" id="{B9B0AE3F-2350-435F-A9B0-C310BF8763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4EFA655C-9E50-4C14-A89E-AD7B648E4E2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Isosceles Triangle 20">
              <a:extLst>
                <a:ext uri="{FF2B5EF4-FFF2-40B4-BE49-F238E27FC236}">
                  <a16:creationId xmlns:a16="http://schemas.microsoft.com/office/drawing/2014/main" id="{3E843863-7D25-4C01-9A17-E817CB6D998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23" name="Rectangle 22">
            <a:extLst>
              <a:ext uri="{FF2B5EF4-FFF2-40B4-BE49-F238E27FC236}">
                <a16:creationId xmlns:a16="http://schemas.microsoft.com/office/drawing/2014/main" id="{7941F9B1-B01B-4A84-89D9-B169AEB4E45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7012" y="480060"/>
            <a:ext cx="11237976" cy="5897880"/>
          </a:xfrm>
          <a:prstGeom prst="rect">
            <a:avLst/>
          </a:prstGeom>
          <a:solidFill>
            <a:srgbClr val="FFFFFF"/>
          </a:solidFill>
          <a:ln w="9525">
            <a:noFill/>
          </a:ln>
          <a:effectLst>
            <a:outerShdw blurRad="63500" dist="17780" dir="5400000" algn="t" rotWithShape="0">
              <a:prstClr val="black">
                <a:alpha val="4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 name="Picture 4"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
        <p:nvSpPr>
          <p:cNvPr id="3" name="Content Placeholder 2"/>
          <p:cNvSpPr>
            <a:spLocks noGrp="1"/>
          </p:cNvSpPr>
          <p:nvPr>
            <p:ph idx="4294967295"/>
          </p:nvPr>
        </p:nvSpPr>
        <p:spPr>
          <a:xfrm>
            <a:off x="3581400" y="304800"/>
            <a:ext cx="8610600" cy="5867400"/>
          </a:xfrm>
        </p:spPr>
        <p:txBody>
          <a:bodyPr>
            <a:normAutofit/>
          </a:bodyPr>
          <a:lstStyle/>
          <a:p>
            <a:pPr algn="ctr">
              <a:buNone/>
            </a:pPr>
            <a:r>
              <a:rPr lang="en-US" sz="2900" b="1" dirty="0">
                <a:solidFill>
                  <a:schemeClr val="tx1"/>
                </a:solidFill>
                <a:effectLst>
                  <a:outerShdw blurRad="38100" dist="38100" dir="2700000" algn="tl">
                    <a:srgbClr val="000000">
                      <a:alpha val="43137"/>
                    </a:srgbClr>
                  </a:outerShdw>
                </a:effectLst>
              </a:rPr>
              <a:t>   </a:t>
            </a:r>
          </a:p>
          <a:p>
            <a:pPr>
              <a:buNone/>
            </a:pPr>
            <a:endParaRPr lang="en-US" sz="800" dirty="0">
              <a:solidFill>
                <a:schemeClr val="tx1"/>
              </a:solidFill>
            </a:endParaRPr>
          </a:p>
          <a:p>
            <a:pPr>
              <a:buNone/>
            </a:pPr>
            <a:endParaRPr lang="en-US" sz="1100" dirty="0">
              <a:solidFill>
                <a:schemeClr val="tx1"/>
              </a:solidFill>
            </a:endParaRPr>
          </a:p>
          <a:p>
            <a:pPr>
              <a:buNone/>
            </a:pPr>
            <a:endParaRPr lang="en-US" sz="1100" dirty="0">
              <a:solidFill>
                <a:schemeClr val="tx1"/>
              </a:solidFill>
            </a:endParaRPr>
          </a:p>
          <a:p>
            <a:pPr>
              <a:buNone/>
            </a:pPr>
            <a:endParaRPr lang="en-US" sz="2400" dirty="0">
              <a:solidFill>
                <a:schemeClr val="tx1"/>
              </a:solidFill>
            </a:endParaRPr>
          </a:p>
          <a:p>
            <a:pPr>
              <a:buNone/>
            </a:pPr>
            <a:endParaRPr lang="en-US" sz="2400" dirty="0">
              <a:solidFill>
                <a:schemeClr val="tx1"/>
              </a:solidFill>
            </a:endParaRPr>
          </a:p>
        </p:txBody>
      </p:sp>
      <p:graphicFrame>
        <p:nvGraphicFramePr>
          <p:cNvPr id="4" name="Table 3"/>
          <p:cNvGraphicFramePr>
            <a:graphicFrameLocks noGrp="1"/>
          </p:cNvGraphicFramePr>
          <p:nvPr>
            <p:extLst>
              <p:ext uri="{D42A27DB-BD31-4B8C-83A1-F6EECF244321}">
                <p14:modId xmlns:p14="http://schemas.microsoft.com/office/powerpoint/2010/main" val="1728487473"/>
              </p:ext>
            </p:extLst>
          </p:nvPr>
        </p:nvGraphicFramePr>
        <p:xfrm>
          <a:off x="419100" y="476250"/>
          <a:ext cx="11296650" cy="5905500"/>
        </p:xfrm>
        <a:graphic>
          <a:graphicData uri="http://schemas.openxmlformats.org/drawingml/2006/table">
            <a:tbl>
              <a:tblPr firstRow="1" bandRow="1">
                <a:tableStyleId>{21E4AEA4-8DFA-4A89-87EB-49C32662AFE0}</a:tableStyleId>
              </a:tblPr>
              <a:tblGrid>
                <a:gridCol w="11296650">
                  <a:extLst>
                    <a:ext uri="{9D8B030D-6E8A-4147-A177-3AD203B41FA5}">
                      <a16:colId xmlns:a16="http://schemas.microsoft.com/office/drawing/2014/main" val="20000"/>
                    </a:ext>
                  </a:extLst>
                </a:gridCol>
              </a:tblGrid>
              <a:tr h="967145">
                <a:tc>
                  <a:txBody>
                    <a:bodyPr/>
                    <a:lstStyle/>
                    <a:p>
                      <a:pPr algn="ctr"/>
                      <a:r>
                        <a:rPr lang="en-US" sz="3200" b="1" dirty="0">
                          <a:solidFill>
                            <a:schemeClr val="accent2">
                              <a:lumMod val="50000"/>
                            </a:schemeClr>
                          </a:solidFill>
                          <a:effectLst>
                            <a:outerShdw blurRad="38100" dist="38100" dir="2700000" algn="tl">
                              <a:srgbClr val="000000">
                                <a:alpha val="43137"/>
                              </a:srgbClr>
                            </a:outerShdw>
                          </a:effectLst>
                        </a:rPr>
                        <a:t>DOMAIN V. Interventions for Goal Achievement </a:t>
                      </a:r>
                      <a:endParaRPr lang="en-US" sz="3200" dirty="0">
                        <a:solidFill>
                          <a:schemeClr val="accent2">
                            <a:lumMod val="50000"/>
                          </a:schemeClr>
                        </a:solidFill>
                      </a:endParaRPr>
                    </a:p>
                  </a:txBody>
                  <a:tcPr marL="67495" marR="67495" marT="33747" marB="33747">
                    <a:solidFill>
                      <a:schemeClr val="accent4"/>
                    </a:solidFill>
                  </a:tcPr>
                </a:tc>
                <a:extLst>
                  <a:ext uri="{0D108BD9-81ED-4DB2-BD59-A6C34878D82A}">
                    <a16:rowId xmlns:a16="http://schemas.microsoft.com/office/drawing/2014/main" val="10000"/>
                  </a:ext>
                </a:extLst>
              </a:tr>
              <a:tr h="4938355">
                <a:tc>
                  <a:txBody>
                    <a:bodyPr/>
                    <a:lstStyle/>
                    <a:p>
                      <a:pPr marL="0" indent="0">
                        <a:buFont typeface="Arial" pitchFamily="34" charset="0"/>
                        <a:buNone/>
                      </a:pPr>
                      <a:endParaRPr lang="en-US" sz="700" dirty="0">
                        <a:solidFill>
                          <a:schemeClr val="accent2">
                            <a:lumMod val="50000"/>
                          </a:schemeClr>
                        </a:solidFill>
                      </a:endParaRPr>
                    </a:p>
                    <a:p>
                      <a:pPr marL="0" indent="0">
                        <a:buFont typeface="Arial" pitchFamily="34" charset="0"/>
                        <a:buNone/>
                      </a:pPr>
                      <a:endParaRPr lang="en-US" sz="700" dirty="0">
                        <a:solidFill>
                          <a:schemeClr val="accent2">
                            <a:lumMod val="50000"/>
                          </a:schemeClr>
                        </a:solidFill>
                      </a:endParaRPr>
                    </a:p>
                    <a:p>
                      <a:pPr marL="0" indent="0">
                        <a:buFont typeface="Arial" pitchFamily="34" charset="0"/>
                        <a:buNone/>
                      </a:pPr>
                      <a:r>
                        <a:rPr lang="en-US" sz="2800" dirty="0">
                          <a:solidFill>
                            <a:schemeClr val="accent2">
                              <a:lumMod val="50000"/>
                            </a:schemeClr>
                          </a:solidFill>
                        </a:rPr>
                        <a:t>A female consumer is upset about her roommate always borrowing her clothes without asking. She is pacing and shouting. How should you react?</a:t>
                      </a:r>
                    </a:p>
                    <a:p>
                      <a:pPr marL="0" indent="0">
                        <a:buFont typeface="Arial" pitchFamily="34" charset="0"/>
                        <a:buNone/>
                      </a:pPr>
                      <a:endParaRPr lang="en-US" sz="2800" dirty="0">
                        <a:solidFill>
                          <a:schemeClr val="accent2">
                            <a:lumMod val="50000"/>
                          </a:schemeClr>
                        </a:solidFill>
                      </a:endParaRPr>
                    </a:p>
                    <a:p>
                      <a:pPr marL="0" indent="0">
                        <a:buFont typeface="Arial" pitchFamily="34" charset="0"/>
                        <a:buNone/>
                      </a:pPr>
                      <a:r>
                        <a:rPr lang="en-US" sz="2800" dirty="0">
                          <a:solidFill>
                            <a:schemeClr val="accent2">
                              <a:lumMod val="50000"/>
                            </a:schemeClr>
                          </a:solidFill>
                        </a:rPr>
                        <a:t>a.	Call the local psychiatric emergency services.</a:t>
                      </a:r>
                    </a:p>
                    <a:p>
                      <a:pPr marL="0" indent="0">
                        <a:buFont typeface="Arial" pitchFamily="34" charset="0"/>
                        <a:buNone/>
                      </a:pPr>
                      <a:r>
                        <a:rPr lang="en-US" sz="2800" dirty="0">
                          <a:solidFill>
                            <a:schemeClr val="accent2">
                              <a:lumMod val="50000"/>
                            </a:schemeClr>
                          </a:solidFill>
                        </a:rPr>
                        <a:t>b.	Ignore her so she they will calm down by herself. </a:t>
                      </a:r>
                    </a:p>
                    <a:p>
                      <a:pPr marL="0" indent="0">
                        <a:buFont typeface="Arial" pitchFamily="34" charset="0"/>
                        <a:buNone/>
                      </a:pPr>
                      <a:r>
                        <a:rPr lang="en-US" sz="2800" dirty="0">
                          <a:solidFill>
                            <a:schemeClr val="accent2">
                              <a:lumMod val="50000"/>
                            </a:schemeClr>
                          </a:solidFill>
                        </a:rPr>
                        <a:t>c.	Ask the roommate to calm her down.</a:t>
                      </a:r>
                    </a:p>
                    <a:p>
                      <a:pPr marL="0" indent="0">
                        <a:buFont typeface="Arial" pitchFamily="34" charset="0"/>
                        <a:buNone/>
                      </a:pPr>
                      <a:r>
                        <a:rPr lang="en-US" sz="2800" dirty="0">
                          <a:solidFill>
                            <a:schemeClr val="accent2">
                              <a:lumMod val="50000"/>
                            </a:schemeClr>
                          </a:solidFill>
                        </a:rPr>
                        <a:t>d.  Assess the situation by talking to her to help</a:t>
                      </a:r>
                    </a:p>
                    <a:p>
                      <a:pPr marL="0" indent="0">
                        <a:buFont typeface="Arial" pitchFamily="34" charset="0"/>
                        <a:buNone/>
                      </a:pPr>
                      <a:r>
                        <a:rPr lang="en-US" sz="2800" dirty="0">
                          <a:solidFill>
                            <a:schemeClr val="accent2">
                              <a:lumMod val="50000"/>
                            </a:schemeClr>
                          </a:solidFill>
                        </a:rPr>
                        <a:t>    </a:t>
                      </a:r>
                      <a:r>
                        <a:rPr lang="en-US" sz="2800" baseline="0" dirty="0">
                          <a:solidFill>
                            <a:schemeClr val="accent2">
                              <a:lumMod val="50000"/>
                            </a:schemeClr>
                          </a:solidFill>
                        </a:rPr>
                        <a:t> </a:t>
                      </a:r>
                      <a:r>
                        <a:rPr lang="en-US" sz="2800" dirty="0">
                          <a:solidFill>
                            <a:schemeClr val="accent2">
                              <a:lumMod val="50000"/>
                            </a:schemeClr>
                          </a:solidFill>
                        </a:rPr>
                        <a:t>de-escalate the crisis.</a:t>
                      </a:r>
                    </a:p>
                    <a:p>
                      <a:pPr marL="0" indent="0">
                        <a:buFont typeface="Arial" pitchFamily="34" charset="0"/>
                        <a:buNone/>
                      </a:pPr>
                      <a:endParaRPr lang="en-US" sz="2800" dirty="0">
                        <a:solidFill>
                          <a:schemeClr val="accent2">
                            <a:lumMod val="50000"/>
                          </a:schemeClr>
                        </a:solidFill>
                      </a:endParaRPr>
                    </a:p>
                    <a:p>
                      <a:pPr marL="0" indent="0">
                        <a:buFont typeface="Arial" pitchFamily="34" charset="0"/>
                        <a:buNone/>
                      </a:pPr>
                      <a:endParaRPr lang="en-US" sz="2400" dirty="0">
                        <a:solidFill>
                          <a:schemeClr val="accent2">
                            <a:lumMod val="50000"/>
                          </a:schemeClr>
                        </a:solidFill>
                      </a:endParaRPr>
                    </a:p>
                  </a:txBody>
                  <a:tcPr marL="67495" marR="67495" marT="33747" marB="33747"/>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77574318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03E8462A-FEBA-4848-81CC-3F8DA3E477B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2109F83F-40FE-4DB3-84CC-09FB3340D0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3" name="Straight Connector 12">
              <a:extLst>
                <a:ext uri="{FF2B5EF4-FFF2-40B4-BE49-F238E27FC236}">
                  <a16:creationId xmlns:a16="http://schemas.microsoft.com/office/drawing/2014/main" id="{1DE492D7-C3C3-48FF-80C8-37021EA0262F}"/>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4" name="Rectangle 23">
              <a:extLst>
                <a:ext uri="{FF2B5EF4-FFF2-40B4-BE49-F238E27FC236}">
                  <a16:creationId xmlns:a16="http://schemas.microsoft.com/office/drawing/2014/main" id="{0B30FF97-2E9A-490A-AED2-90BA2E0EC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5">
              <a:extLst>
                <a:ext uri="{FF2B5EF4-FFF2-40B4-BE49-F238E27FC236}">
                  <a16:creationId xmlns:a16="http://schemas.microsoft.com/office/drawing/2014/main" id="{B6D53C7D-A312-47B6-A66A-230A19CFACA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Isosceles Triangle 15">
              <a:extLst>
                <a:ext uri="{FF2B5EF4-FFF2-40B4-BE49-F238E27FC236}">
                  <a16:creationId xmlns:a16="http://schemas.microsoft.com/office/drawing/2014/main" id="{9329D58C-0D2E-4A2B-AD6A-9CEE506784A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7">
              <a:extLst>
                <a:ext uri="{FF2B5EF4-FFF2-40B4-BE49-F238E27FC236}">
                  <a16:creationId xmlns:a16="http://schemas.microsoft.com/office/drawing/2014/main" id="{9D446EDE-C690-4461-8BF2-7634808FC8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8">
              <a:extLst>
                <a:ext uri="{FF2B5EF4-FFF2-40B4-BE49-F238E27FC236}">
                  <a16:creationId xmlns:a16="http://schemas.microsoft.com/office/drawing/2014/main" id="{323F3D34-6531-4AD7-A8C6-195A090281A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9">
              <a:extLst>
                <a:ext uri="{FF2B5EF4-FFF2-40B4-BE49-F238E27FC236}">
                  <a16:creationId xmlns:a16="http://schemas.microsoft.com/office/drawing/2014/main" id="{B9B0AE3F-2350-435F-A9B0-C310BF8763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4EFA655C-9E50-4C14-A89E-AD7B648E4E2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Isosceles Triangle 20">
              <a:extLst>
                <a:ext uri="{FF2B5EF4-FFF2-40B4-BE49-F238E27FC236}">
                  <a16:creationId xmlns:a16="http://schemas.microsoft.com/office/drawing/2014/main" id="{3E843863-7D25-4C01-9A17-E817CB6D998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23" name="Rectangle 22">
            <a:extLst>
              <a:ext uri="{FF2B5EF4-FFF2-40B4-BE49-F238E27FC236}">
                <a16:creationId xmlns:a16="http://schemas.microsoft.com/office/drawing/2014/main" id="{7941F9B1-B01B-4A84-89D9-B169AEB4E45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7012" y="480060"/>
            <a:ext cx="11237976" cy="5897880"/>
          </a:xfrm>
          <a:prstGeom prst="rect">
            <a:avLst/>
          </a:prstGeom>
          <a:solidFill>
            <a:srgbClr val="FFFFFF"/>
          </a:solidFill>
          <a:ln w="9525">
            <a:noFill/>
          </a:ln>
          <a:effectLst>
            <a:outerShdw blurRad="63500" dist="17780" dir="5400000" algn="t" rotWithShape="0">
              <a:prstClr val="black">
                <a:alpha val="4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 name="Picture 4"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
        <p:nvSpPr>
          <p:cNvPr id="3" name="Content Placeholder 2"/>
          <p:cNvSpPr>
            <a:spLocks noGrp="1"/>
          </p:cNvSpPr>
          <p:nvPr>
            <p:ph idx="4294967295"/>
          </p:nvPr>
        </p:nvSpPr>
        <p:spPr>
          <a:xfrm>
            <a:off x="3581400" y="304800"/>
            <a:ext cx="8610600" cy="5867400"/>
          </a:xfrm>
        </p:spPr>
        <p:txBody>
          <a:bodyPr>
            <a:normAutofit/>
          </a:bodyPr>
          <a:lstStyle/>
          <a:p>
            <a:pPr algn="ctr">
              <a:buNone/>
            </a:pPr>
            <a:r>
              <a:rPr lang="en-US" sz="2900" b="1" dirty="0">
                <a:solidFill>
                  <a:schemeClr val="tx1"/>
                </a:solidFill>
                <a:effectLst>
                  <a:outerShdw blurRad="38100" dist="38100" dir="2700000" algn="tl">
                    <a:srgbClr val="000000">
                      <a:alpha val="43137"/>
                    </a:srgbClr>
                  </a:outerShdw>
                </a:effectLst>
              </a:rPr>
              <a:t>   </a:t>
            </a:r>
          </a:p>
          <a:p>
            <a:pPr>
              <a:buNone/>
            </a:pPr>
            <a:endParaRPr lang="en-US" sz="800" dirty="0">
              <a:solidFill>
                <a:schemeClr val="tx1"/>
              </a:solidFill>
            </a:endParaRPr>
          </a:p>
          <a:p>
            <a:pPr>
              <a:buNone/>
            </a:pPr>
            <a:endParaRPr lang="en-US" sz="1100" dirty="0">
              <a:solidFill>
                <a:schemeClr val="tx1"/>
              </a:solidFill>
            </a:endParaRPr>
          </a:p>
          <a:p>
            <a:pPr>
              <a:buNone/>
            </a:pPr>
            <a:endParaRPr lang="en-US" sz="1100" dirty="0">
              <a:solidFill>
                <a:schemeClr val="tx1"/>
              </a:solidFill>
            </a:endParaRPr>
          </a:p>
          <a:p>
            <a:pPr>
              <a:buNone/>
            </a:pPr>
            <a:endParaRPr lang="en-US" sz="2400" dirty="0">
              <a:solidFill>
                <a:schemeClr val="tx1"/>
              </a:solidFill>
            </a:endParaRPr>
          </a:p>
          <a:p>
            <a:pPr>
              <a:buNone/>
            </a:pPr>
            <a:endParaRPr lang="en-US" sz="2400" dirty="0">
              <a:solidFill>
                <a:schemeClr val="tx1"/>
              </a:solidFill>
            </a:endParaRPr>
          </a:p>
        </p:txBody>
      </p:sp>
      <p:graphicFrame>
        <p:nvGraphicFramePr>
          <p:cNvPr id="4" name="Table 3"/>
          <p:cNvGraphicFramePr>
            <a:graphicFrameLocks noGrp="1"/>
          </p:cNvGraphicFramePr>
          <p:nvPr>
            <p:extLst>
              <p:ext uri="{D42A27DB-BD31-4B8C-83A1-F6EECF244321}">
                <p14:modId xmlns:p14="http://schemas.microsoft.com/office/powerpoint/2010/main" val="3502793453"/>
              </p:ext>
            </p:extLst>
          </p:nvPr>
        </p:nvGraphicFramePr>
        <p:xfrm>
          <a:off x="419100" y="476250"/>
          <a:ext cx="11296650" cy="5905500"/>
        </p:xfrm>
        <a:graphic>
          <a:graphicData uri="http://schemas.openxmlformats.org/drawingml/2006/table">
            <a:tbl>
              <a:tblPr firstRow="1" bandRow="1">
                <a:tableStyleId>{21E4AEA4-8DFA-4A89-87EB-49C32662AFE0}</a:tableStyleId>
              </a:tblPr>
              <a:tblGrid>
                <a:gridCol w="11296650">
                  <a:extLst>
                    <a:ext uri="{9D8B030D-6E8A-4147-A177-3AD203B41FA5}">
                      <a16:colId xmlns:a16="http://schemas.microsoft.com/office/drawing/2014/main" val="20000"/>
                    </a:ext>
                  </a:extLst>
                </a:gridCol>
              </a:tblGrid>
              <a:tr h="967145">
                <a:tc>
                  <a:txBody>
                    <a:bodyPr/>
                    <a:lstStyle/>
                    <a:p>
                      <a:pPr algn="ctr"/>
                      <a:r>
                        <a:rPr lang="en-US" sz="3200" b="1" dirty="0">
                          <a:solidFill>
                            <a:schemeClr val="accent2">
                              <a:lumMod val="50000"/>
                            </a:schemeClr>
                          </a:solidFill>
                          <a:effectLst>
                            <a:outerShdw blurRad="38100" dist="38100" dir="2700000" algn="tl">
                              <a:srgbClr val="000000">
                                <a:alpha val="43137"/>
                              </a:srgbClr>
                            </a:outerShdw>
                          </a:effectLst>
                        </a:rPr>
                        <a:t>DOMAIN V. Interventions for Goal Achievement </a:t>
                      </a:r>
                      <a:endParaRPr lang="en-US" sz="3200" dirty="0">
                        <a:solidFill>
                          <a:schemeClr val="accent2">
                            <a:lumMod val="50000"/>
                          </a:schemeClr>
                        </a:solidFill>
                      </a:endParaRPr>
                    </a:p>
                  </a:txBody>
                  <a:tcPr marL="67495" marR="67495" marT="33747" marB="33747">
                    <a:solidFill>
                      <a:schemeClr val="accent4"/>
                    </a:solidFill>
                  </a:tcPr>
                </a:tc>
                <a:extLst>
                  <a:ext uri="{0D108BD9-81ED-4DB2-BD59-A6C34878D82A}">
                    <a16:rowId xmlns:a16="http://schemas.microsoft.com/office/drawing/2014/main" val="10000"/>
                  </a:ext>
                </a:extLst>
              </a:tr>
              <a:tr h="4938355">
                <a:tc>
                  <a:txBody>
                    <a:bodyPr/>
                    <a:lstStyle/>
                    <a:p>
                      <a:pPr marL="0" indent="0">
                        <a:buFont typeface="Arial" pitchFamily="34" charset="0"/>
                        <a:buNone/>
                      </a:pPr>
                      <a:endParaRPr lang="en-US" sz="700" dirty="0">
                        <a:solidFill>
                          <a:schemeClr val="accent2">
                            <a:lumMod val="50000"/>
                          </a:schemeClr>
                        </a:solidFill>
                      </a:endParaRPr>
                    </a:p>
                    <a:p>
                      <a:pPr marL="0" indent="0">
                        <a:buFont typeface="Arial" pitchFamily="34" charset="0"/>
                        <a:buNone/>
                      </a:pPr>
                      <a:endParaRPr lang="en-US" sz="700" dirty="0">
                        <a:solidFill>
                          <a:schemeClr val="accent2">
                            <a:lumMod val="50000"/>
                          </a:schemeClr>
                        </a:solidFill>
                      </a:endParaRPr>
                    </a:p>
                    <a:p>
                      <a:pPr marL="0" indent="0">
                        <a:buFont typeface="Arial" pitchFamily="34" charset="0"/>
                        <a:buNone/>
                      </a:pPr>
                      <a:r>
                        <a:rPr lang="en-US" sz="2800" dirty="0">
                          <a:solidFill>
                            <a:schemeClr val="accent2">
                              <a:lumMod val="50000"/>
                            </a:schemeClr>
                          </a:solidFill>
                        </a:rPr>
                        <a:t>A female consumer is upset about her roommate always borrowing her clothes without asking. She is pacing and shouting. How should you react?</a:t>
                      </a:r>
                    </a:p>
                    <a:p>
                      <a:pPr marL="0" indent="0">
                        <a:buFont typeface="Arial" pitchFamily="34" charset="0"/>
                        <a:buNone/>
                      </a:pPr>
                      <a:endParaRPr lang="en-US" sz="2800" dirty="0">
                        <a:solidFill>
                          <a:schemeClr val="accent2">
                            <a:lumMod val="50000"/>
                          </a:schemeClr>
                        </a:solidFill>
                      </a:endParaRPr>
                    </a:p>
                    <a:p>
                      <a:pPr marL="0" indent="0">
                        <a:buFont typeface="Arial" pitchFamily="34" charset="0"/>
                        <a:buNone/>
                      </a:pPr>
                      <a:r>
                        <a:rPr lang="en-US" sz="2800" dirty="0">
                          <a:solidFill>
                            <a:schemeClr val="accent2">
                              <a:lumMod val="50000"/>
                            </a:schemeClr>
                          </a:solidFill>
                        </a:rPr>
                        <a:t>a.	Call the local psychiatric emergency services.</a:t>
                      </a:r>
                    </a:p>
                    <a:p>
                      <a:pPr marL="0" indent="0">
                        <a:buFont typeface="Arial" pitchFamily="34" charset="0"/>
                        <a:buNone/>
                      </a:pPr>
                      <a:r>
                        <a:rPr lang="en-US" sz="2800" dirty="0">
                          <a:solidFill>
                            <a:schemeClr val="accent2">
                              <a:lumMod val="50000"/>
                            </a:schemeClr>
                          </a:solidFill>
                        </a:rPr>
                        <a:t>b.	Ignore her so she they will calm down by herself. </a:t>
                      </a:r>
                    </a:p>
                    <a:p>
                      <a:pPr marL="0" indent="0">
                        <a:buFont typeface="Arial" pitchFamily="34" charset="0"/>
                        <a:buNone/>
                      </a:pPr>
                      <a:r>
                        <a:rPr lang="en-US" sz="2800" dirty="0">
                          <a:solidFill>
                            <a:schemeClr val="accent2">
                              <a:lumMod val="50000"/>
                            </a:schemeClr>
                          </a:solidFill>
                        </a:rPr>
                        <a:t>c.	Ask the roommate to calm her down.</a:t>
                      </a:r>
                    </a:p>
                    <a:p>
                      <a:pPr marL="0" indent="0">
                        <a:buFont typeface="Arial" pitchFamily="34" charset="0"/>
                        <a:buNone/>
                      </a:pPr>
                      <a:r>
                        <a:rPr lang="en-US" sz="2800" dirty="0">
                          <a:solidFill>
                            <a:schemeClr val="accent2">
                              <a:lumMod val="50000"/>
                            </a:schemeClr>
                          </a:solidFill>
                        </a:rPr>
                        <a:t>d.  </a:t>
                      </a:r>
                      <a:r>
                        <a:rPr lang="en-US" sz="2800" b="1" u="sng" dirty="0">
                          <a:solidFill>
                            <a:schemeClr val="accent2">
                              <a:lumMod val="50000"/>
                            </a:schemeClr>
                          </a:solidFill>
                        </a:rPr>
                        <a:t>Assess the situation by talking to her to help</a:t>
                      </a:r>
                    </a:p>
                    <a:p>
                      <a:pPr marL="0" indent="0">
                        <a:buFont typeface="Arial" pitchFamily="34" charset="0"/>
                        <a:buNone/>
                      </a:pPr>
                      <a:r>
                        <a:rPr lang="en-US" sz="2800" b="1" u="none" dirty="0">
                          <a:solidFill>
                            <a:schemeClr val="accent2">
                              <a:lumMod val="50000"/>
                            </a:schemeClr>
                          </a:solidFill>
                        </a:rPr>
                        <a:t>    </a:t>
                      </a:r>
                      <a:r>
                        <a:rPr lang="en-US" sz="2800" b="1" u="none" baseline="0" dirty="0">
                          <a:solidFill>
                            <a:schemeClr val="accent2">
                              <a:lumMod val="50000"/>
                            </a:schemeClr>
                          </a:solidFill>
                        </a:rPr>
                        <a:t> </a:t>
                      </a:r>
                      <a:r>
                        <a:rPr lang="en-US" sz="2800" b="1" u="sng" dirty="0">
                          <a:solidFill>
                            <a:schemeClr val="accent2">
                              <a:lumMod val="50000"/>
                            </a:schemeClr>
                          </a:solidFill>
                        </a:rPr>
                        <a:t>de-escalate the crisis.</a:t>
                      </a:r>
                    </a:p>
                    <a:p>
                      <a:pPr marL="0" indent="0">
                        <a:buFont typeface="Arial" pitchFamily="34" charset="0"/>
                        <a:buNone/>
                      </a:pPr>
                      <a:endParaRPr lang="en-US" sz="2800" dirty="0">
                        <a:solidFill>
                          <a:schemeClr val="accent2">
                            <a:lumMod val="50000"/>
                          </a:schemeClr>
                        </a:solidFill>
                      </a:endParaRPr>
                    </a:p>
                    <a:p>
                      <a:pPr marL="0" indent="0">
                        <a:buFont typeface="Arial" pitchFamily="34" charset="0"/>
                        <a:buNone/>
                      </a:pPr>
                      <a:endParaRPr lang="en-US" sz="2400" dirty="0">
                        <a:solidFill>
                          <a:schemeClr val="accent2">
                            <a:lumMod val="50000"/>
                          </a:schemeClr>
                        </a:solidFill>
                      </a:endParaRPr>
                    </a:p>
                  </a:txBody>
                  <a:tcPr marL="67495" marR="67495" marT="33747" marB="33747"/>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46850980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7459C506-5F4B-4B75-9218-C7C3F87FA8D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 name="Group 13">
            <a:extLst>
              <a:ext uri="{FF2B5EF4-FFF2-40B4-BE49-F238E27FC236}">
                <a16:creationId xmlns:a16="http://schemas.microsoft.com/office/drawing/2014/main" id="{BC659EEB-C3AE-4544-8263-417009DCDF4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5" name="Straight Connector 14">
              <a:extLst>
                <a:ext uri="{FF2B5EF4-FFF2-40B4-BE49-F238E27FC236}">
                  <a16:creationId xmlns:a16="http://schemas.microsoft.com/office/drawing/2014/main" id="{D99DB6C6-36F9-4576-A558-95153EADBE41}"/>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6" name="Rectangle 23">
              <a:extLst>
                <a:ext uri="{FF2B5EF4-FFF2-40B4-BE49-F238E27FC236}">
                  <a16:creationId xmlns:a16="http://schemas.microsoft.com/office/drawing/2014/main" id="{694E7916-EDE4-4B50-A4A1-6B28FDD4D9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5">
              <a:extLst>
                <a:ext uri="{FF2B5EF4-FFF2-40B4-BE49-F238E27FC236}">
                  <a16:creationId xmlns:a16="http://schemas.microsoft.com/office/drawing/2014/main" id="{6F6CB7BB-4370-4173-97F8-F636C0F149F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Isosceles Triangle 17">
              <a:extLst>
                <a:ext uri="{FF2B5EF4-FFF2-40B4-BE49-F238E27FC236}">
                  <a16:creationId xmlns:a16="http://schemas.microsoft.com/office/drawing/2014/main" id="{B0F590BB-1F51-4138-A2D4-2E483C84FB0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7">
              <a:extLst>
                <a:ext uri="{FF2B5EF4-FFF2-40B4-BE49-F238E27FC236}">
                  <a16:creationId xmlns:a16="http://schemas.microsoft.com/office/drawing/2014/main" id="{4A492863-9797-45A2-BAB3-514F10C5F25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Rectangle 28">
              <a:extLst>
                <a:ext uri="{FF2B5EF4-FFF2-40B4-BE49-F238E27FC236}">
                  <a16:creationId xmlns:a16="http://schemas.microsoft.com/office/drawing/2014/main" id="{7C1E33F6-6D0F-4ECF-92F4-6F71D8BAF3D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Rectangle 29">
              <a:extLst>
                <a:ext uri="{FF2B5EF4-FFF2-40B4-BE49-F238E27FC236}">
                  <a16:creationId xmlns:a16="http://schemas.microsoft.com/office/drawing/2014/main" id="{73EEEA64-7411-474B-BD0E-60C24B3F4E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2" name="Isosceles Triangle 21">
              <a:extLst>
                <a:ext uri="{FF2B5EF4-FFF2-40B4-BE49-F238E27FC236}">
                  <a16:creationId xmlns:a16="http://schemas.microsoft.com/office/drawing/2014/main" id="{4F82A6DD-92BB-4443-B5A5-05240DD5580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3" name="Isosceles Triangle 22">
              <a:extLst>
                <a:ext uri="{FF2B5EF4-FFF2-40B4-BE49-F238E27FC236}">
                  <a16:creationId xmlns:a16="http://schemas.microsoft.com/office/drawing/2014/main" id="{79832BCB-1DCF-46AC-9FFA-170791668D8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25" name="Rectangle 24">
            <a:extLst>
              <a:ext uri="{FF2B5EF4-FFF2-40B4-BE49-F238E27FC236}">
                <a16:creationId xmlns:a16="http://schemas.microsoft.com/office/drawing/2014/main" id="{4E74DA95-CD7A-4D5E-9D27-67A759CE708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7012" y="480060"/>
            <a:ext cx="11237976" cy="5897880"/>
          </a:xfrm>
          <a:prstGeom prst="rect">
            <a:avLst/>
          </a:prstGeom>
          <a:ln w="22225">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6" name="Picture 5" descr="Diagram&#10;&#10;Description automatically generated">
            <a:extLst>
              <a:ext uri="{FF2B5EF4-FFF2-40B4-BE49-F238E27FC236}">
                <a16:creationId xmlns:a16="http://schemas.microsoft.com/office/drawing/2014/main" id="{26B6646E-CBFC-4AE3-BD0E-03D63F8679F2}"/>
              </a:ext>
            </a:extLst>
          </p:cNvPr>
          <p:cNvPicPr>
            <a:picLocks noChangeAspect="1"/>
          </p:cNvPicPr>
          <p:nvPr/>
        </p:nvPicPr>
        <p:blipFill>
          <a:blip r:embed="rId3">
            <a:extLst>
              <a:ext uri="{837473B0-CC2E-450A-ABE3-18F120FF3D39}">
                <a1611:picAttrSrcUrl xmlns:a1611="http://schemas.microsoft.com/office/drawing/2016/11/main" r:id="rId4"/>
              </a:ext>
            </a:extLst>
          </a:blip>
          <a:stretch>
            <a:fillRect/>
          </a:stretch>
        </p:blipFill>
        <p:spPr>
          <a:xfrm>
            <a:off x="1124262" y="2125420"/>
            <a:ext cx="4650004" cy="2615627"/>
          </a:xfrm>
          <a:prstGeom prst="rect">
            <a:avLst/>
          </a:prstGeom>
        </p:spPr>
      </p:pic>
      <p:cxnSp>
        <p:nvCxnSpPr>
          <p:cNvPr id="27" name="Straight Connector 26">
            <a:extLst>
              <a:ext uri="{FF2B5EF4-FFF2-40B4-BE49-F238E27FC236}">
                <a16:creationId xmlns:a16="http://schemas.microsoft.com/office/drawing/2014/main" id="{14AA3B5C-0C55-4FFF-9C45-8F9F7C074A4E}"/>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6081305" y="1650669"/>
            <a:ext cx="0" cy="3431969"/>
          </a:xfrm>
          <a:prstGeom prst="line">
            <a:avLst/>
          </a:prstGeom>
        </p:spPr>
        <p:style>
          <a:lnRef idx="1">
            <a:schemeClr val="accent1"/>
          </a:lnRef>
          <a:fillRef idx="0">
            <a:schemeClr val="accent1"/>
          </a:fillRef>
          <a:effectRef idx="0">
            <a:schemeClr val="accent1"/>
          </a:effectRef>
          <a:fontRef idx="minor">
            <a:schemeClr val="tx1"/>
          </a:fontRef>
        </p:style>
      </p:cxnSp>
      <p:pic>
        <p:nvPicPr>
          <p:cNvPr id="5" name="Picture 4" descr="Problem Gambling Program at ACTC — A Chance to Change"/>
          <p:cNvPicPr/>
          <p:nvPr/>
        </p:nvPicPr>
        <p:blipFill>
          <a:blip r:embed="rId5">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
        <p:nvSpPr>
          <p:cNvPr id="3" name="Content Placeholder 2"/>
          <p:cNvSpPr>
            <a:spLocks noGrp="1"/>
          </p:cNvSpPr>
          <p:nvPr>
            <p:ph idx="4294967295"/>
          </p:nvPr>
        </p:nvSpPr>
        <p:spPr>
          <a:xfrm>
            <a:off x="1169537" y="555308"/>
            <a:ext cx="8610600" cy="5867400"/>
          </a:xfrm>
        </p:spPr>
        <p:txBody>
          <a:bodyPr>
            <a:normAutofit/>
          </a:bodyPr>
          <a:lstStyle/>
          <a:p>
            <a:pPr algn="ctr">
              <a:buNone/>
            </a:pPr>
            <a:r>
              <a:rPr lang="en-US" sz="2900" b="1" dirty="0">
                <a:solidFill>
                  <a:schemeClr val="accent2">
                    <a:lumMod val="50000"/>
                  </a:schemeClr>
                </a:solidFill>
                <a:effectLst>
                  <a:outerShdw blurRad="38100" dist="38100" dir="2700000" algn="tl">
                    <a:srgbClr val="000000">
                      <a:alpha val="43137"/>
                    </a:srgbClr>
                  </a:outerShdw>
                </a:effectLst>
              </a:rPr>
              <a:t>DOMAIN VI. System Competencies</a:t>
            </a:r>
            <a:r>
              <a:rPr lang="en-US" sz="2900" b="1" dirty="0">
                <a:solidFill>
                  <a:schemeClr val="tx1"/>
                </a:solidFill>
                <a:effectLst>
                  <a:outerShdw blurRad="38100" dist="38100" dir="2700000" algn="tl">
                    <a:srgbClr val="000000">
                      <a:alpha val="43137"/>
                    </a:srgbClr>
                  </a:outerShdw>
                </a:effectLst>
              </a:rPr>
              <a:t>   </a:t>
            </a:r>
          </a:p>
          <a:p>
            <a:pPr>
              <a:buNone/>
            </a:pPr>
            <a:endParaRPr lang="en-US" sz="800" dirty="0">
              <a:solidFill>
                <a:schemeClr val="tx1"/>
              </a:solidFill>
            </a:endParaRPr>
          </a:p>
          <a:p>
            <a:pPr>
              <a:buNone/>
            </a:pPr>
            <a:endParaRPr lang="en-US" sz="1100" dirty="0">
              <a:solidFill>
                <a:schemeClr val="tx1"/>
              </a:solidFill>
            </a:endParaRPr>
          </a:p>
          <a:p>
            <a:pPr>
              <a:buNone/>
            </a:pPr>
            <a:endParaRPr lang="en-US" sz="1100" dirty="0">
              <a:solidFill>
                <a:schemeClr val="tx1"/>
              </a:solidFill>
            </a:endParaRPr>
          </a:p>
          <a:p>
            <a:pPr>
              <a:buNone/>
            </a:pPr>
            <a:endParaRPr lang="en-US" sz="2400" dirty="0">
              <a:solidFill>
                <a:schemeClr val="tx1"/>
              </a:solidFill>
            </a:endParaRPr>
          </a:p>
          <a:p>
            <a:pPr>
              <a:buNone/>
            </a:pPr>
            <a:endParaRPr lang="en-US" sz="2400" dirty="0">
              <a:solidFill>
                <a:schemeClr val="tx1"/>
              </a:solidFill>
            </a:endParaRPr>
          </a:p>
        </p:txBody>
      </p:sp>
      <p:graphicFrame>
        <p:nvGraphicFramePr>
          <p:cNvPr id="4" name="Table 3"/>
          <p:cNvGraphicFramePr>
            <a:graphicFrameLocks noGrp="1"/>
          </p:cNvGraphicFramePr>
          <p:nvPr>
            <p:extLst>
              <p:ext uri="{D42A27DB-BD31-4B8C-83A1-F6EECF244321}">
                <p14:modId xmlns:p14="http://schemas.microsoft.com/office/powerpoint/2010/main" val="1550114228"/>
              </p:ext>
            </p:extLst>
          </p:nvPr>
        </p:nvGraphicFramePr>
        <p:xfrm>
          <a:off x="6431236" y="1417743"/>
          <a:ext cx="4903513" cy="4602480"/>
        </p:xfrm>
        <a:graphic>
          <a:graphicData uri="http://schemas.openxmlformats.org/drawingml/2006/table">
            <a:tbl>
              <a:tblPr firstRow="1" bandRow="1">
                <a:tableStyleId>{21E4AEA4-8DFA-4A89-87EB-49C32662AFE0}</a:tableStyleId>
              </a:tblPr>
              <a:tblGrid>
                <a:gridCol w="4903513">
                  <a:extLst>
                    <a:ext uri="{9D8B030D-6E8A-4147-A177-3AD203B41FA5}">
                      <a16:colId xmlns:a16="http://schemas.microsoft.com/office/drawing/2014/main" val="20000"/>
                    </a:ext>
                  </a:extLst>
                </a:gridCol>
              </a:tblGrid>
              <a:tr h="691614">
                <a:tc>
                  <a:txBody>
                    <a:bodyPr/>
                    <a:lstStyle/>
                    <a:p>
                      <a:pPr algn="ctr"/>
                      <a:r>
                        <a:rPr lang="en-US" sz="1800" dirty="0">
                          <a:solidFill>
                            <a:schemeClr val="accent2">
                              <a:lumMod val="50000"/>
                            </a:schemeClr>
                          </a:solidFill>
                        </a:rPr>
                        <a:t>A</a:t>
                      </a:r>
                      <a:r>
                        <a:rPr lang="en-US" sz="1800" baseline="0" dirty="0">
                          <a:solidFill>
                            <a:schemeClr val="accent2">
                              <a:lumMod val="50000"/>
                            </a:schemeClr>
                          </a:solidFill>
                        </a:rPr>
                        <a:t> CM II </a:t>
                      </a:r>
                      <a:r>
                        <a:rPr lang="en-US" sz="1800" dirty="0">
                          <a:solidFill>
                            <a:schemeClr val="accent2">
                              <a:lumMod val="50000"/>
                            </a:schemeClr>
                          </a:solidFill>
                        </a:rPr>
                        <a:t>demonstrates the following competencies </a:t>
                      </a:r>
                    </a:p>
                    <a:p>
                      <a:endParaRPr lang="en-US" sz="500" dirty="0">
                        <a:solidFill>
                          <a:schemeClr val="accent2">
                            <a:lumMod val="50000"/>
                          </a:schemeClr>
                        </a:solidFill>
                      </a:endParaRPr>
                    </a:p>
                  </a:txBody>
                  <a:tcPr marL="57316" marR="57316" marT="28658" marB="28658">
                    <a:solidFill>
                      <a:schemeClr val="accent4"/>
                    </a:solidFill>
                  </a:tcPr>
                </a:tc>
                <a:extLst>
                  <a:ext uri="{0D108BD9-81ED-4DB2-BD59-A6C34878D82A}">
                    <a16:rowId xmlns:a16="http://schemas.microsoft.com/office/drawing/2014/main" val="10000"/>
                  </a:ext>
                </a:extLst>
              </a:tr>
              <a:tr h="3910866">
                <a:tc>
                  <a:txBody>
                    <a:bodyPr/>
                    <a:lstStyle/>
                    <a:p>
                      <a:pPr marL="0" indent="0">
                        <a:buFont typeface="Arial" pitchFamily="34" charset="0"/>
                        <a:buNone/>
                      </a:pPr>
                      <a:endParaRPr lang="en-US" sz="500" dirty="0">
                        <a:solidFill>
                          <a:schemeClr val="accent2">
                            <a:lumMod val="50000"/>
                          </a:schemeClr>
                        </a:solidFill>
                      </a:endParaRPr>
                    </a:p>
                    <a:p>
                      <a:pPr marL="342900" indent="-342900">
                        <a:buFont typeface="Arial" pitchFamily="34" charset="0"/>
                        <a:buChar char="•"/>
                      </a:pPr>
                      <a:r>
                        <a:rPr lang="en-US" sz="1500" b="1" dirty="0">
                          <a:solidFill>
                            <a:schemeClr val="accent2">
                              <a:lumMod val="50000"/>
                            </a:schemeClr>
                          </a:solidFill>
                        </a:rPr>
                        <a:t>Intervene to stop stigma, oppression, discrimination, and prejudice </a:t>
                      </a:r>
                      <a:r>
                        <a:rPr lang="en-US" sz="1500" dirty="0">
                          <a:solidFill>
                            <a:schemeClr val="accent2">
                              <a:lumMod val="50000"/>
                            </a:schemeClr>
                          </a:solidFill>
                        </a:rPr>
                        <a:t>against persons with psychiatric disabilities </a:t>
                      </a:r>
                      <a:r>
                        <a:rPr lang="en-US" sz="1500" b="1" dirty="0">
                          <a:solidFill>
                            <a:schemeClr val="accent2">
                              <a:lumMod val="50000"/>
                            </a:schemeClr>
                          </a:solidFill>
                        </a:rPr>
                        <a:t>in order to increase their access to jobs, housing and community activities</a:t>
                      </a:r>
                    </a:p>
                    <a:p>
                      <a:pPr marL="0" indent="0">
                        <a:buFont typeface="Arial" pitchFamily="34" charset="0"/>
                        <a:buNone/>
                      </a:pPr>
                      <a:endParaRPr lang="en-US" sz="500" b="1" dirty="0">
                        <a:solidFill>
                          <a:schemeClr val="accent2">
                            <a:lumMod val="50000"/>
                          </a:schemeClr>
                        </a:solidFill>
                      </a:endParaRPr>
                    </a:p>
                    <a:p>
                      <a:pPr marL="0" indent="0">
                        <a:buFont typeface="Arial" pitchFamily="34" charset="0"/>
                        <a:buNone/>
                      </a:pPr>
                      <a:endParaRPr lang="en-US" sz="600" dirty="0">
                        <a:solidFill>
                          <a:schemeClr val="accent2">
                            <a:lumMod val="50000"/>
                          </a:schemeClr>
                        </a:solidFill>
                      </a:endParaRPr>
                    </a:p>
                    <a:p>
                      <a:pPr marL="342900" indent="-342900">
                        <a:buFont typeface="Arial" pitchFamily="34" charset="0"/>
                        <a:buChar char="•"/>
                      </a:pPr>
                      <a:r>
                        <a:rPr lang="en-US" sz="1500" b="1" dirty="0">
                          <a:solidFill>
                            <a:schemeClr val="accent2">
                              <a:lumMod val="50000"/>
                            </a:schemeClr>
                          </a:solidFill>
                        </a:rPr>
                        <a:t>Advocate for better access to public services and resources </a:t>
                      </a:r>
                      <a:r>
                        <a:rPr lang="en-US" sz="1500" dirty="0">
                          <a:solidFill>
                            <a:schemeClr val="accent2">
                              <a:lumMod val="50000"/>
                            </a:schemeClr>
                          </a:solidFill>
                        </a:rPr>
                        <a:t>for persons with psychiatric disabilities in order to </a:t>
                      </a:r>
                      <a:r>
                        <a:rPr lang="en-US" sz="1500" b="1" dirty="0">
                          <a:solidFill>
                            <a:schemeClr val="accent2">
                              <a:lumMod val="50000"/>
                            </a:schemeClr>
                          </a:solidFill>
                        </a:rPr>
                        <a:t>facilitate their recovery and full integration into the community</a:t>
                      </a:r>
                    </a:p>
                    <a:p>
                      <a:pPr marL="0" indent="0">
                        <a:buFont typeface="Arial" pitchFamily="34" charset="0"/>
                        <a:buNone/>
                      </a:pPr>
                      <a:endParaRPr lang="en-US" sz="500" dirty="0">
                        <a:solidFill>
                          <a:schemeClr val="accent2">
                            <a:lumMod val="50000"/>
                          </a:schemeClr>
                        </a:solidFill>
                      </a:endParaRPr>
                    </a:p>
                    <a:p>
                      <a:pPr marL="0" indent="0">
                        <a:buFont typeface="Arial" pitchFamily="34" charset="0"/>
                        <a:buNone/>
                      </a:pPr>
                      <a:endParaRPr lang="en-US" sz="500" dirty="0">
                        <a:solidFill>
                          <a:schemeClr val="accent2">
                            <a:lumMod val="50000"/>
                          </a:schemeClr>
                        </a:solidFill>
                      </a:endParaRPr>
                    </a:p>
                    <a:p>
                      <a:pPr marL="342900" indent="-342900">
                        <a:buFont typeface="Arial" pitchFamily="34" charset="0"/>
                        <a:buChar char="•"/>
                      </a:pPr>
                      <a:r>
                        <a:rPr lang="en-US" sz="1500" b="1" dirty="0">
                          <a:solidFill>
                            <a:schemeClr val="accent2">
                              <a:lumMod val="50000"/>
                            </a:schemeClr>
                          </a:solidFill>
                        </a:rPr>
                        <a:t>Advocate for needed regulatory policies related to persons </a:t>
                      </a:r>
                      <a:r>
                        <a:rPr lang="en-US" sz="1500" dirty="0">
                          <a:solidFill>
                            <a:schemeClr val="accent2">
                              <a:lumMod val="50000"/>
                            </a:schemeClr>
                          </a:solidFill>
                        </a:rPr>
                        <a:t>with psychiatric disabilities in order to reduce discrimination and to increase resources for services and accommodations</a:t>
                      </a:r>
                    </a:p>
                  </a:txBody>
                  <a:tcPr marL="57316" marR="57316" marT="28658" marB="28658"/>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69307624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1)">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1F2B4773-3207-44CC-B7AC-892B7049821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1" name="Straight Connector 10">
              <a:extLst>
                <a:ext uri="{FF2B5EF4-FFF2-40B4-BE49-F238E27FC236}">
                  <a16:creationId xmlns:a16="http://schemas.microsoft.com/office/drawing/2014/main" id="{2B8267CA-A7A5-4E11-9D92-4EAC3DD3E809}"/>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E83D61B5-C6B4-4A4B-85AD-FEE7A54912C0}"/>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3" name="Rectangle 23">
              <a:extLst>
                <a:ext uri="{FF2B5EF4-FFF2-40B4-BE49-F238E27FC236}">
                  <a16:creationId xmlns:a16="http://schemas.microsoft.com/office/drawing/2014/main" id="{A0B67FE4-688F-4497-8BFD-157613A697D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 name="Rectangle 25">
              <a:extLst>
                <a:ext uri="{FF2B5EF4-FFF2-40B4-BE49-F238E27FC236}">
                  <a16:creationId xmlns:a16="http://schemas.microsoft.com/office/drawing/2014/main" id="{3BF5BE1A-9BAC-4581-A82B-FD8FE31595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Isosceles Triangle 14">
              <a:extLst>
                <a:ext uri="{FF2B5EF4-FFF2-40B4-BE49-F238E27FC236}">
                  <a16:creationId xmlns:a16="http://schemas.microsoft.com/office/drawing/2014/main" id="{971E5644-6772-414A-8199-E30BFB02A5D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Rectangle 27">
              <a:extLst>
                <a:ext uri="{FF2B5EF4-FFF2-40B4-BE49-F238E27FC236}">
                  <a16:creationId xmlns:a16="http://schemas.microsoft.com/office/drawing/2014/main" id="{E8246D50-BB0C-408E-93FD-7B8D63A7F78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8">
              <a:extLst>
                <a:ext uri="{FF2B5EF4-FFF2-40B4-BE49-F238E27FC236}">
                  <a16:creationId xmlns:a16="http://schemas.microsoft.com/office/drawing/2014/main" id="{AFBC5D22-68C1-44FB-8181-CB84ECAA83F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9">
              <a:extLst>
                <a:ext uri="{FF2B5EF4-FFF2-40B4-BE49-F238E27FC236}">
                  <a16:creationId xmlns:a16="http://schemas.microsoft.com/office/drawing/2014/main" id="{FB6D0FCE-FBDB-4655-A1A7-640B1E86B56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Isosceles Triangle 18">
              <a:extLst>
                <a:ext uri="{FF2B5EF4-FFF2-40B4-BE49-F238E27FC236}">
                  <a16:creationId xmlns:a16="http://schemas.microsoft.com/office/drawing/2014/main" id="{BC8157DF-FD90-4AD6-B803-3AC0ACD8E6A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3548B067-9D63-4D21-92EF-CBC9E6338C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22" name="Rectangle 21">
            <a:extLst>
              <a:ext uri="{FF2B5EF4-FFF2-40B4-BE49-F238E27FC236}">
                <a16:creationId xmlns:a16="http://schemas.microsoft.com/office/drawing/2014/main" id="{A65AC7D1-EAA9-48F5-B509-60A7F50BF7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useBgFill="1">
        <p:nvSpPr>
          <p:cNvPr id="24" name="Rectangle 23">
            <a:extLst>
              <a:ext uri="{FF2B5EF4-FFF2-40B4-BE49-F238E27FC236}">
                <a16:creationId xmlns:a16="http://schemas.microsoft.com/office/drawing/2014/main" id="{D6320AF9-619A-4175-865B-5663E1AEF4C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6" name="Straight Connector 25">
            <a:extLst>
              <a:ext uri="{FF2B5EF4-FFF2-40B4-BE49-F238E27FC236}">
                <a16:creationId xmlns:a16="http://schemas.microsoft.com/office/drawing/2014/main" id="{063B6EC6-D752-4EE7-908B-F8F19E8C7FEA}"/>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111313" y="0"/>
            <a:ext cx="1219200" cy="6858000"/>
          </a:xfrm>
          <a:prstGeom prst="line">
            <a:avLst/>
          </a:prstGeom>
          <a:ln w="9525">
            <a:solidFill>
              <a:schemeClr val="accent1">
                <a:lumMod val="75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EFECD4E8-AD3E-4228-82A2-9461958EA94D}"/>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3290979" y="3681413"/>
            <a:ext cx="4763558" cy="3176587"/>
          </a:xfrm>
          <a:prstGeom prst="line">
            <a:avLst/>
          </a:prstGeom>
          <a:ln w="9525">
            <a:solidFill>
              <a:schemeClr val="tx1">
                <a:lumMod val="50000"/>
                <a:lumOff val="50000"/>
                <a:alpha val="80000"/>
              </a:schemeClr>
            </a:solidFill>
          </a:ln>
        </p:spPr>
        <p:style>
          <a:lnRef idx="2">
            <a:schemeClr val="accent1"/>
          </a:lnRef>
          <a:fillRef idx="0">
            <a:schemeClr val="accent1"/>
          </a:fillRef>
          <a:effectRef idx="1">
            <a:schemeClr val="accent1"/>
          </a:effectRef>
          <a:fontRef idx="minor">
            <a:schemeClr val="tx1"/>
          </a:fontRef>
        </p:style>
      </p:cxnSp>
      <p:sp>
        <p:nvSpPr>
          <p:cNvPr id="30" name="Rectangle 23">
            <a:extLst>
              <a:ext uri="{FF2B5EF4-FFF2-40B4-BE49-F238E27FC236}">
                <a16:creationId xmlns:a16="http://schemas.microsoft.com/office/drawing/2014/main" id="{7E018740-5C2B-4A41-AC1A-7E68D1EC195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482568"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2" name="Rectangle 25">
            <a:extLst>
              <a:ext uri="{FF2B5EF4-FFF2-40B4-BE49-F238E27FC236}">
                <a16:creationId xmlns:a16="http://schemas.microsoft.com/office/drawing/2014/main" id="{166F75A4-C475-4941-8EE2-B80A06A2C1B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904534"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4" name="Isosceles Triangle 33">
            <a:extLst>
              <a:ext uri="{FF2B5EF4-FFF2-40B4-BE49-F238E27FC236}">
                <a16:creationId xmlns:a16="http://schemas.microsoft.com/office/drawing/2014/main" id="{A032553A-72E8-4B0D-8405-FF9771C9AF0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33425"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36" name="Rectangle 27">
            <a:extLst>
              <a:ext uri="{FF2B5EF4-FFF2-40B4-BE49-F238E27FC236}">
                <a16:creationId xmlns:a16="http://schemas.microsoft.com/office/drawing/2014/main" id="{765800AC-C3B9-498E-87BC-29FAE4C76B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35592"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8" name="Isosceles Triangle 37">
            <a:extLst>
              <a:ext uri="{FF2B5EF4-FFF2-40B4-BE49-F238E27FC236}">
                <a16:creationId xmlns:a16="http://schemas.microsoft.com/office/drawing/2014/main" id="{1F9D6ACB-2FF4-49F9-978A-E0D5327FC63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672758"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0" name="Freeform: Shape 39">
            <a:extLst>
              <a:ext uri="{FF2B5EF4-FFF2-40B4-BE49-F238E27FC236}">
                <a16:creationId xmlns:a16="http://schemas.microsoft.com/office/drawing/2014/main" id="{A5EC319D-0FEA-4B95-A3EA-01E35672C9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197631" y="-8467"/>
            <a:ext cx="5994369" cy="6866467"/>
          </a:xfrm>
          <a:custGeom>
            <a:avLst/>
            <a:gdLst>
              <a:gd name="connsiteX0" fmla="*/ 0 w 5994369"/>
              <a:gd name="connsiteY0" fmla="*/ 0 h 6866467"/>
              <a:gd name="connsiteX1" fmla="*/ 1249825 w 5994369"/>
              <a:gd name="connsiteY1" fmla="*/ 0 h 6866467"/>
              <a:gd name="connsiteX2" fmla="*/ 1249825 w 5994369"/>
              <a:gd name="connsiteY2" fmla="*/ 8467 h 6866467"/>
              <a:gd name="connsiteX3" fmla="*/ 5994369 w 5994369"/>
              <a:gd name="connsiteY3" fmla="*/ 8467 h 6866467"/>
              <a:gd name="connsiteX4" fmla="*/ 5994369 w 5994369"/>
              <a:gd name="connsiteY4" fmla="*/ 6866467 h 6866467"/>
              <a:gd name="connsiteX5" fmla="*/ 1249825 w 5994369"/>
              <a:gd name="connsiteY5" fmla="*/ 6866467 h 6866467"/>
              <a:gd name="connsiteX6" fmla="*/ 1109382 w 5994369"/>
              <a:gd name="connsiteY6" fmla="*/ 6866467 h 686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94369" h="6866467">
                <a:moveTo>
                  <a:pt x="0" y="0"/>
                </a:moveTo>
                <a:lnTo>
                  <a:pt x="1249825" y="0"/>
                </a:lnTo>
                <a:lnTo>
                  <a:pt x="1249825" y="8467"/>
                </a:lnTo>
                <a:lnTo>
                  <a:pt x="5994369" y="8467"/>
                </a:lnTo>
                <a:lnTo>
                  <a:pt x="5994369" y="6866467"/>
                </a:lnTo>
                <a:lnTo>
                  <a:pt x="1249825" y="6866467"/>
                </a:lnTo>
                <a:lnTo>
                  <a:pt x="1109382" y="6866467"/>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3" name="Content Placeholder 2"/>
          <p:cNvSpPr>
            <a:spLocks noGrp="1"/>
          </p:cNvSpPr>
          <p:nvPr>
            <p:ph idx="4294967295"/>
          </p:nvPr>
        </p:nvSpPr>
        <p:spPr>
          <a:xfrm>
            <a:off x="1466850" y="0"/>
            <a:ext cx="9810749" cy="3317938"/>
          </a:xfrm>
        </p:spPr>
        <p:txBody>
          <a:bodyPr vert="horz" lIns="91440" tIns="45720" rIns="91440" bIns="45720" rtlCol="0" anchor="t">
            <a:normAutofit/>
          </a:bodyPr>
          <a:lstStyle/>
          <a:p>
            <a:pPr marL="0" indent="0" algn="ctr">
              <a:buNone/>
            </a:pPr>
            <a:r>
              <a:rPr lang="en-US" sz="3600" b="1" dirty="0">
                <a:solidFill>
                  <a:schemeClr val="accent2">
                    <a:lumMod val="50000"/>
                  </a:schemeClr>
                </a:solidFill>
                <a:effectLst>
                  <a:outerShdw blurRad="38100" dist="38100" dir="2700000" algn="tl">
                    <a:srgbClr val="000000">
                      <a:alpha val="43137"/>
                    </a:srgbClr>
                  </a:outerShdw>
                </a:effectLst>
              </a:rPr>
              <a:t>DOMAIN VI. System Competencies   </a:t>
            </a:r>
          </a:p>
          <a:p>
            <a:endParaRPr lang="en-US" dirty="0">
              <a:solidFill>
                <a:srgbClr val="FFFFFF"/>
              </a:solidFill>
            </a:endParaRPr>
          </a:p>
          <a:p>
            <a:endParaRPr lang="en-US" dirty="0">
              <a:solidFill>
                <a:srgbClr val="FFFFFF"/>
              </a:solidFill>
            </a:endParaRPr>
          </a:p>
          <a:p>
            <a:endParaRPr lang="en-US" dirty="0">
              <a:solidFill>
                <a:srgbClr val="FFFFFF"/>
              </a:solidFill>
            </a:endParaRPr>
          </a:p>
          <a:p>
            <a:endParaRPr lang="en-US" dirty="0">
              <a:solidFill>
                <a:srgbClr val="FFFFFF"/>
              </a:solidFill>
            </a:endParaRPr>
          </a:p>
          <a:p>
            <a:endParaRPr lang="en-US" dirty="0">
              <a:solidFill>
                <a:srgbClr val="FFFFFF"/>
              </a:solidFill>
            </a:endParaRPr>
          </a:p>
        </p:txBody>
      </p:sp>
      <p:pic>
        <p:nvPicPr>
          <p:cNvPr id="5" name="Picture 4"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graphicFrame>
        <p:nvGraphicFramePr>
          <p:cNvPr id="4" name="Table 3"/>
          <p:cNvGraphicFramePr>
            <a:graphicFrameLocks noGrp="1"/>
          </p:cNvGraphicFramePr>
          <p:nvPr>
            <p:extLst>
              <p:ext uri="{D42A27DB-BD31-4B8C-83A1-F6EECF244321}">
                <p14:modId xmlns:p14="http://schemas.microsoft.com/office/powerpoint/2010/main" val="2562689861"/>
              </p:ext>
            </p:extLst>
          </p:nvPr>
        </p:nvGraphicFramePr>
        <p:xfrm>
          <a:off x="952500" y="798487"/>
          <a:ext cx="10344150" cy="5406890"/>
        </p:xfrm>
        <a:graphic>
          <a:graphicData uri="http://schemas.openxmlformats.org/drawingml/2006/table">
            <a:tbl>
              <a:tblPr firstRow="1" bandRow="1">
                <a:tableStyleId>{21E4AEA4-8DFA-4A89-87EB-49C32662AFE0}</a:tableStyleId>
              </a:tblPr>
              <a:tblGrid>
                <a:gridCol w="10344150">
                  <a:extLst>
                    <a:ext uri="{9D8B030D-6E8A-4147-A177-3AD203B41FA5}">
                      <a16:colId xmlns:a16="http://schemas.microsoft.com/office/drawing/2014/main" val="20000"/>
                    </a:ext>
                  </a:extLst>
                </a:gridCol>
              </a:tblGrid>
              <a:tr h="883054">
                <a:tc>
                  <a:txBody>
                    <a:bodyPr/>
                    <a:lstStyle/>
                    <a:p>
                      <a:pPr algn="ctr"/>
                      <a:r>
                        <a:rPr lang="en-US" sz="3200" dirty="0">
                          <a:solidFill>
                            <a:schemeClr val="accent2">
                              <a:lumMod val="50000"/>
                            </a:schemeClr>
                          </a:solidFill>
                        </a:rPr>
                        <a:t>A</a:t>
                      </a:r>
                      <a:r>
                        <a:rPr lang="en-US" sz="3200" baseline="0" dirty="0">
                          <a:solidFill>
                            <a:schemeClr val="accent2">
                              <a:lumMod val="50000"/>
                            </a:schemeClr>
                          </a:solidFill>
                        </a:rPr>
                        <a:t> CM II </a:t>
                      </a:r>
                      <a:r>
                        <a:rPr lang="en-US" sz="3200" dirty="0">
                          <a:solidFill>
                            <a:schemeClr val="accent2">
                              <a:lumMod val="50000"/>
                            </a:schemeClr>
                          </a:solidFill>
                        </a:rPr>
                        <a:t>demonstrates the following competencies </a:t>
                      </a:r>
                    </a:p>
                    <a:p>
                      <a:endParaRPr lang="en-US" sz="500" dirty="0">
                        <a:solidFill>
                          <a:schemeClr val="accent2">
                            <a:lumMod val="50000"/>
                          </a:schemeClr>
                        </a:solidFill>
                      </a:endParaRPr>
                    </a:p>
                  </a:txBody>
                  <a:tcPr marL="58516" marR="58516" marT="29258" marB="29258">
                    <a:solidFill>
                      <a:schemeClr val="accent4"/>
                    </a:solidFill>
                  </a:tcPr>
                </a:tc>
                <a:extLst>
                  <a:ext uri="{0D108BD9-81ED-4DB2-BD59-A6C34878D82A}">
                    <a16:rowId xmlns:a16="http://schemas.microsoft.com/office/drawing/2014/main" val="10000"/>
                  </a:ext>
                </a:extLst>
              </a:tr>
              <a:tr h="4249385">
                <a:tc>
                  <a:txBody>
                    <a:bodyPr/>
                    <a:lstStyle/>
                    <a:p>
                      <a:pPr marL="0" indent="0">
                        <a:buFont typeface="Arial" pitchFamily="34" charset="0"/>
                        <a:buNone/>
                      </a:pPr>
                      <a:endParaRPr lang="en-US" sz="500" dirty="0">
                        <a:solidFill>
                          <a:schemeClr val="accent2">
                            <a:lumMod val="50000"/>
                          </a:schemeClr>
                        </a:solidFill>
                      </a:endParaRPr>
                    </a:p>
                    <a:p>
                      <a:pPr marL="342900" indent="-342900">
                        <a:buFont typeface="Arial" pitchFamily="34" charset="0"/>
                        <a:buChar char="•"/>
                      </a:pPr>
                      <a:r>
                        <a:rPr lang="en-US" sz="2400" b="1" dirty="0">
                          <a:solidFill>
                            <a:schemeClr val="accent2">
                              <a:lumMod val="50000"/>
                            </a:schemeClr>
                          </a:solidFill>
                        </a:rPr>
                        <a:t>Advocate for system integration among public resources and community resources </a:t>
                      </a:r>
                      <a:r>
                        <a:rPr lang="en-US" sz="2400" dirty="0">
                          <a:solidFill>
                            <a:schemeClr val="accent2">
                              <a:lumMod val="50000"/>
                            </a:schemeClr>
                          </a:solidFill>
                        </a:rPr>
                        <a:t>in order to </a:t>
                      </a:r>
                      <a:r>
                        <a:rPr lang="en-US" sz="2400" b="1" dirty="0">
                          <a:solidFill>
                            <a:schemeClr val="accent2">
                              <a:lumMod val="50000"/>
                            </a:schemeClr>
                          </a:solidFill>
                        </a:rPr>
                        <a:t>expand opportunities for persons with psychiatric disabilities</a:t>
                      </a:r>
                    </a:p>
                    <a:p>
                      <a:pPr marL="0" indent="0">
                        <a:buFont typeface="Arial" pitchFamily="34" charset="0"/>
                        <a:buNone/>
                      </a:pPr>
                      <a:endParaRPr lang="en-US" sz="2400" dirty="0">
                        <a:solidFill>
                          <a:schemeClr val="accent2">
                            <a:lumMod val="50000"/>
                          </a:schemeClr>
                        </a:solidFill>
                      </a:endParaRPr>
                    </a:p>
                    <a:p>
                      <a:pPr marL="0" indent="0">
                        <a:buFont typeface="Arial" pitchFamily="34" charset="0"/>
                        <a:buNone/>
                      </a:pPr>
                      <a:endParaRPr lang="en-US" sz="2400" dirty="0">
                        <a:solidFill>
                          <a:schemeClr val="accent2">
                            <a:lumMod val="50000"/>
                          </a:schemeClr>
                        </a:solidFill>
                      </a:endParaRPr>
                    </a:p>
                    <a:p>
                      <a:pPr marL="342900" indent="-342900">
                        <a:buFont typeface="Arial" pitchFamily="34" charset="0"/>
                        <a:buChar char="•"/>
                      </a:pPr>
                      <a:r>
                        <a:rPr lang="en-US" sz="2400" b="1" dirty="0">
                          <a:solidFill>
                            <a:schemeClr val="accent2">
                              <a:lumMod val="50000"/>
                            </a:schemeClr>
                          </a:solidFill>
                        </a:rPr>
                        <a:t>Advocate for system changes </a:t>
                      </a:r>
                      <a:r>
                        <a:rPr lang="en-US" sz="2400" dirty="0">
                          <a:solidFill>
                            <a:schemeClr val="accent2">
                              <a:lumMod val="50000"/>
                            </a:schemeClr>
                          </a:solidFill>
                        </a:rPr>
                        <a:t>to make services </a:t>
                      </a:r>
                      <a:r>
                        <a:rPr lang="en-US" sz="2400" b="1" dirty="0">
                          <a:solidFill>
                            <a:schemeClr val="accent2">
                              <a:lumMod val="50000"/>
                            </a:schemeClr>
                          </a:solidFill>
                        </a:rPr>
                        <a:t>responsive to the needs of persons with psychiatric disabilities</a:t>
                      </a:r>
                    </a:p>
                    <a:p>
                      <a:pPr marL="0" indent="0">
                        <a:buFont typeface="Arial" pitchFamily="34" charset="0"/>
                        <a:buNone/>
                      </a:pPr>
                      <a:endParaRPr lang="en-US" sz="2400" dirty="0">
                        <a:solidFill>
                          <a:schemeClr val="accent2">
                            <a:lumMod val="50000"/>
                          </a:schemeClr>
                        </a:solidFill>
                      </a:endParaRPr>
                    </a:p>
                    <a:p>
                      <a:pPr marL="0" indent="0">
                        <a:buFont typeface="Arial" pitchFamily="34" charset="0"/>
                        <a:buNone/>
                      </a:pPr>
                      <a:endParaRPr lang="en-US" sz="2400" dirty="0">
                        <a:solidFill>
                          <a:schemeClr val="accent2">
                            <a:lumMod val="50000"/>
                          </a:schemeClr>
                        </a:solidFill>
                      </a:endParaRPr>
                    </a:p>
                    <a:p>
                      <a:pPr marL="342900" indent="-342900">
                        <a:buFont typeface="Arial" pitchFamily="34" charset="0"/>
                        <a:buChar char="•"/>
                      </a:pPr>
                      <a:r>
                        <a:rPr lang="en-US" sz="2400" b="1" dirty="0">
                          <a:solidFill>
                            <a:schemeClr val="accent2">
                              <a:lumMod val="50000"/>
                            </a:schemeClr>
                          </a:solidFill>
                        </a:rPr>
                        <a:t>Advocate civil rights and protections as well as human rights and protection </a:t>
                      </a:r>
                      <a:r>
                        <a:rPr lang="en-US" sz="2400" dirty="0">
                          <a:solidFill>
                            <a:schemeClr val="accent2">
                              <a:lumMod val="50000"/>
                            </a:schemeClr>
                          </a:solidFill>
                        </a:rPr>
                        <a:t>for persons with psychiatric disabilities</a:t>
                      </a:r>
                    </a:p>
                    <a:p>
                      <a:pPr marL="0" indent="0">
                        <a:buFont typeface="Arial" pitchFamily="34" charset="0"/>
                        <a:buNone/>
                      </a:pPr>
                      <a:endParaRPr lang="en-US" sz="2400" dirty="0">
                        <a:solidFill>
                          <a:schemeClr val="accent2">
                            <a:lumMod val="50000"/>
                          </a:schemeClr>
                        </a:solidFill>
                      </a:endParaRPr>
                    </a:p>
                  </a:txBody>
                  <a:tcPr marL="58516" marR="58516" marT="29258" marB="29258"/>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79965142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7459C506-5F4B-4B75-9218-C7C3F87FA8D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 name="Group 13">
            <a:extLst>
              <a:ext uri="{FF2B5EF4-FFF2-40B4-BE49-F238E27FC236}">
                <a16:creationId xmlns:a16="http://schemas.microsoft.com/office/drawing/2014/main" id="{BC659EEB-C3AE-4544-8263-417009DCDF4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5" name="Straight Connector 14">
              <a:extLst>
                <a:ext uri="{FF2B5EF4-FFF2-40B4-BE49-F238E27FC236}">
                  <a16:creationId xmlns:a16="http://schemas.microsoft.com/office/drawing/2014/main" id="{D99DB6C6-36F9-4576-A558-95153EADBE41}"/>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6" name="Rectangle 23">
              <a:extLst>
                <a:ext uri="{FF2B5EF4-FFF2-40B4-BE49-F238E27FC236}">
                  <a16:creationId xmlns:a16="http://schemas.microsoft.com/office/drawing/2014/main" id="{694E7916-EDE4-4B50-A4A1-6B28FDD4D9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5">
              <a:extLst>
                <a:ext uri="{FF2B5EF4-FFF2-40B4-BE49-F238E27FC236}">
                  <a16:creationId xmlns:a16="http://schemas.microsoft.com/office/drawing/2014/main" id="{6F6CB7BB-4370-4173-97F8-F636C0F149F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Isosceles Triangle 17">
              <a:extLst>
                <a:ext uri="{FF2B5EF4-FFF2-40B4-BE49-F238E27FC236}">
                  <a16:creationId xmlns:a16="http://schemas.microsoft.com/office/drawing/2014/main" id="{B0F590BB-1F51-4138-A2D4-2E483C84FB0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7">
              <a:extLst>
                <a:ext uri="{FF2B5EF4-FFF2-40B4-BE49-F238E27FC236}">
                  <a16:creationId xmlns:a16="http://schemas.microsoft.com/office/drawing/2014/main" id="{4A492863-9797-45A2-BAB3-514F10C5F25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Rectangle 28">
              <a:extLst>
                <a:ext uri="{FF2B5EF4-FFF2-40B4-BE49-F238E27FC236}">
                  <a16:creationId xmlns:a16="http://schemas.microsoft.com/office/drawing/2014/main" id="{7C1E33F6-6D0F-4ECF-92F4-6F71D8BAF3D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Rectangle 29">
              <a:extLst>
                <a:ext uri="{FF2B5EF4-FFF2-40B4-BE49-F238E27FC236}">
                  <a16:creationId xmlns:a16="http://schemas.microsoft.com/office/drawing/2014/main" id="{73EEEA64-7411-474B-BD0E-60C24B3F4E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2" name="Isosceles Triangle 21">
              <a:extLst>
                <a:ext uri="{FF2B5EF4-FFF2-40B4-BE49-F238E27FC236}">
                  <a16:creationId xmlns:a16="http://schemas.microsoft.com/office/drawing/2014/main" id="{4F82A6DD-92BB-4443-B5A5-05240DD5580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3" name="Isosceles Triangle 22">
              <a:extLst>
                <a:ext uri="{FF2B5EF4-FFF2-40B4-BE49-F238E27FC236}">
                  <a16:creationId xmlns:a16="http://schemas.microsoft.com/office/drawing/2014/main" id="{79832BCB-1DCF-46AC-9FFA-170791668D8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25" name="Rectangle 24">
            <a:extLst>
              <a:ext uri="{FF2B5EF4-FFF2-40B4-BE49-F238E27FC236}">
                <a16:creationId xmlns:a16="http://schemas.microsoft.com/office/drawing/2014/main" id="{4E74DA95-CD7A-4D5E-9D27-67A759CE708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7012" y="480060"/>
            <a:ext cx="11237976" cy="5897880"/>
          </a:xfrm>
          <a:prstGeom prst="rect">
            <a:avLst/>
          </a:prstGeom>
          <a:ln w="22225">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6" name="Picture 5" descr="Graphical user interface, text, application, chat or text message&#10;&#10;Description automatically generated">
            <a:extLst>
              <a:ext uri="{FF2B5EF4-FFF2-40B4-BE49-F238E27FC236}">
                <a16:creationId xmlns:a16="http://schemas.microsoft.com/office/drawing/2014/main" id="{2B618281-1D83-400C-ADA8-D22F96C46B8C}"/>
              </a:ext>
            </a:extLst>
          </p:cNvPr>
          <p:cNvPicPr>
            <a:picLocks noChangeAspect="1"/>
          </p:cNvPicPr>
          <p:nvPr/>
        </p:nvPicPr>
        <p:blipFill>
          <a:blip r:embed="rId3">
            <a:extLst>
              <a:ext uri="{837473B0-CC2E-450A-ABE3-18F120FF3D39}">
                <a1611:picAttrSrcUrl xmlns:a1611="http://schemas.microsoft.com/office/drawing/2016/11/main" r:id="rId4"/>
              </a:ext>
            </a:extLst>
          </a:blip>
          <a:stretch>
            <a:fillRect/>
          </a:stretch>
        </p:blipFill>
        <p:spPr>
          <a:xfrm>
            <a:off x="1124262" y="1613919"/>
            <a:ext cx="4650004" cy="3638628"/>
          </a:xfrm>
          <a:prstGeom prst="rect">
            <a:avLst/>
          </a:prstGeom>
        </p:spPr>
      </p:pic>
      <p:cxnSp>
        <p:nvCxnSpPr>
          <p:cNvPr id="27" name="Straight Connector 26">
            <a:extLst>
              <a:ext uri="{FF2B5EF4-FFF2-40B4-BE49-F238E27FC236}">
                <a16:creationId xmlns:a16="http://schemas.microsoft.com/office/drawing/2014/main" id="{14AA3B5C-0C55-4FFF-9C45-8F9F7C074A4E}"/>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6081305" y="1650669"/>
            <a:ext cx="0" cy="3431969"/>
          </a:xfrm>
          <a:prstGeom prst="line">
            <a:avLst/>
          </a:prstGeom>
        </p:spPr>
        <p:style>
          <a:lnRef idx="1">
            <a:schemeClr val="accent1"/>
          </a:lnRef>
          <a:fillRef idx="0">
            <a:schemeClr val="accent1"/>
          </a:fillRef>
          <a:effectRef idx="0">
            <a:schemeClr val="accent1"/>
          </a:effectRef>
          <a:fontRef idx="minor">
            <a:schemeClr val="tx1"/>
          </a:fontRef>
        </p:style>
      </p:cxnSp>
      <p:pic>
        <p:nvPicPr>
          <p:cNvPr id="5" name="Picture 4" descr="Problem Gambling Program at ACTC — A Chance to Change"/>
          <p:cNvPicPr/>
          <p:nvPr/>
        </p:nvPicPr>
        <p:blipFill>
          <a:blip r:embed="rId5">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
        <p:nvSpPr>
          <p:cNvPr id="3" name="Content Placeholder 2"/>
          <p:cNvSpPr>
            <a:spLocks noGrp="1"/>
          </p:cNvSpPr>
          <p:nvPr>
            <p:ph idx="4294967295"/>
          </p:nvPr>
        </p:nvSpPr>
        <p:spPr>
          <a:xfrm>
            <a:off x="1438200" y="656167"/>
            <a:ext cx="8610600" cy="5867400"/>
          </a:xfrm>
        </p:spPr>
        <p:txBody>
          <a:bodyPr>
            <a:normAutofit/>
          </a:bodyPr>
          <a:lstStyle/>
          <a:p>
            <a:pPr algn="ctr">
              <a:buNone/>
            </a:pPr>
            <a:r>
              <a:rPr lang="en-US" sz="2900" b="1" dirty="0">
                <a:solidFill>
                  <a:schemeClr val="accent2">
                    <a:lumMod val="50000"/>
                  </a:schemeClr>
                </a:solidFill>
                <a:effectLst>
                  <a:outerShdw blurRad="38100" dist="38100" dir="2700000" algn="tl">
                    <a:srgbClr val="000000">
                      <a:alpha val="43137"/>
                    </a:srgbClr>
                  </a:outerShdw>
                </a:effectLst>
              </a:rPr>
              <a:t>DOMAIN VI. System Competencies   </a:t>
            </a:r>
          </a:p>
          <a:p>
            <a:pPr>
              <a:buNone/>
            </a:pPr>
            <a:endParaRPr lang="en-US" sz="800" dirty="0">
              <a:solidFill>
                <a:schemeClr val="tx1"/>
              </a:solidFill>
            </a:endParaRPr>
          </a:p>
          <a:p>
            <a:pPr>
              <a:buNone/>
            </a:pPr>
            <a:endParaRPr lang="en-US" sz="1100" dirty="0">
              <a:solidFill>
                <a:schemeClr val="tx1"/>
              </a:solidFill>
            </a:endParaRPr>
          </a:p>
          <a:p>
            <a:pPr>
              <a:buNone/>
            </a:pPr>
            <a:endParaRPr lang="en-US" sz="1100" dirty="0">
              <a:solidFill>
                <a:schemeClr val="tx1"/>
              </a:solidFill>
            </a:endParaRPr>
          </a:p>
          <a:p>
            <a:pPr>
              <a:buNone/>
            </a:pPr>
            <a:endParaRPr lang="en-US" sz="2400" dirty="0">
              <a:solidFill>
                <a:schemeClr val="tx1"/>
              </a:solidFill>
            </a:endParaRPr>
          </a:p>
          <a:p>
            <a:pPr>
              <a:buNone/>
            </a:pPr>
            <a:endParaRPr lang="en-US" sz="2400" dirty="0">
              <a:solidFill>
                <a:schemeClr val="tx1"/>
              </a:solidFill>
            </a:endParaRPr>
          </a:p>
        </p:txBody>
      </p:sp>
      <p:graphicFrame>
        <p:nvGraphicFramePr>
          <p:cNvPr id="4" name="Table 3"/>
          <p:cNvGraphicFramePr>
            <a:graphicFrameLocks noGrp="1"/>
          </p:cNvGraphicFramePr>
          <p:nvPr>
            <p:extLst>
              <p:ext uri="{D42A27DB-BD31-4B8C-83A1-F6EECF244321}">
                <p14:modId xmlns:p14="http://schemas.microsoft.com/office/powerpoint/2010/main" val="437224558"/>
              </p:ext>
            </p:extLst>
          </p:nvPr>
        </p:nvGraphicFramePr>
        <p:xfrm>
          <a:off x="6414367" y="1350792"/>
          <a:ext cx="4650004" cy="4164881"/>
        </p:xfrm>
        <a:graphic>
          <a:graphicData uri="http://schemas.openxmlformats.org/drawingml/2006/table">
            <a:tbl>
              <a:tblPr firstRow="1" bandRow="1">
                <a:tableStyleId>{21E4AEA4-8DFA-4A89-87EB-49C32662AFE0}</a:tableStyleId>
              </a:tblPr>
              <a:tblGrid>
                <a:gridCol w="4650004">
                  <a:extLst>
                    <a:ext uri="{9D8B030D-6E8A-4147-A177-3AD203B41FA5}">
                      <a16:colId xmlns:a16="http://schemas.microsoft.com/office/drawing/2014/main" val="20000"/>
                    </a:ext>
                  </a:extLst>
                </a:gridCol>
              </a:tblGrid>
              <a:tr h="939955">
                <a:tc>
                  <a:txBody>
                    <a:bodyPr/>
                    <a:lstStyle/>
                    <a:p>
                      <a:r>
                        <a:rPr lang="en-US" sz="2400" dirty="0">
                          <a:solidFill>
                            <a:schemeClr val="accent2">
                              <a:lumMod val="50000"/>
                            </a:schemeClr>
                          </a:solidFill>
                        </a:rPr>
                        <a:t>A</a:t>
                      </a:r>
                      <a:r>
                        <a:rPr lang="en-US" sz="2400" baseline="0" dirty="0">
                          <a:solidFill>
                            <a:schemeClr val="accent2">
                              <a:lumMod val="50000"/>
                            </a:schemeClr>
                          </a:solidFill>
                        </a:rPr>
                        <a:t> CM II </a:t>
                      </a:r>
                      <a:r>
                        <a:rPr lang="en-US" sz="2400" dirty="0">
                          <a:solidFill>
                            <a:schemeClr val="accent2">
                              <a:lumMod val="50000"/>
                            </a:schemeClr>
                          </a:solidFill>
                        </a:rPr>
                        <a:t>demonstrates the following competencies </a:t>
                      </a:r>
                    </a:p>
                    <a:p>
                      <a:endParaRPr lang="en-US" sz="700" dirty="0">
                        <a:solidFill>
                          <a:schemeClr val="accent2">
                            <a:lumMod val="50000"/>
                          </a:schemeClr>
                        </a:solidFill>
                      </a:endParaRPr>
                    </a:p>
                  </a:txBody>
                  <a:tcPr marL="77897" marR="77897" marT="38948" marB="38948">
                    <a:solidFill>
                      <a:schemeClr val="accent4"/>
                    </a:solidFill>
                  </a:tcPr>
                </a:tc>
                <a:extLst>
                  <a:ext uri="{0D108BD9-81ED-4DB2-BD59-A6C34878D82A}">
                    <a16:rowId xmlns:a16="http://schemas.microsoft.com/office/drawing/2014/main" val="10000"/>
                  </a:ext>
                </a:extLst>
              </a:tr>
              <a:tr h="3224926">
                <a:tc>
                  <a:txBody>
                    <a:bodyPr/>
                    <a:lstStyle/>
                    <a:p>
                      <a:pPr marL="0" indent="0">
                        <a:buFont typeface="Arial" pitchFamily="34" charset="0"/>
                        <a:buNone/>
                      </a:pPr>
                      <a:endParaRPr lang="en-US" sz="700" dirty="0">
                        <a:solidFill>
                          <a:schemeClr val="accent2">
                            <a:lumMod val="50000"/>
                          </a:schemeClr>
                        </a:solidFill>
                      </a:endParaRPr>
                    </a:p>
                    <a:p>
                      <a:pPr marL="0" indent="0">
                        <a:buFont typeface="Arial" pitchFamily="34" charset="0"/>
                        <a:buNone/>
                      </a:pPr>
                      <a:endParaRPr lang="en-US" sz="700" dirty="0">
                        <a:solidFill>
                          <a:schemeClr val="accent2">
                            <a:lumMod val="50000"/>
                          </a:schemeClr>
                        </a:solidFill>
                      </a:endParaRPr>
                    </a:p>
                    <a:p>
                      <a:pPr marL="342900" indent="-342900">
                        <a:buFont typeface="Arial" pitchFamily="34" charset="0"/>
                        <a:buChar char="•"/>
                      </a:pPr>
                      <a:r>
                        <a:rPr lang="en-US" sz="2000" b="1" dirty="0">
                          <a:solidFill>
                            <a:schemeClr val="accent2">
                              <a:lumMod val="50000"/>
                            </a:schemeClr>
                          </a:solidFill>
                        </a:rPr>
                        <a:t>Assist persons </a:t>
                      </a:r>
                      <a:r>
                        <a:rPr lang="en-US" sz="2000" dirty="0">
                          <a:solidFill>
                            <a:schemeClr val="accent2">
                              <a:lumMod val="50000"/>
                            </a:schemeClr>
                          </a:solidFill>
                        </a:rPr>
                        <a:t>with psychiatric </a:t>
                      </a:r>
                      <a:r>
                        <a:rPr lang="en-US" sz="2000" b="1" dirty="0">
                          <a:solidFill>
                            <a:schemeClr val="accent2">
                              <a:lumMod val="50000"/>
                            </a:schemeClr>
                          </a:solidFill>
                        </a:rPr>
                        <a:t>disabilities in their use of other service systems to meet their personal goals</a:t>
                      </a:r>
                    </a:p>
                    <a:p>
                      <a:pPr marL="0" indent="0">
                        <a:buFont typeface="Arial" pitchFamily="34" charset="0"/>
                        <a:buNone/>
                      </a:pPr>
                      <a:endParaRPr lang="en-US" sz="2000" dirty="0">
                        <a:solidFill>
                          <a:schemeClr val="accent2">
                            <a:lumMod val="50000"/>
                          </a:schemeClr>
                        </a:solidFill>
                      </a:endParaRPr>
                    </a:p>
                    <a:p>
                      <a:pPr marL="0" indent="0">
                        <a:buFont typeface="Arial" pitchFamily="34" charset="0"/>
                        <a:buNone/>
                      </a:pPr>
                      <a:endParaRPr lang="en-US" sz="700" dirty="0">
                        <a:solidFill>
                          <a:schemeClr val="accent2">
                            <a:lumMod val="50000"/>
                          </a:schemeClr>
                        </a:solidFill>
                      </a:endParaRPr>
                    </a:p>
                    <a:p>
                      <a:pPr marL="342900" indent="-342900">
                        <a:buFont typeface="Arial" pitchFamily="34" charset="0"/>
                        <a:buChar char="•"/>
                      </a:pPr>
                      <a:r>
                        <a:rPr lang="en-US" sz="2000" b="1" dirty="0">
                          <a:solidFill>
                            <a:schemeClr val="accent2">
                              <a:lumMod val="50000"/>
                            </a:schemeClr>
                          </a:solidFill>
                        </a:rPr>
                        <a:t>Develop leaders </a:t>
                      </a:r>
                      <a:r>
                        <a:rPr lang="en-US" sz="2000" dirty="0">
                          <a:solidFill>
                            <a:schemeClr val="accent2">
                              <a:lumMod val="50000"/>
                            </a:schemeClr>
                          </a:solidFill>
                        </a:rPr>
                        <a:t>among persons with psychiatric disabilities </a:t>
                      </a:r>
                      <a:r>
                        <a:rPr lang="en-US" sz="2000" b="1" dirty="0">
                          <a:solidFill>
                            <a:schemeClr val="accent2">
                              <a:lumMod val="50000"/>
                            </a:schemeClr>
                          </a:solidFill>
                        </a:rPr>
                        <a:t>in order to advocate for and work with peers</a:t>
                      </a:r>
                    </a:p>
                  </a:txBody>
                  <a:tcPr marL="77897" marR="77897" marT="38948" marB="38948"/>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17304553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1)">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03E8462A-FEBA-4848-81CC-3F8DA3E477B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2109F83F-40FE-4DB3-84CC-09FB3340D0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3" name="Straight Connector 12">
              <a:extLst>
                <a:ext uri="{FF2B5EF4-FFF2-40B4-BE49-F238E27FC236}">
                  <a16:creationId xmlns:a16="http://schemas.microsoft.com/office/drawing/2014/main" id="{1DE492D7-C3C3-48FF-80C8-37021EA0262F}"/>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4" name="Rectangle 23">
              <a:extLst>
                <a:ext uri="{FF2B5EF4-FFF2-40B4-BE49-F238E27FC236}">
                  <a16:creationId xmlns:a16="http://schemas.microsoft.com/office/drawing/2014/main" id="{0B30FF97-2E9A-490A-AED2-90BA2E0EC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5">
              <a:extLst>
                <a:ext uri="{FF2B5EF4-FFF2-40B4-BE49-F238E27FC236}">
                  <a16:creationId xmlns:a16="http://schemas.microsoft.com/office/drawing/2014/main" id="{B6D53C7D-A312-47B6-A66A-230A19CFACA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Isosceles Triangle 15">
              <a:extLst>
                <a:ext uri="{FF2B5EF4-FFF2-40B4-BE49-F238E27FC236}">
                  <a16:creationId xmlns:a16="http://schemas.microsoft.com/office/drawing/2014/main" id="{9329D58C-0D2E-4A2B-AD6A-9CEE506784A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7">
              <a:extLst>
                <a:ext uri="{FF2B5EF4-FFF2-40B4-BE49-F238E27FC236}">
                  <a16:creationId xmlns:a16="http://schemas.microsoft.com/office/drawing/2014/main" id="{9D446EDE-C690-4461-8BF2-7634808FC8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8">
              <a:extLst>
                <a:ext uri="{FF2B5EF4-FFF2-40B4-BE49-F238E27FC236}">
                  <a16:creationId xmlns:a16="http://schemas.microsoft.com/office/drawing/2014/main" id="{323F3D34-6531-4AD7-A8C6-195A090281A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9">
              <a:extLst>
                <a:ext uri="{FF2B5EF4-FFF2-40B4-BE49-F238E27FC236}">
                  <a16:creationId xmlns:a16="http://schemas.microsoft.com/office/drawing/2014/main" id="{B9B0AE3F-2350-435F-A9B0-C310BF8763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4EFA655C-9E50-4C14-A89E-AD7B648E4E2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Isosceles Triangle 20">
              <a:extLst>
                <a:ext uri="{FF2B5EF4-FFF2-40B4-BE49-F238E27FC236}">
                  <a16:creationId xmlns:a16="http://schemas.microsoft.com/office/drawing/2014/main" id="{3E843863-7D25-4C01-9A17-E817CB6D998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23" name="Rectangle 22">
            <a:extLst>
              <a:ext uri="{FF2B5EF4-FFF2-40B4-BE49-F238E27FC236}">
                <a16:creationId xmlns:a16="http://schemas.microsoft.com/office/drawing/2014/main" id="{7941F9B1-B01B-4A84-89D9-B169AEB4E45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7012" y="480060"/>
            <a:ext cx="11237976" cy="5897880"/>
          </a:xfrm>
          <a:prstGeom prst="rect">
            <a:avLst/>
          </a:prstGeom>
          <a:solidFill>
            <a:srgbClr val="FFFFFF"/>
          </a:solidFill>
          <a:ln w="9525">
            <a:noFill/>
          </a:ln>
          <a:effectLst>
            <a:outerShdw blurRad="63500" dist="17780" dir="5400000" algn="t" rotWithShape="0">
              <a:prstClr val="black">
                <a:alpha val="4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 name="Picture 4"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
        <p:nvSpPr>
          <p:cNvPr id="3" name="Content Placeholder 2"/>
          <p:cNvSpPr>
            <a:spLocks noGrp="1"/>
          </p:cNvSpPr>
          <p:nvPr>
            <p:ph idx="4294967295"/>
          </p:nvPr>
        </p:nvSpPr>
        <p:spPr>
          <a:xfrm>
            <a:off x="3581400" y="304800"/>
            <a:ext cx="8610600" cy="5867400"/>
          </a:xfrm>
        </p:spPr>
        <p:txBody>
          <a:bodyPr>
            <a:normAutofit/>
          </a:bodyPr>
          <a:lstStyle/>
          <a:p>
            <a:pPr>
              <a:buNone/>
            </a:pPr>
            <a:endParaRPr lang="en-US" sz="800" dirty="0">
              <a:solidFill>
                <a:schemeClr val="tx1"/>
              </a:solidFill>
            </a:endParaRPr>
          </a:p>
          <a:p>
            <a:pPr>
              <a:buNone/>
            </a:pPr>
            <a:endParaRPr lang="en-US" sz="1100" dirty="0">
              <a:solidFill>
                <a:schemeClr val="tx1"/>
              </a:solidFill>
            </a:endParaRPr>
          </a:p>
          <a:p>
            <a:pPr>
              <a:buNone/>
            </a:pPr>
            <a:endParaRPr lang="en-US" sz="1100" dirty="0">
              <a:solidFill>
                <a:schemeClr val="tx1"/>
              </a:solidFill>
            </a:endParaRPr>
          </a:p>
          <a:p>
            <a:pPr>
              <a:buNone/>
            </a:pPr>
            <a:endParaRPr lang="en-US" sz="2400" dirty="0">
              <a:solidFill>
                <a:schemeClr val="tx1"/>
              </a:solidFill>
            </a:endParaRPr>
          </a:p>
          <a:p>
            <a:pPr>
              <a:buNone/>
            </a:pPr>
            <a:endParaRPr lang="en-US" sz="2400" dirty="0">
              <a:solidFill>
                <a:schemeClr val="tx1"/>
              </a:solidFill>
            </a:endParaRPr>
          </a:p>
        </p:txBody>
      </p:sp>
      <p:graphicFrame>
        <p:nvGraphicFramePr>
          <p:cNvPr id="4" name="Table 3"/>
          <p:cNvGraphicFramePr>
            <a:graphicFrameLocks noGrp="1"/>
          </p:cNvGraphicFramePr>
          <p:nvPr>
            <p:extLst>
              <p:ext uri="{D42A27DB-BD31-4B8C-83A1-F6EECF244321}">
                <p14:modId xmlns:p14="http://schemas.microsoft.com/office/powerpoint/2010/main" val="2846886383"/>
              </p:ext>
            </p:extLst>
          </p:nvPr>
        </p:nvGraphicFramePr>
        <p:xfrm>
          <a:off x="457200" y="457200"/>
          <a:ext cx="11239499" cy="5905500"/>
        </p:xfrm>
        <a:graphic>
          <a:graphicData uri="http://schemas.openxmlformats.org/drawingml/2006/table">
            <a:tbl>
              <a:tblPr firstRow="1" bandRow="1">
                <a:tableStyleId>{21E4AEA4-8DFA-4A89-87EB-49C32662AFE0}</a:tableStyleId>
              </a:tblPr>
              <a:tblGrid>
                <a:gridCol w="11239499">
                  <a:extLst>
                    <a:ext uri="{9D8B030D-6E8A-4147-A177-3AD203B41FA5}">
                      <a16:colId xmlns:a16="http://schemas.microsoft.com/office/drawing/2014/main" val="20000"/>
                    </a:ext>
                  </a:extLst>
                </a:gridCol>
              </a:tblGrid>
              <a:tr h="1312709">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4000" b="1" dirty="0">
                          <a:solidFill>
                            <a:schemeClr val="accent2">
                              <a:lumMod val="50000"/>
                            </a:schemeClr>
                          </a:solidFill>
                          <a:effectLst>
                            <a:outerShdw blurRad="38100" dist="38100" dir="2700000" algn="tl">
                              <a:srgbClr val="000000">
                                <a:alpha val="43137"/>
                              </a:srgbClr>
                            </a:outerShdw>
                          </a:effectLst>
                        </a:rPr>
                        <a:t>DOMAIN VI. System Competencies   </a:t>
                      </a:r>
                    </a:p>
                    <a:p>
                      <a:endParaRPr lang="en-US" sz="900" dirty="0">
                        <a:solidFill>
                          <a:schemeClr val="accent2">
                            <a:lumMod val="50000"/>
                          </a:schemeClr>
                        </a:solidFill>
                      </a:endParaRPr>
                    </a:p>
                  </a:txBody>
                  <a:tcPr marL="85169" marR="85169" marT="42585" marB="42585">
                    <a:solidFill>
                      <a:schemeClr val="accent4"/>
                    </a:solidFill>
                  </a:tcPr>
                </a:tc>
                <a:extLst>
                  <a:ext uri="{0D108BD9-81ED-4DB2-BD59-A6C34878D82A}">
                    <a16:rowId xmlns:a16="http://schemas.microsoft.com/office/drawing/2014/main" val="10000"/>
                  </a:ext>
                </a:extLst>
              </a:tr>
              <a:tr h="4592791">
                <a:tc>
                  <a:txBody>
                    <a:bodyPr/>
                    <a:lstStyle/>
                    <a:p>
                      <a:pPr marL="0" indent="0">
                        <a:buFont typeface="Arial" pitchFamily="34" charset="0"/>
                        <a:buNone/>
                      </a:pPr>
                      <a:r>
                        <a:rPr lang="en-US" sz="3100" b="0" dirty="0">
                          <a:solidFill>
                            <a:schemeClr val="accent2">
                              <a:lumMod val="50000"/>
                            </a:schemeClr>
                          </a:solidFill>
                        </a:rPr>
                        <a:t>Your organization wants to improve its services to be more culturally sensitive. Which of the following should be included?</a:t>
                      </a:r>
                    </a:p>
                    <a:p>
                      <a:pPr marL="0" indent="0">
                        <a:buFont typeface="Arial" pitchFamily="34" charset="0"/>
                        <a:buNone/>
                      </a:pPr>
                      <a:endParaRPr lang="en-US" sz="3100" b="0" dirty="0">
                        <a:solidFill>
                          <a:schemeClr val="accent2">
                            <a:lumMod val="50000"/>
                          </a:schemeClr>
                        </a:solidFill>
                      </a:endParaRPr>
                    </a:p>
                    <a:p>
                      <a:pPr marL="0" indent="0">
                        <a:buFont typeface="Arial" pitchFamily="34" charset="0"/>
                        <a:buNone/>
                      </a:pPr>
                      <a:r>
                        <a:rPr lang="en-US" sz="3100" b="0" dirty="0">
                          <a:solidFill>
                            <a:schemeClr val="accent2">
                              <a:lumMod val="50000"/>
                            </a:schemeClr>
                          </a:solidFill>
                        </a:rPr>
                        <a:t>a.	Individuals and family members</a:t>
                      </a:r>
                    </a:p>
                    <a:p>
                      <a:pPr marL="0" indent="0">
                        <a:buFont typeface="Arial" pitchFamily="34" charset="0"/>
                        <a:buNone/>
                      </a:pPr>
                      <a:r>
                        <a:rPr lang="en-US" sz="3100" b="0" dirty="0">
                          <a:solidFill>
                            <a:schemeClr val="accent2">
                              <a:lumMod val="50000"/>
                            </a:schemeClr>
                          </a:solidFill>
                        </a:rPr>
                        <a:t>b.	Staff members</a:t>
                      </a:r>
                    </a:p>
                    <a:p>
                      <a:pPr marL="0" indent="0">
                        <a:buFont typeface="Arial" pitchFamily="34" charset="0"/>
                        <a:buNone/>
                      </a:pPr>
                      <a:r>
                        <a:rPr lang="en-US" sz="3100" b="0" dirty="0">
                          <a:solidFill>
                            <a:schemeClr val="accent2">
                              <a:lumMod val="50000"/>
                            </a:schemeClr>
                          </a:solidFill>
                        </a:rPr>
                        <a:t>c.	Community leaders</a:t>
                      </a:r>
                    </a:p>
                    <a:p>
                      <a:pPr marL="0" indent="0">
                        <a:buFont typeface="Arial" pitchFamily="34" charset="0"/>
                        <a:buNone/>
                      </a:pPr>
                      <a:r>
                        <a:rPr lang="en-US" sz="3100" b="0" dirty="0">
                          <a:solidFill>
                            <a:schemeClr val="accent2">
                              <a:lumMod val="50000"/>
                            </a:schemeClr>
                          </a:solidFill>
                        </a:rPr>
                        <a:t>d.	All of the above</a:t>
                      </a:r>
                    </a:p>
                    <a:p>
                      <a:pPr marL="0" indent="0">
                        <a:buFont typeface="Arial" pitchFamily="34" charset="0"/>
                        <a:buNone/>
                      </a:pPr>
                      <a:endParaRPr lang="en-US" sz="2800" b="1" dirty="0">
                        <a:solidFill>
                          <a:schemeClr val="accent2">
                            <a:lumMod val="50000"/>
                          </a:schemeClr>
                        </a:solidFill>
                      </a:endParaRPr>
                    </a:p>
                  </a:txBody>
                  <a:tcPr marL="85169" marR="85169" marT="42585" marB="42585"/>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90452240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03E8462A-FEBA-4848-81CC-3F8DA3E477B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2109F83F-40FE-4DB3-84CC-09FB3340D0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3" name="Straight Connector 12">
              <a:extLst>
                <a:ext uri="{FF2B5EF4-FFF2-40B4-BE49-F238E27FC236}">
                  <a16:creationId xmlns:a16="http://schemas.microsoft.com/office/drawing/2014/main" id="{1DE492D7-C3C3-48FF-80C8-37021EA0262F}"/>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4" name="Rectangle 23">
              <a:extLst>
                <a:ext uri="{FF2B5EF4-FFF2-40B4-BE49-F238E27FC236}">
                  <a16:creationId xmlns:a16="http://schemas.microsoft.com/office/drawing/2014/main" id="{0B30FF97-2E9A-490A-AED2-90BA2E0EC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5">
              <a:extLst>
                <a:ext uri="{FF2B5EF4-FFF2-40B4-BE49-F238E27FC236}">
                  <a16:creationId xmlns:a16="http://schemas.microsoft.com/office/drawing/2014/main" id="{B6D53C7D-A312-47B6-A66A-230A19CFACA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Isosceles Triangle 15">
              <a:extLst>
                <a:ext uri="{FF2B5EF4-FFF2-40B4-BE49-F238E27FC236}">
                  <a16:creationId xmlns:a16="http://schemas.microsoft.com/office/drawing/2014/main" id="{9329D58C-0D2E-4A2B-AD6A-9CEE506784A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7">
              <a:extLst>
                <a:ext uri="{FF2B5EF4-FFF2-40B4-BE49-F238E27FC236}">
                  <a16:creationId xmlns:a16="http://schemas.microsoft.com/office/drawing/2014/main" id="{9D446EDE-C690-4461-8BF2-7634808FC8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8">
              <a:extLst>
                <a:ext uri="{FF2B5EF4-FFF2-40B4-BE49-F238E27FC236}">
                  <a16:creationId xmlns:a16="http://schemas.microsoft.com/office/drawing/2014/main" id="{323F3D34-6531-4AD7-A8C6-195A090281A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9">
              <a:extLst>
                <a:ext uri="{FF2B5EF4-FFF2-40B4-BE49-F238E27FC236}">
                  <a16:creationId xmlns:a16="http://schemas.microsoft.com/office/drawing/2014/main" id="{B9B0AE3F-2350-435F-A9B0-C310BF8763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4EFA655C-9E50-4C14-A89E-AD7B648E4E2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Isosceles Triangle 20">
              <a:extLst>
                <a:ext uri="{FF2B5EF4-FFF2-40B4-BE49-F238E27FC236}">
                  <a16:creationId xmlns:a16="http://schemas.microsoft.com/office/drawing/2014/main" id="{3E843863-7D25-4C01-9A17-E817CB6D998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23" name="Rectangle 22">
            <a:extLst>
              <a:ext uri="{FF2B5EF4-FFF2-40B4-BE49-F238E27FC236}">
                <a16:creationId xmlns:a16="http://schemas.microsoft.com/office/drawing/2014/main" id="{7941F9B1-B01B-4A84-89D9-B169AEB4E45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7012" y="480060"/>
            <a:ext cx="11237976" cy="5897880"/>
          </a:xfrm>
          <a:prstGeom prst="rect">
            <a:avLst/>
          </a:prstGeom>
          <a:solidFill>
            <a:srgbClr val="FFFFFF"/>
          </a:solidFill>
          <a:ln w="9525">
            <a:noFill/>
          </a:ln>
          <a:effectLst>
            <a:outerShdw blurRad="63500" dist="17780" dir="5400000" algn="t" rotWithShape="0">
              <a:prstClr val="black">
                <a:alpha val="4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 name="Picture 4"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
        <p:nvSpPr>
          <p:cNvPr id="3" name="Content Placeholder 2"/>
          <p:cNvSpPr>
            <a:spLocks noGrp="1"/>
          </p:cNvSpPr>
          <p:nvPr>
            <p:ph idx="4294967295"/>
          </p:nvPr>
        </p:nvSpPr>
        <p:spPr>
          <a:xfrm>
            <a:off x="3581400" y="304800"/>
            <a:ext cx="8610600" cy="5867400"/>
          </a:xfrm>
        </p:spPr>
        <p:txBody>
          <a:bodyPr>
            <a:normAutofit/>
          </a:bodyPr>
          <a:lstStyle/>
          <a:p>
            <a:pPr>
              <a:buNone/>
            </a:pPr>
            <a:endParaRPr lang="en-US" sz="800" dirty="0">
              <a:solidFill>
                <a:schemeClr val="tx1"/>
              </a:solidFill>
            </a:endParaRPr>
          </a:p>
          <a:p>
            <a:pPr>
              <a:buNone/>
            </a:pPr>
            <a:endParaRPr lang="en-US" sz="1100" dirty="0">
              <a:solidFill>
                <a:schemeClr val="tx1"/>
              </a:solidFill>
            </a:endParaRPr>
          </a:p>
          <a:p>
            <a:pPr>
              <a:buNone/>
            </a:pPr>
            <a:endParaRPr lang="en-US" sz="1100" dirty="0">
              <a:solidFill>
                <a:schemeClr val="tx1"/>
              </a:solidFill>
            </a:endParaRPr>
          </a:p>
          <a:p>
            <a:pPr>
              <a:buNone/>
            </a:pPr>
            <a:endParaRPr lang="en-US" sz="2400" dirty="0">
              <a:solidFill>
                <a:schemeClr val="tx1"/>
              </a:solidFill>
            </a:endParaRPr>
          </a:p>
          <a:p>
            <a:pPr>
              <a:buNone/>
            </a:pPr>
            <a:endParaRPr lang="en-US" sz="2400" dirty="0">
              <a:solidFill>
                <a:schemeClr val="tx1"/>
              </a:solidFill>
            </a:endParaRPr>
          </a:p>
        </p:txBody>
      </p:sp>
      <p:graphicFrame>
        <p:nvGraphicFramePr>
          <p:cNvPr id="4" name="Table 3"/>
          <p:cNvGraphicFramePr>
            <a:graphicFrameLocks noGrp="1"/>
          </p:cNvGraphicFramePr>
          <p:nvPr>
            <p:extLst>
              <p:ext uri="{D42A27DB-BD31-4B8C-83A1-F6EECF244321}">
                <p14:modId xmlns:p14="http://schemas.microsoft.com/office/powerpoint/2010/main" val="3054800021"/>
              </p:ext>
            </p:extLst>
          </p:nvPr>
        </p:nvGraphicFramePr>
        <p:xfrm>
          <a:off x="457200" y="457200"/>
          <a:ext cx="11239499" cy="5905500"/>
        </p:xfrm>
        <a:graphic>
          <a:graphicData uri="http://schemas.openxmlformats.org/drawingml/2006/table">
            <a:tbl>
              <a:tblPr firstRow="1" bandRow="1">
                <a:tableStyleId>{21E4AEA4-8DFA-4A89-87EB-49C32662AFE0}</a:tableStyleId>
              </a:tblPr>
              <a:tblGrid>
                <a:gridCol w="11239499">
                  <a:extLst>
                    <a:ext uri="{9D8B030D-6E8A-4147-A177-3AD203B41FA5}">
                      <a16:colId xmlns:a16="http://schemas.microsoft.com/office/drawing/2014/main" val="20000"/>
                    </a:ext>
                  </a:extLst>
                </a:gridCol>
              </a:tblGrid>
              <a:tr h="1312709">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4000" b="1" dirty="0">
                          <a:solidFill>
                            <a:schemeClr val="accent2">
                              <a:lumMod val="50000"/>
                            </a:schemeClr>
                          </a:solidFill>
                          <a:effectLst>
                            <a:outerShdw blurRad="38100" dist="38100" dir="2700000" algn="tl">
                              <a:srgbClr val="000000">
                                <a:alpha val="43137"/>
                              </a:srgbClr>
                            </a:outerShdw>
                          </a:effectLst>
                        </a:rPr>
                        <a:t>DOMAIN VI. System Competencies   </a:t>
                      </a:r>
                    </a:p>
                    <a:p>
                      <a:endParaRPr lang="en-US" sz="900" dirty="0">
                        <a:solidFill>
                          <a:schemeClr val="accent2">
                            <a:lumMod val="50000"/>
                          </a:schemeClr>
                        </a:solidFill>
                      </a:endParaRPr>
                    </a:p>
                  </a:txBody>
                  <a:tcPr marL="85169" marR="85169" marT="42585" marB="42585">
                    <a:solidFill>
                      <a:schemeClr val="accent4"/>
                    </a:solidFill>
                  </a:tcPr>
                </a:tc>
                <a:extLst>
                  <a:ext uri="{0D108BD9-81ED-4DB2-BD59-A6C34878D82A}">
                    <a16:rowId xmlns:a16="http://schemas.microsoft.com/office/drawing/2014/main" val="10000"/>
                  </a:ext>
                </a:extLst>
              </a:tr>
              <a:tr h="4592791">
                <a:tc>
                  <a:txBody>
                    <a:bodyPr/>
                    <a:lstStyle/>
                    <a:p>
                      <a:pPr marL="0" indent="0">
                        <a:buFont typeface="Arial" pitchFamily="34" charset="0"/>
                        <a:buNone/>
                      </a:pPr>
                      <a:r>
                        <a:rPr lang="en-US" sz="3100" b="0" dirty="0">
                          <a:solidFill>
                            <a:schemeClr val="accent2">
                              <a:lumMod val="50000"/>
                            </a:schemeClr>
                          </a:solidFill>
                        </a:rPr>
                        <a:t>Your organization wants to improve its services to be more culturally sensitive. Which of the following should be included?</a:t>
                      </a:r>
                    </a:p>
                    <a:p>
                      <a:pPr marL="0" indent="0">
                        <a:buFont typeface="Arial" pitchFamily="34" charset="0"/>
                        <a:buNone/>
                      </a:pPr>
                      <a:endParaRPr lang="en-US" sz="3100" b="0" dirty="0">
                        <a:solidFill>
                          <a:schemeClr val="accent2">
                            <a:lumMod val="50000"/>
                          </a:schemeClr>
                        </a:solidFill>
                      </a:endParaRPr>
                    </a:p>
                    <a:p>
                      <a:pPr marL="0" indent="0">
                        <a:buFont typeface="Arial" pitchFamily="34" charset="0"/>
                        <a:buNone/>
                      </a:pPr>
                      <a:r>
                        <a:rPr lang="en-US" sz="3100" b="0" dirty="0">
                          <a:solidFill>
                            <a:schemeClr val="accent2">
                              <a:lumMod val="50000"/>
                            </a:schemeClr>
                          </a:solidFill>
                        </a:rPr>
                        <a:t>a.	Individuals and family members</a:t>
                      </a:r>
                    </a:p>
                    <a:p>
                      <a:pPr marL="0" indent="0">
                        <a:buFont typeface="Arial" pitchFamily="34" charset="0"/>
                        <a:buNone/>
                      </a:pPr>
                      <a:r>
                        <a:rPr lang="en-US" sz="3100" b="0" dirty="0">
                          <a:solidFill>
                            <a:schemeClr val="accent2">
                              <a:lumMod val="50000"/>
                            </a:schemeClr>
                          </a:solidFill>
                        </a:rPr>
                        <a:t>b.	Staff members</a:t>
                      </a:r>
                    </a:p>
                    <a:p>
                      <a:pPr marL="0" indent="0">
                        <a:buFont typeface="Arial" pitchFamily="34" charset="0"/>
                        <a:buNone/>
                      </a:pPr>
                      <a:r>
                        <a:rPr lang="en-US" sz="3100" b="0" dirty="0">
                          <a:solidFill>
                            <a:schemeClr val="accent2">
                              <a:lumMod val="50000"/>
                            </a:schemeClr>
                          </a:solidFill>
                        </a:rPr>
                        <a:t>c.	Community leaders</a:t>
                      </a:r>
                    </a:p>
                    <a:p>
                      <a:pPr marL="0" indent="0">
                        <a:buFont typeface="Arial" pitchFamily="34" charset="0"/>
                        <a:buNone/>
                      </a:pPr>
                      <a:r>
                        <a:rPr lang="en-US" sz="3100" b="0" dirty="0">
                          <a:solidFill>
                            <a:schemeClr val="accent2">
                              <a:lumMod val="50000"/>
                            </a:schemeClr>
                          </a:solidFill>
                        </a:rPr>
                        <a:t>d.	</a:t>
                      </a:r>
                      <a:r>
                        <a:rPr lang="en-US" sz="3100" b="1" u="sng" dirty="0">
                          <a:solidFill>
                            <a:schemeClr val="accent2">
                              <a:lumMod val="50000"/>
                            </a:schemeClr>
                          </a:solidFill>
                        </a:rPr>
                        <a:t>All of the above</a:t>
                      </a:r>
                    </a:p>
                    <a:p>
                      <a:pPr marL="0" indent="0">
                        <a:buFont typeface="Arial" pitchFamily="34" charset="0"/>
                        <a:buNone/>
                      </a:pPr>
                      <a:endParaRPr lang="en-US" sz="2800" b="1" dirty="0">
                        <a:solidFill>
                          <a:schemeClr val="accent2">
                            <a:lumMod val="50000"/>
                          </a:schemeClr>
                        </a:solidFill>
                      </a:endParaRPr>
                    </a:p>
                  </a:txBody>
                  <a:tcPr marL="85169" marR="85169" marT="42585" marB="42585"/>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89133226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03E8462A-FEBA-4848-81CC-3F8DA3E477B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2109F83F-40FE-4DB3-84CC-09FB3340D0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3" name="Straight Connector 12">
              <a:extLst>
                <a:ext uri="{FF2B5EF4-FFF2-40B4-BE49-F238E27FC236}">
                  <a16:creationId xmlns:a16="http://schemas.microsoft.com/office/drawing/2014/main" id="{1DE492D7-C3C3-48FF-80C8-37021EA0262F}"/>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4" name="Rectangle 23">
              <a:extLst>
                <a:ext uri="{FF2B5EF4-FFF2-40B4-BE49-F238E27FC236}">
                  <a16:creationId xmlns:a16="http://schemas.microsoft.com/office/drawing/2014/main" id="{0B30FF97-2E9A-490A-AED2-90BA2E0EC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5">
              <a:extLst>
                <a:ext uri="{FF2B5EF4-FFF2-40B4-BE49-F238E27FC236}">
                  <a16:creationId xmlns:a16="http://schemas.microsoft.com/office/drawing/2014/main" id="{B6D53C7D-A312-47B6-A66A-230A19CFACA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Isosceles Triangle 15">
              <a:extLst>
                <a:ext uri="{FF2B5EF4-FFF2-40B4-BE49-F238E27FC236}">
                  <a16:creationId xmlns:a16="http://schemas.microsoft.com/office/drawing/2014/main" id="{9329D58C-0D2E-4A2B-AD6A-9CEE506784A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7">
              <a:extLst>
                <a:ext uri="{FF2B5EF4-FFF2-40B4-BE49-F238E27FC236}">
                  <a16:creationId xmlns:a16="http://schemas.microsoft.com/office/drawing/2014/main" id="{9D446EDE-C690-4461-8BF2-7634808FC8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8">
              <a:extLst>
                <a:ext uri="{FF2B5EF4-FFF2-40B4-BE49-F238E27FC236}">
                  <a16:creationId xmlns:a16="http://schemas.microsoft.com/office/drawing/2014/main" id="{323F3D34-6531-4AD7-A8C6-195A090281A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9">
              <a:extLst>
                <a:ext uri="{FF2B5EF4-FFF2-40B4-BE49-F238E27FC236}">
                  <a16:creationId xmlns:a16="http://schemas.microsoft.com/office/drawing/2014/main" id="{B9B0AE3F-2350-435F-A9B0-C310BF8763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4EFA655C-9E50-4C14-A89E-AD7B648E4E2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Isosceles Triangle 20">
              <a:extLst>
                <a:ext uri="{FF2B5EF4-FFF2-40B4-BE49-F238E27FC236}">
                  <a16:creationId xmlns:a16="http://schemas.microsoft.com/office/drawing/2014/main" id="{3E843863-7D25-4C01-9A17-E817CB6D998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23" name="Rectangle 22">
            <a:extLst>
              <a:ext uri="{FF2B5EF4-FFF2-40B4-BE49-F238E27FC236}">
                <a16:creationId xmlns:a16="http://schemas.microsoft.com/office/drawing/2014/main" id="{7941F9B1-B01B-4A84-89D9-B169AEB4E45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7012" y="480060"/>
            <a:ext cx="11237976" cy="5897880"/>
          </a:xfrm>
          <a:prstGeom prst="rect">
            <a:avLst/>
          </a:prstGeom>
          <a:solidFill>
            <a:srgbClr val="FFFFFF"/>
          </a:solidFill>
          <a:ln w="9525">
            <a:noFill/>
          </a:ln>
          <a:effectLst>
            <a:outerShdw blurRad="63500" dist="17780" dir="5400000" algn="t" rotWithShape="0">
              <a:prstClr val="black">
                <a:alpha val="4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 name="Picture 4"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
        <p:nvSpPr>
          <p:cNvPr id="3" name="Content Placeholder 2"/>
          <p:cNvSpPr>
            <a:spLocks noGrp="1"/>
          </p:cNvSpPr>
          <p:nvPr>
            <p:ph idx="4294967295"/>
          </p:nvPr>
        </p:nvSpPr>
        <p:spPr>
          <a:xfrm>
            <a:off x="3200400" y="0"/>
            <a:ext cx="8991600" cy="6172200"/>
          </a:xfrm>
        </p:spPr>
        <p:txBody>
          <a:bodyPr>
            <a:normAutofit/>
          </a:bodyPr>
          <a:lstStyle/>
          <a:p>
            <a:pPr>
              <a:buNone/>
            </a:pPr>
            <a:endParaRPr lang="en-US" sz="800" dirty="0">
              <a:solidFill>
                <a:schemeClr val="tx1"/>
              </a:solidFill>
            </a:endParaRPr>
          </a:p>
          <a:p>
            <a:pPr>
              <a:buNone/>
            </a:pPr>
            <a:endParaRPr lang="en-US" sz="1100" dirty="0">
              <a:solidFill>
                <a:schemeClr val="tx1"/>
              </a:solidFill>
            </a:endParaRPr>
          </a:p>
          <a:p>
            <a:pPr>
              <a:buNone/>
            </a:pPr>
            <a:endParaRPr lang="en-US" sz="1100" dirty="0">
              <a:solidFill>
                <a:schemeClr val="tx1"/>
              </a:solidFill>
            </a:endParaRPr>
          </a:p>
          <a:p>
            <a:pPr>
              <a:buNone/>
            </a:pPr>
            <a:endParaRPr lang="en-US" sz="2400" dirty="0">
              <a:solidFill>
                <a:schemeClr val="tx1"/>
              </a:solidFill>
            </a:endParaRPr>
          </a:p>
          <a:p>
            <a:pPr>
              <a:buNone/>
            </a:pPr>
            <a:endParaRPr lang="en-US" sz="2400" dirty="0">
              <a:solidFill>
                <a:schemeClr val="tx1"/>
              </a:solidFill>
            </a:endParaRPr>
          </a:p>
        </p:txBody>
      </p:sp>
      <p:graphicFrame>
        <p:nvGraphicFramePr>
          <p:cNvPr id="4" name="Table 3"/>
          <p:cNvGraphicFramePr>
            <a:graphicFrameLocks noGrp="1"/>
          </p:cNvGraphicFramePr>
          <p:nvPr>
            <p:extLst>
              <p:ext uri="{D42A27DB-BD31-4B8C-83A1-F6EECF244321}">
                <p14:modId xmlns:p14="http://schemas.microsoft.com/office/powerpoint/2010/main" val="3986727619"/>
              </p:ext>
            </p:extLst>
          </p:nvPr>
        </p:nvGraphicFramePr>
        <p:xfrm>
          <a:off x="476250" y="438150"/>
          <a:ext cx="11258550" cy="6052893"/>
        </p:xfrm>
        <a:graphic>
          <a:graphicData uri="http://schemas.openxmlformats.org/drawingml/2006/table">
            <a:tbl>
              <a:tblPr firstRow="1" bandRow="1">
                <a:noFill/>
                <a:tableStyleId>{21E4AEA4-8DFA-4A89-87EB-49C32662AFE0}</a:tableStyleId>
              </a:tblPr>
              <a:tblGrid>
                <a:gridCol w="11258550">
                  <a:extLst>
                    <a:ext uri="{9D8B030D-6E8A-4147-A177-3AD203B41FA5}">
                      <a16:colId xmlns:a16="http://schemas.microsoft.com/office/drawing/2014/main" val="20000"/>
                    </a:ext>
                  </a:extLst>
                </a:gridCol>
              </a:tblGrid>
              <a:tr h="987396">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2400" b="1" dirty="0">
                          <a:solidFill>
                            <a:schemeClr val="accent2">
                              <a:lumMod val="50000"/>
                            </a:schemeClr>
                          </a:solidFill>
                          <a:effectLst>
                            <a:outerShdw blurRad="38100" dist="38100" dir="2700000" algn="tl">
                              <a:srgbClr val="000000">
                                <a:alpha val="43137"/>
                              </a:srgbClr>
                            </a:outerShdw>
                          </a:effectLst>
                        </a:rPr>
                        <a:t>DOMAIN VI. System Competencies   </a:t>
                      </a:r>
                    </a:p>
                    <a:p>
                      <a:endParaRPr lang="en-US" sz="1600" b="1" cap="none" spc="0" dirty="0">
                        <a:solidFill>
                          <a:schemeClr val="tx1"/>
                        </a:solidFill>
                      </a:endParaRPr>
                    </a:p>
                  </a:txBody>
                  <a:tcPr marL="77699" marR="110998" marT="22200" marB="166497" anchor="b">
                    <a:lnL w="12700" cmpd="sng">
                      <a:noFill/>
                    </a:lnL>
                    <a:lnR w="12700" cmpd="sng">
                      <a:noFill/>
                    </a:lnR>
                    <a:lnT w="9525" cap="flat" cmpd="sng" algn="ctr">
                      <a:noFill/>
                      <a:prstDash val="solid"/>
                    </a:lnT>
                    <a:lnB w="38100" cmpd="sng">
                      <a:noFill/>
                    </a:lnB>
                    <a:noFill/>
                  </a:tcPr>
                </a:tc>
                <a:extLst>
                  <a:ext uri="{0D108BD9-81ED-4DB2-BD59-A6C34878D82A}">
                    <a16:rowId xmlns:a16="http://schemas.microsoft.com/office/drawing/2014/main" val="10000"/>
                  </a:ext>
                </a:extLst>
              </a:tr>
              <a:tr h="4956204">
                <a:tc>
                  <a:txBody>
                    <a:bodyPr/>
                    <a:lstStyle/>
                    <a:p>
                      <a:pPr marL="0" indent="0">
                        <a:buFont typeface="Arial" pitchFamily="34" charset="0"/>
                        <a:buNone/>
                      </a:pPr>
                      <a:r>
                        <a:rPr lang="en-US" sz="2000" b="0" cap="none" spc="0" dirty="0">
                          <a:solidFill>
                            <a:schemeClr val="accent4">
                              <a:lumMod val="75000"/>
                            </a:schemeClr>
                          </a:solidFill>
                        </a:rPr>
                        <a:t>A veteran who has been homeless on and off for 5 years has been working a 12-step program and has not had a drink in 4 months. His psychiatric symptoms are under control and he is working busing tables. He wants to enter a supported housing program that will not accept him because he has not been sober for 6 months. What should you do?</a:t>
                      </a:r>
                    </a:p>
                    <a:p>
                      <a:pPr marL="0" indent="0">
                        <a:buFont typeface="Arial" pitchFamily="34" charset="0"/>
                        <a:buNone/>
                      </a:pPr>
                      <a:endParaRPr lang="en-US" sz="2000" b="0" cap="none" spc="0" dirty="0">
                        <a:solidFill>
                          <a:schemeClr val="accent4">
                            <a:lumMod val="75000"/>
                          </a:schemeClr>
                        </a:solidFill>
                      </a:endParaRPr>
                    </a:p>
                    <a:p>
                      <a:pPr marL="457200" indent="-457200">
                        <a:buFont typeface="Arial" pitchFamily="34" charset="0"/>
                        <a:buAutoNum type="alphaLcPeriod"/>
                      </a:pPr>
                      <a:r>
                        <a:rPr lang="en-US" sz="2000" b="0" cap="none" spc="0" dirty="0">
                          <a:solidFill>
                            <a:schemeClr val="accent4">
                              <a:lumMod val="75000"/>
                            </a:schemeClr>
                          </a:solidFill>
                        </a:rPr>
                        <a:t>Tell them that those are the rules and that he will have to stay in the shelter for 2 more months</a:t>
                      </a:r>
                    </a:p>
                    <a:p>
                      <a:pPr marL="0" indent="0">
                        <a:buFont typeface="Arial" pitchFamily="34" charset="0"/>
                        <a:buNone/>
                      </a:pPr>
                      <a:endParaRPr lang="en-US" sz="2000" b="0" cap="none" spc="0" dirty="0">
                        <a:solidFill>
                          <a:schemeClr val="accent4">
                            <a:lumMod val="75000"/>
                          </a:schemeClr>
                        </a:solidFill>
                      </a:endParaRPr>
                    </a:p>
                    <a:p>
                      <a:pPr marL="457200" indent="-457200">
                        <a:buFont typeface="Arial" pitchFamily="34" charset="0"/>
                        <a:buAutoNum type="alphaLcPeriod" startAt="2"/>
                      </a:pPr>
                      <a:r>
                        <a:rPr lang="en-US" sz="2000" b="0" cap="none" spc="0" dirty="0">
                          <a:solidFill>
                            <a:schemeClr val="accent4">
                              <a:lumMod val="75000"/>
                            </a:schemeClr>
                          </a:solidFill>
                        </a:rPr>
                        <a:t>Have them talk to their family and encourage them to take them for 2 months</a:t>
                      </a:r>
                    </a:p>
                    <a:p>
                      <a:pPr marL="0" indent="0">
                        <a:buFont typeface="Arial" pitchFamily="34" charset="0"/>
                        <a:buNone/>
                      </a:pPr>
                      <a:endParaRPr lang="en-US" sz="2000" b="0" cap="none" spc="0" dirty="0">
                        <a:solidFill>
                          <a:schemeClr val="accent4">
                            <a:lumMod val="75000"/>
                          </a:schemeClr>
                        </a:solidFill>
                      </a:endParaRPr>
                    </a:p>
                    <a:p>
                      <a:pPr marL="457200" indent="-457200">
                        <a:buFont typeface="Arial" pitchFamily="34" charset="0"/>
                        <a:buAutoNum type="alphaLcPeriod" startAt="3"/>
                      </a:pPr>
                      <a:r>
                        <a:rPr lang="en-US" sz="2000" b="0" cap="none" spc="0" dirty="0">
                          <a:solidFill>
                            <a:schemeClr val="accent4">
                              <a:lumMod val="75000"/>
                            </a:schemeClr>
                          </a:solidFill>
                        </a:rPr>
                        <a:t>Go to the program’s funding source and advocate for the program to lose their funding because the rules aren’t fair</a:t>
                      </a:r>
                    </a:p>
                    <a:p>
                      <a:pPr marL="0" indent="0">
                        <a:buFont typeface="Arial" pitchFamily="34" charset="0"/>
                        <a:buNone/>
                      </a:pPr>
                      <a:endParaRPr lang="en-US" sz="2000" b="0" cap="none" spc="0" dirty="0">
                        <a:solidFill>
                          <a:schemeClr val="accent4">
                            <a:lumMod val="75000"/>
                          </a:schemeClr>
                        </a:solidFill>
                      </a:endParaRPr>
                    </a:p>
                    <a:p>
                      <a:pPr marL="457200" indent="-457200">
                        <a:buFont typeface="Arial" pitchFamily="34" charset="0"/>
                        <a:buAutoNum type="alphaLcPeriod" startAt="4"/>
                      </a:pPr>
                      <a:r>
                        <a:rPr lang="en-US" sz="2000" b="0" cap="none" spc="0" dirty="0">
                          <a:solidFill>
                            <a:schemeClr val="accent4">
                              <a:lumMod val="75000"/>
                            </a:schemeClr>
                          </a:solidFill>
                        </a:rPr>
                        <a:t>Together, meet with the program director and to discuss the</a:t>
                      </a:r>
                      <a:r>
                        <a:rPr lang="en-US" sz="2000" b="0" cap="none" spc="0" baseline="0" dirty="0">
                          <a:solidFill>
                            <a:schemeClr val="accent4">
                              <a:lumMod val="75000"/>
                            </a:schemeClr>
                          </a:solidFill>
                        </a:rPr>
                        <a:t> </a:t>
                      </a:r>
                      <a:r>
                        <a:rPr lang="en-US" sz="2000" b="0" cap="none" spc="0" dirty="0">
                          <a:solidFill>
                            <a:schemeClr val="accent4">
                              <a:lumMod val="75000"/>
                            </a:schemeClr>
                          </a:solidFill>
                        </a:rPr>
                        <a:t>consumer’s recovery program. Try to convince them that the consumer has demonstrated a stage in their recovery that is consistent with what they want and that the strict rule is not valid in this situation</a:t>
                      </a:r>
                    </a:p>
                  </a:txBody>
                  <a:tcPr marL="77699" marR="110998" marT="22200" marB="166497">
                    <a:lnL w="9525" cap="flat" cmpd="sng" algn="ctr">
                      <a:solidFill>
                        <a:schemeClr val="tx1"/>
                      </a:solidFill>
                      <a:prstDash val="solid"/>
                    </a:lnL>
                    <a:lnR w="12700" cmpd="sng">
                      <a:noFill/>
                      <a:prstDash val="solid"/>
                    </a:lnR>
                    <a:lnT w="38100" cmpd="sng">
                      <a:noFill/>
                    </a:lnT>
                    <a:lnB w="12700" cmpd="sng">
                      <a:noFill/>
                      <a:prstDash val="solid"/>
                    </a:lnB>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74723053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03E8462A-FEBA-4848-81CC-3F8DA3E477B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2109F83F-40FE-4DB3-84CC-09FB3340D0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3" name="Straight Connector 12">
              <a:extLst>
                <a:ext uri="{FF2B5EF4-FFF2-40B4-BE49-F238E27FC236}">
                  <a16:creationId xmlns:a16="http://schemas.microsoft.com/office/drawing/2014/main" id="{1DE492D7-C3C3-48FF-80C8-37021EA0262F}"/>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4" name="Rectangle 23">
              <a:extLst>
                <a:ext uri="{FF2B5EF4-FFF2-40B4-BE49-F238E27FC236}">
                  <a16:creationId xmlns:a16="http://schemas.microsoft.com/office/drawing/2014/main" id="{0B30FF97-2E9A-490A-AED2-90BA2E0EC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5">
              <a:extLst>
                <a:ext uri="{FF2B5EF4-FFF2-40B4-BE49-F238E27FC236}">
                  <a16:creationId xmlns:a16="http://schemas.microsoft.com/office/drawing/2014/main" id="{B6D53C7D-A312-47B6-A66A-230A19CFACA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Isosceles Triangle 15">
              <a:extLst>
                <a:ext uri="{FF2B5EF4-FFF2-40B4-BE49-F238E27FC236}">
                  <a16:creationId xmlns:a16="http://schemas.microsoft.com/office/drawing/2014/main" id="{9329D58C-0D2E-4A2B-AD6A-9CEE506784A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7">
              <a:extLst>
                <a:ext uri="{FF2B5EF4-FFF2-40B4-BE49-F238E27FC236}">
                  <a16:creationId xmlns:a16="http://schemas.microsoft.com/office/drawing/2014/main" id="{9D446EDE-C690-4461-8BF2-7634808FC8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8">
              <a:extLst>
                <a:ext uri="{FF2B5EF4-FFF2-40B4-BE49-F238E27FC236}">
                  <a16:creationId xmlns:a16="http://schemas.microsoft.com/office/drawing/2014/main" id="{323F3D34-6531-4AD7-A8C6-195A090281A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9">
              <a:extLst>
                <a:ext uri="{FF2B5EF4-FFF2-40B4-BE49-F238E27FC236}">
                  <a16:creationId xmlns:a16="http://schemas.microsoft.com/office/drawing/2014/main" id="{B9B0AE3F-2350-435F-A9B0-C310BF8763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4EFA655C-9E50-4C14-A89E-AD7B648E4E2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Isosceles Triangle 20">
              <a:extLst>
                <a:ext uri="{FF2B5EF4-FFF2-40B4-BE49-F238E27FC236}">
                  <a16:creationId xmlns:a16="http://schemas.microsoft.com/office/drawing/2014/main" id="{3E843863-7D25-4C01-9A17-E817CB6D998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23" name="Rectangle 22">
            <a:extLst>
              <a:ext uri="{FF2B5EF4-FFF2-40B4-BE49-F238E27FC236}">
                <a16:creationId xmlns:a16="http://schemas.microsoft.com/office/drawing/2014/main" id="{7941F9B1-B01B-4A84-89D9-B169AEB4E45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7012" y="480060"/>
            <a:ext cx="11237976" cy="5897880"/>
          </a:xfrm>
          <a:prstGeom prst="rect">
            <a:avLst/>
          </a:prstGeom>
          <a:solidFill>
            <a:srgbClr val="FFFFFF"/>
          </a:solidFill>
          <a:ln w="9525">
            <a:noFill/>
          </a:ln>
          <a:effectLst>
            <a:outerShdw blurRad="63500" dist="17780" dir="5400000" algn="t" rotWithShape="0">
              <a:prstClr val="black">
                <a:alpha val="4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 name="Picture 4"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
        <p:nvSpPr>
          <p:cNvPr id="3" name="Content Placeholder 2"/>
          <p:cNvSpPr>
            <a:spLocks noGrp="1"/>
          </p:cNvSpPr>
          <p:nvPr>
            <p:ph idx="4294967295"/>
          </p:nvPr>
        </p:nvSpPr>
        <p:spPr>
          <a:xfrm>
            <a:off x="3200400" y="0"/>
            <a:ext cx="8991600" cy="6172200"/>
          </a:xfrm>
        </p:spPr>
        <p:txBody>
          <a:bodyPr>
            <a:normAutofit/>
          </a:bodyPr>
          <a:lstStyle/>
          <a:p>
            <a:pPr>
              <a:buNone/>
            </a:pPr>
            <a:endParaRPr lang="en-US" sz="800" dirty="0">
              <a:solidFill>
                <a:schemeClr val="tx1"/>
              </a:solidFill>
            </a:endParaRPr>
          </a:p>
          <a:p>
            <a:pPr>
              <a:buNone/>
            </a:pPr>
            <a:endParaRPr lang="en-US" sz="1100" dirty="0">
              <a:solidFill>
                <a:schemeClr val="tx1"/>
              </a:solidFill>
            </a:endParaRPr>
          </a:p>
          <a:p>
            <a:pPr>
              <a:buNone/>
            </a:pPr>
            <a:endParaRPr lang="en-US" sz="1100" dirty="0">
              <a:solidFill>
                <a:schemeClr val="tx1"/>
              </a:solidFill>
            </a:endParaRPr>
          </a:p>
          <a:p>
            <a:pPr>
              <a:buNone/>
            </a:pPr>
            <a:endParaRPr lang="en-US" sz="2400" dirty="0">
              <a:solidFill>
                <a:schemeClr val="tx1"/>
              </a:solidFill>
            </a:endParaRPr>
          </a:p>
          <a:p>
            <a:pPr>
              <a:buNone/>
            </a:pPr>
            <a:endParaRPr lang="en-US" sz="2400" dirty="0">
              <a:solidFill>
                <a:schemeClr val="tx1"/>
              </a:solidFill>
            </a:endParaRPr>
          </a:p>
        </p:txBody>
      </p:sp>
      <p:graphicFrame>
        <p:nvGraphicFramePr>
          <p:cNvPr id="4" name="Table 3"/>
          <p:cNvGraphicFramePr>
            <a:graphicFrameLocks noGrp="1"/>
          </p:cNvGraphicFramePr>
          <p:nvPr>
            <p:extLst>
              <p:ext uri="{D42A27DB-BD31-4B8C-83A1-F6EECF244321}">
                <p14:modId xmlns:p14="http://schemas.microsoft.com/office/powerpoint/2010/main" val="2813768370"/>
              </p:ext>
            </p:extLst>
          </p:nvPr>
        </p:nvGraphicFramePr>
        <p:xfrm>
          <a:off x="476250" y="438150"/>
          <a:ext cx="11258550" cy="5943600"/>
        </p:xfrm>
        <a:graphic>
          <a:graphicData uri="http://schemas.openxmlformats.org/drawingml/2006/table">
            <a:tbl>
              <a:tblPr firstRow="1" bandRow="1">
                <a:noFill/>
                <a:tableStyleId>{21E4AEA4-8DFA-4A89-87EB-49C32662AFE0}</a:tableStyleId>
              </a:tblPr>
              <a:tblGrid>
                <a:gridCol w="11258550">
                  <a:extLst>
                    <a:ext uri="{9D8B030D-6E8A-4147-A177-3AD203B41FA5}">
                      <a16:colId xmlns:a16="http://schemas.microsoft.com/office/drawing/2014/main" val="20000"/>
                    </a:ext>
                  </a:extLst>
                </a:gridCol>
              </a:tblGrid>
              <a:tr h="987396">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2400" b="1" dirty="0">
                          <a:solidFill>
                            <a:schemeClr val="accent2">
                              <a:lumMod val="50000"/>
                            </a:schemeClr>
                          </a:solidFill>
                          <a:effectLst>
                            <a:outerShdw blurRad="38100" dist="38100" dir="2700000" algn="tl">
                              <a:srgbClr val="000000">
                                <a:alpha val="43137"/>
                              </a:srgbClr>
                            </a:outerShdw>
                          </a:effectLst>
                        </a:rPr>
                        <a:t>DOMAIN VI. System Competencies   </a:t>
                      </a:r>
                    </a:p>
                    <a:p>
                      <a:endParaRPr lang="en-US" sz="1600" b="1" cap="none" spc="0" dirty="0">
                        <a:solidFill>
                          <a:schemeClr val="tx1"/>
                        </a:solidFill>
                      </a:endParaRPr>
                    </a:p>
                  </a:txBody>
                  <a:tcPr marL="77699" marR="110998" marT="22200" marB="166497" anchor="b">
                    <a:lnL w="12700" cmpd="sng">
                      <a:noFill/>
                    </a:lnL>
                    <a:lnR w="12700" cmpd="sng">
                      <a:noFill/>
                    </a:lnR>
                    <a:lnT w="9525" cap="flat" cmpd="sng" algn="ctr">
                      <a:noFill/>
                      <a:prstDash val="solid"/>
                    </a:lnT>
                    <a:lnB w="38100" cmpd="sng">
                      <a:noFill/>
                    </a:lnB>
                    <a:noFill/>
                  </a:tcPr>
                </a:tc>
                <a:extLst>
                  <a:ext uri="{0D108BD9-81ED-4DB2-BD59-A6C34878D82A}">
                    <a16:rowId xmlns:a16="http://schemas.microsoft.com/office/drawing/2014/main" val="10000"/>
                  </a:ext>
                </a:extLst>
              </a:tr>
              <a:tr h="4956204">
                <a:tc>
                  <a:txBody>
                    <a:bodyPr/>
                    <a:lstStyle/>
                    <a:p>
                      <a:pPr marL="0" indent="0">
                        <a:buFont typeface="Arial" pitchFamily="34" charset="0"/>
                        <a:buNone/>
                      </a:pPr>
                      <a:r>
                        <a:rPr lang="en-US" sz="1800" b="0" cap="none" spc="0" dirty="0">
                          <a:solidFill>
                            <a:schemeClr val="accent4">
                              <a:lumMod val="75000"/>
                            </a:schemeClr>
                          </a:solidFill>
                        </a:rPr>
                        <a:t>A veteran who has been homeless on and off for 5 years has been working a 12-step program and has not had a drink in 4 months. His psychiatric symptoms are under control and he is working busing tables. He wants to enter a supported housing program that will not accept him because he has not been sober for 6 months. What should you do?</a:t>
                      </a:r>
                    </a:p>
                    <a:p>
                      <a:pPr marL="0" indent="0">
                        <a:buFont typeface="Arial" pitchFamily="34" charset="0"/>
                        <a:buNone/>
                      </a:pPr>
                      <a:endParaRPr lang="en-US" sz="1800" b="0" cap="none" spc="0" dirty="0">
                        <a:solidFill>
                          <a:schemeClr val="accent4">
                            <a:lumMod val="75000"/>
                          </a:schemeClr>
                        </a:solidFill>
                      </a:endParaRPr>
                    </a:p>
                    <a:p>
                      <a:pPr marL="457200" indent="-457200">
                        <a:buFont typeface="Arial" pitchFamily="34" charset="0"/>
                        <a:buAutoNum type="alphaLcPeriod"/>
                      </a:pPr>
                      <a:r>
                        <a:rPr lang="en-US" sz="1800" b="0" cap="none" spc="0" dirty="0">
                          <a:solidFill>
                            <a:schemeClr val="accent4">
                              <a:lumMod val="75000"/>
                            </a:schemeClr>
                          </a:solidFill>
                        </a:rPr>
                        <a:t>Tell them that those are the rules and that he will have to stay in the shelter for 2 more months</a:t>
                      </a:r>
                    </a:p>
                    <a:p>
                      <a:pPr marL="0" indent="0">
                        <a:buFont typeface="Arial" pitchFamily="34" charset="0"/>
                        <a:buNone/>
                      </a:pPr>
                      <a:endParaRPr lang="en-US" sz="1800" b="0" cap="none" spc="0" dirty="0">
                        <a:solidFill>
                          <a:schemeClr val="accent4">
                            <a:lumMod val="75000"/>
                          </a:schemeClr>
                        </a:solidFill>
                      </a:endParaRPr>
                    </a:p>
                    <a:p>
                      <a:pPr marL="457200" indent="-457200">
                        <a:buFont typeface="Arial" pitchFamily="34" charset="0"/>
                        <a:buAutoNum type="alphaLcPeriod" startAt="2"/>
                      </a:pPr>
                      <a:r>
                        <a:rPr lang="en-US" sz="1800" b="0" cap="none" spc="0" dirty="0">
                          <a:solidFill>
                            <a:schemeClr val="accent4">
                              <a:lumMod val="75000"/>
                            </a:schemeClr>
                          </a:solidFill>
                        </a:rPr>
                        <a:t>Have them talk to their family and encourage them to take them for 2 months</a:t>
                      </a:r>
                    </a:p>
                    <a:p>
                      <a:pPr marL="0" indent="0">
                        <a:buFont typeface="Arial" pitchFamily="34" charset="0"/>
                        <a:buNone/>
                      </a:pPr>
                      <a:endParaRPr lang="en-US" sz="1800" b="0" cap="none" spc="0" dirty="0">
                        <a:solidFill>
                          <a:schemeClr val="accent4">
                            <a:lumMod val="75000"/>
                          </a:schemeClr>
                        </a:solidFill>
                      </a:endParaRPr>
                    </a:p>
                    <a:p>
                      <a:pPr marL="457200" indent="-457200">
                        <a:buFont typeface="Arial" pitchFamily="34" charset="0"/>
                        <a:buAutoNum type="alphaLcPeriod" startAt="3"/>
                      </a:pPr>
                      <a:r>
                        <a:rPr lang="en-US" sz="1800" b="0" cap="none" spc="0" dirty="0">
                          <a:solidFill>
                            <a:schemeClr val="accent4">
                              <a:lumMod val="75000"/>
                            </a:schemeClr>
                          </a:solidFill>
                        </a:rPr>
                        <a:t>Go to the program’s funding source and advocate for the program to lose their funding because the rules aren’t fair</a:t>
                      </a:r>
                    </a:p>
                    <a:p>
                      <a:pPr marL="0" indent="0">
                        <a:buFont typeface="Arial" pitchFamily="34" charset="0"/>
                        <a:buNone/>
                      </a:pPr>
                      <a:endParaRPr lang="en-US" sz="1800" b="0" cap="none" spc="0" dirty="0">
                        <a:solidFill>
                          <a:schemeClr val="accent4">
                            <a:lumMod val="75000"/>
                          </a:schemeClr>
                        </a:solidFill>
                      </a:endParaRPr>
                    </a:p>
                    <a:p>
                      <a:pPr marL="457200" indent="-457200">
                        <a:buFont typeface="Arial" pitchFamily="34" charset="0"/>
                        <a:buAutoNum type="alphaLcPeriod" startAt="4"/>
                      </a:pPr>
                      <a:r>
                        <a:rPr lang="en-US" sz="1800" b="1" u="sng" cap="none" spc="0" dirty="0">
                          <a:solidFill>
                            <a:schemeClr val="accent4">
                              <a:lumMod val="75000"/>
                            </a:schemeClr>
                          </a:solidFill>
                        </a:rPr>
                        <a:t>Together, meet with the program director and to discuss the</a:t>
                      </a:r>
                      <a:r>
                        <a:rPr lang="en-US" sz="1800" b="1" u="sng" cap="none" spc="0" baseline="0" dirty="0">
                          <a:solidFill>
                            <a:schemeClr val="accent4">
                              <a:lumMod val="75000"/>
                            </a:schemeClr>
                          </a:solidFill>
                        </a:rPr>
                        <a:t> </a:t>
                      </a:r>
                      <a:r>
                        <a:rPr lang="en-US" sz="1800" b="1" u="sng" cap="none" spc="0" dirty="0">
                          <a:solidFill>
                            <a:schemeClr val="accent4">
                              <a:lumMod val="75000"/>
                            </a:schemeClr>
                          </a:solidFill>
                        </a:rPr>
                        <a:t>consumer’s recovery program. Try to convince them that the consumer has demonstrated a stage in their recovery that is consistent with what they want and that the strict rule is not valid in this situation</a:t>
                      </a:r>
                    </a:p>
                  </a:txBody>
                  <a:tcPr marL="77699" marR="110998" marT="22200" marB="166497">
                    <a:lnL w="9525" cap="flat" cmpd="sng" algn="ctr">
                      <a:solidFill>
                        <a:schemeClr val="tx1"/>
                      </a:solidFill>
                      <a:prstDash val="solid"/>
                    </a:lnL>
                    <a:lnR w="12700" cmpd="sng">
                      <a:noFill/>
                      <a:prstDash val="solid"/>
                    </a:lnR>
                    <a:lnT w="38100" cmpd="sng">
                      <a:noFill/>
                    </a:lnT>
                    <a:lnB w="12700" cmpd="sng">
                      <a:noFill/>
                      <a:prstDash val="solid"/>
                    </a:lnB>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79167007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7459C506-5F4B-4B75-9218-C7C3F87FA8D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 name="Group 13">
            <a:extLst>
              <a:ext uri="{FF2B5EF4-FFF2-40B4-BE49-F238E27FC236}">
                <a16:creationId xmlns:a16="http://schemas.microsoft.com/office/drawing/2014/main" id="{BC659EEB-C3AE-4544-8263-417009DCDF4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5" name="Straight Connector 14">
              <a:extLst>
                <a:ext uri="{FF2B5EF4-FFF2-40B4-BE49-F238E27FC236}">
                  <a16:creationId xmlns:a16="http://schemas.microsoft.com/office/drawing/2014/main" id="{D99DB6C6-36F9-4576-A558-95153EADBE41}"/>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6" name="Rectangle 23">
              <a:extLst>
                <a:ext uri="{FF2B5EF4-FFF2-40B4-BE49-F238E27FC236}">
                  <a16:creationId xmlns:a16="http://schemas.microsoft.com/office/drawing/2014/main" id="{694E7916-EDE4-4B50-A4A1-6B28FDD4D9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5">
              <a:extLst>
                <a:ext uri="{FF2B5EF4-FFF2-40B4-BE49-F238E27FC236}">
                  <a16:creationId xmlns:a16="http://schemas.microsoft.com/office/drawing/2014/main" id="{6F6CB7BB-4370-4173-97F8-F636C0F149F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Isosceles Triangle 17">
              <a:extLst>
                <a:ext uri="{FF2B5EF4-FFF2-40B4-BE49-F238E27FC236}">
                  <a16:creationId xmlns:a16="http://schemas.microsoft.com/office/drawing/2014/main" id="{B0F590BB-1F51-4138-A2D4-2E483C84FB0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7">
              <a:extLst>
                <a:ext uri="{FF2B5EF4-FFF2-40B4-BE49-F238E27FC236}">
                  <a16:creationId xmlns:a16="http://schemas.microsoft.com/office/drawing/2014/main" id="{4A492863-9797-45A2-BAB3-514F10C5F25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Rectangle 28">
              <a:extLst>
                <a:ext uri="{FF2B5EF4-FFF2-40B4-BE49-F238E27FC236}">
                  <a16:creationId xmlns:a16="http://schemas.microsoft.com/office/drawing/2014/main" id="{7C1E33F6-6D0F-4ECF-92F4-6F71D8BAF3D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Rectangle 29">
              <a:extLst>
                <a:ext uri="{FF2B5EF4-FFF2-40B4-BE49-F238E27FC236}">
                  <a16:creationId xmlns:a16="http://schemas.microsoft.com/office/drawing/2014/main" id="{73EEEA64-7411-474B-BD0E-60C24B3F4E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2" name="Isosceles Triangle 21">
              <a:extLst>
                <a:ext uri="{FF2B5EF4-FFF2-40B4-BE49-F238E27FC236}">
                  <a16:creationId xmlns:a16="http://schemas.microsoft.com/office/drawing/2014/main" id="{4F82A6DD-92BB-4443-B5A5-05240DD5580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3" name="Isosceles Triangle 22">
              <a:extLst>
                <a:ext uri="{FF2B5EF4-FFF2-40B4-BE49-F238E27FC236}">
                  <a16:creationId xmlns:a16="http://schemas.microsoft.com/office/drawing/2014/main" id="{79832BCB-1DCF-46AC-9FFA-170791668D8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25" name="Rectangle 24">
            <a:extLst>
              <a:ext uri="{FF2B5EF4-FFF2-40B4-BE49-F238E27FC236}">
                <a16:creationId xmlns:a16="http://schemas.microsoft.com/office/drawing/2014/main" id="{4E74DA95-CD7A-4D5E-9D27-67A759CE708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7012" y="480060"/>
            <a:ext cx="11237976" cy="5897880"/>
          </a:xfrm>
          <a:prstGeom prst="rect">
            <a:avLst/>
          </a:prstGeom>
          <a:ln w="22225">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6" name="Picture 5" descr="Calendar&#10;&#10;Description automatically generated">
            <a:extLst>
              <a:ext uri="{FF2B5EF4-FFF2-40B4-BE49-F238E27FC236}">
                <a16:creationId xmlns:a16="http://schemas.microsoft.com/office/drawing/2014/main" id="{D1D259ED-6671-4481-8C0A-073319D50D82}"/>
              </a:ext>
            </a:extLst>
          </p:cNvPr>
          <p:cNvPicPr>
            <a:picLocks noChangeAspect="1"/>
          </p:cNvPicPr>
          <p:nvPr/>
        </p:nvPicPr>
        <p:blipFill>
          <a:blip r:embed="rId3">
            <a:extLst>
              <a:ext uri="{837473B0-CC2E-450A-ABE3-18F120FF3D39}">
                <a1611:picAttrSrcUrl xmlns:a1611="http://schemas.microsoft.com/office/drawing/2016/11/main" r:id="rId4"/>
              </a:ext>
            </a:extLst>
          </a:blip>
          <a:stretch>
            <a:fillRect/>
          </a:stretch>
        </p:blipFill>
        <p:spPr>
          <a:xfrm>
            <a:off x="1124262" y="1881295"/>
            <a:ext cx="4650004" cy="3103877"/>
          </a:xfrm>
          <a:prstGeom prst="rect">
            <a:avLst/>
          </a:prstGeom>
        </p:spPr>
      </p:pic>
      <p:cxnSp>
        <p:nvCxnSpPr>
          <p:cNvPr id="27" name="Straight Connector 26">
            <a:extLst>
              <a:ext uri="{FF2B5EF4-FFF2-40B4-BE49-F238E27FC236}">
                <a16:creationId xmlns:a16="http://schemas.microsoft.com/office/drawing/2014/main" id="{14AA3B5C-0C55-4FFF-9C45-8F9F7C074A4E}"/>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6081305" y="1650669"/>
            <a:ext cx="0" cy="3431969"/>
          </a:xfrm>
          <a:prstGeom prst="line">
            <a:avLst/>
          </a:prstGeom>
        </p:spPr>
        <p:style>
          <a:lnRef idx="1">
            <a:schemeClr val="accent1"/>
          </a:lnRef>
          <a:fillRef idx="0">
            <a:schemeClr val="accent1"/>
          </a:fillRef>
          <a:effectRef idx="0">
            <a:schemeClr val="accent1"/>
          </a:effectRef>
          <a:fontRef idx="minor">
            <a:schemeClr val="tx1"/>
          </a:fontRef>
        </p:style>
      </p:cxnSp>
      <p:pic>
        <p:nvPicPr>
          <p:cNvPr id="5" name="Picture 4" descr="Problem Gambling Program at ACTC — A Chance to Change"/>
          <p:cNvPicPr/>
          <p:nvPr/>
        </p:nvPicPr>
        <p:blipFill>
          <a:blip r:embed="rId5">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
        <p:nvSpPr>
          <p:cNvPr id="3" name="Content Placeholder 2"/>
          <p:cNvSpPr>
            <a:spLocks noGrp="1"/>
          </p:cNvSpPr>
          <p:nvPr>
            <p:ph idx="4294967295"/>
          </p:nvPr>
        </p:nvSpPr>
        <p:spPr>
          <a:xfrm>
            <a:off x="1430809" y="480060"/>
            <a:ext cx="8610600" cy="5867400"/>
          </a:xfrm>
        </p:spPr>
        <p:txBody>
          <a:bodyPr>
            <a:normAutofit/>
          </a:bodyPr>
          <a:lstStyle/>
          <a:p>
            <a:pPr algn="ctr">
              <a:buNone/>
            </a:pPr>
            <a:r>
              <a:rPr lang="en-US" sz="2900" b="1" dirty="0">
                <a:solidFill>
                  <a:schemeClr val="accent2">
                    <a:lumMod val="50000"/>
                  </a:schemeClr>
                </a:solidFill>
                <a:effectLst>
                  <a:outerShdw blurRad="38100" dist="38100" dir="2700000" algn="tl">
                    <a:srgbClr val="000000">
                      <a:alpha val="43137"/>
                    </a:srgbClr>
                  </a:outerShdw>
                </a:effectLst>
              </a:rPr>
              <a:t>DOMAIN VII. Diversity &amp; Cultural Competency </a:t>
            </a:r>
            <a:r>
              <a:rPr lang="en-US" sz="2900" b="1" dirty="0">
                <a:solidFill>
                  <a:schemeClr val="tx1"/>
                </a:solidFill>
                <a:effectLst>
                  <a:outerShdw blurRad="38100" dist="38100" dir="2700000" algn="tl">
                    <a:srgbClr val="000000">
                      <a:alpha val="43137"/>
                    </a:srgbClr>
                  </a:outerShdw>
                </a:effectLst>
              </a:rPr>
              <a:t>    </a:t>
            </a:r>
          </a:p>
          <a:p>
            <a:pPr>
              <a:buNone/>
            </a:pPr>
            <a:endParaRPr lang="en-US" sz="800" dirty="0">
              <a:solidFill>
                <a:schemeClr val="tx1"/>
              </a:solidFill>
            </a:endParaRPr>
          </a:p>
          <a:p>
            <a:pPr>
              <a:buNone/>
            </a:pPr>
            <a:endParaRPr lang="en-US" sz="1100" dirty="0">
              <a:solidFill>
                <a:schemeClr val="tx1"/>
              </a:solidFill>
            </a:endParaRPr>
          </a:p>
          <a:p>
            <a:pPr>
              <a:buNone/>
            </a:pPr>
            <a:endParaRPr lang="en-US" sz="1100" dirty="0">
              <a:solidFill>
                <a:schemeClr val="tx1"/>
              </a:solidFill>
            </a:endParaRPr>
          </a:p>
          <a:p>
            <a:pPr>
              <a:buNone/>
            </a:pPr>
            <a:endParaRPr lang="en-US" sz="2400" dirty="0">
              <a:solidFill>
                <a:schemeClr val="tx1"/>
              </a:solidFill>
            </a:endParaRPr>
          </a:p>
          <a:p>
            <a:pPr>
              <a:buNone/>
            </a:pPr>
            <a:endParaRPr lang="en-US" sz="2400" dirty="0">
              <a:solidFill>
                <a:schemeClr val="tx1"/>
              </a:solidFill>
            </a:endParaRPr>
          </a:p>
        </p:txBody>
      </p:sp>
      <p:graphicFrame>
        <p:nvGraphicFramePr>
          <p:cNvPr id="4" name="Table 3"/>
          <p:cNvGraphicFramePr>
            <a:graphicFrameLocks noGrp="1"/>
          </p:cNvGraphicFramePr>
          <p:nvPr>
            <p:extLst>
              <p:ext uri="{D42A27DB-BD31-4B8C-83A1-F6EECF244321}">
                <p14:modId xmlns:p14="http://schemas.microsoft.com/office/powerpoint/2010/main" val="3111392187"/>
              </p:ext>
            </p:extLst>
          </p:nvPr>
        </p:nvGraphicFramePr>
        <p:xfrm>
          <a:off x="6286500" y="1167988"/>
          <a:ext cx="5143500" cy="4966112"/>
        </p:xfrm>
        <a:graphic>
          <a:graphicData uri="http://schemas.openxmlformats.org/drawingml/2006/table">
            <a:tbl>
              <a:tblPr firstRow="1" bandRow="1">
                <a:tableStyleId>{21E4AEA4-8DFA-4A89-87EB-49C32662AFE0}</a:tableStyleId>
              </a:tblPr>
              <a:tblGrid>
                <a:gridCol w="5143500">
                  <a:extLst>
                    <a:ext uri="{9D8B030D-6E8A-4147-A177-3AD203B41FA5}">
                      <a16:colId xmlns:a16="http://schemas.microsoft.com/office/drawing/2014/main" val="20000"/>
                    </a:ext>
                  </a:extLst>
                </a:gridCol>
              </a:tblGrid>
              <a:tr h="787098">
                <a:tc>
                  <a:txBody>
                    <a:bodyPr/>
                    <a:lstStyle/>
                    <a:p>
                      <a:pPr algn="ctr"/>
                      <a:r>
                        <a:rPr lang="en-US" sz="1900" dirty="0">
                          <a:solidFill>
                            <a:schemeClr val="accent2">
                              <a:lumMod val="50000"/>
                            </a:schemeClr>
                          </a:solidFill>
                        </a:rPr>
                        <a:t>A</a:t>
                      </a:r>
                      <a:r>
                        <a:rPr lang="en-US" sz="1900" baseline="0" dirty="0">
                          <a:solidFill>
                            <a:schemeClr val="accent2">
                              <a:lumMod val="50000"/>
                            </a:schemeClr>
                          </a:solidFill>
                        </a:rPr>
                        <a:t> CM II </a:t>
                      </a:r>
                      <a:r>
                        <a:rPr lang="en-US" sz="1900" dirty="0">
                          <a:solidFill>
                            <a:schemeClr val="accent2">
                              <a:lumMod val="50000"/>
                            </a:schemeClr>
                          </a:solidFill>
                        </a:rPr>
                        <a:t>demonstrates the following competencies </a:t>
                      </a:r>
                    </a:p>
                    <a:p>
                      <a:endParaRPr lang="en-US" sz="500" dirty="0">
                        <a:solidFill>
                          <a:schemeClr val="accent2">
                            <a:lumMod val="50000"/>
                          </a:schemeClr>
                        </a:solidFill>
                      </a:endParaRPr>
                    </a:p>
                  </a:txBody>
                  <a:tcPr marL="60453" marR="60453" marT="30226" marB="30226">
                    <a:solidFill>
                      <a:schemeClr val="accent4"/>
                    </a:solidFill>
                  </a:tcPr>
                </a:tc>
                <a:extLst>
                  <a:ext uri="{0D108BD9-81ED-4DB2-BD59-A6C34878D82A}">
                    <a16:rowId xmlns:a16="http://schemas.microsoft.com/office/drawing/2014/main" val="10000"/>
                  </a:ext>
                </a:extLst>
              </a:tr>
              <a:tr h="4179014">
                <a:tc>
                  <a:txBody>
                    <a:bodyPr/>
                    <a:lstStyle/>
                    <a:p>
                      <a:pPr marL="0" indent="0">
                        <a:buFont typeface="Arial" pitchFamily="34" charset="0"/>
                        <a:buNone/>
                      </a:pPr>
                      <a:endParaRPr lang="en-US" sz="500" dirty="0">
                        <a:solidFill>
                          <a:schemeClr val="accent2">
                            <a:lumMod val="50000"/>
                          </a:schemeClr>
                        </a:solidFill>
                      </a:endParaRPr>
                    </a:p>
                    <a:p>
                      <a:pPr marL="342900" indent="-342900">
                        <a:buFont typeface="Arial" pitchFamily="34" charset="0"/>
                        <a:buChar char="•"/>
                      </a:pPr>
                      <a:r>
                        <a:rPr lang="en-US" sz="1600" dirty="0">
                          <a:solidFill>
                            <a:schemeClr val="accent2">
                              <a:lumMod val="50000"/>
                            </a:schemeClr>
                          </a:solidFill>
                        </a:rPr>
                        <a:t>Engage and include persons with psychiatric disabilities from all the diverse backgrounds (e.g., socio‐economic status, race, ethnicity, gender, sexual orientation, age, nationality, disability status, religion, spirituality) that comprise the demographics of the community where services are provided.</a:t>
                      </a:r>
                    </a:p>
                    <a:p>
                      <a:pPr marL="0" indent="0">
                        <a:buFont typeface="Arial" pitchFamily="34" charset="0"/>
                        <a:buNone/>
                      </a:pPr>
                      <a:endParaRPr lang="en-US" sz="500" dirty="0">
                        <a:solidFill>
                          <a:schemeClr val="accent2">
                            <a:lumMod val="50000"/>
                          </a:schemeClr>
                        </a:solidFill>
                      </a:endParaRPr>
                    </a:p>
                    <a:p>
                      <a:pPr marL="342900" indent="-342900">
                        <a:buFont typeface="Arial" pitchFamily="34" charset="0"/>
                        <a:buChar char="•"/>
                      </a:pPr>
                      <a:r>
                        <a:rPr lang="en-US" sz="1600" b="1" dirty="0">
                          <a:solidFill>
                            <a:schemeClr val="accent2">
                              <a:lumMod val="50000"/>
                            </a:schemeClr>
                          </a:solidFill>
                        </a:rPr>
                        <a:t>Identify one’s own culturally learned assumptions </a:t>
                      </a:r>
                      <a:r>
                        <a:rPr lang="en-US" sz="1600" dirty="0">
                          <a:solidFill>
                            <a:schemeClr val="accent2">
                              <a:lumMod val="50000"/>
                            </a:schemeClr>
                          </a:solidFill>
                        </a:rPr>
                        <a:t>(e.g., ethnocentrism, cultural encapsulation) </a:t>
                      </a:r>
                      <a:r>
                        <a:rPr lang="en-US" sz="1600" b="1" dirty="0">
                          <a:solidFill>
                            <a:schemeClr val="accent2">
                              <a:lumMod val="50000"/>
                            </a:schemeClr>
                          </a:solidFill>
                        </a:rPr>
                        <a:t>to promote culturally competent collaborative relationships</a:t>
                      </a:r>
                      <a:r>
                        <a:rPr lang="en-US" sz="1600" dirty="0">
                          <a:solidFill>
                            <a:schemeClr val="accent2">
                              <a:lumMod val="50000"/>
                            </a:schemeClr>
                          </a:solidFill>
                        </a:rPr>
                        <a:t> with persons with psychiatric disabilities and their natural support systems (e.g., families, significant others, friends, community supports)</a:t>
                      </a:r>
                    </a:p>
                  </a:txBody>
                  <a:tcPr marL="60453" marR="60453" marT="30226" marB="30226"/>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9069497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1)">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723900" y="861417"/>
            <a:ext cx="8362950" cy="4308872"/>
          </a:xfrm>
          <a:prstGeom prst="rect">
            <a:avLst/>
          </a:prstGeom>
        </p:spPr>
        <p:txBody>
          <a:bodyPr wrap="square">
            <a:spAutoFit/>
          </a:bodyPr>
          <a:lstStyle/>
          <a:p>
            <a:pPr>
              <a:spcBef>
                <a:spcPts val="1000"/>
              </a:spcBef>
              <a:buClr>
                <a:schemeClr val="accent1"/>
              </a:buClr>
              <a:buSzPct val="80000"/>
            </a:pPr>
            <a:r>
              <a:rPr lang="en-US" sz="2800" dirty="0">
                <a:solidFill>
                  <a:schemeClr val="accent2">
                    <a:lumMod val="75000"/>
                  </a:schemeClr>
                </a:solidFill>
              </a:rPr>
              <a:t>7. A negative symptom of </a:t>
            </a:r>
            <a:r>
              <a:rPr lang="en-US" sz="2800" b="1" dirty="0">
                <a:solidFill>
                  <a:schemeClr val="accent2">
                    <a:lumMod val="75000"/>
                  </a:schemeClr>
                </a:solidFill>
              </a:rPr>
              <a:t>Schizophrenia</a:t>
            </a:r>
            <a:r>
              <a:rPr lang="en-US" sz="2800" dirty="0">
                <a:solidFill>
                  <a:schemeClr val="accent2">
                    <a:lumMod val="75000"/>
                  </a:schemeClr>
                </a:solidFill>
              </a:rPr>
              <a:t> is</a:t>
            </a:r>
          </a:p>
          <a:p>
            <a:pPr marL="514350" indent="-514350">
              <a:spcBef>
                <a:spcPts val="1000"/>
              </a:spcBef>
              <a:buClr>
                <a:schemeClr val="accent1"/>
              </a:buClr>
              <a:buSzPct val="80000"/>
              <a:buFont typeface="Wingdings 3" charset="2"/>
              <a:buChar char=""/>
            </a:pPr>
            <a:endParaRPr lang="en-US" sz="2800" dirty="0">
              <a:solidFill>
                <a:schemeClr val="accent2">
                  <a:lumMod val="75000"/>
                </a:schemeClr>
              </a:solidFill>
            </a:endParaRPr>
          </a:p>
          <a:p>
            <a:pPr>
              <a:spcBef>
                <a:spcPts val="1000"/>
              </a:spcBef>
              <a:buClr>
                <a:schemeClr val="accent1"/>
              </a:buClr>
              <a:buSzPct val="80000"/>
            </a:pPr>
            <a:r>
              <a:rPr lang="en-US" sz="2800" dirty="0">
                <a:solidFill>
                  <a:schemeClr val="accent2">
                    <a:lumMod val="75000"/>
                  </a:schemeClr>
                </a:solidFill>
              </a:rPr>
              <a:t>a) Inability to initiate &amp; persist in goal directed    activities </a:t>
            </a:r>
          </a:p>
          <a:p>
            <a:pPr>
              <a:spcBef>
                <a:spcPts val="1000"/>
              </a:spcBef>
              <a:buClr>
                <a:schemeClr val="accent1"/>
              </a:buClr>
              <a:buSzPct val="80000"/>
            </a:pPr>
            <a:r>
              <a:rPr lang="en-US" sz="2800" dirty="0">
                <a:solidFill>
                  <a:schemeClr val="accent2">
                    <a:lumMod val="75000"/>
                  </a:schemeClr>
                </a:solidFill>
              </a:rPr>
              <a:t>b) Flat affect</a:t>
            </a:r>
          </a:p>
          <a:p>
            <a:pPr>
              <a:spcBef>
                <a:spcPts val="1000"/>
              </a:spcBef>
              <a:buClr>
                <a:schemeClr val="accent1"/>
              </a:buClr>
              <a:buSzPct val="80000"/>
            </a:pPr>
            <a:r>
              <a:rPr lang="en-US" sz="2800" dirty="0">
                <a:solidFill>
                  <a:schemeClr val="accent2">
                    <a:lumMod val="75000"/>
                  </a:schemeClr>
                </a:solidFill>
              </a:rPr>
              <a:t>c) Lack of pleasure &amp; interest</a:t>
            </a:r>
          </a:p>
          <a:p>
            <a:pPr>
              <a:spcBef>
                <a:spcPts val="1000"/>
              </a:spcBef>
              <a:buClr>
                <a:schemeClr val="accent1"/>
              </a:buClr>
              <a:buSzPct val="80000"/>
            </a:pPr>
            <a:r>
              <a:rPr lang="en-US" sz="2800" dirty="0">
                <a:solidFill>
                  <a:schemeClr val="accent2">
                    <a:lumMod val="75000"/>
                  </a:schemeClr>
                </a:solidFill>
              </a:rPr>
              <a:t>d) Social isolation </a:t>
            </a:r>
          </a:p>
          <a:p>
            <a:pPr>
              <a:spcBef>
                <a:spcPts val="1000"/>
              </a:spcBef>
              <a:buClr>
                <a:schemeClr val="accent1"/>
              </a:buClr>
              <a:buSzPct val="80000"/>
            </a:pPr>
            <a:r>
              <a:rPr lang="en-US" sz="2800" dirty="0">
                <a:solidFill>
                  <a:schemeClr val="accent2">
                    <a:lumMod val="75000"/>
                  </a:schemeClr>
                </a:solidFill>
              </a:rPr>
              <a:t>e) </a:t>
            </a:r>
            <a:r>
              <a:rPr lang="en-US" sz="2800" b="1" u="sng" dirty="0">
                <a:solidFill>
                  <a:schemeClr val="accent2">
                    <a:lumMod val="75000"/>
                  </a:schemeClr>
                </a:solidFill>
              </a:rPr>
              <a:t>All of the above  </a:t>
            </a:r>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21768321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 name="Group 44">
            <a:extLst>
              <a:ext uri="{FF2B5EF4-FFF2-40B4-BE49-F238E27FC236}">
                <a16:creationId xmlns:a16="http://schemas.microsoft.com/office/drawing/2014/main" id="{1F2B4773-3207-44CC-B7AC-892B7049821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46" name="Straight Connector 45">
              <a:extLst>
                <a:ext uri="{FF2B5EF4-FFF2-40B4-BE49-F238E27FC236}">
                  <a16:creationId xmlns:a16="http://schemas.microsoft.com/office/drawing/2014/main" id="{2B8267CA-A7A5-4E11-9D92-4EAC3DD3E809}"/>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47" name="Straight Connector 46">
              <a:extLst>
                <a:ext uri="{FF2B5EF4-FFF2-40B4-BE49-F238E27FC236}">
                  <a16:creationId xmlns:a16="http://schemas.microsoft.com/office/drawing/2014/main" id="{E83D61B5-C6B4-4A4B-85AD-FEE7A54912C0}"/>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48" name="Rectangle 23">
              <a:extLst>
                <a:ext uri="{FF2B5EF4-FFF2-40B4-BE49-F238E27FC236}">
                  <a16:creationId xmlns:a16="http://schemas.microsoft.com/office/drawing/2014/main" id="{A0B67FE4-688F-4497-8BFD-157613A697D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9" name="Rectangle 25">
              <a:extLst>
                <a:ext uri="{FF2B5EF4-FFF2-40B4-BE49-F238E27FC236}">
                  <a16:creationId xmlns:a16="http://schemas.microsoft.com/office/drawing/2014/main" id="{3BF5BE1A-9BAC-4581-A82B-FD8FE31595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0" name="Isosceles Triangle 49">
              <a:extLst>
                <a:ext uri="{FF2B5EF4-FFF2-40B4-BE49-F238E27FC236}">
                  <a16:creationId xmlns:a16="http://schemas.microsoft.com/office/drawing/2014/main" id="{971E5644-6772-414A-8199-E30BFB02A5D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51" name="Rectangle 27">
              <a:extLst>
                <a:ext uri="{FF2B5EF4-FFF2-40B4-BE49-F238E27FC236}">
                  <a16:creationId xmlns:a16="http://schemas.microsoft.com/office/drawing/2014/main" id="{E8246D50-BB0C-408E-93FD-7B8D63A7F78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2" name="Rectangle 28">
              <a:extLst>
                <a:ext uri="{FF2B5EF4-FFF2-40B4-BE49-F238E27FC236}">
                  <a16:creationId xmlns:a16="http://schemas.microsoft.com/office/drawing/2014/main" id="{AFBC5D22-68C1-44FB-8181-CB84ECAA83F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3" name="Rectangle 29">
              <a:extLst>
                <a:ext uri="{FF2B5EF4-FFF2-40B4-BE49-F238E27FC236}">
                  <a16:creationId xmlns:a16="http://schemas.microsoft.com/office/drawing/2014/main" id="{FB6D0FCE-FBDB-4655-A1A7-640B1E86B56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54" name="Isosceles Triangle 53">
              <a:extLst>
                <a:ext uri="{FF2B5EF4-FFF2-40B4-BE49-F238E27FC236}">
                  <a16:creationId xmlns:a16="http://schemas.microsoft.com/office/drawing/2014/main" id="{BC8157DF-FD90-4AD6-B803-3AC0ACD8E6A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5" name="Isosceles Triangle 54">
              <a:extLst>
                <a:ext uri="{FF2B5EF4-FFF2-40B4-BE49-F238E27FC236}">
                  <a16:creationId xmlns:a16="http://schemas.microsoft.com/office/drawing/2014/main" id="{3548B067-9D63-4D21-92EF-CBC9E6338C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57" name="Rectangle 56">
            <a:extLst>
              <a:ext uri="{FF2B5EF4-FFF2-40B4-BE49-F238E27FC236}">
                <a16:creationId xmlns:a16="http://schemas.microsoft.com/office/drawing/2014/main" id="{A65AC7D1-EAA9-48F5-B509-60A7F50BF7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useBgFill="1">
        <p:nvSpPr>
          <p:cNvPr id="59" name="Rectangle 58">
            <a:extLst>
              <a:ext uri="{FF2B5EF4-FFF2-40B4-BE49-F238E27FC236}">
                <a16:creationId xmlns:a16="http://schemas.microsoft.com/office/drawing/2014/main" id="{D6320AF9-619A-4175-865B-5663E1AEF4C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61" name="Straight Connector 60">
            <a:extLst>
              <a:ext uri="{FF2B5EF4-FFF2-40B4-BE49-F238E27FC236}">
                <a16:creationId xmlns:a16="http://schemas.microsoft.com/office/drawing/2014/main" id="{063B6EC6-D752-4EE7-908B-F8F19E8C7FEA}"/>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111313" y="0"/>
            <a:ext cx="1219200" cy="6858000"/>
          </a:xfrm>
          <a:prstGeom prst="line">
            <a:avLst/>
          </a:prstGeom>
          <a:ln w="9525">
            <a:solidFill>
              <a:schemeClr val="accent1">
                <a:lumMod val="75000"/>
              </a:schemeClr>
            </a:solidFill>
          </a:ln>
        </p:spPr>
        <p:style>
          <a:lnRef idx="2">
            <a:schemeClr val="accent1"/>
          </a:lnRef>
          <a:fillRef idx="0">
            <a:schemeClr val="accent1"/>
          </a:fillRef>
          <a:effectRef idx="1">
            <a:schemeClr val="accent1"/>
          </a:effectRef>
          <a:fontRef idx="minor">
            <a:schemeClr val="tx1"/>
          </a:fontRef>
        </p:style>
      </p:cxnSp>
      <p:cxnSp>
        <p:nvCxnSpPr>
          <p:cNvPr id="63" name="Straight Connector 62">
            <a:extLst>
              <a:ext uri="{FF2B5EF4-FFF2-40B4-BE49-F238E27FC236}">
                <a16:creationId xmlns:a16="http://schemas.microsoft.com/office/drawing/2014/main" id="{EFECD4E8-AD3E-4228-82A2-9461958EA94D}"/>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3290979" y="3681413"/>
            <a:ext cx="4763558" cy="3176587"/>
          </a:xfrm>
          <a:prstGeom prst="line">
            <a:avLst/>
          </a:prstGeom>
          <a:ln w="9525">
            <a:solidFill>
              <a:schemeClr val="tx1">
                <a:lumMod val="50000"/>
                <a:lumOff val="50000"/>
                <a:alpha val="80000"/>
              </a:schemeClr>
            </a:solidFill>
          </a:ln>
        </p:spPr>
        <p:style>
          <a:lnRef idx="2">
            <a:schemeClr val="accent1"/>
          </a:lnRef>
          <a:fillRef idx="0">
            <a:schemeClr val="accent1"/>
          </a:fillRef>
          <a:effectRef idx="1">
            <a:schemeClr val="accent1"/>
          </a:effectRef>
          <a:fontRef idx="minor">
            <a:schemeClr val="tx1"/>
          </a:fontRef>
        </p:style>
      </p:cxnSp>
      <p:sp>
        <p:nvSpPr>
          <p:cNvPr id="65" name="Rectangle 23">
            <a:extLst>
              <a:ext uri="{FF2B5EF4-FFF2-40B4-BE49-F238E27FC236}">
                <a16:creationId xmlns:a16="http://schemas.microsoft.com/office/drawing/2014/main" id="{7E018740-5C2B-4A41-AC1A-7E68D1EC195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482568"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67" name="Rectangle 25">
            <a:extLst>
              <a:ext uri="{FF2B5EF4-FFF2-40B4-BE49-F238E27FC236}">
                <a16:creationId xmlns:a16="http://schemas.microsoft.com/office/drawing/2014/main" id="{166F75A4-C475-4941-8EE2-B80A06A2C1B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904534"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69" name="Isosceles Triangle 68">
            <a:extLst>
              <a:ext uri="{FF2B5EF4-FFF2-40B4-BE49-F238E27FC236}">
                <a16:creationId xmlns:a16="http://schemas.microsoft.com/office/drawing/2014/main" id="{A032553A-72E8-4B0D-8405-FF9771C9AF0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33425"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71" name="Rectangle 27">
            <a:extLst>
              <a:ext uri="{FF2B5EF4-FFF2-40B4-BE49-F238E27FC236}">
                <a16:creationId xmlns:a16="http://schemas.microsoft.com/office/drawing/2014/main" id="{765800AC-C3B9-498E-87BC-29FAE4C76B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35592"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73" name="Isosceles Triangle 72">
            <a:extLst>
              <a:ext uri="{FF2B5EF4-FFF2-40B4-BE49-F238E27FC236}">
                <a16:creationId xmlns:a16="http://schemas.microsoft.com/office/drawing/2014/main" id="{1F9D6ACB-2FF4-49F9-978A-E0D5327FC63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672758"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75" name="Freeform: Shape 74">
            <a:extLst>
              <a:ext uri="{FF2B5EF4-FFF2-40B4-BE49-F238E27FC236}">
                <a16:creationId xmlns:a16="http://schemas.microsoft.com/office/drawing/2014/main" id="{A5EC319D-0FEA-4B95-A3EA-01E35672C9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197631" y="-8467"/>
            <a:ext cx="5994369" cy="6866467"/>
          </a:xfrm>
          <a:custGeom>
            <a:avLst/>
            <a:gdLst>
              <a:gd name="connsiteX0" fmla="*/ 0 w 5994369"/>
              <a:gd name="connsiteY0" fmla="*/ 0 h 6866467"/>
              <a:gd name="connsiteX1" fmla="*/ 1249825 w 5994369"/>
              <a:gd name="connsiteY1" fmla="*/ 0 h 6866467"/>
              <a:gd name="connsiteX2" fmla="*/ 1249825 w 5994369"/>
              <a:gd name="connsiteY2" fmla="*/ 8467 h 6866467"/>
              <a:gd name="connsiteX3" fmla="*/ 5994369 w 5994369"/>
              <a:gd name="connsiteY3" fmla="*/ 8467 h 6866467"/>
              <a:gd name="connsiteX4" fmla="*/ 5994369 w 5994369"/>
              <a:gd name="connsiteY4" fmla="*/ 6866467 h 6866467"/>
              <a:gd name="connsiteX5" fmla="*/ 1249825 w 5994369"/>
              <a:gd name="connsiteY5" fmla="*/ 6866467 h 6866467"/>
              <a:gd name="connsiteX6" fmla="*/ 1109382 w 5994369"/>
              <a:gd name="connsiteY6" fmla="*/ 6866467 h 686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94369" h="6866467">
                <a:moveTo>
                  <a:pt x="0" y="0"/>
                </a:moveTo>
                <a:lnTo>
                  <a:pt x="1249825" y="0"/>
                </a:lnTo>
                <a:lnTo>
                  <a:pt x="1249825" y="8467"/>
                </a:lnTo>
                <a:lnTo>
                  <a:pt x="5994369" y="8467"/>
                </a:lnTo>
                <a:lnTo>
                  <a:pt x="5994369" y="6866467"/>
                </a:lnTo>
                <a:lnTo>
                  <a:pt x="1249825" y="6866467"/>
                </a:lnTo>
                <a:lnTo>
                  <a:pt x="1109382" y="6866467"/>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3" name="Content Placeholder 2"/>
          <p:cNvSpPr>
            <a:spLocks noGrp="1"/>
          </p:cNvSpPr>
          <p:nvPr>
            <p:ph idx="4294967295"/>
          </p:nvPr>
        </p:nvSpPr>
        <p:spPr>
          <a:xfrm>
            <a:off x="7219825" y="1694329"/>
            <a:ext cx="4512988" cy="3317938"/>
          </a:xfrm>
        </p:spPr>
        <p:txBody>
          <a:bodyPr vert="horz" lIns="91440" tIns="45720" rIns="91440" bIns="45720" rtlCol="0" anchor="t">
            <a:normAutofit/>
          </a:bodyPr>
          <a:lstStyle/>
          <a:p>
            <a:pPr marL="0" indent="0">
              <a:buNone/>
            </a:pPr>
            <a:r>
              <a:rPr lang="en-US" sz="2800" b="1" dirty="0">
                <a:solidFill>
                  <a:srgbClr val="FFFFFF"/>
                </a:solidFill>
                <a:effectLst>
                  <a:outerShdw blurRad="38100" dist="38100" dir="2700000" algn="tl">
                    <a:srgbClr val="000000">
                      <a:alpha val="43137"/>
                    </a:srgbClr>
                  </a:outerShdw>
                </a:effectLst>
              </a:rPr>
              <a:t>DOMAIN VII. Diversity &amp; Cultural Competency     </a:t>
            </a:r>
          </a:p>
          <a:p>
            <a:endParaRPr lang="en-US" sz="2800" dirty="0">
              <a:solidFill>
                <a:srgbClr val="FFFFFF"/>
              </a:solidFill>
            </a:endParaRPr>
          </a:p>
          <a:p>
            <a:endParaRPr lang="en-US" dirty="0">
              <a:solidFill>
                <a:srgbClr val="FFFFFF"/>
              </a:solidFill>
            </a:endParaRPr>
          </a:p>
          <a:p>
            <a:endParaRPr lang="en-US" dirty="0">
              <a:solidFill>
                <a:srgbClr val="FFFFFF"/>
              </a:solidFill>
            </a:endParaRPr>
          </a:p>
          <a:p>
            <a:endParaRPr lang="en-US" dirty="0">
              <a:solidFill>
                <a:srgbClr val="FFFFFF"/>
              </a:solidFill>
            </a:endParaRPr>
          </a:p>
          <a:p>
            <a:endParaRPr lang="en-US" dirty="0">
              <a:solidFill>
                <a:srgbClr val="FFFFFF"/>
              </a:solidFill>
            </a:endParaRPr>
          </a:p>
        </p:txBody>
      </p:sp>
      <p:pic>
        <p:nvPicPr>
          <p:cNvPr id="5" name="Picture 4"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graphicFrame>
        <p:nvGraphicFramePr>
          <p:cNvPr id="4" name="Table 3"/>
          <p:cNvGraphicFramePr>
            <a:graphicFrameLocks noGrp="1"/>
          </p:cNvGraphicFramePr>
          <p:nvPr>
            <p:extLst>
              <p:ext uri="{D42A27DB-BD31-4B8C-83A1-F6EECF244321}">
                <p14:modId xmlns:p14="http://schemas.microsoft.com/office/powerpoint/2010/main" val="2996066287"/>
              </p:ext>
            </p:extLst>
          </p:nvPr>
        </p:nvGraphicFramePr>
        <p:xfrm>
          <a:off x="163645" y="560439"/>
          <a:ext cx="4899470" cy="6459793"/>
        </p:xfrm>
        <a:graphic>
          <a:graphicData uri="http://schemas.openxmlformats.org/drawingml/2006/table">
            <a:tbl>
              <a:tblPr firstRow="1" bandRow="1">
                <a:noFill/>
                <a:tableStyleId>{21E4AEA4-8DFA-4A89-87EB-49C32662AFE0}</a:tableStyleId>
              </a:tblPr>
              <a:tblGrid>
                <a:gridCol w="4899470">
                  <a:extLst>
                    <a:ext uri="{9D8B030D-6E8A-4147-A177-3AD203B41FA5}">
                      <a16:colId xmlns:a16="http://schemas.microsoft.com/office/drawing/2014/main" val="20000"/>
                    </a:ext>
                  </a:extLst>
                </a:gridCol>
              </a:tblGrid>
              <a:tr h="935121">
                <a:tc>
                  <a:txBody>
                    <a:bodyPr/>
                    <a:lstStyle/>
                    <a:p>
                      <a:r>
                        <a:rPr lang="en-US" sz="1800" b="1" cap="none" spc="0" dirty="0">
                          <a:solidFill>
                            <a:schemeClr val="accent4">
                              <a:lumMod val="75000"/>
                            </a:schemeClr>
                          </a:solidFill>
                        </a:rPr>
                        <a:t>A</a:t>
                      </a:r>
                      <a:r>
                        <a:rPr lang="en-US" sz="1800" b="1" cap="none" spc="0" baseline="0" dirty="0">
                          <a:solidFill>
                            <a:schemeClr val="accent4">
                              <a:lumMod val="75000"/>
                            </a:schemeClr>
                          </a:solidFill>
                        </a:rPr>
                        <a:t> CM II </a:t>
                      </a:r>
                      <a:r>
                        <a:rPr lang="en-US" sz="1800" b="1" cap="none" spc="0" dirty="0">
                          <a:solidFill>
                            <a:schemeClr val="accent4">
                              <a:lumMod val="75000"/>
                            </a:schemeClr>
                          </a:solidFill>
                        </a:rPr>
                        <a:t>demonstrates the following competencies </a:t>
                      </a:r>
                    </a:p>
                    <a:p>
                      <a:endParaRPr lang="en-US" sz="1200" b="1" cap="none" spc="0" dirty="0">
                        <a:solidFill>
                          <a:schemeClr val="accent4">
                            <a:lumMod val="75000"/>
                          </a:schemeClr>
                        </a:solidFill>
                      </a:endParaRPr>
                    </a:p>
                  </a:txBody>
                  <a:tcPr marL="0" marR="55234" marT="22093" marB="165701" anchor="b">
                    <a:lnL w="12700" cmpd="sng">
                      <a:noFill/>
                      <a:prstDash val="solid"/>
                    </a:lnL>
                    <a:lnR w="12700" cmpd="sng">
                      <a:noFill/>
                      <a:prstDash val="solid"/>
                    </a:lnR>
                    <a:lnT w="28575" cap="flat" cmpd="sng" algn="ctr">
                      <a:solidFill>
                        <a:schemeClr val="tx1"/>
                      </a:solidFill>
                      <a:prstDash val="solid"/>
                    </a:lnT>
                    <a:lnB w="12700" cmpd="sng">
                      <a:noFill/>
                      <a:prstDash val="solid"/>
                    </a:lnB>
                    <a:noFill/>
                  </a:tcPr>
                </a:tc>
                <a:extLst>
                  <a:ext uri="{0D108BD9-81ED-4DB2-BD59-A6C34878D82A}">
                    <a16:rowId xmlns:a16="http://schemas.microsoft.com/office/drawing/2014/main" val="10000"/>
                  </a:ext>
                </a:extLst>
              </a:tr>
              <a:tr h="5524672">
                <a:tc>
                  <a:txBody>
                    <a:bodyPr/>
                    <a:lstStyle/>
                    <a:p>
                      <a:pPr marL="0" indent="0">
                        <a:buFont typeface="Arial" pitchFamily="34" charset="0"/>
                        <a:buNone/>
                      </a:pPr>
                      <a:endParaRPr lang="en-US" sz="1800" cap="none" spc="0" dirty="0">
                        <a:solidFill>
                          <a:schemeClr val="accent4">
                            <a:lumMod val="75000"/>
                          </a:schemeClr>
                        </a:solidFill>
                      </a:endParaRPr>
                    </a:p>
                    <a:p>
                      <a:pPr marL="342900" indent="-342900">
                        <a:buFont typeface="Arial" pitchFamily="34" charset="0"/>
                        <a:buChar char="•"/>
                      </a:pPr>
                      <a:r>
                        <a:rPr lang="en-US" sz="1800" b="1" cap="none" spc="0" dirty="0">
                          <a:solidFill>
                            <a:schemeClr val="accent4">
                              <a:lumMod val="75000"/>
                            </a:schemeClr>
                          </a:solidFill>
                        </a:rPr>
                        <a:t>Assess cultural factors to ensure culturally competent diagnoses, goals, planning, and rehabilitative interventions</a:t>
                      </a:r>
                    </a:p>
                    <a:p>
                      <a:pPr marL="0" indent="0">
                        <a:buFont typeface="Arial" pitchFamily="34" charset="0"/>
                        <a:buNone/>
                      </a:pPr>
                      <a:endParaRPr lang="en-US" sz="1800" cap="none" spc="0" dirty="0">
                        <a:solidFill>
                          <a:schemeClr val="accent4">
                            <a:lumMod val="75000"/>
                          </a:schemeClr>
                        </a:solidFill>
                      </a:endParaRPr>
                    </a:p>
                    <a:p>
                      <a:pPr marL="0" indent="0">
                        <a:buFont typeface="Arial" pitchFamily="34" charset="0"/>
                        <a:buNone/>
                      </a:pPr>
                      <a:endParaRPr lang="en-US" sz="1800" cap="none" spc="0" dirty="0">
                        <a:solidFill>
                          <a:schemeClr val="accent4">
                            <a:lumMod val="75000"/>
                          </a:schemeClr>
                        </a:solidFill>
                      </a:endParaRPr>
                    </a:p>
                    <a:p>
                      <a:pPr marL="342900" indent="-342900">
                        <a:buFont typeface="Arial" pitchFamily="34" charset="0"/>
                        <a:buChar char="•"/>
                      </a:pPr>
                      <a:r>
                        <a:rPr lang="en-US" sz="1800" b="1" cap="none" spc="0" dirty="0">
                          <a:solidFill>
                            <a:schemeClr val="accent4">
                              <a:lumMod val="75000"/>
                            </a:schemeClr>
                          </a:solidFill>
                        </a:rPr>
                        <a:t>Conduct all rehabilitation activities in the preferred language and communication style </a:t>
                      </a:r>
                      <a:r>
                        <a:rPr lang="en-US" sz="1800" cap="none" spc="0" dirty="0">
                          <a:solidFill>
                            <a:schemeClr val="accent4">
                              <a:lumMod val="75000"/>
                            </a:schemeClr>
                          </a:solidFill>
                        </a:rPr>
                        <a:t>(e.g., verbal and non‐verbal, slang, eye‐contact, personal space) of individuals and their natural support systems</a:t>
                      </a:r>
                    </a:p>
                    <a:p>
                      <a:pPr marL="0" indent="0">
                        <a:buFont typeface="Arial" pitchFamily="34" charset="0"/>
                        <a:buNone/>
                      </a:pPr>
                      <a:endParaRPr lang="en-US" sz="1800" cap="none" spc="0" dirty="0">
                        <a:solidFill>
                          <a:schemeClr val="accent4">
                            <a:lumMod val="75000"/>
                          </a:schemeClr>
                        </a:solidFill>
                      </a:endParaRPr>
                    </a:p>
                    <a:p>
                      <a:pPr marL="0" indent="0">
                        <a:buFont typeface="Arial" pitchFamily="34" charset="0"/>
                        <a:buNone/>
                      </a:pPr>
                      <a:endParaRPr lang="en-US" sz="1800" cap="none" spc="0" dirty="0">
                        <a:solidFill>
                          <a:schemeClr val="accent4">
                            <a:lumMod val="75000"/>
                          </a:schemeClr>
                        </a:solidFill>
                      </a:endParaRPr>
                    </a:p>
                    <a:p>
                      <a:pPr marL="342900" indent="-342900">
                        <a:buFont typeface="Arial" pitchFamily="34" charset="0"/>
                        <a:buChar char="•"/>
                      </a:pPr>
                      <a:r>
                        <a:rPr lang="en-US" sz="1800" b="1" cap="none" spc="0" dirty="0">
                          <a:solidFill>
                            <a:schemeClr val="accent4">
                              <a:lumMod val="75000"/>
                            </a:schemeClr>
                          </a:solidFill>
                        </a:rPr>
                        <a:t>Remove institutional barriers that sustain stigma, oppression, discrimination, add prejudice in order to provide culturally competent service</a:t>
                      </a:r>
                    </a:p>
                    <a:p>
                      <a:pPr marL="0" indent="0">
                        <a:buFont typeface="Arial" pitchFamily="34" charset="0"/>
                        <a:buNone/>
                      </a:pPr>
                      <a:endParaRPr lang="en-US" sz="1800" b="1" cap="none" spc="0" dirty="0">
                        <a:solidFill>
                          <a:schemeClr val="accent4">
                            <a:lumMod val="75000"/>
                          </a:schemeClr>
                        </a:solidFill>
                      </a:endParaRPr>
                    </a:p>
                  </a:txBody>
                  <a:tcPr marL="0" marR="55234" marT="22093" marB="165701">
                    <a:lnL w="12700" cmpd="sng">
                      <a:noFill/>
                      <a:prstDash val="solid"/>
                    </a:lnL>
                    <a:lnR w="12700" cmpd="sng">
                      <a:noFill/>
                      <a:prstDash val="solid"/>
                    </a:lnR>
                    <a:lnT w="12700" cmpd="sng">
                      <a:noFill/>
                      <a:prstDash val="solid"/>
                    </a:lnT>
                    <a:lnB w="12700" cmpd="sng">
                      <a:noFill/>
                      <a:prstDash val="solid"/>
                    </a:lnB>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22354341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7459C506-5F4B-4B75-9218-C7C3F87FA8D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 name="Group 13">
            <a:extLst>
              <a:ext uri="{FF2B5EF4-FFF2-40B4-BE49-F238E27FC236}">
                <a16:creationId xmlns:a16="http://schemas.microsoft.com/office/drawing/2014/main" id="{BC659EEB-C3AE-4544-8263-417009DCDF4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5" name="Straight Connector 14">
              <a:extLst>
                <a:ext uri="{FF2B5EF4-FFF2-40B4-BE49-F238E27FC236}">
                  <a16:creationId xmlns:a16="http://schemas.microsoft.com/office/drawing/2014/main" id="{D99DB6C6-36F9-4576-A558-95153EADBE41}"/>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6" name="Rectangle 23">
              <a:extLst>
                <a:ext uri="{FF2B5EF4-FFF2-40B4-BE49-F238E27FC236}">
                  <a16:creationId xmlns:a16="http://schemas.microsoft.com/office/drawing/2014/main" id="{694E7916-EDE4-4B50-A4A1-6B28FDD4D9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5">
              <a:extLst>
                <a:ext uri="{FF2B5EF4-FFF2-40B4-BE49-F238E27FC236}">
                  <a16:creationId xmlns:a16="http://schemas.microsoft.com/office/drawing/2014/main" id="{6F6CB7BB-4370-4173-97F8-F636C0F149F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Isosceles Triangle 17">
              <a:extLst>
                <a:ext uri="{FF2B5EF4-FFF2-40B4-BE49-F238E27FC236}">
                  <a16:creationId xmlns:a16="http://schemas.microsoft.com/office/drawing/2014/main" id="{B0F590BB-1F51-4138-A2D4-2E483C84FB0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7">
              <a:extLst>
                <a:ext uri="{FF2B5EF4-FFF2-40B4-BE49-F238E27FC236}">
                  <a16:creationId xmlns:a16="http://schemas.microsoft.com/office/drawing/2014/main" id="{4A492863-9797-45A2-BAB3-514F10C5F25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Rectangle 28">
              <a:extLst>
                <a:ext uri="{FF2B5EF4-FFF2-40B4-BE49-F238E27FC236}">
                  <a16:creationId xmlns:a16="http://schemas.microsoft.com/office/drawing/2014/main" id="{7C1E33F6-6D0F-4ECF-92F4-6F71D8BAF3D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Rectangle 29">
              <a:extLst>
                <a:ext uri="{FF2B5EF4-FFF2-40B4-BE49-F238E27FC236}">
                  <a16:creationId xmlns:a16="http://schemas.microsoft.com/office/drawing/2014/main" id="{73EEEA64-7411-474B-BD0E-60C24B3F4E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2" name="Isosceles Triangle 21">
              <a:extLst>
                <a:ext uri="{FF2B5EF4-FFF2-40B4-BE49-F238E27FC236}">
                  <a16:creationId xmlns:a16="http://schemas.microsoft.com/office/drawing/2014/main" id="{4F82A6DD-92BB-4443-B5A5-05240DD5580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3" name="Isosceles Triangle 22">
              <a:extLst>
                <a:ext uri="{FF2B5EF4-FFF2-40B4-BE49-F238E27FC236}">
                  <a16:creationId xmlns:a16="http://schemas.microsoft.com/office/drawing/2014/main" id="{79832BCB-1DCF-46AC-9FFA-170791668D8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25" name="Rectangle 24">
            <a:extLst>
              <a:ext uri="{FF2B5EF4-FFF2-40B4-BE49-F238E27FC236}">
                <a16:creationId xmlns:a16="http://schemas.microsoft.com/office/drawing/2014/main" id="{4E74DA95-CD7A-4D5E-9D27-67A759CE708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7012" y="480060"/>
            <a:ext cx="11237976" cy="5897880"/>
          </a:xfrm>
          <a:prstGeom prst="rect">
            <a:avLst/>
          </a:prstGeom>
          <a:ln w="22225">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6" name="Picture 5" descr="A group of people wearing hats&#10;&#10;Description automatically generated with medium confidence">
            <a:extLst>
              <a:ext uri="{FF2B5EF4-FFF2-40B4-BE49-F238E27FC236}">
                <a16:creationId xmlns:a16="http://schemas.microsoft.com/office/drawing/2014/main" id="{A47E7BB8-F083-4F77-972C-7D79303BF301}"/>
              </a:ext>
            </a:extLst>
          </p:cNvPr>
          <p:cNvPicPr>
            <a:picLocks noChangeAspect="1"/>
          </p:cNvPicPr>
          <p:nvPr/>
        </p:nvPicPr>
        <p:blipFill>
          <a:blip r:embed="rId3">
            <a:extLst>
              <a:ext uri="{837473B0-CC2E-450A-ABE3-18F120FF3D39}">
                <a1611:picAttrSrcUrl xmlns:a1611="http://schemas.microsoft.com/office/drawing/2016/11/main" r:id="rId4"/>
              </a:ext>
            </a:extLst>
          </a:blip>
          <a:stretch>
            <a:fillRect/>
          </a:stretch>
        </p:blipFill>
        <p:spPr>
          <a:xfrm flipH="1">
            <a:off x="1124262" y="1980107"/>
            <a:ext cx="4650004" cy="2906252"/>
          </a:xfrm>
          <a:prstGeom prst="rect">
            <a:avLst/>
          </a:prstGeom>
        </p:spPr>
      </p:pic>
      <p:cxnSp>
        <p:nvCxnSpPr>
          <p:cNvPr id="27" name="Straight Connector 26">
            <a:extLst>
              <a:ext uri="{FF2B5EF4-FFF2-40B4-BE49-F238E27FC236}">
                <a16:creationId xmlns:a16="http://schemas.microsoft.com/office/drawing/2014/main" id="{14AA3B5C-0C55-4FFF-9C45-8F9F7C074A4E}"/>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6081305" y="1650669"/>
            <a:ext cx="0" cy="3431969"/>
          </a:xfrm>
          <a:prstGeom prst="line">
            <a:avLst/>
          </a:prstGeom>
        </p:spPr>
        <p:style>
          <a:lnRef idx="1">
            <a:schemeClr val="accent1"/>
          </a:lnRef>
          <a:fillRef idx="0">
            <a:schemeClr val="accent1"/>
          </a:fillRef>
          <a:effectRef idx="0">
            <a:schemeClr val="accent1"/>
          </a:effectRef>
          <a:fontRef idx="minor">
            <a:schemeClr val="tx1"/>
          </a:fontRef>
        </p:style>
      </p:cxnSp>
      <p:pic>
        <p:nvPicPr>
          <p:cNvPr id="5" name="Picture 4" descr="Problem Gambling Program at ACTC — A Chance to Change"/>
          <p:cNvPicPr/>
          <p:nvPr/>
        </p:nvPicPr>
        <p:blipFill>
          <a:blip r:embed="rId5">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
        <p:nvSpPr>
          <p:cNvPr id="3" name="Content Placeholder 2"/>
          <p:cNvSpPr>
            <a:spLocks noGrp="1"/>
          </p:cNvSpPr>
          <p:nvPr>
            <p:ph idx="4294967295"/>
          </p:nvPr>
        </p:nvSpPr>
        <p:spPr>
          <a:xfrm>
            <a:off x="1497245" y="656167"/>
            <a:ext cx="8610600" cy="5867400"/>
          </a:xfrm>
        </p:spPr>
        <p:txBody>
          <a:bodyPr>
            <a:normAutofit/>
          </a:bodyPr>
          <a:lstStyle/>
          <a:p>
            <a:pPr algn="ctr">
              <a:buNone/>
            </a:pPr>
            <a:r>
              <a:rPr lang="en-US" sz="2900" b="1" dirty="0">
                <a:solidFill>
                  <a:schemeClr val="accent2">
                    <a:lumMod val="50000"/>
                  </a:schemeClr>
                </a:solidFill>
                <a:effectLst>
                  <a:outerShdw blurRad="38100" dist="38100" dir="2700000" algn="tl">
                    <a:srgbClr val="000000">
                      <a:alpha val="43137"/>
                    </a:srgbClr>
                  </a:outerShdw>
                </a:effectLst>
              </a:rPr>
              <a:t>DOMAIN VII. Diversity &amp; Cultural Competency</a:t>
            </a:r>
            <a:r>
              <a:rPr lang="en-US" sz="2900" b="1" dirty="0">
                <a:solidFill>
                  <a:schemeClr val="tx1"/>
                </a:solidFill>
                <a:effectLst>
                  <a:outerShdw blurRad="38100" dist="38100" dir="2700000" algn="tl">
                    <a:srgbClr val="000000">
                      <a:alpha val="43137"/>
                    </a:srgbClr>
                  </a:outerShdw>
                </a:effectLst>
              </a:rPr>
              <a:t>     </a:t>
            </a:r>
          </a:p>
          <a:p>
            <a:pPr>
              <a:buNone/>
            </a:pPr>
            <a:endParaRPr lang="en-US" sz="800" dirty="0">
              <a:solidFill>
                <a:schemeClr val="tx1"/>
              </a:solidFill>
            </a:endParaRPr>
          </a:p>
          <a:p>
            <a:pPr>
              <a:buNone/>
            </a:pPr>
            <a:endParaRPr lang="en-US" sz="1100" dirty="0">
              <a:solidFill>
                <a:schemeClr val="tx1"/>
              </a:solidFill>
            </a:endParaRPr>
          </a:p>
          <a:p>
            <a:pPr>
              <a:buNone/>
            </a:pPr>
            <a:endParaRPr lang="en-US" sz="1100" dirty="0">
              <a:solidFill>
                <a:schemeClr val="tx1"/>
              </a:solidFill>
            </a:endParaRPr>
          </a:p>
          <a:p>
            <a:pPr>
              <a:buNone/>
            </a:pPr>
            <a:endParaRPr lang="en-US" sz="2400" dirty="0">
              <a:solidFill>
                <a:schemeClr val="tx1"/>
              </a:solidFill>
            </a:endParaRPr>
          </a:p>
          <a:p>
            <a:pPr>
              <a:buNone/>
            </a:pPr>
            <a:endParaRPr lang="en-US" sz="2400" dirty="0">
              <a:solidFill>
                <a:schemeClr val="tx1"/>
              </a:solidFill>
            </a:endParaRPr>
          </a:p>
        </p:txBody>
      </p:sp>
      <p:graphicFrame>
        <p:nvGraphicFramePr>
          <p:cNvPr id="4" name="Table 3"/>
          <p:cNvGraphicFramePr>
            <a:graphicFrameLocks noGrp="1"/>
          </p:cNvGraphicFramePr>
          <p:nvPr>
            <p:extLst>
              <p:ext uri="{D42A27DB-BD31-4B8C-83A1-F6EECF244321}">
                <p14:modId xmlns:p14="http://schemas.microsoft.com/office/powerpoint/2010/main" val="2250398651"/>
              </p:ext>
            </p:extLst>
          </p:nvPr>
        </p:nvGraphicFramePr>
        <p:xfrm>
          <a:off x="6414367" y="1325683"/>
          <a:ext cx="4650004" cy="4359296"/>
        </p:xfrm>
        <a:graphic>
          <a:graphicData uri="http://schemas.openxmlformats.org/drawingml/2006/table">
            <a:tbl>
              <a:tblPr firstRow="1" bandRow="1">
                <a:tableStyleId>{21E4AEA4-8DFA-4A89-87EB-49C32662AFE0}</a:tableStyleId>
              </a:tblPr>
              <a:tblGrid>
                <a:gridCol w="4650004">
                  <a:extLst>
                    <a:ext uri="{9D8B030D-6E8A-4147-A177-3AD203B41FA5}">
                      <a16:colId xmlns:a16="http://schemas.microsoft.com/office/drawing/2014/main" val="20000"/>
                    </a:ext>
                  </a:extLst>
                </a:gridCol>
              </a:tblGrid>
              <a:tr h="746510">
                <a:tc>
                  <a:txBody>
                    <a:bodyPr/>
                    <a:lstStyle/>
                    <a:p>
                      <a:r>
                        <a:rPr lang="en-US" sz="1900" dirty="0">
                          <a:solidFill>
                            <a:schemeClr val="accent2">
                              <a:lumMod val="50000"/>
                            </a:schemeClr>
                          </a:solidFill>
                        </a:rPr>
                        <a:t>A</a:t>
                      </a:r>
                      <a:r>
                        <a:rPr lang="en-US" sz="1900" baseline="0" dirty="0">
                          <a:solidFill>
                            <a:schemeClr val="accent2">
                              <a:lumMod val="50000"/>
                            </a:schemeClr>
                          </a:solidFill>
                        </a:rPr>
                        <a:t> CM II </a:t>
                      </a:r>
                      <a:r>
                        <a:rPr lang="en-US" sz="1900" dirty="0">
                          <a:solidFill>
                            <a:schemeClr val="accent2">
                              <a:lumMod val="50000"/>
                            </a:schemeClr>
                          </a:solidFill>
                        </a:rPr>
                        <a:t>demonstrates the following competencies </a:t>
                      </a:r>
                    </a:p>
                    <a:p>
                      <a:endParaRPr lang="en-US" sz="500" dirty="0">
                        <a:solidFill>
                          <a:schemeClr val="accent2">
                            <a:lumMod val="50000"/>
                          </a:schemeClr>
                        </a:solidFill>
                      </a:endParaRPr>
                    </a:p>
                  </a:txBody>
                  <a:tcPr marL="61865" marR="61865" marT="30933" marB="30933">
                    <a:solidFill>
                      <a:schemeClr val="accent4"/>
                    </a:solidFill>
                  </a:tcPr>
                </a:tc>
                <a:extLst>
                  <a:ext uri="{0D108BD9-81ED-4DB2-BD59-A6C34878D82A}">
                    <a16:rowId xmlns:a16="http://schemas.microsoft.com/office/drawing/2014/main" val="10000"/>
                  </a:ext>
                </a:extLst>
              </a:tr>
              <a:tr h="3468589">
                <a:tc>
                  <a:txBody>
                    <a:bodyPr/>
                    <a:lstStyle/>
                    <a:p>
                      <a:pPr marL="0" indent="0">
                        <a:buFont typeface="Arial" pitchFamily="34" charset="0"/>
                        <a:buNone/>
                      </a:pPr>
                      <a:endParaRPr lang="en-US" sz="500" dirty="0">
                        <a:solidFill>
                          <a:schemeClr val="accent2">
                            <a:lumMod val="50000"/>
                          </a:schemeClr>
                        </a:solidFill>
                      </a:endParaRPr>
                    </a:p>
                    <a:p>
                      <a:pPr marL="0" indent="0">
                        <a:buFont typeface="Arial" pitchFamily="34" charset="0"/>
                        <a:buNone/>
                      </a:pPr>
                      <a:endParaRPr lang="en-US" sz="500" dirty="0">
                        <a:solidFill>
                          <a:schemeClr val="accent2">
                            <a:lumMod val="50000"/>
                          </a:schemeClr>
                        </a:solidFill>
                      </a:endParaRPr>
                    </a:p>
                    <a:p>
                      <a:pPr marL="342900" indent="-342900">
                        <a:buFont typeface="Arial" pitchFamily="34" charset="0"/>
                        <a:buChar char="•"/>
                      </a:pPr>
                      <a:r>
                        <a:rPr lang="en-US" sz="1600" b="1" dirty="0">
                          <a:solidFill>
                            <a:schemeClr val="accent2">
                              <a:lumMod val="50000"/>
                            </a:schemeClr>
                          </a:solidFill>
                        </a:rPr>
                        <a:t>Teach persons with psychiatric disabilities and their natural support systems the skills to recognize and overcome cultural barriers</a:t>
                      </a:r>
                    </a:p>
                    <a:p>
                      <a:pPr marL="0" indent="0">
                        <a:buFont typeface="Arial" pitchFamily="34" charset="0"/>
                        <a:buNone/>
                      </a:pPr>
                      <a:endParaRPr lang="en-US" sz="500" dirty="0">
                        <a:solidFill>
                          <a:schemeClr val="accent2">
                            <a:lumMod val="50000"/>
                          </a:schemeClr>
                        </a:solidFill>
                      </a:endParaRPr>
                    </a:p>
                    <a:p>
                      <a:pPr marL="342900" indent="-342900">
                        <a:buFont typeface="Arial" pitchFamily="34" charset="0"/>
                        <a:buChar char="•"/>
                      </a:pPr>
                      <a:r>
                        <a:rPr lang="en-US" sz="1600" b="1" dirty="0">
                          <a:solidFill>
                            <a:schemeClr val="accent2">
                              <a:lumMod val="50000"/>
                            </a:schemeClr>
                          </a:solidFill>
                        </a:rPr>
                        <a:t>Receive input and provide feedback to persons </a:t>
                      </a:r>
                      <a:r>
                        <a:rPr lang="en-US" sz="1600" dirty="0">
                          <a:solidFill>
                            <a:schemeClr val="accent2">
                              <a:lumMod val="50000"/>
                            </a:schemeClr>
                          </a:solidFill>
                        </a:rPr>
                        <a:t>with psychiatric disabilities and their natural support systems </a:t>
                      </a:r>
                      <a:r>
                        <a:rPr lang="en-US" sz="1600" b="1" dirty="0">
                          <a:solidFill>
                            <a:schemeClr val="accent2">
                              <a:lumMod val="50000"/>
                            </a:schemeClr>
                          </a:solidFill>
                        </a:rPr>
                        <a:t>in order to provide services that meet their needs</a:t>
                      </a:r>
                    </a:p>
                    <a:p>
                      <a:pPr marL="342900" indent="-342900">
                        <a:buFont typeface="Arial" pitchFamily="34" charset="0"/>
                        <a:buChar char="•"/>
                      </a:pPr>
                      <a:endParaRPr lang="en-US" sz="500" dirty="0">
                        <a:solidFill>
                          <a:schemeClr val="accent2">
                            <a:lumMod val="50000"/>
                          </a:schemeClr>
                        </a:solidFill>
                      </a:endParaRPr>
                    </a:p>
                    <a:p>
                      <a:pPr marL="0" indent="0">
                        <a:buFont typeface="Arial" pitchFamily="34" charset="0"/>
                        <a:buNone/>
                      </a:pPr>
                      <a:endParaRPr lang="en-US" sz="500" dirty="0">
                        <a:solidFill>
                          <a:schemeClr val="accent2">
                            <a:lumMod val="50000"/>
                          </a:schemeClr>
                        </a:solidFill>
                      </a:endParaRPr>
                    </a:p>
                    <a:p>
                      <a:pPr marL="342900" indent="-342900">
                        <a:buFont typeface="Arial" pitchFamily="34" charset="0"/>
                        <a:buChar char="•"/>
                      </a:pPr>
                      <a:r>
                        <a:rPr lang="en-US" sz="1600" dirty="0">
                          <a:solidFill>
                            <a:schemeClr val="accent2">
                              <a:lumMod val="50000"/>
                            </a:schemeClr>
                          </a:solidFill>
                        </a:rPr>
                        <a:t>Evaluate service utilization rates to determine consistency with community demographics</a:t>
                      </a:r>
                    </a:p>
                    <a:p>
                      <a:pPr marL="342900" indent="-342900">
                        <a:buFont typeface="Arial" pitchFamily="34" charset="0"/>
                        <a:buChar char="•"/>
                      </a:pPr>
                      <a:endParaRPr lang="en-US" sz="1600" dirty="0">
                        <a:solidFill>
                          <a:schemeClr val="accent2">
                            <a:lumMod val="50000"/>
                          </a:schemeClr>
                        </a:solidFill>
                      </a:endParaRPr>
                    </a:p>
                    <a:p>
                      <a:pPr marL="0" indent="0">
                        <a:buFont typeface="Arial" pitchFamily="34" charset="0"/>
                        <a:buNone/>
                      </a:pPr>
                      <a:endParaRPr lang="en-US" sz="1600" dirty="0">
                        <a:solidFill>
                          <a:schemeClr val="accent2">
                            <a:lumMod val="50000"/>
                          </a:schemeClr>
                        </a:solidFill>
                      </a:endParaRPr>
                    </a:p>
                  </a:txBody>
                  <a:tcPr marL="61865" marR="61865" marT="30933" marB="30933"/>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412106151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1)">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05000" y="304800"/>
            <a:ext cx="8610600" cy="5867400"/>
          </a:xfrm>
        </p:spPr>
        <p:txBody>
          <a:bodyPr>
            <a:normAutofit/>
          </a:bodyPr>
          <a:lstStyle/>
          <a:p>
            <a:pPr algn="ctr">
              <a:buNone/>
            </a:pPr>
            <a:r>
              <a:rPr lang="en-US" sz="2900" b="1" dirty="0">
                <a:solidFill>
                  <a:schemeClr val="tx1"/>
                </a:solidFill>
                <a:effectLst>
                  <a:outerShdw blurRad="38100" dist="38100" dir="2700000" algn="tl">
                    <a:srgbClr val="000000">
                      <a:alpha val="43137"/>
                    </a:srgbClr>
                  </a:outerShdw>
                </a:effectLst>
              </a:rPr>
              <a:t>     </a:t>
            </a:r>
          </a:p>
          <a:p>
            <a:pPr>
              <a:buNone/>
            </a:pPr>
            <a:endParaRPr lang="en-US" sz="800" dirty="0">
              <a:solidFill>
                <a:schemeClr val="tx1"/>
              </a:solidFill>
            </a:endParaRPr>
          </a:p>
          <a:p>
            <a:pPr>
              <a:buNone/>
            </a:pPr>
            <a:endParaRPr lang="en-US" sz="1100" dirty="0">
              <a:solidFill>
                <a:schemeClr val="tx1"/>
              </a:solidFill>
            </a:endParaRPr>
          </a:p>
          <a:p>
            <a:pPr>
              <a:buNone/>
            </a:pPr>
            <a:endParaRPr lang="en-US" sz="1100" dirty="0">
              <a:solidFill>
                <a:schemeClr val="tx1"/>
              </a:solidFill>
            </a:endParaRPr>
          </a:p>
          <a:p>
            <a:pPr>
              <a:buNone/>
            </a:pPr>
            <a:endParaRPr lang="en-US" sz="2400" dirty="0">
              <a:solidFill>
                <a:schemeClr val="tx1"/>
              </a:solidFill>
            </a:endParaRPr>
          </a:p>
          <a:p>
            <a:pPr>
              <a:buNone/>
            </a:pPr>
            <a:endParaRPr lang="en-US" sz="2400" dirty="0">
              <a:solidFill>
                <a:schemeClr val="tx1"/>
              </a:solidFill>
            </a:endParaRPr>
          </a:p>
        </p:txBody>
      </p:sp>
      <p:graphicFrame>
        <p:nvGraphicFramePr>
          <p:cNvPr id="4" name="Table 3"/>
          <p:cNvGraphicFramePr>
            <a:graphicFrameLocks noGrp="1"/>
          </p:cNvGraphicFramePr>
          <p:nvPr>
            <p:extLst>
              <p:ext uri="{D42A27DB-BD31-4B8C-83A1-F6EECF244321}">
                <p14:modId xmlns:p14="http://schemas.microsoft.com/office/powerpoint/2010/main" val="3940638573"/>
              </p:ext>
            </p:extLst>
          </p:nvPr>
        </p:nvGraphicFramePr>
        <p:xfrm>
          <a:off x="450850" y="247650"/>
          <a:ext cx="10807700" cy="6045585"/>
        </p:xfrm>
        <a:graphic>
          <a:graphicData uri="http://schemas.openxmlformats.org/drawingml/2006/table">
            <a:tbl>
              <a:tblPr firstRow="1" bandRow="1">
                <a:tableStyleId>{21E4AEA4-8DFA-4A89-87EB-49C32662AFE0}</a:tableStyleId>
              </a:tblPr>
              <a:tblGrid>
                <a:gridCol w="10807700">
                  <a:extLst>
                    <a:ext uri="{9D8B030D-6E8A-4147-A177-3AD203B41FA5}">
                      <a16:colId xmlns:a16="http://schemas.microsoft.com/office/drawing/2014/main" val="20000"/>
                    </a:ext>
                  </a:extLst>
                </a:gridCol>
              </a:tblGrid>
              <a:tr h="1174327">
                <a:tc>
                  <a:txBody>
                    <a:bodyPr/>
                    <a:lstStyle/>
                    <a:p>
                      <a:pPr algn="ctr"/>
                      <a:r>
                        <a:rPr lang="en-US" sz="3200" b="1" dirty="0">
                          <a:solidFill>
                            <a:schemeClr val="accent2">
                              <a:lumMod val="50000"/>
                            </a:schemeClr>
                          </a:solidFill>
                          <a:effectLst>
                            <a:outerShdw blurRad="38100" dist="38100" dir="2700000" algn="tl">
                              <a:srgbClr val="000000">
                                <a:alpha val="43137"/>
                              </a:srgbClr>
                            </a:outerShdw>
                          </a:effectLst>
                        </a:rPr>
                        <a:t>DOMAIN VII. Diversity &amp; Cultural Competency</a:t>
                      </a:r>
                      <a:endParaRPr lang="en-US" sz="3200" dirty="0">
                        <a:solidFill>
                          <a:schemeClr val="accent2">
                            <a:lumMod val="50000"/>
                          </a:schemeClr>
                        </a:solidFill>
                      </a:endParaRPr>
                    </a:p>
                  </a:txBody>
                  <a:tcPr>
                    <a:solidFill>
                      <a:schemeClr val="accent4"/>
                    </a:solidFill>
                  </a:tcPr>
                </a:tc>
                <a:extLst>
                  <a:ext uri="{0D108BD9-81ED-4DB2-BD59-A6C34878D82A}">
                    <a16:rowId xmlns:a16="http://schemas.microsoft.com/office/drawing/2014/main" val="10000"/>
                  </a:ext>
                </a:extLst>
              </a:tr>
              <a:tr h="4871258">
                <a:tc>
                  <a:txBody>
                    <a:bodyPr/>
                    <a:lstStyle/>
                    <a:p>
                      <a:pPr marL="0" indent="0">
                        <a:buFont typeface="Arial" pitchFamily="34" charset="0"/>
                        <a:buNone/>
                      </a:pPr>
                      <a:endParaRPr lang="en-US" sz="800" dirty="0">
                        <a:solidFill>
                          <a:schemeClr val="accent2">
                            <a:lumMod val="50000"/>
                          </a:schemeClr>
                        </a:solidFill>
                      </a:endParaRPr>
                    </a:p>
                    <a:p>
                      <a:pPr marL="0" indent="0">
                        <a:buFont typeface="Arial" pitchFamily="34" charset="0"/>
                        <a:buNone/>
                      </a:pPr>
                      <a:r>
                        <a:rPr lang="en-US" sz="2400" dirty="0">
                          <a:solidFill>
                            <a:schemeClr val="accent2">
                              <a:lumMod val="50000"/>
                            </a:schemeClr>
                          </a:solidFill>
                        </a:rPr>
                        <a:t>You’re working with a woman who has struggled with symptoms of the “evil eye” all her life. She is in crisis right now. How would you help her?</a:t>
                      </a:r>
                    </a:p>
                    <a:p>
                      <a:pPr marL="0" indent="0">
                        <a:buFont typeface="Arial" pitchFamily="34" charset="0"/>
                        <a:buNone/>
                      </a:pPr>
                      <a:endParaRPr lang="en-US" sz="2400" dirty="0">
                        <a:solidFill>
                          <a:schemeClr val="accent2">
                            <a:lumMod val="50000"/>
                          </a:schemeClr>
                        </a:solidFill>
                      </a:endParaRPr>
                    </a:p>
                    <a:p>
                      <a:pPr marL="457200" indent="-457200">
                        <a:buFont typeface="Arial" pitchFamily="34" charset="0"/>
                        <a:buAutoNum type="alphaLcPeriod"/>
                      </a:pPr>
                      <a:r>
                        <a:rPr lang="en-US" sz="2400" dirty="0">
                          <a:solidFill>
                            <a:schemeClr val="accent2">
                              <a:lumMod val="50000"/>
                            </a:schemeClr>
                          </a:solidFill>
                        </a:rPr>
                        <a:t>Help her identify what has worked in the past to relieve</a:t>
                      </a:r>
                      <a:r>
                        <a:rPr lang="en-US" sz="2400" baseline="0" dirty="0">
                          <a:solidFill>
                            <a:schemeClr val="accent2">
                              <a:lumMod val="50000"/>
                            </a:schemeClr>
                          </a:solidFill>
                        </a:rPr>
                        <a:t> those </a:t>
                      </a:r>
                      <a:r>
                        <a:rPr lang="en-US" sz="2400" dirty="0">
                          <a:solidFill>
                            <a:schemeClr val="accent2">
                              <a:lumMod val="50000"/>
                            </a:schemeClr>
                          </a:solidFill>
                        </a:rPr>
                        <a:t>uncomfortable feelings and support her to use those</a:t>
                      </a:r>
                      <a:r>
                        <a:rPr lang="en-US" sz="2400" baseline="0" dirty="0">
                          <a:solidFill>
                            <a:schemeClr val="accent2">
                              <a:lumMod val="50000"/>
                            </a:schemeClr>
                          </a:solidFill>
                        </a:rPr>
                        <a:t> </a:t>
                      </a:r>
                      <a:r>
                        <a:rPr lang="en-US" sz="2400" dirty="0">
                          <a:solidFill>
                            <a:schemeClr val="accent2">
                              <a:lumMod val="50000"/>
                            </a:schemeClr>
                          </a:solidFill>
                        </a:rPr>
                        <a:t>tools.</a:t>
                      </a:r>
                    </a:p>
                    <a:p>
                      <a:pPr marL="457200" indent="-457200">
                        <a:buFont typeface="Arial" pitchFamily="34" charset="0"/>
                        <a:buAutoNum type="alphaLcPeriod" startAt="2"/>
                      </a:pPr>
                      <a:r>
                        <a:rPr lang="en-US" sz="2400" dirty="0">
                          <a:solidFill>
                            <a:schemeClr val="accent2">
                              <a:lumMod val="50000"/>
                            </a:schemeClr>
                          </a:solidFill>
                        </a:rPr>
                        <a:t>Tell her there is no such thing as the “evil eye” and that</a:t>
                      </a:r>
                      <a:r>
                        <a:rPr lang="en-US" sz="2400" baseline="0" dirty="0">
                          <a:solidFill>
                            <a:schemeClr val="accent2">
                              <a:lumMod val="50000"/>
                            </a:schemeClr>
                          </a:solidFill>
                        </a:rPr>
                        <a:t> </a:t>
                      </a:r>
                      <a:r>
                        <a:rPr lang="en-US" sz="2400" dirty="0">
                          <a:solidFill>
                            <a:schemeClr val="accent2">
                              <a:lumMod val="50000"/>
                            </a:schemeClr>
                          </a:solidFill>
                        </a:rPr>
                        <a:t>she does not need to believe such things.</a:t>
                      </a:r>
                    </a:p>
                    <a:p>
                      <a:pPr marL="457200" indent="-457200">
                        <a:buFont typeface="Arial" pitchFamily="34" charset="0"/>
                        <a:buAutoNum type="alphaLcPeriod" startAt="3"/>
                      </a:pPr>
                      <a:r>
                        <a:rPr lang="en-US" sz="2400" dirty="0">
                          <a:solidFill>
                            <a:schemeClr val="accent2">
                              <a:lumMod val="50000"/>
                            </a:schemeClr>
                          </a:solidFill>
                        </a:rPr>
                        <a:t>Tell her that she needs to go to church to find better ways</a:t>
                      </a:r>
                      <a:r>
                        <a:rPr lang="en-US" sz="2400" baseline="0" dirty="0">
                          <a:solidFill>
                            <a:schemeClr val="accent2">
                              <a:lumMod val="50000"/>
                            </a:schemeClr>
                          </a:solidFill>
                        </a:rPr>
                        <a:t> </a:t>
                      </a:r>
                      <a:r>
                        <a:rPr lang="en-US" sz="2400" dirty="0">
                          <a:solidFill>
                            <a:schemeClr val="accent2">
                              <a:lumMod val="50000"/>
                            </a:schemeClr>
                          </a:solidFill>
                        </a:rPr>
                        <a:t>to cope with these feelings.</a:t>
                      </a:r>
                    </a:p>
                    <a:p>
                      <a:pPr marL="457200" indent="-457200">
                        <a:buFont typeface="Arial" pitchFamily="34" charset="0"/>
                        <a:buAutoNum type="alphaLcPeriod" startAt="4"/>
                      </a:pPr>
                      <a:r>
                        <a:rPr lang="en-US" sz="2400" dirty="0">
                          <a:solidFill>
                            <a:schemeClr val="accent2">
                              <a:lumMod val="50000"/>
                            </a:schemeClr>
                          </a:solidFill>
                        </a:rPr>
                        <a:t>Reinforce her beliefs by telling her that she should be afraid.</a:t>
                      </a:r>
                    </a:p>
                    <a:p>
                      <a:pPr marL="0" indent="0">
                        <a:buFont typeface="Arial" pitchFamily="34" charset="0"/>
                        <a:buNone/>
                      </a:pPr>
                      <a:endParaRPr lang="en-US" sz="2400" dirty="0">
                        <a:solidFill>
                          <a:schemeClr val="accent2">
                            <a:lumMod val="50000"/>
                          </a:schemeClr>
                        </a:solidFill>
                      </a:endParaRPr>
                    </a:p>
                  </a:txBody>
                  <a:tcPr/>
                </a:tc>
                <a:extLst>
                  <a:ext uri="{0D108BD9-81ED-4DB2-BD59-A6C34878D82A}">
                    <a16:rowId xmlns:a16="http://schemas.microsoft.com/office/drawing/2014/main" val="10001"/>
                  </a:ext>
                </a:extLst>
              </a:tr>
            </a:tbl>
          </a:graphicData>
        </a:graphic>
      </p:graphicFrame>
      <p:pic>
        <p:nvPicPr>
          <p:cNvPr id="5" name="Picture 4"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325075361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wind"/>
      </p:transition>
    </mc:Choice>
    <mc:Fallback xmlns="">
      <p:transition spd="slow" advClick="0">
        <p:fade/>
      </p:transition>
    </mc:Fallback>
  </mc:AlternateContent>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05000" y="304800"/>
            <a:ext cx="8610600" cy="5867400"/>
          </a:xfrm>
        </p:spPr>
        <p:txBody>
          <a:bodyPr>
            <a:normAutofit/>
          </a:bodyPr>
          <a:lstStyle/>
          <a:p>
            <a:pPr algn="ctr">
              <a:buNone/>
            </a:pPr>
            <a:r>
              <a:rPr lang="en-US" sz="2900" b="1" dirty="0">
                <a:solidFill>
                  <a:schemeClr val="tx1"/>
                </a:solidFill>
                <a:effectLst>
                  <a:outerShdw blurRad="38100" dist="38100" dir="2700000" algn="tl">
                    <a:srgbClr val="000000">
                      <a:alpha val="43137"/>
                    </a:srgbClr>
                  </a:outerShdw>
                </a:effectLst>
              </a:rPr>
              <a:t>     </a:t>
            </a:r>
          </a:p>
          <a:p>
            <a:pPr>
              <a:buNone/>
            </a:pPr>
            <a:endParaRPr lang="en-US" sz="800" dirty="0">
              <a:solidFill>
                <a:schemeClr val="tx1"/>
              </a:solidFill>
            </a:endParaRPr>
          </a:p>
          <a:p>
            <a:pPr>
              <a:buNone/>
            </a:pPr>
            <a:endParaRPr lang="en-US" sz="1100" dirty="0">
              <a:solidFill>
                <a:schemeClr val="tx1"/>
              </a:solidFill>
            </a:endParaRPr>
          </a:p>
          <a:p>
            <a:pPr>
              <a:buNone/>
            </a:pPr>
            <a:endParaRPr lang="en-US" sz="1100" dirty="0">
              <a:solidFill>
                <a:schemeClr val="tx1"/>
              </a:solidFill>
            </a:endParaRPr>
          </a:p>
          <a:p>
            <a:pPr>
              <a:buNone/>
            </a:pPr>
            <a:endParaRPr lang="en-US" sz="2400" dirty="0">
              <a:solidFill>
                <a:schemeClr val="tx1"/>
              </a:solidFill>
            </a:endParaRPr>
          </a:p>
          <a:p>
            <a:pPr>
              <a:buNone/>
            </a:pPr>
            <a:endParaRPr lang="en-US" sz="2400" dirty="0">
              <a:solidFill>
                <a:schemeClr val="tx1"/>
              </a:solidFill>
            </a:endParaRPr>
          </a:p>
        </p:txBody>
      </p:sp>
      <p:graphicFrame>
        <p:nvGraphicFramePr>
          <p:cNvPr id="4" name="Table 3"/>
          <p:cNvGraphicFramePr>
            <a:graphicFrameLocks noGrp="1"/>
          </p:cNvGraphicFramePr>
          <p:nvPr>
            <p:extLst>
              <p:ext uri="{D42A27DB-BD31-4B8C-83A1-F6EECF244321}">
                <p14:modId xmlns:p14="http://schemas.microsoft.com/office/powerpoint/2010/main" val="1546326712"/>
              </p:ext>
            </p:extLst>
          </p:nvPr>
        </p:nvGraphicFramePr>
        <p:xfrm>
          <a:off x="450850" y="247650"/>
          <a:ext cx="10807700" cy="6045585"/>
        </p:xfrm>
        <a:graphic>
          <a:graphicData uri="http://schemas.openxmlformats.org/drawingml/2006/table">
            <a:tbl>
              <a:tblPr firstRow="1" bandRow="1">
                <a:tableStyleId>{21E4AEA4-8DFA-4A89-87EB-49C32662AFE0}</a:tableStyleId>
              </a:tblPr>
              <a:tblGrid>
                <a:gridCol w="10807700">
                  <a:extLst>
                    <a:ext uri="{9D8B030D-6E8A-4147-A177-3AD203B41FA5}">
                      <a16:colId xmlns:a16="http://schemas.microsoft.com/office/drawing/2014/main" val="20000"/>
                    </a:ext>
                  </a:extLst>
                </a:gridCol>
              </a:tblGrid>
              <a:tr h="1174327">
                <a:tc>
                  <a:txBody>
                    <a:bodyPr/>
                    <a:lstStyle/>
                    <a:p>
                      <a:pPr algn="ctr"/>
                      <a:r>
                        <a:rPr lang="en-US" sz="3200" b="1" dirty="0">
                          <a:solidFill>
                            <a:schemeClr val="accent2">
                              <a:lumMod val="50000"/>
                            </a:schemeClr>
                          </a:solidFill>
                          <a:effectLst>
                            <a:outerShdw blurRad="38100" dist="38100" dir="2700000" algn="tl">
                              <a:srgbClr val="000000">
                                <a:alpha val="43137"/>
                              </a:srgbClr>
                            </a:outerShdw>
                          </a:effectLst>
                        </a:rPr>
                        <a:t>DOMAIN VII. Diversity &amp; Cultural Competency</a:t>
                      </a:r>
                      <a:endParaRPr lang="en-US" sz="3200" dirty="0">
                        <a:solidFill>
                          <a:schemeClr val="accent2">
                            <a:lumMod val="50000"/>
                          </a:schemeClr>
                        </a:solidFill>
                      </a:endParaRPr>
                    </a:p>
                  </a:txBody>
                  <a:tcPr>
                    <a:solidFill>
                      <a:schemeClr val="accent4"/>
                    </a:solidFill>
                  </a:tcPr>
                </a:tc>
                <a:extLst>
                  <a:ext uri="{0D108BD9-81ED-4DB2-BD59-A6C34878D82A}">
                    <a16:rowId xmlns:a16="http://schemas.microsoft.com/office/drawing/2014/main" val="10000"/>
                  </a:ext>
                </a:extLst>
              </a:tr>
              <a:tr h="4871258">
                <a:tc>
                  <a:txBody>
                    <a:bodyPr/>
                    <a:lstStyle/>
                    <a:p>
                      <a:pPr marL="0" indent="0">
                        <a:buFont typeface="Arial" pitchFamily="34" charset="0"/>
                        <a:buNone/>
                      </a:pPr>
                      <a:endParaRPr lang="en-US" sz="800" dirty="0">
                        <a:solidFill>
                          <a:schemeClr val="accent2">
                            <a:lumMod val="50000"/>
                          </a:schemeClr>
                        </a:solidFill>
                      </a:endParaRPr>
                    </a:p>
                    <a:p>
                      <a:pPr marL="0" indent="0">
                        <a:buFont typeface="Arial" pitchFamily="34" charset="0"/>
                        <a:buNone/>
                      </a:pPr>
                      <a:r>
                        <a:rPr lang="en-US" sz="2400" dirty="0">
                          <a:solidFill>
                            <a:schemeClr val="accent2">
                              <a:lumMod val="50000"/>
                            </a:schemeClr>
                          </a:solidFill>
                        </a:rPr>
                        <a:t>You’re working with a woman who has struggled with symptoms of the “evil eye” all her life. She is in crisis right now. How would you help her?</a:t>
                      </a:r>
                    </a:p>
                    <a:p>
                      <a:pPr marL="0" indent="0">
                        <a:buFont typeface="Arial" pitchFamily="34" charset="0"/>
                        <a:buNone/>
                      </a:pPr>
                      <a:endParaRPr lang="en-US" sz="2400" dirty="0">
                        <a:solidFill>
                          <a:schemeClr val="accent2">
                            <a:lumMod val="50000"/>
                          </a:schemeClr>
                        </a:solidFill>
                      </a:endParaRPr>
                    </a:p>
                    <a:p>
                      <a:pPr marL="457200" indent="-457200">
                        <a:buFont typeface="Arial" pitchFamily="34" charset="0"/>
                        <a:buAutoNum type="alphaLcPeriod"/>
                      </a:pPr>
                      <a:r>
                        <a:rPr lang="en-US" sz="2400" b="1" u="sng" dirty="0">
                          <a:solidFill>
                            <a:schemeClr val="accent2">
                              <a:lumMod val="50000"/>
                            </a:schemeClr>
                          </a:solidFill>
                        </a:rPr>
                        <a:t>Help her identify what has worked in the past to relieve</a:t>
                      </a:r>
                      <a:r>
                        <a:rPr lang="en-US" sz="2400" b="1" u="sng" baseline="0" dirty="0">
                          <a:solidFill>
                            <a:schemeClr val="accent2">
                              <a:lumMod val="50000"/>
                            </a:schemeClr>
                          </a:solidFill>
                        </a:rPr>
                        <a:t> those </a:t>
                      </a:r>
                      <a:r>
                        <a:rPr lang="en-US" sz="2400" b="1" u="sng" dirty="0">
                          <a:solidFill>
                            <a:schemeClr val="accent2">
                              <a:lumMod val="50000"/>
                            </a:schemeClr>
                          </a:solidFill>
                        </a:rPr>
                        <a:t>uncomfortable feelings and support her to use those</a:t>
                      </a:r>
                      <a:r>
                        <a:rPr lang="en-US" sz="2400" b="1" u="sng" baseline="0" dirty="0">
                          <a:solidFill>
                            <a:schemeClr val="accent2">
                              <a:lumMod val="50000"/>
                            </a:schemeClr>
                          </a:solidFill>
                        </a:rPr>
                        <a:t> </a:t>
                      </a:r>
                      <a:r>
                        <a:rPr lang="en-US" sz="2400" b="1" u="sng" dirty="0">
                          <a:solidFill>
                            <a:schemeClr val="accent2">
                              <a:lumMod val="50000"/>
                            </a:schemeClr>
                          </a:solidFill>
                        </a:rPr>
                        <a:t>tools.</a:t>
                      </a:r>
                    </a:p>
                    <a:p>
                      <a:pPr marL="457200" indent="-457200">
                        <a:buFont typeface="Arial" pitchFamily="34" charset="0"/>
                        <a:buAutoNum type="alphaLcPeriod" startAt="2"/>
                      </a:pPr>
                      <a:r>
                        <a:rPr lang="en-US" sz="2400" dirty="0">
                          <a:solidFill>
                            <a:schemeClr val="accent2">
                              <a:lumMod val="50000"/>
                            </a:schemeClr>
                          </a:solidFill>
                        </a:rPr>
                        <a:t>Tell her there is no such thing as the “evil eye” and that</a:t>
                      </a:r>
                      <a:r>
                        <a:rPr lang="en-US" sz="2400" baseline="0" dirty="0">
                          <a:solidFill>
                            <a:schemeClr val="accent2">
                              <a:lumMod val="50000"/>
                            </a:schemeClr>
                          </a:solidFill>
                        </a:rPr>
                        <a:t> </a:t>
                      </a:r>
                      <a:r>
                        <a:rPr lang="en-US" sz="2400" dirty="0">
                          <a:solidFill>
                            <a:schemeClr val="accent2">
                              <a:lumMod val="50000"/>
                            </a:schemeClr>
                          </a:solidFill>
                        </a:rPr>
                        <a:t>she does not need to believe such things.</a:t>
                      </a:r>
                    </a:p>
                    <a:p>
                      <a:pPr marL="457200" indent="-457200">
                        <a:buFont typeface="Arial" pitchFamily="34" charset="0"/>
                        <a:buAutoNum type="alphaLcPeriod" startAt="3"/>
                      </a:pPr>
                      <a:r>
                        <a:rPr lang="en-US" sz="2400" dirty="0">
                          <a:solidFill>
                            <a:schemeClr val="accent2">
                              <a:lumMod val="50000"/>
                            </a:schemeClr>
                          </a:solidFill>
                        </a:rPr>
                        <a:t>Tell her that she needs to go to church to find better ways</a:t>
                      </a:r>
                      <a:r>
                        <a:rPr lang="en-US" sz="2400" baseline="0" dirty="0">
                          <a:solidFill>
                            <a:schemeClr val="accent2">
                              <a:lumMod val="50000"/>
                            </a:schemeClr>
                          </a:solidFill>
                        </a:rPr>
                        <a:t> </a:t>
                      </a:r>
                      <a:r>
                        <a:rPr lang="en-US" sz="2400" dirty="0">
                          <a:solidFill>
                            <a:schemeClr val="accent2">
                              <a:lumMod val="50000"/>
                            </a:schemeClr>
                          </a:solidFill>
                        </a:rPr>
                        <a:t>to cope with these feelings.</a:t>
                      </a:r>
                    </a:p>
                    <a:p>
                      <a:pPr marL="457200" indent="-457200">
                        <a:buFont typeface="Arial" pitchFamily="34" charset="0"/>
                        <a:buAutoNum type="alphaLcPeriod" startAt="4"/>
                      </a:pPr>
                      <a:r>
                        <a:rPr lang="en-US" sz="2400" dirty="0">
                          <a:solidFill>
                            <a:schemeClr val="accent2">
                              <a:lumMod val="50000"/>
                            </a:schemeClr>
                          </a:solidFill>
                        </a:rPr>
                        <a:t>Reinforce her beliefs by telling her that she should be afraid.</a:t>
                      </a:r>
                    </a:p>
                    <a:p>
                      <a:pPr marL="0" indent="0">
                        <a:buFont typeface="Arial" pitchFamily="34" charset="0"/>
                        <a:buNone/>
                      </a:pPr>
                      <a:endParaRPr lang="en-US" sz="2400" dirty="0">
                        <a:solidFill>
                          <a:schemeClr val="accent2">
                            <a:lumMod val="50000"/>
                          </a:schemeClr>
                        </a:solidFill>
                      </a:endParaRPr>
                    </a:p>
                  </a:txBody>
                  <a:tcPr/>
                </a:tc>
                <a:extLst>
                  <a:ext uri="{0D108BD9-81ED-4DB2-BD59-A6C34878D82A}">
                    <a16:rowId xmlns:a16="http://schemas.microsoft.com/office/drawing/2014/main" val="10001"/>
                  </a:ext>
                </a:extLst>
              </a:tr>
            </a:tbl>
          </a:graphicData>
        </a:graphic>
      </p:graphicFrame>
      <p:pic>
        <p:nvPicPr>
          <p:cNvPr id="5" name="Picture 4"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26483875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wind"/>
      </p:transition>
    </mc:Choice>
    <mc:Fallback xmlns="">
      <p:transition spd="slow" advClick="0">
        <p:fade/>
      </p:transition>
    </mc:Fallback>
  </mc:AlternateContent>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05000" y="304800"/>
            <a:ext cx="8610600" cy="5867400"/>
          </a:xfrm>
        </p:spPr>
        <p:txBody>
          <a:bodyPr>
            <a:normAutofit/>
          </a:bodyPr>
          <a:lstStyle/>
          <a:p>
            <a:pPr algn="ctr">
              <a:buNone/>
            </a:pPr>
            <a:r>
              <a:rPr lang="en-US" sz="2900" b="1" dirty="0">
                <a:solidFill>
                  <a:schemeClr val="tx1"/>
                </a:solidFill>
                <a:effectLst>
                  <a:outerShdw blurRad="38100" dist="38100" dir="2700000" algn="tl">
                    <a:srgbClr val="000000">
                      <a:alpha val="43137"/>
                    </a:srgbClr>
                  </a:outerShdw>
                </a:effectLst>
              </a:rPr>
              <a:t>    </a:t>
            </a:r>
          </a:p>
          <a:p>
            <a:pPr>
              <a:buNone/>
            </a:pPr>
            <a:endParaRPr lang="en-US" sz="800" dirty="0">
              <a:solidFill>
                <a:schemeClr val="tx1"/>
              </a:solidFill>
            </a:endParaRPr>
          </a:p>
          <a:p>
            <a:pPr>
              <a:buNone/>
            </a:pPr>
            <a:endParaRPr lang="en-US" sz="1100" dirty="0">
              <a:solidFill>
                <a:schemeClr val="tx1"/>
              </a:solidFill>
            </a:endParaRPr>
          </a:p>
          <a:p>
            <a:pPr>
              <a:buNone/>
            </a:pPr>
            <a:endParaRPr lang="en-US" sz="1100" dirty="0">
              <a:solidFill>
                <a:schemeClr val="tx1"/>
              </a:solidFill>
            </a:endParaRPr>
          </a:p>
          <a:p>
            <a:pPr>
              <a:buNone/>
            </a:pPr>
            <a:endParaRPr lang="en-US" sz="2400" dirty="0">
              <a:solidFill>
                <a:schemeClr val="tx1"/>
              </a:solidFill>
            </a:endParaRPr>
          </a:p>
          <a:p>
            <a:pPr>
              <a:buNone/>
            </a:pPr>
            <a:endParaRPr lang="en-US" sz="2400" dirty="0">
              <a:solidFill>
                <a:schemeClr val="tx1"/>
              </a:solidFill>
            </a:endParaRPr>
          </a:p>
        </p:txBody>
      </p:sp>
      <p:graphicFrame>
        <p:nvGraphicFramePr>
          <p:cNvPr id="4" name="Table 3"/>
          <p:cNvGraphicFramePr>
            <a:graphicFrameLocks noGrp="1"/>
          </p:cNvGraphicFramePr>
          <p:nvPr>
            <p:extLst>
              <p:ext uri="{D42A27DB-BD31-4B8C-83A1-F6EECF244321}">
                <p14:modId xmlns:p14="http://schemas.microsoft.com/office/powerpoint/2010/main" val="3110431356"/>
              </p:ext>
            </p:extLst>
          </p:nvPr>
        </p:nvGraphicFramePr>
        <p:xfrm>
          <a:off x="584200" y="495300"/>
          <a:ext cx="11017250" cy="5883449"/>
        </p:xfrm>
        <a:graphic>
          <a:graphicData uri="http://schemas.openxmlformats.org/drawingml/2006/table">
            <a:tbl>
              <a:tblPr firstRow="1" bandRow="1">
                <a:tableStyleId>{21E4AEA4-8DFA-4A89-87EB-49C32662AFE0}</a:tableStyleId>
              </a:tblPr>
              <a:tblGrid>
                <a:gridCol w="11017250">
                  <a:extLst>
                    <a:ext uri="{9D8B030D-6E8A-4147-A177-3AD203B41FA5}">
                      <a16:colId xmlns:a16="http://schemas.microsoft.com/office/drawing/2014/main" val="20000"/>
                    </a:ext>
                  </a:extLst>
                </a:gridCol>
              </a:tblGrid>
              <a:tr h="1012191">
                <a:tc>
                  <a:txBody>
                    <a:bodyPr/>
                    <a:lstStyle/>
                    <a:p>
                      <a:pPr algn="ctr"/>
                      <a:r>
                        <a:rPr lang="en-US" sz="3200" b="1" dirty="0">
                          <a:solidFill>
                            <a:schemeClr val="accent2">
                              <a:lumMod val="50000"/>
                            </a:schemeClr>
                          </a:solidFill>
                          <a:effectLst>
                            <a:outerShdw blurRad="38100" dist="38100" dir="2700000" algn="tl">
                              <a:srgbClr val="000000">
                                <a:alpha val="43137"/>
                              </a:srgbClr>
                            </a:outerShdw>
                          </a:effectLst>
                        </a:rPr>
                        <a:t>DOMAIN VII. Diversity &amp; Cultural Competency</a:t>
                      </a:r>
                      <a:endParaRPr lang="en-US" sz="3200" dirty="0">
                        <a:solidFill>
                          <a:schemeClr val="accent2">
                            <a:lumMod val="50000"/>
                          </a:schemeClr>
                        </a:solidFill>
                      </a:endParaRPr>
                    </a:p>
                  </a:txBody>
                  <a:tcPr>
                    <a:solidFill>
                      <a:schemeClr val="accent4"/>
                    </a:solidFill>
                  </a:tcPr>
                </a:tc>
                <a:extLst>
                  <a:ext uri="{0D108BD9-81ED-4DB2-BD59-A6C34878D82A}">
                    <a16:rowId xmlns:a16="http://schemas.microsoft.com/office/drawing/2014/main" val="10000"/>
                  </a:ext>
                </a:extLst>
              </a:tr>
              <a:tr h="4871258">
                <a:tc>
                  <a:txBody>
                    <a:bodyPr/>
                    <a:lstStyle/>
                    <a:p>
                      <a:pPr marL="0" indent="0">
                        <a:buFont typeface="Arial" pitchFamily="34" charset="0"/>
                        <a:buNone/>
                      </a:pPr>
                      <a:r>
                        <a:rPr lang="en-US" sz="2600" dirty="0">
                          <a:solidFill>
                            <a:schemeClr val="accent2">
                              <a:lumMod val="50000"/>
                            </a:schemeClr>
                          </a:solidFill>
                        </a:rPr>
                        <a:t>Running Deer dreams of weaving rugs like his ancestors’ tradition. How can he accomplish his goal?</a:t>
                      </a:r>
                    </a:p>
                    <a:p>
                      <a:pPr marL="0" indent="0">
                        <a:buFont typeface="Arial" pitchFamily="34" charset="0"/>
                        <a:buNone/>
                      </a:pPr>
                      <a:endParaRPr lang="en-US" sz="2600" dirty="0">
                        <a:solidFill>
                          <a:schemeClr val="accent2">
                            <a:lumMod val="50000"/>
                          </a:schemeClr>
                        </a:solidFill>
                      </a:endParaRPr>
                    </a:p>
                    <a:p>
                      <a:pPr marL="514350" indent="-514350">
                        <a:buFont typeface="Arial" pitchFamily="34" charset="0"/>
                        <a:buAutoNum type="alphaLcPeriod"/>
                      </a:pPr>
                      <a:r>
                        <a:rPr lang="en-US" sz="2600" dirty="0">
                          <a:solidFill>
                            <a:schemeClr val="accent2">
                              <a:lumMod val="50000"/>
                            </a:schemeClr>
                          </a:solidFill>
                        </a:rPr>
                        <a:t>Explain that he lives in the city and should accept</a:t>
                      </a:r>
                      <a:r>
                        <a:rPr lang="en-US" sz="2600" baseline="0" dirty="0">
                          <a:solidFill>
                            <a:schemeClr val="accent2">
                              <a:lumMod val="50000"/>
                            </a:schemeClr>
                          </a:solidFill>
                        </a:rPr>
                        <a:t> </a:t>
                      </a:r>
                      <a:r>
                        <a:rPr lang="en-US" sz="2600" dirty="0">
                          <a:solidFill>
                            <a:schemeClr val="accent2">
                              <a:lumMod val="50000"/>
                            </a:schemeClr>
                          </a:solidFill>
                        </a:rPr>
                        <a:t>that he can never live as his ancestors.</a:t>
                      </a:r>
                    </a:p>
                    <a:p>
                      <a:pPr marL="514350" indent="-514350">
                        <a:buFont typeface="Arial" pitchFamily="34" charset="0"/>
                        <a:buAutoNum type="alphaLcPeriod" startAt="2"/>
                      </a:pPr>
                      <a:r>
                        <a:rPr lang="en-US" sz="2600" dirty="0">
                          <a:solidFill>
                            <a:schemeClr val="accent2">
                              <a:lumMod val="50000"/>
                            </a:schemeClr>
                          </a:solidFill>
                        </a:rPr>
                        <a:t>While participating in a design class at the local college, he can visit relatives to learn about</a:t>
                      </a:r>
                      <a:r>
                        <a:rPr lang="en-US" sz="2600" baseline="0" dirty="0">
                          <a:solidFill>
                            <a:schemeClr val="accent2">
                              <a:lumMod val="50000"/>
                            </a:schemeClr>
                          </a:solidFill>
                        </a:rPr>
                        <a:t> </a:t>
                      </a:r>
                      <a:r>
                        <a:rPr lang="en-US" sz="2600" dirty="0">
                          <a:solidFill>
                            <a:schemeClr val="accent2">
                              <a:lumMod val="50000"/>
                            </a:schemeClr>
                          </a:solidFill>
                        </a:rPr>
                        <a:t>traditional weaving styles.</a:t>
                      </a:r>
                    </a:p>
                    <a:p>
                      <a:pPr marL="0" indent="0">
                        <a:buFont typeface="Arial" pitchFamily="34" charset="0"/>
                        <a:buNone/>
                      </a:pPr>
                      <a:r>
                        <a:rPr lang="en-US" sz="2600" dirty="0">
                          <a:solidFill>
                            <a:schemeClr val="accent2">
                              <a:lumMod val="50000"/>
                            </a:schemeClr>
                          </a:solidFill>
                        </a:rPr>
                        <a:t>c.	Have him work at a rug manufacturer. </a:t>
                      </a:r>
                    </a:p>
                    <a:p>
                      <a:pPr marL="514350" indent="-514350">
                        <a:buFont typeface="Arial" pitchFamily="34" charset="0"/>
                        <a:buAutoNum type="alphaLcPeriod" startAt="4"/>
                      </a:pPr>
                      <a:r>
                        <a:rPr lang="en-US" sz="2600" dirty="0">
                          <a:solidFill>
                            <a:schemeClr val="accent2">
                              <a:lumMod val="50000"/>
                            </a:schemeClr>
                          </a:solidFill>
                        </a:rPr>
                        <a:t>Weaving rugs is okay for relaxation but he should look for normal work.</a:t>
                      </a:r>
                    </a:p>
                    <a:p>
                      <a:pPr marL="0" indent="0">
                        <a:buFont typeface="Arial" pitchFamily="34" charset="0"/>
                        <a:buNone/>
                      </a:pPr>
                      <a:endParaRPr lang="en-US" sz="2600" dirty="0">
                        <a:solidFill>
                          <a:schemeClr val="accent2">
                            <a:lumMod val="50000"/>
                          </a:schemeClr>
                        </a:solidFill>
                      </a:endParaRPr>
                    </a:p>
                  </a:txBody>
                  <a:tcPr/>
                </a:tc>
                <a:extLst>
                  <a:ext uri="{0D108BD9-81ED-4DB2-BD59-A6C34878D82A}">
                    <a16:rowId xmlns:a16="http://schemas.microsoft.com/office/drawing/2014/main" val="10001"/>
                  </a:ext>
                </a:extLst>
              </a:tr>
            </a:tbl>
          </a:graphicData>
        </a:graphic>
      </p:graphicFrame>
      <p:pic>
        <p:nvPicPr>
          <p:cNvPr id="5" name="Picture 4"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65268273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wind"/>
      </p:transition>
    </mc:Choice>
    <mc:Fallback xmlns="">
      <p:transition spd="slow" advClick="0">
        <p:fade/>
      </p:transition>
    </mc:Fallback>
  </mc:AlternateContent>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05000" y="304800"/>
            <a:ext cx="8610600" cy="5867400"/>
          </a:xfrm>
        </p:spPr>
        <p:txBody>
          <a:bodyPr>
            <a:normAutofit/>
          </a:bodyPr>
          <a:lstStyle/>
          <a:p>
            <a:pPr algn="ctr">
              <a:buNone/>
            </a:pPr>
            <a:r>
              <a:rPr lang="en-US" sz="2900" b="1" dirty="0">
                <a:solidFill>
                  <a:schemeClr val="tx1"/>
                </a:solidFill>
                <a:effectLst>
                  <a:outerShdw blurRad="38100" dist="38100" dir="2700000" algn="tl">
                    <a:srgbClr val="000000">
                      <a:alpha val="43137"/>
                    </a:srgbClr>
                  </a:outerShdw>
                </a:effectLst>
              </a:rPr>
              <a:t>    </a:t>
            </a:r>
          </a:p>
          <a:p>
            <a:pPr>
              <a:buNone/>
            </a:pPr>
            <a:endParaRPr lang="en-US" sz="800" dirty="0">
              <a:solidFill>
                <a:schemeClr val="tx1"/>
              </a:solidFill>
            </a:endParaRPr>
          </a:p>
          <a:p>
            <a:pPr>
              <a:buNone/>
            </a:pPr>
            <a:endParaRPr lang="en-US" sz="1100" dirty="0">
              <a:solidFill>
                <a:schemeClr val="tx1"/>
              </a:solidFill>
            </a:endParaRPr>
          </a:p>
          <a:p>
            <a:pPr>
              <a:buNone/>
            </a:pPr>
            <a:endParaRPr lang="en-US" sz="1100" dirty="0">
              <a:solidFill>
                <a:schemeClr val="tx1"/>
              </a:solidFill>
            </a:endParaRPr>
          </a:p>
          <a:p>
            <a:pPr>
              <a:buNone/>
            </a:pPr>
            <a:endParaRPr lang="en-US" sz="2400" dirty="0">
              <a:solidFill>
                <a:schemeClr val="tx1"/>
              </a:solidFill>
            </a:endParaRPr>
          </a:p>
          <a:p>
            <a:pPr>
              <a:buNone/>
            </a:pPr>
            <a:endParaRPr lang="en-US" sz="2400" dirty="0">
              <a:solidFill>
                <a:schemeClr val="tx1"/>
              </a:solidFill>
            </a:endParaRPr>
          </a:p>
        </p:txBody>
      </p:sp>
      <p:graphicFrame>
        <p:nvGraphicFramePr>
          <p:cNvPr id="4" name="Table 3"/>
          <p:cNvGraphicFramePr>
            <a:graphicFrameLocks noGrp="1"/>
          </p:cNvGraphicFramePr>
          <p:nvPr>
            <p:extLst>
              <p:ext uri="{D42A27DB-BD31-4B8C-83A1-F6EECF244321}">
                <p14:modId xmlns:p14="http://schemas.microsoft.com/office/powerpoint/2010/main" val="388565156"/>
              </p:ext>
            </p:extLst>
          </p:nvPr>
        </p:nvGraphicFramePr>
        <p:xfrm>
          <a:off x="584200" y="495300"/>
          <a:ext cx="11017250" cy="5883449"/>
        </p:xfrm>
        <a:graphic>
          <a:graphicData uri="http://schemas.openxmlformats.org/drawingml/2006/table">
            <a:tbl>
              <a:tblPr firstRow="1" bandRow="1">
                <a:tableStyleId>{21E4AEA4-8DFA-4A89-87EB-49C32662AFE0}</a:tableStyleId>
              </a:tblPr>
              <a:tblGrid>
                <a:gridCol w="11017250">
                  <a:extLst>
                    <a:ext uri="{9D8B030D-6E8A-4147-A177-3AD203B41FA5}">
                      <a16:colId xmlns:a16="http://schemas.microsoft.com/office/drawing/2014/main" val="20000"/>
                    </a:ext>
                  </a:extLst>
                </a:gridCol>
              </a:tblGrid>
              <a:tr h="1012191">
                <a:tc>
                  <a:txBody>
                    <a:bodyPr/>
                    <a:lstStyle/>
                    <a:p>
                      <a:pPr algn="ctr"/>
                      <a:r>
                        <a:rPr lang="en-US" sz="3200" b="1" dirty="0">
                          <a:solidFill>
                            <a:schemeClr val="accent2">
                              <a:lumMod val="50000"/>
                            </a:schemeClr>
                          </a:solidFill>
                          <a:effectLst>
                            <a:outerShdw blurRad="38100" dist="38100" dir="2700000" algn="tl">
                              <a:srgbClr val="000000">
                                <a:alpha val="43137"/>
                              </a:srgbClr>
                            </a:outerShdw>
                          </a:effectLst>
                        </a:rPr>
                        <a:t>DOMAIN VII. Diversity &amp; Cultural Competency</a:t>
                      </a:r>
                      <a:endParaRPr lang="en-US" sz="3200" dirty="0">
                        <a:solidFill>
                          <a:schemeClr val="accent2">
                            <a:lumMod val="50000"/>
                          </a:schemeClr>
                        </a:solidFill>
                      </a:endParaRPr>
                    </a:p>
                  </a:txBody>
                  <a:tcPr>
                    <a:solidFill>
                      <a:schemeClr val="accent4"/>
                    </a:solidFill>
                  </a:tcPr>
                </a:tc>
                <a:extLst>
                  <a:ext uri="{0D108BD9-81ED-4DB2-BD59-A6C34878D82A}">
                    <a16:rowId xmlns:a16="http://schemas.microsoft.com/office/drawing/2014/main" val="10000"/>
                  </a:ext>
                </a:extLst>
              </a:tr>
              <a:tr h="4871258">
                <a:tc>
                  <a:txBody>
                    <a:bodyPr/>
                    <a:lstStyle/>
                    <a:p>
                      <a:pPr marL="0" indent="0">
                        <a:buFont typeface="Arial" pitchFamily="34" charset="0"/>
                        <a:buNone/>
                      </a:pPr>
                      <a:r>
                        <a:rPr lang="en-US" sz="2600" dirty="0">
                          <a:solidFill>
                            <a:schemeClr val="accent2">
                              <a:lumMod val="50000"/>
                            </a:schemeClr>
                          </a:solidFill>
                        </a:rPr>
                        <a:t>Running Deer dreams of weaving rugs like his ancestors’ tradition. How can he accomplish his goal?</a:t>
                      </a:r>
                    </a:p>
                    <a:p>
                      <a:pPr marL="0" indent="0">
                        <a:buFont typeface="Arial" pitchFamily="34" charset="0"/>
                        <a:buNone/>
                      </a:pPr>
                      <a:endParaRPr lang="en-US" sz="2600" dirty="0">
                        <a:solidFill>
                          <a:schemeClr val="accent2">
                            <a:lumMod val="50000"/>
                          </a:schemeClr>
                        </a:solidFill>
                      </a:endParaRPr>
                    </a:p>
                    <a:p>
                      <a:pPr marL="514350" indent="-514350">
                        <a:buFont typeface="Arial" pitchFamily="34" charset="0"/>
                        <a:buAutoNum type="alphaLcPeriod"/>
                      </a:pPr>
                      <a:r>
                        <a:rPr lang="en-US" sz="2600" dirty="0">
                          <a:solidFill>
                            <a:schemeClr val="accent2">
                              <a:lumMod val="50000"/>
                            </a:schemeClr>
                          </a:solidFill>
                        </a:rPr>
                        <a:t>Explain that he lives in the city and should accept</a:t>
                      </a:r>
                      <a:r>
                        <a:rPr lang="en-US" sz="2600" baseline="0" dirty="0">
                          <a:solidFill>
                            <a:schemeClr val="accent2">
                              <a:lumMod val="50000"/>
                            </a:schemeClr>
                          </a:solidFill>
                        </a:rPr>
                        <a:t> </a:t>
                      </a:r>
                      <a:r>
                        <a:rPr lang="en-US" sz="2600" dirty="0">
                          <a:solidFill>
                            <a:schemeClr val="accent2">
                              <a:lumMod val="50000"/>
                            </a:schemeClr>
                          </a:solidFill>
                        </a:rPr>
                        <a:t>that he can never live as his ancestors.</a:t>
                      </a:r>
                    </a:p>
                    <a:p>
                      <a:pPr marL="514350" indent="-514350">
                        <a:buFont typeface="Arial" pitchFamily="34" charset="0"/>
                        <a:buAutoNum type="alphaLcPeriod" startAt="2"/>
                      </a:pPr>
                      <a:r>
                        <a:rPr lang="en-US" sz="2600" b="1" u="sng" dirty="0">
                          <a:solidFill>
                            <a:schemeClr val="accent2">
                              <a:lumMod val="50000"/>
                            </a:schemeClr>
                          </a:solidFill>
                        </a:rPr>
                        <a:t>While participating in a design class at the local college, he can visit relatives to learn about</a:t>
                      </a:r>
                      <a:r>
                        <a:rPr lang="en-US" sz="2600" b="1" u="sng" baseline="0" dirty="0">
                          <a:solidFill>
                            <a:schemeClr val="accent2">
                              <a:lumMod val="50000"/>
                            </a:schemeClr>
                          </a:solidFill>
                        </a:rPr>
                        <a:t> </a:t>
                      </a:r>
                      <a:r>
                        <a:rPr lang="en-US" sz="2600" b="1" u="sng" dirty="0">
                          <a:solidFill>
                            <a:schemeClr val="accent2">
                              <a:lumMod val="50000"/>
                            </a:schemeClr>
                          </a:solidFill>
                        </a:rPr>
                        <a:t>traditional weaving styles.</a:t>
                      </a:r>
                    </a:p>
                    <a:p>
                      <a:pPr marL="0" indent="0">
                        <a:buFont typeface="Arial" pitchFamily="34" charset="0"/>
                        <a:buNone/>
                      </a:pPr>
                      <a:r>
                        <a:rPr lang="en-US" sz="2600" dirty="0">
                          <a:solidFill>
                            <a:schemeClr val="accent2">
                              <a:lumMod val="50000"/>
                            </a:schemeClr>
                          </a:solidFill>
                        </a:rPr>
                        <a:t>c.	Have him work at a rug manufacturer. </a:t>
                      </a:r>
                    </a:p>
                    <a:p>
                      <a:pPr marL="514350" indent="-514350">
                        <a:buFont typeface="Arial" pitchFamily="34" charset="0"/>
                        <a:buAutoNum type="alphaLcPeriod" startAt="4"/>
                      </a:pPr>
                      <a:r>
                        <a:rPr lang="en-US" sz="2600" dirty="0">
                          <a:solidFill>
                            <a:schemeClr val="accent2">
                              <a:lumMod val="50000"/>
                            </a:schemeClr>
                          </a:solidFill>
                        </a:rPr>
                        <a:t>Weaving rugs is okay for relaxation but he should look for normal work.</a:t>
                      </a:r>
                    </a:p>
                    <a:p>
                      <a:pPr marL="0" indent="0">
                        <a:buFont typeface="Arial" pitchFamily="34" charset="0"/>
                        <a:buNone/>
                      </a:pPr>
                      <a:endParaRPr lang="en-US" sz="2600" dirty="0">
                        <a:solidFill>
                          <a:schemeClr val="accent2">
                            <a:lumMod val="50000"/>
                          </a:schemeClr>
                        </a:solidFill>
                      </a:endParaRPr>
                    </a:p>
                  </a:txBody>
                  <a:tcPr/>
                </a:tc>
                <a:extLst>
                  <a:ext uri="{0D108BD9-81ED-4DB2-BD59-A6C34878D82A}">
                    <a16:rowId xmlns:a16="http://schemas.microsoft.com/office/drawing/2014/main" val="10001"/>
                  </a:ext>
                </a:extLst>
              </a:tr>
            </a:tbl>
          </a:graphicData>
        </a:graphic>
      </p:graphicFrame>
      <p:pic>
        <p:nvPicPr>
          <p:cNvPr id="5" name="Picture 4"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38155308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wind"/>
      </p:transition>
    </mc:Choice>
    <mc:Fallback xmlns="">
      <p:transition spd="slow" advClick="0">
        <p:fade/>
      </p:transition>
    </mc:Fallback>
  </mc:AlternateContent>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584199" y="914400"/>
            <a:ext cx="9033933" cy="4648200"/>
          </a:xfrm>
        </p:spPr>
        <p:txBody>
          <a:bodyPr>
            <a:normAutofit fontScale="92500"/>
          </a:bodyPr>
          <a:lstStyle/>
          <a:p>
            <a:pPr algn="ctr">
              <a:buNone/>
            </a:pPr>
            <a:endParaRPr lang="en-US" sz="5400" b="1" dirty="0">
              <a:solidFill>
                <a:schemeClr val="tx1"/>
              </a:solidFill>
            </a:endParaRPr>
          </a:p>
          <a:p>
            <a:pPr algn="ctr">
              <a:buNone/>
            </a:pPr>
            <a:r>
              <a:rPr lang="en-US" sz="9600" b="1" dirty="0">
                <a:ln w="17780" cmpd="sng">
                  <a:solidFill>
                    <a:srgbClr val="FFFFFF"/>
                  </a:solidFill>
                  <a:prstDash val="solid"/>
                  <a:miter lim="800000"/>
                </a:ln>
                <a:solidFill>
                  <a:schemeClr val="accent2">
                    <a:lumMod val="50000"/>
                  </a:schemeClr>
                </a:solidFill>
                <a:effectLst>
                  <a:outerShdw blurRad="50800" algn="tl" rotWithShape="0">
                    <a:srgbClr val="000000"/>
                  </a:outerShdw>
                </a:effectLst>
              </a:rPr>
              <a:t>Module Thirteen </a:t>
            </a:r>
          </a:p>
          <a:p>
            <a:pPr algn="ctr">
              <a:buNone/>
            </a:pPr>
            <a:r>
              <a:rPr lang="en-US" sz="5400" b="1" dirty="0">
                <a:solidFill>
                  <a:schemeClr val="accent2">
                    <a:lumMod val="50000"/>
                  </a:schemeClr>
                </a:solidFill>
                <a:latin typeface="Bradley Hand ITC" pitchFamily="66" charset="0"/>
              </a:rPr>
              <a:t>Psychiatric Rehabilitation: Interventions</a:t>
            </a:r>
          </a:p>
        </p:txBody>
      </p:sp>
      <p:pic>
        <p:nvPicPr>
          <p:cNvPr id="4" name="Picture 3"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217000663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6000" advClick="0">
        <p15:prstTrans prst="curtains"/>
      </p:transition>
    </mc:Choice>
    <mc:Fallback xmlns="">
      <p:transition spd="slow" advClick="0">
        <p:fade/>
      </p:transition>
    </mc:Fallback>
  </mc:AlternateContent>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2">
            <a:extLst>
              <a:ext uri="{FF2B5EF4-FFF2-40B4-BE49-F238E27FC236}">
                <a16:creationId xmlns:a16="http://schemas.microsoft.com/office/drawing/2014/main" id="{2A5D84FE-0623-46C9-880D-41029C1DB597}"/>
              </a:ext>
            </a:extLst>
          </p:cNvPr>
          <p:cNvGraphicFramePr>
            <a:graphicFrameLocks noGrp="1"/>
          </p:cNvGraphicFramePr>
          <p:nvPr>
            <p:ph idx="1"/>
            <p:extLst>
              <p:ext uri="{D42A27DB-BD31-4B8C-83A1-F6EECF244321}">
                <p14:modId xmlns:p14="http://schemas.microsoft.com/office/powerpoint/2010/main" val="3192441994"/>
              </p:ext>
            </p:extLst>
          </p:nvPr>
        </p:nvGraphicFramePr>
        <p:xfrm>
          <a:off x="331237" y="278007"/>
          <a:ext cx="8966200" cy="59182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4" name="Picture 3" descr="Problem Gambling Program at ACTC — A Chance to Change"/>
          <p:cNvPicPr/>
          <p:nvPr/>
        </p:nvPicPr>
        <p:blipFill>
          <a:blip r:embed="rId8">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241472502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ppt_w</p:attrName>
                                        </p:attrNameLst>
                                      </p:cBhvr>
                                      <p:tavLst>
                                        <p:tav tm="0" fmla="#ppt_w*sin(2.5*pi*$)">
                                          <p:val>
                                            <p:fltVal val="0"/>
                                          </p:val>
                                        </p:tav>
                                        <p:tav tm="100000">
                                          <p:val>
                                            <p:fltVal val="1"/>
                                          </p:val>
                                        </p:tav>
                                      </p:tavLst>
                                    </p:anim>
                                    <p:anim calcmode="lin" valueType="num">
                                      <p:cBhvr>
                                        <p:cTn id="9" dur="2000" fill="hold"/>
                                        <p:tgtEl>
                                          <p:spTgt spid="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Lst>
  </p:timing>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48733" y="524934"/>
            <a:ext cx="9321800" cy="6333066"/>
          </a:xfrm>
        </p:spPr>
        <p:txBody>
          <a:bodyPr>
            <a:normAutofit/>
          </a:bodyPr>
          <a:lstStyle/>
          <a:p>
            <a:pPr algn="ctr">
              <a:buNone/>
            </a:pPr>
            <a:r>
              <a:rPr lang="en-US" sz="2800" b="1" dirty="0">
                <a:solidFill>
                  <a:schemeClr val="accent1">
                    <a:lumMod val="50000"/>
                  </a:schemeClr>
                </a:solidFill>
              </a:rPr>
              <a:t>Interventions in Psychiatric Rehabilitation</a:t>
            </a:r>
          </a:p>
          <a:p>
            <a:pPr algn="ctr">
              <a:buNone/>
            </a:pPr>
            <a:endParaRPr lang="en-US" sz="2800" dirty="0">
              <a:solidFill>
                <a:schemeClr val="accent1">
                  <a:lumMod val="50000"/>
                </a:schemeClr>
              </a:solidFill>
            </a:endParaRPr>
          </a:p>
          <a:p>
            <a:r>
              <a:rPr lang="en-US" sz="2400" dirty="0">
                <a:solidFill>
                  <a:schemeClr val="accent1">
                    <a:lumMod val="50000"/>
                  </a:schemeClr>
                </a:solidFill>
              </a:rPr>
              <a:t>What is the individuals present and needed level of functioning for the defined critical skills?</a:t>
            </a:r>
          </a:p>
          <a:p>
            <a:pPr marL="0" indent="0">
              <a:buNone/>
            </a:pPr>
            <a:endParaRPr lang="en-US" sz="2400" dirty="0">
              <a:solidFill>
                <a:schemeClr val="accent1">
                  <a:lumMod val="50000"/>
                </a:schemeClr>
              </a:solidFill>
            </a:endParaRPr>
          </a:p>
          <a:p>
            <a:r>
              <a:rPr lang="en-US" sz="2400" dirty="0">
                <a:solidFill>
                  <a:schemeClr val="accent1">
                    <a:lumMod val="50000"/>
                  </a:schemeClr>
                </a:solidFill>
              </a:rPr>
              <a:t>What community resources and supports will facilitate progression toward normalized roles and responsibility in family and community life. </a:t>
            </a:r>
          </a:p>
          <a:p>
            <a:pPr marL="0" indent="0">
              <a:buNone/>
            </a:pPr>
            <a:endParaRPr lang="en-US" sz="2400" dirty="0">
              <a:solidFill>
                <a:schemeClr val="accent1">
                  <a:lumMod val="50000"/>
                </a:schemeClr>
              </a:solidFill>
            </a:endParaRPr>
          </a:p>
          <a:p>
            <a:r>
              <a:rPr lang="en-US" sz="2400" dirty="0">
                <a:solidFill>
                  <a:schemeClr val="accent1">
                    <a:lumMod val="50000"/>
                  </a:schemeClr>
                </a:solidFill>
              </a:rPr>
              <a:t>What methods will you use to measure level of functioning? (direct observation, report of others, self report, role plays)</a:t>
            </a:r>
          </a:p>
          <a:p>
            <a:endParaRPr lang="en-US" sz="2400" dirty="0">
              <a:solidFill>
                <a:schemeClr val="accent1">
                  <a:lumMod val="50000"/>
                </a:schemeClr>
              </a:solidFill>
            </a:endParaRPr>
          </a:p>
          <a:p>
            <a:pPr marL="0" indent="0">
              <a:buNone/>
            </a:pPr>
            <a:endParaRPr lang="en-US" sz="2400" dirty="0">
              <a:solidFill>
                <a:schemeClr val="tx1"/>
              </a:solidFill>
            </a:endParaRPr>
          </a:p>
        </p:txBody>
      </p:sp>
      <p:pic>
        <p:nvPicPr>
          <p:cNvPr id="4" name="Picture 3"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45993336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xEl>
                                              <p:pRg st="2" end="2"/>
                                            </p:txEl>
                                          </p:spTgt>
                                        </p:tgtEl>
                                        <p:attrNameLst>
                                          <p:attrName>style.visibility</p:attrName>
                                        </p:attrNameLst>
                                      </p:cBhvr>
                                      <p:to>
                                        <p:strVal val="visible"/>
                                      </p:to>
                                    </p:set>
                                    <p:animEffect transition="in" filter="fade">
                                      <p:cBhvr>
                                        <p:cTn id="12" dur="500"/>
                                        <p:tgtEl>
                                          <p:spTgt spid="3">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animEffect transition="in" filter="fade">
                                      <p:cBhvr>
                                        <p:cTn id="17" dur="500"/>
                                        <p:tgtEl>
                                          <p:spTgt spid="3">
                                            <p:txEl>
                                              <p:pRg st="4" end="4"/>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
                                            <p:txEl>
                                              <p:pRg st="6" end="6"/>
                                            </p:txEl>
                                          </p:spTgt>
                                        </p:tgtEl>
                                        <p:attrNameLst>
                                          <p:attrName>style.visibility</p:attrName>
                                        </p:attrNameLst>
                                      </p:cBhvr>
                                      <p:to>
                                        <p:strVal val="visible"/>
                                      </p:to>
                                    </p:set>
                                    <p:animEffect transition="in" filter="fade">
                                      <p:cBhvr>
                                        <p:cTn id="22"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a:xfrm>
            <a:off x="838200" y="1185333"/>
            <a:ext cx="8458200" cy="5181600"/>
          </a:xfrm>
        </p:spPr>
        <p:txBody>
          <a:bodyPr>
            <a:noAutofit/>
          </a:bodyPr>
          <a:lstStyle/>
          <a:p>
            <a:r>
              <a:rPr lang="en-US" sz="2600" dirty="0">
                <a:solidFill>
                  <a:schemeClr val="accent1">
                    <a:lumMod val="50000"/>
                  </a:schemeClr>
                </a:solidFill>
              </a:rPr>
              <a:t>An ability acquired by systematic effort to do </a:t>
            </a:r>
          </a:p>
          <a:p>
            <a:pPr marL="0" indent="0">
              <a:buNone/>
            </a:pPr>
            <a:r>
              <a:rPr lang="en-US" sz="2600" dirty="0">
                <a:solidFill>
                  <a:schemeClr val="accent1">
                    <a:lumMod val="50000"/>
                  </a:schemeClr>
                </a:solidFill>
              </a:rPr>
              <a:t>	something well. Skills may be physical, </a:t>
            </a:r>
          </a:p>
          <a:p>
            <a:pPr marL="0" indent="0">
              <a:buNone/>
            </a:pPr>
            <a:r>
              <a:rPr lang="en-US" sz="2600" dirty="0">
                <a:solidFill>
                  <a:schemeClr val="accent1">
                    <a:lumMod val="50000"/>
                  </a:schemeClr>
                </a:solidFill>
              </a:rPr>
              <a:t>	intellectual, emotional or social (behavioral)</a:t>
            </a:r>
          </a:p>
          <a:p>
            <a:endParaRPr lang="en-US" sz="800" dirty="0">
              <a:solidFill>
                <a:schemeClr val="accent1">
                  <a:lumMod val="50000"/>
                </a:schemeClr>
              </a:solidFill>
            </a:endParaRPr>
          </a:p>
          <a:p>
            <a:r>
              <a:rPr lang="en-US" sz="2600" dirty="0">
                <a:solidFill>
                  <a:schemeClr val="accent1">
                    <a:lumMod val="50000"/>
                  </a:schemeClr>
                </a:solidFill>
              </a:rPr>
              <a:t>It can be observed, taught and measured</a:t>
            </a:r>
          </a:p>
          <a:p>
            <a:endParaRPr lang="en-US" sz="800" dirty="0">
              <a:solidFill>
                <a:schemeClr val="accent1">
                  <a:lumMod val="50000"/>
                </a:schemeClr>
              </a:solidFill>
            </a:endParaRPr>
          </a:p>
          <a:p>
            <a:r>
              <a:rPr lang="en-US" sz="2600" dirty="0">
                <a:solidFill>
                  <a:schemeClr val="accent1">
                    <a:lumMod val="50000"/>
                  </a:schemeClr>
                </a:solidFill>
              </a:rPr>
              <a:t>It’s not a state of being: “having good self-esteem”</a:t>
            </a:r>
          </a:p>
          <a:p>
            <a:endParaRPr lang="en-US" sz="800" dirty="0">
              <a:solidFill>
                <a:schemeClr val="accent1">
                  <a:lumMod val="50000"/>
                </a:schemeClr>
              </a:solidFill>
            </a:endParaRPr>
          </a:p>
          <a:p>
            <a:r>
              <a:rPr lang="en-US" sz="2600" dirty="0">
                <a:solidFill>
                  <a:schemeClr val="accent1">
                    <a:lumMod val="50000"/>
                  </a:schemeClr>
                </a:solidFill>
              </a:rPr>
              <a:t>Should increase success and satisfaction with the individuals roles and environments</a:t>
            </a:r>
          </a:p>
          <a:p>
            <a:endParaRPr lang="en-US" sz="800" dirty="0">
              <a:solidFill>
                <a:schemeClr val="accent1">
                  <a:lumMod val="50000"/>
                </a:schemeClr>
              </a:solidFill>
            </a:endParaRPr>
          </a:p>
          <a:p>
            <a:r>
              <a:rPr lang="en-US" sz="2600" dirty="0">
                <a:solidFill>
                  <a:schemeClr val="accent1">
                    <a:lumMod val="50000"/>
                  </a:schemeClr>
                </a:solidFill>
              </a:rPr>
              <a:t>Requires knowing the role and environmental demand of the individual</a:t>
            </a:r>
          </a:p>
        </p:txBody>
      </p:sp>
      <p:sp>
        <p:nvSpPr>
          <p:cNvPr id="3" name="TextBox 2"/>
          <p:cNvSpPr txBox="1"/>
          <p:nvPr/>
        </p:nvSpPr>
        <p:spPr>
          <a:xfrm>
            <a:off x="3547532" y="394485"/>
            <a:ext cx="3462867" cy="584775"/>
          </a:xfrm>
          <a:prstGeom prst="rect">
            <a:avLst/>
          </a:prstGeom>
          <a:noFill/>
        </p:spPr>
        <p:txBody>
          <a:bodyPr wrap="square" rtlCol="0">
            <a:spAutoFit/>
          </a:bodyPr>
          <a:lstStyle/>
          <a:p>
            <a:pPr algn="ctr"/>
            <a:r>
              <a:rPr lang="en-US" sz="3200" b="1" dirty="0">
                <a:solidFill>
                  <a:schemeClr val="accent1">
                    <a:lumMod val="50000"/>
                  </a:schemeClr>
                </a:solidFill>
                <a:effectLst>
                  <a:outerShdw blurRad="38100" dist="38100" dir="2700000" algn="tl">
                    <a:srgbClr val="000000">
                      <a:alpha val="43137"/>
                    </a:srgbClr>
                  </a:outerShdw>
                </a:effectLst>
              </a:rPr>
              <a:t>What is a skill?</a:t>
            </a: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84408"/>
            <a:ext cx="1381125" cy="390525"/>
          </a:xfrm>
          <a:prstGeom prst="rect">
            <a:avLst/>
          </a:prstGeom>
          <a:noFill/>
          <a:ln>
            <a:noFill/>
          </a:ln>
        </p:spPr>
      </p:pic>
    </p:spTree>
    <p:extLst>
      <p:ext uri="{BB962C8B-B14F-4D97-AF65-F5344CB8AC3E}">
        <p14:creationId xmlns:p14="http://schemas.microsoft.com/office/powerpoint/2010/main" val="26454843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fade">
                                      <p:cBhvr>
                                        <p:cTn id="12" dur="500"/>
                                        <p:tgtEl>
                                          <p:spTgt spid="2">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
                                            <p:txEl>
                                              <p:pRg st="1" end="1"/>
                                            </p:txEl>
                                          </p:spTgt>
                                        </p:tgtEl>
                                        <p:attrNameLst>
                                          <p:attrName>style.visibility</p:attrName>
                                        </p:attrNameLst>
                                      </p:cBhvr>
                                      <p:to>
                                        <p:strVal val="visible"/>
                                      </p:to>
                                    </p:set>
                                    <p:animEffect transition="in" filter="fade">
                                      <p:cBhvr>
                                        <p:cTn id="17" dur="500"/>
                                        <p:tgtEl>
                                          <p:spTgt spid="2">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
                                            <p:txEl>
                                              <p:pRg st="2" end="2"/>
                                            </p:txEl>
                                          </p:spTgt>
                                        </p:tgtEl>
                                        <p:attrNameLst>
                                          <p:attrName>style.visibility</p:attrName>
                                        </p:attrNameLst>
                                      </p:cBhvr>
                                      <p:to>
                                        <p:strVal val="visible"/>
                                      </p:to>
                                    </p:set>
                                    <p:animEffect transition="in" filter="fade">
                                      <p:cBhvr>
                                        <p:cTn id="22" dur="500"/>
                                        <p:tgtEl>
                                          <p:spTgt spid="2">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
                                            <p:txEl>
                                              <p:pRg st="4" end="4"/>
                                            </p:txEl>
                                          </p:spTgt>
                                        </p:tgtEl>
                                        <p:attrNameLst>
                                          <p:attrName>style.visibility</p:attrName>
                                        </p:attrNameLst>
                                      </p:cBhvr>
                                      <p:to>
                                        <p:strVal val="visible"/>
                                      </p:to>
                                    </p:set>
                                    <p:animEffect transition="in" filter="fade">
                                      <p:cBhvr>
                                        <p:cTn id="27" dur="500"/>
                                        <p:tgtEl>
                                          <p:spTgt spid="2">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
                                            <p:txEl>
                                              <p:pRg st="6" end="6"/>
                                            </p:txEl>
                                          </p:spTgt>
                                        </p:tgtEl>
                                        <p:attrNameLst>
                                          <p:attrName>style.visibility</p:attrName>
                                        </p:attrNameLst>
                                      </p:cBhvr>
                                      <p:to>
                                        <p:strVal val="visible"/>
                                      </p:to>
                                    </p:set>
                                    <p:animEffect transition="in" filter="fade">
                                      <p:cBhvr>
                                        <p:cTn id="32" dur="500"/>
                                        <p:tgtEl>
                                          <p:spTgt spid="2">
                                            <p:txEl>
                                              <p:pRg st="6" end="6"/>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2">
                                            <p:txEl>
                                              <p:pRg st="8" end="8"/>
                                            </p:txEl>
                                          </p:spTgt>
                                        </p:tgtEl>
                                        <p:attrNameLst>
                                          <p:attrName>style.visibility</p:attrName>
                                        </p:attrNameLst>
                                      </p:cBhvr>
                                      <p:to>
                                        <p:strVal val="visible"/>
                                      </p:to>
                                    </p:set>
                                    <p:animEffect transition="in" filter="fade">
                                      <p:cBhvr>
                                        <p:cTn id="37" dur="500"/>
                                        <p:tgtEl>
                                          <p:spTgt spid="2">
                                            <p:txEl>
                                              <p:pRg st="8" end="8"/>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2">
                                            <p:txEl>
                                              <p:pRg st="10" end="10"/>
                                            </p:txEl>
                                          </p:spTgt>
                                        </p:tgtEl>
                                        <p:attrNameLst>
                                          <p:attrName>style.visibility</p:attrName>
                                        </p:attrNameLst>
                                      </p:cBhvr>
                                      <p:to>
                                        <p:strVal val="visible"/>
                                      </p:to>
                                    </p:set>
                                    <p:animEffect transition="in" filter="fade">
                                      <p:cBhvr>
                                        <p:cTn id="42" dur="500"/>
                                        <p:tgtEl>
                                          <p:spTgt spid="2">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P spid="3"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742950" y="745336"/>
            <a:ext cx="8362950" cy="4180632"/>
          </a:xfrm>
          <a:prstGeom prst="rect">
            <a:avLst/>
          </a:prstGeom>
        </p:spPr>
        <p:txBody>
          <a:bodyPr wrap="square">
            <a:spAutoFit/>
          </a:bodyPr>
          <a:lstStyle/>
          <a:p>
            <a:pPr>
              <a:spcBef>
                <a:spcPts val="1000"/>
              </a:spcBef>
              <a:buClr>
                <a:schemeClr val="accent1"/>
              </a:buClr>
              <a:buSzPct val="80000"/>
            </a:pPr>
            <a:r>
              <a:rPr lang="en-US" sz="3200" dirty="0">
                <a:solidFill>
                  <a:schemeClr val="accent2">
                    <a:lumMod val="75000"/>
                  </a:schemeClr>
                </a:solidFill>
              </a:rPr>
              <a:t>8. Obsessive Compulsive Disorder is classified as a(n) </a:t>
            </a:r>
          </a:p>
          <a:p>
            <a:pPr marL="514350" indent="-514350">
              <a:spcBef>
                <a:spcPts val="1000"/>
              </a:spcBef>
              <a:buClr>
                <a:schemeClr val="accent1"/>
              </a:buClr>
              <a:buSzPct val="80000"/>
              <a:buFont typeface="Wingdings 3" charset="2"/>
              <a:buChar char=""/>
            </a:pPr>
            <a:endParaRPr lang="en-US" sz="3200" dirty="0">
              <a:solidFill>
                <a:schemeClr val="accent2">
                  <a:lumMod val="75000"/>
                </a:schemeClr>
              </a:solidFill>
            </a:endParaRPr>
          </a:p>
          <a:p>
            <a:pPr>
              <a:spcBef>
                <a:spcPts val="1000"/>
              </a:spcBef>
              <a:buClr>
                <a:schemeClr val="accent1"/>
              </a:buClr>
              <a:buSzPct val="80000"/>
            </a:pPr>
            <a:r>
              <a:rPr lang="en-US" sz="3200" dirty="0">
                <a:solidFill>
                  <a:schemeClr val="accent2">
                    <a:lumMod val="75000"/>
                  </a:schemeClr>
                </a:solidFill>
              </a:rPr>
              <a:t>a) Thought disorder</a:t>
            </a:r>
          </a:p>
          <a:p>
            <a:pPr>
              <a:spcBef>
                <a:spcPts val="1000"/>
              </a:spcBef>
              <a:buClr>
                <a:schemeClr val="accent1"/>
              </a:buClr>
              <a:buSzPct val="80000"/>
            </a:pPr>
            <a:r>
              <a:rPr lang="en-US" sz="3200" dirty="0">
                <a:solidFill>
                  <a:schemeClr val="accent2">
                    <a:lumMod val="75000"/>
                  </a:schemeClr>
                </a:solidFill>
              </a:rPr>
              <a:t>b) Mood disorder</a:t>
            </a:r>
          </a:p>
          <a:p>
            <a:pPr>
              <a:spcBef>
                <a:spcPts val="1000"/>
              </a:spcBef>
              <a:buClr>
                <a:schemeClr val="accent1"/>
              </a:buClr>
              <a:buSzPct val="80000"/>
            </a:pPr>
            <a:r>
              <a:rPr lang="en-US" sz="3200" dirty="0">
                <a:solidFill>
                  <a:schemeClr val="accent2">
                    <a:lumMod val="75000"/>
                  </a:schemeClr>
                </a:solidFill>
              </a:rPr>
              <a:t>c) Anxiety disorder</a:t>
            </a:r>
          </a:p>
          <a:p>
            <a:pPr>
              <a:spcBef>
                <a:spcPts val="1000"/>
              </a:spcBef>
              <a:buClr>
                <a:schemeClr val="accent1"/>
              </a:buClr>
              <a:buSzPct val="80000"/>
            </a:pPr>
            <a:r>
              <a:rPr lang="en-US" sz="3200" dirty="0">
                <a:solidFill>
                  <a:schemeClr val="accent2">
                    <a:lumMod val="75000"/>
                  </a:schemeClr>
                </a:solidFill>
              </a:rPr>
              <a:t>d) All of the above</a:t>
            </a:r>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34252497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287867" y="347133"/>
            <a:ext cx="9770533" cy="1371600"/>
          </a:xfrm>
        </p:spPr>
        <p:txBody>
          <a:bodyPr>
            <a:normAutofit fontScale="90000"/>
          </a:bodyPr>
          <a:lstStyle/>
          <a:p>
            <a:r>
              <a:rPr lang="en-US" b="1" i="0" dirty="0">
                <a:effectLst>
                  <a:outerShdw blurRad="38100" dist="38100" dir="2700000" algn="tl">
                    <a:srgbClr val="000000">
                      <a:alpha val="43137"/>
                    </a:srgbClr>
                  </a:outerShdw>
                </a:effectLst>
              </a:rPr>
              <a:t>Examples of Areas to Target for Skill Development</a:t>
            </a:r>
            <a:br>
              <a:rPr lang="en-US" b="1" i="0" dirty="0">
                <a:effectLst>
                  <a:outerShdw blurRad="38100" dist="38100" dir="2700000" algn="tl">
                    <a:srgbClr val="000000">
                      <a:alpha val="43137"/>
                    </a:srgbClr>
                  </a:outerShdw>
                </a:effectLst>
              </a:rPr>
            </a:br>
            <a:endParaRPr lang="en-US" b="1" i="0" dirty="0">
              <a:effectLst>
                <a:outerShdw blurRad="38100" dist="38100" dir="2700000" algn="tl">
                  <a:srgbClr val="000000">
                    <a:alpha val="43137"/>
                  </a:srgbClr>
                </a:outerShdw>
              </a:effectLst>
            </a:endParaRPr>
          </a:p>
        </p:txBody>
      </p:sp>
      <p:sp>
        <p:nvSpPr>
          <p:cNvPr id="2" name="Content Placeholder 1"/>
          <p:cNvSpPr>
            <a:spLocks noGrp="1"/>
          </p:cNvSpPr>
          <p:nvPr>
            <p:ph sz="half" idx="1"/>
          </p:nvPr>
        </p:nvSpPr>
        <p:spPr>
          <a:xfrm>
            <a:off x="719667" y="1219200"/>
            <a:ext cx="4191000" cy="6553200"/>
          </a:xfrm>
        </p:spPr>
        <p:txBody>
          <a:bodyPr>
            <a:normAutofit fontScale="25000" lnSpcReduction="20000"/>
          </a:bodyPr>
          <a:lstStyle/>
          <a:p>
            <a:pPr marL="0" indent="0">
              <a:buNone/>
            </a:pPr>
            <a:br>
              <a:rPr lang="en-US" dirty="0"/>
            </a:br>
            <a:endParaRPr lang="en-US" dirty="0"/>
          </a:p>
          <a:p>
            <a:r>
              <a:rPr lang="en-US" sz="8800" dirty="0"/>
              <a:t>Communication</a:t>
            </a:r>
          </a:p>
          <a:p>
            <a:r>
              <a:rPr lang="en-US" sz="8800" dirty="0"/>
              <a:t>Organizational</a:t>
            </a:r>
          </a:p>
          <a:p>
            <a:r>
              <a:rPr lang="en-US" sz="8800" dirty="0"/>
              <a:t>Social</a:t>
            </a:r>
          </a:p>
          <a:p>
            <a:r>
              <a:rPr lang="en-US" sz="8800" dirty="0"/>
              <a:t>Employment</a:t>
            </a:r>
          </a:p>
          <a:p>
            <a:r>
              <a:rPr lang="en-US" sz="8800" dirty="0"/>
              <a:t>Money Management</a:t>
            </a:r>
          </a:p>
          <a:p>
            <a:r>
              <a:rPr lang="en-US" sz="8800" dirty="0"/>
              <a:t>Memory</a:t>
            </a:r>
          </a:p>
          <a:p>
            <a:r>
              <a:rPr lang="en-US" sz="8800" dirty="0"/>
              <a:t>Conflict Resolution</a:t>
            </a:r>
          </a:p>
          <a:p>
            <a:r>
              <a:rPr lang="en-US" sz="8800" dirty="0"/>
              <a:t>Attention Span</a:t>
            </a:r>
          </a:p>
          <a:p>
            <a:r>
              <a:rPr lang="en-US" sz="8800" dirty="0"/>
              <a:t>Relationships</a:t>
            </a:r>
          </a:p>
          <a:p>
            <a:r>
              <a:rPr lang="en-US" sz="8800" dirty="0"/>
              <a:t>Planning</a:t>
            </a:r>
          </a:p>
          <a:p>
            <a:r>
              <a:rPr lang="en-US" sz="8800" dirty="0"/>
              <a:t>Prioritization</a:t>
            </a:r>
          </a:p>
          <a:p>
            <a:r>
              <a:rPr lang="en-US" sz="8800" dirty="0"/>
              <a:t>Relaxation</a:t>
            </a:r>
          </a:p>
          <a:p>
            <a:r>
              <a:rPr lang="en-US" sz="8800" dirty="0"/>
              <a:t>Relapse Prevention</a:t>
            </a:r>
          </a:p>
          <a:p>
            <a:endParaRPr lang="en-US" sz="6000" dirty="0"/>
          </a:p>
          <a:p>
            <a:pPr marL="0" indent="0">
              <a:buNone/>
            </a:pPr>
            <a:br>
              <a:rPr lang="en-US" sz="6000" dirty="0"/>
            </a:br>
            <a:endParaRPr lang="en-US" sz="6000" dirty="0"/>
          </a:p>
        </p:txBody>
      </p:sp>
      <p:sp>
        <p:nvSpPr>
          <p:cNvPr id="4" name="Content Placeholder 3"/>
          <p:cNvSpPr>
            <a:spLocks noGrp="1"/>
          </p:cNvSpPr>
          <p:nvPr>
            <p:ph sz="half" idx="2"/>
          </p:nvPr>
        </p:nvSpPr>
        <p:spPr>
          <a:xfrm>
            <a:off x="5207000" y="1430866"/>
            <a:ext cx="4572000" cy="5562600"/>
          </a:xfrm>
        </p:spPr>
        <p:txBody>
          <a:bodyPr>
            <a:noAutofit/>
          </a:bodyPr>
          <a:lstStyle/>
          <a:p>
            <a:r>
              <a:rPr lang="en-US" sz="2200" dirty="0"/>
              <a:t>Self-Motivation</a:t>
            </a:r>
          </a:p>
          <a:p>
            <a:r>
              <a:rPr lang="en-US" sz="2200" dirty="0"/>
              <a:t>Problem Solving</a:t>
            </a:r>
          </a:p>
          <a:p>
            <a:r>
              <a:rPr lang="en-US" sz="2200" dirty="0"/>
              <a:t>Assertiveness</a:t>
            </a:r>
          </a:p>
          <a:p>
            <a:r>
              <a:rPr lang="en-US" sz="2200" dirty="0"/>
              <a:t>Coping</a:t>
            </a:r>
          </a:p>
          <a:p>
            <a:r>
              <a:rPr lang="en-US" sz="2200" dirty="0"/>
              <a:t>Self- Care</a:t>
            </a:r>
          </a:p>
          <a:p>
            <a:r>
              <a:rPr lang="en-US" sz="2200" dirty="0"/>
              <a:t>Leadership</a:t>
            </a:r>
          </a:p>
          <a:p>
            <a:r>
              <a:rPr lang="en-US" sz="2200" dirty="0"/>
              <a:t>Teamwork</a:t>
            </a:r>
          </a:p>
          <a:p>
            <a:r>
              <a:rPr lang="en-US" sz="2200" dirty="0"/>
              <a:t>Housekeeping</a:t>
            </a:r>
          </a:p>
          <a:p>
            <a:r>
              <a:rPr lang="en-US" sz="2200" dirty="0"/>
              <a:t>Menu Planning</a:t>
            </a:r>
          </a:p>
          <a:p>
            <a:r>
              <a:rPr lang="en-US" sz="2200" dirty="0"/>
              <a:t>Food Storage</a:t>
            </a:r>
          </a:p>
          <a:p>
            <a:r>
              <a:rPr lang="en-US" sz="2200" dirty="0"/>
              <a:t>Meal Preparation </a:t>
            </a:r>
          </a:p>
          <a:p>
            <a:endParaRPr lang="en-US" sz="2400" dirty="0"/>
          </a:p>
        </p:txBody>
      </p:sp>
      <p:pic>
        <p:nvPicPr>
          <p:cNvPr id="5" name="Picture 4"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327868717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fade">
                                      <p:cBhvr>
                                        <p:cTn id="12" dur="500"/>
                                        <p:tgtEl>
                                          <p:spTgt spid="2">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
                                            <p:txEl>
                                              <p:pRg st="1" end="1"/>
                                            </p:txEl>
                                          </p:spTgt>
                                        </p:tgtEl>
                                        <p:attrNameLst>
                                          <p:attrName>style.visibility</p:attrName>
                                        </p:attrNameLst>
                                      </p:cBhvr>
                                      <p:to>
                                        <p:strVal val="visible"/>
                                      </p:to>
                                    </p:set>
                                    <p:animEffect transition="in" filter="fade">
                                      <p:cBhvr>
                                        <p:cTn id="17" dur="500"/>
                                        <p:tgtEl>
                                          <p:spTgt spid="2">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
                                            <p:txEl>
                                              <p:pRg st="2" end="2"/>
                                            </p:txEl>
                                          </p:spTgt>
                                        </p:tgtEl>
                                        <p:attrNameLst>
                                          <p:attrName>style.visibility</p:attrName>
                                        </p:attrNameLst>
                                      </p:cBhvr>
                                      <p:to>
                                        <p:strVal val="visible"/>
                                      </p:to>
                                    </p:set>
                                    <p:animEffect transition="in" filter="fade">
                                      <p:cBhvr>
                                        <p:cTn id="22" dur="500"/>
                                        <p:tgtEl>
                                          <p:spTgt spid="2">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
                                            <p:txEl>
                                              <p:pRg st="3" end="3"/>
                                            </p:txEl>
                                          </p:spTgt>
                                        </p:tgtEl>
                                        <p:attrNameLst>
                                          <p:attrName>style.visibility</p:attrName>
                                        </p:attrNameLst>
                                      </p:cBhvr>
                                      <p:to>
                                        <p:strVal val="visible"/>
                                      </p:to>
                                    </p:set>
                                    <p:animEffect transition="in" filter="fade">
                                      <p:cBhvr>
                                        <p:cTn id="27" dur="500"/>
                                        <p:tgtEl>
                                          <p:spTgt spid="2">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
                                            <p:txEl>
                                              <p:pRg st="4" end="4"/>
                                            </p:txEl>
                                          </p:spTgt>
                                        </p:tgtEl>
                                        <p:attrNameLst>
                                          <p:attrName>style.visibility</p:attrName>
                                        </p:attrNameLst>
                                      </p:cBhvr>
                                      <p:to>
                                        <p:strVal val="visible"/>
                                      </p:to>
                                    </p:set>
                                    <p:animEffect transition="in" filter="fade">
                                      <p:cBhvr>
                                        <p:cTn id="32" dur="500"/>
                                        <p:tgtEl>
                                          <p:spTgt spid="2">
                                            <p:txEl>
                                              <p:pRg st="4" end="4"/>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2">
                                            <p:txEl>
                                              <p:pRg st="5" end="5"/>
                                            </p:txEl>
                                          </p:spTgt>
                                        </p:tgtEl>
                                        <p:attrNameLst>
                                          <p:attrName>style.visibility</p:attrName>
                                        </p:attrNameLst>
                                      </p:cBhvr>
                                      <p:to>
                                        <p:strVal val="visible"/>
                                      </p:to>
                                    </p:set>
                                    <p:animEffect transition="in" filter="fade">
                                      <p:cBhvr>
                                        <p:cTn id="37" dur="500"/>
                                        <p:tgtEl>
                                          <p:spTgt spid="2">
                                            <p:txEl>
                                              <p:pRg st="5" end="5"/>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2">
                                            <p:txEl>
                                              <p:pRg st="6" end="6"/>
                                            </p:txEl>
                                          </p:spTgt>
                                        </p:tgtEl>
                                        <p:attrNameLst>
                                          <p:attrName>style.visibility</p:attrName>
                                        </p:attrNameLst>
                                      </p:cBhvr>
                                      <p:to>
                                        <p:strVal val="visible"/>
                                      </p:to>
                                    </p:set>
                                    <p:animEffect transition="in" filter="fade">
                                      <p:cBhvr>
                                        <p:cTn id="42" dur="500"/>
                                        <p:tgtEl>
                                          <p:spTgt spid="2">
                                            <p:txEl>
                                              <p:pRg st="6" end="6"/>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2">
                                            <p:txEl>
                                              <p:pRg st="7" end="7"/>
                                            </p:txEl>
                                          </p:spTgt>
                                        </p:tgtEl>
                                        <p:attrNameLst>
                                          <p:attrName>style.visibility</p:attrName>
                                        </p:attrNameLst>
                                      </p:cBhvr>
                                      <p:to>
                                        <p:strVal val="visible"/>
                                      </p:to>
                                    </p:set>
                                    <p:animEffect transition="in" filter="fade">
                                      <p:cBhvr>
                                        <p:cTn id="47" dur="500"/>
                                        <p:tgtEl>
                                          <p:spTgt spid="2">
                                            <p:txEl>
                                              <p:pRg st="7" end="7"/>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2">
                                            <p:txEl>
                                              <p:pRg st="8" end="8"/>
                                            </p:txEl>
                                          </p:spTgt>
                                        </p:tgtEl>
                                        <p:attrNameLst>
                                          <p:attrName>style.visibility</p:attrName>
                                        </p:attrNameLst>
                                      </p:cBhvr>
                                      <p:to>
                                        <p:strVal val="visible"/>
                                      </p:to>
                                    </p:set>
                                    <p:animEffect transition="in" filter="fade">
                                      <p:cBhvr>
                                        <p:cTn id="52" dur="500"/>
                                        <p:tgtEl>
                                          <p:spTgt spid="2">
                                            <p:txEl>
                                              <p:pRg st="8" end="8"/>
                                            </p:txEl>
                                          </p:spTgt>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2">
                                            <p:txEl>
                                              <p:pRg st="9" end="9"/>
                                            </p:txEl>
                                          </p:spTgt>
                                        </p:tgtEl>
                                        <p:attrNameLst>
                                          <p:attrName>style.visibility</p:attrName>
                                        </p:attrNameLst>
                                      </p:cBhvr>
                                      <p:to>
                                        <p:strVal val="visible"/>
                                      </p:to>
                                    </p:set>
                                    <p:animEffect transition="in" filter="fade">
                                      <p:cBhvr>
                                        <p:cTn id="57" dur="500"/>
                                        <p:tgtEl>
                                          <p:spTgt spid="2">
                                            <p:txEl>
                                              <p:pRg st="9" end="9"/>
                                            </p:txEl>
                                          </p:spTgt>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2">
                                            <p:txEl>
                                              <p:pRg st="10" end="10"/>
                                            </p:txEl>
                                          </p:spTgt>
                                        </p:tgtEl>
                                        <p:attrNameLst>
                                          <p:attrName>style.visibility</p:attrName>
                                        </p:attrNameLst>
                                      </p:cBhvr>
                                      <p:to>
                                        <p:strVal val="visible"/>
                                      </p:to>
                                    </p:set>
                                    <p:animEffect transition="in" filter="fade">
                                      <p:cBhvr>
                                        <p:cTn id="62" dur="500"/>
                                        <p:tgtEl>
                                          <p:spTgt spid="2">
                                            <p:txEl>
                                              <p:pRg st="10" end="10"/>
                                            </p:txEl>
                                          </p:spTgt>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grpId="0" nodeType="clickEffect">
                                  <p:stCondLst>
                                    <p:cond delay="0"/>
                                  </p:stCondLst>
                                  <p:childTnLst>
                                    <p:set>
                                      <p:cBhvr>
                                        <p:cTn id="66" dur="1" fill="hold">
                                          <p:stCondLst>
                                            <p:cond delay="0"/>
                                          </p:stCondLst>
                                        </p:cTn>
                                        <p:tgtEl>
                                          <p:spTgt spid="2">
                                            <p:txEl>
                                              <p:pRg st="11" end="11"/>
                                            </p:txEl>
                                          </p:spTgt>
                                        </p:tgtEl>
                                        <p:attrNameLst>
                                          <p:attrName>style.visibility</p:attrName>
                                        </p:attrNameLst>
                                      </p:cBhvr>
                                      <p:to>
                                        <p:strVal val="visible"/>
                                      </p:to>
                                    </p:set>
                                    <p:animEffect transition="in" filter="fade">
                                      <p:cBhvr>
                                        <p:cTn id="67" dur="500"/>
                                        <p:tgtEl>
                                          <p:spTgt spid="2">
                                            <p:txEl>
                                              <p:pRg st="11" end="11"/>
                                            </p:txEl>
                                          </p:spTgt>
                                        </p:tgtEl>
                                      </p:cBhvr>
                                    </p:animEffect>
                                  </p:childTnLst>
                                </p:cTn>
                              </p:par>
                            </p:childTnLst>
                          </p:cTn>
                        </p:par>
                      </p:childTnLst>
                    </p:cTn>
                  </p:par>
                  <p:par>
                    <p:cTn id="68" fill="hold">
                      <p:stCondLst>
                        <p:cond delay="indefinite"/>
                      </p:stCondLst>
                      <p:childTnLst>
                        <p:par>
                          <p:cTn id="69" fill="hold">
                            <p:stCondLst>
                              <p:cond delay="0"/>
                            </p:stCondLst>
                            <p:childTnLst>
                              <p:par>
                                <p:cTn id="70" presetID="10" presetClass="entr" presetSubtype="0" fill="hold" grpId="0" nodeType="clickEffect">
                                  <p:stCondLst>
                                    <p:cond delay="0"/>
                                  </p:stCondLst>
                                  <p:childTnLst>
                                    <p:set>
                                      <p:cBhvr>
                                        <p:cTn id="71" dur="1" fill="hold">
                                          <p:stCondLst>
                                            <p:cond delay="0"/>
                                          </p:stCondLst>
                                        </p:cTn>
                                        <p:tgtEl>
                                          <p:spTgt spid="2">
                                            <p:txEl>
                                              <p:pRg st="12" end="12"/>
                                            </p:txEl>
                                          </p:spTgt>
                                        </p:tgtEl>
                                        <p:attrNameLst>
                                          <p:attrName>style.visibility</p:attrName>
                                        </p:attrNameLst>
                                      </p:cBhvr>
                                      <p:to>
                                        <p:strVal val="visible"/>
                                      </p:to>
                                    </p:set>
                                    <p:animEffect transition="in" filter="fade">
                                      <p:cBhvr>
                                        <p:cTn id="72" dur="500"/>
                                        <p:tgtEl>
                                          <p:spTgt spid="2">
                                            <p:txEl>
                                              <p:pRg st="12" end="12"/>
                                            </p:txEl>
                                          </p:spTgt>
                                        </p:tgtEl>
                                      </p:cBhvr>
                                    </p:animEffect>
                                  </p:childTnLst>
                                </p:cTn>
                              </p:par>
                            </p:childTnLst>
                          </p:cTn>
                        </p:par>
                      </p:childTnLst>
                    </p:cTn>
                  </p:par>
                  <p:par>
                    <p:cTn id="73" fill="hold">
                      <p:stCondLst>
                        <p:cond delay="indefinite"/>
                      </p:stCondLst>
                      <p:childTnLst>
                        <p:par>
                          <p:cTn id="74" fill="hold">
                            <p:stCondLst>
                              <p:cond delay="0"/>
                            </p:stCondLst>
                            <p:childTnLst>
                              <p:par>
                                <p:cTn id="75" presetID="10" presetClass="entr" presetSubtype="0" fill="hold" grpId="0" nodeType="clickEffect">
                                  <p:stCondLst>
                                    <p:cond delay="0"/>
                                  </p:stCondLst>
                                  <p:childTnLst>
                                    <p:set>
                                      <p:cBhvr>
                                        <p:cTn id="76" dur="1" fill="hold">
                                          <p:stCondLst>
                                            <p:cond delay="0"/>
                                          </p:stCondLst>
                                        </p:cTn>
                                        <p:tgtEl>
                                          <p:spTgt spid="2">
                                            <p:txEl>
                                              <p:pRg st="13" end="13"/>
                                            </p:txEl>
                                          </p:spTgt>
                                        </p:tgtEl>
                                        <p:attrNameLst>
                                          <p:attrName>style.visibility</p:attrName>
                                        </p:attrNameLst>
                                      </p:cBhvr>
                                      <p:to>
                                        <p:strVal val="visible"/>
                                      </p:to>
                                    </p:set>
                                    <p:animEffect transition="in" filter="fade">
                                      <p:cBhvr>
                                        <p:cTn id="77" dur="500"/>
                                        <p:tgtEl>
                                          <p:spTgt spid="2">
                                            <p:txEl>
                                              <p:pRg st="13" end="13"/>
                                            </p:txEl>
                                          </p:spTgt>
                                        </p:tgtEl>
                                      </p:cBhvr>
                                    </p:animEffect>
                                  </p:childTnLst>
                                </p:cTn>
                              </p:par>
                            </p:childTnLst>
                          </p:cTn>
                        </p:par>
                      </p:childTnLst>
                    </p:cTn>
                  </p:par>
                  <p:par>
                    <p:cTn id="78" fill="hold">
                      <p:stCondLst>
                        <p:cond delay="indefinite"/>
                      </p:stCondLst>
                      <p:childTnLst>
                        <p:par>
                          <p:cTn id="79" fill="hold">
                            <p:stCondLst>
                              <p:cond delay="0"/>
                            </p:stCondLst>
                            <p:childTnLst>
                              <p:par>
                                <p:cTn id="80" presetID="10" presetClass="entr" presetSubtype="0" fill="hold" grpId="0" nodeType="clickEffect">
                                  <p:stCondLst>
                                    <p:cond delay="0"/>
                                  </p:stCondLst>
                                  <p:childTnLst>
                                    <p:set>
                                      <p:cBhvr>
                                        <p:cTn id="81" dur="1" fill="hold">
                                          <p:stCondLst>
                                            <p:cond delay="0"/>
                                          </p:stCondLst>
                                        </p:cTn>
                                        <p:tgtEl>
                                          <p:spTgt spid="2">
                                            <p:txEl>
                                              <p:pRg st="15" end="15"/>
                                            </p:txEl>
                                          </p:spTgt>
                                        </p:tgtEl>
                                        <p:attrNameLst>
                                          <p:attrName>style.visibility</p:attrName>
                                        </p:attrNameLst>
                                      </p:cBhvr>
                                      <p:to>
                                        <p:strVal val="visible"/>
                                      </p:to>
                                    </p:set>
                                    <p:animEffect transition="in" filter="fade">
                                      <p:cBhvr>
                                        <p:cTn id="82" dur="500"/>
                                        <p:tgtEl>
                                          <p:spTgt spid="2">
                                            <p:txEl>
                                              <p:pRg st="15" end="15"/>
                                            </p:txEl>
                                          </p:spTgt>
                                        </p:tgtEl>
                                      </p:cBhvr>
                                    </p:animEffect>
                                  </p:childTnLst>
                                </p:cTn>
                              </p:par>
                            </p:childTnLst>
                          </p:cTn>
                        </p:par>
                      </p:childTnLst>
                    </p:cTn>
                  </p:par>
                  <p:par>
                    <p:cTn id="83" fill="hold">
                      <p:stCondLst>
                        <p:cond delay="indefinite"/>
                      </p:stCondLst>
                      <p:childTnLst>
                        <p:par>
                          <p:cTn id="84" fill="hold">
                            <p:stCondLst>
                              <p:cond delay="0"/>
                            </p:stCondLst>
                            <p:childTnLst>
                              <p:par>
                                <p:cTn id="85" presetID="10" presetClass="entr" presetSubtype="0" fill="hold" grpId="0" nodeType="clickEffect">
                                  <p:stCondLst>
                                    <p:cond delay="0"/>
                                  </p:stCondLst>
                                  <p:childTnLst>
                                    <p:set>
                                      <p:cBhvr>
                                        <p:cTn id="86" dur="1" fill="hold">
                                          <p:stCondLst>
                                            <p:cond delay="0"/>
                                          </p:stCondLst>
                                        </p:cTn>
                                        <p:tgtEl>
                                          <p:spTgt spid="4">
                                            <p:txEl>
                                              <p:pRg st="0" end="0"/>
                                            </p:txEl>
                                          </p:spTgt>
                                        </p:tgtEl>
                                        <p:attrNameLst>
                                          <p:attrName>style.visibility</p:attrName>
                                        </p:attrNameLst>
                                      </p:cBhvr>
                                      <p:to>
                                        <p:strVal val="visible"/>
                                      </p:to>
                                    </p:set>
                                    <p:animEffect transition="in" filter="fade">
                                      <p:cBhvr>
                                        <p:cTn id="87" dur="500"/>
                                        <p:tgtEl>
                                          <p:spTgt spid="4">
                                            <p:txEl>
                                              <p:pRg st="0" end="0"/>
                                            </p:txEl>
                                          </p:spTgt>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grpId="0" nodeType="clickEffect">
                                  <p:stCondLst>
                                    <p:cond delay="0"/>
                                  </p:stCondLst>
                                  <p:childTnLst>
                                    <p:set>
                                      <p:cBhvr>
                                        <p:cTn id="91" dur="1" fill="hold">
                                          <p:stCondLst>
                                            <p:cond delay="0"/>
                                          </p:stCondLst>
                                        </p:cTn>
                                        <p:tgtEl>
                                          <p:spTgt spid="4">
                                            <p:txEl>
                                              <p:pRg st="1" end="1"/>
                                            </p:txEl>
                                          </p:spTgt>
                                        </p:tgtEl>
                                        <p:attrNameLst>
                                          <p:attrName>style.visibility</p:attrName>
                                        </p:attrNameLst>
                                      </p:cBhvr>
                                      <p:to>
                                        <p:strVal val="visible"/>
                                      </p:to>
                                    </p:set>
                                    <p:animEffect transition="in" filter="fade">
                                      <p:cBhvr>
                                        <p:cTn id="92" dur="500"/>
                                        <p:tgtEl>
                                          <p:spTgt spid="4">
                                            <p:txEl>
                                              <p:pRg st="1" end="1"/>
                                            </p:txEl>
                                          </p:spTgt>
                                        </p:tgtEl>
                                      </p:cBhvr>
                                    </p:animEffect>
                                  </p:childTnLst>
                                </p:cTn>
                              </p:par>
                            </p:childTnLst>
                          </p:cTn>
                        </p:par>
                      </p:childTnLst>
                    </p:cTn>
                  </p:par>
                  <p:par>
                    <p:cTn id="93" fill="hold">
                      <p:stCondLst>
                        <p:cond delay="indefinite"/>
                      </p:stCondLst>
                      <p:childTnLst>
                        <p:par>
                          <p:cTn id="94" fill="hold">
                            <p:stCondLst>
                              <p:cond delay="0"/>
                            </p:stCondLst>
                            <p:childTnLst>
                              <p:par>
                                <p:cTn id="95" presetID="10" presetClass="entr" presetSubtype="0" fill="hold" grpId="0" nodeType="clickEffect">
                                  <p:stCondLst>
                                    <p:cond delay="0"/>
                                  </p:stCondLst>
                                  <p:childTnLst>
                                    <p:set>
                                      <p:cBhvr>
                                        <p:cTn id="96" dur="1" fill="hold">
                                          <p:stCondLst>
                                            <p:cond delay="0"/>
                                          </p:stCondLst>
                                        </p:cTn>
                                        <p:tgtEl>
                                          <p:spTgt spid="4">
                                            <p:txEl>
                                              <p:pRg st="2" end="2"/>
                                            </p:txEl>
                                          </p:spTgt>
                                        </p:tgtEl>
                                        <p:attrNameLst>
                                          <p:attrName>style.visibility</p:attrName>
                                        </p:attrNameLst>
                                      </p:cBhvr>
                                      <p:to>
                                        <p:strVal val="visible"/>
                                      </p:to>
                                    </p:set>
                                    <p:animEffect transition="in" filter="fade">
                                      <p:cBhvr>
                                        <p:cTn id="97" dur="500"/>
                                        <p:tgtEl>
                                          <p:spTgt spid="4">
                                            <p:txEl>
                                              <p:pRg st="2" end="2"/>
                                            </p:txEl>
                                          </p:spTgt>
                                        </p:tgtEl>
                                      </p:cBhvr>
                                    </p:animEffect>
                                  </p:childTnLst>
                                </p:cTn>
                              </p:par>
                            </p:childTnLst>
                          </p:cTn>
                        </p:par>
                      </p:childTnLst>
                    </p:cTn>
                  </p:par>
                  <p:par>
                    <p:cTn id="98" fill="hold">
                      <p:stCondLst>
                        <p:cond delay="indefinite"/>
                      </p:stCondLst>
                      <p:childTnLst>
                        <p:par>
                          <p:cTn id="99" fill="hold">
                            <p:stCondLst>
                              <p:cond delay="0"/>
                            </p:stCondLst>
                            <p:childTnLst>
                              <p:par>
                                <p:cTn id="100" presetID="10" presetClass="entr" presetSubtype="0" fill="hold" grpId="0" nodeType="clickEffect">
                                  <p:stCondLst>
                                    <p:cond delay="0"/>
                                  </p:stCondLst>
                                  <p:childTnLst>
                                    <p:set>
                                      <p:cBhvr>
                                        <p:cTn id="101" dur="1" fill="hold">
                                          <p:stCondLst>
                                            <p:cond delay="0"/>
                                          </p:stCondLst>
                                        </p:cTn>
                                        <p:tgtEl>
                                          <p:spTgt spid="4">
                                            <p:txEl>
                                              <p:pRg st="3" end="3"/>
                                            </p:txEl>
                                          </p:spTgt>
                                        </p:tgtEl>
                                        <p:attrNameLst>
                                          <p:attrName>style.visibility</p:attrName>
                                        </p:attrNameLst>
                                      </p:cBhvr>
                                      <p:to>
                                        <p:strVal val="visible"/>
                                      </p:to>
                                    </p:set>
                                    <p:animEffect transition="in" filter="fade">
                                      <p:cBhvr>
                                        <p:cTn id="102" dur="500"/>
                                        <p:tgtEl>
                                          <p:spTgt spid="4">
                                            <p:txEl>
                                              <p:pRg st="3" end="3"/>
                                            </p:txEl>
                                          </p:spTgt>
                                        </p:tgtEl>
                                      </p:cBhvr>
                                    </p:animEffect>
                                  </p:childTnLst>
                                </p:cTn>
                              </p:par>
                            </p:childTnLst>
                          </p:cTn>
                        </p:par>
                      </p:childTnLst>
                    </p:cTn>
                  </p:par>
                  <p:par>
                    <p:cTn id="103" fill="hold">
                      <p:stCondLst>
                        <p:cond delay="indefinite"/>
                      </p:stCondLst>
                      <p:childTnLst>
                        <p:par>
                          <p:cTn id="104" fill="hold">
                            <p:stCondLst>
                              <p:cond delay="0"/>
                            </p:stCondLst>
                            <p:childTnLst>
                              <p:par>
                                <p:cTn id="105" presetID="10" presetClass="entr" presetSubtype="0" fill="hold" grpId="0" nodeType="clickEffect">
                                  <p:stCondLst>
                                    <p:cond delay="0"/>
                                  </p:stCondLst>
                                  <p:childTnLst>
                                    <p:set>
                                      <p:cBhvr>
                                        <p:cTn id="106" dur="1" fill="hold">
                                          <p:stCondLst>
                                            <p:cond delay="0"/>
                                          </p:stCondLst>
                                        </p:cTn>
                                        <p:tgtEl>
                                          <p:spTgt spid="4">
                                            <p:txEl>
                                              <p:pRg st="4" end="4"/>
                                            </p:txEl>
                                          </p:spTgt>
                                        </p:tgtEl>
                                        <p:attrNameLst>
                                          <p:attrName>style.visibility</p:attrName>
                                        </p:attrNameLst>
                                      </p:cBhvr>
                                      <p:to>
                                        <p:strVal val="visible"/>
                                      </p:to>
                                    </p:set>
                                    <p:animEffect transition="in" filter="fade">
                                      <p:cBhvr>
                                        <p:cTn id="107" dur="500"/>
                                        <p:tgtEl>
                                          <p:spTgt spid="4">
                                            <p:txEl>
                                              <p:pRg st="4" end="4"/>
                                            </p:txEl>
                                          </p:spTgt>
                                        </p:tgtEl>
                                      </p:cBhvr>
                                    </p:animEffect>
                                  </p:childTnLst>
                                </p:cTn>
                              </p:par>
                            </p:childTnLst>
                          </p:cTn>
                        </p:par>
                      </p:childTnLst>
                    </p:cTn>
                  </p:par>
                  <p:par>
                    <p:cTn id="108" fill="hold">
                      <p:stCondLst>
                        <p:cond delay="indefinite"/>
                      </p:stCondLst>
                      <p:childTnLst>
                        <p:par>
                          <p:cTn id="109" fill="hold">
                            <p:stCondLst>
                              <p:cond delay="0"/>
                            </p:stCondLst>
                            <p:childTnLst>
                              <p:par>
                                <p:cTn id="110" presetID="10" presetClass="entr" presetSubtype="0" fill="hold" grpId="0" nodeType="clickEffect">
                                  <p:stCondLst>
                                    <p:cond delay="0"/>
                                  </p:stCondLst>
                                  <p:childTnLst>
                                    <p:set>
                                      <p:cBhvr>
                                        <p:cTn id="111" dur="1" fill="hold">
                                          <p:stCondLst>
                                            <p:cond delay="0"/>
                                          </p:stCondLst>
                                        </p:cTn>
                                        <p:tgtEl>
                                          <p:spTgt spid="4">
                                            <p:txEl>
                                              <p:pRg st="5" end="5"/>
                                            </p:txEl>
                                          </p:spTgt>
                                        </p:tgtEl>
                                        <p:attrNameLst>
                                          <p:attrName>style.visibility</p:attrName>
                                        </p:attrNameLst>
                                      </p:cBhvr>
                                      <p:to>
                                        <p:strVal val="visible"/>
                                      </p:to>
                                    </p:set>
                                    <p:animEffect transition="in" filter="fade">
                                      <p:cBhvr>
                                        <p:cTn id="112" dur="500"/>
                                        <p:tgtEl>
                                          <p:spTgt spid="4">
                                            <p:txEl>
                                              <p:pRg st="5" end="5"/>
                                            </p:txEl>
                                          </p:spTgt>
                                        </p:tgtEl>
                                      </p:cBhvr>
                                    </p:animEffect>
                                  </p:childTnLst>
                                </p:cTn>
                              </p:par>
                            </p:childTnLst>
                          </p:cTn>
                        </p:par>
                      </p:childTnLst>
                    </p:cTn>
                  </p:par>
                  <p:par>
                    <p:cTn id="113" fill="hold">
                      <p:stCondLst>
                        <p:cond delay="indefinite"/>
                      </p:stCondLst>
                      <p:childTnLst>
                        <p:par>
                          <p:cTn id="114" fill="hold">
                            <p:stCondLst>
                              <p:cond delay="0"/>
                            </p:stCondLst>
                            <p:childTnLst>
                              <p:par>
                                <p:cTn id="115" presetID="10" presetClass="entr" presetSubtype="0" fill="hold" grpId="0" nodeType="clickEffect">
                                  <p:stCondLst>
                                    <p:cond delay="0"/>
                                  </p:stCondLst>
                                  <p:childTnLst>
                                    <p:set>
                                      <p:cBhvr>
                                        <p:cTn id="116" dur="1" fill="hold">
                                          <p:stCondLst>
                                            <p:cond delay="0"/>
                                          </p:stCondLst>
                                        </p:cTn>
                                        <p:tgtEl>
                                          <p:spTgt spid="4">
                                            <p:txEl>
                                              <p:pRg st="6" end="6"/>
                                            </p:txEl>
                                          </p:spTgt>
                                        </p:tgtEl>
                                        <p:attrNameLst>
                                          <p:attrName>style.visibility</p:attrName>
                                        </p:attrNameLst>
                                      </p:cBhvr>
                                      <p:to>
                                        <p:strVal val="visible"/>
                                      </p:to>
                                    </p:set>
                                    <p:animEffect transition="in" filter="fade">
                                      <p:cBhvr>
                                        <p:cTn id="117" dur="500"/>
                                        <p:tgtEl>
                                          <p:spTgt spid="4">
                                            <p:txEl>
                                              <p:pRg st="6" end="6"/>
                                            </p:txEl>
                                          </p:spTgt>
                                        </p:tgtEl>
                                      </p:cBhvr>
                                    </p:animEffect>
                                  </p:childTnLst>
                                </p:cTn>
                              </p:par>
                            </p:childTnLst>
                          </p:cTn>
                        </p:par>
                      </p:childTnLst>
                    </p:cTn>
                  </p:par>
                  <p:par>
                    <p:cTn id="118" fill="hold">
                      <p:stCondLst>
                        <p:cond delay="indefinite"/>
                      </p:stCondLst>
                      <p:childTnLst>
                        <p:par>
                          <p:cTn id="119" fill="hold">
                            <p:stCondLst>
                              <p:cond delay="0"/>
                            </p:stCondLst>
                            <p:childTnLst>
                              <p:par>
                                <p:cTn id="120" presetID="10" presetClass="entr" presetSubtype="0" fill="hold" grpId="0" nodeType="clickEffect">
                                  <p:stCondLst>
                                    <p:cond delay="0"/>
                                  </p:stCondLst>
                                  <p:childTnLst>
                                    <p:set>
                                      <p:cBhvr>
                                        <p:cTn id="121" dur="1" fill="hold">
                                          <p:stCondLst>
                                            <p:cond delay="0"/>
                                          </p:stCondLst>
                                        </p:cTn>
                                        <p:tgtEl>
                                          <p:spTgt spid="4">
                                            <p:txEl>
                                              <p:pRg st="7" end="7"/>
                                            </p:txEl>
                                          </p:spTgt>
                                        </p:tgtEl>
                                        <p:attrNameLst>
                                          <p:attrName>style.visibility</p:attrName>
                                        </p:attrNameLst>
                                      </p:cBhvr>
                                      <p:to>
                                        <p:strVal val="visible"/>
                                      </p:to>
                                    </p:set>
                                    <p:animEffect transition="in" filter="fade">
                                      <p:cBhvr>
                                        <p:cTn id="122" dur="500"/>
                                        <p:tgtEl>
                                          <p:spTgt spid="4">
                                            <p:txEl>
                                              <p:pRg st="7" end="7"/>
                                            </p:txEl>
                                          </p:spTgt>
                                        </p:tgtEl>
                                      </p:cBhvr>
                                    </p:animEffect>
                                  </p:childTnLst>
                                </p:cTn>
                              </p:par>
                            </p:childTnLst>
                          </p:cTn>
                        </p:par>
                      </p:childTnLst>
                    </p:cTn>
                  </p:par>
                  <p:par>
                    <p:cTn id="123" fill="hold">
                      <p:stCondLst>
                        <p:cond delay="indefinite"/>
                      </p:stCondLst>
                      <p:childTnLst>
                        <p:par>
                          <p:cTn id="124" fill="hold">
                            <p:stCondLst>
                              <p:cond delay="0"/>
                            </p:stCondLst>
                            <p:childTnLst>
                              <p:par>
                                <p:cTn id="125" presetID="10" presetClass="entr" presetSubtype="0" fill="hold" grpId="0" nodeType="clickEffect">
                                  <p:stCondLst>
                                    <p:cond delay="0"/>
                                  </p:stCondLst>
                                  <p:childTnLst>
                                    <p:set>
                                      <p:cBhvr>
                                        <p:cTn id="126" dur="1" fill="hold">
                                          <p:stCondLst>
                                            <p:cond delay="0"/>
                                          </p:stCondLst>
                                        </p:cTn>
                                        <p:tgtEl>
                                          <p:spTgt spid="4">
                                            <p:txEl>
                                              <p:pRg st="8" end="8"/>
                                            </p:txEl>
                                          </p:spTgt>
                                        </p:tgtEl>
                                        <p:attrNameLst>
                                          <p:attrName>style.visibility</p:attrName>
                                        </p:attrNameLst>
                                      </p:cBhvr>
                                      <p:to>
                                        <p:strVal val="visible"/>
                                      </p:to>
                                    </p:set>
                                    <p:animEffect transition="in" filter="fade">
                                      <p:cBhvr>
                                        <p:cTn id="127" dur="500"/>
                                        <p:tgtEl>
                                          <p:spTgt spid="4">
                                            <p:txEl>
                                              <p:pRg st="8" end="8"/>
                                            </p:txEl>
                                          </p:spTgt>
                                        </p:tgtEl>
                                      </p:cBhvr>
                                    </p:animEffect>
                                  </p:childTnLst>
                                </p:cTn>
                              </p:par>
                            </p:childTnLst>
                          </p:cTn>
                        </p:par>
                      </p:childTnLst>
                    </p:cTn>
                  </p:par>
                  <p:par>
                    <p:cTn id="128" fill="hold">
                      <p:stCondLst>
                        <p:cond delay="indefinite"/>
                      </p:stCondLst>
                      <p:childTnLst>
                        <p:par>
                          <p:cTn id="129" fill="hold">
                            <p:stCondLst>
                              <p:cond delay="0"/>
                            </p:stCondLst>
                            <p:childTnLst>
                              <p:par>
                                <p:cTn id="130" presetID="10" presetClass="entr" presetSubtype="0" fill="hold" grpId="0" nodeType="clickEffect">
                                  <p:stCondLst>
                                    <p:cond delay="0"/>
                                  </p:stCondLst>
                                  <p:childTnLst>
                                    <p:set>
                                      <p:cBhvr>
                                        <p:cTn id="131" dur="1" fill="hold">
                                          <p:stCondLst>
                                            <p:cond delay="0"/>
                                          </p:stCondLst>
                                        </p:cTn>
                                        <p:tgtEl>
                                          <p:spTgt spid="4">
                                            <p:txEl>
                                              <p:pRg st="9" end="9"/>
                                            </p:txEl>
                                          </p:spTgt>
                                        </p:tgtEl>
                                        <p:attrNameLst>
                                          <p:attrName>style.visibility</p:attrName>
                                        </p:attrNameLst>
                                      </p:cBhvr>
                                      <p:to>
                                        <p:strVal val="visible"/>
                                      </p:to>
                                    </p:set>
                                    <p:animEffect transition="in" filter="fade">
                                      <p:cBhvr>
                                        <p:cTn id="132" dur="500"/>
                                        <p:tgtEl>
                                          <p:spTgt spid="4">
                                            <p:txEl>
                                              <p:pRg st="9" end="9"/>
                                            </p:txEl>
                                          </p:spTgt>
                                        </p:tgtEl>
                                      </p:cBhvr>
                                    </p:animEffect>
                                  </p:childTnLst>
                                </p:cTn>
                              </p:par>
                            </p:childTnLst>
                          </p:cTn>
                        </p:par>
                      </p:childTnLst>
                    </p:cTn>
                  </p:par>
                  <p:par>
                    <p:cTn id="133" fill="hold">
                      <p:stCondLst>
                        <p:cond delay="indefinite"/>
                      </p:stCondLst>
                      <p:childTnLst>
                        <p:par>
                          <p:cTn id="134" fill="hold">
                            <p:stCondLst>
                              <p:cond delay="0"/>
                            </p:stCondLst>
                            <p:childTnLst>
                              <p:par>
                                <p:cTn id="135" presetID="10" presetClass="entr" presetSubtype="0" fill="hold" grpId="0" nodeType="clickEffect">
                                  <p:stCondLst>
                                    <p:cond delay="0"/>
                                  </p:stCondLst>
                                  <p:childTnLst>
                                    <p:set>
                                      <p:cBhvr>
                                        <p:cTn id="136" dur="1" fill="hold">
                                          <p:stCondLst>
                                            <p:cond delay="0"/>
                                          </p:stCondLst>
                                        </p:cTn>
                                        <p:tgtEl>
                                          <p:spTgt spid="4">
                                            <p:txEl>
                                              <p:pRg st="10" end="10"/>
                                            </p:txEl>
                                          </p:spTgt>
                                        </p:tgtEl>
                                        <p:attrNameLst>
                                          <p:attrName>style.visibility</p:attrName>
                                        </p:attrNameLst>
                                      </p:cBhvr>
                                      <p:to>
                                        <p:strVal val="visible"/>
                                      </p:to>
                                    </p:set>
                                    <p:animEffect transition="in" filter="fade">
                                      <p:cBhvr>
                                        <p:cTn id="137" dur="500"/>
                                        <p:tgtEl>
                                          <p:spTgt spid="4">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 grpId="0" build="p"/>
      <p:bldP spid="4" grpId="0" build="p"/>
    </p:bldLst>
  </p:timing>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half" idx="1"/>
          </p:nvPr>
        </p:nvSpPr>
        <p:spPr>
          <a:xfrm>
            <a:off x="341258" y="1252537"/>
            <a:ext cx="4267200" cy="4953000"/>
          </a:xfrm>
        </p:spPr>
        <p:txBody>
          <a:bodyPr>
            <a:normAutofit fontScale="92500"/>
          </a:bodyPr>
          <a:lstStyle/>
          <a:p>
            <a:pPr marL="0" indent="0" algn="ctr">
              <a:buNone/>
            </a:pPr>
            <a:r>
              <a:rPr lang="en-US" dirty="0"/>
              <a:t> </a:t>
            </a:r>
            <a:r>
              <a:rPr lang="en-US" b="1" dirty="0">
                <a:solidFill>
                  <a:schemeClr val="accent1">
                    <a:lumMod val="50000"/>
                  </a:schemeClr>
                </a:solidFill>
              </a:rPr>
              <a:t>Child:</a:t>
            </a:r>
          </a:p>
          <a:p>
            <a:pPr marL="0" indent="0">
              <a:buNone/>
            </a:pPr>
            <a:endParaRPr lang="en-US" sz="900" dirty="0">
              <a:solidFill>
                <a:schemeClr val="accent1">
                  <a:lumMod val="50000"/>
                </a:schemeClr>
              </a:solidFill>
            </a:endParaRPr>
          </a:p>
          <a:p>
            <a:r>
              <a:rPr lang="en-US" dirty="0">
                <a:solidFill>
                  <a:schemeClr val="accent1">
                    <a:lumMod val="50000"/>
                  </a:schemeClr>
                </a:solidFill>
              </a:rPr>
              <a:t>Asking for help</a:t>
            </a:r>
          </a:p>
          <a:p>
            <a:r>
              <a:rPr lang="en-US" dirty="0">
                <a:solidFill>
                  <a:schemeClr val="accent1">
                    <a:lumMod val="50000"/>
                  </a:schemeClr>
                </a:solidFill>
              </a:rPr>
              <a:t>Completing homework independently</a:t>
            </a:r>
          </a:p>
          <a:p>
            <a:r>
              <a:rPr lang="en-US" dirty="0">
                <a:solidFill>
                  <a:schemeClr val="accent1">
                    <a:lumMod val="50000"/>
                  </a:schemeClr>
                </a:solidFill>
              </a:rPr>
              <a:t>Conversing with classmates</a:t>
            </a:r>
          </a:p>
          <a:p>
            <a:r>
              <a:rPr lang="en-US" dirty="0">
                <a:solidFill>
                  <a:schemeClr val="accent1">
                    <a:lumMod val="50000"/>
                  </a:schemeClr>
                </a:solidFill>
              </a:rPr>
              <a:t>Sharing anxious feelings with teacher and family</a:t>
            </a:r>
          </a:p>
          <a:p>
            <a:r>
              <a:rPr lang="en-US" dirty="0">
                <a:solidFill>
                  <a:schemeClr val="accent1">
                    <a:lumMod val="50000"/>
                  </a:schemeClr>
                </a:solidFill>
              </a:rPr>
              <a:t>Waiting for a turn in class</a:t>
            </a:r>
          </a:p>
        </p:txBody>
      </p:sp>
      <p:sp>
        <p:nvSpPr>
          <p:cNvPr id="4" name="Content Placeholder 3"/>
          <p:cNvSpPr>
            <a:spLocks noGrp="1"/>
          </p:cNvSpPr>
          <p:nvPr>
            <p:ph sz="half" idx="2"/>
          </p:nvPr>
        </p:nvSpPr>
        <p:spPr>
          <a:xfrm>
            <a:off x="4757057" y="1252537"/>
            <a:ext cx="4800600" cy="5410200"/>
          </a:xfrm>
        </p:spPr>
        <p:txBody>
          <a:bodyPr>
            <a:normAutofit/>
          </a:bodyPr>
          <a:lstStyle/>
          <a:p>
            <a:pPr marL="0" indent="0" algn="ctr">
              <a:buNone/>
            </a:pPr>
            <a:r>
              <a:rPr lang="en-US" b="1" dirty="0">
                <a:solidFill>
                  <a:schemeClr val="accent1">
                    <a:lumMod val="50000"/>
                  </a:schemeClr>
                </a:solidFill>
              </a:rPr>
              <a:t>Adult:</a:t>
            </a:r>
          </a:p>
          <a:p>
            <a:r>
              <a:rPr lang="en-US" dirty="0">
                <a:solidFill>
                  <a:schemeClr val="accent1">
                    <a:lumMod val="50000"/>
                  </a:schemeClr>
                </a:solidFill>
              </a:rPr>
              <a:t>Conversing </a:t>
            </a:r>
          </a:p>
          <a:p>
            <a:pPr marL="0" indent="0">
              <a:buNone/>
            </a:pPr>
            <a:r>
              <a:rPr lang="en-US" dirty="0">
                <a:solidFill>
                  <a:schemeClr val="accent1">
                    <a:lumMod val="50000"/>
                  </a:schemeClr>
                </a:solidFill>
              </a:rPr>
              <a:t>    with neighbors</a:t>
            </a:r>
          </a:p>
          <a:p>
            <a:r>
              <a:rPr lang="en-US" dirty="0">
                <a:solidFill>
                  <a:schemeClr val="accent1">
                    <a:lumMod val="50000"/>
                  </a:schemeClr>
                </a:solidFill>
              </a:rPr>
              <a:t>Managing Anger</a:t>
            </a:r>
          </a:p>
          <a:p>
            <a:r>
              <a:rPr lang="en-US" dirty="0">
                <a:solidFill>
                  <a:schemeClr val="accent1">
                    <a:lumMod val="50000"/>
                  </a:schemeClr>
                </a:solidFill>
              </a:rPr>
              <a:t>Improving Hygiene</a:t>
            </a:r>
          </a:p>
          <a:p>
            <a:r>
              <a:rPr lang="en-US" dirty="0">
                <a:solidFill>
                  <a:schemeClr val="accent1">
                    <a:lumMod val="50000"/>
                  </a:schemeClr>
                </a:solidFill>
              </a:rPr>
              <a:t>Managing Time</a:t>
            </a:r>
          </a:p>
          <a:p>
            <a:r>
              <a:rPr lang="en-US" dirty="0">
                <a:solidFill>
                  <a:schemeClr val="accent1">
                    <a:lumMod val="50000"/>
                  </a:schemeClr>
                </a:solidFill>
              </a:rPr>
              <a:t>Planning a balanced/nutritious meal</a:t>
            </a:r>
          </a:p>
          <a:p>
            <a:r>
              <a:rPr lang="en-US" dirty="0">
                <a:solidFill>
                  <a:schemeClr val="accent1">
                    <a:lumMod val="50000"/>
                  </a:schemeClr>
                </a:solidFill>
              </a:rPr>
              <a:t>Cooking a simple meal</a:t>
            </a:r>
          </a:p>
          <a:p>
            <a:r>
              <a:rPr lang="en-US" dirty="0">
                <a:solidFill>
                  <a:schemeClr val="accent1">
                    <a:lumMod val="50000"/>
                  </a:schemeClr>
                </a:solidFill>
              </a:rPr>
              <a:t>Managing money</a:t>
            </a:r>
          </a:p>
          <a:p>
            <a:pPr marL="0" indent="0">
              <a:buNone/>
            </a:pPr>
            <a:endParaRPr lang="en-US" dirty="0"/>
          </a:p>
        </p:txBody>
      </p:sp>
      <p:sp>
        <p:nvSpPr>
          <p:cNvPr id="3" name="TextBox 2"/>
          <p:cNvSpPr txBox="1"/>
          <p:nvPr/>
        </p:nvSpPr>
        <p:spPr>
          <a:xfrm>
            <a:off x="3067011" y="390525"/>
            <a:ext cx="3082895" cy="646331"/>
          </a:xfrm>
          <a:prstGeom prst="rect">
            <a:avLst/>
          </a:prstGeom>
          <a:noFill/>
        </p:spPr>
        <p:txBody>
          <a:bodyPr wrap="none" rtlCol="0">
            <a:spAutoFit/>
          </a:bodyPr>
          <a:lstStyle/>
          <a:p>
            <a:r>
              <a:rPr lang="en-US" sz="3600" b="1" dirty="0">
                <a:solidFill>
                  <a:schemeClr val="accent1">
                    <a:lumMod val="50000"/>
                  </a:schemeClr>
                </a:solidFill>
                <a:effectLst>
                  <a:outerShdw blurRad="38100" dist="38100" dir="2700000" algn="tl">
                    <a:srgbClr val="000000">
                      <a:alpha val="43137"/>
                    </a:srgbClr>
                  </a:outerShdw>
                </a:effectLst>
              </a:rPr>
              <a:t>Critical Skills</a:t>
            </a:r>
          </a:p>
        </p:txBody>
      </p:sp>
      <p:pic>
        <p:nvPicPr>
          <p:cNvPr id="5" name="Picture 4"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209319628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fade">
                                      <p:cBhvr>
                                        <p:cTn id="12" dur="500"/>
                                        <p:tgtEl>
                                          <p:spTgt spid="2">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Effect transition="in" filter="fade">
                                      <p:cBhvr>
                                        <p:cTn id="17" dur="500"/>
                                        <p:tgtEl>
                                          <p:spTgt spid="2">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
                                            <p:txEl>
                                              <p:pRg st="3" end="3"/>
                                            </p:txEl>
                                          </p:spTgt>
                                        </p:tgtEl>
                                        <p:attrNameLst>
                                          <p:attrName>style.visibility</p:attrName>
                                        </p:attrNameLst>
                                      </p:cBhvr>
                                      <p:to>
                                        <p:strVal val="visible"/>
                                      </p:to>
                                    </p:set>
                                    <p:animEffect transition="in" filter="fade">
                                      <p:cBhvr>
                                        <p:cTn id="22" dur="500"/>
                                        <p:tgtEl>
                                          <p:spTgt spid="2">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
                                            <p:txEl>
                                              <p:pRg st="4" end="4"/>
                                            </p:txEl>
                                          </p:spTgt>
                                        </p:tgtEl>
                                        <p:attrNameLst>
                                          <p:attrName>style.visibility</p:attrName>
                                        </p:attrNameLst>
                                      </p:cBhvr>
                                      <p:to>
                                        <p:strVal val="visible"/>
                                      </p:to>
                                    </p:set>
                                    <p:animEffect transition="in" filter="fade">
                                      <p:cBhvr>
                                        <p:cTn id="27" dur="500"/>
                                        <p:tgtEl>
                                          <p:spTgt spid="2">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
                                            <p:txEl>
                                              <p:pRg st="5" end="5"/>
                                            </p:txEl>
                                          </p:spTgt>
                                        </p:tgtEl>
                                        <p:attrNameLst>
                                          <p:attrName>style.visibility</p:attrName>
                                        </p:attrNameLst>
                                      </p:cBhvr>
                                      <p:to>
                                        <p:strVal val="visible"/>
                                      </p:to>
                                    </p:set>
                                    <p:animEffect transition="in" filter="fade">
                                      <p:cBhvr>
                                        <p:cTn id="32" dur="500"/>
                                        <p:tgtEl>
                                          <p:spTgt spid="2">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2">
                                            <p:txEl>
                                              <p:pRg st="6" end="6"/>
                                            </p:txEl>
                                          </p:spTgt>
                                        </p:tgtEl>
                                        <p:attrNameLst>
                                          <p:attrName>style.visibility</p:attrName>
                                        </p:attrNameLst>
                                      </p:cBhvr>
                                      <p:to>
                                        <p:strVal val="visible"/>
                                      </p:to>
                                    </p:set>
                                    <p:animEffect transition="in" filter="fade">
                                      <p:cBhvr>
                                        <p:cTn id="37" dur="500"/>
                                        <p:tgtEl>
                                          <p:spTgt spid="2">
                                            <p:txEl>
                                              <p:pRg st="6" end="6"/>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4">
                                            <p:txEl>
                                              <p:pRg st="0" end="0"/>
                                            </p:txEl>
                                          </p:spTgt>
                                        </p:tgtEl>
                                        <p:attrNameLst>
                                          <p:attrName>style.visibility</p:attrName>
                                        </p:attrNameLst>
                                      </p:cBhvr>
                                      <p:to>
                                        <p:strVal val="visible"/>
                                      </p:to>
                                    </p:set>
                                    <p:animEffect transition="in" filter="fade">
                                      <p:cBhvr>
                                        <p:cTn id="42" dur="500"/>
                                        <p:tgtEl>
                                          <p:spTgt spid="4">
                                            <p:txEl>
                                              <p:pRg st="0" end="0"/>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4">
                                            <p:txEl>
                                              <p:pRg st="1" end="1"/>
                                            </p:txEl>
                                          </p:spTgt>
                                        </p:tgtEl>
                                        <p:attrNameLst>
                                          <p:attrName>style.visibility</p:attrName>
                                        </p:attrNameLst>
                                      </p:cBhvr>
                                      <p:to>
                                        <p:strVal val="visible"/>
                                      </p:to>
                                    </p:set>
                                    <p:animEffect transition="in" filter="fade">
                                      <p:cBhvr>
                                        <p:cTn id="47" dur="500"/>
                                        <p:tgtEl>
                                          <p:spTgt spid="4">
                                            <p:txEl>
                                              <p:pRg st="1" end="1"/>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4">
                                            <p:txEl>
                                              <p:pRg st="2" end="2"/>
                                            </p:txEl>
                                          </p:spTgt>
                                        </p:tgtEl>
                                        <p:attrNameLst>
                                          <p:attrName>style.visibility</p:attrName>
                                        </p:attrNameLst>
                                      </p:cBhvr>
                                      <p:to>
                                        <p:strVal val="visible"/>
                                      </p:to>
                                    </p:set>
                                    <p:animEffect transition="in" filter="fade">
                                      <p:cBhvr>
                                        <p:cTn id="52" dur="500"/>
                                        <p:tgtEl>
                                          <p:spTgt spid="4">
                                            <p:txEl>
                                              <p:pRg st="2" end="2"/>
                                            </p:txEl>
                                          </p:spTgt>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4">
                                            <p:txEl>
                                              <p:pRg st="3" end="3"/>
                                            </p:txEl>
                                          </p:spTgt>
                                        </p:tgtEl>
                                        <p:attrNameLst>
                                          <p:attrName>style.visibility</p:attrName>
                                        </p:attrNameLst>
                                      </p:cBhvr>
                                      <p:to>
                                        <p:strVal val="visible"/>
                                      </p:to>
                                    </p:set>
                                    <p:animEffect transition="in" filter="fade">
                                      <p:cBhvr>
                                        <p:cTn id="57" dur="500"/>
                                        <p:tgtEl>
                                          <p:spTgt spid="4">
                                            <p:txEl>
                                              <p:pRg st="3" end="3"/>
                                            </p:txEl>
                                          </p:spTgt>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4">
                                            <p:txEl>
                                              <p:pRg st="4" end="4"/>
                                            </p:txEl>
                                          </p:spTgt>
                                        </p:tgtEl>
                                        <p:attrNameLst>
                                          <p:attrName>style.visibility</p:attrName>
                                        </p:attrNameLst>
                                      </p:cBhvr>
                                      <p:to>
                                        <p:strVal val="visible"/>
                                      </p:to>
                                    </p:set>
                                    <p:animEffect transition="in" filter="fade">
                                      <p:cBhvr>
                                        <p:cTn id="62" dur="500"/>
                                        <p:tgtEl>
                                          <p:spTgt spid="4">
                                            <p:txEl>
                                              <p:pRg st="4" end="4"/>
                                            </p:txEl>
                                          </p:spTgt>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grpId="0" nodeType="clickEffect">
                                  <p:stCondLst>
                                    <p:cond delay="0"/>
                                  </p:stCondLst>
                                  <p:childTnLst>
                                    <p:set>
                                      <p:cBhvr>
                                        <p:cTn id="66" dur="1" fill="hold">
                                          <p:stCondLst>
                                            <p:cond delay="0"/>
                                          </p:stCondLst>
                                        </p:cTn>
                                        <p:tgtEl>
                                          <p:spTgt spid="4">
                                            <p:txEl>
                                              <p:pRg st="5" end="5"/>
                                            </p:txEl>
                                          </p:spTgt>
                                        </p:tgtEl>
                                        <p:attrNameLst>
                                          <p:attrName>style.visibility</p:attrName>
                                        </p:attrNameLst>
                                      </p:cBhvr>
                                      <p:to>
                                        <p:strVal val="visible"/>
                                      </p:to>
                                    </p:set>
                                    <p:animEffect transition="in" filter="fade">
                                      <p:cBhvr>
                                        <p:cTn id="67" dur="500"/>
                                        <p:tgtEl>
                                          <p:spTgt spid="4">
                                            <p:txEl>
                                              <p:pRg st="5" end="5"/>
                                            </p:txEl>
                                          </p:spTgt>
                                        </p:tgtEl>
                                      </p:cBhvr>
                                    </p:animEffect>
                                  </p:childTnLst>
                                </p:cTn>
                              </p:par>
                            </p:childTnLst>
                          </p:cTn>
                        </p:par>
                      </p:childTnLst>
                    </p:cTn>
                  </p:par>
                  <p:par>
                    <p:cTn id="68" fill="hold">
                      <p:stCondLst>
                        <p:cond delay="indefinite"/>
                      </p:stCondLst>
                      <p:childTnLst>
                        <p:par>
                          <p:cTn id="69" fill="hold">
                            <p:stCondLst>
                              <p:cond delay="0"/>
                            </p:stCondLst>
                            <p:childTnLst>
                              <p:par>
                                <p:cTn id="70" presetID="10" presetClass="entr" presetSubtype="0" fill="hold" grpId="0" nodeType="clickEffect">
                                  <p:stCondLst>
                                    <p:cond delay="0"/>
                                  </p:stCondLst>
                                  <p:childTnLst>
                                    <p:set>
                                      <p:cBhvr>
                                        <p:cTn id="71" dur="1" fill="hold">
                                          <p:stCondLst>
                                            <p:cond delay="0"/>
                                          </p:stCondLst>
                                        </p:cTn>
                                        <p:tgtEl>
                                          <p:spTgt spid="4">
                                            <p:txEl>
                                              <p:pRg st="6" end="6"/>
                                            </p:txEl>
                                          </p:spTgt>
                                        </p:tgtEl>
                                        <p:attrNameLst>
                                          <p:attrName>style.visibility</p:attrName>
                                        </p:attrNameLst>
                                      </p:cBhvr>
                                      <p:to>
                                        <p:strVal val="visible"/>
                                      </p:to>
                                    </p:set>
                                    <p:animEffect transition="in" filter="fade">
                                      <p:cBhvr>
                                        <p:cTn id="72" dur="500"/>
                                        <p:tgtEl>
                                          <p:spTgt spid="4">
                                            <p:txEl>
                                              <p:pRg st="6" end="6"/>
                                            </p:txEl>
                                          </p:spTgt>
                                        </p:tgtEl>
                                      </p:cBhvr>
                                    </p:animEffect>
                                  </p:childTnLst>
                                </p:cTn>
                              </p:par>
                            </p:childTnLst>
                          </p:cTn>
                        </p:par>
                      </p:childTnLst>
                    </p:cTn>
                  </p:par>
                  <p:par>
                    <p:cTn id="73" fill="hold">
                      <p:stCondLst>
                        <p:cond delay="indefinite"/>
                      </p:stCondLst>
                      <p:childTnLst>
                        <p:par>
                          <p:cTn id="74" fill="hold">
                            <p:stCondLst>
                              <p:cond delay="0"/>
                            </p:stCondLst>
                            <p:childTnLst>
                              <p:par>
                                <p:cTn id="75" presetID="10" presetClass="entr" presetSubtype="0" fill="hold" grpId="0" nodeType="clickEffect">
                                  <p:stCondLst>
                                    <p:cond delay="0"/>
                                  </p:stCondLst>
                                  <p:childTnLst>
                                    <p:set>
                                      <p:cBhvr>
                                        <p:cTn id="76" dur="1" fill="hold">
                                          <p:stCondLst>
                                            <p:cond delay="0"/>
                                          </p:stCondLst>
                                        </p:cTn>
                                        <p:tgtEl>
                                          <p:spTgt spid="4">
                                            <p:txEl>
                                              <p:pRg st="7" end="7"/>
                                            </p:txEl>
                                          </p:spTgt>
                                        </p:tgtEl>
                                        <p:attrNameLst>
                                          <p:attrName>style.visibility</p:attrName>
                                        </p:attrNameLst>
                                      </p:cBhvr>
                                      <p:to>
                                        <p:strVal val="visible"/>
                                      </p:to>
                                    </p:set>
                                    <p:animEffect transition="in" filter="fade">
                                      <p:cBhvr>
                                        <p:cTn id="77" dur="500"/>
                                        <p:tgtEl>
                                          <p:spTgt spid="4">
                                            <p:txEl>
                                              <p:pRg st="7" end="7"/>
                                            </p:txEl>
                                          </p:spTgt>
                                        </p:tgtEl>
                                      </p:cBhvr>
                                    </p:animEffect>
                                  </p:childTnLst>
                                </p:cTn>
                              </p:par>
                            </p:childTnLst>
                          </p:cTn>
                        </p:par>
                      </p:childTnLst>
                    </p:cTn>
                  </p:par>
                  <p:par>
                    <p:cTn id="78" fill="hold">
                      <p:stCondLst>
                        <p:cond delay="indefinite"/>
                      </p:stCondLst>
                      <p:childTnLst>
                        <p:par>
                          <p:cTn id="79" fill="hold">
                            <p:stCondLst>
                              <p:cond delay="0"/>
                            </p:stCondLst>
                            <p:childTnLst>
                              <p:par>
                                <p:cTn id="80" presetID="10" presetClass="entr" presetSubtype="0" fill="hold" grpId="0" nodeType="clickEffect">
                                  <p:stCondLst>
                                    <p:cond delay="0"/>
                                  </p:stCondLst>
                                  <p:childTnLst>
                                    <p:set>
                                      <p:cBhvr>
                                        <p:cTn id="81" dur="1" fill="hold">
                                          <p:stCondLst>
                                            <p:cond delay="0"/>
                                          </p:stCondLst>
                                        </p:cTn>
                                        <p:tgtEl>
                                          <p:spTgt spid="4">
                                            <p:txEl>
                                              <p:pRg st="8" end="8"/>
                                            </p:txEl>
                                          </p:spTgt>
                                        </p:tgtEl>
                                        <p:attrNameLst>
                                          <p:attrName>style.visibility</p:attrName>
                                        </p:attrNameLst>
                                      </p:cBhvr>
                                      <p:to>
                                        <p:strVal val="visible"/>
                                      </p:to>
                                    </p:set>
                                    <p:animEffect transition="in" filter="fade">
                                      <p:cBhvr>
                                        <p:cTn id="82" dur="500"/>
                                        <p:tgtEl>
                                          <p:spTgt spid="4">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P spid="4" grpId="0" build="p"/>
    </p:bldLst>
  </p:timing>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a:xfrm>
            <a:off x="431800" y="1219200"/>
            <a:ext cx="9287933" cy="5029200"/>
          </a:xfrm>
        </p:spPr>
        <p:txBody>
          <a:bodyPr>
            <a:normAutofit fontScale="92500" lnSpcReduction="10000"/>
          </a:bodyPr>
          <a:lstStyle/>
          <a:p>
            <a:pPr marL="0" indent="0">
              <a:buNone/>
            </a:pPr>
            <a:r>
              <a:rPr lang="en-US" sz="2400" b="1" dirty="0">
                <a:solidFill>
                  <a:schemeClr val="accent1">
                    <a:lumMod val="50000"/>
                  </a:schemeClr>
                </a:solidFill>
              </a:rPr>
              <a:t>Objective:</a:t>
            </a:r>
            <a:r>
              <a:rPr lang="en-US" sz="2400" dirty="0">
                <a:solidFill>
                  <a:schemeClr val="accent1">
                    <a:lumMod val="50000"/>
                  </a:schemeClr>
                </a:solidFill>
              </a:rPr>
              <a:t> Consumer will learn/restate to reflect </a:t>
            </a:r>
          </a:p>
          <a:p>
            <a:pPr marL="0" indent="0">
              <a:buNone/>
            </a:pPr>
            <a:r>
              <a:rPr lang="en-US" sz="2400" dirty="0">
                <a:solidFill>
                  <a:schemeClr val="accent1">
                    <a:lumMod val="50000"/>
                  </a:schemeClr>
                </a:solidFill>
              </a:rPr>
              <a:t>                 learning &amp; practice 3 positive grooming </a:t>
            </a:r>
          </a:p>
          <a:p>
            <a:pPr marL="0" indent="0">
              <a:buNone/>
            </a:pPr>
            <a:r>
              <a:rPr lang="en-US" sz="2400" dirty="0">
                <a:solidFill>
                  <a:schemeClr val="accent1">
                    <a:lumMod val="50000"/>
                  </a:schemeClr>
                </a:solidFill>
              </a:rPr>
              <a:t>                 habits.</a:t>
            </a:r>
          </a:p>
          <a:p>
            <a:pPr marL="0" indent="0">
              <a:buNone/>
            </a:pPr>
            <a:endParaRPr lang="en-US" dirty="0">
              <a:solidFill>
                <a:schemeClr val="accent1">
                  <a:lumMod val="50000"/>
                </a:schemeClr>
              </a:solidFill>
            </a:endParaRPr>
          </a:p>
          <a:p>
            <a:pPr marL="0" indent="0">
              <a:buNone/>
            </a:pPr>
            <a:r>
              <a:rPr lang="en-US" sz="2400" b="1" dirty="0">
                <a:solidFill>
                  <a:schemeClr val="accent1">
                    <a:lumMod val="50000"/>
                  </a:schemeClr>
                </a:solidFill>
              </a:rPr>
              <a:t>Skill Measure: </a:t>
            </a:r>
            <a:r>
              <a:rPr lang="en-US" sz="2400" dirty="0">
                <a:solidFill>
                  <a:schemeClr val="accent1">
                    <a:lumMod val="50000"/>
                  </a:schemeClr>
                </a:solidFill>
              </a:rPr>
              <a:t>The number of times per week that you want the</a:t>
            </a:r>
          </a:p>
          <a:p>
            <a:pPr marL="0" indent="0">
              <a:buNone/>
            </a:pPr>
            <a:r>
              <a:rPr lang="en-US" sz="2400" dirty="0">
                <a:solidFill>
                  <a:schemeClr val="accent1">
                    <a:lumMod val="50000"/>
                  </a:schemeClr>
                </a:solidFill>
              </a:rPr>
              <a:t>                        Individual to take a shower</a:t>
            </a:r>
          </a:p>
          <a:p>
            <a:pPr marL="0" indent="0">
              <a:buNone/>
            </a:pPr>
            <a:endParaRPr lang="en-US" sz="2400" dirty="0">
              <a:solidFill>
                <a:schemeClr val="accent1">
                  <a:lumMod val="50000"/>
                </a:schemeClr>
              </a:solidFill>
            </a:endParaRPr>
          </a:p>
          <a:p>
            <a:r>
              <a:rPr lang="en-US" sz="2400" dirty="0">
                <a:solidFill>
                  <a:schemeClr val="accent1">
                    <a:lumMod val="50000"/>
                  </a:schemeClr>
                </a:solidFill>
              </a:rPr>
              <a:t>Describe when, where, and with whom they need to practice the skill (circumstances)</a:t>
            </a:r>
          </a:p>
          <a:p>
            <a:endParaRPr lang="en-US" sz="800" dirty="0">
              <a:solidFill>
                <a:schemeClr val="accent1">
                  <a:lumMod val="50000"/>
                </a:schemeClr>
              </a:solidFill>
            </a:endParaRPr>
          </a:p>
          <a:p>
            <a:r>
              <a:rPr lang="en-US" sz="2400" dirty="0">
                <a:solidFill>
                  <a:schemeClr val="accent1">
                    <a:lumMod val="50000"/>
                  </a:schemeClr>
                </a:solidFill>
              </a:rPr>
              <a:t>Describe what they need to say when performing the skill (behavior)</a:t>
            </a:r>
          </a:p>
          <a:p>
            <a:endParaRPr lang="en-US" sz="800" dirty="0">
              <a:solidFill>
                <a:schemeClr val="accent1">
                  <a:lumMod val="50000"/>
                </a:schemeClr>
              </a:solidFill>
            </a:endParaRPr>
          </a:p>
          <a:p>
            <a:r>
              <a:rPr lang="en-US" sz="2400" dirty="0">
                <a:solidFill>
                  <a:schemeClr val="accent1">
                    <a:lumMod val="50000"/>
                  </a:schemeClr>
                </a:solidFill>
              </a:rPr>
              <a:t>Describe the way of measuring the skill (frequency)</a:t>
            </a:r>
          </a:p>
        </p:txBody>
      </p:sp>
      <p:sp>
        <p:nvSpPr>
          <p:cNvPr id="3" name="TextBox 2"/>
          <p:cNvSpPr txBox="1"/>
          <p:nvPr/>
        </p:nvSpPr>
        <p:spPr>
          <a:xfrm>
            <a:off x="220133" y="417177"/>
            <a:ext cx="9929199" cy="584775"/>
          </a:xfrm>
          <a:prstGeom prst="rect">
            <a:avLst/>
          </a:prstGeom>
          <a:noFill/>
        </p:spPr>
        <p:txBody>
          <a:bodyPr wrap="square" rtlCol="0">
            <a:spAutoFit/>
          </a:bodyPr>
          <a:lstStyle/>
          <a:p>
            <a:r>
              <a:rPr lang="en-US" sz="3200" b="1" dirty="0">
                <a:solidFill>
                  <a:schemeClr val="accent1">
                    <a:lumMod val="50000"/>
                  </a:schemeClr>
                </a:solidFill>
              </a:rPr>
              <a:t>Strategies to Provide More Effective Interventions</a:t>
            </a: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113646637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fade">
                                      <p:cBhvr>
                                        <p:cTn id="12" dur="500"/>
                                        <p:tgtEl>
                                          <p:spTgt spid="2">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
                                            <p:txEl>
                                              <p:pRg st="1" end="1"/>
                                            </p:txEl>
                                          </p:spTgt>
                                        </p:tgtEl>
                                        <p:attrNameLst>
                                          <p:attrName>style.visibility</p:attrName>
                                        </p:attrNameLst>
                                      </p:cBhvr>
                                      <p:to>
                                        <p:strVal val="visible"/>
                                      </p:to>
                                    </p:set>
                                    <p:animEffect transition="in" filter="fade">
                                      <p:cBhvr>
                                        <p:cTn id="17" dur="500"/>
                                        <p:tgtEl>
                                          <p:spTgt spid="2">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
                                            <p:txEl>
                                              <p:pRg st="2" end="2"/>
                                            </p:txEl>
                                          </p:spTgt>
                                        </p:tgtEl>
                                        <p:attrNameLst>
                                          <p:attrName>style.visibility</p:attrName>
                                        </p:attrNameLst>
                                      </p:cBhvr>
                                      <p:to>
                                        <p:strVal val="visible"/>
                                      </p:to>
                                    </p:set>
                                    <p:animEffect transition="in" filter="fade">
                                      <p:cBhvr>
                                        <p:cTn id="22" dur="500"/>
                                        <p:tgtEl>
                                          <p:spTgt spid="2">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
                                            <p:txEl>
                                              <p:pRg st="4" end="4"/>
                                            </p:txEl>
                                          </p:spTgt>
                                        </p:tgtEl>
                                        <p:attrNameLst>
                                          <p:attrName>style.visibility</p:attrName>
                                        </p:attrNameLst>
                                      </p:cBhvr>
                                      <p:to>
                                        <p:strVal val="visible"/>
                                      </p:to>
                                    </p:set>
                                    <p:animEffect transition="in" filter="fade">
                                      <p:cBhvr>
                                        <p:cTn id="27" dur="500"/>
                                        <p:tgtEl>
                                          <p:spTgt spid="2">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
                                            <p:txEl>
                                              <p:pRg st="5" end="5"/>
                                            </p:txEl>
                                          </p:spTgt>
                                        </p:tgtEl>
                                        <p:attrNameLst>
                                          <p:attrName>style.visibility</p:attrName>
                                        </p:attrNameLst>
                                      </p:cBhvr>
                                      <p:to>
                                        <p:strVal val="visible"/>
                                      </p:to>
                                    </p:set>
                                    <p:animEffect transition="in" filter="fade">
                                      <p:cBhvr>
                                        <p:cTn id="32" dur="500"/>
                                        <p:tgtEl>
                                          <p:spTgt spid="2">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2">
                                            <p:txEl>
                                              <p:pRg st="7" end="7"/>
                                            </p:txEl>
                                          </p:spTgt>
                                        </p:tgtEl>
                                        <p:attrNameLst>
                                          <p:attrName>style.visibility</p:attrName>
                                        </p:attrNameLst>
                                      </p:cBhvr>
                                      <p:to>
                                        <p:strVal val="visible"/>
                                      </p:to>
                                    </p:set>
                                    <p:animEffect transition="in" filter="fade">
                                      <p:cBhvr>
                                        <p:cTn id="37" dur="500"/>
                                        <p:tgtEl>
                                          <p:spTgt spid="2">
                                            <p:txEl>
                                              <p:pRg st="7" end="7"/>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2">
                                            <p:txEl>
                                              <p:pRg st="9" end="9"/>
                                            </p:txEl>
                                          </p:spTgt>
                                        </p:tgtEl>
                                        <p:attrNameLst>
                                          <p:attrName>style.visibility</p:attrName>
                                        </p:attrNameLst>
                                      </p:cBhvr>
                                      <p:to>
                                        <p:strVal val="visible"/>
                                      </p:to>
                                    </p:set>
                                    <p:animEffect transition="in" filter="fade">
                                      <p:cBhvr>
                                        <p:cTn id="42" dur="500"/>
                                        <p:tgtEl>
                                          <p:spTgt spid="2">
                                            <p:txEl>
                                              <p:pRg st="9" end="9"/>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2">
                                            <p:txEl>
                                              <p:pRg st="11" end="11"/>
                                            </p:txEl>
                                          </p:spTgt>
                                        </p:tgtEl>
                                        <p:attrNameLst>
                                          <p:attrName>style.visibility</p:attrName>
                                        </p:attrNameLst>
                                      </p:cBhvr>
                                      <p:to>
                                        <p:strVal val="visible"/>
                                      </p:to>
                                    </p:set>
                                    <p:animEffect transition="in" filter="fade">
                                      <p:cBhvr>
                                        <p:cTn id="47" dur="500"/>
                                        <p:tgtEl>
                                          <p:spTgt spid="2">
                                            <p:txEl>
                                              <p:pRg st="11" end="1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Lst>
  </p:timing>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10BE40E3-5550-4CDD-B4FD-387C33EBF15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3" name="Straight Connector 12">
              <a:extLst>
                <a:ext uri="{FF2B5EF4-FFF2-40B4-BE49-F238E27FC236}">
                  <a16:creationId xmlns:a16="http://schemas.microsoft.com/office/drawing/2014/main" id="{71A6B738-E50C-4653-B343-B9D6A5EA2771}"/>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498768D6-B28C-40A3-B381-39306F5816D5}"/>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5" name="Rectangle 23">
              <a:extLst>
                <a:ext uri="{FF2B5EF4-FFF2-40B4-BE49-F238E27FC236}">
                  <a16:creationId xmlns:a16="http://schemas.microsoft.com/office/drawing/2014/main" id="{B27C15B9-7795-4321-AB30-DF1DEF65C19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Rectangle 25">
              <a:extLst>
                <a:ext uri="{FF2B5EF4-FFF2-40B4-BE49-F238E27FC236}">
                  <a16:creationId xmlns:a16="http://schemas.microsoft.com/office/drawing/2014/main" id="{578EC957-1F3F-4C00-B023-C8725C2171C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Isosceles Triangle 16">
              <a:extLst>
                <a:ext uri="{FF2B5EF4-FFF2-40B4-BE49-F238E27FC236}">
                  <a16:creationId xmlns:a16="http://schemas.microsoft.com/office/drawing/2014/main" id="{3D642632-BBD5-46D6-A91D-9B2BF68219B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7">
              <a:extLst>
                <a:ext uri="{FF2B5EF4-FFF2-40B4-BE49-F238E27FC236}">
                  <a16:creationId xmlns:a16="http://schemas.microsoft.com/office/drawing/2014/main" id="{BF9D518D-AFF5-4DE2-AEE2-0EC15479A9A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8">
              <a:extLst>
                <a:ext uri="{FF2B5EF4-FFF2-40B4-BE49-F238E27FC236}">
                  <a16:creationId xmlns:a16="http://schemas.microsoft.com/office/drawing/2014/main" id="{14EF979B-B00D-460C-BD56-7EEAFB7E0F9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Rectangle 29">
              <a:extLst>
                <a:ext uri="{FF2B5EF4-FFF2-40B4-BE49-F238E27FC236}">
                  <a16:creationId xmlns:a16="http://schemas.microsoft.com/office/drawing/2014/main" id="{3E40F9A1-6B82-400F-9397-26D1D36F1F0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Isosceles Triangle 20">
              <a:extLst>
                <a:ext uri="{FF2B5EF4-FFF2-40B4-BE49-F238E27FC236}">
                  <a16:creationId xmlns:a16="http://schemas.microsoft.com/office/drawing/2014/main" id="{2EF7DDF1-FF86-4CA4-B08B-8939557EBDB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2" name="Isosceles Triangle 21">
              <a:extLst>
                <a:ext uri="{FF2B5EF4-FFF2-40B4-BE49-F238E27FC236}">
                  <a16:creationId xmlns:a16="http://schemas.microsoft.com/office/drawing/2014/main" id="{6D7C1F89-72B2-4FDC-B9E2-04F52D5C504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pic>
        <p:nvPicPr>
          <p:cNvPr id="6" name="Picture 5" descr="A picture containing indoor&#10;&#10;Description automatically generated">
            <a:extLst>
              <a:ext uri="{FF2B5EF4-FFF2-40B4-BE49-F238E27FC236}">
                <a16:creationId xmlns:a16="http://schemas.microsoft.com/office/drawing/2014/main" id="{8DA2523F-2D63-47D9-AA04-258358BFABA0}"/>
              </a:ext>
            </a:extLst>
          </p:cNvPr>
          <p:cNvPicPr>
            <a:picLocks noChangeAspect="1"/>
          </p:cNvPicPr>
          <p:nvPr/>
        </p:nvPicPr>
        <p:blipFill rotWithShape="1">
          <a:blip r:embed="rId2">
            <a:extLst>
              <a:ext uri="{837473B0-CC2E-450A-ABE3-18F120FF3D39}">
                <a1611:picAttrSrcUrl xmlns:a1611="http://schemas.microsoft.com/office/drawing/2016/11/main" r:id="rId3"/>
              </a:ext>
            </a:extLst>
          </a:blip>
          <a:srcRect l="10474" r="2" b="2"/>
          <a:stretch/>
        </p:blipFill>
        <p:spPr>
          <a:xfrm>
            <a:off x="4269854" y="-1"/>
            <a:ext cx="7922146" cy="6858001"/>
          </a:xfrm>
          <a:custGeom>
            <a:avLst/>
            <a:gdLst/>
            <a:ahLst/>
            <a:cxnLst/>
            <a:rect l="l" t="t" r="r" b="b"/>
            <a:pathLst>
              <a:path w="7922146" h="6858001">
                <a:moveTo>
                  <a:pt x="379987" y="0"/>
                </a:moveTo>
                <a:lnTo>
                  <a:pt x="5304971" y="0"/>
                </a:lnTo>
                <a:lnTo>
                  <a:pt x="7065281" y="0"/>
                </a:lnTo>
                <a:lnTo>
                  <a:pt x="7397540" y="0"/>
                </a:lnTo>
                <a:lnTo>
                  <a:pt x="7397540" y="1"/>
                </a:lnTo>
                <a:lnTo>
                  <a:pt x="7922146" y="1"/>
                </a:lnTo>
                <a:lnTo>
                  <a:pt x="7922146" y="6858001"/>
                </a:lnTo>
                <a:lnTo>
                  <a:pt x="7065281" y="6858001"/>
                </a:lnTo>
                <a:lnTo>
                  <a:pt x="7065281" y="6858000"/>
                </a:lnTo>
                <a:lnTo>
                  <a:pt x="5932989" y="6858000"/>
                </a:lnTo>
                <a:lnTo>
                  <a:pt x="5932989" y="6858001"/>
                </a:lnTo>
                <a:lnTo>
                  <a:pt x="27809" y="6858001"/>
                </a:lnTo>
                <a:lnTo>
                  <a:pt x="1803228" y="4521201"/>
                </a:lnTo>
                <a:close/>
                <a:moveTo>
                  <a:pt x="0" y="0"/>
                </a:moveTo>
                <a:lnTo>
                  <a:pt x="379987" y="0"/>
                </a:lnTo>
                <a:lnTo>
                  <a:pt x="0" y="407"/>
                </a:lnTo>
                <a:close/>
              </a:path>
            </a:pathLst>
          </a:custGeom>
        </p:spPr>
      </p:pic>
      <p:sp>
        <p:nvSpPr>
          <p:cNvPr id="3" name="TextBox 2"/>
          <p:cNvSpPr txBox="1"/>
          <p:nvPr/>
        </p:nvSpPr>
        <p:spPr>
          <a:xfrm>
            <a:off x="284260" y="419894"/>
            <a:ext cx="3851123" cy="1320800"/>
          </a:xfrm>
          <a:prstGeom prst="rect">
            <a:avLst/>
          </a:prstGeom>
        </p:spPr>
        <p:txBody>
          <a:bodyPr vert="horz" lIns="91440" tIns="45720" rIns="91440" bIns="45720" rtlCol="0" anchor="t">
            <a:normAutofit/>
          </a:bodyPr>
          <a:lstStyle/>
          <a:p>
            <a:pPr>
              <a:lnSpc>
                <a:spcPct val="90000"/>
              </a:lnSpc>
              <a:spcBef>
                <a:spcPct val="0"/>
              </a:spcBef>
              <a:spcAft>
                <a:spcPts val="600"/>
              </a:spcAft>
            </a:pPr>
            <a:r>
              <a:rPr lang="en-US" sz="2800" dirty="0">
                <a:solidFill>
                  <a:schemeClr val="accent1"/>
                </a:solidFill>
                <a:latin typeface="+mj-lt"/>
                <a:ea typeface="+mj-ea"/>
                <a:cs typeface="+mj-cs"/>
              </a:rPr>
              <a:t>Strategies to Provide More Effective Interventions</a:t>
            </a:r>
          </a:p>
        </p:txBody>
      </p:sp>
      <p:sp>
        <p:nvSpPr>
          <p:cNvPr id="2" name="Content Placeholder 1"/>
          <p:cNvSpPr>
            <a:spLocks noGrp="1"/>
          </p:cNvSpPr>
          <p:nvPr>
            <p:ph idx="1"/>
          </p:nvPr>
        </p:nvSpPr>
        <p:spPr>
          <a:xfrm>
            <a:off x="448733" y="1978090"/>
            <a:ext cx="5149634" cy="4679855"/>
          </a:xfrm>
        </p:spPr>
        <p:txBody>
          <a:bodyPr vert="horz" lIns="91440" tIns="45720" rIns="91440" bIns="45720" rtlCol="0">
            <a:normAutofit/>
          </a:bodyPr>
          <a:lstStyle/>
          <a:p>
            <a:pPr marL="0" indent="0">
              <a:lnSpc>
                <a:spcPct val="90000"/>
              </a:lnSpc>
              <a:buNone/>
            </a:pPr>
            <a:r>
              <a:rPr lang="en-US" sz="2000" b="1" dirty="0">
                <a:solidFill>
                  <a:schemeClr val="accent2">
                    <a:lumMod val="50000"/>
                  </a:schemeClr>
                </a:solidFill>
              </a:rPr>
              <a:t>Skill:</a:t>
            </a:r>
          </a:p>
          <a:p>
            <a:pPr marL="0" indent="0">
              <a:lnSpc>
                <a:spcPct val="90000"/>
              </a:lnSpc>
              <a:buNone/>
            </a:pPr>
            <a:r>
              <a:rPr lang="en-US" sz="2000" dirty="0">
                <a:solidFill>
                  <a:schemeClr val="accent2">
                    <a:lumMod val="50000"/>
                  </a:schemeClr>
                </a:solidFill>
              </a:rPr>
              <a:t>Hygiene/Taking a shower</a:t>
            </a:r>
          </a:p>
          <a:p>
            <a:pPr marL="0" indent="0">
              <a:lnSpc>
                <a:spcPct val="90000"/>
              </a:lnSpc>
            </a:pPr>
            <a:endParaRPr lang="en-US" sz="2000" dirty="0">
              <a:solidFill>
                <a:schemeClr val="accent2">
                  <a:lumMod val="50000"/>
                </a:schemeClr>
              </a:solidFill>
            </a:endParaRPr>
          </a:p>
          <a:p>
            <a:pPr marL="0" indent="0">
              <a:lnSpc>
                <a:spcPct val="90000"/>
              </a:lnSpc>
              <a:buNone/>
            </a:pPr>
            <a:r>
              <a:rPr lang="en-US" sz="2000" dirty="0">
                <a:solidFill>
                  <a:schemeClr val="accent2">
                    <a:lumMod val="50000"/>
                  </a:schemeClr>
                </a:solidFill>
              </a:rPr>
              <a:t>Consumer will take a </a:t>
            </a:r>
            <a:r>
              <a:rPr lang="en-US" sz="2000" b="1" dirty="0">
                <a:solidFill>
                  <a:schemeClr val="accent2">
                    <a:lumMod val="50000"/>
                  </a:schemeClr>
                </a:solidFill>
              </a:rPr>
              <a:t>(# or frequency</a:t>
            </a:r>
            <a:r>
              <a:rPr lang="en-US" sz="2000" dirty="0">
                <a:solidFill>
                  <a:schemeClr val="accent2">
                    <a:lumMod val="50000"/>
                  </a:schemeClr>
                </a:solidFill>
              </a:rPr>
              <a:t>) shower each day- </a:t>
            </a:r>
          </a:p>
          <a:p>
            <a:pPr marL="0" indent="0">
              <a:lnSpc>
                <a:spcPct val="90000"/>
              </a:lnSpc>
              <a:buNone/>
            </a:pPr>
            <a:r>
              <a:rPr lang="en-US" sz="2000" dirty="0">
                <a:solidFill>
                  <a:schemeClr val="accent2">
                    <a:lumMod val="50000"/>
                  </a:schemeClr>
                </a:solidFill>
              </a:rPr>
              <a:t>in the morning when they wake up or </a:t>
            </a:r>
          </a:p>
          <a:p>
            <a:pPr marL="0" indent="0">
              <a:lnSpc>
                <a:spcPct val="90000"/>
              </a:lnSpc>
              <a:buNone/>
            </a:pPr>
            <a:r>
              <a:rPr lang="en-US" sz="2000" dirty="0">
                <a:solidFill>
                  <a:schemeClr val="accent2">
                    <a:lumMod val="50000"/>
                  </a:schemeClr>
                </a:solidFill>
              </a:rPr>
              <a:t>at night before they go to bed (</a:t>
            </a:r>
            <a:r>
              <a:rPr lang="en-US" sz="2000" b="1" dirty="0">
                <a:solidFill>
                  <a:schemeClr val="accent2">
                    <a:lumMod val="50000"/>
                  </a:schemeClr>
                </a:solidFill>
              </a:rPr>
              <a:t>when</a:t>
            </a:r>
            <a:r>
              <a:rPr lang="en-US" sz="2000" dirty="0">
                <a:solidFill>
                  <a:schemeClr val="accent2">
                    <a:lumMod val="50000"/>
                  </a:schemeClr>
                </a:solidFill>
              </a:rPr>
              <a:t>).</a:t>
            </a:r>
          </a:p>
          <a:p>
            <a:pPr marL="0" indent="0">
              <a:lnSpc>
                <a:spcPct val="90000"/>
              </a:lnSpc>
            </a:pPr>
            <a:endParaRPr lang="en-US" sz="2000" dirty="0">
              <a:solidFill>
                <a:schemeClr val="accent2">
                  <a:lumMod val="50000"/>
                </a:schemeClr>
              </a:solidFill>
            </a:endParaRPr>
          </a:p>
          <a:p>
            <a:pPr marL="0" indent="0">
              <a:lnSpc>
                <a:spcPct val="90000"/>
              </a:lnSpc>
              <a:buNone/>
            </a:pPr>
            <a:r>
              <a:rPr lang="en-US" sz="2000" dirty="0">
                <a:solidFill>
                  <a:schemeClr val="accent2">
                    <a:lumMod val="50000"/>
                  </a:schemeClr>
                </a:solidFill>
              </a:rPr>
              <a:t>Needed= 7    Present= 2    (measurement)</a:t>
            </a:r>
          </a:p>
          <a:p>
            <a:pPr marL="0" indent="0">
              <a:lnSpc>
                <a:spcPct val="90000"/>
              </a:lnSpc>
            </a:pPr>
            <a:endParaRPr lang="en-US" sz="2000" dirty="0">
              <a:solidFill>
                <a:schemeClr val="accent2">
                  <a:lumMod val="50000"/>
                </a:schemeClr>
              </a:solidFill>
            </a:endParaRPr>
          </a:p>
          <a:p>
            <a:pPr marL="0" indent="0">
              <a:lnSpc>
                <a:spcPct val="90000"/>
              </a:lnSpc>
              <a:buNone/>
            </a:pPr>
            <a:r>
              <a:rPr lang="en-US" sz="1400" dirty="0"/>
              <a:t> </a:t>
            </a:r>
          </a:p>
        </p:txBody>
      </p:sp>
      <p:cxnSp>
        <p:nvCxnSpPr>
          <p:cNvPr id="24" name="Straight Connector 23">
            <a:extLst>
              <a:ext uri="{FF2B5EF4-FFF2-40B4-BE49-F238E27FC236}">
                <a16:creationId xmlns:a16="http://schemas.microsoft.com/office/drawing/2014/main" id="{64FA5DFF-7FE6-4855-84E6-DFA78EE978BD}"/>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2AFD8CBA-54A3-4363-991B-B9C631BBFA74}"/>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28" name="Rectangle 23">
            <a:extLst>
              <a:ext uri="{FF2B5EF4-FFF2-40B4-BE49-F238E27FC236}">
                <a16:creationId xmlns:a16="http://schemas.microsoft.com/office/drawing/2014/main" id="{3F088236-D655-4F88-B238-E1676235802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0" name="Rectangle 25">
            <a:extLst>
              <a:ext uri="{FF2B5EF4-FFF2-40B4-BE49-F238E27FC236}">
                <a16:creationId xmlns:a16="http://schemas.microsoft.com/office/drawing/2014/main" id="{3DAC0C92-199E-475C-9390-119A9B02727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2" name="Isosceles Triangle 24">
            <a:extLst>
              <a:ext uri="{FF2B5EF4-FFF2-40B4-BE49-F238E27FC236}">
                <a16:creationId xmlns:a16="http://schemas.microsoft.com/office/drawing/2014/main" id="{C4CFB339-0ED8-4FE2-9EF1-6D1375B8499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34" name="Rectangle 27">
            <a:extLst>
              <a:ext uri="{FF2B5EF4-FFF2-40B4-BE49-F238E27FC236}">
                <a16:creationId xmlns:a16="http://schemas.microsoft.com/office/drawing/2014/main" id="{31896C80-2069-4431-9C19-83B91373449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47000"/>
            </a:schemeClr>
          </a:solidFill>
          <a:ln>
            <a:noFill/>
          </a:ln>
          <a:effectLst/>
        </p:spPr>
        <p:style>
          <a:lnRef idx="1">
            <a:schemeClr val="accent1"/>
          </a:lnRef>
          <a:fillRef idx="3">
            <a:schemeClr val="accent1"/>
          </a:fillRef>
          <a:effectRef idx="2">
            <a:schemeClr val="accent1"/>
          </a:effectRef>
          <a:fontRef idx="minor">
            <a:schemeClr val="lt1"/>
          </a:fontRef>
        </p:style>
      </p:sp>
      <p:sp>
        <p:nvSpPr>
          <p:cNvPr id="36" name="Rectangle 28">
            <a:extLst>
              <a:ext uri="{FF2B5EF4-FFF2-40B4-BE49-F238E27FC236}">
                <a16:creationId xmlns:a16="http://schemas.microsoft.com/office/drawing/2014/main" id="{BF120A21-0841-4823-B0C4-28AEBCEF9B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8" name="Rectangle 29">
            <a:extLst>
              <a:ext uri="{FF2B5EF4-FFF2-40B4-BE49-F238E27FC236}">
                <a16:creationId xmlns:a16="http://schemas.microsoft.com/office/drawing/2014/main" id="{DBB05BAE-BBD3-4289-899F-A6851503C6B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40" name="Isosceles Triangle 29">
            <a:extLst>
              <a:ext uri="{FF2B5EF4-FFF2-40B4-BE49-F238E27FC236}">
                <a16:creationId xmlns:a16="http://schemas.microsoft.com/office/drawing/2014/main" id="{9874D11C-36F5-4BBE-A490-019A54E953B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pic>
        <p:nvPicPr>
          <p:cNvPr id="4" name="Picture 3" descr="Problem Gambling Program at ACTC — A Chance to Change"/>
          <p:cNvPicPr/>
          <p:nvPr/>
        </p:nvPicPr>
        <p:blipFill>
          <a:blip r:embed="rId4">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424773923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fade">
                                      <p:cBhvr>
                                        <p:cTn id="12" dur="500"/>
                                        <p:tgtEl>
                                          <p:spTgt spid="2">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
                                            <p:txEl>
                                              <p:pRg st="1" end="1"/>
                                            </p:txEl>
                                          </p:spTgt>
                                        </p:tgtEl>
                                        <p:attrNameLst>
                                          <p:attrName>style.visibility</p:attrName>
                                        </p:attrNameLst>
                                      </p:cBhvr>
                                      <p:to>
                                        <p:strVal val="visible"/>
                                      </p:to>
                                    </p:set>
                                    <p:animEffect transition="in" filter="fade">
                                      <p:cBhvr>
                                        <p:cTn id="17" dur="500"/>
                                        <p:tgtEl>
                                          <p:spTgt spid="2">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
                                            <p:txEl>
                                              <p:pRg st="3" end="3"/>
                                            </p:txEl>
                                          </p:spTgt>
                                        </p:tgtEl>
                                        <p:attrNameLst>
                                          <p:attrName>style.visibility</p:attrName>
                                        </p:attrNameLst>
                                      </p:cBhvr>
                                      <p:to>
                                        <p:strVal val="visible"/>
                                      </p:to>
                                    </p:set>
                                    <p:animEffect transition="in" filter="fade">
                                      <p:cBhvr>
                                        <p:cTn id="22" dur="500"/>
                                        <p:tgtEl>
                                          <p:spTgt spid="2">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
                                            <p:txEl>
                                              <p:pRg st="4" end="4"/>
                                            </p:txEl>
                                          </p:spTgt>
                                        </p:tgtEl>
                                        <p:attrNameLst>
                                          <p:attrName>style.visibility</p:attrName>
                                        </p:attrNameLst>
                                      </p:cBhvr>
                                      <p:to>
                                        <p:strVal val="visible"/>
                                      </p:to>
                                    </p:set>
                                    <p:animEffect transition="in" filter="fade">
                                      <p:cBhvr>
                                        <p:cTn id="27" dur="500"/>
                                        <p:tgtEl>
                                          <p:spTgt spid="2">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
                                            <p:txEl>
                                              <p:pRg st="5" end="5"/>
                                            </p:txEl>
                                          </p:spTgt>
                                        </p:tgtEl>
                                        <p:attrNameLst>
                                          <p:attrName>style.visibility</p:attrName>
                                        </p:attrNameLst>
                                      </p:cBhvr>
                                      <p:to>
                                        <p:strVal val="visible"/>
                                      </p:to>
                                    </p:set>
                                    <p:animEffect transition="in" filter="fade">
                                      <p:cBhvr>
                                        <p:cTn id="32" dur="500"/>
                                        <p:tgtEl>
                                          <p:spTgt spid="2">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2">
                                            <p:txEl>
                                              <p:pRg st="7" end="7"/>
                                            </p:txEl>
                                          </p:spTgt>
                                        </p:tgtEl>
                                        <p:attrNameLst>
                                          <p:attrName>style.visibility</p:attrName>
                                        </p:attrNameLst>
                                      </p:cBhvr>
                                      <p:to>
                                        <p:strVal val="visible"/>
                                      </p:to>
                                    </p:set>
                                    <p:animEffect transition="in" filter="fade">
                                      <p:cBhvr>
                                        <p:cTn id="37" dur="500"/>
                                        <p:tgtEl>
                                          <p:spTgt spid="2">
                                            <p:txEl>
                                              <p:pRg st="7" end="7"/>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2">
                                            <p:txEl>
                                              <p:pRg st="9" end="9"/>
                                            </p:txEl>
                                          </p:spTgt>
                                        </p:tgtEl>
                                        <p:attrNameLst>
                                          <p:attrName>style.visibility</p:attrName>
                                        </p:attrNameLst>
                                      </p:cBhvr>
                                      <p:to>
                                        <p:strVal val="visible"/>
                                      </p:to>
                                    </p:set>
                                    <p:animEffect transition="in" filter="fade">
                                      <p:cBhvr>
                                        <p:cTn id="42" dur="500"/>
                                        <p:tgtEl>
                                          <p:spTgt spid="2">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 grpId="0" build="p"/>
    </p:bldLst>
  </p:timing>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a:xfrm>
            <a:off x="702733" y="1253067"/>
            <a:ext cx="8686800" cy="5029200"/>
          </a:xfrm>
        </p:spPr>
        <p:txBody>
          <a:bodyPr>
            <a:normAutofit fontScale="92500" lnSpcReduction="20000"/>
          </a:bodyPr>
          <a:lstStyle/>
          <a:p>
            <a:pPr marL="0" indent="0">
              <a:buNone/>
            </a:pPr>
            <a:r>
              <a:rPr lang="en-US" sz="2400" b="1" dirty="0">
                <a:solidFill>
                  <a:schemeClr val="accent1">
                    <a:lumMod val="50000"/>
                  </a:schemeClr>
                </a:solidFill>
              </a:rPr>
              <a:t>Objective:</a:t>
            </a:r>
            <a:r>
              <a:rPr lang="en-US" sz="2400" dirty="0">
                <a:solidFill>
                  <a:schemeClr val="accent1">
                    <a:lumMod val="50000"/>
                  </a:schemeClr>
                </a:solidFill>
              </a:rPr>
              <a:t> Consumer will learn and practice</a:t>
            </a:r>
          </a:p>
          <a:p>
            <a:pPr marL="0" indent="0">
              <a:buNone/>
            </a:pPr>
            <a:r>
              <a:rPr lang="en-US" sz="2400" dirty="0">
                <a:solidFill>
                  <a:schemeClr val="accent1">
                    <a:lumMod val="50000"/>
                  </a:schemeClr>
                </a:solidFill>
              </a:rPr>
              <a:t>                 1 or more way(s) to express anger </a:t>
            </a:r>
          </a:p>
          <a:p>
            <a:pPr marL="0" indent="0">
              <a:buNone/>
            </a:pPr>
            <a:r>
              <a:rPr lang="en-US" sz="2400" dirty="0">
                <a:solidFill>
                  <a:schemeClr val="accent1">
                    <a:lumMod val="50000"/>
                  </a:schemeClr>
                </a:solidFill>
              </a:rPr>
              <a:t>                  appropriately.</a:t>
            </a:r>
          </a:p>
          <a:p>
            <a:pPr marL="0" indent="0">
              <a:buNone/>
            </a:pPr>
            <a:endParaRPr lang="en-US" dirty="0">
              <a:solidFill>
                <a:schemeClr val="accent1">
                  <a:lumMod val="50000"/>
                </a:schemeClr>
              </a:solidFill>
            </a:endParaRPr>
          </a:p>
          <a:p>
            <a:pPr marL="0" indent="0">
              <a:buNone/>
            </a:pPr>
            <a:r>
              <a:rPr lang="en-US" sz="2400" b="1" dirty="0">
                <a:solidFill>
                  <a:schemeClr val="accent1">
                    <a:lumMod val="50000"/>
                  </a:schemeClr>
                </a:solidFill>
              </a:rPr>
              <a:t>Skill Measure: </a:t>
            </a:r>
            <a:r>
              <a:rPr lang="en-US" sz="2400" dirty="0">
                <a:solidFill>
                  <a:schemeClr val="accent1">
                    <a:lumMod val="50000"/>
                  </a:schemeClr>
                </a:solidFill>
              </a:rPr>
              <a:t>The number of times per week that you</a:t>
            </a:r>
          </a:p>
          <a:p>
            <a:pPr marL="0" indent="0">
              <a:buNone/>
            </a:pPr>
            <a:r>
              <a:rPr lang="en-US" sz="2400" dirty="0">
                <a:solidFill>
                  <a:schemeClr val="accent1">
                    <a:lumMod val="50000"/>
                  </a:schemeClr>
                </a:solidFill>
              </a:rPr>
              <a:t>                        want the individual to use this skill </a:t>
            </a:r>
          </a:p>
          <a:p>
            <a:pPr marL="0" indent="0">
              <a:buNone/>
            </a:pPr>
            <a:endParaRPr lang="en-US" sz="2400" dirty="0">
              <a:solidFill>
                <a:schemeClr val="accent1">
                  <a:lumMod val="50000"/>
                </a:schemeClr>
              </a:solidFill>
            </a:endParaRPr>
          </a:p>
          <a:p>
            <a:r>
              <a:rPr lang="en-US" sz="2400" dirty="0">
                <a:solidFill>
                  <a:schemeClr val="accent1">
                    <a:lumMod val="50000"/>
                  </a:schemeClr>
                </a:solidFill>
              </a:rPr>
              <a:t>Describe when, where, and with whom they need to practice the skill (circumstances)</a:t>
            </a:r>
          </a:p>
          <a:p>
            <a:endParaRPr lang="en-US" sz="800" dirty="0">
              <a:solidFill>
                <a:schemeClr val="accent1">
                  <a:lumMod val="50000"/>
                </a:schemeClr>
              </a:solidFill>
            </a:endParaRPr>
          </a:p>
          <a:p>
            <a:r>
              <a:rPr lang="en-US" sz="2400" dirty="0">
                <a:solidFill>
                  <a:schemeClr val="accent1">
                    <a:lumMod val="50000"/>
                  </a:schemeClr>
                </a:solidFill>
              </a:rPr>
              <a:t>Describe what they need to say when performing the skill (behavior)</a:t>
            </a:r>
          </a:p>
          <a:p>
            <a:endParaRPr lang="en-US" sz="800" dirty="0">
              <a:solidFill>
                <a:schemeClr val="accent1">
                  <a:lumMod val="50000"/>
                </a:schemeClr>
              </a:solidFill>
            </a:endParaRPr>
          </a:p>
          <a:p>
            <a:r>
              <a:rPr lang="en-US" sz="2400" dirty="0">
                <a:solidFill>
                  <a:schemeClr val="accent1">
                    <a:lumMod val="50000"/>
                  </a:schemeClr>
                </a:solidFill>
              </a:rPr>
              <a:t>Describe the way of measuring the skill (frequency)</a:t>
            </a:r>
          </a:p>
        </p:txBody>
      </p:sp>
      <p:sp>
        <p:nvSpPr>
          <p:cNvPr id="3" name="TextBox 2"/>
          <p:cNvSpPr txBox="1"/>
          <p:nvPr/>
        </p:nvSpPr>
        <p:spPr>
          <a:xfrm>
            <a:off x="473442" y="314123"/>
            <a:ext cx="9840104" cy="523220"/>
          </a:xfrm>
          <a:prstGeom prst="rect">
            <a:avLst/>
          </a:prstGeom>
          <a:noFill/>
        </p:spPr>
        <p:txBody>
          <a:bodyPr wrap="square" rtlCol="0">
            <a:spAutoFit/>
          </a:bodyPr>
          <a:lstStyle/>
          <a:p>
            <a:r>
              <a:rPr lang="en-US" sz="2800" b="1" dirty="0">
                <a:solidFill>
                  <a:schemeClr val="accent1">
                    <a:lumMod val="50000"/>
                  </a:schemeClr>
                </a:solidFill>
              </a:rPr>
              <a:t>Strategies to Provide More Effective Interventions</a:t>
            </a: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220915150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fade">
                                      <p:cBhvr>
                                        <p:cTn id="12" dur="500"/>
                                        <p:tgtEl>
                                          <p:spTgt spid="2">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
                                            <p:txEl>
                                              <p:pRg st="1" end="1"/>
                                            </p:txEl>
                                          </p:spTgt>
                                        </p:tgtEl>
                                        <p:attrNameLst>
                                          <p:attrName>style.visibility</p:attrName>
                                        </p:attrNameLst>
                                      </p:cBhvr>
                                      <p:to>
                                        <p:strVal val="visible"/>
                                      </p:to>
                                    </p:set>
                                    <p:animEffect transition="in" filter="fade">
                                      <p:cBhvr>
                                        <p:cTn id="17" dur="500"/>
                                        <p:tgtEl>
                                          <p:spTgt spid="2">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
                                            <p:txEl>
                                              <p:pRg st="2" end="2"/>
                                            </p:txEl>
                                          </p:spTgt>
                                        </p:tgtEl>
                                        <p:attrNameLst>
                                          <p:attrName>style.visibility</p:attrName>
                                        </p:attrNameLst>
                                      </p:cBhvr>
                                      <p:to>
                                        <p:strVal val="visible"/>
                                      </p:to>
                                    </p:set>
                                    <p:animEffect transition="in" filter="fade">
                                      <p:cBhvr>
                                        <p:cTn id="22" dur="500"/>
                                        <p:tgtEl>
                                          <p:spTgt spid="2">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
                                            <p:txEl>
                                              <p:pRg st="4" end="4"/>
                                            </p:txEl>
                                          </p:spTgt>
                                        </p:tgtEl>
                                        <p:attrNameLst>
                                          <p:attrName>style.visibility</p:attrName>
                                        </p:attrNameLst>
                                      </p:cBhvr>
                                      <p:to>
                                        <p:strVal val="visible"/>
                                      </p:to>
                                    </p:set>
                                    <p:animEffect transition="in" filter="fade">
                                      <p:cBhvr>
                                        <p:cTn id="27" dur="500"/>
                                        <p:tgtEl>
                                          <p:spTgt spid="2">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
                                            <p:txEl>
                                              <p:pRg st="5" end="5"/>
                                            </p:txEl>
                                          </p:spTgt>
                                        </p:tgtEl>
                                        <p:attrNameLst>
                                          <p:attrName>style.visibility</p:attrName>
                                        </p:attrNameLst>
                                      </p:cBhvr>
                                      <p:to>
                                        <p:strVal val="visible"/>
                                      </p:to>
                                    </p:set>
                                    <p:animEffect transition="in" filter="fade">
                                      <p:cBhvr>
                                        <p:cTn id="32" dur="500"/>
                                        <p:tgtEl>
                                          <p:spTgt spid="2">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2">
                                            <p:txEl>
                                              <p:pRg st="7" end="7"/>
                                            </p:txEl>
                                          </p:spTgt>
                                        </p:tgtEl>
                                        <p:attrNameLst>
                                          <p:attrName>style.visibility</p:attrName>
                                        </p:attrNameLst>
                                      </p:cBhvr>
                                      <p:to>
                                        <p:strVal val="visible"/>
                                      </p:to>
                                    </p:set>
                                    <p:animEffect transition="in" filter="fade">
                                      <p:cBhvr>
                                        <p:cTn id="37" dur="500"/>
                                        <p:tgtEl>
                                          <p:spTgt spid="2">
                                            <p:txEl>
                                              <p:pRg st="7" end="7"/>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2">
                                            <p:txEl>
                                              <p:pRg st="9" end="9"/>
                                            </p:txEl>
                                          </p:spTgt>
                                        </p:tgtEl>
                                        <p:attrNameLst>
                                          <p:attrName>style.visibility</p:attrName>
                                        </p:attrNameLst>
                                      </p:cBhvr>
                                      <p:to>
                                        <p:strVal val="visible"/>
                                      </p:to>
                                    </p:set>
                                    <p:animEffect transition="in" filter="fade">
                                      <p:cBhvr>
                                        <p:cTn id="42" dur="500"/>
                                        <p:tgtEl>
                                          <p:spTgt spid="2">
                                            <p:txEl>
                                              <p:pRg st="9" end="9"/>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2">
                                            <p:txEl>
                                              <p:pRg st="11" end="11"/>
                                            </p:txEl>
                                          </p:spTgt>
                                        </p:tgtEl>
                                        <p:attrNameLst>
                                          <p:attrName>style.visibility</p:attrName>
                                        </p:attrNameLst>
                                      </p:cBhvr>
                                      <p:to>
                                        <p:strVal val="visible"/>
                                      </p:to>
                                    </p:set>
                                    <p:animEffect transition="in" filter="fade">
                                      <p:cBhvr>
                                        <p:cTn id="47" dur="500"/>
                                        <p:tgtEl>
                                          <p:spTgt spid="2">
                                            <p:txEl>
                                              <p:pRg st="11" end="1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Lst>
  </p:timing>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 name="Group 44">
            <a:extLst>
              <a:ext uri="{FF2B5EF4-FFF2-40B4-BE49-F238E27FC236}">
                <a16:creationId xmlns:a16="http://schemas.microsoft.com/office/drawing/2014/main" id="{10BE40E3-5550-4CDD-B4FD-387C33EBF15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46" name="Straight Connector 45">
              <a:extLst>
                <a:ext uri="{FF2B5EF4-FFF2-40B4-BE49-F238E27FC236}">
                  <a16:creationId xmlns:a16="http://schemas.microsoft.com/office/drawing/2014/main" id="{71A6B738-E50C-4653-B343-B9D6A5EA2771}"/>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47" name="Straight Connector 46">
              <a:extLst>
                <a:ext uri="{FF2B5EF4-FFF2-40B4-BE49-F238E27FC236}">
                  <a16:creationId xmlns:a16="http://schemas.microsoft.com/office/drawing/2014/main" id="{498768D6-B28C-40A3-B381-39306F5816D5}"/>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48" name="Rectangle 23">
              <a:extLst>
                <a:ext uri="{FF2B5EF4-FFF2-40B4-BE49-F238E27FC236}">
                  <a16:creationId xmlns:a16="http://schemas.microsoft.com/office/drawing/2014/main" id="{B27C15B9-7795-4321-AB30-DF1DEF65C19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9" name="Rectangle 25">
              <a:extLst>
                <a:ext uri="{FF2B5EF4-FFF2-40B4-BE49-F238E27FC236}">
                  <a16:creationId xmlns:a16="http://schemas.microsoft.com/office/drawing/2014/main" id="{578EC957-1F3F-4C00-B023-C8725C2171C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0" name="Isosceles Triangle 49">
              <a:extLst>
                <a:ext uri="{FF2B5EF4-FFF2-40B4-BE49-F238E27FC236}">
                  <a16:creationId xmlns:a16="http://schemas.microsoft.com/office/drawing/2014/main" id="{3D642632-BBD5-46D6-A91D-9B2BF68219B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51" name="Rectangle 27">
              <a:extLst>
                <a:ext uri="{FF2B5EF4-FFF2-40B4-BE49-F238E27FC236}">
                  <a16:creationId xmlns:a16="http://schemas.microsoft.com/office/drawing/2014/main" id="{BF9D518D-AFF5-4DE2-AEE2-0EC15479A9A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2" name="Rectangle 28">
              <a:extLst>
                <a:ext uri="{FF2B5EF4-FFF2-40B4-BE49-F238E27FC236}">
                  <a16:creationId xmlns:a16="http://schemas.microsoft.com/office/drawing/2014/main" id="{14EF979B-B00D-460C-BD56-7EEAFB7E0F9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3" name="Rectangle 29">
              <a:extLst>
                <a:ext uri="{FF2B5EF4-FFF2-40B4-BE49-F238E27FC236}">
                  <a16:creationId xmlns:a16="http://schemas.microsoft.com/office/drawing/2014/main" id="{3E40F9A1-6B82-400F-9397-26D1D36F1F0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54" name="Isosceles Triangle 53">
              <a:extLst>
                <a:ext uri="{FF2B5EF4-FFF2-40B4-BE49-F238E27FC236}">
                  <a16:creationId xmlns:a16="http://schemas.microsoft.com/office/drawing/2014/main" id="{2EF7DDF1-FF86-4CA4-B08B-8939557EBDB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5" name="Isosceles Triangle 54">
              <a:extLst>
                <a:ext uri="{FF2B5EF4-FFF2-40B4-BE49-F238E27FC236}">
                  <a16:creationId xmlns:a16="http://schemas.microsoft.com/office/drawing/2014/main" id="{6D7C1F89-72B2-4FDC-B9E2-04F52D5C504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3" name="TextBox 2"/>
          <p:cNvSpPr txBox="1"/>
          <p:nvPr/>
        </p:nvSpPr>
        <p:spPr>
          <a:xfrm>
            <a:off x="2775589" y="306388"/>
            <a:ext cx="6424440" cy="1320800"/>
          </a:xfrm>
          <a:prstGeom prst="rect">
            <a:avLst/>
          </a:prstGeom>
        </p:spPr>
        <p:txBody>
          <a:bodyPr vert="horz" lIns="91440" tIns="45720" rIns="91440" bIns="45720" rtlCol="0" anchor="t">
            <a:normAutofit/>
          </a:bodyPr>
          <a:lstStyle/>
          <a:p>
            <a:pPr>
              <a:spcBef>
                <a:spcPct val="0"/>
              </a:spcBef>
              <a:spcAft>
                <a:spcPts val="600"/>
              </a:spcAft>
            </a:pPr>
            <a:r>
              <a:rPr lang="en-US" sz="3600" dirty="0">
                <a:solidFill>
                  <a:schemeClr val="accent1"/>
                </a:solidFill>
                <a:latin typeface="+mj-lt"/>
                <a:ea typeface="+mj-ea"/>
                <a:cs typeface="+mj-cs"/>
              </a:rPr>
              <a:t>Strategies to Provide More Effective Interventions</a:t>
            </a:r>
          </a:p>
        </p:txBody>
      </p:sp>
      <p:pic>
        <p:nvPicPr>
          <p:cNvPr id="6" name="Picture 5" descr="A picture containing person, indoor, standing&#10;&#10;Description automatically generated">
            <a:extLst>
              <a:ext uri="{FF2B5EF4-FFF2-40B4-BE49-F238E27FC236}">
                <a16:creationId xmlns:a16="http://schemas.microsoft.com/office/drawing/2014/main" id="{75983BE8-76DF-4C77-B563-A10708A7E730}"/>
              </a:ext>
            </a:extLst>
          </p:cNvPr>
          <p:cNvPicPr>
            <a:picLocks noChangeAspect="1"/>
          </p:cNvPicPr>
          <p:nvPr/>
        </p:nvPicPr>
        <p:blipFill rotWithShape="1">
          <a:blip r:embed="rId2">
            <a:extLst>
              <a:ext uri="{837473B0-CC2E-450A-ABE3-18F120FF3D39}">
                <a1611:picAttrSrcUrl xmlns:a1611="http://schemas.microsoft.com/office/drawing/2016/11/main" r:id="rId3"/>
              </a:ext>
            </a:extLst>
          </a:blip>
          <a:srcRect l="44575" t="142" r="34554" b="1"/>
          <a:stretch/>
        </p:blipFill>
        <p:spPr>
          <a:xfrm>
            <a:off x="20" y="10"/>
            <a:ext cx="2734036" cy="6867719"/>
          </a:xfrm>
          <a:custGeom>
            <a:avLst/>
            <a:gdLst/>
            <a:ahLst/>
            <a:cxnLst/>
            <a:rect l="l" t="t" r="r" b="b"/>
            <a:pathLst>
              <a:path w="2734056" h="6858000">
                <a:moveTo>
                  <a:pt x="0" y="0"/>
                </a:moveTo>
                <a:lnTo>
                  <a:pt x="1674254" y="0"/>
                </a:lnTo>
                <a:lnTo>
                  <a:pt x="2734056" y="6850199"/>
                </a:lnTo>
                <a:lnTo>
                  <a:pt x="2734056" y="6858000"/>
                </a:lnTo>
                <a:lnTo>
                  <a:pt x="461457" y="6858000"/>
                </a:lnTo>
                <a:lnTo>
                  <a:pt x="0" y="4134118"/>
                </a:lnTo>
                <a:close/>
              </a:path>
            </a:pathLst>
          </a:custGeom>
        </p:spPr>
      </p:pic>
      <p:sp>
        <p:nvSpPr>
          <p:cNvPr id="57" name="Isosceles Triangle 56">
            <a:extLst>
              <a:ext uri="{FF2B5EF4-FFF2-40B4-BE49-F238E27FC236}">
                <a16:creationId xmlns:a16="http://schemas.microsoft.com/office/drawing/2014/main" id="{EB6743CF-E74B-4A3C-A785-599069DB89D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4013201"/>
            <a:ext cx="476655" cy="2844800"/>
          </a:xfrm>
          <a:prstGeom prst="triangle">
            <a:avLst>
              <a:gd name="adj"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2" name="Content Placeholder 1"/>
          <p:cNvSpPr>
            <a:spLocks noGrp="1"/>
          </p:cNvSpPr>
          <p:nvPr>
            <p:ph idx="1"/>
          </p:nvPr>
        </p:nvSpPr>
        <p:spPr>
          <a:xfrm>
            <a:off x="2849562" y="1627189"/>
            <a:ext cx="6424440" cy="4414174"/>
          </a:xfrm>
        </p:spPr>
        <p:txBody>
          <a:bodyPr vert="horz" lIns="91440" tIns="45720" rIns="91440" bIns="45720" rtlCol="0">
            <a:noAutofit/>
          </a:bodyPr>
          <a:lstStyle/>
          <a:p>
            <a:pPr marL="0" indent="0">
              <a:lnSpc>
                <a:spcPct val="90000"/>
              </a:lnSpc>
              <a:buNone/>
            </a:pPr>
            <a:r>
              <a:rPr lang="en-US" sz="2000" dirty="0">
                <a:solidFill>
                  <a:schemeClr val="accent2">
                    <a:lumMod val="75000"/>
                  </a:schemeClr>
                </a:solidFill>
              </a:rPr>
              <a:t>Skill:</a:t>
            </a:r>
          </a:p>
          <a:p>
            <a:pPr marL="0" indent="0">
              <a:lnSpc>
                <a:spcPct val="90000"/>
              </a:lnSpc>
              <a:buNone/>
            </a:pPr>
            <a:r>
              <a:rPr lang="en-US" sz="2000" dirty="0">
                <a:solidFill>
                  <a:schemeClr val="accent2">
                    <a:lumMod val="75000"/>
                  </a:schemeClr>
                </a:solidFill>
                <a:effectLst>
                  <a:outerShdw blurRad="38100" dist="38100" dir="2700000" algn="tl">
                    <a:srgbClr val="000000">
                      <a:alpha val="43137"/>
                    </a:srgbClr>
                  </a:outerShdw>
                </a:effectLst>
              </a:rPr>
              <a:t>Expressing Anger: </a:t>
            </a:r>
            <a:endParaRPr lang="en-US" sz="2000" dirty="0">
              <a:solidFill>
                <a:schemeClr val="accent2">
                  <a:lumMod val="75000"/>
                </a:schemeClr>
              </a:solidFill>
            </a:endParaRPr>
          </a:p>
          <a:p>
            <a:pPr marL="0" indent="0">
              <a:lnSpc>
                <a:spcPct val="90000"/>
              </a:lnSpc>
              <a:buNone/>
            </a:pPr>
            <a:r>
              <a:rPr lang="en-US" sz="2000" dirty="0">
                <a:solidFill>
                  <a:schemeClr val="accent2">
                    <a:lumMod val="50000"/>
                  </a:schemeClr>
                </a:solidFill>
              </a:rPr>
              <a:t>Consumer will use “I statements” when they are upset at home and at school </a:t>
            </a:r>
            <a:r>
              <a:rPr lang="en-US" sz="2000" b="1" dirty="0">
                <a:solidFill>
                  <a:schemeClr val="accent2">
                    <a:lumMod val="50000"/>
                  </a:schemeClr>
                </a:solidFill>
              </a:rPr>
              <a:t>(when/where) </a:t>
            </a:r>
            <a:r>
              <a:rPr lang="en-US" sz="2000" dirty="0">
                <a:solidFill>
                  <a:schemeClr val="accent2">
                    <a:lumMod val="50000"/>
                  </a:schemeClr>
                </a:solidFill>
              </a:rPr>
              <a:t>@ least 1 time daily </a:t>
            </a:r>
            <a:r>
              <a:rPr lang="en-US" sz="2000" b="1" dirty="0">
                <a:solidFill>
                  <a:schemeClr val="accent2">
                    <a:lumMod val="50000"/>
                  </a:schemeClr>
                </a:solidFill>
              </a:rPr>
              <a:t>(frequency)</a:t>
            </a:r>
            <a:r>
              <a:rPr lang="en-US" sz="2000" dirty="0">
                <a:solidFill>
                  <a:schemeClr val="accent2">
                    <a:lumMod val="50000"/>
                  </a:schemeClr>
                </a:solidFill>
              </a:rPr>
              <a:t> to decrease anger outbursts that get him taken out of class and arguments with friends/family etc. </a:t>
            </a:r>
            <a:endParaRPr lang="en-US" sz="2000" b="1" dirty="0">
              <a:solidFill>
                <a:schemeClr val="accent2">
                  <a:lumMod val="50000"/>
                </a:schemeClr>
              </a:solidFill>
            </a:endParaRPr>
          </a:p>
          <a:p>
            <a:pPr marL="0" indent="0">
              <a:lnSpc>
                <a:spcPct val="90000"/>
              </a:lnSpc>
              <a:buNone/>
            </a:pPr>
            <a:r>
              <a:rPr lang="en-US" sz="2000" b="1" dirty="0">
                <a:solidFill>
                  <a:schemeClr val="accent2">
                    <a:lumMod val="50000"/>
                  </a:schemeClr>
                </a:solidFill>
              </a:rPr>
              <a:t>Measurement: </a:t>
            </a:r>
          </a:p>
          <a:p>
            <a:pPr marL="0" indent="0">
              <a:lnSpc>
                <a:spcPct val="90000"/>
              </a:lnSpc>
              <a:buNone/>
            </a:pPr>
            <a:r>
              <a:rPr lang="en-US" sz="2000" b="1" dirty="0">
                <a:solidFill>
                  <a:schemeClr val="accent2">
                    <a:lumMod val="50000"/>
                  </a:schemeClr>
                </a:solidFill>
              </a:rPr>
              <a:t>Use of “I statements”</a:t>
            </a:r>
          </a:p>
          <a:p>
            <a:pPr marL="0" indent="0">
              <a:lnSpc>
                <a:spcPct val="90000"/>
              </a:lnSpc>
              <a:buNone/>
            </a:pPr>
            <a:r>
              <a:rPr lang="en-US" sz="2000" dirty="0">
                <a:solidFill>
                  <a:schemeClr val="accent2">
                    <a:lumMod val="50000"/>
                  </a:schemeClr>
                </a:solidFill>
              </a:rPr>
              <a:t>Needed= 7    Present= 0     </a:t>
            </a:r>
            <a:r>
              <a:rPr lang="en-US" sz="2000" b="1" dirty="0">
                <a:solidFill>
                  <a:schemeClr val="accent2">
                    <a:lumMod val="50000"/>
                  </a:schemeClr>
                </a:solidFill>
              </a:rPr>
              <a:t>or</a:t>
            </a:r>
          </a:p>
          <a:p>
            <a:pPr marL="0" indent="0">
              <a:lnSpc>
                <a:spcPct val="90000"/>
              </a:lnSpc>
              <a:buNone/>
            </a:pPr>
            <a:r>
              <a:rPr lang="en-US" sz="2000" b="1" dirty="0">
                <a:solidFill>
                  <a:schemeClr val="accent2">
                    <a:lumMod val="50000"/>
                  </a:schemeClr>
                </a:solidFill>
              </a:rPr>
              <a:t>Number of anger outbursts</a:t>
            </a:r>
          </a:p>
          <a:p>
            <a:pPr marL="0" indent="0">
              <a:lnSpc>
                <a:spcPct val="90000"/>
              </a:lnSpc>
              <a:buNone/>
            </a:pPr>
            <a:r>
              <a:rPr lang="en-US" sz="2000" dirty="0">
                <a:solidFill>
                  <a:schemeClr val="accent2">
                    <a:lumMod val="50000"/>
                  </a:schemeClr>
                </a:solidFill>
              </a:rPr>
              <a:t>Present= average 3 per day</a:t>
            </a:r>
            <a:r>
              <a:rPr lang="en-US" sz="2000" b="1" dirty="0">
                <a:solidFill>
                  <a:schemeClr val="accent2">
                    <a:lumMod val="50000"/>
                  </a:schemeClr>
                </a:solidFill>
              </a:rPr>
              <a:t>   </a:t>
            </a:r>
            <a:r>
              <a:rPr lang="en-US" sz="2000" dirty="0">
                <a:solidFill>
                  <a:schemeClr val="accent2">
                    <a:lumMod val="50000"/>
                  </a:schemeClr>
                </a:solidFill>
              </a:rPr>
              <a:t>Needed= 0 per day</a:t>
            </a:r>
          </a:p>
          <a:p>
            <a:pPr marL="0" indent="0">
              <a:lnSpc>
                <a:spcPct val="90000"/>
              </a:lnSpc>
            </a:pPr>
            <a:endParaRPr lang="en-US" sz="2000" dirty="0">
              <a:solidFill>
                <a:schemeClr val="accent2">
                  <a:lumMod val="50000"/>
                </a:schemeClr>
              </a:solidFill>
            </a:endParaRPr>
          </a:p>
          <a:p>
            <a:pPr marL="0" indent="0">
              <a:lnSpc>
                <a:spcPct val="90000"/>
              </a:lnSpc>
              <a:buNone/>
            </a:pPr>
            <a:r>
              <a:rPr lang="en-US" sz="2000" dirty="0"/>
              <a:t> </a:t>
            </a:r>
          </a:p>
        </p:txBody>
      </p:sp>
      <p:pic>
        <p:nvPicPr>
          <p:cNvPr id="4" name="Picture 3" descr="Problem Gambling Program at ACTC — A Chance to Change"/>
          <p:cNvPicPr/>
          <p:nvPr/>
        </p:nvPicPr>
        <p:blipFill>
          <a:blip r:embed="rId4">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207910584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fade">
                                      <p:cBhvr>
                                        <p:cTn id="12" dur="500"/>
                                        <p:tgtEl>
                                          <p:spTgt spid="2">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
                                            <p:txEl>
                                              <p:pRg st="1" end="1"/>
                                            </p:txEl>
                                          </p:spTgt>
                                        </p:tgtEl>
                                        <p:attrNameLst>
                                          <p:attrName>style.visibility</p:attrName>
                                        </p:attrNameLst>
                                      </p:cBhvr>
                                      <p:to>
                                        <p:strVal val="visible"/>
                                      </p:to>
                                    </p:set>
                                    <p:animEffect transition="in" filter="fade">
                                      <p:cBhvr>
                                        <p:cTn id="17" dur="500"/>
                                        <p:tgtEl>
                                          <p:spTgt spid="2">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
                                            <p:txEl>
                                              <p:pRg st="2" end="2"/>
                                            </p:txEl>
                                          </p:spTgt>
                                        </p:tgtEl>
                                        <p:attrNameLst>
                                          <p:attrName>style.visibility</p:attrName>
                                        </p:attrNameLst>
                                      </p:cBhvr>
                                      <p:to>
                                        <p:strVal val="visible"/>
                                      </p:to>
                                    </p:set>
                                    <p:animEffect transition="in" filter="fade">
                                      <p:cBhvr>
                                        <p:cTn id="22" dur="500"/>
                                        <p:tgtEl>
                                          <p:spTgt spid="2">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
                                            <p:txEl>
                                              <p:pRg st="3" end="3"/>
                                            </p:txEl>
                                          </p:spTgt>
                                        </p:tgtEl>
                                        <p:attrNameLst>
                                          <p:attrName>style.visibility</p:attrName>
                                        </p:attrNameLst>
                                      </p:cBhvr>
                                      <p:to>
                                        <p:strVal val="visible"/>
                                      </p:to>
                                    </p:set>
                                    <p:animEffect transition="in" filter="fade">
                                      <p:cBhvr>
                                        <p:cTn id="27" dur="500"/>
                                        <p:tgtEl>
                                          <p:spTgt spid="2">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
                                            <p:txEl>
                                              <p:pRg st="4" end="4"/>
                                            </p:txEl>
                                          </p:spTgt>
                                        </p:tgtEl>
                                        <p:attrNameLst>
                                          <p:attrName>style.visibility</p:attrName>
                                        </p:attrNameLst>
                                      </p:cBhvr>
                                      <p:to>
                                        <p:strVal val="visible"/>
                                      </p:to>
                                    </p:set>
                                    <p:animEffect transition="in" filter="fade">
                                      <p:cBhvr>
                                        <p:cTn id="32" dur="500"/>
                                        <p:tgtEl>
                                          <p:spTgt spid="2">
                                            <p:txEl>
                                              <p:pRg st="4" end="4"/>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2">
                                            <p:txEl>
                                              <p:pRg st="5" end="5"/>
                                            </p:txEl>
                                          </p:spTgt>
                                        </p:tgtEl>
                                        <p:attrNameLst>
                                          <p:attrName>style.visibility</p:attrName>
                                        </p:attrNameLst>
                                      </p:cBhvr>
                                      <p:to>
                                        <p:strVal val="visible"/>
                                      </p:to>
                                    </p:set>
                                    <p:animEffect transition="in" filter="fade">
                                      <p:cBhvr>
                                        <p:cTn id="37" dur="500"/>
                                        <p:tgtEl>
                                          <p:spTgt spid="2">
                                            <p:txEl>
                                              <p:pRg st="5" end="5"/>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2">
                                            <p:txEl>
                                              <p:pRg st="6" end="6"/>
                                            </p:txEl>
                                          </p:spTgt>
                                        </p:tgtEl>
                                        <p:attrNameLst>
                                          <p:attrName>style.visibility</p:attrName>
                                        </p:attrNameLst>
                                      </p:cBhvr>
                                      <p:to>
                                        <p:strVal val="visible"/>
                                      </p:to>
                                    </p:set>
                                    <p:animEffect transition="in" filter="fade">
                                      <p:cBhvr>
                                        <p:cTn id="42" dur="500"/>
                                        <p:tgtEl>
                                          <p:spTgt spid="2">
                                            <p:txEl>
                                              <p:pRg st="6" end="6"/>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2">
                                            <p:txEl>
                                              <p:pRg st="7" end="7"/>
                                            </p:txEl>
                                          </p:spTgt>
                                        </p:tgtEl>
                                        <p:attrNameLst>
                                          <p:attrName>style.visibility</p:attrName>
                                        </p:attrNameLst>
                                      </p:cBhvr>
                                      <p:to>
                                        <p:strVal val="visible"/>
                                      </p:to>
                                    </p:set>
                                    <p:animEffect transition="in" filter="fade">
                                      <p:cBhvr>
                                        <p:cTn id="47" dur="500"/>
                                        <p:tgtEl>
                                          <p:spTgt spid="2">
                                            <p:txEl>
                                              <p:pRg st="7" end="7"/>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2">
                                            <p:txEl>
                                              <p:pRg st="9" end="9"/>
                                            </p:txEl>
                                          </p:spTgt>
                                        </p:tgtEl>
                                        <p:attrNameLst>
                                          <p:attrName>style.visibility</p:attrName>
                                        </p:attrNameLst>
                                      </p:cBhvr>
                                      <p:to>
                                        <p:strVal val="visible"/>
                                      </p:to>
                                    </p:set>
                                    <p:animEffect transition="in" filter="fade">
                                      <p:cBhvr>
                                        <p:cTn id="52" dur="500"/>
                                        <p:tgtEl>
                                          <p:spTgt spid="2">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Lst>
  </p:timing>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a:xfrm>
            <a:off x="482686" y="244590"/>
            <a:ext cx="9116399" cy="6160126"/>
          </a:xfrm>
        </p:spPr>
        <p:txBody>
          <a:bodyPr>
            <a:normAutofit fontScale="92500" lnSpcReduction="10000"/>
          </a:bodyPr>
          <a:lstStyle/>
          <a:p>
            <a:pPr marL="0" indent="0">
              <a:buNone/>
            </a:pPr>
            <a:endParaRPr lang="en-US" sz="2400" dirty="0"/>
          </a:p>
          <a:p>
            <a:pPr marL="0" indent="0">
              <a:buNone/>
            </a:pPr>
            <a:endParaRPr lang="en-US" sz="2400" dirty="0"/>
          </a:p>
          <a:p>
            <a:pPr marL="0" indent="0">
              <a:buNone/>
            </a:pPr>
            <a:endParaRPr lang="en-US" sz="2400" dirty="0"/>
          </a:p>
          <a:p>
            <a:pPr marL="0" indent="0">
              <a:buNone/>
            </a:pPr>
            <a:r>
              <a:rPr lang="en-US" sz="2600" dirty="0">
                <a:solidFill>
                  <a:schemeClr val="accent1">
                    <a:lumMod val="50000"/>
                  </a:schemeClr>
                </a:solidFill>
              </a:rPr>
              <a:t>Other Curriculum Objectives: (could be used in service plan)</a:t>
            </a:r>
          </a:p>
          <a:p>
            <a:pPr marL="0" indent="0">
              <a:buNone/>
            </a:pPr>
            <a:endParaRPr lang="en-US" sz="2600" dirty="0">
              <a:solidFill>
                <a:schemeClr val="accent1">
                  <a:lumMod val="50000"/>
                </a:schemeClr>
              </a:solidFill>
            </a:endParaRPr>
          </a:p>
          <a:p>
            <a:r>
              <a:rPr lang="en-US" sz="2600" dirty="0">
                <a:solidFill>
                  <a:schemeClr val="accent1">
                    <a:lumMod val="50000"/>
                  </a:schemeClr>
                </a:solidFill>
              </a:rPr>
              <a:t>Consumer will learn 3 elements of anger. (fear, hurt, frustration)</a:t>
            </a:r>
          </a:p>
          <a:p>
            <a:r>
              <a:rPr lang="en-US" sz="2600" dirty="0">
                <a:solidFill>
                  <a:schemeClr val="accent1">
                    <a:lumMod val="50000"/>
                  </a:schemeClr>
                </a:solidFill>
              </a:rPr>
              <a:t>Consumer will learn 3 physical symptoms of anger and restate</a:t>
            </a:r>
          </a:p>
          <a:p>
            <a:pPr marL="0" indent="0">
              <a:buNone/>
            </a:pPr>
            <a:r>
              <a:rPr lang="en-US" sz="2600" dirty="0">
                <a:solidFill>
                  <a:schemeClr val="accent1">
                    <a:lumMod val="50000"/>
                  </a:schemeClr>
                </a:solidFill>
              </a:rPr>
              <a:t>    to reflect learning.</a:t>
            </a:r>
          </a:p>
          <a:p>
            <a:r>
              <a:rPr lang="en-US" sz="2600" dirty="0">
                <a:solidFill>
                  <a:schemeClr val="accent1">
                    <a:lumMod val="50000"/>
                  </a:schemeClr>
                </a:solidFill>
              </a:rPr>
              <a:t>Consumer will learn 3 benefits of good anger control and restate to reflect learning.</a:t>
            </a:r>
          </a:p>
          <a:p>
            <a:r>
              <a:rPr lang="en-US" sz="2600" dirty="0">
                <a:solidFill>
                  <a:schemeClr val="accent1">
                    <a:lumMod val="50000"/>
                  </a:schemeClr>
                </a:solidFill>
              </a:rPr>
              <a:t>Consumer will learn 3 anger management techniques. </a:t>
            </a:r>
          </a:p>
          <a:p>
            <a:r>
              <a:rPr lang="en-US" sz="2600" dirty="0">
                <a:solidFill>
                  <a:schemeClr val="accent1">
                    <a:lumMod val="50000"/>
                  </a:schemeClr>
                </a:solidFill>
              </a:rPr>
              <a:t>Member will learn 3 ways to express anger appropriately.</a:t>
            </a:r>
          </a:p>
          <a:p>
            <a:r>
              <a:rPr lang="en-US" sz="2600" dirty="0">
                <a:solidFill>
                  <a:schemeClr val="accent1">
                    <a:lumMod val="50000"/>
                  </a:schemeClr>
                </a:solidFill>
              </a:rPr>
              <a:t>Member will learn and practice 3 ways to reduce anger.</a:t>
            </a:r>
          </a:p>
        </p:txBody>
      </p:sp>
      <p:sp>
        <p:nvSpPr>
          <p:cNvPr id="3" name="TextBox 2"/>
          <p:cNvSpPr txBox="1"/>
          <p:nvPr/>
        </p:nvSpPr>
        <p:spPr>
          <a:xfrm>
            <a:off x="0" y="609544"/>
            <a:ext cx="9794669" cy="584775"/>
          </a:xfrm>
          <a:prstGeom prst="rect">
            <a:avLst/>
          </a:prstGeom>
          <a:noFill/>
        </p:spPr>
        <p:txBody>
          <a:bodyPr wrap="none" rtlCol="0">
            <a:spAutoFit/>
          </a:bodyPr>
          <a:lstStyle/>
          <a:p>
            <a:r>
              <a:rPr lang="en-US" sz="3200" b="1" dirty="0">
                <a:solidFill>
                  <a:schemeClr val="accent1">
                    <a:lumMod val="50000"/>
                  </a:schemeClr>
                </a:solidFill>
              </a:rPr>
              <a:t>Strategies to Provide More Effective Interventions</a:t>
            </a: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103443460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
                                            <p:txEl>
                                              <p:pRg st="3" end="3"/>
                                            </p:txEl>
                                          </p:spTgt>
                                        </p:tgtEl>
                                        <p:attrNameLst>
                                          <p:attrName>style.visibility</p:attrName>
                                        </p:attrNameLst>
                                      </p:cBhvr>
                                      <p:to>
                                        <p:strVal val="visible"/>
                                      </p:to>
                                    </p:set>
                                    <p:animEffect transition="in" filter="fade">
                                      <p:cBhvr>
                                        <p:cTn id="12" dur="500"/>
                                        <p:tgtEl>
                                          <p:spTgt spid="2">
                                            <p:txEl>
                                              <p:pRg st="3" end="3"/>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
                                            <p:txEl>
                                              <p:pRg st="5" end="5"/>
                                            </p:txEl>
                                          </p:spTgt>
                                        </p:tgtEl>
                                        <p:attrNameLst>
                                          <p:attrName>style.visibility</p:attrName>
                                        </p:attrNameLst>
                                      </p:cBhvr>
                                      <p:to>
                                        <p:strVal val="visible"/>
                                      </p:to>
                                    </p:set>
                                    <p:animEffect transition="in" filter="fade">
                                      <p:cBhvr>
                                        <p:cTn id="17" dur="500"/>
                                        <p:tgtEl>
                                          <p:spTgt spid="2">
                                            <p:txEl>
                                              <p:pRg st="5" end="5"/>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
                                            <p:txEl>
                                              <p:pRg st="6" end="6"/>
                                            </p:txEl>
                                          </p:spTgt>
                                        </p:tgtEl>
                                        <p:attrNameLst>
                                          <p:attrName>style.visibility</p:attrName>
                                        </p:attrNameLst>
                                      </p:cBhvr>
                                      <p:to>
                                        <p:strVal val="visible"/>
                                      </p:to>
                                    </p:set>
                                    <p:animEffect transition="in" filter="fade">
                                      <p:cBhvr>
                                        <p:cTn id="22" dur="500"/>
                                        <p:tgtEl>
                                          <p:spTgt spid="2">
                                            <p:txEl>
                                              <p:pRg st="6" end="6"/>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
                                            <p:txEl>
                                              <p:pRg st="7" end="7"/>
                                            </p:txEl>
                                          </p:spTgt>
                                        </p:tgtEl>
                                        <p:attrNameLst>
                                          <p:attrName>style.visibility</p:attrName>
                                        </p:attrNameLst>
                                      </p:cBhvr>
                                      <p:to>
                                        <p:strVal val="visible"/>
                                      </p:to>
                                    </p:set>
                                    <p:animEffect transition="in" filter="fade">
                                      <p:cBhvr>
                                        <p:cTn id="27" dur="500"/>
                                        <p:tgtEl>
                                          <p:spTgt spid="2">
                                            <p:txEl>
                                              <p:pRg st="7" end="7"/>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
                                            <p:txEl>
                                              <p:pRg st="8" end="8"/>
                                            </p:txEl>
                                          </p:spTgt>
                                        </p:tgtEl>
                                        <p:attrNameLst>
                                          <p:attrName>style.visibility</p:attrName>
                                        </p:attrNameLst>
                                      </p:cBhvr>
                                      <p:to>
                                        <p:strVal val="visible"/>
                                      </p:to>
                                    </p:set>
                                    <p:animEffect transition="in" filter="fade">
                                      <p:cBhvr>
                                        <p:cTn id="32" dur="500"/>
                                        <p:tgtEl>
                                          <p:spTgt spid="2">
                                            <p:txEl>
                                              <p:pRg st="8" end="8"/>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2">
                                            <p:txEl>
                                              <p:pRg st="9" end="9"/>
                                            </p:txEl>
                                          </p:spTgt>
                                        </p:tgtEl>
                                        <p:attrNameLst>
                                          <p:attrName>style.visibility</p:attrName>
                                        </p:attrNameLst>
                                      </p:cBhvr>
                                      <p:to>
                                        <p:strVal val="visible"/>
                                      </p:to>
                                    </p:set>
                                    <p:animEffect transition="in" filter="fade">
                                      <p:cBhvr>
                                        <p:cTn id="37" dur="500"/>
                                        <p:tgtEl>
                                          <p:spTgt spid="2">
                                            <p:txEl>
                                              <p:pRg st="9" end="9"/>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2">
                                            <p:txEl>
                                              <p:pRg st="10" end="10"/>
                                            </p:txEl>
                                          </p:spTgt>
                                        </p:tgtEl>
                                        <p:attrNameLst>
                                          <p:attrName>style.visibility</p:attrName>
                                        </p:attrNameLst>
                                      </p:cBhvr>
                                      <p:to>
                                        <p:strVal val="visible"/>
                                      </p:to>
                                    </p:set>
                                    <p:animEffect transition="in" filter="fade">
                                      <p:cBhvr>
                                        <p:cTn id="42" dur="500"/>
                                        <p:tgtEl>
                                          <p:spTgt spid="2">
                                            <p:txEl>
                                              <p:pRg st="10" end="10"/>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2">
                                            <p:txEl>
                                              <p:pRg st="11" end="11"/>
                                            </p:txEl>
                                          </p:spTgt>
                                        </p:tgtEl>
                                        <p:attrNameLst>
                                          <p:attrName>style.visibility</p:attrName>
                                        </p:attrNameLst>
                                      </p:cBhvr>
                                      <p:to>
                                        <p:strVal val="visible"/>
                                      </p:to>
                                    </p:set>
                                    <p:animEffect transition="in" filter="fade">
                                      <p:cBhvr>
                                        <p:cTn id="47" dur="500"/>
                                        <p:tgtEl>
                                          <p:spTgt spid="2">
                                            <p:txEl>
                                              <p:pRg st="11" end="1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Lst>
  </p:timing>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a:xfrm>
            <a:off x="321734" y="1312334"/>
            <a:ext cx="9719733" cy="4648200"/>
          </a:xfrm>
        </p:spPr>
        <p:txBody>
          <a:bodyPr>
            <a:normAutofit/>
          </a:bodyPr>
          <a:lstStyle/>
          <a:p>
            <a:pPr marL="0" indent="0">
              <a:buNone/>
            </a:pPr>
            <a:r>
              <a:rPr lang="en-US" sz="2300" dirty="0">
                <a:solidFill>
                  <a:schemeClr val="accent1">
                    <a:lumMod val="50000"/>
                  </a:schemeClr>
                </a:solidFill>
              </a:rPr>
              <a:t>Today, we are going to work on the skill of expressing </a:t>
            </a:r>
          </a:p>
          <a:p>
            <a:pPr marL="0" indent="0">
              <a:buNone/>
            </a:pPr>
            <a:r>
              <a:rPr lang="en-US" sz="2300" dirty="0">
                <a:solidFill>
                  <a:schemeClr val="accent1">
                    <a:lumMod val="50000"/>
                  </a:schemeClr>
                </a:solidFill>
              </a:rPr>
              <a:t>anger. Remember during our last session we talked about</a:t>
            </a:r>
          </a:p>
          <a:p>
            <a:pPr marL="0" indent="0">
              <a:buNone/>
            </a:pPr>
            <a:r>
              <a:rPr lang="en-US" sz="2300" dirty="0">
                <a:solidFill>
                  <a:schemeClr val="accent1">
                    <a:lumMod val="50000"/>
                  </a:schemeClr>
                </a:solidFill>
              </a:rPr>
              <a:t>the importance of expressing your anger with words in a calm</a:t>
            </a:r>
          </a:p>
          <a:p>
            <a:pPr marL="0" indent="0">
              <a:buNone/>
            </a:pPr>
            <a:r>
              <a:rPr lang="en-US" sz="2300" dirty="0">
                <a:solidFill>
                  <a:schemeClr val="accent1">
                    <a:lumMod val="50000"/>
                  </a:schemeClr>
                </a:solidFill>
              </a:rPr>
              <a:t>way and not by screaming or with certain actions.</a:t>
            </a:r>
          </a:p>
          <a:p>
            <a:pPr marL="0" indent="0">
              <a:buNone/>
            </a:pPr>
            <a:endParaRPr lang="en-US" sz="800" dirty="0">
              <a:solidFill>
                <a:schemeClr val="accent1">
                  <a:lumMod val="50000"/>
                </a:schemeClr>
              </a:solidFill>
            </a:endParaRPr>
          </a:p>
          <a:p>
            <a:pPr marL="0" indent="0">
              <a:buNone/>
            </a:pPr>
            <a:r>
              <a:rPr lang="en-US" sz="2300" dirty="0">
                <a:solidFill>
                  <a:schemeClr val="accent1">
                    <a:lumMod val="50000"/>
                  </a:schemeClr>
                </a:solidFill>
              </a:rPr>
              <a:t>This will help you reach your goal of having more friends and not being asked to leave places when you go out in the community.</a:t>
            </a:r>
          </a:p>
          <a:p>
            <a:pPr marL="0" indent="0">
              <a:buNone/>
            </a:pPr>
            <a:endParaRPr lang="en-US" sz="800" dirty="0">
              <a:solidFill>
                <a:schemeClr val="accent1">
                  <a:lumMod val="50000"/>
                </a:schemeClr>
              </a:solidFill>
            </a:endParaRPr>
          </a:p>
          <a:p>
            <a:pPr marL="0" indent="0">
              <a:buNone/>
            </a:pPr>
            <a:r>
              <a:rPr lang="en-US" sz="2300" dirty="0">
                <a:solidFill>
                  <a:schemeClr val="accent1">
                    <a:lumMod val="50000"/>
                  </a:schemeClr>
                </a:solidFill>
              </a:rPr>
              <a:t>This is why we will work together and I will teach you how to express your anger and then you will practice using the skill with me. </a:t>
            </a:r>
          </a:p>
          <a:p>
            <a:pPr marL="0" indent="0">
              <a:buNone/>
            </a:pPr>
            <a:endParaRPr lang="en-US" sz="2300" dirty="0"/>
          </a:p>
        </p:txBody>
      </p:sp>
      <p:sp>
        <p:nvSpPr>
          <p:cNvPr id="3" name="TextBox 2"/>
          <p:cNvSpPr txBox="1"/>
          <p:nvPr/>
        </p:nvSpPr>
        <p:spPr>
          <a:xfrm>
            <a:off x="609600" y="134035"/>
            <a:ext cx="9495935" cy="646331"/>
          </a:xfrm>
          <a:prstGeom prst="rect">
            <a:avLst/>
          </a:prstGeom>
          <a:noFill/>
        </p:spPr>
        <p:txBody>
          <a:bodyPr wrap="square" rtlCol="0">
            <a:spAutoFit/>
          </a:bodyPr>
          <a:lstStyle/>
          <a:p>
            <a:pPr algn="ctr"/>
            <a:r>
              <a:rPr lang="en-US" sz="3600" b="1" dirty="0">
                <a:solidFill>
                  <a:schemeClr val="accent1">
                    <a:lumMod val="50000"/>
                  </a:schemeClr>
                </a:solidFill>
                <a:effectLst>
                  <a:outerShdw blurRad="38100" dist="38100" dir="2700000" algn="tl">
                    <a:srgbClr val="000000">
                      <a:alpha val="43137"/>
                    </a:srgbClr>
                  </a:outerShdw>
                </a:effectLst>
              </a:rPr>
              <a:t>Example of Orientation</a:t>
            </a: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22919746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fade">
                                      <p:cBhvr>
                                        <p:cTn id="12" dur="500"/>
                                        <p:tgtEl>
                                          <p:spTgt spid="2">
                                            <p:txEl>
                                              <p:pRg st="0" end="0"/>
                                            </p:txEl>
                                          </p:spTgt>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2">
                                            <p:txEl>
                                              <p:pRg st="1" end="1"/>
                                            </p:txEl>
                                          </p:spTgt>
                                        </p:tgtEl>
                                        <p:attrNameLst>
                                          <p:attrName>style.visibility</p:attrName>
                                        </p:attrNameLst>
                                      </p:cBhvr>
                                      <p:to>
                                        <p:strVal val="visible"/>
                                      </p:to>
                                    </p:set>
                                    <p:animEffect transition="in" filter="fade">
                                      <p:cBhvr>
                                        <p:cTn id="15" dur="500"/>
                                        <p:tgtEl>
                                          <p:spTgt spid="2">
                                            <p:txEl>
                                              <p:pRg st="1" end="1"/>
                                            </p:txEl>
                                          </p:spTgt>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
                                            <p:txEl>
                                              <p:pRg st="2" end="2"/>
                                            </p:txEl>
                                          </p:spTgt>
                                        </p:tgtEl>
                                        <p:attrNameLst>
                                          <p:attrName>style.visibility</p:attrName>
                                        </p:attrNameLst>
                                      </p:cBhvr>
                                      <p:to>
                                        <p:strVal val="visible"/>
                                      </p:to>
                                    </p:set>
                                    <p:animEffect transition="in" filter="fade">
                                      <p:cBhvr>
                                        <p:cTn id="18" dur="500"/>
                                        <p:tgtEl>
                                          <p:spTgt spid="2">
                                            <p:txEl>
                                              <p:pRg st="2" end="2"/>
                                            </p:txEl>
                                          </p:spTgt>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
                                            <p:txEl>
                                              <p:pRg st="3" end="3"/>
                                            </p:txEl>
                                          </p:spTgt>
                                        </p:tgtEl>
                                        <p:attrNameLst>
                                          <p:attrName>style.visibility</p:attrName>
                                        </p:attrNameLst>
                                      </p:cBhvr>
                                      <p:to>
                                        <p:strVal val="visible"/>
                                      </p:to>
                                    </p:set>
                                    <p:animEffect transition="in" filter="fade">
                                      <p:cBhvr>
                                        <p:cTn id="21" dur="500"/>
                                        <p:tgtEl>
                                          <p:spTgt spid="2">
                                            <p:txEl>
                                              <p:pRg st="3" end="3"/>
                                            </p:txEl>
                                          </p:spTgt>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
                                            <p:txEl>
                                              <p:pRg st="5" end="5"/>
                                            </p:txEl>
                                          </p:spTgt>
                                        </p:tgtEl>
                                        <p:attrNameLst>
                                          <p:attrName>style.visibility</p:attrName>
                                        </p:attrNameLst>
                                      </p:cBhvr>
                                      <p:to>
                                        <p:strVal val="visible"/>
                                      </p:to>
                                    </p:set>
                                    <p:animEffect transition="in" filter="fade">
                                      <p:cBhvr>
                                        <p:cTn id="24" dur="500"/>
                                        <p:tgtEl>
                                          <p:spTgt spid="2">
                                            <p:txEl>
                                              <p:pRg st="5" end="5"/>
                                            </p:txEl>
                                          </p:spTgt>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2">
                                            <p:txEl>
                                              <p:pRg st="7" end="7"/>
                                            </p:txEl>
                                          </p:spTgt>
                                        </p:tgtEl>
                                        <p:attrNameLst>
                                          <p:attrName>style.visibility</p:attrName>
                                        </p:attrNameLst>
                                      </p:cBhvr>
                                      <p:to>
                                        <p:strVal val="visible"/>
                                      </p:to>
                                    </p:set>
                                    <p:animEffect transition="in" filter="fade">
                                      <p:cBhvr>
                                        <p:cTn id="27" dur="500"/>
                                        <p:tgtEl>
                                          <p:spTgt spid="2">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Lst>
  </p:timing>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a:xfrm>
            <a:off x="575734" y="903384"/>
            <a:ext cx="8991600" cy="8240616"/>
          </a:xfrm>
        </p:spPr>
        <p:txBody>
          <a:bodyPr>
            <a:normAutofit fontScale="32500" lnSpcReduction="20000"/>
          </a:bodyPr>
          <a:lstStyle/>
          <a:p>
            <a:pPr marL="0" indent="0">
              <a:buNone/>
            </a:pPr>
            <a:endParaRPr lang="en-US" sz="3200" b="1" dirty="0">
              <a:effectLst>
                <a:outerShdw blurRad="38100" dist="38100" dir="2700000" algn="tl">
                  <a:srgbClr val="000000">
                    <a:alpha val="43137"/>
                  </a:srgbClr>
                </a:outerShdw>
              </a:effectLst>
            </a:endParaRPr>
          </a:p>
          <a:p>
            <a:pPr marL="0" indent="0">
              <a:buNone/>
            </a:pPr>
            <a:r>
              <a:rPr lang="en-US" sz="3800" b="1" dirty="0">
                <a:effectLst>
                  <a:outerShdw blurRad="38100" dist="38100" dir="2700000" algn="tl">
                    <a:srgbClr val="000000">
                      <a:alpha val="43137"/>
                    </a:srgbClr>
                  </a:outerShdw>
                </a:effectLst>
              </a:rPr>
              <a:t> </a:t>
            </a:r>
          </a:p>
          <a:p>
            <a:pPr marL="0" indent="0">
              <a:buNone/>
            </a:pPr>
            <a:endParaRPr lang="en-US" sz="3800" b="1" dirty="0">
              <a:effectLst>
                <a:outerShdw blurRad="38100" dist="38100" dir="2700000" algn="tl">
                  <a:srgbClr val="000000">
                    <a:alpha val="43137"/>
                  </a:srgbClr>
                </a:outerShdw>
              </a:effectLst>
            </a:endParaRPr>
          </a:p>
          <a:p>
            <a:pPr marL="0" indent="0">
              <a:buNone/>
            </a:pPr>
            <a:r>
              <a:rPr lang="en-US" sz="5100" b="1" dirty="0">
                <a:solidFill>
                  <a:schemeClr val="accent1">
                    <a:lumMod val="50000"/>
                  </a:schemeClr>
                </a:solidFill>
                <a:effectLst>
                  <a:outerShdw blurRad="38100" dist="38100" dir="2700000" algn="tl">
                    <a:srgbClr val="000000">
                      <a:alpha val="43137"/>
                    </a:srgbClr>
                  </a:outerShdw>
                </a:effectLst>
              </a:rPr>
              <a:t>R</a:t>
            </a:r>
            <a:r>
              <a:rPr lang="en-US" sz="5100" b="1" dirty="0">
                <a:solidFill>
                  <a:schemeClr val="accent1">
                    <a:lumMod val="50000"/>
                  </a:schemeClr>
                </a:solidFill>
              </a:rPr>
              <a:t>eview:</a:t>
            </a:r>
            <a:endParaRPr lang="en-US" sz="5100" dirty="0">
              <a:solidFill>
                <a:schemeClr val="accent1">
                  <a:lumMod val="50000"/>
                </a:schemeClr>
              </a:solidFill>
            </a:endParaRPr>
          </a:p>
          <a:p>
            <a:pPr lvl="1"/>
            <a:r>
              <a:rPr lang="en-US" sz="5100" dirty="0">
                <a:solidFill>
                  <a:schemeClr val="accent1">
                    <a:lumMod val="50000"/>
                  </a:schemeClr>
                </a:solidFill>
              </a:rPr>
              <a:t>discuss prior positive or negative experience </a:t>
            </a:r>
          </a:p>
          <a:p>
            <a:pPr marL="457200" lvl="1" indent="0">
              <a:buNone/>
            </a:pPr>
            <a:r>
              <a:rPr lang="en-US" sz="5100" dirty="0">
                <a:solidFill>
                  <a:schemeClr val="accent1">
                    <a:lumMod val="50000"/>
                  </a:schemeClr>
                </a:solidFill>
              </a:rPr>
              <a:t>     when using this skill</a:t>
            </a:r>
          </a:p>
          <a:p>
            <a:pPr lvl="1"/>
            <a:r>
              <a:rPr lang="en-US" sz="5100" dirty="0">
                <a:solidFill>
                  <a:schemeClr val="accent1">
                    <a:lumMod val="50000"/>
                  </a:schemeClr>
                </a:solidFill>
              </a:rPr>
              <a:t>connect learning the skill to the overall goal</a:t>
            </a:r>
          </a:p>
          <a:p>
            <a:pPr lvl="1"/>
            <a:r>
              <a:rPr lang="en-US" sz="5100" dirty="0">
                <a:solidFill>
                  <a:schemeClr val="accent1">
                    <a:lumMod val="50000"/>
                  </a:schemeClr>
                </a:solidFill>
              </a:rPr>
              <a:t>only talk about the skill name</a:t>
            </a:r>
          </a:p>
          <a:p>
            <a:pPr marL="0" indent="0">
              <a:buNone/>
            </a:pPr>
            <a:endParaRPr lang="en-US" sz="5100" b="1" dirty="0">
              <a:solidFill>
                <a:schemeClr val="accent1">
                  <a:lumMod val="50000"/>
                </a:schemeClr>
              </a:solidFill>
              <a:effectLst>
                <a:outerShdw blurRad="38100" dist="38100" dir="2700000" algn="tl">
                  <a:srgbClr val="000000">
                    <a:alpha val="43137"/>
                  </a:srgbClr>
                </a:outerShdw>
              </a:effectLst>
            </a:endParaRPr>
          </a:p>
          <a:p>
            <a:pPr marL="0" indent="0">
              <a:buNone/>
            </a:pPr>
            <a:r>
              <a:rPr lang="en-US" sz="5100" b="1" dirty="0">
                <a:solidFill>
                  <a:schemeClr val="accent1">
                    <a:lumMod val="50000"/>
                  </a:schemeClr>
                </a:solidFill>
                <a:effectLst>
                  <a:outerShdw blurRad="38100" dist="38100" dir="2700000" algn="tl">
                    <a:srgbClr val="000000">
                      <a:alpha val="43137"/>
                    </a:srgbClr>
                  </a:outerShdw>
                </a:effectLst>
              </a:rPr>
              <a:t>Example</a:t>
            </a:r>
            <a:r>
              <a:rPr lang="en-US" sz="5100" dirty="0">
                <a:solidFill>
                  <a:schemeClr val="accent1">
                    <a:lumMod val="50000"/>
                  </a:schemeClr>
                </a:solidFill>
              </a:rPr>
              <a:t>:  1. “ Today we are going to learn the  skill of introducing yourself. Can you </a:t>
            </a:r>
          </a:p>
          <a:p>
            <a:pPr marL="0" indent="0">
              <a:buNone/>
            </a:pPr>
            <a:r>
              <a:rPr lang="en-US" sz="5100" dirty="0">
                <a:solidFill>
                  <a:schemeClr val="accent1">
                    <a:lumMod val="50000"/>
                  </a:schemeClr>
                </a:solidFill>
              </a:rPr>
              <a:t>                        tell what it’s been like when you have tried  to do this in the past? </a:t>
            </a:r>
          </a:p>
          <a:p>
            <a:pPr marL="0" indent="0">
              <a:buNone/>
            </a:pPr>
            <a:r>
              <a:rPr lang="en-US" sz="5100" dirty="0">
                <a:solidFill>
                  <a:schemeClr val="accent1">
                    <a:lumMod val="50000"/>
                  </a:schemeClr>
                </a:solidFill>
              </a:rPr>
              <a:t>                        Why would you like to learn this skill?”</a:t>
            </a:r>
          </a:p>
          <a:p>
            <a:pPr marL="0" indent="0">
              <a:buNone/>
            </a:pPr>
            <a:r>
              <a:rPr lang="en-US" sz="5100" dirty="0">
                <a:solidFill>
                  <a:schemeClr val="accent1">
                    <a:lumMod val="50000"/>
                  </a:schemeClr>
                </a:solidFill>
              </a:rPr>
              <a:t>              </a:t>
            </a:r>
          </a:p>
          <a:p>
            <a:pPr marL="0" indent="0">
              <a:buNone/>
            </a:pPr>
            <a:r>
              <a:rPr lang="en-US" sz="5100" dirty="0">
                <a:solidFill>
                  <a:schemeClr val="accent1">
                    <a:lumMod val="50000"/>
                  </a:schemeClr>
                </a:solidFill>
              </a:rPr>
              <a:t>                 2. “Today we are going to learn the skill of expressing yourself when you’re </a:t>
            </a:r>
          </a:p>
          <a:p>
            <a:pPr marL="0" indent="0">
              <a:buNone/>
            </a:pPr>
            <a:r>
              <a:rPr lang="en-US" sz="5100" dirty="0">
                <a:solidFill>
                  <a:schemeClr val="accent1">
                    <a:lumMod val="50000"/>
                  </a:schemeClr>
                </a:solidFill>
              </a:rPr>
              <a:t>                       upset. Can you  tell me what it  has been  like when you’ve  tried to </a:t>
            </a:r>
          </a:p>
          <a:p>
            <a:pPr marL="0" indent="0">
              <a:buNone/>
            </a:pPr>
            <a:r>
              <a:rPr lang="en-US" sz="5100" dirty="0">
                <a:solidFill>
                  <a:schemeClr val="accent1">
                    <a:lumMod val="50000"/>
                  </a:schemeClr>
                </a:solidFill>
              </a:rPr>
              <a:t>                       do  this in the past? Why would you like to learn this skill?” </a:t>
            </a:r>
          </a:p>
          <a:p>
            <a:pPr marL="0" indent="0">
              <a:buNone/>
            </a:pPr>
            <a:endParaRPr lang="en-US" sz="3200" b="1" dirty="0">
              <a:effectLst>
                <a:outerShdw blurRad="38100" dist="38100" dir="2700000" algn="tl">
                  <a:srgbClr val="000000">
                    <a:alpha val="43137"/>
                  </a:srgbClr>
                </a:outerShdw>
              </a:effectLst>
            </a:endParaRPr>
          </a:p>
          <a:p>
            <a:pPr marL="0" indent="0">
              <a:buNone/>
            </a:pPr>
            <a:endParaRPr lang="en-US" sz="3200" b="1" dirty="0">
              <a:effectLst>
                <a:outerShdw blurRad="38100" dist="38100" dir="2700000" algn="tl">
                  <a:srgbClr val="000000">
                    <a:alpha val="43137"/>
                  </a:srgbClr>
                </a:outerShdw>
              </a:effectLst>
            </a:endParaRPr>
          </a:p>
          <a:p>
            <a:pPr marL="0" indent="0">
              <a:buNone/>
            </a:pPr>
            <a:endParaRPr lang="en-US" sz="3200" b="1" dirty="0">
              <a:effectLst>
                <a:outerShdw blurRad="38100" dist="38100" dir="2700000" algn="tl">
                  <a:srgbClr val="000000">
                    <a:alpha val="43137"/>
                  </a:srgbClr>
                </a:outerShdw>
              </a:effectLst>
            </a:endParaRPr>
          </a:p>
          <a:p>
            <a:pPr marL="0" indent="0">
              <a:buNone/>
            </a:pPr>
            <a:endParaRPr lang="en-US" sz="3200" b="1" dirty="0">
              <a:effectLst>
                <a:outerShdw blurRad="38100" dist="38100" dir="2700000" algn="tl">
                  <a:srgbClr val="000000">
                    <a:alpha val="43137"/>
                  </a:srgbClr>
                </a:outerShdw>
              </a:effectLst>
            </a:endParaRPr>
          </a:p>
          <a:p>
            <a:pPr marL="0" indent="0">
              <a:buNone/>
            </a:pPr>
            <a:endParaRPr lang="en-US" sz="3200" b="1" dirty="0">
              <a:effectLst>
                <a:outerShdw blurRad="38100" dist="38100" dir="2700000" algn="tl">
                  <a:srgbClr val="000000">
                    <a:alpha val="43137"/>
                  </a:srgbClr>
                </a:outerShdw>
              </a:effectLst>
            </a:endParaRPr>
          </a:p>
          <a:p>
            <a:pPr marL="0" indent="0">
              <a:buNone/>
            </a:pPr>
            <a:endParaRPr lang="en-US" sz="3200" b="1" dirty="0">
              <a:effectLst>
                <a:outerShdw blurRad="38100" dist="38100" dir="2700000" algn="tl">
                  <a:srgbClr val="000000">
                    <a:alpha val="43137"/>
                  </a:srgbClr>
                </a:outerShdw>
              </a:effectLst>
            </a:endParaRPr>
          </a:p>
          <a:p>
            <a:pPr lvl="1"/>
            <a:endParaRPr lang="en-US" sz="2300" dirty="0"/>
          </a:p>
          <a:p>
            <a:pPr marL="0" indent="0">
              <a:buNone/>
            </a:pPr>
            <a:r>
              <a:rPr lang="en-US" sz="2800" dirty="0"/>
              <a:t> </a:t>
            </a:r>
            <a:endParaRPr lang="en-US" sz="2800" b="1" dirty="0">
              <a:effectLst>
                <a:outerShdw blurRad="38100" dist="38100" dir="2700000" algn="tl">
                  <a:srgbClr val="000000">
                    <a:alpha val="43137"/>
                  </a:srgbClr>
                </a:outerShdw>
              </a:effectLst>
            </a:endParaRPr>
          </a:p>
        </p:txBody>
      </p:sp>
      <p:sp>
        <p:nvSpPr>
          <p:cNvPr id="3" name="TextBox 2"/>
          <p:cNvSpPr txBox="1"/>
          <p:nvPr/>
        </p:nvSpPr>
        <p:spPr>
          <a:xfrm>
            <a:off x="157734" y="501842"/>
            <a:ext cx="9827599" cy="1077218"/>
          </a:xfrm>
          <a:prstGeom prst="rect">
            <a:avLst/>
          </a:prstGeom>
          <a:noFill/>
        </p:spPr>
        <p:txBody>
          <a:bodyPr wrap="square" rtlCol="0">
            <a:spAutoFit/>
          </a:bodyPr>
          <a:lstStyle/>
          <a:p>
            <a:r>
              <a:rPr lang="en-US" sz="3200" dirty="0">
                <a:solidFill>
                  <a:schemeClr val="accent1">
                    <a:lumMod val="50000"/>
                  </a:schemeClr>
                </a:solidFill>
              </a:rPr>
              <a:t>Strategies to Provide More Effective Interventions</a:t>
            </a:r>
          </a:p>
          <a:p>
            <a:r>
              <a:rPr lang="en-US" sz="3200" dirty="0">
                <a:solidFill>
                  <a:schemeClr val="accent1">
                    <a:lumMod val="50000"/>
                  </a:schemeClr>
                </a:solidFill>
              </a:rPr>
              <a:t>                               </a:t>
            </a:r>
            <a:r>
              <a:rPr lang="en-US" sz="3200" b="1" dirty="0">
                <a:solidFill>
                  <a:schemeClr val="accent1">
                    <a:lumMod val="50000"/>
                  </a:schemeClr>
                </a:solidFill>
                <a:effectLst>
                  <a:outerShdw blurRad="38100" dist="38100" dir="2700000" algn="tl">
                    <a:srgbClr val="000000">
                      <a:alpha val="43137"/>
                    </a:srgbClr>
                  </a:outerShdw>
                </a:effectLst>
              </a:rPr>
              <a:t>ROPES</a:t>
            </a: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75671725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
                                            <p:txEl>
                                              <p:pRg st="3" end="3"/>
                                            </p:txEl>
                                          </p:spTgt>
                                        </p:tgtEl>
                                        <p:attrNameLst>
                                          <p:attrName>style.visibility</p:attrName>
                                        </p:attrNameLst>
                                      </p:cBhvr>
                                      <p:to>
                                        <p:strVal val="visible"/>
                                      </p:to>
                                    </p:set>
                                    <p:animEffect transition="in" filter="fade">
                                      <p:cBhvr>
                                        <p:cTn id="12" dur="500"/>
                                        <p:tgtEl>
                                          <p:spTgt spid="2">
                                            <p:txEl>
                                              <p:pRg st="3" end="3"/>
                                            </p:txEl>
                                          </p:spTgt>
                                        </p:tgtEl>
                                      </p:cBhvr>
                                    </p:animEffect>
                                  </p:childTnLst>
                                </p:cTn>
                              </p:par>
                              <p:par>
                                <p:cTn id="13" presetID="10" presetClass="entr" presetSubtype="0" fill="hold" nodeType="withEffect">
                                  <p:stCondLst>
                                    <p:cond delay="0"/>
                                  </p:stCondLst>
                                  <p:childTnLst>
                                    <p:set>
                                      <p:cBhvr>
                                        <p:cTn id="14" dur="1" fill="hold">
                                          <p:stCondLst>
                                            <p:cond delay="0"/>
                                          </p:stCondLst>
                                        </p:cTn>
                                        <p:tgtEl>
                                          <p:spTgt spid="2">
                                            <p:txEl>
                                              <p:pRg st="4" end="4"/>
                                            </p:txEl>
                                          </p:spTgt>
                                        </p:tgtEl>
                                        <p:attrNameLst>
                                          <p:attrName>style.visibility</p:attrName>
                                        </p:attrNameLst>
                                      </p:cBhvr>
                                      <p:to>
                                        <p:strVal val="visible"/>
                                      </p:to>
                                    </p:set>
                                    <p:animEffect transition="in" filter="fade">
                                      <p:cBhvr>
                                        <p:cTn id="15" dur="500"/>
                                        <p:tgtEl>
                                          <p:spTgt spid="2">
                                            <p:txEl>
                                              <p:pRg st="4" end="4"/>
                                            </p:txEl>
                                          </p:spTgt>
                                        </p:tgtEl>
                                      </p:cBhvr>
                                    </p:animEffect>
                                  </p:childTnLst>
                                </p:cTn>
                              </p:par>
                              <p:par>
                                <p:cTn id="16" presetID="10" presetClass="entr" presetSubtype="0" fill="hold" nodeType="withEffect">
                                  <p:stCondLst>
                                    <p:cond delay="0"/>
                                  </p:stCondLst>
                                  <p:childTnLst>
                                    <p:set>
                                      <p:cBhvr>
                                        <p:cTn id="17" dur="1" fill="hold">
                                          <p:stCondLst>
                                            <p:cond delay="0"/>
                                          </p:stCondLst>
                                        </p:cTn>
                                        <p:tgtEl>
                                          <p:spTgt spid="2">
                                            <p:txEl>
                                              <p:pRg st="5" end="5"/>
                                            </p:txEl>
                                          </p:spTgt>
                                        </p:tgtEl>
                                        <p:attrNameLst>
                                          <p:attrName>style.visibility</p:attrName>
                                        </p:attrNameLst>
                                      </p:cBhvr>
                                      <p:to>
                                        <p:strVal val="visible"/>
                                      </p:to>
                                    </p:set>
                                    <p:animEffect transition="in" filter="fade">
                                      <p:cBhvr>
                                        <p:cTn id="18" dur="500"/>
                                        <p:tgtEl>
                                          <p:spTgt spid="2">
                                            <p:txEl>
                                              <p:pRg st="5" end="5"/>
                                            </p:txEl>
                                          </p:spTgt>
                                        </p:tgtEl>
                                      </p:cBhvr>
                                    </p:animEffect>
                                  </p:childTnLst>
                                </p:cTn>
                              </p:par>
                              <p:par>
                                <p:cTn id="19" presetID="10" presetClass="entr" presetSubtype="0" fill="hold" nodeType="withEffect">
                                  <p:stCondLst>
                                    <p:cond delay="0"/>
                                  </p:stCondLst>
                                  <p:childTnLst>
                                    <p:set>
                                      <p:cBhvr>
                                        <p:cTn id="20" dur="1" fill="hold">
                                          <p:stCondLst>
                                            <p:cond delay="0"/>
                                          </p:stCondLst>
                                        </p:cTn>
                                        <p:tgtEl>
                                          <p:spTgt spid="2">
                                            <p:txEl>
                                              <p:pRg st="6" end="6"/>
                                            </p:txEl>
                                          </p:spTgt>
                                        </p:tgtEl>
                                        <p:attrNameLst>
                                          <p:attrName>style.visibility</p:attrName>
                                        </p:attrNameLst>
                                      </p:cBhvr>
                                      <p:to>
                                        <p:strVal val="visible"/>
                                      </p:to>
                                    </p:set>
                                    <p:animEffect transition="in" filter="fade">
                                      <p:cBhvr>
                                        <p:cTn id="21" dur="500"/>
                                        <p:tgtEl>
                                          <p:spTgt spid="2">
                                            <p:txEl>
                                              <p:pRg st="6" end="6"/>
                                            </p:txEl>
                                          </p:spTgt>
                                        </p:tgtEl>
                                      </p:cBhvr>
                                    </p:animEffect>
                                  </p:childTnLst>
                                </p:cTn>
                              </p:par>
                              <p:par>
                                <p:cTn id="22" presetID="10" presetClass="entr" presetSubtype="0" fill="hold" nodeType="withEffect">
                                  <p:stCondLst>
                                    <p:cond delay="0"/>
                                  </p:stCondLst>
                                  <p:childTnLst>
                                    <p:set>
                                      <p:cBhvr>
                                        <p:cTn id="23" dur="1" fill="hold">
                                          <p:stCondLst>
                                            <p:cond delay="0"/>
                                          </p:stCondLst>
                                        </p:cTn>
                                        <p:tgtEl>
                                          <p:spTgt spid="2">
                                            <p:txEl>
                                              <p:pRg st="7" end="7"/>
                                            </p:txEl>
                                          </p:spTgt>
                                        </p:tgtEl>
                                        <p:attrNameLst>
                                          <p:attrName>style.visibility</p:attrName>
                                        </p:attrNameLst>
                                      </p:cBhvr>
                                      <p:to>
                                        <p:strVal val="visible"/>
                                      </p:to>
                                    </p:set>
                                    <p:animEffect transition="in" filter="fade">
                                      <p:cBhvr>
                                        <p:cTn id="24" dur="500"/>
                                        <p:tgtEl>
                                          <p:spTgt spid="2">
                                            <p:txEl>
                                              <p:pRg st="7" end="7"/>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2">
                                            <p:txEl>
                                              <p:pRg st="9" end="9"/>
                                            </p:txEl>
                                          </p:spTgt>
                                        </p:tgtEl>
                                        <p:attrNameLst>
                                          <p:attrName>style.visibility</p:attrName>
                                        </p:attrNameLst>
                                      </p:cBhvr>
                                      <p:to>
                                        <p:strVal val="visible"/>
                                      </p:to>
                                    </p:set>
                                    <p:animEffect transition="in" filter="fade">
                                      <p:cBhvr>
                                        <p:cTn id="29" dur="500"/>
                                        <p:tgtEl>
                                          <p:spTgt spid="2">
                                            <p:txEl>
                                              <p:pRg st="9" end="9"/>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2">
                                            <p:txEl>
                                              <p:pRg st="10" end="10"/>
                                            </p:txEl>
                                          </p:spTgt>
                                        </p:tgtEl>
                                        <p:attrNameLst>
                                          <p:attrName>style.visibility</p:attrName>
                                        </p:attrNameLst>
                                      </p:cBhvr>
                                      <p:to>
                                        <p:strVal val="visible"/>
                                      </p:to>
                                    </p:set>
                                    <p:animEffect transition="in" filter="fade">
                                      <p:cBhvr>
                                        <p:cTn id="32" dur="500"/>
                                        <p:tgtEl>
                                          <p:spTgt spid="2">
                                            <p:txEl>
                                              <p:pRg st="10" end="10"/>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2">
                                            <p:txEl>
                                              <p:pRg st="11" end="11"/>
                                            </p:txEl>
                                          </p:spTgt>
                                        </p:tgtEl>
                                        <p:attrNameLst>
                                          <p:attrName>style.visibility</p:attrName>
                                        </p:attrNameLst>
                                      </p:cBhvr>
                                      <p:to>
                                        <p:strVal val="visible"/>
                                      </p:to>
                                    </p:set>
                                    <p:animEffect transition="in" filter="fade">
                                      <p:cBhvr>
                                        <p:cTn id="35" dur="500"/>
                                        <p:tgtEl>
                                          <p:spTgt spid="2">
                                            <p:txEl>
                                              <p:pRg st="11" end="11"/>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2">
                                            <p:txEl>
                                              <p:pRg st="12" end="12"/>
                                            </p:txEl>
                                          </p:spTgt>
                                        </p:tgtEl>
                                        <p:attrNameLst>
                                          <p:attrName>style.visibility</p:attrName>
                                        </p:attrNameLst>
                                      </p:cBhvr>
                                      <p:to>
                                        <p:strVal val="visible"/>
                                      </p:to>
                                    </p:set>
                                    <p:animEffect transition="in" filter="fade">
                                      <p:cBhvr>
                                        <p:cTn id="38" dur="500"/>
                                        <p:tgtEl>
                                          <p:spTgt spid="2">
                                            <p:txEl>
                                              <p:pRg st="12" end="12"/>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2">
                                            <p:txEl>
                                              <p:pRg st="13" end="13"/>
                                            </p:txEl>
                                          </p:spTgt>
                                        </p:tgtEl>
                                        <p:attrNameLst>
                                          <p:attrName>style.visibility</p:attrName>
                                        </p:attrNameLst>
                                      </p:cBhvr>
                                      <p:to>
                                        <p:strVal val="visible"/>
                                      </p:to>
                                    </p:set>
                                    <p:animEffect transition="in" filter="fade">
                                      <p:cBhvr>
                                        <p:cTn id="41" dur="500"/>
                                        <p:tgtEl>
                                          <p:spTgt spid="2">
                                            <p:txEl>
                                              <p:pRg st="13" end="13"/>
                                            </p:txEl>
                                          </p:spTgt>
                                        </p:tgtEl>
                                      </p:cBhvr>
                                    </p:animEffect>
                                  </p:childTnLst>
                                </p:cTn>
                              </p:par>
                              <p:par>
                                <p:cTn id="42" presetID="10" presetClass="entr" presetSubtype="0" fill="hold" nodeType="withEffect">
                                  <p:stCondLst>
                                    <p:cond delay="0"/>
                                  </p:stCondLst>
                                  <p:childTnLst>
                                    <p:set>
                                      <p:cBhvr>
                                        <p:cTn id="43" dur="1" fill="hold">
                                          <p:stCondLst>
                                            <p:cond delay="0"/>
                                          </p:stCondLst>
                                        </p:cTn>
                                        <p:tgtEl>
                                          <p:spTgt spid="2">
                                            <p:txEl>
                                              <p:pRg st="14" end="14"/>
                                            </p:txEl>
                                          </p:spTgt>
                                        </p:tgtEl>
                                        <p:attrNameLst>
                                          <p:attrName>style.visibility</p:attrName>
                                        </p:attrNameLst>
                                      </p:cBhvr>
                                      <p:to>
                                        <p:strVal val="visible"/>
                                      </p:to>
                                    </p:set>
                                    <p:animEffect transition="in" filter="fade">
                                      <p:cBhvr>
                                        <p:cTn id="44" dur="500"/>
                                        <p:tgtEl>
                                          <p:spTgt spid="2">
                                            <p:txEl>
                                              <p:pRg st="14" end="14"/>
                                            </p:txEl>
                                          </p:spTgt>
                                        </p:tgtEl>
                                      </p:cBhvr>
                                    </p:animEffect>
                                  </p:childTnLst>
                                </p:cTn>
                              </p:par>
                              <p:par>
                                <p:cTn id="45" presetID="10" presetClass="entr" presetSubtype="0" fill="hold" nodeType="withEffect">
                                  <p:stCondLst>
                                    <p:cond delay="0"/>
                                  </p:stCondLst>
                                  <p:childTnLst>
                                    <p:set>
                                      <p:cBhvr>
                                        <p:cTn id="46" dur="1" fill="hold">
                                          <p:stCondLst>
                                            <p:cond delay="0"/>
                                          </p:stCondLst>
                                        </p:cTn>
                                        <p:tgtEl>
                                          <p:spTgt spid="2">
                                            <p:txEl>
                                              <p:pRg st="15" end="15"/>
                                            </p:txEl>
                                          </p:spTgt>
                                        </p:tgtEl>
                                        <p:attrNameLst>
                                          <p:attrName>style.visibility</p:attrName>
                                        </p:attrNameLst>
                                      </p:cBhvr>
                                      <p:to>
                                        <p:strVal val="visible"/>
                                      </p:to>
                                    </p:set>
                                    <p:animEffect transition="in" filter="fade">
                                      <p:cBhvr>
                                        <p:cTn id="47" dur="500"/>
                                        <p:tgtEl>
                                          <p:spTgt spid="2">
                                            <p:txEl>
                                              <p:pRg st="15" end="1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a:xfrm>
            <a:off x="236376" y="1752600"/>
            <a:ext cx="9116398" cy="5105400"/>
          </a:xfrm>
        </p:spPr>
        <p:txBody>
          <a:bodyPr>
            <a:normAutofit fontScale="92500" lnSpcReduction="10000"/>
          </a:bodyPr>
          <a:lstStyle/>
          <a:p>
            <a:pPr marL="0" indent="0">
              <a:buNone/>
            </a:pPr>
            <a:r>
              <a:rPr lang="en-US" sz="3200" b="1" dirty="0">
                <a:solidFill>
                  <a:schemeClr val="accent2">
                    <a:lumMod val="50000"/>
                  </a:schemeClr>
                </a:solidFill>
                <a:effectLst>
                  <a:outerShdw blurRad="38100" dist="38100" dir="2700000" algn="tl">
                    <a:srgbClr val="000000">
                      <a:alpha val="43137"/>
                    </a:srgbClr>
                  </a:outerShdw>
                </a:effectLst>
              </a:rPr>
              <a:t>O</a:t>
            </a:r>
            <a:r>
              <a:rPr lang="en-US" sz="3200" dirty="0">
                <a:solidFill>
                  <a:schemeClr val="accent2">
                    <a:lumMod val="50000"/>
                  </a:schemeClr>
                </a:solidFill>
              </a:rPr>
              <a:t>verview- </a:t>
            </a:r>
          </a:p>
          <a:p>
            <a:pPr marL="0" indent="0">
              <a:buNone/>
            </a:pPr>
            <a:endParaRPr lang="en-US" sz="800" dirty="0">
              <a:solidFill>
                <a:schemeClr val="accent2">
                  <a:lumMod val="50000"/>
                </a:schemeClr>
              </a:solidFill>
            </a:endParaRPr>
          </a:p>
          <a:p>
            <a:pPr lvl="1"/>
            <a:r>
              <a:rPr lang="en-US" sz="2600" dirty="0">
                <a:solidFill>
                  <a:schemeClr val="accent2">
                    <a:lumMod val="50000"/>
                  </a:schemeClr>
                </a:solidFill>
              </a:rPr>
              <a:t>Explain &amp; demonstrate the skill</a:t>
            </a:r>
          </a:p>
          <a:p>
            <a:pPr marL="457200" lvl="1" indent="0">
              <a:buNone/>
            </a:pPr>
            <a:endParaRPr lang="en-US" sz="800" dirty="0">
              <a:solidFill>
                <a:schemeClr val="accent2">
                  <a:lumMod val="50000"/>
                </a:schemeClr>
              </a:solidFill>
            </a:endParaRPr>
          </a:p>
          <a:p>
            <a:pPr lvl="1"/>
            <a:r>
              <a:rPr lang="en-US" sz="2600" dirty="0">
                <a:solidFill>
                  <a:schemeClr val="accent2">
                    <a:lumMod val="50000"/>
                  </a:schemeClr>
                </a:solidFill>
              </a:rPr>
              <a:t>Explain the benefits of learning the skill</a:t>
            </a:r>
          </a:p>
          <a:p>
            <a:pPr marL="457200" lvl="1" indent="0">
              <a:buNone/>
            </a:pPr>
            <a:endParaRPr lang="en-US" sz="800" dirty="0">
              <a:solidFill>
                <a:schemeClr val="accent2">
                  <a:lumMod val="50000"/>
                </a:schemeClr>
              </a:solidFill>
            </a:endParaRPr>
          </a:p>
          <a:p>
            <a:pPr lvl="1"/>
            <a:r>
              <a:rPr lang="en-US" sz="2600" dirty="0">
                <a:solidFill>
                  <a:schemeClr val="accent2">
                    <a:lumMod val="50000"/>
                  </a:schemeClr>
                </a:solidFill>
              </a:rPr>
              <a:t>The skill behavior is an essential part of the larger skill and when done together result in the skill being done</a:t>
            </a:r>
          </a:p>
          <a:p>
            <a:pPr lvl="1"/>
            <a:endParaRPr lang="en-US" sz="800" dirty="0">
              <a:solidFill>
                <a:schemeClr val="accent2">
                  <a:lumMod val="50000"/>
                </a:schemeClr>
              </a:solidFill>
            </a:endParaRPr>
          </a:p>
          <a:p>
            <a:pPr lvl="1"/>
            <a:r>
              <a:rPr lang="en-US" sz="2600" dirty="0">
                <a:solidFill>
                  <a:schemeClr val="accent2">
                    <a:lumMod val="50000"/>
                  </a:schemeClr>
                </a:solidFill>
              </a:rPr>
              <a:t>Demonstrated in a developmentally, educationally</a:t>
            </a:r>
          </a:p>
          <a:p>
            <a:pPr marL="457200" lvl="1" indent="0">
              <a:buNone/>
            </a:pPr>
            <a:r>
              <a:rPr lang="en-US" sz="2600" dirty="0">
                <a:solidFill>
                  <a:schemeClr val="accent2">
                    <a:lumMod val="50000"/>
                  </a:schemeClr>
                </a:solidFill>
              </a:rPr>
              <a:t>     and culturally relevant way</a:t>
            </a:r>
          </a:p>
          <a:p>
            <a:pPr lvl="1"/>
            <a:endParaRPr lang="en-US" sz="2300" dirty="0"/>
          </a:p>
          <a:p>
            <a:pPr marL="0" indent="0">
              <a:buNone/>
            </a:pPr>
            <a:r>
              <a:rPr lang="en-US" sz="2800" dirty="0"/>
              <a:t> </a:t>
            </a:r>
            <a:endParaRPr lang="en-US" sz="2800" b="1" dirty="0">
              <a:effectLst>
                <a:outerShdw blurRad="38100" dist="38100" dir="2700000" algn="tl">
                  <a:srgbClr val="000000">
                    <a:alpha val="43137"/>
                  </a:srgbClr>
                </a:outerShdw>
              </a:effectLst>
            </a:endParaRPr>
          </a:p>
        </p:txBody>
      </p:sp>
      <p:sp>
        <p:nvSpPr>
          <p:cNvPr id="3" name="TextBox 2"/>
          <p:cNvSpPr txBox="1"/>
          <p:nvPr/>
        </p:nvSpPr>
        <p:spPr>
          <a:xfrm>
            <a:off x="0" y="675382"/>
            <a:ext cx="9979999" cy="1077218"/>
          </a:xfrm>
          <a:prstGeom prst="rect">
            <a:avLst/>
          </a:prstGeom>
          <a:noFill/>
        </p:spPr>
        <p:txBody>
          <a:bodyPr wrap="square" rtlCol="0">
            <a:spAutoFit/>
          </a:bodyPr>
          <a:lstStyle/>
          <a:p>
            <a:r>
              <a:rPr lang="en-US" sz="3200" dirty="0">
                <a:solidFill>
                  <a:schemeClr val="accent1">
                    <a:lumMod val="50000"/>
                  </a:schemeClr>
                </a:solidFill>
              </a:rPr>
              <a:t>Strategies to Provide More Effective Interventions</a:t>
            </a:r>
          </a:p>
          <a:p>
            <a:r>
              <a:rPr lang="en-US" sz="3200" dirty="0">
                <a:solidFill>
                  <a:schemeClr val="accent1">
                    <a:lumMod val="50000"/>
                  </a:schemeClr>
                </a:solidFill>
              </a:rPr>
              <a:t>                               </a:t>
            </a:r>
            <a:r>
              <a:rPr lang="en-US" sz="3200" b="1" dirty="0">
                <a:solidFill>
                  <a:schemeClr val="accent1">
                    <a:lumMod val="50000"/>
                  </a:schemeClr>
                </a:solidFill>
                <a:effectLst>
                  <a:outerShdw blurRad="38100" dist="38100" dir="2700000" algn="tl">
                    <a:srgbClr val="000000">
                      <a:alpha val="43137"/>
                    </a:srgbClr>
                  </a:outerShdw>
                </a:effectLst>
              </a:rPr>
              <a:t>ROPES</a:t>
            </a: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291553946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fade">
                                      <p:cBhvr>
                                        <p:cTn id="12" dur="500"/>
                                        <p:tgtEl>
                                          <p:spTgt spid="2">
                                            <p:txEl>
                                              <p:pRg st="0" end="0"/>
                                            </p:txEl>
                                          </p:spTgt>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2">
                                            <p:txEl>
                                              <p:pRg st="2" end="2"/>
                                            </p:txEl>
                                          </p:spTgt>
                                        </p:tgtEl>
                                        <p:attrNameLst>
                                          <p:attrName>style.visibility</p:attrName>
                                        </p:attrNameLst>
                                      </p:cBhvr>
                                      <p:to>
                                        <p:strVal val="visible"/>
                                      </p:to>
                                    </p:set>
                                    <p:animEffect transition="in" filter="fade">
                                      <p:cBhvr>
                                        <p:cTn id="15" dur="500"/>
                                        <p:tgtEl>
                                          <p:spTgt spid="2">
                                            <p:txEl>
                                              <p:pRg st="2" end="2"/>
                                            </p:txEl>
                                          </p:spTgt>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
                                            <p:txEl>
                                              <p:pRg st="4" end="4"/>
                                            </p:txEl>
                                          </p:spTgt>
                                        </p:tgtEl>
                                        <p:attrNameLst>
                                          <p:attrName>style.visibility</p:attrName>
                                        </p:attrNameLst>
                                      </p:cBhvr>
                                      <p:to>
                                        <p:strVal val="visible"/>
                                      </p:to>
                                    </p:set>
                                    <p:animEffect transition="in" filter="fade">
                                      <p:cBhvr>
                                        <p:cTn id="18" dur="500"/>
                                        <p:tgtEl>
                                          <p:spTgt spid="2">
                                            <p:txEl>
                                              <p:pRg st="4" end="4"/>
                                            </p:txEl>
                                          </p:spTgt>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
                                            <p:txEl>
                                              <p:pRg st="6" end="6"/>
                                            </p:txEl>
                                          </p:spTgt>
                                        </p:tgtEl>
                                        <p:attrNameLst>
                                          <p:attrName>style.visibility</p:attrName>
                                        </p:attrNameLst>
                                      </p:cBhvr>
                                      <p:to>
                                        <p:strVal val="visible"/>
                                      </p:to>
                                    </p:set>
                                    <p:animEffect transition="in" filter="fade">
                                      <p:cBhvr>
                                        <p:cTn id="21" dur="500"/>
                                        <p:tgtEl>
                                          <p:spTgt spid="2">
                                            <p:txEl>
                                              <p:pRg st="6" end="6"/>
                                            </p:txEl>
                                          </p:spTgt>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
                                            <p:txEl>
                                              <p:pRg st="8" end="8"/>
                                            </p:txEl>
                                          </p:spTgt>
                                        </p:tgtEl>
                                        <p:attrNameLst>
                                          <p:attrName>style.visibility</p:attrName>
                                        </p:attrNameLst>
                                      </p:cBhvr>
                                      <p:to>
                                        <p:strVal val="visible"/>
                                      </p:to>
                                    </p:set>
                                    <p:animEffect transition="in" filter="fade">
                                      <p:cBhvr>
                                        <p:cTn id="24" dur="500"/>
                                        <p:tgtEl>
                                          <p:spTgt spid="2">
                                            <p:txEl>
                                              <p:pRg st="8" end="8"/>
                                            </p:txEl>
                                          </p:spTgt>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2">
                                            <p:txEl>
                                              <p:pRg st="9" end="9"/>
                                            </p:txEl>
                                          </p:spTgt>
                                        </p:tgtEl>
                                        <p:attrNameLst>
                                          <p:attrName>style.visibility</p:attrName>
                                        </p:attrNameLst>
                                      </p:cBhvr>
                                      <p:to>
                                        <p:strVal val="visible"/>
                                      </p:to>
                                    </p:set>
                                    <p:animEffect transition="in" filter="fade">
                                      <p:cBhvr>
                                        <p:cTn id="27" dur="500"/>
                                        <p:tgtEl>
                                          <p:spTgt spid="2">
                                            <p:txEl>
                                              <p:pRg st="9" end="9"/>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
                                            <p:txEl>
                                              <p:pRg st="11" end="11"/>
                                            </p:txEl>
                                          </p:spTgt>
                                        </p:tgtEl>
                                        <p:attrNameLst>
                                          <p:attrName>style.visibility</p:attrName>
                                        </p:attrNameLst>
                                      </p:cBhvr>
                                      <p:to>
                                        <p:strVal val="visible"/>
                                      </p:to>
                                    </p:set>
                                    <p:animEffect transition="in" filter="fade">
                                      <p:cBhvr>
                                        <p:cTn id="32" dur="500"/>
                                        <p:tgtEl>
                                          <p:spTgt spid="2">
                                            <p:txEl>
                                              <p:pRg st="11" end="1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P spid="3"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742950" y="745336"/>
            <a:ext cx="8362950" cy="4180632"/>
          </a:xfrm>
          <a:prstGeom prst="rect">
            <a:avLst/>
          </a:prstGeom>
        </p:spPr>
        <p:txBody>
          <a:bodyPr wrap="square">
            <a:spAutoFit/>
          </a:bodyPr>
          <a:lstStyle/>
          <a:p>
            <a:pPr>
              <a:spcBef>
                <a:spcPts val="1000"/>
              </a:spcBef>
              <a:buClr>
                <a:schemeClr val="accent1"/>
              </a:buClr>
              <a:buSzPct val="80000"/>
            </a:pPr>
            <a:r>
              <a:rPr lang="en-US" sz="3200" dirty="0">
                <a:solidFill>
                  <a:schemeClr val="accent2">
                    <a:lumMod val="75000"/>
                  </a:schemeClr>
                </a:solidFill>
              </a:rPr>
              <a:t>8. Obsessive Compulsive Disorder is classified as a(n) </a:t>
            </a:r>
          </a:p>
          <a:p>
            <a:pPr marL="514350" indent="-514350">
              <a:spcBef>
                <a:spcPts val="1000"/>
              </a:spcBef>
              <a:buClr>
                <a:schemeClr val="accent1"/>
              </a:buClr>
              <a:buSzPct val="80000"/>
              <a:buFont typeface="Wingdings 3" charset="2"/>
              <a:buChar char=""/>
            </a:pPr>
            <a:endParaRPr lang="en-US" sz="3200" dirty="0">
              <a:solidFill>
                <a:schemeClr val="accent2">
                  <a:lumMod val="75000"/>
                </a:schemeClr>
              </a:solidFill>
            </a:endParaRPr>
          </a:p>
          <a:p>
            <a:pPr>
              <a:spcBef>
                <a:spcPts val="1000"/>
              </a:spcBef>
              <a:buClr>
                <a:schemeClr val="accent1"/>
              </a:buClr>
              <a:buSzPct val="80000"/>
            </a:pPr>
            <a:r>
              <a:rPr lang="en-US" sz="3200" dirty="0">
                <a:solidFill>
                  <a:schemeClr val="accent2">
                    <a:lumMod val="75000"/>
                  </a:schemeClr>
                </a:solidFill>
              </a:rPr>
              <a:t>a) Thought disorder</a:t>
            </a:r>
          </a:p>
          <a:p>
            <a:pPr>
              <a:spcBef>
                <a:spcPts val="1000"/>
              </a:spcBef>
              <a:buClr>
                <a:schemeClr val="accent1"/>
              </a:buClr>
              <a:buSzPct val="80000"/>
            </a:pPr>
            <a:r>
              <a:rPr lang="en-US" sz="3200" dirty="0">
                <a:solidFill>
                  <a:schemeClr val="accent2">
                    <a:lumMod val="75000"/>
                  </a:schemeClr>
                </a:solidFill>
              </a:rPr>
              <a:t>b) Mood disorder</a:t>
            </a:r>
          </a:p>
          <a:p>
            <a:pPr>
              <a:spcBef>
                <a:spcPts val="1000"/>
              </a:spcBef>
              <a:buClr>
                <a:schemeClr val="accent1"/>
              </a:buClr>
              <a:buSzPct val="80000"/>
            </a:pPr>
            <a:r>
              <a:rPr lang="en-US" sz="3200" dirty="0">
                <a:solidFill>
                  <a:schemeClr val="accent2">
                    <a:lumMod val="75000"/>
                  </a:schemeClr>
                </a:solidFill>
              </a:rPr>
              <a:t>c) </a:t>
            </a:r>
            <a:r>
              <a:rPr lang="en-US" sz="3200" b="1" u="sng" dirty="0">
                <a:solidFill>
                  <a:schemeClr val="accent2">
                    <a:lumMod val="75000"/>
                  </a:schemeClr>
                </a:solidFill>
              </a:rPr>
              <a:t>Anxiety disorder</a:t>
            </a:r>
          </a:p>
          <a:p>
            <a:pPr>
              <a:spcBef>
                <a:spcPts val="1000"/>
              </a:spcBef>
              <a:buClr>
                <a:schemeClr val="accent1"/>
              </a:buClr>
              <a:buSzPct val="80000"/>
            </a:pPr>
            <a:r>
              <a:rPr lang="en-US" sz="3200" dirty="0">
                <a:solidFill>
                  <a:schemeClr val="accent2">
                    <a:lumMod val="75000"/>
                  </a:schemeClr>
                </a:solidFill>
              </a:rPr>
              <a:t>d) All of the above</a:t>
            </a:r>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39974732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a:xfrm>
            <a:off x="781029" y="1474259"/>
            <a:ext cx="8585200" cy="5383741"/>
          </a:xfrm>
        </p:spPr>
        <p:txBody>
          <a:bodyPr>
            <a:normAutofit fontScale="85000" lnSpcReduction="20000"/>
          </a:bodyPr>
          <a:lstStyle/>
          <a:p>
            <a:pPr marL="0" indent="0">
              <a:buNone/>
            </a:pPr>
            <a:r>
              <a:rPr lang="en-US" sz="3200" b="1" dirty="0">
                <a:solidFill>
                  <a:schemeClr val="accent2">
                    <a:lumMod val="50000"/>
                  </a:schemeClr>
                </a:solidFill>
                <a:effectLst>
                  <a:outerShdw blurRad="38100" dist="38100" dir="2700000" algn="tl">
                    <a:srgbClr val="000000">
                      <a:alpha val="43137"/>
                    </a:srgbClr>
                  </a:outerShdw>
                </a:effectLst>
              </a:rPr>
              <a:t>O</a:t>
            </a:r>
            <a:r>
              <a:rPr lang="en-US" sz="3200" dirty="0">
                <a:solidFill>
                  <a:schemeClr val="accent2">
                    <a:lumMod val="50000"/>
                  </a:schemeClr>
                </a:solidFill>
              </a:rPr>
              <a:t>verview- </a:t>
            </a:r>
          </a:p>
          <a:p>
            <a:pPr marL="0" indent="0">
              <a:buNone/>
            </a:pPr>
            <a:endParaRPr lang="en-US" sz="2800" b="1" dirty="0">
              <a:solidFill>
                <a:schemeClr val="accent2">
                  <a:lumMod val="50000"/>
                </a:schemeClr>
              </a:solidFill>
              <a:effectLst>
                <a:outerShdw blurRad="38100" dist="38100" dir="2700000" algn="tl">
                  <a:srgbClr val="000000">
                    <a:alpha val="43137"/>
                  </a:srgbClr>
                </a:outerShdw>
              </a:effectLst>
            </a:endParaRPr>
          </a:p>
          <a:p>
            <a:pPr marL="0" indent="0">
              <a:buNone/>
            </a:pPr>
            <a:r>
              <a:rPr lang="en-US" sz="2800" b="1" dirty="0">
                <a:solidFill>
                  <a:schemeClr val="accent2">
                    <a:lumMod val="50000"/>
                  </a:schemeClr>
                </a:solidFill>
                <a:effectLst>
                  <a:outerShdw blurRad="38100" dist="38100" dir="2700000" algn="tl">
                    <a:srgbClr val="000000">
                      <a:alpha val="43137"/>
                    </a:srgbClr>
                  </a:outerShdw>
                </a:effectLst>
              </a:rPr>
              <a:t>Write/say- </a:t>
            </a:r>
            <a:r>
              <a:rPr lang="en-US" sz="2800" dirty="0">
                <a:solidFill>
                  <a:schemeClr val="accent2">
                    <a:lumMod val="50000"/>
                  </a:schemeClr>
                </a:solidFill>
              </a:rPr>
              <a:t> Introducing yourself means saying a </a:t>
            </a:r>
          </a:p>
          <a:p>
            <a:pPr marL="0" indent="0">
              <a:buNone/>
            </a:pPr>
            <a:r>
              <a:rPr lang="en-US" sz="2800" dirty="0">
                <a:solidFill>
                  <a:schemeClr val="accent2">
                    <a:lumMod val="50000"/>
                  </a:schemeClr>
                </a:solidFill>
              </a:rPr>
              <a:t>                  greeting  and your name (skill definition)</a:t>
            </a:r>
          </a:p>
          <a:p>
            <a:pPr marL="0" indent="0">
              <a:buNone/>
            </a:pPr>
            <a:endParaRPr lang="en-US" sz="900" dirty="0">
              <a:solidFill>
                <a:schemeClr val="accent2">
                  <a:lumMod val="50000"/>
                </a:schemeClr>
              </a:solidFill>
            </a:endParaRPr>
          </a:p>
          <a:p>
            <a:pPr marL="0" indent="0">
              <a:buNone/>
            </a:pPr>
            <a:r>
              <a:rPr lang="en-US" sz="2800" dirty="0">
                <a:solidFill>
                  <a:schemeClr val="accent2">
                    <a:lumMod val="50000"/>
                  </a:schemeClr>
                </a:solidFill>
              </a:rPr>
              <a:t>                  Discuss the reasons why learning the      </a:t>
            </a:r>
          </a:p>
          <a:p>
            <a:pPr marL="0" indent="0">
              <a:buNone/>
            </a:pPr>
            <a:r>
              <a:rPr lang="en-US" sz="2800" dirty="0">
                <a:solidFill>
                  <a:schemeClr val="accent2">
                    <a:lumMod val="50000"/>
                  </a:schemeClr>
                </a:solidFill>
              </a:rPr>
              <a:t>                  skill will be helpful (skill benefit)</a:t>
            </a:r>
          </a:p>
          <a:p>
            <a:pPr marL="0" indent="0">
              <a:buNone/>
            </a:pPr>
            <a:endParaRPr lang="en-US" sz="2800" dirty="0">
              <a:solidFill>
                <a:schemeClr val="accent2">
                  <a:lumMod val="50000"/>
                </a:schemeClr>
              </a:solidFill>
            </a:endParaRPr>
          </a:p>
          <a:p>
            <a:pPr marL="0" indent="0">
              <a:buNone/>
            </a:pPr>
            <a:endParaRPr lang="en-US" sz="2800" dirty="0">
              <a:solidFill>
                <a:schemeClr val="accent2">
                  <a:lumMod val="50000"/>
                </a:schemeClr>
              </a:solidFill>
            </a:endParaRPr>
          </a:p>
          <a:p>
            <a:pPr marL="0" indent="0">
              <a:buNone/>
            </a:pPr>
            <a:r>
              <a:rPr lang="en-US" sz="2800" b="1" dirty="0">
                <a:solidFill>
                  <a:schemeClr val="accent2">
                    <a:lumMod val="50000"/>
                  </a:schemeClr>
                </a:solidFill>
                <a:effectLst>
                  <a:outerShdw blurRad="38100" dist="38100" dir="2700000" algn="tl">
                    <a:srgbClr val="000000">
                      <a:alpha val="43137"/>
                    </a:srgbClr>
                  </a:outerShdw>
                </a:effectLst>
              </a:rPr>
              <a:t>Share-        </a:t>
            </a:r>
            <a:r>
              <a:rPr lang="en-US" sz="2800" dirty="0">
                <a:solidFill>
                  <a:schemeClr val="accent2">
                    <a:lumMod val="50000"/>
                  </a:schemeClr>
                </a:solidFill>
              </a:rPr>
              <a:t>The 4 behaviors of introducing yourself that</a:t>
            </a:r>
          </a:p>
          <a:p>
            <a:pPr marL="0" indent="0">
              <a:buNone/>
            </a:pPr>
            <a:r>
              <a:rPr lang="en-US" sz="2800" dirty="0">
                <a:solidFill>
                  <a:schemeClr val="accent2">
                    <a:lumMod val="50000"/>
                  </a:schemeClr>
                </a:solidFill>
              </a:rPr>
              <a:t>                  we are going to learn is making eye</a:t>
            </a:r>
          </a:p>
          <a:p>
            <a:pPr marL="0" indent="0">
              <a:buNone/>
            </a:pPr>
            <a:r>
              <a:rPr lang="en-US" sz="2800" dirty="0">
                <a:solidFill>
                  <a:schemeClr val="accent2">
                    <a:lumMod val="50000"/>
                  </a:schemeClr>
                </a:solidFill>
              </a:rPr>
              <a:t>                  contact, smiling, saying a greeting and</a:t>
            </a:r>
          </a:p>
          <a:p>
            <a:pPr marL="0" indent="0">
              <a:buNone/>
            </a:pPr>
            <a:r>
              <a:rPr lang="en-US" sz="2800" dirty="0">
                <a:solidFill>
                  <a:schemeClr val="accent2">
                    <a:lumMod val="50000"/>
                  </a:schemeClr>
                </a:solidFill>
              </a:rPr>
              <a:t>                  stating your name</a:t>
            </a:r>
          </a:p>
        </p:txBody>
      </p:sp>
      <p:sp>
        <p:nvSpPr>
          <p:cNvPr id="3" name="TextBox 2"/>
          <p:cNvSpPr txBox="1"/>
          <p:nvPr/>
        </p:nvSpPr>
        <p:spPr>
          <a:xfrm>
            <a:off x="168296" y="397042"/>
            <a:ext cx="9810666" cy="1077218"/>
          </a:xfrm>
          <a:prstGeom prst="rect">
            <a:avLst/>
          </a:prstGeom>
          <a:noFill/>
        </p:spPr>
        <p:txBody>
          <a:bodyPr wrap="square" rtlCol="0">
            <a:spAutoFit/>
          </a:bodyPr>
          <a:lstStyle/>
          <a:p>
            <a:r>
              <a:rPr lang="en-US" sz="3200" dirty="0">
                <a:solidFill>
                  <a:schemeClr val="accent2">
                    <a:lumMod val="50000"/>
                  </a:schemeClr>
                </a:solidFill>
              </a:rPr>
              <a:t>Strategies to Provide More Effective Interventions</a:t>
            </a:r>
          </a:p>
          <a:p>
            <a:r>
              <a:rPr lang="en-US" sz="3200" dirty="0">
                <a:solidFill>
                  <a:schemeClr val="accent2">
                    <a:lumMod val="50000"/>
                  </a:schemeClr>
                </a:solidFill>
              </a:rPr>
              <a:t>                                </a:t>
            </a:r>
            <a:r>
              <a:rPr lang="en-US" sz="3200" b="1" dirty="0">
                <a:solidFill>
                  <a:schemeClr val="accent2">
                    <a:lumMod val="50000"/>
                  </a:schemeClr>
                </a:solidFill>
                <a:effectLst>
                  <a:outerShdw blurRad="38100" dist="38100" dir="2700000" algn="tl">
                    <a:srgbClr val="000000">
                      <a:alpha val="43137"/>
                    </a:srgbClr>
                  </a:outerShdw>
                </a:effectLst>
              </a:rPr>
              <a:t>ROPES</a:t>
            </a: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192958429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fade">
                                      <p:cBhvr>
                                        <p:cTn id="12" dur="500"/>
                                        <p:tgtEl>
                                          <p:spTgt spid="2">
                                            <p:txEl>
                                              <p:pRg st="0" end="0"/>
                                            </p:txEl>
                                          </p:spTgt>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2">
                                            <p:txEl>
                                              <p:pRg st="2" end="2"/>
                                            </p:txEl>
                                          </p:spTgt>
                                        </p:tgtEl>
                                        <p:attrNameLst>
                                          <p:attrName>style.visibility</p:attrName>
                                        </p:attrNameLst>
                                      </p:cBhvr>
                                      <p:to>
                                        <p:strVal val="visible"/>
                                      </p:to>
                                    </p:set>
                                    <p:animEffect transition="in" filter="fade">
                                      <p:cBhvr>
                                        <p:cTn id="15" dur="500"/>
                                        <p:tgtEl>
                                          <p:spTgt spid="2">
                                            <p:txEl>
                                              <p:pRg st="2" end="2"/>
                                            </p:txEl>
                                          </p:spTgt>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
                                            <p:txEl>
                                              <p:pRg st="3" end="3"/>
                                            </p:txEl>
                                          </p:spTgt>
                                        </p:tgtEl>
                                        <p:attrNameLst>
                                          <p:attrName>style.visibility</p:attrName>
                                        </p:attrNameLst>
                                      </p:cBhvr>
                                      <p:to>
                                        <p:strVal val="visible"/>
                                      </p:to>
                                    </p:set>
                                    <p:animEffect transition="in" filter="fade">
                                      <p:cBhvr>
                                        <p:cTn id="18" dur="500"/>
                                        <p:tgtEl>
                                          <p:spTgt spid="2">
                                            <p:txEl>
                                              <p:pRg st="3" end="3"/>
                                            </p:txEl>
                                          </p:spTgt>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
                                            <p:txEl>
                                              <p:pRg st="5" end="5"/>
                                            </p:txEl>
                                          </p:spTgt>
                                        </p:tgtEl>
                                        <p:attrNameLst>
                                          <p:attrName>style.visibility</p:attrName>
                                        </p:attrNameLst>
                                      </p:cBhvr>
                                      <p:to>
                                        <p:strVal val="visible"/>
                                      </p:to>
                                    </p:set>
                                    <p:animEffect transition="in" filter="fade">
                                      <p:cBhvr>
                                        <p:cTn id="21" dur="500"/>
                                        <p:tgtEl>
                                          <p:spTgt spid="2">
                                            <p:txEl>
                                              <p:pRg st="5" end="5"/>
                                            </p:txEl>
                                          </p:spTgt>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
                                            <p:txEl>
                                              <p:pRg st="6" end="6"/>
                                            </p:txEl>
                                          </p:spTgt>
                                        </p:tgtEl>
                                        <p:attrNameLst>
                                          <p:attrName>style.visibility</p:attrName>
                                        </p:attrNameLst>
                                      </p:cBhvr>
                                      <p:to>
                                        <p:strVal val="visible"/>
                                      </p:to>
                                    </p:set>
                                    <p:animEffect transition="in" filter="fade">
                                      <p:cBhvr>
                                        <p:cTn id="24" dur="500"/>
                                        <p:tgtEl>
                                          <p:spTgt spid="2">
                                            <p:txEl>
                                              <p:pRg st="6" end="6"/>
                                            </p:txEl>
                                          </p:spTgt>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2">
                                            <p:txEl>
                                              <p:pRg st="9" end="9"/>
                                            </p:txEl>
                                          </p:spTgt>
                                        </p:tgtEl>
                                        <p:attrNameLst>
                                          <p:attrName>style.visibility</p:attrName>
                                        </p:attrNameLst>
                                      </p:cBhvr>
                                      <p:to>
                                        <p:strVal val="visible"/>
                                      </p:to>
                                    </p:set>
                                    <p:animEffect transition="in" filter="fade">
                                      <p:cBhvr>
                                        <p:cTn id="27" dur="500"/>
                                        <p:tgtEl>
                                          <p:spTgt spid="2">
                                            <p:txEl>
                                              <p:pRg st="9" end="9"/>
                                            </p:txEl>
                                          </p:spTgt>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2">
                                            <p:txEl>
                                              <p:pRg st="10" end="10"/>
                                            </p:txEl>
                                          </p:spTgt>
                                        </p:tgtEl>
                                        <p:attrNameLst>
                                          <p:attrName>style.visibility</p:attrName>
                                        </p:attrNameLst>
                                      </p:cBhvr>
                                      <p:to>
                                        <p:strVal val="visible"/>
                                      </p:to>
                                    </p:set>
                                    <p:animEffect transition="in" filter="fade">
                                      <p:cBhvr>
                                        <p:cTn id="30" dur="500"/>
                                        <p:tgtEl>
                                          <p:spTgt spid="2">
                                            <p:txEl>
                                              <p:pRg st="10" end="10"/>
                                            </p:txEl>
                                          </p:spTgt>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2">
                                            <p:txEl>
                                              <p:pRg st="11" end="11"/>
                                            </p:txEl>
                                          </p:spTgt>
                                        </p:tgtEl>
                                        <p:attrNameLst>
                                          <p:attrName>style.visibility</p:attrName>
                                        </p:attrNameLst>
                                      </p:cBhvr>
                                      <p:to>
                                        <p:strVal val="visible"/>
                                      </p:to>
                                    </p:set>
                                    <p:animEffect transition="in" filter="fade">
                                      <p:cBhvr>
                                        <p:cTn id="33" dur="500"/>
                                        <p:tgtEl>
                                          <p:spTgt spid="2">
                                            <p:txEl>
                                              <p:pRg st="11" end="11"/>
                                            </p:txEl>
                                          </p:spTgt>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2">
                                            <p:txEl>
                                              <p:pRg st="12" end="12"/>
                                            </p:txEl>
                                          </p:spTgt>
                                        </p:tgtEl>
                                        <p:attrNameLst>
                                          <p:attrName>style.visibility</p:attrName>
                                        </p:attrNameLst>
                                      </p:cBhvr>
                                      <p:to>
                                        <p:strVal val="visible"/>
                                      </p:to>
                                    </p:set>
                                    <p:animEffect transition="in" filter="fade">
                                      <p:cBhvr>
                                        <p:cTn id="36" dur="500"/>
                                        <p:tgtEl>
                                          <p:spTgt spid="2">
                                            <p:txEl>
                                              <p:pRg st="12" end="1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P spid="3" grpId="0"/>
    </p:bldLst>
  </p:timing>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a:xfrm>
            <a:off x="524934" y="1219201"/>
            <a:ext cx="10176934" cy="5469466"/>
          </a:xfrm>
        </p:spPr>
        <p:txBody>
          <a:bodyPr>
            <a:normAutofit fontScale="62500" lnSpcReduction="20000"/>
          </a:bodyPr>
          <a:lstStyle/>
          <a:p>
            <a:pPr marL="0" indent="0">
              <a:buNone/>
            </a:pPr>
            <a:r>
              <a:rPr lang="en-US" sz="3200" b="1" dirty="0">
                <a:solidFill>
                  <a:schemeClr val="accent2">
                    <a:lumMod val="50000"/>
                  </a:schemeClr>
                </a:solidFill>
                <a:effectLst>
                  <a:outerShdw blurRad="38100" dist="38100" dir="2700000" algn="tl">
                    <a:srgbClr val="000000">
                      <a:alpha val="43137"/>
                    </a:srgbClr>
                  </a:outerShdw>
                </a:effectLst>
              </a:rPr>
              <a:t>O</a:t>
            </a:r>
            <a:r>
              <a:rPr lang="en-US" sz="3200" dirty="0">
                <a:solidFill>
                  <a:schemeClr val="accent2">
                    <a:lumMod val="50000"/>
                  </a:schemeClr>
                </a:solidFill>
              </a:rPr>
              <a:t>verview- </a:t>
            </a:r>
          </a:p>
          <a:p>
            <a:pPr marL="0" indent="0">
              <a:buNone/>
            </a:pPr>
            <a:endParaRPr lang="en-US" sz="2800" b="1" dirty="0">
              <a:solidFill>
                <a:schemeClr val="accent2">
                  <a:lumMod val="50000"/>
                </a:schemeClr>
              </a:solidFill>
              <a:effectLst>
                <a:outerShdw blurRad="38100" dist="38100" dir="2700000" algn="tl">
                  <a:srgbClr val="000000">
                    <a:alpha val="43137"/>
                  </a:srgbClr>
                </a:outerShdw>
              </a:effectLst>
            </a:endParaRPr>
          </a:p>
          <a:p>
            <a:pPr marL="0" indent="0">
              <a:buNone/>
            </a:pPr>
            <a:r>
              <a:rPr lang="en-US" sz="2800" b="1" dirty="0">
                <a:solidFill>
                  <a:schemeClr val="accent2">
                    <a:lumMod val="50000"/>
                  </a:schemeClr>
                </a:solidFill>
                <a:effectLst>
                  <a:outerShdw blurRad="38100" dist="38100" dir="2700000" algn="tl">
                    <a:srgbClr val="000000">
                      <a:alpha val="43137"/>
                    </a:srgbClr>
                  </a:outerShdw>
                </a:effectLst>
              </a:rPr>
              <a:t>Write/say- </a:t>
            </a:r>
            <a:r>
              <a:rPr lang="en-US" sz="2800" dirty="0">
                <a:solidFill>
                  <a:schemeClr val="accent2">
                    <a:lumMod val="50000"/>
                  </a:schemeClr>
                </a:solidFill>
              </a:rPr>
              <a:t> Managing or expressing your anger means</a:t>
            </a:r>
          </a:p>
          <a:p>
            <a:pPr marL="0" indent="0">
              <a:buNone/>
            </a:pPr>
            <a:r>
              <a:rPr lang="en-US" sz="2800" dirty="0">
                <a:solidFill>
                  <a:schemeClr val="accent2">
                    <a:lumMod val="50000"/>
                  </a:schemeClr>
                </a:solidFill>
              </a:rPr>
              <a:t>                  saying an  “I statement”:  I feel angry when and naming</a:t>
            </a:r>
          </a:p>
          <a:p>
            <a:pPr marL="0" indent="0">
              <a:buNone/>
            </a:pPr>
            <a:r>
              <a:rPr lang="en-US" sz="2800" dirty="0">
                <a:solidFill>
                  <a:schemeClr val="accent2">
                    <a:lumMod val="50000"/>
                  </a:schemeClr>
                </a:solidFill>
              </a:rPr>
              <a:t>                  the event/behavior that has made you upset/angry </a:t>
            </a:r>
          </a:p>
          <a:p>
            <a:pPr marL="0" indent="0">
              <a:buNone/>
            </a:pPr>
            <a:r>
              <a:rPr lang="en-US" sz="2800" dirty="0">
                <a:solidFill>
                  <a:schemeClr val="accent2">
                    <a:lumMod val="50000"/>
                  </a:schemeClr>
                </a:solidFill>
              </a:rPr>
              <a:t>                  listening  to the other person and their response to your</a:t>
            </a:r>
          </a:p>
          <a:p>
            <a:pPr marL="0" indent="0">
              <a:buNone/>
            </a:pPr>
            <a:r>
              <a:rPr lang="en-US" sz="2800" dirty="0">
                <a:solidFill>
                  <a:schemeClr val="accent2">
                    <a:lumMod val="50000"/>
                  </a:schemeClr>
                </a:solidFill>
              </a:rPr>
              <a:t>                  statement and following your anger control plan </a:t>
            </a:r>
            <a:r>
              <a:rPr lang="en-US" sz="2800" b="1" dirty="0">
                <a:solidFill>
                  <a:schemeClr val="accent2">
                    <a:lumMod val="50000"/>
                  </a:schemeClr>
                </a:solidFill>
              </a:rPr>
              <a:t>(skill definition).</a:t>
            </a:r>
          </a:p>
          <a:p>
            <a:pPr marL="0" indent="0">
              <a:buNone/>
            </a:pPr>
            <a:endParaRPr lang="en-US" sz="2800" dirty="0">
              <a:solidFill>
                <a:schemeClr val="accent2">
                  <a:lumMod val="50000"/>
                </a:schemeClr>
              </a:solidFill>
            </a:endParaRPr>
          </a:p>
          <a:p>
            <a:pPr marL="0" indent="0">
              <a:buNone/>
            </a:pPr>
            <a:r>
              <a:rPr lang="en-US" sz="2800" dirty="0">
                <a:solidFill>
                  <a:schemeClr val="accent2">
                    <a:lumMod val="50000"/>
                  </a:schemeClr>
                </a:solidFill>
              </a:rPr>
              <a:t>                  Discuss the reasons why learning the skill will be helpful </a:t>
            </a:r>
          </a:p>
          <a:p>
            <a:pPr marL="0" indent="0">
              <a:buNone/>
            </a:pPr>
            <a:r>
              <a:rPr lang="en-US" sz="2800" b="1" dirty="0">
                <a:solidFill>
                  <a:schemeClr val="accent2">
                    <a:lumMod val="50000"/>
                  </a:schemeClr>
                </a:solidFill>
              </a:rPr>
              <a:t>                  (skill benefit).</a:t>
            </a:r>
          </a:p>
          <a:p>
            <a:pPr marL="0" indent="0">
              <a:buNone/>
            </a:pPr>
            <a:endParaRPr lang="en-US" sz="1000" dirty="0">
              <a:solidFill>
                <a:schemeClr val="accent2">
                  <a:lumMod val="50000"/>
                </a:schemeClr>
              </a:solidFill>
            </a:endParaRPr>
          </a:p>
          <a:p>
            <a:pPr marL="0" indent="0">
              <a:buNone/>
            </a:pPr>
            <a:r>
              <a:rPr lang="en-US" sz="2800" b="1" dirty="0">
                <a:solidFill>
                  <a:schemeClr val="accent2">
                    <a:lumMod val="50000"/>
                  </a:schemeClr>
                </a:solidFill>
                <a:effectLst>
                  <a:outerShdw blurRad="38100" dist="38100" dir="2700000" algn="tl">
                    <a:srgbClr val="000000">
                      <a:alpha val="43137"/>
                    </a:srgbClr>
                  </a:outerShdw>
                </a:effectLst>
              </a:rPr>
              <a:t>Share-        </a:t>
            </a:r>
            <a:r>
              <a:rPr lang="en-US" sz="2800" dirty="0">
                <a:solidFill>
                  <a:schemeClr val="accent2">
                    <a:lumMod val="50000"/>
                  </a:schemeClr>
                </a:solidFill>
                <a:effectLst>
                  <a:outerShdw blurRad="38100" dist="38100" dir="2700000" algn="tl">
                    <a:srgbClr val="000000">
                      <a:alpha val="43137"/>
                    </a:srgbClr>
                  </a:outerShdw>
                </a:effectLst>
              </a:rPr>
              <a:t>T</a:t>
            </a:r>
            <a:r>
              <a:rPr lang="en-US" sz="2800" dirty="0">
                <a:solidFill>
                  <a:schemeClr val="accent2">
                    <a:lumMod val="50000"/>
                  </a:schemeClr>
                </a:solidFill>
              </a:rPr>
              <a:t>he 5 behaviors of managing/expressing your anger that  </a:t>
            </a:r>
          </a:p>
          <a:p>
            <a:pPr marL="0" indent="0">
              <a:buNone/>
            </a:pPr>
            <a:r>
              <a:rPr lang="en-US" sz="2800" dirty="0">
                <a:solidFill>
                  <a:schemeClr val="accent2">
                    <a:lumMod val="50000"/>
                  </a:schemeClr>
                </a:solidFill>
              </a:rPr>
              <a:t>                  we are going to learn is making eye contact, saying an</a:t>
            </a:r>
          </a:p>
          <a:p>
            <a:pPr marL="0" indent="0">
              <a:buNone/>
            </a:pPr>
            <a:r>
              <a:rPr lang="en-US" sz="2800" dirty="0">
                <a:solidFill>
                  <a:schemeClr val="accent2">
                    <a:lumMod val="50000"/>
                  </a:schemeClr>
                </a:solidFill>
              </a:rPr>
              <a:t>                  “I statement”, stating what has made you upset/angry,</a:t>
            </a:r>
          </a:p>
          <a:p>
            <a:pPr marL="0" indent="0">
              <a:buNone/>
            </a:pPr>
            <a:r>
              <a:rPr lang="en-US" sz="2800" dirty="0">
                <a:solidFill>
                  <a:schemeClr val="accent2">
                    <a:lumMod val="50000"/>
                  </a:schemeClr>
                </a:solidFill>
              </a:rPr>
              <a:t>                   listening to the other person’s response an </a:t>
            </a:r>
          </a:p>
          <a:p>
            <a:pPr marL="0" indent="0">
              <a:buNone/>
            </a:pPr>
            <a:r>
              <a:rPr lang="en-US" sz="2800" dirty="0">
                <a:solidFill>
                  <a:schemeClr val="accent2">
                    <a:lumMod val="50000"/>
                  </a:schemeClr>
                </a:solidFill>
              </a:rPr>
              <a:t>                   developing/following an anger control plan.”</a:t>
            </a:r>
          </a:p>
        </p:txBody>
      </p:sp>
      <p:sp>
        <p:nvSpPr>
          <p:cNvPr id="3" name="TextBox 2"/>
          <p:cNvSpPr txBox="1"/>
          <p:nvPr/>
        </p:nvSpPr>
        <p:spPr>
          <a:xfrm>
            <a:off x="169333" y="213976"/>
            <a:ext cx="9539732" cy="1077218"/>
          </a:xfrm>
          <a:prstGeom prst="rect">
            <a:avLst/>
          </a:prstGeom>
          <a:noFill/>
        </p:spPr>
        <p:txBody>
          <a:bodyPr wrap="square" rtlCol="0">
            <a:spAutoFit/>
          </a:bodyPr>
          <a:lstStyle/>
          <a:p>
            <a:r>
              <a:rPr lang="en-US" sz="3200" dirty="0">
                <a:solidFill>
                  <a:schemeClr val="accent2">
                    <a:lumMod val="50000"/>
                  </a:schemeClr>
                </a:solidFill>
              </a:rPr>
              <a:t>Strategies to Provide More Effective Interventions</a:t>
            </a:r>
          </a:p>
          <a:p>
            <a:r>
              <a:rPr lang="en-US" sz="3200" dirty="0">
                <a:solidFill>
                  <a:schemeClr val="accent2">
                    <a:lumMod val="50000"/>
                  </a:schemeClr>
                </a:solidFill>
              </a:rPr>
              <a:t>                                  </a:t>
            </a:r>
            <a:r>
              <a:rPr lang="en-US" sz="3200" b="1" dirty="0">
                <a:solidFill>
                  <a:schemeClr val="accent2">
                    <a:lumMod val="50000"/>
                  </a:schemeClr>
                </a:solidFill>
                <a:effectLst>
                  <a:outerShdw blurRad="38100" dist="38100" dir="2700000" algn="tl">
                    <a:srgbClr val="000000">
                      <a:alpha val="43137"/>
                    </a:srgbClr>
                  </a:outerShdw>
                </a:effectLst>
              </a:rPr>
              <a:t>ROPES</a:t>
            </a: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417113011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fade">
                                      <p:cBhvr>
                                        <p:cTn id="12" dur="500"/>
                                        <p:tgtEl>
                                          <p:spTgt spid="2">
                                            <p:txEl>
                                              <p:pRg st="0" end="0"/>
                                            </p:txEl>
                                          </p:spTgt>
                                        </p:tgtEl>
                                      </p:cBhvr>
                                    </p:animEffect>
                                  </p:childTnLst>
                                </p:cTn>
                              </p:par>
                              <p:par>
                                <p:cTn id="13" presetID="10" presetClass="entr" presetSubtype="0" fill="hold" nodeType="withEffect">
                                  <p:stCondLst>
                                    <p:cond delay="0"/>
                                  </p:stCondLst>
                                  <p:childTnLst>
                                    <p:set>
                                      <p:cBhvr>
                                        <p:cTn id="14" dur="1" fill="hold">
                                          <p:stCondLst>
                                            <p:cond delay="0"/>
                                          </p:stCondLst>
                                        </p:cTn>
                                        <p:tgtEl>
                                          <p:spTgt spid="2">
                                            <p:txEl>
                                              <p:pRg st="2" end="2"/>
                                            </p:txEl>
                                          </p:spTgt>
                                        </p:tgtEl>
                                        <p:attrNameLst>
                                          <p:attrName>style.visibility</p:attrName>
                                        </p:attrNameLst>
                                      </p:cBhvr>
                                      <p:to>
                                        <p:strVal val="visible"/>
                                      </p:to>
                                    </p:set>
                                    <p:animEffect transition="in" filter="fade">
                                      <p:cBhvr>
                                        <p:cTn id="15" dur="500"/>
                                        <p:tgtEl>
                                          <p:spTgt spid="2">
                                            <p:txEl>
                                              <p:pRg st="2" end="2"/>
                                            </p:txEl>
                                          </p:spTgt>
                                        </p:tgtEl>
                                      </p:cBhvr>
                                    </p:animEffect>
                                  </p:childTnLst>
                                </p:cTn>
                              </p:par>
                              <p:par>
                                <p:cTn id="16" presetID="10" presetClass="entr" presetSubtype="0" fill="hold" nodeType="withEffect">
                                  <p:stCondLst>
                                    <p:cond delay="0"/>
                                  </p:stCondLst>
                                  <p:childTnLst>
                                    <p:set>
                                      <p:cBhvr>
                                        <p:cTn id="17" dur="1" fill="hold">
                                          <p:stCondLst>
                                            <p:cond delay="0"/>
                                          </p:stCondLst>
                                        </p:cTn>
                                        <p:tgtEl>
                                          <p:spTgt spid="2">
                                            <p:txEl>
                                              <p:pRg st="3" end="3"/>
                                            </p:txEl>
                                          </p:spTgt>
                                        </p:tgtEl>
                                        <p:attrNameLst>
                                          <p:attrName>style.visibility</p:attrName>
                                        </p:attrNameLst>
                                      </p:cBhvr>
                                      <p:to>
                                        <p:strVal val="visible"/>
                                      </p:to>
                                    </p:set>
                                    <p:animEffect transition="in" filter="fade">
                                      <p:cBhvr>
                                        <p:cTn id="18" dur="500"/>
                                        <p:tgtEl>
                                          <p:spTgt spid="2">
                                            <p:txEl>
                                              <p:pRg st="3" end="3"/>
                                            </p:txEl>
                                          </p:spTgt>
                                        </p:tgtEl>
                                      </p:cBhvr>
                                    </p:animEffect>
                                  </p:childTnLst>
                                </p:cTn>
                              </p:par>
                              <p:par>
                                <p:cTn id="19" presetID="10" presetClass="entr" presetSubtype="0" fill="hold" nodeType="withEffect">
                                  <p:stCondLst>
                                    <p:cond delay="0"/>
                                  </p:stCondLst>
                                  <p:childTnLst>
                                    <p:set>
                                      <p:cBhvr>
                                        <p:cTn id="20" dur="1" fill="hold">
                                          <p:stCondLst>
                                            <p:cond delay="0"/>
                                          </p:stCondLst>
                                        </p:cTn>
                                        <p:tgtEl>
                                          <p:spTgt spid="2">
                                            <p:txEl>
                                              <p:pRg st="4" end="4"/>
                                            </p:txEl>
                                          </p:spTgt>
                                        </p:tgtEl>
                                        <p:attrNameLst>
                                          <p:attrName>style.visibility</p:attrName>
                                        </p:attrNameLst>
                                      </p:cBhvr>
                                      <p:to>
                                        <p:strVal val="visible"/>
                                      </p:to>
                                    </p:set>
                                    <p:animEffect transition="in" filter="fade">
                                      <p:cBhvr>
                                        <p:cTn id="21" dur="500"/>
                                        <p:tgtEl>
                                          <p:spTgt spid="2">
                                            <p:txEl>
                                              <p:pRg st="4" end="4"/>
                                            </p:txEl>
                                          </p:spTgt>
                                        </p:tgtEl>
                                      </p:cBhvr>
                                    </p:animEffect>
                                  </p:childTnLst>
                                </p:cTn>
                              </p:par>
                              <p:par>
                                <p:cTn id="22" presetID="10" presetClass="entr" presetSubtype="0" fill="hold" nodeType="withEffect">
                                  <p:stCondLst>
                                    <p:cond delay="0"/>
                                  </p:stCondLst>
                                  <p:childTnLst>
                                    <p:set>
                                      <p:cBhvr>
                                        <p:cTn id="23" dur="1" fill="hold">
                                          <p:stCondLst>
                                            <p:cond delay="0"/>
                                          </p:stCondLst>
                                        </p:cTn>
                                        <p:tgtEl>
                                          <p:spTgt spid="2">
                                            <p:txEl>
                                              <p:pRg st="5" end="5"/>
                                            </p:txEl>
                                          </p:spTgt>
                                        </p:tgtEl>
                                        <p:attrNameLst>
                                          <p:attrName>style.visibility</p:attrName>
                                        </p:attrNameLst>
                                      </p:cBhvr>
                                      <p:to>
                                        <p:strVal val="visible"/>
                                      </p:to>
                                    </p:set>
                                    <p:animEffect transition="in" filter="fade">
                                      <p:cBhvr>
                                        <p:cTn id="24" dur="500"/>
                                        <p:tgtEl>
                                          <p:spTgt spid="2">
                                            <p:txEl>
                                              <p:pRg st="5" end="5"/>
                                            </p:txEl>
                                          </p:spTgt>
                                        </p:tgtEl>
                                      </p:cBhvr>
                                    </p:animEffect>
                                  </p:childTnLst>
                                </p:cTn>
                              </p:par>
                              <p:par>
                                <p:cTn id="25" presetID="10" presetClass="entr" presetSubtype="0" fill="hold" nodeType="withEffect">
                                  <p:stCondLst>
                                    <p:cond delay="0"/>
                                  </p:stCondLst>
                                  <p:childTnLst>
                                    <p:set>
                                      <p:cBhvr>
                                        <p:cTn id="26" dur="1" fill="hold">
                                          <p:stCondLst>
                                            <p:cond delay="0"/>
                                          </p:stCondLst>
                                        </p:cTn>
                                        <p:tgtEl>
                                          <p:spTgt spid="2">
                                            <p:txEl>
                                              <p:pRg st="6" end="6"/>
                                            </p:txEl>
                                          </p:spTgt>
                                        </p:tgtEl>
                                        <p:attrNameLst>
                                          <p:attrName>style.visibility</p:attrName>
                                        </p:attrNameLst>
                                      </p:cBhvr>
                                      <p:to>
                                        <p:strVal val="visible"/>
                                      </p:to>
                                    </p:set>
                                    <p:animEffect transition="in" filter="fade">
                                      <p:cBhvr>
                                        <p:cTn id="27" dur="500"/>
                                        <p:tgtEl>
                                          <p:spTgt spid="2">
                                            <p:txEl>
                                              <p:pRg st="6" end="6"/>
                                            </p:txEl>
                                          </p:spTgt>
                                        </p:tgtEl>
                                      </p:cBhvr>
                                    </p:animEffect>
                                  </p:childTnLst>
                                </p:cTn>
                              </p:par>
                              <p:par>
                                <p:cTn id="28" presetID="10" presetClass="entr" presetSubtype="0" fill="hold" nodeType="withEffect">
                                  <p:stCondLst>
                                    <p:cond delay="0"/>
                                  </p:stCondLst>
                                  <p:childTnLst>
                                    <p:set>
                                      <p:cBhvr>
                                        <p:cTn id="29" dur="1" fill="hold">
                                          <p:stCondLst>
                                            <p:cond delay="0"/>
                                          </p:stCondLst>
                                        </p:cTn>
                                        <p:tgtEl>
                                          <p:spTgt spid="2">
                                            <p:txEl>
                                              <p:pRg st="8" end="8"/>
                                            </p:txEl>
                                          </p:spTgt>
                                        </p:tgtEl>
                                        <p:attrNameLst>
                                          <p:attrName>style.visibility</p:attrName>
                                        </p:attrNameLst>
                                      </p:cBhvr>
                                      <p:to>
                                        <p:strVal val="visible"/>
                                      </p:to>
                                    </p:set>
                                    <p:animEffect transition="in" filter="fade">
                                      <p:cBhvr>
                                        <p:cTn id="30" dur="500"/>
                                        <p:tgtEl>
                                          <p:spTgt spid="2">
                                            <p:txEl>
                                              <p:pRg st="8" end="8"/>
                                            </p:txEl>
                                          </p:spTgt>
                                        </p:tgtEl>
                                      </p:cBhvr>
                                    </p:animEffect>
                                  </p:childTnLst>
                                </p:cTn>
                              </p:par>
                              <p:par>
                                <p:cTn id="31" presetID="10" presetClass="entr" presetSubtype="0" fill="hold" nodeType="withEffect">
                                  <p:stCondLst>
                                    <p:cond delay="0"/>
                                  </p:stCondLst>
                                  <p:childTnLst>
                                    <p:set>
                                      <p:cBhvr>
                                        <p:cTn id="32" dur="1" fill="hold">
                                          <p:stCondLst>
                                            <p:cond delay="0"/>
                                          </p:stCondLst>
                                        </p:cTn>
                                        <p:tgtEl>
                                          <p:spTgt spid="2">
                                            <p:txEl>
                                              <p:pRg st="9" end="9"/>
                                            </p:txEl>
                                          </p:spTgt>
                                        </p:tgtEl>
                                        <p:attrNameLst>
                                          <p:attrName>style.visibility</p:attrName>
                                        </p:attrNameLst>
                                      </p:cBhvr>
                                      <p:to>
                                        <p:strVal val="visible"/>
                                      </p:to>
                                    </p:set>
                                    <p:animEffect transition="in" filter="fade">
                                      <p:cBhvr>
                                        <p:cTn id="33" dur="500"/>
                                        <p:tgtEl>
                                          <p:spTgt spid="2">
                                            <p:txEl>
                                              <p:pRg st="9" end="9"/>
                                            </p:txEl>
                                          </p:spTgt>
                                        </p:tgtEl>
                                      </p:cBhvr>
                                    </p:animEffect>
                                  </p:childTnLst>
                                </p:cTn>
                              </p:par>
                              <p:par>
                                <p:cTn id="34" presetID="10" presetClass="entr" presetSubtype="0" fill="hold" nodeType="withEffect">
                                  <p:stCondLst>
                                    <p:cond delay="0"/>
                                  </p:stCondLst>
                                  <p:childTnLst>
                                    <p:set>
                                      <p:cBhvr>
                                        <p:cTn id="35" dur="1" fill="hold">
                                          <p:stCondLst>
                                            <p:cond delay="0"/>
                                          </p:stCondLst>
                                        </p:cTn>
                                        <p:tgtEl>
                                          <p:spTgt spid="2">
                                            <p:txEl>
                                              <p:pRg st="11" end="11"/>
                                            </p:txEl>
                                          </p:spTgt>
                                        </p:tgtEl>
                                        <p:attrNameLst>
                                          <p:attrName>style.visibility</p:attrName>
                                        </p:attrNameLst>
                                      </p:cBhvr>
                                      <p:to>
                                        <p:strVal val="visible"/>
                                      </p:to>
                                    </p:set>
                                    <p:animEffect transition="in" filter="fade">
                                      <p:cBhvr>
                                        <p:cTn id="36" dur="500"/>
                                        <p:tgtEl>
                                          <p:spTgt spid="2">
                                            <p:txEl>
                                              <p:pRg st="11" end="11"/>
                                            </p:txEl>
                                          </p:spTgt>
                                        </p:tgtEl>
                                      </p:cBhvr>
                                    </p:animEffect>
                                  </p:childTnLst>
                                </p:cTn>
                              </p:par>
                              <p:par>
                                <p:cTn id="37" presetID="10" presetClass="entr" presetSubtype="0" fill="hold" nodeType="withEffect">
                                  <p:stCondLst>
                                    <p:cond delay="0"/>
                                  </p:stCondLst>
                                  <p:childTnLst>
                                    <p:set>
                                      <p:cBhvr>
                                        <p:cTn id="38" dur="1" fill="hold">
                                          <p:stCondLst>
                                            <p:cond delay="0"/>
                                          </p:stCondLst>
                                        </p:cTn>
                                        <p:tgtEl>
                                          <p:spTgt spid="2">
                                            <p:txEl>
                                              <p:pRg st="12" end="12"/>
                                            </p:txEl>
                                          </p:spTgt>
                                        </p:tgtEl>
                                        <p:attrNameLst>
                                          <p:attrName>style.visibility</p:attrName>
                                        </p:attrNameLst>
                                      </p:cBhvr>
                                      <p:to>
                                        <p:strVal val="visible"/>
                                      </p:to>
                                    </p:set>
                                    <p:animEffect transition="in" filter="fade">
                                      <p:cBhvr>
                                        <p:cTn id="39" dur="500"/>
                                        <p:tgtEl>
                                          <p:spTgt spid="2">
                                            <p:txEl>
                                              <p:pRg st="12" end="12"/>
                                            </p:txEl>
                                          </p:spTgt>
                                        </p:tgtEl>
                                      </p:cBhvr>
                                    </p:animEffect>
                                  </p:childTnLst>
                                </p:cTn>
                              </p:par>
                              <p:par>
                                <p:cTn id="40" presetID="10" presetClass="entr" presetSubtype="0" fill="hold" nodeType="withEffect">
                                  <p:stCondLst>
                                    <p:cond delay="0"/>
                                  </p:stCondLst>
                                  <p:childTnLst>
                                    <p:set>
                                      <p:cBhvr>
                                        <p:cTn id="41" dur="1" fill="hold">
                                          <p:stCondLst>
                                            <p:cond delay="0"/>
                                          </p:stCondLst>
                                        </p:cTn>
                                        <p:tgtEl>
                                          <p:spTgt spid="2">
                                            <p:txEl>
                                              <p:pRg st="13" end="13"/>
                                            </p:txEl>
                                          </p:spTgt>
                                        </p:tgtEl>
                                        <p:attrNameLst>
                                          <p:attrName>style.visibility</p:attrName>
                                        </p:attrNameLst>
                                      </p:cBhvr>
                                      <p:to>
                                        <p:strVal val="visible"/>
                                      </p:to>
                                    </p:set>
                                    <p:animEffect transition="in" filter="fade">
                                      <p:cBhvr>
                                        <p:cTn id="42" dur="500"/>
                                        <p:tgtEl>
                                          <p:spTgt spid="2">
                                            <p:txEl>
                                              <p:pRg st="13" end="13"/>
                                            </p:txEl>
                                          </p:spTgt>
                                        </p:tgtEl>
                                      </p:cBhvr>
                                    </p:animEffect>
                                  </p:childTnLst>
                                </p:cTn>
                              </p:par>
                              <p:par>
                                <p:cTn id="43" presetID="10" presetClass="entr" presetSubtype="0" fill="hold" nodeType="withEffect">
                                  <p:stCondLst>
                                    <p:cond delay="0"/>
                                  </p:stCondLst>
                                  <p:childTnLst>
                                    <p:set>
                                      <p:cBhvr>
                                        <p:cTn id="44" dur="1" fill="hold">
                                          <p:stCondLst>
                                            <p:cond delay="0"/>
                                          </p:stCondLst>
                                        </p:cTn>
                                        <p:tgtEl>
                                          <p:spTgt spid="2">
                                            <p:txEl>
                                              <p:pRg st="14" end="14"/>
                                            </p:txEl>
                                          </p:spTgt>
                                        </p:tgtEl>
                                        <p:attrNameLst>
                                          <p:attrName>style.visibility</p:attrName>
                                        </p:attrNameLst>
                                      </p:cBhvr>
                                      <p:to>
                                        <p:strVal val="visible"/>
                                      </p:to>
                                    </p:set>
                                    <p:animEffect transition="in" filter="fade">
                                      <p:cBhvr>
                                        <p:cTn id="45" dur="500"/>
                                        <p:tgtEl>
                                          <p:spTgt spid="2">
                                            <p:txEl>
                                              <p:pRg st="14" end="14"/>
                                            </p:txEl>
                                          </p:spTgt>
                                        </p:tgtEl>
                                      </p:cBhvr>
                                    </p:animEffect>
                                  </p:childTnLst>
                                </p:cTn>
                              </p:par>
                              <p:par>
                                <p:cTn id="46" presetID="10" presetClass="entr" presetSubtype="0" fill="hold" nodeType="withEffect">
                                  <p:stCondLst>
                                    <p:cond delay="0"/>
                                  </p:stCondLst>
                                  <p:childTnLst>
                                    <p:set>
                                      <p:cBhvr>
                                        <p:cTn id="47" dur="1" fill="hold">
                                          <p:stCondLst>
                                            <p:cond delay="0"/>
                                          </p:stCondLst>
                                        </p:cTn>
                                        <p:tgtEl>
                                          <p:spTgt spid="2">
                                            <p:txEl>
                                              <p:pRg st="15" end="15"/>
                                            </p:txEl>
                                          </p:spTgt>
                                        </p:tgtEl>
                                        <p:attrNameLst>
                                          <p:attrName>style.visibility</p:attrName>
                                        </p:attrNameLst>
                                      </p:cBhvr>
                                      <p:to>
                                        <p:strVal val="visible"/>
                                      </p:to>
                                    </p:set>
                                    <p:animEffect transition="in" filter="fade">
                                      <p:cBhvr>
                                        <p:cTn id="48" dur="500"/>
                                        <p:tgtEl>
                                          <p:spTgt spid="2">
                                            <p:txEl>
                                              <p:pRg st="15" end="1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a:xfrm>
            <a:off x="905933" y="973667"/>
            <a:ext cx="8458200" cy="5715000"/>
          </a:xfrm>
        </p:spPr>
        <p:txBody>
          <a:bodyPr>
            <a:normAutofit fontScale="92500" lnSpcReduction="20000"/>
          </a:bodyPr>
          <a:lstStyle/>
          <a:p>
            <a:pPr marL="0" indent="0">
              <a:buNone/>
            </a:pPr>
            <a:r>
              <a:rPr lang="en-US" dirty="0"/>
              <a:t>                 </a:t>
            </a:r>
          </a:p>
          <a:p>
            <a:pPr marL="514350" indent="-514350">
              <a:buAutoNum type="arabicPlain"/>
            </a:pPr>
            <a:r>
              <a:rPr lang="en-US" sz="2600" dirty="0">
                <a:solidFill>
                  <a:schemeClr val="accent2">
                    <a:lumMod val="50000"/>
                  </a:schemeClr>
                </a:solidFill>
              </a:rPr>
              <a:t>Take a timeout (formal or informal) </a:t>
            </a:r>
          </a:p>
          <a:p>
            <a:pPr marL="0" indent="0">
              <a:buNone/>
            </a:pPr>
            <a:endParaRPr lang="en-US" sz="900" dirty="0">
              <a:solidFill>
                <a:schemeClr val="accent2">
                  <a:lumMod val="50000"/>
                </a:schemeClr>
              </a:solidFill>
            </a:endParaRPr>
          </a:p>
          <a:p>
            <a:pPr marL="0" indent="0">
              <a:buNone/>
            </a:pPr>
            <a:endParaRPr lang="en-US" sz="800" dirty="0">
              <a:solidFill>
                <a:schemeClr val="accent2">
                  <a:lumMod val="50000"/>
                </a:schemeClr>
              </a:solidFill>
            </a:endParaRPr>
          </a:p>
          <a:p>
            <a:pPr>
              <a:buAutoNum type="arabicPeriod" startAt="2"/>
            </a:pPr>
            <a:r>
              <a:rPr lang="en-US" sz="2600" dirty="0">
                <a:solidFill>
                  <a:schemeClr val="accent2">
                    <a:lumMod val="50000"/>
                  </a:schemeClr>
                </a:solidFill>
              </a:rPr>
              <a:t>   Talk to a friend (someone you trust) </a:t>
            </a:r>
          </a:p>
          <a:p>
            <a:pPr marL="0" indent="0">
              <a:buNone/>
            </a:pPr>
            <a:endParaRPr lang="en-US" sz="800" dirty="0">
              <a:solidFill>
                <a:schemeClr val="accent2">
                  <a:lumMod val="50000"/>
                </a:schemeClr>
              </a:solidFill>
            </a:endParaRPr>
          </a:p>
          <a:p>
            <a:pPr marL="514350" indent="-514350">
              <a:buFont typeface="+mj-lt"/>
              <a:buAutoNum type="arabicPeriod" startAt="3"/>
            </a:pPr>
            <a:r>
              <a:rPr lang="en-US" sz="2600" dirty="0">
                <a:solidFill>
                  <a:schemeClr val="accent2">
                    <a:lumMod val="50000"/>
                  </a:schemeClr>
                </a:solidFill>
              </a:rPr>
              <a:t>  Use the Conflict Resolution Model to express</a:t>
            </a:r>
          </a:p>
          <a:p>
            <a:pPr marL="0" indent="0">
              <a:buNone/>
            </a:pPr>
            <a:r>
              <a:rPr lang="en-US" sz="2600" dirty="0">
                <a:solidFill>
                  <a:schemeClr val="accent2">
                    <a:lumMod val="50000"/>
                  </a:schemeClr>
                </a:solidFill>
              </a:rPr>
              <a:t>        anger</a:t>
            </a:r>
          </a:p>
          <a:p>
            <a:pPr marL="0" indent="0">
              <a:buNone/>
            </a:pPr>
            <a:endParaRPr lang="en-US" sz="900" dirty="0">
              <a:solidFill>
                <a:schemeClr val="accent2">
                  <a:lumMod val="50000"/>
                </a:schemeClr>
              </a:solidFill>
            </a:endParaRPr>
          </a:p>
          <a:p>
            <a:pPr marL="514350" indent="-514350">
              <a:buFont typeface="+mj-lt"/>
              <a:buAutoNum type="arabicPeriod" startAt="4"/>
            </a:pPr>
            <a:r>
              <a:rPr lang="en-US" sz="2600" dirty="0">
                <a:solidFill>
                  <a:schemeClr val="accent2">
                    <a:lumMod val="50000"/>
                  </a:schemeClr>
                </a:solidFill>
              </a:rPr>
              <a:t>  Exercise (take a walk, go to the gym, play </a:t>
            </a:r>
          </a:p>
          <a:p>
            <a:pPr marL="0" indent="0">
              <a:buNone/>
            </a:pPr>
            <a:r>
              <a:rPr lang="en-US" sz="2600" dirty="0">
                <a:solidFill>
                  <a:schemeClr val="accent2">
                    <a:lumMod val="50000"/>
                  </a:schemeClr>
                </a:solidFill>
              </a:rPr>
              <a:t>        basketball etc. </a:t>
            </a:r>
          </a:p>
          <a:p>
            <a:pPr marL="0" indent="0">
              <a:buNone/>
            </a:pPr>
            <a:endParaRPr lang="en-US" sz="900" dirty="0">
              <a:solidFill>
                <a:schemeClr val="accent2">
                  <a:lumMod val="50000"/>
                </a:schemeClr>
              </a:solidFill>
            </a:endParaRPr>
          </a:p>
          <a:p>
            <a:pPr marL="514350" indent="-514350">
              <a:buAutoNum type="arabicPeriod" startAt="5"/>
            </a:pPr>
            <a:r>
              <a:rPr lang="en-US" sz="2600" dirty="0">
                <a:solidFill>
                  <a:schemeClr val="accent2">
                    <a:lumMod val="50000"/>
                  </a:schemeClr>
                </a:solidFill>
              </a:rPr>
              <a:t>  Attend 12-Step meetings, visit a friend, talk to</a:t>
            </a:r>
          </a:p>
          <a:p>
            <a:pPr marL="0" indent="0">
              <a:buNone/>
            </a:pPr>
            <a:r>
              <a:rPr lang="en-US" sz="2600" dirty="0">
                <a:solidFill>
                  <a:schemeClr val="accent2">
                    <a:lumMod val="50000"/>
                  </a:schemeClr>
                </a:solidFill>
              </a:rPr>
              <a:t>        parent(s),  </a:t>
            </a:r>
          </a:p>
          <a:p>
            <a:pPr marL="0" indent="0">
              <a:buNone/>
            </a:pPr>
            <a:endParaRPr lang="en-US" sz="900" dirty="0">
              <a:solidFill>
                <a:schemeClr val="accent2">
                  <a:lumMod val="50000"/>
                </a:schemeClr>
              </a:solidFill>
            </a:endParaRPr>
          </a:p>
          <a:p>
            <a:pPr marL="514350" indent="-514350">
              <a:buAutoNum type="arabicPeriod" startAt="6"/>
            </a:pPr>
            <a:r>
              <a:rPr lang="en-US" sz="2600" dirty="0">
                <a:solidFill>
                  <a:schemeClr val="accent2">
                    <a:lumMod val="50000"/>
                  </a:schemeClr>
                </a:solidFill>
              </a:rPr>
              <a:t>  Explore primary feelings beneath the anger </a:t>
            </a:r>
          </a:p>
          <a:p>
            <a:pPr marL="0" indent="0">
              <a:buNone/>
            </a:pPr>
            <a:endParaRPr lang="en-US" sz="2600" dirty="0">
              <a:solidFill>
                <a:schemeClr val="accent2">
                  <a:lumMod val="50000"/>
                </a:schemeClr>
              </a:solidFill>
            </a:endParaRPr>
          </a:p>
          <a:p>
            <a:endParaRPr lang="en-US" sz="2600" dirty="0"/>
          </a:p>
        </p:txBody>
      </p:sp>
      <p:sp>
        <p:nvSpPr>
          <p:cNvPr id="3" name="TextBox 2"/>
          <p:cNvSpPr txBox="1"/>
          <p:nvPr/>
        </p:nvSpPr>
        <p:spPr>
          <a:xfrm>
            <a:off x="1371600" y="135466"/>
            <a:ext cx="7936509" cy="1077218"/>
          </a:xfrm>
          <a:prstGeom prst="rect">
            <a:avLst/>
          </a:prstGeom>
          <a:noFill/>
        </p:spPr>
        <p:txBody>
          <a:bodyPr wrap="square" rtlCol="0">
            <a:spAutoFit/>
          </a:bodyPr>
          <a:lstStyle/>
          <a:p>
            <a:pPr algn="ctr"/>
            <a:r>
              <a:rPr lang="en-US" sz="3200" b="1" dirty="0">
                <a:solidFill>
                  <a:schemeClr val="accent2">
                    <a:lumMod val="50000"/>
                  </a:schemeClr>
                </a:solidFill>
                <a:effectLst>
                  <a:outerShdw blurRad="38100" dist="38100" dir="2700000" algn="tl">
                    <a:srgbClr val="000000">
                      <a:alpha val="43137"/>
                    </a:srgbClr>
                  </a:outerShdw>
                </a:effectLst>
              </a:rPr>
              <a:t>Sample: Anger Control Plan</a:t>
            </a:r>
            <a:r>
              <a:rPr lang="en-US" sz="3200" dirty="0">
                <a:solidFill>
                  <a:schemeClr val="accent2">
                    <a:lumMod val="50000"/>
                  </a:schemeClr>
                </a:solidFill>
              </a:rPr>
              <a:t> </a:t>
            </a:r>
          </a:p>
          <a:p>
            <a:endParaRPr lang="en-US" sz="3200" dirty="0">
              <a:solidFill>
                <a:schemeClr val="accent2">
                  <a:lumMod val="50000"/>
                </a:schemeClr>
              </a:solidFill>
            </a:endParaRP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84719734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fade">
                                      <p:cBhvr>
                                        <p:cTn id="12" dur="500"/>
                                        <p:tgtEl>
                                          <p:spTgt spid="2">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
                                            <p:txEl>
                                              <p:pRg st="1" end="1"/>
                                            </p:txEl>
                                          </p:spTgt>
                                        </p:tgtEl>
                                        <p:attrNameLst>
                                          <p:attrName>style.visibility</p:attrName>
                                        </p:attrNameLst>
                                      </p:cBhvr>
                                      <p:to>
                                        <p:strVal val="visible"/>
                                      </p:to>
                                    </p:set>
                                    <p:animEffect transition="in" filter="fade">
                                      <p:cBhvr>
                                        <p:cTn id="17" dur="500"/>
                                        <p:tgtEl>
                                          <p:spTgt spid="2">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
                                            <p:txEl>
                                              <p:pRg st="4" end="4"/>
                                            </p:txEl>
                                          </p:spTgt>
                                        </p:tgtEl>
                                        <p:attrNameLst>
                                          <p:attrName>style.visibility</p:attrName>
                                        </p:attrNameLst>
                                      </p:cBhvr>
                                      <p:to>
                                        <p:strVal val="visible"/>
                                      </p:to>
                                    </p:set>
                                    <p:animEffect transition="in" filter="fade">
                                      <p:cBhvr>
                                        <p:cTn id="22" dur="500"/>
                                        <p:tgtEl>
                                          <p:spTgt spid="2">
                                            <p:txEl>
                                              <p:pRg st="4" end="4"/>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
                                            <p:txEl>
                                              <p:pRg st="6" end="6"/>
                                            </p:txEl>
                                          </p:spTgt>
                                        </p:tgtEl>
                                        <p:attrNameLst>
                                          <p:attrName>style.visibility</p:attrName>
                                        </p:attrNameLst>
                                      </p:cBhvr>
                                      <p:to>
                                        <p:strVal val="visible"/>
                                      </p:to>
                                    </p:set>
                                    <p:animEffect transition="in" filter="fade">
                                      <p:cBhvr>
                                        <p:cTn id="27" dur="500"/>
                                        <p:tgtEl>
                                          <p:spTgt spid="2">
                                            <p:txEl>
                                              <p:pRg st="6" end="6"/>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
                                            <p:txEl>
                                              <p:pRg st="7" end="7"/>
                                            </p:txEl>
                                          </p:spTgt>
                                        </p:tgtEl>
                                        <p:attrNameLst>
                                          <p:attrName>style.visibility</p:attrName>
                                        </p:attrNameLst>
                                      </p:cBhvr>
                                      <p:to>
                                        <p:strVal val="visible"/>
                                      </p:to>
                                    </p:set>
                                    <p:animEffect transition="in" filter="fade">
                                      <p:cBhvr>
                                        <p:cTn id="32" dur="500"/>
                                        <p:tgtEl>
                                          <p:spTgt spid="2">
                                            <p:txEl>
                                              <p:pRg st="7" end="7"/>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2">
                                            <p:txEl>
                                              <p:pRg st="9" end="9"/>
                                            </p:txEl>
                                          </p:spTgt>
                                        </p:tgtEl>
                                        <p:attrNameLst>
                                          <p:attrName>style.visibility</p:attrName>
                                        </p:attrNameLst>
                                      </p:cBhvr>
                                      <p:to>
                                        <p:strVal val="visible"/>
                                      </p:to>
                                    </p:set>
                                    <p:animEffect transition="in" filter="fade">
                                      <p:cBhvr>
                                        <p:cTn id="37" dur="500"/>
                                        <p:tgtEl>
                                          <p:spTgt spid="2">
                                            <p:txEl>
                                              <p:pRg st="9" end="9"/>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2">
                                            <p:txEl>
                                              <p:pRg st="10" end="10"/>
                                            </p:txEl>
                                          </p:spTgt>
                                        </p:tgtEl>
                                        <p:attrNameLst>
                                          <p:attrName>style.visibility</p:attrName>
                                        </p:attrNameLst>
                                      </p:cBhvr>
                                      <p:to>
                                        <p:strVal val="visible"/>
                                      </p:to>
                                    </p:set>
                                    <p:animEffect transition="in" filter="fade">
                                      <p:cBhvr>
                                        <p:cTn id="42" dur="500"/>
                                        <p:tgtEl>
                                          <p:spTgt spid="2">
                                            <p:txEl>
                                              <p:pRg st="10" end="10"/>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2">
                                            <p:txEl>
                                              <p:pRg st="12" end="12"/>
                                            </p:txEl>
                                          </p:spTgt>
                                        </p:tgtEl>
                                        <p:attrNameLst>
                                          <p:attrName>style.visibility</p:attrName>
                                        </p:attrNameLst>
                                      </p:cBhvr>
                                      <p:to>
                                        <p:strVal val="visible"/>
                                      </p:to>
                                    </p:set>
                                    <p:animEffect transition="in" filter="fade">
                                      <p:cBhvr>
                                        <p:cTn id="47" dur="500"/>
                                        <p:tgtEl>
                                          <p:spTgt spid="2">
                                            <p:txEl>
                                              <p:pRg st="12" end="12"/>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2">
                                            <p:txEl>
                                              <p:pRg st="13" end="13"/>
                                            </p:txEl>
                                          </p:spTgt>
                                        </p:tgtEl>
                                        <p:attrNameLst>
                                          <p:attrName>style.visibility</p:attrName>
                                        </p:attrNameLst>
                                      </p:cBhvr>
                                      <p:to>
                                        <p:strVal val="visible"/>
                                      </p:to>
                                    </p:set>
                                    <p:animEffect transition="in" filter="fade">
                                      <p:cBhvr>
                                        <p:cTn id="52" dur="500"/>
                                        <p:tgtEl>
                                          <p:spTgt spid="2">
                                            <p:txEl>
                                              <p:pRg st="13" end="13"/>
                                            </p:txEl>
                                          </p:spTgt>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2">
                                            <p:txEl>
                                              <p:pRg st="15" end="15"/>
                                            </p:txEl>
                                          </p:spTgt>
                                        </p:tgtEl>
                                        <p:attrNameLst>
                                          <p:attrName>style.visibility</p:attrName>
                                        </p:attrNameLst>
                                      </p:cBhvr>
                                      <p:to>
                                        <p:strVal val="visible"/>
                                      </p:to>
                                    </p:set>
                                    <p:animEffect transition="in" filter="fade">
                                      <p:cBhvr>
                                        <p:cTn id="57" dur="500"/>
                                        <p:tgtEl>
                                          <p:spTgt spid="2">
                                            <p:txEl>
                                              <p:pRg st="15" end="1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P spid="3" grpId="0"/>
    </p:bldLst>
  </p:timing>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a:xfrm>
            <a:off x="389467" y="1219200"/>
            <a:ext cx="10049933" cy="5638799"/>
          </a:xfrm>
        </p:spPr>
        <p:txBody>
          <a:bodyPr>
            <a:noAutofit/>
          </a:bodyPr>
          <a:lstStyle/>
          <a:p>
            <a:pPr marL="0" indent="0">
              <a:buNone/>
            </a:pPr>
            <a:r>
              <a:rPr lang="en-US" b="1" dirty="0">
                <a:solidFill>
                  <a:schemeClr val="accent2">
                    <a:lumMod val="50000"/>
                  </a:schemeClr>
                </a:solidFill>
                <a:effectLst>
                  <a:outerShdw blurRad="38100" dist="38100" dir="2700000" algn="tl">
                    <a:srgbClr val="000000">
                      <a:alpha val="43137"/>
                    </a:srgbClr>
                  </a:outerShdw>
                </a:effectLst>
              </a:rPr>
              <a:t>O</a:t>
            </a:r>
            <a:r>
              <a:rPr lang="en-US" dirty="0">
                <a:solidFill>
                  <a:schemeClr val="accent2">
                    <a:lumMod val="50000"/>
                  </a:schemeClr>
                </a:solidFill>
              </a:rPr>
              <a:t>verview- </a:t>
            </a:r>
          </a:p>
          <a:p>
            <a:pPr marL="0" indent="0">
              <a:buNone/>
            </a:pPr>
            <a:endParaRPr lang="en-US" b="1" dirty="0">
              <a:solidFill>
                <a:schemeClr val="accent2">
                  <a:lumMod val="50000"/>
                </a:schemeClr>
              </a:solidFill>
              <a:effectLst>
                <a:outerShdw blurRad="38100" dist="38100" dir="2700000" algn="tl">
                  <a:srgbClr val="000000">
                    <a:alpha val="43137"/>
                  </a:srgbClr>
                </a:outerShdw>
              </a:effectLst>
            </a:endParaRPr>
          </a:p>
          <a:p>
            <a:pPr marL="0" indent="0">
              <a:buNone/>
            </a:pPr>
            <a:r>
              <a:rPr lang="en-US" b="1" dirty="0">
                <a:solidFill>
                  <a:schemeClr val="accent2">
                    <a:lumMod val="50000"/>
                  </a:schemeClr>
                </a:solidFill>
                <a:effectLst>
                  <a:outerShdw blurRad="38100" dist="38100" dir="2700000" algn="tl">
                    <a:srgbClr val="000000">
                      <a:alpha val="43137"/>
                    </a:srgbClr>
                  </a:outerShdw>
                </a:effectLst>
              </a:rPr>
              <a:t>Show- </a:t>
            </a:r>
            <a:r>
              <a:rPr lang="en-US" dirty="0">
                <a:solidFill>
                  <a:schemeClr val="accent2">
                    <a:lumMod val="50000"/>
                  </a:schemeClr>
                </a:solidFill>
                <a:effectLst>
                  <a:outerShdw blurRad="38100" dist="38100" dir="2700000" algn="tl">
                    <a:srgbClr val="000000">
                      <a:alpha val="43137"/>
                    </a:srgbClr>
                  </a:outerShdw>
                </a:effectLst>
              </a:rPr>
              <a:t> 1. </a:t>
            </a:r>
            <a:r>
              <a:rPr lang="en-US" dirty="0">
                <a:solidFill>
                  <a:schemeClr val="accent2">
                    <a:lumMod val="50000"/>
                  </a:schemeClr>
                </a:solidFill>
              </a:rPr>
              <a:t> Demonstrate how to introduce yourself.</a:t>
            </a:r>
          </a:p>
          <a:p>
            <a:pPr marL="0" indent="0">
              <a:buNone/>
            </a:pPr>
            <a:r>
              <a:rPr lang="en-US" dirty="0">
                <a:solidFill>
                  <a:schemeClr val="accent2">
                    <a:lumMod val="50000"/>
                  </a:schemeClr>
                </a:solidFill>
              </a:rPr>
              <a:t>            2. Demonstrate how to express when your</a:t>
            </a:r>
          </a:p>
          <a:p>
            <a:pPr marL="0" indent="0">
              <a:buNone/>
            </a:pPr>
            <a:r>
              <a:rPr lang="en-US" dirty="0">
                <a:solidFill>
                  <a:schemeClr val="accent2">
                    <a:lumMod val="50000"/>
                  </a:schemeClr>
                </a:solidFill>
              </a:rPr>
              <a:t>                upset.</a:t>
            </a:r>
          </a:p>
          <a:p>
            <a:pPr marL="0" indent="0">
              <a:buNone/>
            </a:pPr>
            <a:endParaRPr lang="en-US" dirty="0">
              <a:solidFill>
                <a:schemeClr val="accent2">
                  <a:lumMod val="50000"/>
                </a:schemeClr>
              </a:solidFill>
            </a:endParaRPr>
          </a:p>
          <a:p>
            <a:pPr marL="0" indent="0">
              <a:buNone/>
            </a:pPr>
            <a:r>
              <a:rPr lang="en-US" b="1" dirty="0">
                <a:solidFill>
                  <a:schemeClr val="accent2">
                    <a:lumMod val="50000"/>
                  </a:schemeClr>
                </a:solidFill>
                <a:effectLst>
                  <a:outerShdw blurRad="38100" dist="38100" dir="2700000" algn="tl">
                    <a:srgbClr val="000000">
                      <a:alpha val="43137"/>
                    </a:srgbClr>
                  </a:outerShdw>
                </a:effectLst>
              </a:rPr>
              <a:t>Ask-     </a:t>
            </a:r>
            <a:r>
              <a:rPr lang="en-US" dirty="0">
                <a:solidFill>
                  <a:schemeClr val="accent2">
                    <a:lumMod val="50000"/>
                  </a:schemeClr>
                </a:solidFill>
              </a:rPr>
              <a:t>When do you think that this would be helpful. (should tie back to the goal/objective)</a:t>
            </a:r>
          </a:p>
          <a:p>
            <a:pPr marL="0" indent="0">
              <a:buNone/>
            </a:pPr>
            <a:r>
              <a:rPr lang="en-US" dirty="0">
                <a:solidFill>
                  <a:schemeClr val="accent2">
                    <a:lumMod val="50000"/>
                  </a:schemeClr>
                </a:solidFill>
              </a:rPr>
              <a:t> </a:t>
            </a:r>
          </a:p>
          <a:p>
            <a:pPr marL="0" indent="0">
              <a:buNone/>
            </a:pPr>
            <a:r>
              <a:rPr lang="en-US" b="1" dirty="0">
                <a:solidFill>
                  <a:schemeClr val="accent2">
                    <a:lumMod val="50000"/>
                  </a:schemeClr>
                </a:solidFill>
                <a:effectLst>
                  <a:outerShdw blurRad="38100" dist="38100" dir="2700000" algn="tl">
                    <a:srgbClr val="000000">
                      <a:alpha val="43137"/>
                    </a:srgbClr>
                  </a:outerShdw>
                </a:effectLst>
              </a:rPr>
              <a:t>Talk about-   </a:t>
            </a:r>
            <a:r>
              <a:rPr lang="en-US" dirty="0">
                <a:solidFill>
                  <a:schemeClr val="accent2">
                    <a:lumMod val="50000"/>
                  </a:schemeClr>
                </a:solidFill>
              </a:rPr>
              <a:t>1. How lonely the individual has been and wants to meet other people</a:t>
            </a:r>
          </a:p>
          <a:p>
            <a:pPr marL="0" indent="0">
              <a:buNone/>
            </a:pPr>
            <a:r>
              <a:rPr lang="en-US" dirty="0">
                <a:solidFill>
                  <a:schemeClr val="accent2">
                    <a:lumMod val="50000"/>
                  </a:schemeClr>
                </a:solidFill>
              </a:rPr>
              <a:t>                     2. How do you feel when your asked to leave class, friends/family don’t wan</a:t>
            </a:r>
          </a:p>
          <a:p>
            <a:pPr marL="0" indent="0">
              <a:buNone/>
            </a:pPr>
            <a:r>
              <a:rPr lang="en-US" dirty="0">
                <a:solidFill>
                  <a:schemeClr val="accent2">
                    <a:lumMod val="50000"/>
                  </a:schemeClr>
                </a:solidFill>
              </a:rPr>
              <a:t>                         to be around you coach takes you out of the game etc.          </a:t>
            </a:r>
          </a:p>
          <a:p>
            <a:pPr marL="0" indent="0">
              <a:buNone/>
            </a:pPr>
            <a:endParaRPr lang="en-US" dirty="0">
              <a:solidFill>
                <a:schemeClr val="accent2">
                  <a:lumMod val="50000"/>
                </a:schemeClr>
              </a:solidFill>
            </a:endParaRPr>
          </a:p>
        </p:txBody>
      </p:sp>
      <p:sp>
        <p:nvSpPr>
          <p:cNvPr id="3" name="TextBox 2"/>
          <p:cNvSpPr txBox="1"/>
          <p:nvPr/>
        </p:nvSpPr>
        <p:spPr>
          <a:xfrm>
            <a:off x="287867" y="270933"/>
            <a:ext cx="9377957" cy="1077218"/>
          </a:xfrm>
          <a:prstGeom prst="rect">
            <a:avLst/>
          </a:prstGeom>
          <a:noFill/>
        </p:spPr>
        <p:txBody>
          <a:bodyPr wrap="square" rtlCol="0">
            <a:spAutoFit/>
          </a:bodyPr>
          <a:lstStyle/>
          <a:p>
            <a:r>
              <a:rPr lang="en-US" sz="3200" dirty="0">
                <a:solidFill>
                  <a:schemeClr val="accent2">
                    <a:lumMod val="50000"/>
                  </a:schemeClr>
                </a:solidFill>
              </a:rPr>
              <a:t>Strategies to Provide More Effective Interventions</a:t>
            </a:r>
          </a:p>
          <a:p>
            <a:r>
              <a:rPr lang="en-US" sz="3200" dirty="0">
                <a:solidFill>
                  <a:schemeClr val="accent2">
                    <a:lumMod val="50000"/>
                  </a:schemeClr>
                </a:solidFill>
              </a:rPr>
              <a:t>                                  </a:t>
            </a:r>
            <a:r>
              <a:rPr lang="en-US" sz="3200" b="1" dirty="0">
                <a:solidFill>
                  <a:schemeClr val="accent2">
                    <a:lumMod val="50000"/>
                  </a:schemeClr>
                </a:solidFill>
                <a:effectLst>
                  <a:outerShdw blurRad="38100" dist="38100" dir="2700000" algn="tl">
                    <a:srgbClr val="000000">
                      <a:alpha val="43137"/>
                    </a:srgbClr>
                  </a:outerShdw>
                </a:effectLst>
              </a:rPr>
              <a:t>ROPES</a:t>
            </a: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236710363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fade">
                                      <p:cBhvr>
                                        <p:cTn id="12" dur="500"/>
                                        <p:tgtEl>
                                          <p:spTgt spid="2">
                                            <p:txEl>
                                              <p:pRg st="0" end="0"/>
                                            </p:txEl>
                                          </p:spTgt>
                                        </p:tgtEl>
                                      </p:cBhvr>
                                    </p:animEffect>
                                  </p:childTnLst>
                                </p:cTn>
                              </p:par>
                              <p:par>
                                <p:cTn id="13" presetID="10" presetClass="entr" presetSubtype="0" fill="hold" nodeType="withEffect">
                                  <p:stCondLst>
                                    <p:cond delay="0"/>
                                  </p:stCondLst>
                                  <p:childTnLst>
                                    <p:set>
                                      <p:cBhvr>
                                        <p:cTn id="14" dur="1" fill="hold">
                                          <p:stCondLst>
                                            <p:cond delay="0"/>
                                          </p:stCondLst>
                                        </p:cTn>
                                        <p:tgtEl>
                                          <p:spTgt spid="2">
                                            <p:txEl>
                                              <p:pRg st="2" end="2"/>
                                            </p:txEl>
                                          </p:spTgt>
                                        </p:tgtEl>
                                        <p:attrNameLst>
                                          <p:attrName>style.visibility</p:attrName>
                                        </p:attrNameLst>
                                      </p:cBhvr>
                                      <p:to>
                                        <p:strVal val="visible"/>
                                      </p:to>
                                    </p:set>
                                    <p:animEffect transition="in" filter="fade">
                                      <p:cBhvr>
                                        <p:cTn id="15" dur="500"/>
                                        <p:tgtEl>
                                          <p:spTgt spid="2">
                                            <p:txEl>
                                              <p:pRg st="2" end="2"/>
                                            </p:txEl>
                                          </p:spTgt>
                                        </p:tgtEl>
                                      </p:cBhvr>
                                    </p:animEffect>
                                  </p:childTnLst>
                                </p:cTn>
                              </p:par>
                              <p:par>
                                <p:cTn id="16" presetID="10" presetClass="entr" presetSubtype="0" fill="hold" nodeType="withEffect">
                                  <p:stCondLst>
                                    <p:cond delay="0"/>
                                  </p:stCondLst>
                                  <p:childTnLst>
                                    <p:set>
                                      <p:cBhvr>
                                        <p:cTn id="17" dur="1" fill="hold">
                                          <p:stCondLst>
                                            <p:cond delay="0"/>
                                          </p:stCondLst>
                                        </p:cTn>
                                        <p:tgtEl>
                                          <p:spTgt spid="2">
                                            <p:txEl>
                                              <p:pRg st="3" end="3"/>
                                            </p:txEl>
                                          </p:spTgt>
                                        </p:tgtEl>
                                        <p:attrNameLst>
                                          <p:attrName>style.visibility</p:attrName>
                                        </p:attrNameLst>
                                      </p:cBhvr>
                                      <p:to>
                                        <p:strVal val="visible"/>
                                      </p:to>
                                    </p:set>
                                    <p:animEffect transition="in" filter="fade">
                                      <p:cBhvr>
                                        <p:cTn id="18" dur="500"/>
                                        <p:tgtEl>
                                          <p:spTgt spid="2">
                                            <p:txEl>
                                              <p:pRg st="3" end="3"/>
                                            </p:txEl>
                                          </p:spTgt>
                                        </p:tgtEl>
                                      </p:cBhvr>
                                    </p:animEffect>
                                  </p:childTnLst>
                                </p:cTn>
                              </p:par>
                              <p:par>
                                <p:cTn id="19" presetID="10" presetClass="entr" presetSubtype="0" fill="hold" nodeType="withEffect">
                                  <p:stCondLst>
                                    <p:cond delay="0"/>
                                  </p:stCondLst>
                                  <p:childTnLst>
                                    <p:set>
                                      <p:cBhvr>
                                        <p:cTn id="20" dur="1" fill="hold">
                                          <p:stCondLst>
                                            <p:cond delay="0"/>
                                          </p:stCondLst>
                                        </p:cTn>
                                        <p:tgtEl>
                                          <p:spTgt spid="2">
                                            <p:txEl>
                                              <p:pRg st="4" end="4"/>
                                            </p:txEl>
                                          </p:spTgt>
                                        </p:tgtEl>
                                        <p:attrNameLst>
                                          <p:attrName>style.visibility</p:attrName>
                                        </p:attrNameLst>
                                      </p:cBhvr>
                                      <p:to>
                                        <p:strVal val="visible"/>
                                      </p:to>
                                    </p:set>
                                    <p:animEffect transition="in" filter="fade">
                                      <p:cBhvr>
                                        <p:cTn id="21" dur="500"/>
                                        <p:tgtEl>
                                          <p:spTgt spid="2">
                                            <p:txEl>
                                              <p:pRg st="4" end="4"/>
                                            </p:txEl>
                                          </p:spTgt>
                                        </p:tgtEl>
                                      </p:cBhvr>
                                    </p:animEffect>
                                  </p:childTnLst>
                                </p:cTn>
                              </p:par>
                              <p:par>
                                <p:cTn id="22" presetID="10" presetClass="entr" presetSubtype="0" fill="hold" nodeType="withEffect">
                                  <p:stCondLst>
                                    <p:cond delay="0"/>
                                  </p:stCondLst>
                                  <p:childTnLst>
                                    <p:set>
                                      <p:cBhvr>
                                        <p:cTn id="23" dur="1" fill="hold">
                                          <p:stCondLst>
                                            <p:cond delay="0"/>
                                          </p:stCondLst>
                                        </p:cTn>
                                        <p:tgtEl>
                                          <p:spTgt spid="2">
                                            <p:txEl>
                                              <p:pRg st="6" end="6"/>
                                            </p:txEl>
                                          </p:spTgt>
                                        </p:tgtEl>
                                        <p:attrNameLst>
                                          <p:attrName>style.visibility</p:attrName>
                                        </p:attrNameLst>
                                      </p:cBhvr>
                                      <p:to>
                                        <p:strVal val="visible"/>
                                      </p:to>
                                    </p:set>
                                    <p:animEffect transition="in" filter="fade">
                                      <p:cBhvr>
                                        <p:cTn id="24" dur="500"/>
                                        <p:tgtEl>
                                          <p:spTgt spid="2">
                                            <p:txEl>
                                              <p:pRg st="6" end="6"/>
                                            </p:txEl>
                                          </p:spTgt>
                                        </p:tgtEl>
                                      </p:cBhvr>
                                    </p:animEffect>
                                  </p:childTnLst>
                                </p:cTn>
                              </p:par>
                              <p:par>
                                <p:cTn id="25" presetID="10" presetClass="entr" presetSubtype="0" fill="hold" nodeType="withEffect">
                                  <p:stCondLst>
                                    <p:cond delay="0"/>
                                  </p:stCondLst>
                                  <p:childTnLst>
                                    <p:set>
                                      <p:cBhvr>
                                        <p:cTn id="26" dur="1" fill="hold">
                                          <p:stCondLst>
                                            <p:cond delay="0"/>
                                          </p:stCondLst>
                                        </p:cTn>
                                        <p:tgtEl>
                                          <p:spTgt spid="2">
                                            <p:txEl>
                                              <p:pRg st="7" end="7"/>
                                            </p:txEl>
                                          </p:spTgt>
                                        </p:tgtEl>
                                        <p:attrNameLst>
                                          <p:attrName>style.visibility</p:attrName>
                                        </p:attrNameLst>
                                      </p:cBhvr>
                                      <p:to>
                                        <p:strVal val="visible"/>
                                      </p:to>
                                    </p:set>
                                    <p:animEffect transition="in" filter="fade">
                                      <p:cBhvr>
                                        <p:cTn id="27" dur="500"/>
                                        <p:tgtEl>
                                          <p:spTgt spid="2">
                                            <p:txEl>
                                              <p:pRg st="7" end="7"/>
                                            </p:txEl>
                                          </p:spTgt>
                                        </p:tgtEl>
                                      </p:cBhvr>
                                    </p:animEffect>
                                  </p:childTnLst>
                                </p:cTn>
                              </p:par>
                              <p:par>
                                <p:cTn id="28" presetID="10" presetClass="entr" presetSubtype="0" fill="hold" nodeType="withEffect">
                                  <p:stCondLst>
                                    <p:cond delay="0"/>
                                  </p:stCondLst>
                                  <p:childTnLst>
                                    <p:set>
                                      <p:cBhvr>
                                        <p:cTn id="29" dur="1" fill="hold">
                                          <p:stCondLst>
                                            <p:cond delay="0"/>
                                          </p:stCondLst>
                                        </p:cTn>
                                        <p:tgtEl>
                                          <p:spTgt spid="2">
                                            <p:txEl>
                                              <p:pRg st="8" end="8"/>
                                            </p:txEl>
                                          </p:spTgt>
                                        </p:tgtEl>
                                        <p:attrNameLst>
                                          <p:attrName>style.visibility</p:attrName>
                                        </p:attrNameLst>
                                      </p:cBhvr>
                                      <p:to>
                                        <p:strVal val="visible"/>
                                      </p:to>
                                    </p:set>
                                    <p:animEffect transition="in" filter="fade">
                                      <p:cBhvr>
                                        <p:cTn id="30" dur="500"/>
                                        <p:tgtEl>
                                          <p:spTgt spid="2">
                                            <p:txEl>
                                              <p:pRg st="8" end="8"/>
                                            </p:txEl>
                                          </p:spTgt>
                                        </p:tgtEl>
                                      </p:cBhvr>
                                    </p:animEffect>
                                  </p:childTnLst>
                                </p:cTn>
                              </p:par>
                              <p:par>
                                <p:cTn id="31" presetID="10" presetClass="entr" presetSubtype="0" fill="hold" nodeType="withEffect">
                                  <p:stCondLst>
                                    <p:cond delay="0"/>
                                  </p:stCondLst>
                                  <p:childTnLst>
                                    <p:set>
                                      <p:cBhvr>
                                        <p:cTn id="32" dur="1" fill="hold">
                                          <p:stCondLst>
                                            <p:cond delay="0"/>
                                          </p:stCondLst>
                                        </p:cTn>
                                        <p:tgtEl>
                                          <p:spTgt spid="2">
                                            <p:txEl>
                                              <p:pRg st="9" end="9"/>
                                            </p:txEl>
                                          </p:spTgt>
                                        </p:tgtEl>
                                        <p:attrNameLst>
                                          <p:attrName>style.visibility</p:attrName>
                                        </p:attrNameLst>
                                      </p:cBhvr>
                                      <p:to>
                                        <p:strVal val="visible"/>
                                      </p:to>
                                    </p:set>
                                    <p:animEffect transition="in" filter="fade">
                                      <p:cBhvr>
                                        <p:cTn id="33" dur="500"/>
                                        <p:tgtEl>
                                          <p:spTgt spid="2">
                                            <p:txEl>
                                              <p:pRg st="9" end="9"/>
                                            </p:txEl>
                                          </p:spTgt>
                                        </p:tgtEl>
                                      </p:cBhvr>
                                    </p:animEffect>
                                  </p:childTnLst>
                                </p:cTn>
                              </p:par>
                              <p:par>
                                <p:cTn id="34" presetID="10" presetClass="entr" presetSubtype="0" fill="hold" nodeType="withEffect">
                                  <p:stCondLst>
                                    <p:cond delay="0"/>
                                  </p:stCondLst>
                                  <p:childTnLst>
                                    <p:set>
                                      <p:cBhvr>
                                        <p:cTn id="35" dur="1" fill="hold">
                                          <p:stCondLst>
                                            <p:cond delay="0"/>
                                          </p:stCondLst>
                                        </p:cTn>
                                        <p:tgtEl>
                                          <p:spTgt spid="2">
                                            <p:txEl>
                                              <p:pRg st="10" end="10"/>
                                            </p:txEl>
                                          </p:spTgt>
                                        </p:tgtEl>
                                        <p:attrNameLst>
                                          <p:attrName>style.visibility</p:attrName>
                                        </p:attrNameLst>
                                      </p:cBhvr>
                                      <p:to>
                                        <p:strVal val="visible"/>
                                      </p:to>
                                    </p:set>
                                    <p:animEffect transition="in" filter="fade">
                                      <p:cBhvr>
                                        <p:cTn id="36" dur="500"/>
                                        <p:tgtEl>
                                          <p:spTgt spid="2">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a:xfrm>
            <a:off x="448733" y="677333"/>
            <a:ext cx="8686800" cy="6180667"/>
          </a:xfrm>
        </p:spPr>
        <p:txBody>
          <a:bodyPr>
            <a:normAutofit fontScale="77500" lnSpcReduction="20000"/>
          </a:bodyPr>
          <a:lstStyle/>
          <a:p>
            <a:pPr marL="0" indent="0">
              <a:buNone/>
            </a:pPr>
            <a:r>
              <a:rPr lang="en-US" sz="2600" b="1" dirty="0">
                <a:solidFill>
                  <a:schemeClr val="accent2">
                    <a:lumMod val="50000"/>
                  </a:schemeClr>
                </a:solidFill>
                <a:effectLst>
                  <a:outerShdw blurRad="38100" dist="38100" dir="2700000" algn="tl">
                    <a:srgbClr val="000000">
                      <a:alpha val="43137"/>
                    </a:srgbClr>
                  </a:outerShdw>
                </a:effectLst>
              </a:rPr>
              <a:t>P</a:t>
            </a:r>
            <a:r>
              <a:rPr lang="en-US" sz="2600" dirty="0">
                <a:solidFill>
                  <a:schemeClr val="accent2">
                    <a:lumMod val="50000"/>
                  </a:schemeClr>
                </a:solidFill>
              </a:rPr>
              <a:t>resentation:</a:t>
            </a:r>
          </a:p>
          <a:p>
            <a:pPr marL="0" indent="0">
              <a:buNone/>
            </a:pPr>
            <a:endParaRPr lang="en-US" sz="2600" b="1" dirty="0">
              <a:solidFill>
                <a:schemeClr val="accent2">
                  <a:lumMod val="50000"/>
                </a:schemeClr>
              </a:solidFill>
              <a:effectLst>
                <a:outerShdw blurRad="38100" dist="38100" dir="2700000" algn="tl">
                  <a:srgbClr val="000000">
                    <a:alpha val="43137"/>
                  </a:srgbClr>
                </a:outerShdw>
              </a:effectLst>
            </a:endParaRPr>
          </a:p>
          <a:p>
            <a:pPr marL="0" indent="0">
              <a:buNone/>
            </a:pPr>
            <a:r>
              <a:rPr lang="en-US" sz="2600" b="1" dirty="0">
                <a:solidFill>
                  <a:schemeClr val="accent2">
                    <a:lumMod val="50000"/>
                  </a:schemeClr>
                </a:solidFill>
                <a:effectLst>
                  <a:outerShdw blurRad="38100" dist="38100" dir="2700000" algn="tl">
                    <a:srgbClr val="000000">
                      <a:alpha val="43137"/>
                    </a:srgbClr>
                  </a:outerShdw>
                </a:effectLst>
              </a:rPr>
              <a:t>Tell-</a:t>
            </a:r>
            <a:r>
              <a:rPr lang="en-US" sz="2600" dirty="0">
                <a:solidFill>
                  <a:schemeClr val="accent2">
                    <a:lumMod val="50000"/>
                  </a:schemeClr>
                </a:solidFill>
              </a:rPr>
              <a:t>  The components of introducing yourself are </a:t>
            </a:r>
          </a:p>
          <a:p>
            <a:pPr marL="0" indent="0">
              <a:buNone/>
            </a:pPr>
            <a:r>
              <a:rPr lang="en-US" sz="2600" dirty="0">
                <a:solidFill>
                  <a:schemeClr val="accent2">
                    <a:lumMod val="50000"/>
                  </a:schemeClr>
                </a:solidFill>
              </a:rPr>
              <a:t>         to make eye contact, saying a greeting</a:t>
            </a:r>
          </a:p>
          <a:p>
            <a:pPr marL="0" indent="0">
              <a:buNone/>
            </a:pPr>
            <a:endParaRPr lang="en-US" sz="2600" dirty="0">
              <a:solidFill>
                <a:schemeClr val="accent2">
                  <a:lumMod val="50000"/>
                </a:schemeClr>
              </a:solidFill>
            </a:endParaRPr>
          </a:p>
          <a:p>
            <a:pPr marL="0" indent="0">
              <a:buNone/>
            </a:pPr>
            <a:r>
              <a:rPr lang="en-US" sz="2600" b="1" dirty="0">
                <a:solidFill>
                  <a:schemeClr val="accent2">
                    <a:lumMod val="50000"/>
                  </a:schemeClr>
                </a:solidFill>
                <a:effectLst>
                  <a:outerShdw blurRad="38100" dist="38100" dir="2700000" algn="tl">
                    <a:srgbClr val="000000">
                      <a:alpha val="43137"/>
                    </a:srgbClr>
                  </a:outerShdw>
                </a:effectLst>
              </a:rPr>
              <a:t>Show- </a:t>
            </a:r>
            <a:r>
              <a:rPr lang="en-US" sz="2600" dirty="0">
                <a:solidFill>
                  <a:schemeClr val="accent2">
                    <a:lumMod val="50000"/>
                  </a:schemeClr>
                </a:solidFill>
              </a:rPr>
              <a:t>Demonstrate or show a video of how to introduce</a:t>
            </a:r>
          </a:p>
          <a:p>
            <a:pPr marL="0" indent="0">
              <a:buNone/>
            </a:pPr>
            <a:r>
              <a:rPr lang="en-US" sz="2600" dirty="0">
                <a:solidFill>
                  <a:schemeClr val="accent2">
                    <a:lumMod val="50000"/>
                  </a:schemeClr>
                </a:solidFill>
              </a:rPr>
              <a:t>           yourself   </a:t>
            </a:r>
          </a:p>
          <a:p>
            <a:pPr marL="0" indent="0">
              <a:buNone/>
            </a:pPr>
            <a:endParaRPr lang="en-US" sz="2600" b="1" dirty="0">
              <a:solidFill>
                <a:schemeClr val="accent2">
                  <a:lumMod val="50000"/>
                </a:schemeClr>
              </a:solidFill>
              <a:effectLst>
                <a:outerShdw blurRad="38100" dist="38100" dir="2700000" algn="tl">
                  <a:srgbClr val="000000">
                    <a:alpha val="43137"/>
                  </a:srgbClr>
                </a:outerShdw>
              </a:effectLst>
            </a:endParaRPr>
          </a:p>
          <a:p>
            <a:pPr marL="0" indent="0">
              <a:buNone/>
            </a:pPr>
            <a:r>
              <a:rPr lang="en-US" sz="2600" b="1" dirty="0">
                <a:solidFill>
                  <a:schemeClr val="accent2">
                    <a:lumMod val="50000"/>
                  </a:schemeClr>
                </a:solidFill>
                <a:effectLst>
                  <a:outerShdw blurRad="38100" dist="38100" dir="2700000" algn="tl">
                    <a:srgbClr val="000000">
                      <a:alpha val="43137"/>
                    </a:srgbClr>
                  </a:outerShdw>
                </a:effectLst>
              </a:rPr>
              <a:t>Tell-  </a:t>
            </a:r>
            <a:r>
              <a:rPr lang="en-US" sz="2600" dirty="0">
                <a:solidFill>
                  <a:schemeClr val="accent2">
                    <a:lumMod val="50000"/>
                  </a:schemeClr>
                </a:solidFill>
              </a:rPr>
              <a:t>Making good eye contact is important because it allows</a:t>
            </a:r>
          </a:p>
          <a:p>
            <a:pPr marL="0" indent="0">
              <a:buNone/>
            </a:pPr>
            <a:r>
              <a:rPr lang="en-US" sz="2600" dirty="0">
                <a:solidFill>
                  <a:schemeClr val="accent2">
                    <a:lumMod val="50000"/>
                  </a:schemeClr>
                </a:solidFill>
              </a:rPr>
              <a:t>         you to focus your attention, smiling puts people at ease </a:t>
            </a:r>
            <a:r>
              <a:rPr lang="en-US" sz="2600" b="1" dirty="0">
                <a:solidFill>
                  <a:schemeClr val="accent2">
                    <a:lumMod val="50000"/>
                  </a:schemeClr>
                </a:solidFill>
              </a:rPr>
              <a:t>etc</a:t>
            </a:r>
            <a:r>
              <a:rPr lang="en-US" sz="2600" dirty="0">
                <a:solidFill>
                  <a:schemeClr val="accent2">
                    <a:lumMod val="50000"/>
                  </a:schemeClr>
                </a:solidFill>
              </a:rPr>
              <a:t>.</a:t>
            </a:r>
          </a:p>
          <a:p>
            <a:pPr marL="0" indent="0">
              <a:buNone/>
            </a:pPr>
            <a:endParaRPr lang="en-US" sz="2600" dirty="0">
              <a:solidFill>
                <a:schemeClr val="accent2">
                  <a:lumMod val="50000"/>
                </a:schemeClr>
              </a:solidFill>
            </a:endParaRPr>
          </a:p>
          <a:p>
            <a:pPr marL="0" indent="0">
              <a:buNone/>
            </a:pPr>
            <a:r>
              <a:rPr lang="en-US" sz="2600" b="1" dirty="0">
                <a:solidFill>
                  <a:schemeClr val="accent2">
                    <a:lumMod val="50000"/>
                  </a:schemeClr>
                </a:solidFill>
                <a:effectLst>
                  <a:outerShdw blurRad="38100" dist="38100" dir="2700000" algn="tl">
                    <a:srgbClr val="000000">
                      <a:alpha val="43137"/>
                    </a:srgbClr>
                  </a:outerShdw>
                </a:effectLst>
              </a:rPr>
              <a:t>Ask- </a:t>
            </a:r>
            <a:r>
              <a:rPr lang="en-US" sz="2600" dirty="0">
                <a:solidFill>
                  <a:schemeClr val="accent2">
                    <a:lumMod val="50000"/>
                  </a:schemeClr>
                </a:solidFill>
              </a:rPr>
              <a:t>What happens when someone makes eye contact and  </a:t>
            </a:r>
          </a:p>
          <a:p>
            <a:pPr marL="0" indent="0">
              <a:buNone/>
            </a:pPr>
            <a:r>
              <a:rPr lang="en-US" sz="2600" dirty="0">
                <a:solidFill>
                  <a:schemeClr val="accent2">
                    <a:lumMod val="50000"/>
                  </a:schemeClr>
                </a:solidFill>
              </a:rPr>
              <a:t>        smile with you? What does it mean to you</a:t>
            </a:r>
          </a:p>
          <a:p>
            <a:pPr marL="0" indent="0">
              <a:buNone/>
            </a:pPr>
            <a:endParaRPr lang="en-US" sz="2600" dirty="0">
              <a:solidFill>
                <a:schemeClr val="accent2">
                  <a:lumMod val="50000"/>
                </a:schemeClr>
              </a:solidFill>
            </a:endParaRPr>
          </a:p>
          <a:p>
            <a:pPr marL="0" indent="0">
              <a:buNone/>
            </a:pPr>
            <a:r>
              <a:rPr lang="en-US" sz="2600" b="1" dirty="0">
                <a:solidFill>
                  <a:schemeClr val="accent2">
                    <a:lumMod val="50000"/>
                  </a:schemeClr>
                </a:solidFill>
                <a:effectLst>
                  <a:outerShdw blurRad="38100" dist="38100" dir="2700000" algn="tl">
                    <a:srgbClr val="000000">
                      <a:alpha val="43137"/>
                    </a:srgbClr>
                  </a:outerShdw>
                </a:effectLst>
              </a:rPr>
              <a:t>Do-  </a:t>
            </a:r>
            <a:r>
              <a:rPr lang="en-US" sz="2600" dirty="0">
                <a:solidFill>
                  <a:schemeClr val="accent2">
                    <a:lumMod val="50000"/>
                  </a:schemeClr>
                </a:solidFill>
              </a:rPr>
              <a:t>Have them practice making eye contact, smiling and </a:t>
            </a:r>
          </a:p>
          <a:p>
            <a:pPr marL="0" indent="0">
              <a:buNone/>
            </a:pPr>
            <a:r>
              <a:rPr lang="en-US" sz="2600" dirty="0">
                <a:solidFill>
                  <a:schemeClr val="accent2">
                    <a:lumMod val="50000"/>
                  </a:schemeClr>
                </a:solidFill>
              </a:rPr>
              <a:t>       introducing themselves</a:t>
            </a:r>
          </a:p>
          <a:p>
            <a:pPr marL="0" indent="0">
              <a:buNone/>
            </a:pPr>
            <a:endParaRPr lang="en-US" sz="2800" dirty="0"/>
          </a:p>
        </p:txBody>
      </p:sp>
      <p:sp>
        <p:nvSpPr>
          <p:cNvPr id="3" name="TextBox 2"/>
          <p:cNvSpPr txBox="1"/>
          <p:nvPr/>
        </p:nvSpPr>
        <p:spPr>
          <a:xfrm>
            <a:off x="484429" y="135452"/>
            <a:ext cx="9484504" cy="523220"/>
          </a:xfrm>
          <a:prstGeom prst="rect">
            <a:avLst/>
          </a:prstGeom>
          <a:noFill/>
        </p:spPr>
        <p:txBody>
          <a:bodyPr wrap="square" rtlCol="0">
            <a:spAutoFit/>
          </a:bodyPr>
          <a:lstStyle/>
          <a:p>
            <a:r>
              <a:rPr lang="en-US" sz="2800" b="1" dirty="0">
                <a:solidFill>
                  <a:schemeClr val="accent2">
                    <a:lumMod val="50000"/>
                  </a:schemeClr>
                </a:solidFill>
              </a:rPr>
              <a:t>Strategies to Provide More Effective Interventions</a:t>
            </a: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348562247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fade">
                                      <p:cBhvr>
                                        <p:cTn id="12" dur="500"/>
                                        <p:tgtEl>
                                          <p:spTgt spid="2">
                                            <p:txEl>
                                              <p:pRg st="0" end="0"/>
                                            </p:txEl>
                                          </p:spTgt>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2">
                                            <p:txEl>
                                              <p:pRg st="2" end="2"/>
                                            </p:txEl>
                                          </p:spTgt>
                                        </p:tgtEl>
                                        <p:attrNameLst>
                                          <p:attrName>style.visibility</p:attrName>
                                        </p:attrNameLst>
                                      </p:cBhvr>
                                      <p:to>
                                        <p:strVal val="visible"/>
                                      </p:to>
                                    </p:set>
                                    <p:animEffect transition="in" filter="fade">
                                      <p:cBhvr>
                                        <p:cTn id="15" dur="500"/>
                                        <p:tgtEl>
                                          <p:spTgt spid="2">
                                            <p:txEl>
                                              <p:pRg st="2" end="2"/>
                                            </p:txEl>
                                          </p:spTgt>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
                                            <p:txEl>
                                              <p:pRg st="3" end="3"/>
                                            </p:txEl>
                                          </p:spTgt>
                                        </p:tgtEl>
                                        <p:attrNameLst>
                                          <p:attrName>style.visibility</p:attrName>
                                        </p:attrNameLst>
                                      </p:cBhvr>
                                      <p:to>
                                        <p:strVal val="visible"/>
                                      </p:to>
                                    </p:set>
                                    <p:animEffect transition="in" filter="fade">
                                      <p:cBhvr>
                                        <p:cTn id="18" dur="500"/>
                                        <p:tgtEl>
                                          <p:spTgt spid="2">
                                            <p:txEl>
                                              <p:pRg st="3" end="3"/>
                                            </p:txEl>
                                          </p:spTgt>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
                                            <p:txEl>
                                              <p:pRg st="5" end="5"/>
                                            </p:txEl>
                                          </p:spTgt>
                                        </p:tgtEl>
                                        <p:attrNameLst>
                                          <p:attrName>style.visibility</p:attrName>
                                        </p:attrNameLst>
                                      </p:cBhvr>
                                      <p:to>
                                        <p:strVal val="visible"/>
                                      </p:to>
                                    </p:set>
                                    <p:animEffect transition="in" filter="fade">
                                      <p:cBhvr>
                                        <p:cTn id="21" dur="500"/>
                                        <p:tgtEl>
                                          <p:spTgt spid="2">
                                            <p:txEl>
                                              <p:pRg st="5" end="5"/>
                                            </p:txEl>
                                          </p:spTgt>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
                                            <p:txEl>
                                              <p:pRg st="6" end="6"/>
                                            </p:txEl>
                                          </p:spTgt>
                                        </p:tgtEl>
                                        <p:attrNameLst>
                                          <p:attrName>style.visibility</p:attrName>
                                        </p:attrNameLst>
                                      </p:cBhvr>
                                      <p:to>
                                        <p:strVal val="visible"/>
                                      </p:to>
                                    </p:set>
                                    <p:animEffect transition="in" filter="fade">
                                      <p:cBhvr>
                                        <p:cTn id="24" dur="500"/>
                                        <p:tgtEl>
                                          <p:spTgt spid="2">
                                            <p:txEl>
                                              <p:pRg st="6" end="6"/>
                                            </p:txEl>
                                          </p:spTgt>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2">
                                            <p:txEl>
                                              <p:pRg st="8" end="8"/>
                                            </p:txEl>
                                          </p:spTgt>
                                        </p:tgtEl>
                                        <p:attrNameLst>
                                          <p:attrName>style.visibility</p:attrName>
                                        </p:attrNameLst>
                                      </p:cBhvr>
                                      <p:to>
                                        <p:strVal val="visible"/>
                                      </p:to>
                                    </p:set>
                                    <p:animEffect transition="in" filter="fade">
                                      <p:cBhvr>
                                        <p:cTn id="27" dur="500"/>
                                        <p:tgtEl>
                                          <p:spTgt spid="2">
                                            <p:txEl>
                                              <p:pRg st="8" end="8"/>
                                            </p:txEl>
                                          </p:spTgt>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2">
                                            <p:txEl>
                                              <p:pRg st="9" end="9"/>
                                            </p:txEl>
                                          </p:spTgt>
                                        </p:tgtEl>
                                        <p:attrNameLst>
                                          <p:attrName>style.visibility</p:attrName>
                                        </p:attrNameLst>
                                      </p:cBhvr>
                                      <p:to>
                                        <p:strVal val="visible"/>
                                      </p:to>
                                    </p:set>
                                    <p:animEffect transition="in" filter="fade">
                                      <p:cBhvr>
                                        <p:cTn id="30" dur="500"/>
                                        <p:tgtEl>
                                          <p:spTgt spid="2">
                                            <p:txEl>
                                              <p:pRg st="9" end="9"/>
                                            </p:txEl>
                                          </p:spTgt>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2">
                                            <p:txEl>
                                              <p:pRg st="11" end="11"/>
                                            </p:txEl>
                                          </p:spTgt>
                                        </p:tgtEl>
                                        <p:attrNameLst>
                                          <p:attrName>style.visibility</p:attrName>
                                        </p:attrNameLst>
                                      </p:cBhvr>
                                      <p:to>
                                        <p:strVal val="visible"/>
                                      </p:to>
                                    </p:set>
                                    <p:animEffect transition="in" filter="fade">
                                      <p:cBhvr>
                                        <p:cTn id="33" dur="500"/>
                                        <p:tgtEl>
                                          <p:spTgt spid="2">
                                            <p:txEl>
                                              <p:pRg st="11" end="11"/>
                                            </p:txEl>
                                          </p:spTgt>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2">
                                            <p:txEl>
                                              <p:pRg st="12" end="12"/>
                                            </p:txEl>
                                          </p:spTgt>
                                        </p:tgtEl>
                                        <p:attrNameLst>
                                          <p:attrName>style.visibility</p:attrName>
                                        </p:attrNameLst>
                                      </p:cBhvr>
                                      <p:to>
                                        <p:strVal val="visible"/>
                                      </p:to>
                                    </p:set>
                                    <p:animEffect transition="in" filter="fade">
                                      <p:cBhvr>
                                        <p:cTn id="36" dur="500"/>
                                        <p:tgtEl>
                                          <p:spTgt spid="2">
                                            <p:txEl>
                                              <p:pRg st="12" end="12"/>
                                            </p:txEl>
                                          </p:spTgt>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2">
                                            <p:txEl>
                                              <p:pRg st="14" end="14"/>
                                            </p:txEl>
                                          </p:spTgt>
                                        </p:tgtEl>
                                        <p:attrNameLst>
                                          <p:attrName>style.visibility</p:attrName>
                                        </p:attrNameLst>
                                      </p:cBhvr>
                                      <p:to>
                                        <p:strVal val="visible"/>
                                      </p:to>
                                    </p:set>
                                    <p:animEffect transition="in" filter="fade">
                                      <p:cBhvr>
                                        <p:cTn id="39" dur="500"/>
                                        <p:tgtEl>
                                          <p:spTgt spid="2">
                                            <p:txEl>
                                              <p:pRg st="14" end="14"/>
                                            </p:txEl>
                                          </p:spTgt>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2">
                                            <p:txEl>
                                              <p:pRg st="15" end="15"/>
                                            </p:txEl>
                                          </p:spTgt>
                                        </p:tgtEl>
                                        <p:attrNameLst>
                                          <p:attrName>style.visibility</p:attrName>
                                        </p:attrNameLst>
                                      </p:cBhvr>
                                      <p:to>
                                        <p:strVal val="visible"/>
                                      </p:to>
                                    </p:set>
                                    <p:animEffect transition="in" filter="fade">
                                      <p:cBhvr>
                                        <p:cTn id="42" dur="500"/>
                                        <p:tgtEl>
                                          <p:spTgt spid="2">
                                            <p:txEl>
                                              <p:pRg st="15" end="1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P spid="3" grpId="0"/>
    </p:bldLst>
  </p:timing>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a:xfrm>
            <a:off x="287866" y="965199"/>
            <a:ext cx="10092267" cy="5706534"/>
          </a:xfrm>
        </p:spPr>
        <p:txBody>
          <a:bodyPr>
            <a:normAutofit fontScale="40000" lnSpcReduction="20000"/>
          </a:bodyPr>
          <a:lstStyle/>
          <a:p>
            <a:pPr marL="0" indent="0">
              <a:buNone/>
            </a:pPr>
            <a:r>
              <a:rPr lang="en-US" sz="3800" b="1" dirty="0">
                <a:solidFill>
                  <a:schemeClr val="accent2">
                    <a:lumMod val="50000"/>
                  </a:schemeClr>
                </a:solidFill>
                <a:effectLst>
                  <a:outerShdw blurRad="38100" dist="38100" dir="2700000" algn="tl">
                    <a:srgbClr val="000000">
                      <a:alpha val="43137"/>
                    </a:srgbClr>
                  </a:outerShdw>
                </a:effectLst>
              </a:rPr>
              <a:t>P</a:t>
            </a:r>
            <a:r>
              <a:rPr lang="en-US" sz="3800" b="1" dirty="0">
                <a:solidFill>
                  <a:schemeClr val="accent2">
                    <a:lumMod val="50000"/>
                  </a:schemeClr>
                </a:solidFill>
              </a:rPr>
              <a:t>resentation: how you do the behavior</a:t>
            </a:r>
          </a:p>
          <a:p>
            <a:pPr marL="0" indent="0">
              <a:buNone/>
            </a:pPr>
            <a:endParaRPr lang="en-US" sz="3800" b="1" dirty="0">
              <a:solidFill>
                <a:schemeClr val="accent2">
                  <a:lumMod val="50000"/>
                </a:schemeClr>
              </a:solidFill>
              <a:effectLst>
                <a:outerShdw blurRad="38100" dist="38100" dir="2700000" algn="tl">
                  <a:srgbClr val="000000">
                    <a:alpha val="43137"/>
                  </a:srgbClr>
                </a:outerShdw>
              </a:effectLst>
            </a:endParaRPr>
          </a:p>
          <a:p>
            <a:pPr marL="0" indent="0">
              <a:buNone/>
            </a:pPr>
            <a:r>
              <a:rPr lang="en-US" sz="3800" b="1" dirty="0">
                <a:solidFill>
                  <a:schemeClr val="accent2">
                    <a:lumMod val="50000"/>
                  </a:schemeClr>
                </a:solidFill>
                <a:effectLst>
                  <a:outerShdw blurRad="38100" dist="38100" dir="2700000" algn="tl">
                    <a:srgbClr val="000000">
                      <a:alpha val="43137"/>
                    </a:srgbClr>
                  </a:outerShdw>
                </a:effectLst>
              </a:rPr>
              <a:t>Tell- 		</a:t>
            </a:r>
            <a:r>
              <a:rPr lang="en-US" sz="3800" dirty="0">
                <a:solidFill>
                  <a:schemeClr val="accent2">
                    <a:lumMod val="50000"/>
                  </a:schemeClr>
                </a:solidFill>
              </a:rPr>
              <a:t>The behaviors of managing/expressing anger are you making eye contact, making an “I statement” 			stating the event that has caused you to be upset/angry, listening to the other person’s response and 		following your anger control plan.</a:t>
            </a:r>
          </a:p>
          <a:p>
            <a:pPr marL="0" indent="0">
              <a:buNone/>
            </a:pPr>
            <a:endParaRPr lang="en-US" sz="3800" dirty="0">
              <a:solidFill>
                <a:schemeClr val="accent2">
                  <a:lumMod val="50000"/>
                </a:schemeClr>
              </a:solidFill>
            </a:endParaRPr>
          </a:p>
          <a:p>
            <a:pPr marL="0" indent="0">
              <a:buNone/>
            </a:pPr>
            <a:r>
              <a:rPr lang="en-US" sz="3800" b="1" dirty="0">
                <a:solidFill>
                  <a:schemeClr val="accent2">
                    <a:lumMod val="50000"/>
                  </a:schemeClr>
                </a:solidFill>
                <a:effectLst>
                  <a:outerShdw blurRad="38100" dist="38100" dir="2700000" algn="tl">
                    <a:srgbClr val="000000">
                      <a:alpha val="43137"/>
                    </a:srgbClr>
                  </a:outerShdw>
                </a:effectLst>
              </a:rPr>
              <a:t>Show- 	</a:t>
            </a:r>
            <a:r>
              <a:rPr lang="en-US" sz="3800" dirty="0">
                <a:solidFill>
                  <a:schemeClr val="accent2">
                    <a:lumMod val="50000"/>
                  </a:schemeClr>
                </a:solidFill>
              </a:rPr>
              <a:t>Demonstrate the behaviors listed above </a:t>
            </a:r>
          </a:p>
          <a:p>
            <a:pPr marL="0" indent="0">
              <a:buNone/>
            </a:pPr>
            <a:endParaRPr lang="en-US" sz="3800" dirty="0">
              <a:solidFill>
                <a:schemeClr val="accent2">
                  <a:lumMod val="50000"/>
                </a:schemeClr>
              </a:solidFill>
            </a:endParaRPr>
          </a:p>
          <a:p>
            <a:pPr marL="0" indent="0">
              <a:buNone/>
            </a:pPr>
            <a:endParaRPr lang="en-US" sz="3800" b="1" dirty="0">
              <a:solidFill>
                <a:schemeClr val="accent2">
                  <a:lumMod val="50000"/>
                </a:schemeClr>
              </a:solidFill>
              <a:effectLst>
                <a:outerShdw blurRad="38100" dist="38100" dir="2700000" algn="tl">
                  <a:srgbClr val="000000">
                    <a:alpha val="43137"/>
                  </a:srgbClr>
                </a:outerShdw>
              </a:effectLst>
            </a:endParaRPr>
          </a:p>
          <a:p>
            <a:pPr marL="0" indent="0">
              <a:buNone/>
            </a:pPr>
            <a:r>
              <a:rPr lang="en-US" sz="3800" b="1" dirty="0">
                <a:solidFill>
                  <a:schemeClr val="accent2">
                    <a:lumMod val="50000"/>
                  </a:schemeClr>
                </a:solidFill>
                <a:effectLst>
                  <a:outerShdw blurRad="38100" dist="38100" dir="2700000" algn="tl">
                    <a:srgbClr val="000000">
                      <a:alpha val="43137"/>
                    </a:srgbClr>
                  </a:outerShdw>
                </a:effectLst>
              </a:rPr>
              <a:t>Tell-		</a:t>
            </a:r>
            <a:r>
              <a:rPr lang="en-US" sz="3800" dirty="0">
                <a:solidFill>
                  <a:schemeClr val="accent2">
                    <a:lumMod val="50000"/>
                  </a:schemeClr>
                </a:solidFill>
              </a:rPr>
              <a:t>Making good eye contact and stating your emotions are important because it will help  to keep your job, 		stay in class, have better relationships at work/home/school/sports team etc. </a:t>
            </a:r>
          </a:p>
          <a:p>
            <a:pPr marL="0" indent="0">
              <a:buNone/>
            </a:pPr>
            <a:r>
              <a:rPr lang="en-US" sz="3800" dirty="0">
                <a:solidFill>
                  <a:schemeClr val="accent2">
                    <a:lumMod val="50000"/>
                  </a:schemeClr>
                </a:solidFill>
              </a:rPr>
              <a:t>          </a:t>
            </a:r>
          </a:p>
          <a:p>
            <a:pPr marL="0" indent="0">
              <a:buNone/>
            </a:pPr>
            <a:endParaRPr lang="en-US" sz="3800" dirty="0">
              <a:solidFill>
                <a:schemeClr val="accent2">
                  <a:lumMod val="50000"/>
                </a:schemeClr>
              </a:solidFill>
            </a:endParaRPr>
          </a:p>
          <a:p>
            <a:pPr marL="0" indent="0">
              <a:buNone/>
            </a:pPr>
            <a:r>
              <a:rPr lang="en-US" sz="3800" b="1" dirty="0">
                <a:solidFill>
                  <a:schemeClr val="accent2">
                    <a:lumMod val="50000"/>
                  </a:schemeClr>
                </a:solidFill>
                <a:effectLst>
                  <a:outerShdw blurRad="38100" dist="38100" dir="2700000" algn="tl">
                    <a:srgbClr val="000000">
                      <a:alpha val="43137"/>
                    </a:srgbClr>
                  </a:outerShdw>
                </a:effectLst>
              </a:rPr>
              <a:t>Ask- 		</a:t>
            </a:r>
            <a:r>
              <a:rPr lang="en-US" sz="3800" dirty="0">
                <a:solidFill>
                  <a:schemeClr val="accent2">
                    <a:lumMod val="50000"/>
                  </a:schemeClr>
                </a:solidFill>
              </a:rPr>
              <a:t>What happens or would happen if /when someone expresses their emotions in this way? What 			        does/would  it mean to you?</a:t>
            </a:r>
          </a:p>
          <a:p>
            <a:pPr marL="0" indent="0">
              <a:buNone/>
            </a:pPr>
            <a:endParaRPr lang="en-US" sz="3800" dirty="0">
              <a:solidFill>
                <a:schemeClr val="accent2">
                  <a:lumMod val="50000"/>
                </a:schemeClr>
              </a:solidFill>
            </a:endParaRPr>
          </a:p>
          <a:p>
            <a:pPr marL="0" indent="0">
              <a:buNone/>
            </a:pPr>
            <a:endParaRPr lang="en-US" sz="3800" dirty="0">
              <a:solidFill>
                <a:schemeClr val="accent2">
                  <a:lumMod val="50000"/>
                </a:schemeClr>
              </a:solidFill>
            </a:endParaRPr>
          </a:p>
          <a:p>
            <a:pPr marL="0" indent="0">
              <a:buNone/>
            </a:pPr>
            <a:r>
              <a:rPr lang="en-US" sz="3800" b="1" dirty="0">
                <a:solidFill>
                  <a:schemeClr val="accent2">
                    <a:lumMod val="50000"/>
                  </a:schemeClr>
                </a:solidFill>
                <a:effectLst>
                  <a:outerShdw blurRad="38100" dist="38100" dir="2700000" algn="tl">
                    <a:srgbClr val="000000">
                      <a:alpha val="43137"/>
                    </a:srgbClr>
                  </a:outerShdw>
                </a:effectLst>
              </a:rPr>
              <a:t>Do- 		</a:t>
            </a:r>
            <a:r>
              <a:rPr lang="en-US" sz="3800" dirty="0">
                <a:solidFill>
                  <a:schemeClr val="accent2">
                    <a:lumMod val="50000"/>
                  </a:schemeClr>
                </a:solidFill>
              </a:rPr>
              <a:t>Have them practice the behaviors listed above &amp; provide feedback and praise- </a:t>
            </a:r>
            <a:r>
              <a:rPr lang="en-US" sz="3800" b="1" dirty="0">
                <a:solidFill>
                  <a:schemeClr val="accent2">
                    <a:lumMod val="50000"/>
                  </a:schemeClr>
                </a:solidFill>
                <a:effectLst>
                  <a:outerShdw blurRad="38100" dist="38100" dir="2700000" algn="tl">
                    <a:srgbClr val="000000">
                      <a:alpha val="43137"/>
                    </a:srgbClr>
                  </a:outerShdw>
                </a:effectLst>
              </a:rPr>
              <a:t> 		       		</a:t>
            </a:r>
          </a:p>
          <a:p>
            <a:pPr marL="0" indent="0">
              <a:buNone/>
            </a:pPr>
            <a:r>
              <a:rPr lang="en-US" sz="3800" b="1" dirty="0">
                <a:solidFill>
                  <a:schemeClr val="accent2">
                    <a:lumMod val="50000"/>
                  </a:schemeClr>
                </a:solidFill>
                <a:effectLst>
                  <a:outerShdw blurRad="38100" dist="38100" dir="2700000" algn="tl">
                    <a:srgbClr val="000000">
                      <a:alpha val="43137"/>
                    </a:srgbClr>
                  </a:outerShdw>
                </a:effectLst>
              </a:rPr>
              <a:t>		ALWAYS START WITH THE POSITIVE &amp; DON’T USE BUT… </a:t>
            </a:r>
            <a:r>
              <a:rPr lang="en-US" sz="3800" b="1" dirty="0">
                <a:solidFill>
                  <a:schemeClr val="accent2">
                    <a:lumMod val="50000"/>
                  </a:schemeClr>
                </a:solidFill>
                <a:effectLst>
                  <a:outerShdw blurRad="38100" dist="38100" dir="2700000" algn="tl">
                    <a:srgbClr val="000000">
                      <a:alpha val="43137"/>
                    </a:srgbClr>
                  </a:outerShdw>
                </a:effectLst>
                <a:sym typeface="Wingdings" panose="05000000000000000000" pitchFamily="2" charset="2"/>
              </a:rPr>
              <a:t></a:t>
            </a:r>
            <a:endParaRPr lang="en-US" sz="3800" dirty="0">
              <a:solidFill>
                <a:schemeClr val="accent2">
                  <a:lumMod val="50000"/>
                </a:schemeClr>
              </a:solidFill>
            </a:endParaRPr>
          </a:p>
          <a:p>
            <a:pPr marL="0" indent="0">
              <a:buNone/>
            </a:pPr>
            <a:endParaRPr lang="en-US" sz="2800" dirty="0"/>
          </a:p>
        </p:txBody>
      </p:sp>
      <p:sp>
        <p:nvSpPr>
          <p:cNvPr id="3" name="TextBox 2"/>
          <p:cNvSpPr txBox="1"/>
          <p:nvPr/>
        </p:nvSpPr>
        <p:spPr>
          <a:xfrm>
            <a:off x="169333" y="129311"/>
            <a:ext cx="10861855" cy="584775"/>
          </a:xfrm>
          <a:prstGeom prst="rect">
            <a:avLst/>
          </a:prstGeom>
          <a:noFill/>
        </p:spPr>
        <p:txBody>
          <a:bodyPr wrap="square" rtlCol="0">
            <a:spAutoFit/>
          </a:bodyPr>
          <a:lstStyle/>
          <a:p>
            <a:r>
              <a:rPr lang="en-US" sz="3200" b="1" dirty="0">
                <a:solidFill>
                  <a:schemeClr val="accent2">
                    <a:lumMod val="50000"/>
                  </a:schemeClr>
                </a:solidFill>
              </a:rPr>
              <a:t>Strategies to Provide More Effective Interventions</a:t>
            </a: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208317637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fade">
                                      <p:cBhvr>
                                        <p:cTn id="12" dur="500"/>
                                        <p:tgtEl>
                                          <p:spTgt spid="2">
                                            <p:txEl>
                                              <p:pRg st="0" end="0"/>
                                            </p:txEl>
                                          </p:spTgt>
                                        </p:tgtEl>
                                      </p:cBhvr>
                                    </p:animEffect>
                                  </p:childTnLst>
                                </p:cTn>
                              </p:par>
                              <p:par>
                                <p:cTn id="13" presetID="10" presetClass="entr" presetSubtype="0" fill="hold" nodeType="withEffect">
                                  <p:stCondLst>
                                    <p:cond delay="0"/>
                                  </p:stCondLst>
                                  <p:childTnLst>
                                    <p:set>
                                      <p:cBhvr>
                                        <p:cTn id="14" dur="1" fill="hold">
                                          <p:stCondLst>
                                            <p:cond delay="0"/>
                                          </p:stCondLst>
                                        </p:cTn>
                                        <p:tgtEl>
                                          <p:spTgt spid="2">
                                            <p:txEl>
                                              <p:pRg st="2" end="2"/>
                                            </p:txEl>
                                          </p:spTgt>
                                        </p:tgtEl>
                                        <p:attrNameLst>
                                          <p:attrName>style.visibility</p:attrName>
                                        </p:attrNameLst>
                                      </p:cBhvr>
                                      <p:to>
                                        <p:strVal val="visible"/>
                                      </p:to>
                                    </p:set>
                                    <p:animEffect transition="in" filter="fade">
                                      <p:cBhvr>
                                        <p:cTn id="15" dur="500"/>
                                        <p:tgtEl>
                                          <p:spTgt spid="2">
                                            <p:txEl>
                                              <p:pRg st="2" end="2"/>
                                            </p:txEl>
                                          </p:spTgt>
                                        </p:tgtEl>
                                      </p:cBhvr>
                                    </p:animEffect>
                                  </p:childTnLst>
                                </p:cTn>
                              </p:par>
                              <p:par>
                                <p:cTn id="16" presetID="10" presetClass="entr" presetSubtype="0" fill="hold" nodeType="withEffect">
                                  <p:stCondLst>
                                    <p:cond delay="0"/>
                                  </p:stCondLst>
                                  <p:childTnLst>
                                    <p:set>
                                      <p:cBhvr>
                                        <p:cTn id="17" dur="1" fill="hold">
                                          <p:stCondLst>
                                            <p:cond delay="0"/>
                                          </p:stCondLst>
                                        </p:cTn>
                                        <p:tgtEl>
                                          <p:spTgt spid="2">
                                            <p:txEl>
                                              <p:pRg st="4" end="4"/>
                                            </p:txEl>
                                          </p:spTgt>
                                        </p:tgtEl>
                                        <p:attrNameLst>
                                          <p:attrName>style.visibility</p:attrName>
                                        </p:attrNameLst>
                                      </p:cBhvr>
                                      <p:to>
                                        <p:strVal val="visible"/>
                                      </p:to>
                                    </p:set>
                                    <p:animEffect transition="in" filter="fade">
                                      <p:cBhvr>
                                        <p:cTn id="18" dur="500"/>
                                        <p:tgtEl>
                                          <p:spTgt spid="2">
                                            <p:txEl>
                                              <p:pRg st="4" end="4"/>
                                            </p:txEl>
                                          </p:spTgt>
                                        </p:tgtEl>
                                      </p:cBhvr>
                                    </p:animEffect>
                                  </p:childTnLst>
                                </p:cTn>
                              </p:par>
                              <p:par>
                                <p:cTn id="19" presetID="10" presetClass="entr" presetSubtype="0" fill="hold" nodeType="withEffect">
                                  <p:stCondLst>
                                    <p:cond delay="0"/>
                                  </p:stCondLst>
                                  <p:childTnLst>
                                    <p:set>
                                      <p:cBhvr>
                                        <p:cTn id="20" dur="1" fill="hold">
                                          <p:stCondLst>
                                            <p:cond delay="0"/>
                                          </p:stCondLst>
                                        </p:cTn>
                                        <p:tgtEl>
                                          <p:spTgt spid="2">
                                            <p:txEl>
                                              <p:pRg st="7" end="7"/>
                                            </p:txEl>
                                          </p:spTgt>
                                        </p:tgtEl>
                                        <p:attrNameLst>
                                          <p:attrName>style.visibility</p:attrName>
                                        </p:attrNameLst>
                                      </p:cBhvr>
                                      <p:to>
                                        <p:strVal val="visible"/>
                                      </p:to>
                                    </p:set>
                                    <p:animEffect transition="in" filter="fade">
                                      <p:cBhvr>
                                        <p:cTn id="21" dur="500"/>
                                        <p:tgtEl>
                                          <p:spTgt spid="2">
                                            <p:txEl>
                                              <p:pRg st="7" end="7"/>
                                            </p:txEl>
                                          </p:spTgt>
                                        </p:tgtEl>
                                      </p:cBhvr>
                                    </p:animEffect>
                                  </p:childTnLst>
                                </p:cTn>
                              </p:par>
                              <p:par>
                                <p:cTn id="22" presetID="10" presetClass="entr" presetSubtype="0" fill="hold" nodeType="withEffect">
                                  <p:stCondLst>
                                    <p:cond delay="0"/>
                                  </p:stCondLst>
                                  <p:childTnLst>
                                    <p:set>
                                      <p:cBhvr>
                                        <p:cTn id="23" dur="1" fill="hold">
                                          <p:stCondLst>
                                            <p:cond delay="0"/>
                                          </p:stCondLst>
                                        </p:cTn>
                                        <p:tgtEl>
                                          <p:spTgt spid="2">
                                            <p:txEl>
                                              <p:pRg st="8" end="8"/>
                                            </p:txEl>
                                          </p:spTgt>
                                        </p:tgtEl>
                                        <p:attrNameLst>
                                          <p:attrName>style.visibility</p:attrName>
                                        </p:attrNameLst>
                                      </p:cBhvr>
                                      <p:to>
                                        <p:strVal val="visible"/>
                                      </p:to>
                                    </p:set>
                                    <p:animEffect transition="in" filter="fade">
                                      <p:cBhvr>
                                        <p:cTn id="24" dur="500"/>
                                        <p:tgtEl>
                                          <p:spTgt spid="2">
                                            <p:txEl>
                                              <p:pRg st="8" end="8"/>
                                            </p:txEl>
                                          </p:spTgt>
                                        </p:tgtEl>
                                      </p:cBhvr>
                                    </p:animEffect>
                                  </p:childTnLst>
                                </p:cTn>
                              </p:par>
                              <p:par>
                                <p:cTn id="25" presetID="10" presetClass="entr" presetSubtype="0" fill="hold" nodeType="withEffect">
                                  <p:stCondLst>
                                    <p:cond delay="0"/>
                                  </p:stCondLst>
                                  <p:childTnLst>
                                    <p:set>
                                      <p:cBhvr>
                                        <p:cTn id="26" dur="1" fill="hold">
                                          <p:stCondLst>
                                            <p:cond delay="0"/>
                                          </p:stCondLst>
                                        </p:cTn>
                                        <p:tgtEl>
                                          <p:spTgt spid="2">
                                            <p:txEl>
                                              <p:pRg st="10" end="10"/>
                                            </p:txEl>
                                          </p:spTgt>
                                        </p:tgtEl>
                                        <p:attrNameLst>
                                          <p:attrName>style.visibility</p:attrName>
                                        </p:attrNameLst>
                                      </p:cBhvr>
                                      <p:to>
                                        <p:strVal val="visible"/>
                                      </p:to>
                                    </p:set>
                                    <p:animEffect transition="in" filter="fade">
                                      <p:cBhvr>
                                        <p:cTn id="27" dur="500"/>
                                        <p:tgtEl>
                                          <p:spTgt spid="2">
                                            <p:txEl>
                                              <p:pRg st="10" end="10"/>
                                            </p:txEl>
                                          </p:spTgt>
                                        </p:tgtEl>
                                      </p:cBhvr>
                                    </p:animEffect>
                                  </p:childTnLst>
                                </p:cTn>
                              </p:par>
                              <p:par>
                                <p:cTn id="28" presetID="10" presetClass="entr" presetSubtype="0" fill="hold" nodeType="withEffect">
                                  <p:stCondLst>
                                    <p:cond delay="0"/>
                                  </p:stCondLst>
                                  <p:childTnLst>
                                    <p:set>
                                      <p:cBhvr>
                                        <p:cTn id="29" dur="1" fill="hold">
                                          <p:stCondLst>
                                            <p:cond delay="0"/>
                                          </p:stCondLst>
                                        </p:cTn>
                                        <p:tgtEl>
                                          <p:spTgt spid="2">
                                            <p:txEl>
                                              <p:pRg st="13" end="13"/>
                                            </p:txEl>
                                          </p:spTgt>
                                        </p:tgtEl>
                                        <p:attrNameLst>
                                          <p:attrName>style.visibility</p:attrName>
                                        </p:attrNameLst>
                                      </p:cBhvr>
                                      <p:to>
                                        <p:strVal val="visible"/>
                                      </p:to>
                                    </p:set>
                                    <p:animEffect transition="in" filter="fade">
                                      <p:cBhvr>
                                        <p:cTn id="30" dur="500"/>
                                        <p:tgtEl>
                                          <p:spTgt spid="2">
                                            <p:txEl>
                                              <p:pRg st="13" end="13"/>
                                            </p:txEl>
                                          </p:spTgt>
                                        </p:tgtEl>
                                      </p:cBhvr>
                                    </p:animEffect>
                                  </p:childTnLst>
                                </p:cTn>
                              </p:par>
                              <p:par>
                                <p:cTn id="31" presetID="10" presetClass="entr" presetSubtype="0" fill="hold" nodeType="withEffect">
                                  <p:stCondLst>
                                    <p:cond delay="0"/>
                                  </p:stCondLst>
                                  <p:childTnLst>
                                    <p:set>
                                      <p:cBhvr>
                                        <p:cTn id="32" dur="1" fill="hold">
                                          <p:stCondLst>
                                            <p:cond delay="0"/>
                                          </p:stCondLst>
                                        </p:cTn>
                                        <p:tgtEl>
                                          <p:spTgt spid="2">
                                            <p:txEl>
                                              <p:pRg st="14" end="14"/>
                                            </p:txEl>
                                          </p:spTgt>
                                        </p:tgtEl>
                                        <p:attrNameLst>
                                          <p:attrName>style.visibility</p:attrName>
                                        </p:attrNameLst>
                                      </p:cBhvr>
                                      <p:to>
                                        <p:strVal val="visible"/>
                                      </p:to>
                                    </p:set>
                                    <p:animEffect transition="in" filter="fade">
                                      <p:cBhvr>
                                        <p:cTn id="33" dur="500"/>
                                        <p:tgtEl>
                                          <p:spTgt spid="2">
                                            <p:txEl>
                                              <p:pRg st="14" end="1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a:xfrm>
            <a:off x="270933" y="846666"/>
            <a:ext cx="10481733" cy="5867400"/>
          </a:xfrm>
        </p:spPr>
        <p:txBody>
          <a:bodyPr>
            <a:normAutofit fontScale="85000" lnSpcReduction="20000"/>
          </a:bodyPr>
          <a:lstStyle/>
          <a:p>
            <a:pPr marL="0" indent="0">
              <a:buNone/>
            </a:pPr>
            <a:r>
              <a:rPr lang="en-US" sz="3600" b="1" dirty="0">
                <a:solidFill>
                  <a:schemeClr val="accent2">
                    <a:lumMod val="50000"/>
                  </a:schemeClr>
                </a:solidFill>
                <a:effectLst>
                  <a:outerShdw blurRad="38100" dist="38100" dir="2700000" algn="tl">
                    <a:srgbClr val="000000">
                      <a:alpha val="43137"/>
                    </a:srgbClr>
                  </a:outerShdw>
                </a:effectLst>
              </a:rPr>
              <a:t>E</a:t>
            </a:r>
            <a:r>
              <a:rPr lang="en-US" sz="3600" dirty="0">
                <a:solidFill>
                  <a:schemeClr val="accent2">
                    <a:lumMod val="50000"/>
                  </a:schemeClr>
                </a:solidFill>
              </a:rPr>
              <a:t>xercise: </a:t>
            </a:r>
            <a:r>
              <a:rPr lang="en-US" sz="2600" dirty="0">
                <a:solidFill>
                  <a:schemeClr val="accent2">
                    <a:lumMod val="50000"/>
                  </a:schemeClr>
                </a:solidFill>
              </a:rPr>
              <a:t>how you do the behavior</a:t>
            </a:r>
          </a:p>
          <a:p>
            <a:pPr marL="0" indent="0">
              <a:buNone/>
            </a:pPr>
            <a:endParaRPr lang="en-US" sz="900" b="1" dirty="0">
              <a:solidFill>
                <a:schemeClr val="accent2">
                  <a:lumMod val="50000"/>
                </a:schemeClr>
              </a:solidFill>
              <a:effectLst>
                <a:outerShdw blurRad="38100" dist="38100" dir="2700000" algn="tl">
                  <a:srgbClr val="000000">
                    <a:alpha val="43137"/>
                  </a:srgbClr>
                </a:outerShdw>
              </a:effectLst>
            </a:endParaRPr>
          </a:p>
          <a:p>
            <a:pPr marL="0" indent="0">
              <a:buNone/>
            </a:pPr>
            <a:endParaRPr lang="en-US" sz="900" dirty="0">
              <a:solidFill>
                <a:schemeClr val="accent2">
                  <a:lumMod val="50000"/>
                </a:schemeClr>
              </a:solidFill>
            </a:endParaRPr>
          </a:p>
          <a:p>
            <a:pPr marL="0" indent="0">
              <a:buNone/>
            </a:pPr>
            <a:r>
              <a:rPr lang="en-US" sz="2800" b="1" dirty="0">
                <a:solidFill>
                  <a:schemeClr val="accent2">
                    <a:lumMod val="50000"/>
                  </a:schemeClr>
                </a:solidFill>
                <a:effectLst>
                  <a:outerShdw blurRad="38100" dist="38100" dir="2700000" algn="tl">
                    <a:srgbClr val="000000">
                      <a:alpha val="43137"/>
                    </a:srgbClr>
                  </a:outerShdw>
                </a:effectLst>
              </a:rPr>
              <a:t>Ask-	</a:t>
            </a:r>
            <a:r>
              <a:rPr lang="en-US" sz="2800" dirty="0">
                <a:solidFill>
                  <a:schemeClr val="accent2">
                    <a:lumMod val="50000"/>
                  </a:schemeClr>
                </a:solidFill>
              </a:rPr>
              <a:t>Now I want you to practice the skill of introducing yourself OR 				expressing your anger with me; remember to use all of the 					behaviors we learned.</a:t>
            </a:r>
          </a:p>
          <a:p>
            <a:pPr marL="0" indent="0">
              <a:buNone/>
            </a:pPr>
            <a:endParaRPr lang="en-US" sz="900" b="1" dirty="0">
              <a:solidFill>
                <a:schemeClr val="accent2">
                  <a:lumMod val="50000"/>
                </a:schemeClr>
              </a:solidFill>
              <a:effectLst>
                <a:outerShdw blurRad="38100" dist="38100" dir="2700000" algn="tl">
                  <a:srgbClr val="000000">
                    <a:alpha val="43137"/>
                  </a:srgbClr>
                </a:outerShdw>
              </a:effectLst>
            </a:endParaRPr>
          </a:p>
          <a:p>
            <a:pPr marL="0" indent="0">
              <a:buNone/>
            </a:pPr>
            <a:r>
              <a:rPr lang="en-US" sz="2800" b="1" dirty="0">
                <a:solidFill>
                  <a:schemeClr val="accent2">
                    <a:lumMod val="50000"/>
                  </a:schemeClr>
                </a:solidFill>
                <a:effectLst>
                  <a:outerShdw blurRad="38100" dist="38100" dir="2700000" algn="tl">
                    <a:srgbClr val="000000">
                      <a:alpha val="43137"/>
                    </a:srgbClr>
                  </a:outerShdw>
                </a:effectLst>
              </a:rPr>
              <a:t>Ask: 	</a:t>
            </a:r>
            <a:r>
              <a:rPr lang="en-US" sz="2800" dirty="0">
                <a:solidFill>
                  <a:schemeClr val="accent2">
                    <a:lumMod val="50000"/>
                  </a:schemeClr>
                </a:solidFill>
              </a:rPr>
              <a:t>When you go… I want you to practice and tell me how it goes at our 		next session. Give them a checklist, 	worksheet or even ask them to 		journal….. </a:t>
            </a:r>
          </a:p>
          <a:p>
            <a:pPr marL="0" indent="0">
              <a:buNone/>
            </a:pPr>
            <a:endParaRPr lang="en-US" sz="1000" dirty="0">
              <a:solidFill>
                <a:schemeClr val="accent2">
                  <a:lumMod val="50000"/>
                </a:schemeClr>
              </a:solidFill>
            </a:endParaRPr>
          </a:p>
          <a:p>
            <a:pPr marL="0" indent="0">
              <a:buNone/>
            </a:pPr>
            <a:endParaRPr lang="en-US" sz="900" dirty="0">
              <a:solidFill>
                <a:schemeClr val="accent2">
                  <a:lumMod val="50000"/>
                </a:schemeClr>
              </a:solidFill>
            </a:endParaRPr>
          </a:p>
          <a:p>
            <a:pPr marL="0" indent="0" algn="ctr">
              <a:buNone/>
            </a:pPr>
            <a:r>
              <a:rPr lang="en-US" sz="2800" dirty="0">
                <a:solidFill>
                  <a:schemeClr val="accent2">
                    <a:lumMod val="50000"/>
                  </a:schemeClr>
                </a:solidFill>
              </a:rPr>
              <a:t>*** Homework is great for the consumer &amp; family!</a:t>
            </a:r>
          </a:p>
          <a:p>
            <a:pPr marL="0" indent="0" algn="ctr">
              <a:buNone/>
            </a:pPr>
            <a:r>
              <a:rPr lang="en-US" sz="2800" dirty="0">
                <a:solidFill>
                  <a:schemeClr val="accent2">
                    <a:lumMod val="50000"/>
                  </a:schemeClr>
                </a:solidFill>
              </a:rPr>
              <a:t>      Even if they don’t complete it when you first meet </a:t>
            </a:r>
          </a:p>
          <a:p>
            <a:pPr marL="0" indent="0" algn="ctr">
              <a:buNone/>
            </a:pPr>
            <a:r>
              <a:rPr lang="en-US" sz="2800" dirty="0">
                <a:solidFill>
                  <a:schemeClr val="accent2">
                    <a:lumMod val="50000"/>
                  </a:schemeClr>
                </a:solidFill>
              </a:rPr>
              <a:t>      with them- </a:t>
            </a:r>
            <a:r>
              <a:rPr lang="en-US" sz="2800" dirty="0">
                <a:solidFill>
                  <a:schemeClr val="accent2">
                    <a:lumMod val="50000"/>
                  </a:schemeClr>
                </a:solidFill>
                <a:effectLst>
                  <a:outerShdw blurRad="38100" dist="38100" dir="2700000" algn="tl">
                    <a:srgbClr val="000000">
                      <a:alpha val="43137"/>
                    </a:srgbClr>
                  </a:outerShdw>
                </a:effectLst>
              </a:rPr>
              <a:t>KEEP ASKING </a:t>
            </a:r>
            <a:r>
              <a:rPr lang="en-US" sz="2800" dirty="0">
                <a:solidFill>
                  <a:schemeClr val="accent2">
                    <a:lumMod val="50000"/>
                  </a:schemeClr>
                </a:solidFill>
                <a:effectLst>
                  <a:outerShdw blurRad="38100" dist="38100" dir="2700000" algn="tl">
                    <a:srgbClr val="000000">
                      <a:alpha val="43137"/>
                    </a:srgbClr>
                  </a:outerShdw>
                </a:effectLst>
                <a:sym typeface="Wingdings" panose="05000000000000000000" pitchFamily="2" charset="2"/>
              </a:rPr>
              <a:t> </a:t>
            </a:r>
          </a:p>
          <a:p>
            <a:pPr marL="0" indent="0" algn="ctr">
              <a:buNone/>
            </a:pPr>
            <a:endParaRPr lang="en-US" sz="2800" dirty="0">
              <a:solidFill>
                <a:schemeClr val="accent2">
                  <a:lumMod val="50000"/>
                </a:schemeClr>
              </a:solidFill>
              <a:effectLst>
                <a:outerShdw blurRad="38100" dist="38100" dir="2700000" algn="tl">
                  <a:srgbClr val="000000">
                    <a:alpha val="43137"/>
                  </a:srgbClr>
                </a:outerShdw>
              </a:effectLst>
              <a:sym typeface="Wingdings" panose="05000000000000000000" pitchFamily="2" charset="2"/>
            </a:endParaRPr>
          </a:p>
          <a:p>
            <a:pPr marL="0" indent="0" algn="ctr">
              <a:buNone/>
            </a:pPr>
            <a:r>
              <a:rPr lang="en-US" sz="2800" dirty="0">
                <a:solidFill>
                  <a:schemeClr val="accent2">
                    <a:lumMod val="50000"/>
                  </a:schemeClr>
                </a:solidFill>
                <a:effectLst>
                  <a:outerShdw blurRad="38100" dist="38100" dir="2700000" algn="tl">
                    <a:srgbClr val="000000">
                      <a:alpha val="43137"/>
                    </a:srgbClr>
                  </a:outerShdw>
                </a:effectLst>
                <a:sym typeface="Wingdings" panose="05000000000000000000" pitchFamily="2" charset="2"/>
              </a:rPr>
              <a:t>      </a:t>
            </a:r>
            <a:r>
              <a:rPr lang="en-US" sz="2800" dirty="0">
                <a:solidFill>
                  <a:schemeClr val="accent2">
                    <a:lumMod val="50000"/>
                  </a:schemeClr>
                </a:solidFill>
                <a:sym typeface="Wingdings" panose="05000000000000000000" pitchFamily="2" charset="2"/>
              </a:rPr>
              <a:t>This can be a great way to measure progress as well. </a:t>
            </a:r>
            <a:endParaRPr lang="en-US" sz="2800" dirty="0">
              <a:solidFill>
                <a:schemeClr val="accent2">
                  <a:lumMod val="50000"/>
                </a:schemeClr>
              </a:solidFill>
            </a:endParaRPr>
          </a:p>
        </p:txBody>
      </p:sp>
      <p:sp>
        <p:nvSpPr>
          <p:cNvPr id="3" name="TextBox 2"/>
          <p:cNvSpPr txBox="1"/>
          <p:nvPr/>
        </p:nvSpPr>
        <p:spPr>
          <a:xfrm>
            <a:off x="254000" y="197043"/>
            <a:ext cx="9772371" cy="584775"/>
          </a:xfrm>
          <a:prstGeom prst="rect">
            <a:avLst/>
          </a:prstGeom>
          <a:noFill/>
        </p:spPr>
        <p:txBody>
          <a:bodyPr wrap="square" rtlCol="0">
            <a:spAutoFit/>
          </a:bodyPr>
          <a:lstStyle/>
          <a:p>
            <a:r>
              <a:rPr lang="en-US" sz="3200" b="1" dirty="0">
                <a:solidFill>
                  <a:schemeClr val="accent2">
                    <a:lumMod val="50000"/>
                  </a:schemeClr>
                </a:solidFill>
              </a:rPr>
              <a:t>Strategies to Provide More Effective Interventions</a:t>
            </a: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86345821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fade">
                                      <p:cBhvr>
                                        <p:cTn id="12" dur="500"/>
                                        <p:tgtEl>
                                          <p:spTgt spid="2">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
                                            <p:txEl>
                                              <p:pRg st="3" end="3"/>
                                            </p:txEl>
                                          </p:spTgt>
                                        </p:tgtEl>
                                        <p:attrNameLst>
                                          <p:attrName>style.visibility</p:attrName>
                                        </p:attrNameLst>
                                      </p:cBhvr>
                                      <p:to>
                                        <p:strVal val="visible"/>
                                      </p:to>
                                    </p:set>
                                    <p:animEffect transition="in" filter="fade">
                                      <p:cBhvr>
                                        <p:cTn id="17" dur="500"/>
                                        <p:tgtEl>
                                          <p:spTgt spid="2">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2">
                                            <p:txEl>
                                              <p:pRg st="5" end="5"/>
                                            </p:txEl>
                                          </p:spTgt>
                                        </p:tgtEl>
                                        <p:attrNameLst>
                                          <p:attrName>style.visibility</p:attrName>
                                        </p:attrNameLst>
                                      </p:cBhvr>
                                      <p:to>
                                        <p:strVal val="visible"/>
                                      </p:to>
                                    </p:set>
                                    <p:animEffect transition="in" filter="fade">
                                      <p:cBhvr>
                                        <p:cTn id="22" dur="500"/>
                                        <p:tgtEl>
                                          <p:spTgt spid="2">
                                            <p:txEl>
                                              <p:pRg st="5" end="5"/>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2">
                                            <p:txEl>
                                              <p:pRg st="8" end="8"/>
                                            </p:txEl>
                                          </p:spTgt>
                                        </p:tgtEl>
                                        <p:attrNameLst>
                                          <p:attrName>style.visibility</p:attrName>
                                        </p:attrNameLst>
                                      </p:cBhvr>
                                      <p:to>
                                        <p:strVal val="visible"/>
                                      </p:to>
                                    </p:set>
                                    <p:animEffect transition="in" filter="fade">
                                      <p:cBhvr>
                                        <p:cTn id="27" dur="500"/>
                                        <p:tgtEl>
                                          <p:spTgt spid="2">
                                            <p:txEl>
                                              <p:pRg st="8" end="8"/>
                                            </p:txEl>
                                          </p:spTgt>
                                        </p:tgtEl>
                                      </p:cBhvr>
                                    </p:animEffect>
                                  </p:childTnLst>
                                </p:cTn>
                              </p:par>
                              <p:par>
                                <p:cTn id="28" presetID="10" presetClass="entr" presetSubtype="0" fill="hold" nodeType="withEffect">
                                  <p:stCondLst>
                                    <p:cond delay="0"/>
                                  </p:stCondLst>
                                  <p:childTnLst>
                                    <p:set>
                                      <p:cBhvr>
                                        <p:cTn id="29" dur="1" fill="hold">
                                          <p:stCondLst>
                                            <p:cond delay="0"/>
                                          </p:stCondLst>
                                        </p:cTn>
                                        <p:tgtEl>
                                          <p:spTgt spid="2">
                                            <p:txEl>
                                              <p:pRg st="9" end="9"/>
                                            </p:txEl>
                                          </p:spTgt>
                                        </p:tgtEl>
                                        <p:attrNameLst>
                                          <p:attrName>style.visibility</p:attrName>
                                        </p:attrNameLst>
                                      </p:cBhvr>
                                      <p:to>
                                        <p:strVal val="visible"/>
                                      </p:to>
                                    </p:set>
                                    <p:animEffect transition="in" filter="fade">
                                      <p:cBhvr>
                                        <p:cTn id="30" dur="500"/>
                                        <p:tgtEl>
                                          <p:spTgt spid="2">
                                            <p:txEl>
                                              <p:pRg st="9" end="9"/>
                                            </p:txEl>
                                          </p:spTgt>
                                        </p:tgtEl>
                                      </p:cBhvr>
                                    </p:animEffect>
                                  </p:childTnLst>
                                </p:cTn>
                              </p:par>
                              <p:par>
                                <p:cTn id="31" presetID="10" presetClass="entr" presetSubtype="0" fill="hold" nodeType="withEffect">
                                  <p:stCondLst>
                                    <p:cond delay="0"/>
                                  </p:stCondLst>
                                  <p:childTnLst>
                                    <p:set>
                                      <p:cBhvr>
                                        <p:cTn id="32" dur="1" fill="hold">
                                          <p:stCondLst>
                                            <p:cond delay="0"/>
                                          </p:stCondLst>
                                        </p:cTn>
                                        <p:tgtEl>
                                          <p:spTgt spid="2">
                                            <p:txEl>
                                              <p:pRg st="10" end="10"/>
                                            </p:txEl>
                                          </p:spTgt>
                                        </p:tgtEl>
                                        <p:attrNameLst>
                                          <p:attrName>style.visibility</p:attrName>
                                        </p:attrNameLst>
                                      </p:cBhvr>
                                      <p:to>
                                        <p:strVal val="visible"/>
                                      </p:to>
                                    </p:set>
                                    <p:animEffect transition="in" filter="fade">
                                      <p:cBhvr>
                                        <p:cTn id="33" dur="500"/>
                                        <p:tgtEl>
                                          <p:spTgt spid="2">
                                            <p:txEl>
                                              <p:pRg st="10" end="10"/>
                                            </p:txEl>
                                          </p:spTgt>
                                        </p:tgtEl>
                                      </p:cBhvr>
                                    </p:animEffect>
                                  </p:childTnLst>
                                </p:cTn>
                              </p:par>
                              <p:par>
                                <p:cTn id="34" presetID="10" presetClass="entr" presetSubtype="0" fill="hold" nodeType="withEffect">
                                  <p:stCondLst>
                                    <p:cond delay="0"/>
                                  </p:stCondLst>
                                  <p:childTnLst>
                                    <p:set>
                                      <p:cBhvr>
                                        <p:cTn id="35" dur="1" fill="hold">
                                          <p:stCondLst>
                                            <p:cond delay="0"/>
                                          </p:stCondLst>
                                        </p:cTn>
                                        <p:tgtEl>
                                          <p:spTgt spid="2">
                                            <p:txEl>
                                              <p:pRg st="12" end="12"/>
                                            </p:txEl>
                                          </p:spTgt>
                                        </p:tgtEl>
                                        <p:attrNameLst>
                                          <p:attrName>style.visibility</p:attrName>
                                        </p:attrNameLst>
                                      </p:cBhvr>
                                      <p:to>
                                        <p:strVal val="visible"/>
                                      </p:to>
                                    </p:set>
                                    <p:animEffect transition="in" filter="fade">
                                      <p:cBhvr>
                                        <p:cTn id="36" dur="500"/>
                                        <p:tgtEl>
                                          <p:spTgt spid="2">
                                            <p:txEl>
                                              <p:pRg st="12" end="1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a:xfrm>
            <a:off x="321733" y="981816"/>
            <a:ext cx="10117667" cy="5876184"/>
          </a:xfrm>
        </p:spPr>
        <p:txBody>
          <a:bodyPr>
            <a:normAutofit fontScale="70000" lnSpcReduction="20000"/>
          </a:bodyPr>
          <a:lstStyle/>
          <a:p>
            <a:pPr marL="0" indent="0">
              <a:buNone/>
            </a:pPr>
            <a:endParaRPr lang="en-US" sz="3600" b="1" dirty="0">
              <a:effectLst>
                <a:outerShdw blurRad="38100" dist="38100" dir="2700000" algn="tl">
                  <a:srgbClr val="000000">
                    <a:alpha val="43137"/>
                  </a:srgbClr>
                </a:outerShdw>
              </a:effectLst>
            </a:endParaRPr>
          </a:p>
          <a:p>
            <a:pPr marL="0" indent="0">
              <a:buNone/>
            </a:pPr>
            <a:r>
              <a:rPr lang="en-US" sz="3600" b="1" dirty="0">
                <a:solidFill>
                  <a:schemeClr val="accent2">
                    <a:lumMod val="50000"/>
                  </a:schemeClr>
                </a:solidFill>
                <a:effectLst>
                  <a:outerShdw blurRad="38100" dist="38100" dir="2700000" algn="tl">
                    <a:srgbClr val="000000">
                      <a:alpha val="43137"/>
                    </a:srgbClr>
                  </a:outerShdw>
                </a:effectLst>
              </a:rPr>
              <a:t>S</a:t>
            </a:r>
            <a:r>
              <a:rPr lang="en-US" sz="3600" dirty="0">
                <a:solidFill>
                  <a:schemeClr val="accent2">
                    <a:lumMod val="50000"/>
                  </a:schemeClr>
                </a:solidFill>
              </a:rPr>
              <a:t>ummary: </a:t>
            </a:r>
            <a:endParaRPr lang="en-US" sz="2600" dirty="0">
              <a:solidFill>
                <a:schemeClr val="accent2">
                  <a:lumMod val="50000"/>
                </a:schemeClr>
              </a:solidFill>
            </a:endParaRPr>
          </a:p>
          <a:p>
            <a:pPr marL="0" indent="0">
              <a:buNone/>
            </a:pPr>
            <a:endParaRPr lang="en-US" sz="800" b="1" dirty="0">
              <a:solidFill>
                <a:schemeClr val="accent2">
                  <a:lumMod val="50000"/>
                </a:schemeClr>
              </a:solidFill>
              <a:effectLst>
                <a:outerShdw blurRad="38100" dist="38100" dir="2700000" algn="tl">
                  <a:srgbClr val="000000">
                    <a:alpha val="43137"/>
                  </a:srgbClr>
                </a:outerShdw>
              </a:effectLst>
            </a:endParaRPr>
          </a:p>
          <a:p>
            <a:pPr marL="0" indent="0">
              <a:buNone/>
            </a:pPr>
            <a:r>
              <a:rPr lang="en-US" sz="2800" b="1" dirty="0">
                <a:solidFill>
                  <a:schemeClr val="accent2">
                    <a:lumMod val="50000"/>
                  </a:schemeClr>
                </a:solidFill>
                <a:effectLst>
                  <a:outerShdw blurRad="38100" dist="38100" dir="2700000" algn="tl">
                    <a:srgbClr val="000000">
                      <a:alpha val="43137"/>
                    </a:srgbClr>
                  </a:outerShdw>
                </a:effectLst>
              </a:rPr>
              <a:t>Ask-  </a:t>
            </a:r>
            <a:r>
              <a:rPr lang="en-US" sz="2800" dirty="0">
                <a:solidFill>
                  <a:schemeClr val="accent2">
                    <a:lumMod val="50000"/>
                  </a:schemeClr>
                </a:solidFill>
                <a:effectLst>
                  <a:outerShdw blurRad="38100" dist="38100" dir="2700000" algn="tl">
                    <a:srgbClr val="000000">
                      <a:alpha val="43137"/>
                    </a:srgbClr>
                  </a:outerShdw>
                </a:effectLst>
              </a:rPr>
              <a:t>What did you learn? </a:t>
            </a:r>
          </a:p>
          <a:p>
            <a:r>
              <a:rPr lang="en-US" sz="2800" dirty="0">
                <a:solidFill>
                  <a:schemeClr val="accent2">
                    <a:lumMod val="50000"/>
                  </a:schemeClr>
                </a:solidFill>
                <a:effectLst>
                  <a:outerShdw blurRad="38100" dist="38100" dir="2700000" algn="tl">
                    <a:srgbClr val="000000">
                      <a:alpha val="43137"/>
                    </a:srgbClr>
                  </a:outerShdw>
                </a:effectLst>
              </a:rPr>
              <a:t>Can you tell me the steps of introducing yourself/expressing &amp; managing your anger?</a:t>
            </a:r>
          </a:p>
          <a:p>
            <a:r>
              <a:rPr lang="en-US" sz="2800" dirty="0">
                <a:solidFill>
                  <a:schemeClr val="accent2">
                    <a:lumMod val="50000"/>
                  </a:schemeClr>
                </a:solidFill>
                <a:effectLst>
                  <a:outerShdw blurRad="38100" dist="38100" dir="2700000" algn="tl">
                    <a:srgbClr val="000000">
                      <a:alpha val="43137"/>
                    </a:srgbClr>
                  </a:outerShdw>
                </a:effectLst>
              </a:rPr>
              <a:t>Can you tell what you think the benefits are of learning/practicing this skill?</a:t>
            </a:r>
          </a:p>
          <a:p>
            <a:r>
              <a:rPr lang="en-US" sz="2800" dirty="0">
                <a:solidFill>
                  <a:schemeClr val="accent2">
                    <a:lumMod val="50000"/>
                  </a:schemeClr>
                </a:solidFill>
                <a:effectLst>
                  <a:outerShdw blurRad="38100" dist="38100" dir="2700000" algn="tl">
                    <a:srgbClr val="000000">
                      <a:alpha val="43137"/>
                    </a:srgbClr>
                  </a:outerShdw>
                </a:effectLst>
              </a:rPr>
              <a:t>Progress or barriers made towards goals and/or objectives;</a:t>
            </a:r>
          </a:p>
          <a:p>
            <a:r>
              <a:rPr lang="en-US" sz="2800" dirty="0">
                <a:solidFill>
                  <a:schemeClr val="accent2">
                    <a:lumMod val="50000"/>
                  </a:schemeClr>
                </a:solidFill>
                <a:effectLst>
                  <a:outerShdw blurRad="38100" dist="38100" dir="2700000" algn="tl">
                    <a:srgbClr val="000000">
                      <a:alpha val="43137"/>
                    </a:srgbClr>
                  </a:outerShdw>
                </a:effectLst>
              </a:rPr>
              <a:t>Member (family when applicable) response to the service;</a:t>
            </a:r>
          </a:p>
          <a:p>
            <a:r>
              <a:rPr lang="en-US" sz="2800" dirty="0">
                <a:solidFill>
                  <a:schemeClr val="accent2">
                    <a:lumMod val="50000"/>
                  </a:schemeClr>
                </a:solidFill>
                <a:effectLst>
                  <a:outerShdw blurRad="38100" dist="38100" dir="2700000" algn="tl">
                    <a:srgbClr val="000000">
                      <a:alpha val="43137"/>
                    </a:srgbClr>
                  </a:outerShdw>
                </a:effectLst>
              </a:rPr>
              <a:t>Any new service plan needs, goals, and/or objectives identified during the service;</a:t>
            </a:r>
          </a:p>
          <a:p>
            <a:r>
              <a:rPr lang="en-US" sz="2800" dirty="0">
                <a:solidFill>
                  <a:schemeClr val="accent2">
                    <a:lumMod val="50000"/>
                  </a:schemeClr>
                </a:solidFill>
                <a:effectLst>
                  <a:outerShdw blurRad="38100" dist="38100" dir="2700000" algn="tl">
                    <a:srgbClr val="000000">
                      <a:alpha val="43137"/>
                    </a:srgbClr>
                  </a:outerShdw>
                </a:effectLst>
              </a:rPr>
              <a:t>Member satisfaction with staff intervention. </a:t>
            </a:r>
          </a:p>
          <a:p>
            <a:endParaRPr lang="en-US" sz="2800" dirty="0">
              <a:solidFill>
                <a:schemeClr val="accent2">
                  <a:lumMod val="50000"/>
                </a:schemeClr>
              </a:solidFill>
              <a:effectLst>
                <a:outerShdw blurRad="38100" dist="38100" dir="2700000" algn="tl">
                  <a:srgbClr val="000000">
                    <a:alpha val="43137"/>
                  </a:srgbClr>
                </a:outerShdw>
              </a:effectLst>
            </a:endParaRPr>
          </a:p>
          <a:p>
            <a:pPr marL="0" indent="0">
              <a:buNone/>
            </a:pPr>
            <a:endParaRPr lang="en-US" sz="900" dirty="0">
              <a:solidFill>
                <a:schemeClr val="accent2">
                  <a:lumMod val="50000"/>
                </a:schemeClr>
              </a:solidFill>
              <a:effectLst>
                <a:outerShdw blurRad="38100" dist="38100" dir="2700000" algn="tl">
                  <a:srgbClr val="000000">
                    <a:alpha val="43137"/>
                  </a:srgbClr>
                </a:outerShdw>
              </a:effectLst>
            </a:endParaRPr>
          </a:p>
          <a:p>
            <a:pPr marL="0" indent="0" algn="ctr">
              <a:buNone/>
            </a:pPr>
            <a:r>
              <a:rPr lang="en-US" sz="2800" dirty="0">
                <a:solidFill>
                  <a:schemeClr val="accent2">
                    <a:lumMod val="50000"/>
                  </a:schemeClr>
                </a:solidFill>
                <a:effectLst>
                  <a:outerShdw blurRad="38100" dist="38100" dir="2700000" algn="tl">
                    <a:srgbClr val="000000">
                      <a:alpha val="43137"/>
                    </a:srgbClr>
                  </a:outerShdw>
                </a:effectLst>
              </a:rPr>
              <a:t>  </a:t>
            </a:r>
            <a:r>
              <a:rPr lang="en-US" sz="2800" b="1" dirty="0">
                <a:solidFill>
                  <a:schemeClr val="accent2">
                    <a:lumMod val="50000"/>
                  </a:schemeClr>
                </a:solidFill>
                <a:effectLst>
                  <a:outerShdw blurRad="38100" dist="38100" dir="2700000" algn="tl">
                    <a:srgbClr val="000000">
                      <a:alpha val="43137"/>
                    </a:srgbClr>
                  </a:outerShdw>
                </a:effectLst>
              </a:rPr>
              <a:t>This allows you to measure progress &amp; get accurate </a:t>
            </a:r>
          </a:p>
          <a:p>
            <a:pPr marL="0" indent="0" algn="ctr">
              <a:buNone/>
            </a:pPr>
            <a:r>
              <a:rPr lang="en-US" sz="2800" b="1" dirty="0">
                <a:solidFill>
                  <a:schemeClr val="accent2">
                    <a:lumMod val="50000"/>
                  </a:schemeClr>
                </a:solidFill>
                <a:effectLst>
                  <a:outerShdw blurRad="38100" dist="38100" dir="2700000" algn="tl">
                    <a:srgbClr val="000000">
                      <a:alpha val="43137"/>
                    </a:srgbClr>
                  </a:outerShdw>
                </a:effectLst>
              </a:rPr>
              <a:t>        information for your progress note</a:t>
            </a:r>
          </a:p>
          <a:p>
            <a:pPr marL="0" indent="0" algn="ctr">
              <a:buNone/>
            </a:pPr>
            <a:endParaRPr lang="en-US" sz="2800" b="1" dirty="0">
              <a:effectLst>
                <a:outerShdw blurRad="38100" dist="38100" dir="2700000" algn="tl">
                  <a:srgbClr val="000000">
                    <a:alpha val="43137"/>
                  </a:srgbClr>
                </a:outerShdw>
              </a:effectLst>
            </a:endParaRPr>
          </a:p>
          <a:p>
            <a:pPr marL="0" indent="0">
              <a:buNone/>
            </a:pPr>
            <a:endParaRPr lang="en-US" sz="2800" dirty="0">
              <a:effectLst>
                <a:outerShdw blurRad="38100" dist="38100" dir="2700000" algn="tl">
                  <a:srgbClr val="000000">
                    <a:alpha val="43137"/>
                  </a:srgbClr>
                </a:outerShdw>
              </a:effectLst>
            </a:endParaRPr>
          </a:p>
        </p:txBody>
      </p:sp>
      <p:sp>
        <p:nvSpPr>
          <p:cNvPr id="3" name="TextBox 2"/>
          <p:cNvSpPr txBox="1"/>
          <p:nvPr/>
        </p:nvSpPr>
        <p:spPr>
          <a:xfrm>
            <a:off x="152838" y="397041"/>
            <a:ext cx="10455455" cy="584775"/>
          </a:xfrm>
          <a:prstGeom prst="rect">
            <a:avLst/>
          </a:prstGeom>
          <a:noFill/>
        </p:spPr>
        <p:txBody>
          <a:bodyPr wrap="square" rtlCol="0">
            <a:spAutoFit/>
          </a:bodyPr>
          <a:lstStyle/>
          <a:p>
            <a:r>
              <a:rPr lang="en-US" sz="3200" b="1" dirty="0">
                <a:solidFill>
                  <a:schemeClr val="accent2">
                    <a:lumMod val="50000"/>
                  </a:schemeClr>
                </a:solidFill>
              </a:rPr>
              <a:t>Strategies to Provide More Effective Interventions</a:t>
            </a: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281667795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Effect transition="in" filter="fade">
                                      <p:cBhvr>
                                        <p:cTn id="12" dur="500"/>
                                        <p:tgtEl>
                                          <p:spTgt spid="2">
                                            <p:txEl>
                                              <p:pRg st="1" end="1"/>
                                            </p:txEl>
                                          </p:spTgt>
                                        </p:tgtEl>
                                      </p:cBhvr>
                                    </p:animEffect>
                                  </p:childTnLst>
                                </p:cTn>
                              </p:par>
                              <p:par>
                                <p:cTn id="13" presetID="10" presetClass="entr" presetSubtype="0" fill="hold" nodeType="withEffect">
                                  <p:stCondLst>
                                    <p:cond delay="0"/>
                                  </p:stCondLst>
                                  <p:childTnLst>
                                    <p:set>
                                      <p:cBhvr>
                                        <p:cTn id="14" dur="1" fill="hold">
                                          <p:stCondLst>
                                            <p:cond delay="0"/>
                                          </p:stCondLst>
                                        </p:cTn>
                                        <p:tgtEl>
                                          <p:spTgt spid="2">
                                            <p:txEl>
                                              <p:pRg st="3" end="3"/>
                                            </p:txEl>
                                          </p:spTgt>
                                        </p:tgtEl>
                                        <p:attrNameLst>
                                          <p:attrName>style.visibility</p:attrName>
                                        </p:attrNameLst>
                                      </p:cBhvr>
                                      <p:to>
                                        <p:strVal val="visible"/>
                                      </p:to>
                                    </p:set>
                                    <p:animEffect transition="in" filter="fade">
                                      <p:cBhvr>
                                        <p:cTn id="15" dur="500"/>
                                        <p:tgtEl>
                                          <p:spTgt spid="2">
                                            <p:txEl>
                                              <p:pRg st="3" end="3"/>
                                            </p:txEl>
                                          </p:spTgt>
                                        </p:tgtEl>
                                      </p:cBhvr>
                                    </p:animEffect>
                                  </p:childTnLst>
                                </p:cTn>
                              </p:par>
                              <p:par>
                                <p:cTn id="16" presetID="10" presetClass="entr" presetSubtype="0" fill="hold" nodeType="withEffect">
                                  <p:stCondLst>
                                    <p:cond delay="0"/>
                                  </p:stCondLst>
                                  <p:childTnLst>
                                    <p:set>
                                      <p:cBhvr>
                                        <p:cTn id="17" dur="1" fill="hold">
                                          <p:stCondLst>
                                            <p:cond delay="0"/>
                                          </p:stCondLst>
                                        </p:cTn>
                                        <p:tgtEl>
                                          <p:spTgt spid="2">
                                            <p:txEl>
                                              <p:pRg st="4" end="4"/>
                                            </p:txEl>
                                          </p:spTgt>
                                        </p:tgtEl>
                                        <p:attrNameLst>
                                          <p:attrName>style.visibility</p:attrName>
                                        </p:attrNameLst>
                                      </p:cBhvr>
                                      <p:to>
                                        <p:strVal val="visible"/>
                                      </p:to>
                                    </p:set>
                                    <p:animEffect transition="in" filter="fade">
                                      <p:cBhvr>
                                        <p:cTn id="18" dur="500"/>
                                        <p:tgtEl>
                                          <p:spTgt spid="2">
                                            <p:txEl>
                                              <p:pRg st="4" end="4"/>
                                            </p:txEl>
                                          </p:spTgt>
                                        </p:tgtEl>
                                      </p:cBhvr>
                                    </p:animEffect>
                                  </p:childTnLst>
                                </p:cTn>
                              </p:par>
                              <p:par>
                                <p:cTn id="19" presetID="10" presetClass="entr" presetSubtype="0" fill="hold" nodeType="withEffect">
                                  <p:stCondLst>
                                    <p:cond delay="0"/>
                                  </p:stCondLst>
                                  <p:childTnLst>
                                    <p:set>
                                      <p:cBhvr>
                                        <p:cTn id="20" dur="1" fill="hold">
                                          <p:stCondLst>
                                            <p:cond delay="0"/>
                                          </p:stCondLst>
                                        </p:cTn>
                                        <p:tgtEl>
                                          <p:spTgt spid="2">
                                            <p:txEl>
                                              <p:pRg st="5" end="5"/>
                                            </p:txEl>
                                          </p:spTgt>
                                        </p:tgtEl>
                                        <p:attrNameLst>
                                          <p:attrName>style.visibility</p:attrName>
                                        </p:attrNameLst>
                                      </p:cBhvr>
                                      <p:to>
                                        <p:strVal val="visible"/>
                                      </p:to>
                                    </p:set>
                                    <p:animEffect transition="in" filter="fade">
                                      <p:cBhvr>
                                        <p:cTn id="21" dur="500"/>
                                        <p:tgtEl>
                                          <p:spTgt spid="2">
                                            <p:txEl>
                                              <p:pRg st="5" end="5"/>
                                            </p:txEl>
                                          </p:spTgt>
                                        </p:tgtEl>
                                      </p:cBhvr>
                                    </p:animEffect>
                                  </p:childTnLst>
                                </p:cTn>
                              </p:par>
                              <p:par>
                                <p:cTn id="22" presetID="10" presetClass="entr" presetSubtype="0" fill="hold" nodeType="withEffect">
                                  <p:stCondLst>
                                    <p:cond delay="0"/>
                                  </p:stCondLst>
                                  <p:childTnLst>
                                    <p:set>
                                      <p:cBhvr>
                                        <p:cTn id="23" dur="1" fill="hold">
                                          <p:stCondLst>
                                            <p:cond delay="0"/>
                                          </p:stCondLst>
                                        </p:cTn>
                                        <p:tgtEl>
                                          <p:spTgt spid="2">
                                            <p:txEl>
                                              <p:pRg st="6" end="6"/>
                                            </p:txEl>
                                          </p:spTgt>
                                        </p:tgtEl>
                                        <p:attrNameLst>
                                          <p:attrName>style.visibility</p:attrName>
                                        </p:attrNameLst>
                                      </p:cBhvr>
                                      <p:to>
                                        <p:strVal val="visible"/>
                                      </p:to>
                                    </p:set>
                                    <p:animEffect transition="in" filter="fade">
                                      <p:cBhvr>
                                        <p:cTn id="24" dur="500"/>
                                        <p:tgtEl>
                                          <p:spTgt spid="2">
                                            <p:txEl>
                                              <p:pRg st="6" end="6"/>
                                            </p:txEl>
                                          </p:spTgt>
                                        </p:tgtEl>
                                      </p:cBhvr>
                                    </p:animEffect>
                                  </p:childTnLst>
                                </p:cTn>
                              </p:par>
                              <p:par>
                                <p:cTn id="25" presetID="10" presetClass="entr" presetSubtype="0" fill="hold" nodeType="withEffect">
                                  <p:stCondLst>
                                    <p:cond delay="0"/>
                                  </p:stCondLst>
                                  <p:childTnLst>
                                    <p:set>
                                      <p:cBhvr>
                                        <p:cTn id="26" dur="1" fill="hold">
                                          <p:stCondLst>
                                            <p:cond delay="0"/>
                                          </p:stCondLst>
                                        </p:cTn>
                                        <p:tgtEl>
                                          <p:spTgt spid="2">
                                            <p:txEl>
                                              <p:pRg st="7" end="7"/>
                                            </p:txEl>
                                          </p:spTgt>
                                        </p:tgtEl>
                                        <p:attrNameLst>
                                          <p:attrName>style.visibility</p:attrName>
                                        </p:attrNameLst>
                                      </p:cBhvr>
                                      <p:to>
                                        <p:strVal val="visible"/>
                                      </p:to>
                                    </p:set>
                                    <p:animEffect transition="in" filter="fade">
                                      <p:cBhvr>
                                        <p:cTn id="27" dur="500"/>
                                        <p:tgtEl>
                                          <p:spTgt spid="2">
                                            <p:txEl>
                                              <p:pRg st="7" end="7"/>
                                            </p:txEl>
                                          </p:spTgt>
                                        </p:tgtEl>
                                      </p:cBhvr>
                                    </p:animEffect>
                                  </p:childTnLst>
                                </p:cTn>
                              </p:par>
                              <p:par>
                                <p:cTn id="28" presetID="10" presetClass="entr" presetSubtype="0" fill="hold" nodeType="withEffect">
                                  <p:stCondLst>
                                    <p:cond delay="0"/>
                                  </p:stCondLst>
                                  <p:childTnLst>
                                    <p:set>
                                      <p:cBhvr>
                                        <p:cTn id="29" dur="1" fill="hold">
                                          <p:stCondLst>
                                            <p:cond delay="0"/>
                                          </p:stCondLst>
                                        </p:cTn>
                                        <p:tgtEl>
                                          <p:spTgt spid="2">
                                            <p:txEl>
                                              <p:pRg st="8" end="8"/>
                                            </p:txEl>
                                          </p:spTgt>
                                        </p:tgtEl>
                                        <p:attrNameLst>
                                          <p:attrName>style.visibility</p:attrName>
                                        </p:attrNameLst>
                                      </p:cBhvr>
                                      <p:to>
                                        <p:strVal val="visible"/>
                                      </p:to>
                                    </p:set>
                                    <p:animEffect transition="in" filter="fade">
                                      <p:cBhvr>
                                        <p:cTn id="30" dur="500"/>
                                        <p:tgtEl>
                                          <p:spTgt spid="2">
                                            <p:txEl>
                                              <p:pRg st="8" end="8"/>
                                            </p:txEl>
                                          </p:spTgt>
                                        </p:tgtEl>
                                      </p:cBhvr>
                                    </p:animEffect>
                                  </p:childTnLst>
                                </p:cTn>
                              </p:par>
                              <p:par>
                                <p:cTn id="31" presetID="10" presetClass="entr" presetSubtype="0" fill="hold" nodeType="withEffect">
                                  <p:stCondLst>
                                    <p:cond delay="0"/>
                                  </p:stCondLst>
                                  <p:childTnLst>
                                    <p:set>
                                      <p:cBhvr>
                                        <p:cTn id="32" dur="1" fill="hold">
                                          <p:stCondLst>
                                            <p:cond delay="0"/>
                                          </p:stCondLst>
                                        </p:cTn>
                                        <p:tgtEl>
                                          <p:spTgt spid="2">
                                            <p:txEl>
                                              <p:pRg st="9" end="9"/>
                                            </p:txEl>
                                          </p:spTgt>
                                        </p:tgtEl>
                                        <p:attrNameLst>
                                          <p:attrName>style.visibility</p:attrName>
                                        </p:attrNameLst>
                                      </p:cBhvr>
                                      <p:to>
                                        <p:strVal val="visible"/>
                                      </p:to>
                                    </p:set>
                                    <p:animEffect transition="in" filter="fade">
                                      <p:cBhvr>
                                        <p:cTn id="33" dur="500"/>
                                        <p:tgtEl>
                                          <p:spTgt spid="2">
                                            <p:txEl>
                                              <p:pRg st="9" end="9"/>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nodeType="clickEffect">
                                  <p:stCondLst>
                                    <p:cond delay="0"/>
                                  </p:stCondLst>
                                  <p:childTnLst>
                                    <p:set>
                                      <p:cBhvr>
                                        <p:cTn id="37" dur="1" fill="hold">
                                          <p:stCondLst>
                                            <p:cond delay="0"/>
                                          </p:stCondLst>
                                        </p:cTn>
                                        <p:tgtEl>
                                          <p:spTgt spid="2">
                                            <p:txEl>
                                              <p:pRg st="12" end="12"/>
                                            </p:txEl>
                                          </p:spTgt>
                                        </p:tgtEl>
                                        <p:attrNameLst>
                                          <p:attrName>style.visibility</p:attrName>
                                        </p:attrNameLst>
                                      </p:cBhvr>
                                      <p:to>
                                        <p:strVal val="visible"/>
                                      </p:to>
                                    </p:set>
                                    <p:animEffect transition="in" filter="fade">
                                      <p:cBhvr>
                                        <p:cTn id="38" dur="500"/>
                                        <p:tgtEl>
                                          <p:spTgt spid="2">
                                            <p:txEl>
                                              <p:pRg st="12" end="12"/>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2">
                                            <p:txEl>
                                              <p:pRg st="13" end="13"/>
                                            </p:txEl>
                                          </p:spTgt>
                                        </p:tgtEl>
                                        <p:attrNameLst>
                                          <p:attrName>style.visibility</p:attrName>
                                        </p:attrNameLst>
                                      </p:cBhvr>
                                      <p:to>
                                        <p:strVal val="visible"/>
                                      </p:to>
                                    </p:set>
                                    <p:animEffect transition="in" filter="fade">
                                      <p:cBhvr>
                                        <p:cTn id="41" dur="500"/>
                                        <p:tgtEl>
                                          <p:spTgt spid="2">
                                            <p:txEl>
                                              <p:pRg st="13" end="1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829734" y="493058"/>
            <a:ext cx="8836780" cy="5871884"/>
          </a:xfrm>
        </p:spPr>
        <p:txBody>
          <a:bodyPr>
            <a:normAutofit/>
          </a:bodyPr>
          <a:lstStyle/>
          <a:p>
            <a:pPr marL="0" indent="0" algn="ctr">
              <a:buNone/>
            </a:pPr>
            <a:r>
              <a:rPr lang="en-US" sz="3600" b="1" dirty="0">
                <a:solidFill>
                  <a:schemeClr val="accent2">
                    <a:lumMod val="50000"/>
                  </a:schemeClr>
                </a:solidFill>
              </a:rPr>
              <a:t>Crisis Diversion Strategies</a:t>
            </a:r>
          </a:p>
          <a:p>
            <a:pPr marL="0" indent="0">
              <a:buNone/>
            </a:pPr>
            <a:endParaRPr lang="en-US" sz="2400" dirty="0">
              <a:solidFill>
                <a:schemeClr val="accent2">
                  <a:lumMod val="50000"/>
                </a:schemeClr>
              </a:solidFill>
            </a:endParaRPr>
          </a:p>
          <a:p>
            <a:r>
              <a:rPr lang="en-US" sz="2800" dirty="0">
                <a:solidFill>
                  <a:schemeClr val="accent2">
                    <a:lumMod val="50000"/>
                  </a:schemeClr>
                </a:solidFill>
              </a:rPr>
              <a:t>Stabilize emergency situations</a:t>
            </a:r>
          </a:p>
          <a:p>
            <a:r>
              <a:rPr lang="en-US" sz="2800" dirty="0">
                <a:solidFill>
                  <a:schemeClr val="accent2">
                    <a:lumMod val="50000"/>
                  </a:schemeClr>
                </a:solidFill>
              </a:rPr>
              <a:t>Decrease stressors</a:t>
            </a:r>
          </a:p>
          <a:p>
            <a:r>
              <a:rPr lang="en-US" sz="2800" dirty="0">
                <a:solidFill>
                  <a:schemeClr val="accent2">
                    <a:lumMod val="50000"/>
                  </a:schemeClr>
                </a:solidFill>
              </a:rPr>
              <a:t>Mobilize resources/supports to prevent hospitalizations</a:t>
            </a:r>
          </a:p>
          <a:p>
            <a:r>
              <a:rPr lang="en-US" sz="2800" dirty="0">
                <a:solidFill>
                  <a:schemeClr val="accent2">
                    <a:lumMod val="50000"/>
                  </a:schemeClr>
                </a:solidFill>
              </a:rPr>
              <a:t>Improve their functioning above pre-crisis level</a:t>
            </a:r>
          </a:p>
          <a:p>
            <a:pPr marL="0" indent="0">
              <a:buNone/>
            </a:pPr>
            <a:endParaRPr lang="en-US" dirty="0">
              <a:solidFill>
                <a:schemeClr val="accent2">
                  <a:lumMod val="50000"/>
                </a:schemeClr>
              </a:solidFill>
            </a:endParaRPr>
          </a:p>
          <a:p>
            <a:pPr marL="0" indent="0">
              <a:buNone/>
            </a:pPr>
            <a:r>
              <a:rPr lang="en-US" sz="2800" dirty="0">
                <a:solidFill>
                  <a:schemeClr val="accent2">
                    <a:lumMod val="50000"/>
                  </a:schemeClr>
                </a:solidFill>
              </a:rPr>
              <a:t>Examples: crisis plan, contracts, removing environmental threats, get family and friends involved </a:t>
            </a:r>
          </a:p>
        </p:txBody>
      </p:sp>
      <p:pic>
        <p:nvPicPr>
          <p:cNvPr id="4" name="Picture 3"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184890365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xEl>
                                              <p:pRg st="2" end="2"/>
                                            </p:txEl>
                                          </p:spTgt>
                                        </p:tgtEl>
                                        <p:attrNameLst>
                                          <p:attrName>style.visibility</p:attrName>
                                        </p:attrNameLst>
                                      </p:cBhvr>
                                      <p:to>
                                        <p:strVal val="visible"/>
                                      </p:to>
                                    </p:set>
                                    <p:animEffect transition="in" filter="fade">
                                      <p:cBhvr>
                                        <p:cTn id="12" dur="500"/>
                                        <p:tgtEl>
                                          <p:spTgt spid="3">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animEffect transition="in" filter="fade">
                                      <p:cBhvr>
                                        <p:cTn id="17" dur="500"/>
                                        <p:tgtEl>
                                          <p:spTgt spid="3">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fade">
                                      <p:cBhvr>
                                        <p:cTn id="22" dur="500"/>
                                        <p:tgtEl>
                                          <p:spTgt spid="3">
                                            <p:txEl>
                                              <p:pRg st="4" end="4"/>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
                                            <p:txEl>
                                              <p:pRg st="5" end="5"/>
                                            </p:txEl>
                                          </p:spTgt>
                                        </p:tgtEl>
                                        <p:attrNameLst>
                                          <p:attrName>style.visibility</p:attrName>
                                        </p:attrNameLst>
                                      </p:cBhvr>
                                      <p:to>
                                        <p:strVal val="visible"/>
                                      </p:to>
                                    </p:set>
                                    <p:animEffect transition="in" filter="fade">
                                      <p:cBhvr>
                                        <p:cTn id="27" dur="500"/>
                                        <p:tgtEl>
                                          <p:spTgt spid="3">
                                            <p:txEl>
                                              <p:pRg st="5" end="5"/>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3">
                                            <p:txEl>
                                              <p:pRg st="7" end="7"/>
                                            </p:txEl>
                                          </p:spTgt>
                                        </p:tgtEl>
                                        <p:attrNameLst>
                                          <p:attrName>style.visibility</p:attrName>
                                        </p:attrNameLst>
                                      </p:cBhvr>
                                      <p:to>
                                        <p:strVal val="visible"/>
                                      </p:to>
                                    </p:set>
                                    <p:animEffect transition="in" filter="fade">
                                      <p:cBhvr>
                                        <p:cTn id="32" dur="500"/>
                                        <p:tgtEl>
                                          <p:spTgt spid="3">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920209C-E85B-4D6F-A56F-724F5ADA811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1" name="Straight Connector 10">
              <a:extLst>
                <a:ext uri="{FF2B5EF4-FFF2-40B4-BE49-F238E27FC236}">
                  <a16:creationId xmlns:a16="http://schemas.microsoft.com/office/drawing/2014/main" id="{9125522E-1DFD-4F78-912B-B922A2D39DAE}"/>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FDA72C10-FE9D-49B3-80CB-A7EE8BCB38F9}"/>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3" name="Rectangle 23">
              <a:extLst>
                <a:ext uri="{FF2B5EF4-FFF2-40B4-BE49-F238E27FC236}">
                  <a16:creationId xmlns:a16="http://schemas.microsoft.com/office/drawing/2014/main" id="{6E7DF470-1055-45E4-AB9D-11E42EC538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 name="Rectangle 25">
              <a:extLst>
                <a:ext uri="{FF2B5EF4-FFF2-40B4-BE49-F238E27FC236}">
                  <a16:creationId xmlns:a16="http://schemas.microsoft.com/office/drawing/2014/main" id="{6AA35CFF-3837-4B7F-B875-718AC2E14EE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Isosceles Triangle 14">
              <a:extLst>
                <a:ext uri="{FF2B5EF4-FFF2-40B4-BE49-F238E27FC236}">
                  <a16:creationId xmlns:a16="http://schemas.microsoft.com/office/drawing/2014/main" id="{62F41804-A347-47E3-8BD8-BD00CF2F644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Rectangle 27">
              <a:extLst>
                <a:ext uri="{FF2B5EF4-FFF2-40B4-BE49-F238E27FC236}">
                  <a16:creationId xmlns:a16="http://schemas.microsoft.com/office/drawing/2014/main" id="{76894B81-EE9C-4546-BCFA-DD9ED2C0ADB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8">
              <a:extLst>
                <a:ext uri="{FF2B5EF4-FFF2-40B4-BE49-F238E27FC236}">
                  <a16:creationId xmlns:a16="http://schemas.microsoft.com/office/drawing/2014/main" id="{3AF181D1-71AC-43D8-A6E1-D4C488D5DC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9">
              <a:extLst>
                <a:ext uri="{FF2B5EF4-FFF2-40B4-BE49-F238E27FC236}">
                  <a16:creationId xmlns:a16="http://schemas.microsoft.com/office/drawing/2014/main" id="{4132D661-917C-4D2D-8E37-8590B55D91F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Isosceles Triangle 18">
              <a:extLst>
                <a:ext uri="{FF2B5EF4-FFF2-40B4-BE49-F238E27FC236}">
                  <a16:creationId xmlns:a16="http://schemas.microsoft.com/office/drawing/2014/main" id="{7969643D-8B71-434D-A235-68CB241F9DC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DF15C24A-4BCF-47C0-B2FA-76A0EF3384D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pic>
        <p:nvPicPr>
          <p:cNvPr id="4" name="Picture 3"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graphicFrame>
        <p:nvGraphicFramePr>
          <p:cNvPr id="6" name="Content Placeholder 2">
            <a:extLst>
              <a:ext uri="{FF2B5EF4-FFF2-40B4-BE49-F238E27FC236}">
                <a16:creationId xmlns:a16="http://schemas.microsoft.com/office/drawing/2014/main" id="{C599EEBE-4EA3-424F-BA78-9B9B60357967}"/>
              </a:ext>
            </a:extLst>
          </p:cNvPr>
          <p:cNvGraphicFramePr>
            <a:graphicFrameLocks noGrp="1"/>
          </p:cNvGraphicFramePr>
          <p:nvPr>
            <p:ph idx="4294967295"/>
            <p:extLst>
              <p:ext uri="{D42A27DB-BD31-4B8C-83A1-F6EECF244321}">
                <p14:modId xmlns:p14="http://schemas.microsoft.com/office/powerpoint/2010/main" val="3334870058"/>
              </p:ext>
            </p:extLst>
          </p:nvPr>
        </p:nvGraphicFramePr>
        <p:xfrm>
          <a:off x="390588" y="543296"/>
          <a:ext cx="8596312" cy="5577585"/>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566402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prestig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781050" y="840586"/>
            <a:ext cx="8401050" cy="4180632"/>
          </a:xfrm>
          <a:prstGeom prst="rect">
            <a:avLst/>
          </a:prstGeom>
        </p:spPr>
        <p:txBody>
          <a:bodyPr wrap="square">
            <a:spAutoFit/>
          </a:bodyPr>
          <a:lstStyle/>
          <a:p>
            <a:pPr>
              <a:spcBef>
                <a:spcPts val="1000"/>
              </a:spcBef>
              <a:buClr>
                <a:schemeClr val="accent1"/>
              </a:buClr>
              <a:buSzPct val="80000"/>
            </a:pPr>
            <a:r>
              <a:rPr lang="en-US" sz="3200" dirty="0">
                <a:solidFill>
                  <a:schemeClr val="accent2">
                    <a:lumMod val="75000"/>
                  </a:schemeClr>
                </a:solidFill>
              </a:rPr>
              <a:t>9. The associated features of Bipolar Disorder include  </a:t>
            </a:r>
          </a:p>
          <a:p>
            <a:pPr marL="514350" indent="-514350">
              <a:spcBef>
                <a:spcPts val="1000"/>
              </a:spcBef>
              <a:buClr>
                <a:schemeClr val="accent1"/>
              </a:buClr>
              <a:buSzPct val="80000"/>
              <a:buFont typeface="Wingdings 3" charset="2"/>
              <a:buChar char=""/>
            </a:pPr>
            <a:endParaRPr lang="en-US" sz="3200" dirty="0">
              <a:solidFill>
                <a:schemeClr val="accent2">
                  <a:lumMod val="75000"/>
                </a:schemeClr>
              </a:solidFill>
            </a:endParaRPr>
          </a:p>
          <a:p>
            <a:pPr>
              <a:spcBef>
                <a:spcPts val="1000"/>
              </a:spcBef>
              <a:buClr>
                <a:schemeClr val="accent1"/>
              </a:buClr>
              <a:buSzPct val="80000"/>
            </a:pPr>
            <a:r>
              <a:rPr lang="en-US" sz="3200" dirty="0">
                <a:solidFill>
                  <a:schemeClr val="accent2">
                    <a:lumMod val="75000"/>
                  </a:schemeClr>
                </a:solidFill>
              </a:rPr>
              <a:t>a) Diminished need for sleep</a:t>
            </a:r>
          </a:p>
          <a:p>
            <a:pPr>
              <a:spcBef>
                <a:spcPts val="1000"/>
              </a:spcBef>
              <a:buClr>
                <a:schemeClr val="accent1"/>
              </a:buClr>
              <a:buSzPct val="80000"/>
            </a:pPr>
            <a:r>
              <a:rPr lang="en-US" sz="3200" dirty="0">
                <a:solidFill>
                  <a:schemeClr val="accent2">
                    <a:lumMod val="75000"/>
                  </a:schemeClr>
                </a:solidFill>
              </a:rPr>
              <a:t>b) Inflated self esteem</a:t>
            </a:r>
          </a:p>
          <a:p>
            <a:pPr>
              <a:spcBef>
                <a:spcPts val="1000"/>
              </a:spcBef>
              <a:buClr>
                <a:schemeClr val="accent1"/>
              </a:buClr>
              <a:buSzPct val="80000"/>
            </a:pPr>
            <a:r>
              <a:rPr lang="en-US" sz="3200" dirty="0">
                <a:solidFill>
                  <a:schemeClr val="accent2">
                    <a:lumMod val="75000"/>
                  </a:schemeClr>
                </a:solidFill>
              </a:rPr>
              <a:t>c) Increased state of excitement</a:t>
            </a:r>
          </a:p>
          <a:p>
            <a:pPr>
              <a:spcBef>
                <a:spcPts val="1000"/>
              </a:spcBef>
              <a:buClr>
                <a:schemeClr val="accent1"/>
              </a:buClr>
              <a:buSzPct val="80000"/>
            </a:pPr>
            <a:r>
              <a:rPr lang="en-US" sz="3200" dirty="0">
                <a:solidFill>
                  <a:schemeClr val="accent2">
                    <a:lumMod val="75000"/>
                  </a:schemeClr>
                </a:solidFill>
              </a:rPr>
              <a:t>d) All of the above  </a:t>
            </a:r>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13187141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557073" y="241558"/>
            <a:ext cx="8077200" cy="5926667"/>
          </a:xfrm>
        </p:spPr>
        <p:txBody>
          <a:bodyPr>
            <a:normAutofit fontScale="70000" lnSpcReduction="20000"/>
          </a:bodyPr>
          <a:lstStyle/>
          <a:p>
            <a:pPr algn="ctr">
              <a:buNone/>
            </a:pPr>
            <a:endParaRPr lang="en-US" sz="800" dirty="0">
              <a:solidFill>
                <a:schemeClr val="tx1"/>
              </a:solidFill>
            </a:endParaRPr>
          </a:p>
          <a:p>
            <a:pPr marL="0" indent="0" algn="ctr">
              <a:buNone/>
            </a:pPr>
            <a:r>
              <a:rPr lang="en-US" sz="5100" b="1" dirty="0">
                <a:solidFill>
                  <a:schemeClr val="accent2">
                    <a:lumMod val="50000"/>
                  </a:schemeClr>
                </a:solidFill>
              </a:rPr>
              <a:t>Demonstrate Individual Supportive </a:t>
            </a:r>
          </a:p>
          <a:p>
            <a:pPr marL="0" indent="0" algn="ctr">
              <a:buNone/>
            </a:pPr>
            <a:r>
              <a:rPr lang="en-US" sz="5100" b="1" dirty="0">
                <a:solidFill>
                  <a:schemeClr val="accent2">
                    <a:lumMod val="50000"/>
                  </a:schemeClr>
                </a:solidFill>
              </a:rPr>
              <a:t>Counseling Intervention Strategies (THIS IS NOT THERAPY)</a:t>
            </a:r>
          </a:p>
          <a:p>
            <a:pPr marL="0" indent="0">
              <a:buNone/>
            </a:pPr>
            <a:endParaRPr lang="en-US" sz="5100" dirty="0">
              <a:solidFill>
                <a:schemeClr val="accent2">
                  <a:lumMod val="50000"/>
                </a:schemeClr>
              </a:solidFill>
            </a:endParaRPr>
          </a:p>
          <a:p>
            <a:pPr marL="0" indent="0">
              <a:buNone/>
            </a:pPr>
            <a:endParaRPr lang="en-US" sz="1000" dirty="0">
              <a:solidFill>
                <a:schemeClr val="accent2">
                  <a:lumMod val="50000"/>
                </a:schemeClr>
              </a:solidFill>
            </a:endParaRPr>
          </a:p>
          <a:p>
            <a:pPr>
              <a:spcAft>
                <a:spcPts val="1200"/>
              </a:spcAft>
            </a:pPr>
            <a:r>
              <a:rPr lang="en-US" sz="3100" dirty="0">
                <a:solidFill>
                  <a:schemeClr val="accent2">
                    <a:lumMod val="50000"/>
                  </a:schemeClr>
                </a:solidFill>
              </a:rPr>
              <a:t>Empathic listening</a:t>
            </a:r>
          </a:p>
          <a:p>
            <a:pPr>
              <a:spcAft>
                <a:spcPts val="1200"/>
              </a:spcAft>
            </a:pPr>
            <a:r>
              <a:rPr lang="en-US" sz="3100" dirty="0">
                <a:solidFill>
                  <a:schemeClr val="accent2">
                    <a:lumMod val="50000"/>
                  </a:schemeClr>
                </a:solidFill>
              </a:rPr>
              <a:t>Engagement- building trust</a:t>
            </a:r>
          </a:p>
          <a:p>
            <a:pPr>
              <a:spcAft>
                <a:spcPts val="1200"/>
              </a:spcAft>
            </a:pPr>
            <a:r>
              <a:rPr lang="en-US" sz="3100" dirty="0">
                <a:solidFill>
                  <a:schemeClr val="accent2">
                    <a:lumMod val="50000"/>
                  </a:schemeClr>
                </a:solidFill>
              </a:rPr>
              <a:t>Empowerment- sharing responsibility</a:t>
            </a:r>
          </a:p>
          <a:p>
            <a:pPr>
              <a:spcAft>
                <a:spcPts val="1200"/>
              </a:spcAft>
            </a:pPr>
            <a:r>
              <a:rPr lang="en-US" sz="3100" dirty="0">
                <a:solidFill>
                  <a:schemeClr val="accent2">
                    <a:lumMod val="50000"/>
                  </a:schemeClr>
                </a:solidFill>
              </a:rPr>
              <a:t>Encouragement- supportive feedback to help them learn new ways of coping and viewing the world</a:t>
            </a:r>
          </a:p>
          <a:p>
            <a:pPr>
              <a:spcAft>
                <a:spcPts val="1200"/>
              </a:spcAft>
            </a:pPr>
            <a:r>
              <a:rPr lang="en-US" sz="3100" dirty="0">
                <a:solidFill>
                  <a:schemeClr val="accent2">
                    <a:lumMod val="50000"/>
                  </a:schemeClr>
                </a:solidFill>
              </a:rPr>
              <a:t>Evaluation- monitor progress, successes, setbacks and make sure that the goals remain mutual  </a:t>
            </a:r>
          </a:p>
          <a:p>
            <a:endParaRPr lang="en-US" sz="2400" dirty="0">
              <a:solidFill>
                <a:schemeClr val="tx1"/>
              </a:solidFill>
            </a:endParaRPr>
          </a:p>
        </p:txBody>
      </p:sp>
      <p:pic>
        <p:nvPicPr>
          <p:cNvPr id="4" name="Picture 3"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28183964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500"/>
                                        <p:tgtEl>
                                          <p:spTgt spid="3">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xEl>
                                              <p:pRg st="2" end="2"/>
                                            </p:txEl>
                                          </p:spTgt>
                                        </p:tgtEl>
                                        <p:attrNameLst>
                                          <p:attrName>style.visibility</p:attrName>
                                        </p:attrNameLst>
                                      </p:cBhvr>
                                      <p:to>
                                        <p:strVal val="visible"/>
                                      </p:to>
                                    </p:set>
                                    <p:animEffect transition="in" filter="fade">
                                      <p:cBhvr>
                                        <p:cTn id="12" dur="500"/>
                                        <p:tgtEl>
                                          <p:spTgt spid="3">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animEffect transition="in" filter="fade">
                                      <p:cBhvr>
                                        <p:cTn id="17" dur="500"/>
                                        <p:tgtEl>
                                          <p:spTgt spid="3">
                                            <p:txEl>
                                              <p:pRg st="5" end="5"/>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
                                            <p:txEl>
                                              <p:pRg st="6" end="6"/>
                                            </p:txEl>
                                          </p:spTgt>
                                        </p:tgtEl>
                                        <p:attrNameLst>
                                          <p:attrName>style.visibility</p:attrName>
                                        </p:attrNameLst>
                                      </p:cBhvr>
                                      <p:to>
                                        <p:strVal val="visible"/>
                                      </p:to>
                                    </p:set>
                                    <p:animEffect transition="in" filter="fade">
                                      <p:cBhvr>
                                        <p:cTn id="22" dur="500"/>
                                        <p:tgtEl>
                                          <p:spTgt spid="3">
                                            <p:txEl>
                                              <p:pRg st="6" end="6"/>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animEffect transition="in" filter="fade">
                                      <p:cBhvr>
                                        <p:cTn id="27" dur="500"/>
                                        <p:tgtEl>
                                          <p:spTgt spid="3">
                                            <p:txEl>
                                              <p:pRg st="7" end="7"/>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3">
                                            <p:txEl>
                                              <p:pRg st="8" end="8"/>
                                            </p:txEl>
                                          </p:spTgt>
                                        </p:tgtEl>
                                        <p:attrNameLst>
                                          <p:attrName>style.visibility</p:attrName>
                                        </p:attrNameLst>
                                      </p:cBhvr>
                                      <p:to>
                                        <p:strVal val="visible"/>
                                      </p:to>
                                    </p:set>
                                    <p:animEffect transition="in" filter="fade">
                                      <p:cBhvr>
                                        <p:cTn id="32" dur="500"/>
                                        <p:tgtEl>
                                          <p:spTgt spid="3">
                                            <p:txEl>
                                              <p:pRg st="8" end="8"/>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3">
                                            <p:txEl>
                                              <p:pRg st="9" end="9"/>
                                            </p:txEl>
                                          </p:spTgt>
                                        </p:tgtEl>
                                        <p:attrNameLst>
                                          <p:attrName>style.visibility</p:attrName>
                                        </p:attrNameLst>
                                      </p:cBhvr>
                                      <p:to>
                                        <p:strVal val="visible"/>
                                      </p:to>
                                    </p:set>
                                    <p:animEffect transition="in" filter="fade">
                                      <p:cBhvr>
                                        <p:cTn id="37" dur="500"/>
                                        <p:tgtEl>
                                          <p:spTgt spid="3">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76853" y="354562"/>
            <a:ext cx="9067800" cy="5300133"/>
          </a:xfrm>
        </p:spPr>
        <p:txBody>
          <a:bodyPr>
            <a:normAutofit fontScale="85000" lnSpcReduction="10000"/>
          </a:bodyPr>
          <a:lstStyle/>
          <a:p>
            <a:pPr algn="ctr">
              <a:buNone/>
            </a:pPr>
            <a:r>
              <a:rPr lang="en-US" sz="4400" b="1" dirty="0">
                <a:solidFill>
                  <a:schemeClr val="accent2">
                    <a:lumMod val="50000"/>
                  </a:schemeClr>
                </a:solidFill>
              </a:rPr>
              <a:t>Group </a:t>
            </a:r>
          </a:p>
          <a:p>
            <a:pPr algn="ctr">
              <a:buNone/>
            </a:pPr>
            <a:r>
              <a:rPr lang="en-US" sz="4400" b="1" dirty="0">
                <a:solidFill>
                  <a:schemeClr val="accent2">
                    <a:lumMod val="50000"/>
                  </a:schemeClr>
                </a:solidFill>
              </a:rPr>
              <a:t>Intervention Strategies </a:t>
            </a:r>
          </a:p>
          <a:p>
            <a:pPr marL="0" indent="0">
              <a:buNone/>
            </a:pPr>
            <a:endParaRPr lang="en-US" sz="4400" dirty="0">
              <a:solidFill>
                <a:schemeClr val="accent2">
                  <a:lumMod val="50000"/>
                </a:schemeClr>
              </a:solidFill>
            </a:endParaRPr>
          </a:p>
          <a:p>
            <a:pPr>
              <a:spcAft>
                <a:spcPts val="1200"/>
              </a:spcAft>
            </a:pPr>
            <a:r>
              <a:rPr lang="en-US" sz="4000" dirty="0">
                <a:solidFill>
                  <a:schemeClr val="accent2">
                    <a:lumMod val="50000"/>
                  </a:schemeClr>
                </a:solidFill>
              </a:rPr>
              <a:t>Preventative and educational purposes</a:t>
            </a:r>
          </a:p>
          <a:p>
            <a:pPr>
              <a:spcAft>
                <a:spcPts val="1200"/>
              </a:spcAft>
            </a:pPr>
            <a:r>
              <a:rPr lang="en-US" sz="4000" dirty="0">
                <a:solidFill>
                  <a:schemeClr val="accent2">
                    <a:lumMod val="50000"/>
                  </a:schemeClr>
                </a:solidFill>
              </a:rPr>
              <a:t>Support, socialization, rehabilitation and treatment</a:t>
            </a:r>
          </a:p>
          <a:p>
            <a:pPr>
              <a:spcAft>
                <a:spcPts val="1200"/>
              </a:spcAft>
            </a:pPr>
            <a:r>
              <a:rPr lang="en-US" sz="4000" dirty="0">
                <a:solidFill>
                  <a:schemeClr val="accent2">
                    <a:lumMod val="50000"/>
                  </a:schemeClr>
                </a:solidFill>
              </a:rPr>
              <a:t>Understand group dynamics- what does this mean? What can happen in a group setting?</a:t>
            </a:r>
          </a:p>
          <a:p>
            <a:pPr marL="0" indent="0">
              <a:spcAft>
                <a:spcPts val="1200"/>
              </a:spcAft>
              <a:buNone/>
            </a:pPr>
            <a:endParaRPr lang="en-US" sz="3800" dirty="0">
              <a:solidFill>
                <a:schemeClr val="tx1"/>
              </a:solidFill>
            </a:endParaRPr>
          </a:p>
          <a:p>
            <a:endParaRPr lang="en-US" sz="2400" dirty="0">
              <a:solidFill>
                <a:schemeClr val="tx1"/>
              </a:solidFill>
            </a:endParaRPr>
          </a:p>
        </p:txBody>
      </p:sp>
      <p:pic>
        <p:nvPicPr>
          <p:cNvPr id="4" name="Picture 3"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140602605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fade">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animEffect transition="in" filter="fade">
                                      <p:cBhvr>
                                        <p:cTn id="17" dur="500"/>
                                        <p:tgtEl>
                                          <p:spTgt spid="3">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fade">
                                      <p:cBhvr>
                                        <p:cTn id="22" dur="500"/>
                                        <p:tgtEl>
                                          <p:spTgt spid="3">
                                            <p:txEl>
                                              <p:pRg st="4" end="4"/>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
                                            <p:txEl>
                                              <p:pRg st="5" end="5"/>
                                            </p:txEl>
                                          </p:spTgt>
                                        </p:tgtEl>
                                        <p:attrNameLst>
                                          <p:attrName>style.visibility</p:attrName>
                                        </p:attrNameLst>
                                      </p:cBhvr>
                                      <p:to>
                                        <p:strVal val="visible"/>
                                      </p:to>
                                    </p:set>
                                    <p:animEffect transition="in" filter="fade">
                                      <p:cBhvr>
                                        <p:cTn id="27" dur="5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4" name="Group 73">
            <a:extLst>
              <a:ext uri="{FF2B5EF4-FFF2-40B4-BE49-F238E27FC236}">
                <a16:creationId xmlns:a16="http://schemas.microsoft.com/office/drawing/2014/main" id="{10BE40E3-5550-4CDD-B4FD-387C33EBF15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75" name="Straight Connector 74">
              <a:extLst>
                <a:ext uri="{FF2B5EF4-FFF2-40B4-BE49-F238E27FC236}">
                  <a16:creationId xmlns:a16="http://schemas.microsoft.com/office/drawing/2014/main" id="{71A6B738-E50C-4653-B343-B9D6A5EA2771}"/>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76" name="Straight Connector 75">
              <a:extLst>
                <a:ext uri="{FF2B5EF4-FFF2-40B4-BE49-F238E27FC236}">
                  <a16:creationId xmlns:a16="http://schemas.microsoft.com/office/drawing/2014/main" id="{498768D6-B28C-40A3-B381-39306F5816D5}"/>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77" name="Rectangle 23">
              <a:extLst>
                <a:ext uri="{FF2B5EF4-FFF2-40B4-BE49-F238E27FC236}">
                  <a16:creationId xmlns:a16="http://schemas.microsoft.com/office/drawing/2014/main" id="{B27C15B9-7795-4321-AB30-DF1DEF65C19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78" name="Rectangle 25">
              <a:extLst>
                <a:ext uri="{FF2B5EF4-FFF2-40B4-BE49-F238E27FC236}">
                  <a16:creationId xmlns:a16="http://schemas.microsoft.com/office/drawing/2014/main" id="{578EC957-1F3F-4C00-B023-C8725C2171C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79" name="Isosceles Triangle 78">
              <a:extLst>
                <a:ext uri="{FF2B5EF4-FFF2-40B4-BE49-F238E27FC236}">
                  <a16:creationId xmlns:a16="http://schemas.microsoft.com/office/drawing/2014/main" id="{3D642632-BBD5-46D6-A91D-9B2BF68219B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80" name="Rectangle 27">
              <a:extLst>
                <a:ext uri="{FF2B5EF4-FFF2-40B4-BE49-F238E27FC236}">
                  <a16:creationId xmlns:a16="http://schemas.microsoft.com/office/drawing/2014/main" id="{BF9D518D-AFF5-4DE2-AEE2-0EC15479A9A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81" name="Rectangle 28">
              <a:extLst>
                <a:ext uri="{FF2B5EF4-FFF2-40B4-BE49-F238E27FC236}">
                  <a16:creationId xmlns:a16="http://schemas.microsoft.com/office/drawing/2014/main" id="{14EF979B-B00D-460C-BD56-7EEAFB7E0F9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82" name="Rectangle 29">
              <a:extLst>
                <a:ext uri="{FF2B5EF4-FFF2-40B4-BE49-F238E27FC236}">
                  <a16:creationId xmlns:a16="http://schemas.microsoft.com/office/drawing/2014/main" id="{3E40F9A1-6B82-400F-9397-26D1D36F1F0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83" name="Isosceles Triangle 82">
              <a:extLst>
                <a:ext uri="{FF2B5EF4-FFF2-40B4-BE49-F238E27FC236}">
                  <a16:creationId xmlns:a16="http://schemas.microsoft.com/office/drawing/2014/main" id="{2EF7DDF1-FF86-4CA4-B08B-8939557EBDB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84" name="Isosceles Triangle 83">
              <a:extLst>
                <a:ext uri="{FF2B5EF4-FFF2-40B4-BE49-F238E27FC236}">
                  <a16:creationId xmlns:a16="http://schemas.microsoft.com/office/drawing/2014/main" id="{6D7C1F89-72B2-4FDC-B9E2-04F52D5C504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3" name="Content Placeholder 2"/>
          <p:cNvSpPr>
            <a:spLocks noGrp="1"/>
          </p:cNvSpPr>
          <p:nvPr>
            <p:ph idx="4294967295"/>
          </p:nvPr>
        </p:nvSpPr>
        <p:spPr>
          <a:xfrm>
            <a:off x="5336010" y="450478"/>
            <a:ext cx="4064439" cy="6307494"/>
          </a:xfrm>
        </p:spPr>
        <p:txBody>
          <a:bodyPr vert="horz" lIns="91440" tIns="45720" rIns="91440" bIns="45720" rtlCol="0">
            <a:normAutofit lnSpcReduction="10000"/>
          </a:bodyPr>
          <a:lstStyle/>
          <a:p>
            <a:pPr marL="0" indent="0">
              <a:lnSpc>
                <a:spcPct val="90000"/>
              </a:lnSpc>
              <a:buNone/>
            </a:pPr>
            <a:r>
              <a:rPr lang="en-US" sz="2400" b="1" dirty="0">
                <a:solidFill>
                  <a:schemeClr val="accent2">
                    <a:lumMod val="50000"/>
                  </a:schemeClr>
                </a:solidFill>
              </a:rPr>
              <a:t>Group Intervention Strategies</a:t>
            </a:r>
          </a:p>
          <a:p>
            <a:pPr marL="0" indent="0">
              <a:lnSpc>
                <a:spcPct val="90000"/>
              </a:lnSpc>
              <a:buNone/>
            </a:pPr>
            <a:endParaRPr lang="en-US" sz="2400" b="1" dirty="0">
              <a:solidFill>
                <a:schemeClr val="accent2">
                  <a:lumMod val="50000"/>
                </a:schemeClr>
              </a:solidFill>
            </a:endParaRPr>
          </a:p>
          <a:p>
            <a:pPr marL="0" indent="0">
              <a:lnSpc>
                <a:spcPct val="90000"/>
              </a:lnSpc>
              <a:buNone/>
            </a:pPr>
            <a:r>
              <a:rPr lang="en-US" sz="2400" dirty="0">
                <a:solidFill>
                  <a:schemeClr val="accent2">
                    <a:lumMod val="50000"/>
                  </a:schemeClr>
                </a:solidFill>
              </a:rPr>
              <a:t>Which of the following are key elements to facilitation that a practitioner should keep in mind? </a:t>
            </a:r>
          </a:p>
          <a:p>
            <a:pPr marL="0" indent="0">
              <a:lnSpc>
                <a:spcPct val="90000"/>
              </a:lnSpc>
            </a:pPr>
            <a:endParaRPr lang="en-US" sz="2400" dirty="0">
              <a:solidFill>
                <a:schemeClr val="accent2">
                  <a:lumMod val="50000"/>
                </a:schemeClr>
              </a:solidFill>
            </a:endParaRPr>
          </a:p>
          <a:p>
            <a:pPr marL="0" indent="0">
              <a:lnSpc>
                <a:spcPct val="90000"/>
              </a:lnSpc>
              <a:buNone/>
            </a:pPr>
            <a:r>
              <a:rPr lang="en-US" sz="2400" dirty="0">
                <a:solidFill>
                  <a:schemeClr val="accent2">
                    <a:lumMod val="50000"/>
                  </a:schemeClr>
                </a:solidFill>
              </a:rPr>
              <a:t>a. Be prepared and 	organized</a:t>
            </a:r>
          </a:p>
          <a:p>
            <a:pPr marL="0" indent="0">
              <a:lnSpc>
                <a:spcPct val="90000"/>
              </a:lnSpc>
              <a:buNone/>
            </a:pPr>
            <a:r>
              <a:rPr lang="en-US" sz="2400" dirty="0">
                <a:solidFill>
                  <a:schemeClr val="accent2">
                    <a:lumMod val="50000"/>
                  </a:schemeClr>
                </a:solidFill>
              </a:rPr>
              <a:t>b. Give and receive    	feedback</a:t>
            </a:r>
          </a:p>
          <a:p>
            <a:pPr marL="0" indent="0">
              <a:lnSpc>
                <a:spcPct val="90000"/>
              </a:lnSpc>
              <a:buNone/>
            </a:pPr>
            <a:r>
              <a:rPr lang="en-US" sz="2400" dirty="0">
                <a:solidFill>
                  <a:schemeClr val="accent2">
                    <a:lumMod val="50000"/>
                  </a:schemeClr>
                </a:solidFill>
              </a:rPr>
              <a:t>c. Let the group go off topic 	as long as they want</a:t>
            </a:r>
          </a:p>
          <a:p>
            <a:pPr marL="0" indent="0">
              <a:lnSpc>
                <a:spcPct val="90000"/>
              </a:lnSpc>
              <a:buNone/>
            </a:pPr>
            <a:r>
              <a:rPr lang="en-US" sz="2400" dirty="0">
                <a:solidFill>
                  <a:schemeClr val="accent2">
                    <a:lumMod val="50000"/>
                  </a:schemeClr>
                </a:solidFill>
              </a:rPr>
              <a:t>d. Both a &amp; b  </a:t>
            </a:r>
          </a:p>
          <a:p>
            <a:pPr marL="0" indent="0">
              <a:lnSpc>
                <a:spcPct val="90000"/>
              </a:lnSpc>
              <a:buNone/>
            </a:pPr>
            <a:r>
              <a:rPr lang="en-US" sz="2400" dirty="0">
                <a:solidFill>
                  <a:schemeClr val="accent2">
                    <a:lumMod val="50000"/>
                  </a:schemeClr>
                </a:solidFill>
              </a:rPr>
              <a:t>e. All of the above</a:t>
            </a:r>
          </a:p>
          <a:p>
            <a:pPr marL="0" indent="0">
              <a:lnSpc>
                <a:spcPct val="90000"/>
              </a:lnSpc>
              <a:buNone/>
            </a:pPr>
            <a:endParaRPr lang="en-US" sz="1500" dirty="0"/>
          </a:p>
        </p:txBody>
      </p:sp>
      <p:pic>
        <p:nvPicPr>
          <p:cNvPr id="8" name="Picture 7">
            <a:extLst>
              <a:ext uri="{FF2B5EF4-FFF2-40B4-BE49-F238E27FC236}">
                <a16:creationId xmlns:a16="http://schemas.microsoft.com/office/drawing/2014/main" id="{2F98DB35-A285-4A8F-8BE4-BC9E0B46E2F6}"/>
              </a:ext>
            </a:extLst>
          </p:cNvPr>
          <p:cNvPicPr>
            <a:picLocks noChangeAspect="1"/>
          </p:cNvPicPr>
          <p:nvPr/>
        </p:nvPicPr>
        <p:blipFill rotWithShape="1">
          <a:blip r:embed="rId3">
            <a:extLst>
              <a:ext uri="{837473B0-CC2E-450A-ABE3-18F120FF3D39}">
                <a1611:picAttrSrcUrl xmlns:a1611="http://schemas.microsoft.com/office/drawing/2016/11/main" r:id="rId4"/>
              </a:ext>
            </a:extLst>
          </a:blip>
          <a:srcRect l="17251" r="9000"/>
          <a:stretch/>
        </p:blipFill>
        <p:spPr>
          <a:xfrm>
            <a:off x="20" y="-1"/>
            <a:ext cx="5394940" cy="6858001"/>
          </a:xfrm>
          <a:custGeom>
            <a:avLst/>
            <a:gdLst/>
            <a:ahLst/>
            <a:cxnLst/>
            <a:rect l="l" t="t" r="r" b="b"/>
            <a:pathLst>
              <a:path w="5394960" h="6858000">
                <a:moveTo>
                  <a:pt x="842596" y="0"/>
                </a:moveTo>
                <a:lnTo>
                  <a:pt x="5394960" y="0"/>
                </a:lnTo>
                <a:lnTo>
                  <a:pt x="5394960" y="21851"/>
                </a:lnTo>
                <a:lnTo>
                  <a:pt x="4365943" y="6858000"/>
                </a:lnTo>
                <a:lnTo>
                  <a:pt x="0" y="6858000"/>
                </a:lnTo>
                <a:lnTo>
                  <a:pt x="0" y="5666154"/>
                </a:lnTo>
                <a:close/>
              </a:path>
            </a:pathLst>
          </a:custGeom>
        </p:spPr>
      </p:pic>
      <p:sp>
        <p:nvSpPr>
          <p:cNvPr id="86" name="Isosceles Triangle 85">
            <a:extLst>
              <a:ext uri="{FF2B5EF4-FFF2-40B4-BE49-F238E27FC236}">
                <a16:creationId xmlns:a16="http://schemas.microsoft.com/office/drawing/2014/main" id="{3BCB5F6A-9EB0-40B0-9D13-3023E9A2050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0" y="0"/>
            <a:ext cx="842596" cy="5666154"/>
          </a:xfrm>
          <a:prstGeom prst="triangle">
            <a:avLst>
              <a:gd name="adj" fmla="val 10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pic>
        <p:nvPicPr>
          <p:cNvPr id="4" name="Picture 3" descr="Problem Gambling Program at ACTC — A Chance to Change"/>
          <p:cNvPicPr/>
          <p:nvPr/>
        </p:nvPicPr>
        <p:blipFill>
          <a:blip r:embed="rId5">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59603524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prestig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
                                            <p:txEl>
                                              <p:pRg st="2" end="2"/>
                                            </p:txEl>
                                          </p:spTgt>
                                        </p:tgtEl>
                                        <p:attrNameLst>
                                          <p:attrName>style.visibility</p:attrName>
                                        </p:attrNameLst>
                                      </p:cBhvr>
                                      <p:to>
                                        <p:strVal val="visible"/>
                                      </p:to>
                                    </p:set>
                                    <p:animEffect transition="in" filter="fade">
                                      <p:cBhvr>
                                        <p:cTn id="12" dur="500"/>
                                        <p:tgtEl>
                                          <p:spTgt spid="3">
                                            <p:txEl>
                                              <p:pRg st="2" end="2"/>
                                            </p:txEl>
                                          </p:spTgt>
                                        </p:tgtEl>
                                      </p:cBhvr>
                                    </p:animEffect>
                                  </p:childTnLst>
                                </p:cTn>
                              </p:par>
                              <p:par>
                                <p:cTn id="13" presetID="10" presetClass="entr" presetSubtype="0"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animEffect transition="in" filter="fade">
                                      <p:cBhvr>
                                        <p:cTn id="15" dur="500"/>
                                        <p:tgtEl>
                                          <p:spTgt spid="3">
                                            <p:txEl>
                                              <p:pRg st="4" end="4"/>
                                            </p:txEl>
                                          </p:spTgt>
                                        </p:tgtEl>
                                      </p:cBhvr>
                                    </p:animEffect>
                                  </p:childTnLst>
                                </p:cTn>
                              </p:par>
                              <p:par>
                                <p:cTn id="16" presetID="10" presetClass="entr" presetSubtype="0" fill="hold" nodeType="withEffect">
                                  <p:stCondLst>
                                    <p:cond delay="0"/>
                                  </p:stCondLst>
                                  <p:childTnLst>
                                    <p:set>
                                      <p:cBhvr>
                                        <p:cTn id="17" dur="1" fill="hold">
                                          <p:stCondLst>
                                            <p:cond delay="0"/>
                                          </p:stCondLst>
                                        </p:cTn>
                                        <p:tgtEl>
                                          <p:spTgt spid="3">
                                            <p:txEl>
                                              <p:pRg st="5" end="5"/>
                                            </p:txEl>
                                          </p:spTgt>
                                        </p:tgtEl>
                                        <p:attrNameLst>
                                          <p:attrName>style.visibility</p:attrName>
                                        </p:attrNameLst>
                                      </p:cBhvr>
                                      <p:to>
                                        <p:strVal val="visible"/>
                                      </p:to>
                                    </p:set>
                                    <p:animEffect transition="in" filter="fade">
                                      <p:cBhvr>
                                        <p:cTn id="18" dur="500"/>
                                        <p:tgtEl>
                                          <p:spTgt spid="3">
                                            <p:txEl>
                                              <p:pRg st="5" end="5"/>
                                            </p:txEl>
                                          </p:spTgt>
                                        </p:tgtEl>
                                      </p:cBhvr>
                                    </p:animEffect>
                                  </p:childTnLst>
                                </p:cTn>
                              </p:par>
                              <p:par>
                                <p:cTn id="19" presetID="10" presetClass="entr" presetSubtype="0" fill="hold" nodeType="with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animEffect transition="in" filter="fade">
                                      <p:cBhvr>
                                        <p:cTn id="21" dur="500"/>
                                        <p:tgtEl>
                                          <p:spTgt spid="3">
                                            <p:txEl>
                                              <p:pRg st="6" end="6"/>
                                            </p:txEl>
                                          </p:spTgt>
                                        </p:tgtEl>
                                      </p:cBhvr>
                                    </p:animEffect>
                                  </p:childTnLst>
                                </p:cTn>
                              </p:par>
                              <p:par>
                                <p:cTn id="22" presetID="10" presetClass="entr" presetSubtype="0" fill="hold" nodeType="withEffect">
                                  <p:stCondLst>
                                    <p:cond delay="0"/>
                                  </p:stCondLst>
                                  <p:childTnLst>
                                    <p:set>
                                      <p:cBhvr>
                                        <p:cTn id="23" dur="1" fill="hold">
                                          <p:stCondLst>
                                            <p:cond delay="0"/>
                                          </p:stCondLst>
                                        </p:cTn>
                                        <p:tgtEl>
                                          <p:spTgt spid="3">
                                            <p:txEl>
                                              <p:pRg st="7" end="7"/>
                                            </p:txEl>
                                          </p:spTgt>
                                        </p:tgtEl>
                                        <p:attrNameLst>
                                          <p:attrName>style.visibility</p:attrName>
                                        </p:attrNameLst>
                                      </p:cBhvr>
                                      <p:to>
                                        <p:strVal val="visible"/>
                                      </p:to>
                                    </p:set>
                                    <p:animEffect transition="in" filter="fade">
                                      <p:cBhvr>
                                        <p:cTn id="24" dur="500"/>
                                        <p:tgtEl>
                                          <p:spTgt spid="3">
                                            <p:txEl>
                                              <p:pRg st="7" end="7"/>
                                            </p:txEl>
                                          </p:spTgt>
                                        </p:tgtEl>
                                      </p:cBhvr>
                                    </p:animEffect>
                                  </p:childTnLst>
                                </p:cTn>
                              </p:par>
                              <p:par>
                                <p:cTn id="25" presetID="10" presetClass="entr" presetSubtype="0" fill="hold" nodeType="with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animEffect transition="in" filter="fade">
                                      <p:cBhvr>
                                        <p:cTn id="27" dur="500"/>
                                        <p:tgtEl>
                                          <p:spTgt spid="3">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4" name="Group 73">
            <a:extLst>
              <a:ext uri="{FF2B5EF4-FFF2-40B4-BE49-F238E27FC236}">
                <a16:creationId xmlns:a16="http://schemas.microsoft.com/office/drawing/2014/main" id="{10BE40E3-5550-4CDD-B4FD-387C33EBF15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75" name="Straight Connector 74">
              <a:extLst>
                <a:ext uri="{FF2B5EF4-FFF2-40B4-BE49-F238E27FC236}">
                  <a16:creationId xmlns:a16="http://schemas.microsoft.com/office/drawing/2014/main" id="{71A6B738-E50C-4653-B343-B9D6A5EA2771}"/>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76" name="Straight Connector 75">
              <a:extLst>
                <a:ext uri="{FF2B5EF4-FFF2-40B4-BE49-F238E27FC236}">
                  <a16:creationId xmlns:a16="http://schemas.microsoft.com/office/drawing/2014/main" id="{498768D6-B28C-40A3-B381-39306F5816D5}"/>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77" name="Rectangle 23">
              <a:extLst>
                <a:ext uri="{FF2B5EF4-FFF2-40B4-BE49-F238E27FC236}">
                  <a16:creationId xmlns:a16="http://schemas.microsoft.com/office/drawing/2014/main" id="{B27C15B9-7795-4321-AB30-DF1DEF65C19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78" name="Rectangle 25">
              <a:extLst>
                <a:ext uri="{FF2B5EF4-FFF2-40B4-BE49-F238E27FC236}">
                  <a16:creationId xmlns:a16="http://schemas.microsoft.com/office/drawing/2014/main" id="{578EC957-1F3F-4C00-B023-C8725C2171C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79" name="Isosceles Triangle 78">
              <a:extLst>
                <a:ext uri="{FF2B5EF4-FFF2-40B4-BE49-F238E27FC236}">
                  <a16:creationId xmlns:a16="http://schemas.microsoft.com/office/drawing/2014/main" id="{3D642632-BBD5-46D6-A91D-9B2BF68219B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80" name="Rectangle 27">
              <a:extLst>
                <a:ext uri="{FF2B5EF4-FFF2-40B4-BE49-F238E27FC236}">
                  <a16:creationId xmlns:a16="http://schemas.microsoft.com/office/drawing/2014/main" id="{BF9D518D-AFF5-4DE2-AEE2-0EC15479A9A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81" name="Rectangle 28">
              <a:extLst>
                <a:ext uri="{FF2B5EF4-FFF2-40B4-BE49-F238E27FC236}">
                  <a16:creationId xmlns:a16="http://schemas.microsoft.com/office/drawing/2014/main" id="{14EF979B-B00D-460C-BD56-7EEAFB7E0F9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82" name="Rectangle 29">
              <a:extLst>
                <a:ext uri="{FF2B5EF4-FFF2-40B4-BE49-F238E27FC236}">
                  <a16:creationId xmlns:a16="http://schemas.microsoft.com/office/drawing/2014/main" id="{3E40F9A1-6B82-400F-9397-26D1D36F1F0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83" name="Isosceles Triangle 82">
              <a:extLst>
                <a:ext uri="{FF2B5EF4-FFF2-40B4-BE49-F238E27FC236}">
                  <a16:creationId xmlns:a16="http://schemas.microsoft.com/office/drawing/2014/main" id="{2EF7DDF1-FF86-4CA4-B08B-8939557EBDB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84" name="Isosceles Triangle 83">
              <a:extLst>
                <a:ext uri="{FF2B5EF4-FFF2-40B4-BE49-F238E27FC236}">
                  <a16:creationId xmlns:a16="http://schemas.microsoft.com/office/drawing/2014/main" id="{6D7C1F89-72B2-4FDC-B9E2-04F52D5C504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3" name="Content Placeholder 2"/>
          <p:cNvSpPr>
            <a:spLocks noGrp="1"/>
          </p:cNvSpPr>
          <p:nvPr>
            <p:ph idx="4294967295"/>
          </p:nvPr>
        </p:nvSpPr>
        <p:spPr>
          <a:xfrm>
            <a:off x="5336010" y="450478"/>
            <a:ext cx="4064439" cy="6307494"/>
          </a:xfrm>
        </p:spPr>
        <p:txBody>
          <a:bodyPr vert="horz" lIns="91440" tIns="45720" rIns="91440" bIns="45720" rtlCol="0">
            <a:normAutofit lnSpcReduction="10000"/>
          </a:bodyPr>
          <a:lstStyle/>
          <a:p>
            <a:pPr marL="0" indent="0">
              <a:lnSpc>
                <a:spcPct val="90000"/>
              </a:lnSpc>
              <a:buNone/>
            </a:pPr>
            <a:r>
              <a:rPr lang="en-US" sz="2400" b="1" dirty="0">
                <a:solidFill>
                  <a:schemeClr val="accent2">
                    <a:lumMod val="50000"/>
                  </a:schemeClr>
                </a:solidFill>
              </a:rPr>
              <a:t>Group Intervention Strategies</a:t>
            </a:r>
          </a:p>
          <a:p>
            <a:pPr marL="0" indent="0">
              <a:lnSpc>
                <a:spcPct val="90000"/>
              </a:lnSpc>
              <a:buNone/>
            </a:pPr>
            <a:endParaRPr lang="en-US" sz="2400" b="1" dirty="0">
              <a:solidFill>
                <a:schemeClr val="accent2">
                  <a:lumMod val="50000"/>
                </a:schemeClr>
              </a:solidFill>
            </a:endParaRPr>
          </a:p>
          <a:p>
            <a:pPr marL="0" indent="0">
              <a:lnSpc>
                <a:spcPct val="90000"/>
              </a:lnSpc>
              <a:buNone/>
            </a:pPr>
            <a:r>
              <a:rPr lang="en-US" sz="2400" dirty="0">
                <a:solidFill>
                  <a:schemeClr val="accent2">
                    <a:lumMod val="50000"/>
                  </a:schemeClr>
                </a:solidFill>
              </a:rPr>
              <a:t>Which of the following are key elements to facilitation that a practitioner should keep in mind? </a:t>
            </a:r>
          </a:p>
          <a:p>
            <a:pPr marL="0" indent="0">
              <a:lnSpc>
                <a:spcPct val="90000"/>
              </a:lnSpc>
            </a:pPr>
            <a:endParaRPr lang="en-US" sz="2400" dirty="0">
              <a:solidFill>
                <a:schemeClr val="accent2">
                  <a:lumMod val="50000"/>
                </a:schemeClr>
              </a:solidFill>
            </a:endParaRPr>
          </a:p>
          <a:p>
            <a:pPr marL="0" indent="0">
              <a:lnSpc>
                <a:spcPct val="90000"/>
              </a:lnSpc>
              <a:buNone/>
            </a:pPr>
            <a:r>
              <a:rPr lang="en-US" sz="2400" dirty="0">
                <a:solidFill>
                  <a:schemeClr val="accent2">
                    <a:lumMod val="50000"/>
                  </a:schemeClr>
                </a:solidFill>
              </a:rPr>
              <a:t>a. Be prepared and 	organized</a:t>
            </a:r>
          </a:p>
          <a:p>
            <a:pPr marL="0" indent="0">
              <a:lnSpc>
                <a:spcPct val="90000"/>
              </a:lnSpc>
              <a:buNone/>
            </a:pPr>
            <a:r>
              <a:rPr lang="en-US" sz="2400" dirty="0">
                <a:solidFill>
                  <a:schemeClr val="accent2">
                    <a:lumMod val="50000"/>
                  </a:schemeClr>
                </a:solidFill>
              </a:rPr>
              <a:t>b. Give and receive 	feedback</a:t>
            </a:r>
          </a:p>
          <a:p>
            <a:pPr marL="0" indent="0">
              <a:lnSpc>
                <a:spcPct val="90000"/>
              </a:lnSpc>
              <a:buNone/>
            </a:pPr>
            <a:r>
              <a:rPr lang="en-US" sz="2400" dirty="0">
                <a:solidFill>
                  <a:schemeClr val="accent2">
                    <a:lumMod val="50000"/>
                  </a:schemeClr>
                </a:solidFill>
              </a:rPr>
              <a:t>c. Let the group go off topic 	as long as they want</a:t>
            </a:r>
          </a:p>
          <a:p>
            <a:pPr marL="0" indent="0">
              <a:lnSpc>
                <a:spcPct val="90000"/>
              </a:lnSpc>
              <a:buNone/>
            </a:pPr>
            <a:r>
              <a:rPr lang="en-US" sz="2800" b="1" dirty="0">
                <a:solidFill>
                  <a:schemeClr val="accent2">
                    <a:lumMod val="50000"/>
                  </a:schemeClr>
                </a:solidFill>
              </a:rPr>
              <a:t>d. </a:t>
            </a:r>
            <a:r>
              <a:rPr lang="en-US" sz="2800" b="1" u="sng" dirty="0">
                <a:solidFill>
                  <a:schemeClr val="accent2">
                    <a:lumMod val="50000"/>
                  </a:schemeClr>
                </a:solidFill>
              </a:rPr>
              <a:t>Both a &amp; b  </a:t>
            </a:r>
          </a:p>
          <a:p>
            <a:pPr marL="0" indent="0">
              <a:lnSpc>
                <a:spcPct val="90000"/>
              </a:lnSpc>
              <a:buNone/>
            </a:pPr>
            <a:r>
              <a:rPr lang="en-US" sz="2400" dirty="0">
                <a:solidFill>
                  <a:schemeClr val="accent2">
                    <a:lumMod val="50000"/>
                  </a:schemeClr>
                </a:solidFill>
              </a:rPr>
              <a:t>e. All of the above</a:t>
            </a:r>
          </a:p>
          <a:p>
            <a:pPr marL="0" indent="0">
              <a:lnSpc>
                <a:spcPct val="90000"/>
              </a:lnSpc>
              <a:buNone/>
            </a:pPr>
            <a:endParaRPr lang="en-US" sz="1500" dirty="0"/>
          </a:p>
        </p:txBody>
      </p:sp>
      <p:pic>
        <p:nvPicPr>
          <p:cNvPr id="8" name="Picture 7">
            <a:extLst>
              <a:ext uri="{FF2B5EF4-FFF2-40B4-BE49-F238E27FC236}">
                <a16:creationId xmlns:a16="http://schemas.microsoft.com/office/drawing/2014/main" id="{2F98DB35-A285-4A8F-8BE4-BC9E0B46E2F6}"/>
              </a:ext>
            </a:extLst>
          </p:cNvPr>
          <p:cNvPicPr>
            <a:picLocks noChangeAspect="1"/>
          </p:cNvPicPr>
          <p:nvPr/>
        </p:nvPicPr>
        <p:blipFill rotWithShape="1">
          <a:blip r:embed="rId3">
            <a:extLst>
              <a:ext uri="{837473B0-CC2E-450A-ABE3-18F120FF3D39}">
                <a1611:picAttrSrcUrl xmlns:a1611="http://schemas.microsoft.com/office/drawing/2016/11/main" r:id="rId4"/>
              </a:ext>
            </a:extLst>
          </a:blip>
          <a:srcRect l="17251" r="9000"/>
          <a:stretch/>
        </p:blipFill>
        <p:spPr>
          <a:xfrm>
            <a:off x="20" y="-1"/>
            <a:ext cx="5394940" cy="6858001"/>
          </a:xfrm>
          <a:custGeom>
            <a:avLst/>
            <a:gdLst/>
            <a:ahLst/>
            <a:cxnLst/>
            <a:rect l="l" t="t" r="r" b="b"/>
            <a:pathLst>
              <a:path w="5394960" h="6858000">
                <a:moveTo>
                  <a:pt x="842596" y="0"/>
                </a:moveTo>
                <a:lnTo>
                  <a:pt x="5394960" y="0"/>
                </a:lnTo>
                <a:lnTo>
                  <a:pt x="5394960" y="21851"/>
                </a:lnTo>
                <a:lnTo>
                  <a:pt x="4365943" y="6858000"/>
                </a:lnTo>
                <a:lnTo>
                  <a:pt x="0" y="6858000"/>
                </a:lnTo>
                <a:lnTo>
                  <a:pt x="0" y="5666154"/>
                </a:lnTo>
                <a:close/>
              </a:path>
            </a:pathLst>
          </a:custGeom>
        </p:spPr>
      </p:pic>
      <p:sp>
        <p:nvSpPr>
          <p:cNvPr id="86" name="Isosceles Triangle 85">
            <a:extLst>
              <a:ext uri="{FF2B5EF4-FFF2-40B4-BE49-F238E27FC236}">
                <a16:creationId xmlns:a16="http://schemas.microsoft.com/office/drawing/2014/main" id="{3BCB5F6A-9EB0-40B0-9D13-3023E9A2050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0" y="0"/>
            <a:ext cx="842596" cy="5666154"/>
          </a:xfrm>
          <a:prstGeom prst="triangle">
            <a:avLst>
              <a:gd name="adj" fmla="val 10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pic>
        <p:nvPicPr>
          <p:cNvPr id="4" name="Picture 3" descr="Problem Gambling Program at ACTC — A Chance to Change"/>
          <p:cNvPicPr/>
          <p:nvPr/>
        </p:nvPicPr>
        <p:blipFill>
          <a:blip r:embed="rId5">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422252660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prestige"/>
      </p:transition>
    </mc:Choice>
    <mc:Fallback xmlns="">
      <p:transition spd="slow">
        <p:fade/>
      </p:transition>
    </mc:Fallback>
  </mc:AlternateContent>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55127" y="388408"/>
            <a:ext cx="9144000" cy="6079067"/>
          </a:xfrm>
        </p:spPr>
        <p:txBody>
          <a:bodyPr>
            <a:normAutofit fontScale="92500" lnSpcReduction="20000"/>
          </a:bodyPr>
          <a:lstStyle/>
          <a:p>
            <a:pPr algn="ctr">
              <a:buNone/>
            </a:pPr>
            <a:r>
              <a:rPr lang="en-US" sz="3900" b="1" dirty="0">
                <a:solidFill>
                  <a:schemeClr val="accent2">
                    <a:lumMod val="50000"/>
                  </a:schemeClr>
                </a:solidFill>
              </a:rPr>
              <a:t>Skills Training</a:t>
            </a:r>
          </a:p>
          <a:p>
            <a:pPr marL="0" indent="0" algn="ctr">
              <a:buNone/>
            </a:pPr>
            <a:r>
              <a:rPr lang="en-US" sz="3900" b="1" dirty="0">
                <a:solidFill>
                  <a:schemeClr val="accent2">
                    <a:lumMod val="50000"/>
                  </a:schemeClr>
                </a:solidFill>
              </a:rPr>
              <a:t>   Intervention Strategies </a:t>
            </a:r>
          </a:p>
          <a:p>
            <a:pPr marL="0" indent="0">
              <a:buNone/>
            </a:pPr>
            <a:endParaRPr lang="en-US" sz="3900" dirty="0">
              <a:solidFill>
                <a:schemeClr val="accent2">
                  <a:lumMod val="50000"/>
                </a:schemeClr>
              </a:solidFill>
            </a:endParaRPr>
          </a:p>
          <a:p>
            <a:pPr>
              <a:spcAft>
                <a:spcPts val="1200"/>
              </a:spcAft>
            </a:pPr>
            <a:r>
              <a:rPr lang="en-US" sz="3300" dirty="0">
                <a:solidFill>
                  <a:schemeClr val="accent2">
                    <a:lumMod val="50000"/>
                  </a:schemeClr>
                </a:solidFill>
              </a:rPr>
              <a:t>Teaching/educating on skills needed to function effectively</a:t>
            </a:r>
          </a:p>
          <a:p>
            <a:pPr>
              <a:spcAft>
                <a:spcPts val="1200"/>
              </a:spcAft>
            </a:pPr>
            <a:r>
              <a:rPr lang="en-US" sz="3300" dirty="0">
                <a:solidFill>
                  <a:schemeClr val="accent2">
                    <a:lumMod val="50000"/>
                  </a:schemeClr>
                </a:solidFill>
              </a:rPr>
              <a:t>Skills taught should correspond to the assessment and treatment plan</a:t>
            </a:r>
          </a:p>
          <a:p>
            <a:pPr>
              <a:spcAft>
                <a:spcPts val="1200"/>
              </a:spcAft>
            </a:pPr>
            <a:r>
              <a:rPr lang="en-US" sz="3300" dirty="0">
                <a:solidFill>
                  <a:schemeClr val="accent2">
                    <a:lumMod val="50000"/>
                  </a:schemeClr>
                </a:solidFill>
              </a:rPr>
              <a:t>Utilize educational principles - will review later</a:t>
            </a:r>
          </a:p>
          <a:p>
            <a:pPr>
              <a:spcAft>
                <a:spcPts val="1200"/>
              </a:spcAft>
            </a:pPr>
            <a:r>
              <a:rPr lang="en-US" sz="3300" dirty="0">
                <a:solidFill>
                  <a:schemeClr val="accent2">
                    <a:lumMod val="50000"/>
                  </a:schemeClr>
                </a:solidFill>
              </a:rPr>
              <a:t>Prompting/coaching positive feedback</a:t>
            </a:r>
          </a:p>
          <a:p>
            <a:pPr>
              <a:spcAft>
                <a:spcPts val="1200"/>
              </a:spcAft>
            </a:pPr>
            <a:r>
              <a:rPr lang="en-US" sz="3300" dirty="0">
                <a:solidFill>
                  <a:schemeClr val="accent2">
                    <a:lumMod val="50000"/>
                  </a:schemeClr>
                </a:solidFill>
              </a:rPr>
              <a:t>Integrate teaching/learning principles</a:t>
            </a:r>
          </a:p>
          <a:p>
            <a:pPr>
              <a:spcAft>
                <a:spcPts val="1200"/>
              </a:spcAft>
            </a:pPr>
            <a:endParaRPr lang="en-US" sz="3300" dirty="0">
              <a:solidFill>
                <a:schemeClr val="accent2">
                  <a:lumMod val="50000"/>
                </a:schemeClr>
              </a:solidFill>
            </a:endParaRPr>
          </a:p>
          <a:p>
            <a:pPr marL="0" indent="0">
              <a:spcAft>
                <a:spcPts val="1200"/>
              </a:spcAft>
              <a:buNone/>
            </a:pPr>
            <a:endParaRPr lang="en-US" sz="4000" dirty="0">
              <a:solidFill>
                <a:schemeClr val="tx1"/>
              </a:solidFill>
            </a:endParaRPr>
          </a:p>
          <a:p>
            <a:pPr marL="0" indent="0">
              <a:spcAft>
                <a:spcPts val="1200"/>
              </a:spcAft>
              <a:buNone/>
            </a:pPr>
            <a:endParaRPr lang="en-US" sz="4000" dirty="0">
              <a:solidFill>
                <a:schemeClr val="tx1"/>
              </a:solidFill>
            </a:endParaRPr>
          </a:p>
          <a:p>
            <a:pPr>
              <a:spcAft>
                <a:spcPts val="1200"/>
              </a:spcAft>
            </a:pPr>
            <a:endParaRPr lang="en-US" sz="4000" dirty="0">
              <a:solidFill>
                <a:schemeClr val="tx1"/>
              </a:solidFill>
            </a:endParaRPr>
          </a:p>
          <a:p>
            <a:pPr marL="0" indent="0">
              <a:spcAft>
                <a:spcPts val="1200"/>
              </a:spcAft>
              <a:buNone/>
            </a:pPr>
            <a:endParaRPr lang="en-US" sz="3800" dirty="0">
              <a:solidFill>
                <a:schemeClr val="tx1"/>
              </a:solidFill>
            </a:endParaRPr>
          </a:p>
          <a:p>
            <a:endParaRPr lang="en-US" sz="2400" dirty="0">
              <a:solidFill>
                <a:schemeClr val="tx1"/>
              </a:solidFill>
            </a:endParaRPr>
          </a:p>
        </p:txBody>
      </p:sp>
      <p:pic>
        <p:nvPicPr>
          <p:cNvPr id="4" name="Picture 3"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244700920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fade">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animEffect transition="in" filter="fade">
                                      <p:cBhvr>
                                        <p:cTn id="17" dur="500"/>
                                        <p:tgtEl>
                                          <p:spTgt spid="3">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fade">
                                      <p:cBhvr>
                                        <p:cTn id="22" dur="500"/>
                                        <p:tgtEl>
                                          <p:spTgt spid="3">
                                            <p:txEl>
                                              <p:pRg st="4" end="4"/>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
                                            <p:txEl>
                                              <p:pRg st="5" end="5"/>
                                            </p:txEl>
                                          </p:spTgt>
                                        </p:tgtEl>
                                        <p:attrNameLst>
                                          <p:attrName>style.visibility</p:attrName>
                                        </p:attrNameLst>
                                      </p:cBhvr>
                                      <p:to>
                                        <p:strVal val="visible"/>
                                      </p:to>
                                    </p:set>
                                    <p:animEffect transition="in" filter="fade">
                                      <p:cBhvr>
                                        <p:cTn id="27" dur="500"/>
                                        <p:tgtEl>
                                          <p:spTgt spid="3">
                                            <p:txEl>
                                              <p:pRg st="5" end="5"/>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3">
                                            <p:txEl>
                                              <p:pRg st="6" end="6"/>
                                            </p:txEl>
                                          </p:spTgt>
                                        </p:tgtEl>
                                        <p:attrNameLst>
                                          <p:attrName>style.visibility</p:attrName>
                                        </p:attrNameLst>
                                      </p:cBhvr>
                                      <p:to>
                                        <p:strVal val="visible"/>
                                      </p:to>
                                    </p:set>
                                    <p:animEffect transition="in" filter="fade">
                                      <p:cBhvr>
                                        <p:cTn id="32" dur="500"/>
                                        <p:tgtEl>
                                          <p:spTgt spid="3">
                                            <p:txEl>
                                              <p:pRg st="6" end="6"/>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3">
                                            <p:txEl>
                                              <p:pRg st="7" end="7"/>
                                            </p:txEl>
                                          </p:spTgt>
                                        </p:tgtEl>
                                        <p:attrNameLst>
                                          <p:attrName>style.visibility</p:attrName>
                                        </p:attrNameLst>
                                      </p:cBhvr>
                                      <p:to>
                                        <p:strVal val="visible"/>
                                      </p:to>
                                    </p:set>
                                    <p:animEffect transition="in" filter="fade">
                                      <p:cBhvr>
                                        <p:cTn id="37" dur="500"/>
                                        <p:tgtEl>
                                          <p:spTgt spid="3">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2">
            <a:extLst>
              <a:ext uri="{FF2B5EF4-FFF2-40B4-BE49-F238E27FC236}">
                <a16:creationId xmlns:a16="http://schemas.microsoft.com/office/drawing/2014/main" id="{E9E96B72-6E44-4D51-8C77-236EC733A0BE}"/>
              </a:ext>
            </a:extLst>
          </p:cNvPr>
          <p:cNvGraphicFramePr>
            <a:graphicFrameLocks noGrp="1"/>
          </p:cNvGraphicFramePr>
          <p:nvPr>
            <p:ph idx="1"/>
            <p:extLst>
              <p:ext uri="{D42A27DB-BD31-4B8C-83A1-F6EECF244321}">
                <p14:modId xmlns:p14="http://schemas.microsoft.com/office/powerpoint/2010/main" val="1438721882"/>
              </p:ext>
            </p:extLst>
          </p:nvPr>
        </p:nvGraphicFramePr>
        <p:xfrm>
          <a:off x="558799" y="677333"/>
          <a:ext cx="9668933" cy="5943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4" name="Picture 3" descr="Problem Gambling Program at ACTC — A Chance to Change"/>
          <p:cNvPicPr/>
          <p:nvPr/>
        </p:nvPicPr>
        <p:blipFill>
          <a:blip r:embed="rId8">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41536748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Lst>
  </p:timing>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94306" y="83608"/>
            <a:ext cx="8686800" cy="6383867"/>
          </a:xfrm>
        </p:spPr>
        <p:txBody>
          <a:bodyPr>
            <a:normAutofit/>
          </a:bodyPr>
          <a:lstStyle/>
          <a:p>
            <a:pPr algn="ctr">
              <a:buNone/>
            </a:pPr>
            <a:r>
              <a:rPr lang="en-US" sz="4000" b="1" dirty="0">
                <a:solidFill>
                  <a:schemeClr val="accent2">
                    <a:lumMod val="50000"/>
                  </a:schemeClr>
                </a:solidFill>
              </a:rPr>
              <a:t>Family Intervention </a:t>
            </a:r>
          </a:p>
          <a:p>
            <a:pPr algn="ctr">
              <a:buNone/>
            </a:pPr>
            <a:r>
              <a:rPr lang="en-US" sz="4000" b="1" dirty="0">
                <a:solidFill>
                  <a:schemeClr val="accent2">
                    <a:lumMod val="50000"/>
                  </a:schemeClr>
                </a:solidFill>
              </a:rPr>
              <a:t>Strategies</a:t>
            </a:r>
            <a:r>
              <a:rPr lang="en-US" sz="4400" b="1" dirty="0">
                <a:solidFill>
                  <a:schemeClr val="accent2">
                    <a:lumMod val="50000"/>
                  </a:schemeClr>
                </a:solidFill>
              </a:rPr>
              <a:t> </a:t>
            </a:r>
          </a:p>
          <a:p>
            <a:pPr marL="0" indent="0">
              <a:buNone/>
            </a:pPr>
            <a:endParaRPr lang="en-US" sz="1200" dirty="0">
              <a:solidFill>
                <a:schemeClr val="accent2">
                  <a:lumMod val="50000"/>
                </a:schemeClr>
              </a:solidFill>
            </a:endParaRPr>
          </a:p>
          <a:p>
            <a:pPr>
              <a:spcAft>
                <a:spcPts val="1200"/>
              </a:spcAft>
            </a:pPr>
            <a:r>
              <a:rPr lang="en-US" sz="3000" dirty="0">
                <a:solidFill>
                  <a:schemeClr val="accent2">
                    <a:lumMod val="50000"/>
                  </a:schemeClr>
                </a:solidFill>
              </a:rPr>
              <a:t>Increase knowledge and skills of the family so they effectively deal with their loved one experiencing mental illness</a:t>
            </a:r>
          </a:p>
          <a:p>
            <a:pPr>
              <a:spcAft>
                <a:spcPts val="1200"/>
              </a:spcAft>
            </a:pPr>
            <a:r>
              <a:rPr lang="en-US" sz="3000" dirty="0">
                <a:solidFill>
                  <a:schemeClr val="accent2">
                    <a:lumMod val="50000"/>
                  </a:schemeClr>
                </a:solidFill>
              </a:rPr>
              <a:t>Facilitate balance between the family’s role in overall treatment, rehabilitation and recovery, and their capacity to meet their own individual needs and life roles</a:t>
            </a:r>
          </a:p>
          <a:p>
            <a:pPr>
              <a:spcAft>
                <a:spcPts val="1200"/>
              </a:spcAft>
            </a:pPr>
            <a:r>
              <a:rPr lang="en-US" sz="3000" dirty="0">
                <a:solidFill>
                  <a:schemeClr val="accent2">
                    <a:lumMod val="50000"/>
                  </a:schemeClr>
                </a:solidFill>
              </a:rPr>
              <a:t>Empower the family to act as an advocate</a:t>
            </a:r>
          </a:p>
          <a:p>
            <a:pPr marL="0" indent="0">
              <a:spcAft>
                <a:spcPts val="1200"/>
              </a:spcAft>
              <a:buNone/>
            </a:pPr>
            <a:endParaRPr lang="en-US" sz="4000" dirty="0">
              <a:solidFill>
                <a:schemeClr val="accent2">
                  <a:lumMod val="50000"/>
                </a:schemeClr>
              </a:solidFill>
            </a:endParaRPr>
          </a:p>
          <a:p>
            <a:pPr>
              <a:spcAft>
                <a:spcPts val="1200"/>
              </a:spcAft>
            </a:pPr>
            <a:endParaRPr lang="en-US" sz="4000" dirty="0">
              <a:solidFill>
                <a:schemeClr val="tx1"/>
              </a:solidFill>
            </a:endParaRPr>
          </a:p>
          <a:p>
            <a:pPr marL="0" indent="0">
              <a:spcAft>
                <a:spcPts val="1200"/>
              </a:spcAft>
              <a:buNone/>
            </a:pPr>
            <a:endParaRPr lang="en-US" sz="3800" dirty="0">
              <a:solidFill>
                <a:schemeClr val="tx1"/>
              </a:solidFill>
            </a:endParaRPr>
          </a:p>
          <a:p>
            <a:endParaRPr lang="en-US" sz="2400" dirty="0">
              <a:solidFill>
                <a:schemeClr val="tx1"/>
              </a:solidFill>
            </a:endParaRPr>
          </a:p>
        </p:txBody>
      </p:sp>
      <p:pic>
        <p:nvPicPr>
          <p:cNvPr id="4" name="Picture 3"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397181246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fade">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animEffect transition="in" filter="fade">
                                      <p:cBhvr>
                                        <p:cTn id="17" dur="500"/>
                                        <p:tgtEl>
                                          <p:spTgt spid="3">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fade">
                                      <p:cBhvr>
                                        <p:cTn id="22" dur="500"/>
                                        <p:tgtEl>
                                          <p:spTgt spid="3">
                                            <p:txEl>
                                              <p:pRg st="4" end="4"/>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
                                            <p:txEl>
                                              <p:pRg st="5" end="5"/>
                                            </p:txEl>
                                          </p:spTgt>
                                        </p:tgtEl>
                                        <p:attrNameLst>
                                          <p:attrName>style.visibility</p:attrName>
                                        </p:attrNameLst>
                                      </p:cBhvr>
                                      <p:to>
                                        <p:strVal val="visible"/>
                                      </p:to>
                                    </p:set>
                                    <p:animEffect transition="in" filter="fade">
                                      <p:cBhvr>
                                        <p:cTn id="27" dur="5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2">
            <a:extLst>
              <a:ext uri="{FF2B5EF4-FFF2-40B4-BE49-F238E27FC236}">
                <a16:creationId xmlns:a16="http://schemas.microsoft.com/office/drawing/2014/main" id="{7463B059-02D7-4A7C-B85B-A80990ECFC18}"/>
              </a:ext>
            </a:extLst>
          </p:cNvPr>
          <p:cNvGraphicFramePr>
            <a:graphicFrameLocks noGrp="1"/>
          </p:cNvGraphicFramePr>
          <p:nvPr>
            <p:ph idx="1"/>
            <p:extLst>
              <p:ext uri="{D42A27DB-BD31-4B8C-83A1-F6EECF244321}">
                <p14:modId xmlns:p14="http://schemas.microsoft.com/office/powerpoint/2010/main" val="156113716"/>
              </p:ext>
            </p:extLst>
          </p:nvPr>
        </p:nvGraphicFramePr>
        <p:xfrm>
          <a:off x="401216" y="397934"/>
          <a:ext cx="8686800" cy="544303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4" name="Picture 3" descr="Problem Gambling Program at ACTC — A Chance to Change"/>
          <p:cNvPicPr/>
          <p:nvPr/>
        </p:nvPicPr>
        <p:blipFill>
          <a:blip r:embed="rId8">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91306501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Lst>
  </p:timing>
</p:sld>
</file>

<file path=ppt/slides/slide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16421" y="0"/>
            <a:ext cx="8686800" cy="6324600"/>
          </a:xfrm>
        </p:spPr>
        <p:txBody>
          <a:bodyPr>
            <a:normAutofit fontScale="55000" lnSpcReduction="20000"/>
          </a:bodyPr>
          <a:lstStyle/>
          <a:p>
            <a:pPr marL="0" indent="0">
              <a:buNone/>
            </a:pPr>
            <a:endParaRPr lang="en-US" sz="1100" dirty="0">
              <a:solidFill>
                <a:schemeClr val="tx1"/>
              </a:solidFill>
            </a:endParaRPr>
          </a:p>
          <a:p>
            <a:pPr algn="ctr">
              <a:buNone/>
            </a:pPr>
            <a:r>
              <a:rPr lang="en-US" sz="5800" b="1" dirty="0">
                <a:solidFill>
                  <a:schemeClr val="accent2">
                    <a:lumMod val="50000"/>
                  </a:schemeClr>
                </a:solidFill>
              </a:rPr>
              <a:t>Family Intervention Strategies</a:t>
            </a:r>
            <a:endParaRPr lang="en-US" sz="5800" dirty="0">
              <a:solidFill>
                <a:schemeClr val="accent2">
                  <a:lumMod val="50000"/>
                </a:schemeClr>
              </a:solidFill>
            </a:endParaRPr>
          </a:p>
          <a:p>
            <a:pPr marL="0" indent="0">
              <a:spcAft>
                <a:spcPts val="1200"/>
              </a:spcAft>
              <a:buNone/>
            </a:pPr>
            <a:endParaRPr lang="en-US" sz="4400" dirty="0">
              <a:solidFill>
                <a:schemeClr val="accent2">
                  <a:lumMod val="50000"/>
                </a:schemeClr>
              </a:solidFill>
            </a:endParaRPr>
          </a:p>
          <a:p>
            <a:pPr marL="0" indent="0">
              <a:spcAft>
                <a:spcPts val="1200"/>
              </a:spcAft>
              <a:buNone/>
            </a:pPr>
            <a:r>
              <a:rPr lang="en-US" sz="4400" dirty="0">
                <a:solidFill>
                  <a:schemeClr val="accent2">
                    <a:lumMod val="50000"/>
                  </a:schemeClr>
                </a:solidFill>
              </a:rPr>
              <a:t>Which of the following </a:t>
            </a:r>
            <a:r>
              <a:rPr lang="en-US" sz="4400" b="1" dirty="0">
                <a:solidFill>
                  <a:schemeClr val="accent2">
                    <a:lumMod val="50000"/>
                  </a:schemeClr>
                </a:solidFill>
              </a:rPr>
              <a:t>is not an example </a:t>
            </a:r>
            <a:r>
              <a:rPr lang="en-US" sz="4400" dirty="0">
                <a:solidFill>
                  <a:schemeClr val="accent2">
                    <a:lumMod val="50000"/>
                  </a:schemeClr>
                </a:solidFill>
              </a:rPr>
              <a:t>of demonstrating best practices in family interventions?</a:t>
            </a:r>
          </a:p>
          <a:p>
            <a:pPr marL="0" indent="0">
              <a:spcAft>
                <a:spcPts val="1200"/>
              </a:spcAft>
              <a:buNone/>
            </a:pPr>
            <a:endParaRPr lang="en-US" dirty="0">
              <a:solidFill>
                <a:schemeClr val="accent2">
                  <a:lumMod val="50000"/>
                </a:schemeClr>
              </a:solidFill>
            </a:endParaRPr>
          </a:p>
          <a:p>
            <a:pPr marL="0" indent="0">
              <a:spcAft>
                <a:spcPts val="1200"/>
              </a:spcAft>
              <a:buNone/>
            </a:pPr>
            <a:r>
              <a:rPr lang="en-US" sz="4000" dirty="0">
                <a:solidFill>
                  <a:schemeClr val="accent2">
                    <a:lumMod val="50000"/>
                  </a:schemeClr>
                </a:solidFill>
              </a:rPr>
              <a:t>a.	</a:t>
            </a:r>
            <a:r>
              <a:rPr lang="en-US" sz="4200" dirty="0">
                <a:solidFill>
                  <a:schemeClr val="accent2">
                    <a:lumMod val="50000"/>
                  </a:schemeClr>
                </a:solidFill>
              </a:rPr>
              <a:t>Encouraging family members to balance meeting their own 	individual needs and life roles with the role of the family in 	overall treatment</a:t>
            </a:r>
          </a:p>
          <a:p>
            <a:pPr marL="0" indent="0">
              <a:spcAft>
                <a:spcPts val="1200"/>
              </a:spcAft>
              <a:buNone/>
            </a:pPr>
            <a:r>
              <a:rPr lang="en-US" sz="4000" dirty="0">
                <a:solidFill>
                  <a:schemeClr val="accent2">
                    <a:lumMod val="50000"/>
                  </a:schemeClr>
                </a:solidFill>
              </a:rPr>
              <a:t>b.	</a:t>
            </a:r>
            <a:r>
              <a:rPr lang="en-US" sz="4200" dirty="0">
                <a:solidFill>
                  <a:schemeClr val="accent2">
                    <a:lumMod val="50000"/>
                  </a:schemeClr>
                </a:solidFill>
              </a:rPr>
              <a:t>Educating the individual on the meaning of the person’s 	diagnosis and explaining the impact the their illness</a:t>
            </a:r>
          </a:p>
          <a:p>
            <a:pPr marL="0" indent="0">
              <a:spcAft>
                <a:spcPts val="1200"/>
              </a:spcAft>
              <a:buNone/>
            </a:pPr>
            <a:r>
              <a:rPr lang="en-US" sz="4000" dirty="0">
                <a:solidFill>
                  <a:schemeClr val="accent2">
                    <a:lumMod val="50000"/>
                  </a:schemeClr>
                </a:solidFill>
              </a:rPr>
              <a:t>c.	</a:t>
            </a:r>
            <a:r>
              <a:rPr lang="en-US" sz="4200" dirty="0">
                <a:solidFill>
                  <a:schemeClr val="accent2">
                    <a:lumMod val="50000"/>
                  </a:schemeClr>
                </a:solidFill>
              </a:rPr>
              <a:t>Encouraging the family to be advocates  for their family 	member in the community and treatment provider system</a:t>
            </a:r>
          </a:p>
          <a:p>
            <a:pPr marL="0" indent="0">
              <a:spcAft>
                <a:spcPts val="1200"/>
              </a:spcAft>
              <a:buNone/>
            </a:pPr>
            <a:r>
              <a:rPr lang="en-US" sz="4000" dirty="0">
                <a:solidFill>
                  <a:schemeClr val="accent2">
                    <a:lumMod val="50000"/>
                  </a:schemeClr>
                </a:solidFill>
              </a:rPr>
              <a:t>d.	</a:t>
            </a:r>
            <a:r>
              <a:rPr lang="en-US" sz="4200" dirty="0">
                <a:solidFill>
                  <a:schemeClr val="accent2">
                    <a:lumMod val="50000"/>
                  </a:schemeClr>
                </a:solidFill>
              </a:rPr>
              <a:t>Discussing threats, intimidation, and violence openly. 	Developing action plans with family members</a:t>
            </a:r>
          </a:p>
          <a:p>
            <a:pPr marL="0" indent="0">
              <a:spcAft>
                <a:spcPts val="1200"/>
              </a:spcAft>
              <a:buNone/>
            </a:pPr>
            <a:endParaRPr lang="en-US" sz="4000" dirty="0">
              <a:solidFill>
                <a:schemeClr val="tx1"/>
              </a:solidFill>
            </a:endParaRPr>
          </a:p>
          <a:p>
            <a:pPr marL="0" indent="0">
              <a:spcAft>
                <a:spcPts val="1200"/>
              </a:spcAft>
              <a:buNone/>
            </a:pPr>
            <a:endParaRPr lang="en-US" sz="4000" dirty="0">
              <a:solidFill>
                <a:schemeClr val="tx1"/>
              </a:solidFill>
            </a:endParaRPr>
          </a:p>
          <a:p>
            <a:pPr>
              <a:spcAft>
                <a:spcPts val="1200"/>
              </a:spcAft>
            </a:pPr>
            <a:endParaRPr lang="en-US" sz="4000" dirty="0">
              <a:solidFill>
                <a:schemeClr val="tx1"/>
              </a:solidFill>
            </a:endParaRPr>
          </a:p>
          <a:p>
            <a:pPr marL="0" indent="0">
              <a:spcAft>
                <a:spcPts val="1200"/>
              </a:spcAft>
              <a:buNone/>
            </a:pPr>
            <a:endParaRPr lang="en-US" sz="3800" dirty="0">
              <a:solidFill>
                <a:schemeClr val="tx1"/>
              </a:solidFill>
            </a:endParaRPr>
          </a:p>
          <a:p>
            <a:endParaRPr lang="en-US" sz="2400" dirty="0">
              <a:solidFill>
                <a:schemeClr val="tx1"/>
              </a:solidFill>
            </a:endParaRPr>
          </a:p>
        </p:txBody>
      </p:sp>
      <p:pic>
        <p:nvPicPr>
          <p:cNvPr id="4" name="Picture 3"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322785990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500"/>
                                        <p:tgtEl>
                                          <p:spTgt spid="3">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xEl>
                                              <p:pRg st="3" end="3"/>
                                            </p:txEl>
                                          </p:spTgt>
                                        </p:tgtEl>
                                        <p:attrNameLst>
                                          <p:attrName>style.visibility</p:attrName>
                                        </p:attrNameLst>
                                      </p:cBhvr>
                                      <p:to>
                                        <p:strVal val="visible"/>
                                      </p:to>
                                    </p:set>
                                    <p:animEffect transition="in" filter="fade">
                                      <p:cBhvr>
                                        <p:cTn id="12" dur="500"/>
                                        <p:tgtEl>
                                          <p:spTgt spid="3">
                                            <p:txEl>
                                              <p:pRg st="3" end="3"/>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animEffect transition="in" filter="fade">
                                      <p:cBhvr>
                                        <p:cTn id="17" dur="500"/>
                                        <p:tgtEl>
                                          <p:spTgt spid="3">
                                            <p:txEl>
                                              <p:pRg st="5" end="5"/>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
                                            <p:txEl>
                                              <p:pRg st="6" end="6"/>
                                            </p:txEl>
                                          </p:spTgt>
                                        </p:tgtEl>
                                        <p:attrNameLst>
                                          <p:attrName>style.visibility</p:attrName>
                                        </p:attrNameLst>
                                      </p:cBhvr>
                                      <p:to>
                                        <p:strVal val="visible"/>
                                      </p:to>
                                    </p:set>
                                    <p:animEffect transition="in" filter="fade">
                                      <p:cBhvr>
                                        <p:cTn id="22" dur="500"/>
                                        <p:tgtEl>
                                          <p:spTgt spid="3">
                                            <p:txEl>
                                              <p:pRg st="6" end="6"/>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animEffect transition="in" filter="fade">
                                      <p:cBhvr>
                                        <p:cTn id="27" dur="500"/>
                                        <p:tgtEl>
                                          <p:spTgt spid="3">
                                            <p:txEl>
                                              <p:pRg st="7" end="7"/>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3">
                                            <p:txEl>
                                              <p:pRg st="8" end="8"/>
                                            </p:txEl>
                                          </p:spTgt>
                                        </p:tgtEl>
                                        <p:attrNameLst>
                                          <p:attrName>style.visibility</p:attrName>
                                        </p:attrNameLst>
                                      </p:cBhvr>
                                      <p:to>
                                        <p:strVal val="visible"/>
                                      </p:to>
                                    </p:set>
                                    <p:animEffect transition="in" filter="fade">
                                      <p:cBhvr>
                                        <p:cTn id="32" dur="500"/>
                                        <p:tgtEl>
                                          <p:spTgt spid="3">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91066" y="142875"/>
            <a:ext cx="8686800" cy="6324600"/>
          </a:xfrm>
        </p:spPr>
        <p:txBody>
          <a:bodyPr>
            <a:normAutofit fontScale="55000" lnSpcReduction="20000"/>
          </a:bodyPr>
          <a:lstStyle/>
          <a:p>
            <a:pPr marL="0" indent="0">
              <a:buNone/>
            </a:pPr>
            <a:endParaRPr lang="en-US" sz="1100" dirty="0">
              <a:solidFill>
                <a:schemeClr val="tx1"/>
              </a:solidFill>
            </a:endParaRPr>
          </a:p>
          <a:p>
            <a:pPr algn="ctr">
              <a:buNone/>
            </a:pPr>
            <a:r>
              <a:rPr lang="en-US" sz="5800" b="1" dirty="0">
                <a:solidFill>
                  <a:schemeClr val="accent2">
                    <a:lumMod val="50000"/>
                  </a:schemeClr>
                </a:solidFill>
              </a:rPr>
              <a:t>Family Intervention Strategies</a:t>
            </a:r>
          </a:p>
          <a:p>
            <a:pPr algn="ctr">
              <a:buNone/>
            </a:pPr>
            <a:endParaRPr lang="en-US" sz="4400" dirty="0">
              <a:solidFill>
                <a:schemeClr val="accent2">
                  <a:lumMod val="50000"/>
                </a:schemeClr>
              </a:solidFill>
            </a:endParaRPr>
          </a:p>
          <a:p>
            <a:pPr marL="0" indent="0">
              <a:spcAft>
                <a:spcPts val="1200"/>
              </a:spcAft>
              <a:buNone/>
            </a:pPr>
            <a:r>
              <a:rPr lang="en-US" sz="4400" dirty="0">
                <a:solidFill>
                  <a:schemeClr val="accent2">
                    <a:lumMod val="50000"/>
                  </a:schemeClr>
                </a:solidFill>
              </a:rPr>
              <a:t>Which of the following </a:t>
            </a:r>
            <a:r>
              <a:rPr lang="en-US" sz="4400" b="1" dirty="0">
                <a:solidFill>
                  <a:schemeClr val="accent2">
                    <a:lumMod val="50000"/>
                  </a:schemeClr>
                </a:solidFill>
              </a:rPr>
              <a:t>is not an example </a:t>
            </a:r>
            <a:r>
              <a:rPr lang="en-US" sz="4400" dirty="0">
                <a:solidFill>
                  <a:schemeClr val="accent2">
                    <a:lumMod val="50000"/>
                  </a:schemeClr>
                </a:solidFill>
              </a:rPr>
              <a:t>of demonstrating best practices in family interventions?</a:t>
            </a:r>
          </a:p>
          <a:p>
            <a:pPr marL="0" indent="0">
              <a:spcAft>
                <a:spcPts val="1200"/>
              </a:spcAft>
              <a:buNone/>
            </a:pPr>
            <a:endParaRPr lang="en-US" dirty="0">
              <a:solidFill>
                <a:schemeClr val="accent2">
                  <a:lumMod val="50000"/>
                </a:schemeClr>
              </a:solidFill>
            </a:endParaRPr>
          </a:p>
          <a:p>
            <a:pPr marL="0" indent="0">
              <a:spcAft>
                <a:spcPts val="1200"/>
              </a:spcAft>
              <a:buNone/>
            </a:pPr>
            <a:r>
              <a:rPr lang="en-US" sz="4000" dirty="0">
                <a:solidFill>
                  <a:schemeClr val="accent2">
                    <a:lumMod val="50000"/>
                  </a:schemeClr>
                </a:solidFill>
              </a:rPr>
              <a:t>a.	</a:t>
            </a:r>
            <a:r>
              <a:rPr lang="en-US" sz="4200" dirty="0">
                <a:solidFill>
                  <a:schemeClr val="accent2">
                    <a:lumMod val="50000"/>
                  </a:schemeClr>
                </a:solidFill>
              </a:rPr>
              <a:t>Encouraging family members to balance meeting their 	own 	individual needs and life roles with the role of the family in 	overall treatment</a:t>
            </a:r>
          </a:p>
          <a:p>
            <a:pPr marL="0" indent="0">
              <a:spcAft>
                <a:spcPts val="1200"/>
              </a:spcAft>
              <a:buNone/>
            </a:pPr>
            <a:r>
              <a:rPr lang="en-US" sz="4000" dirty="0">
                <a:solidFill>
                  <a:schemeClr val="accent2">
                    <a:lumMod val="50000"/>
                  </a:schemeClr>
                </a:solidFill>
              </a:rPr>
              <a:t>b.	</a:t>
            </a:r>
            <a:r>
              <a:rPr lang="en-US" sz="4200" b="1" u="sng" dirty="0">
                <a:solidFill>
                  <a:schemeClr val="accent2">
                    <a:lumMod val="50000"/>
                  </a:schemeClr>
                </a:solidFill>
              </a:rPr>
              <a:t>Educating the individual on the meaning of the person’s </a:t>
            </a:r>
            <a:r>
              <a:rPr lang="en-US" sz="4200" b="1" dirty="0">
                <a:solidFill>
                  <a:schemeClr val="accent2">
                    <a:lumMod val="50000"/>
                  </a:schemeClr>
                </a:solidFill>
              </a:rPr>
              <a:t>	</a:t>
            </a:r>
            <a:r>
              <a:rPr lang="en-US" sz="4200" b="1" u="sng" dirty="0">
                <a:solidFill>
                  <a:schemeClr val="accent2">
                    <a:lumMod val="50000"/>
                  </a:schemeClr>
                </a:solidFill>
              </a:rPr>
              <a:t>diagnosis and explaining the impact the their illness</a:t>
            </a:r>
          </a:p>
          <a:p>
            <a:pPr marL="0" indent="0">
              <a:spcAft>
                <a:spcPts val="1200"/>
              </a:spcAft>
              <a:buNone/>
            </a:pPr>
            <a:r>
              <a:rPr lang="en-US" sz="4000" dirty="0">
                <a:solidFill>
                  <a:schemeClr val="accent2">
                    <a:lumMod val="50000"/>
                  </a:schemeClr>
                </a:solidFill>
              </a:rPr>
              <a:t>c.	</a:t>
            </a:r>
            <a:r>
              <a:rPr lang="en-US" sz="4200" dirty="0">
                <a:solidFill>
                  <a:schemeClr val="accent2">
                    <a:lumMod val="50000"/>
                  </a:schemeClr>
                </a:solidFill>
              </a:rPr>
              <a:t>Encouraging the family to be advocates  for their 	family 	member in the community and treatment 	provider system</a:t>
            </a:r>
          </a:p>
          <a:p>
            <a:pPr marL="0" indent="0">
              <a:spcAft>
                <a:spcPts val="1200"/>
              </a:spcAft>
              <a:buNone/>
            </a:pPr>
            <a:r>
              <a:rPr lang="en-US" sz="4000" dirty="0">
                <a:solidFill>
                  <a:schemeClr val="accent2">
                    <a:lumMod val="50000"/>
                  </a:schemeClr>
                </a:solidFill>
              </a:rPr>
              <a:t>d.	</a:t>
            </a:r>
            <a:r>
              <a:rPr lang="en-US" sz="4200" dirty="0">
                <a:solidFill>
                  <a:schemeClr val="accent2">
                    <a:lumMod val="50000"/>
                  </a:schemeClr>
                </a:solidFill>
              </a:rPr>
              <a:t>Discussing threats, intimidation, and violence openly. 	Developing action plans with family members</a:t>
            </a:r>
          </a:p>
          <a:p>
            <a:pPr marL="0" indent="0">
              <a:spcAft>
                <a:spcPts val="1200"/>
              </a:spcAft>
              <a:buNone/>
            </a:pPr>
            <a:endParaRPr lang="en-US" sz="4000" dirty="0">
              <a:solidFill>
                <a:schemeClr val="tx1"/>
              </a:solidFill>
            </a:endParaRPr>
          </a:p>
          <a:p>
            <a:pPr marL="0" indent="0">
              <a:spcAft>
                <a:spcPts val="1200"/>
              </a:spcAft>
              <a:buNone/>
            </a:pPr>
            <a:endParaRPr lang="en-US" sz="4000" dirty="0">
              <a:solidFill>
                <a:schemeClr val="tx1"/>
              </a:solidFill>
            </a:endParaRPr>
          </a:p>
          <a:p>
            <a:pPr>
              <a:spcAft>
                <a:spcPts val="1200"/>
              </a:spcAft>
            </a:pPr>
            <a:endParaRPr lang="en-US" sz="4000" dirty="0">
              <a:solidFill>
                <a:schemeClr val="tx1"/>
              </a:solidFill>
            </a:endParaRPr>
          </a:p>
          <a:p>
            <a:pPr marL="0" indent="0">
              <a:spcAft>
                <a:spcPts val="1200"/>
              </a:spcAft>
              <a:buNone/>
            </a:pPr>
            <a:endParaRPr lang="en-US" sz="3800" dirty="0">
              <a:solidFill>
                <a:schemeClr val="tx1"/>
              </a:solidFill>
            </a:endParaRPr>
          </a:p>
          <a:p>
            <a:endParaRPr lang="en-US" sz="2400" dirty="0">
              <a:solidFill>
                <a:schemeClr val="tx1"/>
              </a:solidFill>
            </a:endParaRPr>
          </a:p>
        </p:txBody>
      </p:sp>
      <p:pic>
        <p:nvPicPr>
          <p:cNvPr id="4" name="Picture 3"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396131005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781050" y="840586"/>
            <a:ext cx="8401050" cy="4180632"/>
          </a:xfrm>
          <a:prstGeom prst="rect">
            <a:avLst/>
          </a:prstGeom>
        </p:spPr>
        <p:txBody>
          <a:bodyPr wrap="square">
            <a:spAutoFit/>
          </a:bodyPr>
          <a:lstStyle/>
          <a:p>
            <a:pPr>
              <a:spcBef>
                <a:spcPts val="1000"/>
              </a:spcBef>
              <a:buClr>
                <a:schemeClr val="accent1"/>
              </a:buClr>
              <a:buSzPct val="80000"/>
            </a:pPr>
            <a:r>
              <a:rPr lang="en-US" sz="3200" dirty="0">
                <a:solidFill>
                  <a:schemeClr val="accent2">
                    <a:lumMod val="75000"/>
                  </a:schemeClr>
                </a:solidFill>
              </a:rPr>
              <a:t>9. The associated features of Bipolar Disorder include  </a:t>
            </a:r>
          </a:p>
          <a:p>
            <a:pPr marL="514350" indent="-514350">
              <a:spcBef>
                <a:spcPts val="1000"/>
              </a:spcBef>
              <a:buClr>
                <a:schemeClr val="accent1"/>
              </a:buClr>
              <a:buSzPct val="80000"/>
              <a:buFont typeface="Wingdings 3" charset="2"/>
              <a:buChar char=""/>
            </a:pPr>
            <a:endParaRPr lang="en-US" sz="3200" dirty="0">
              <a:solidFill>
                <a:schemeClr val="accent2">
                  <a:lumMod val="75000"/>
                </a:schemeClr>
              </a:solidFill>
            </a:endParaRPr>
          </a:p>
          <a:p>
            <a:pPr>
              <a:spcBef>
                <a:spcPts val="1000"/>
              </a:spcBef>
              <a:buClr>
                <a:schemeClr val="accent1"/>
              </a:buClr>
              <a:buSzPct val="80000"/>
            </a:pPr>
            <a:r>
              <a:rPr lang="en-US" sz="3200" dirty="0">
                <a:solidFill>
                  <a:schemeClr val="accent2">
                    <a:lumMod val="75000"/>
                  </a:schemeClr>
                </a:solidFill>
              </a:rPr>
              <a:t>a) Diminished need for sleep</a:t>
            </a:r>
          </a:p>
          <a:p>
            <a:pPr>
              <a:spcBef>
                <a:spcPts val="1000"/>
              </a:spcBef>
              <a:buClr>
                <a:schemeClr val="accent1"/>
              </a:buClr>
              <a:buSzPct val="80000"/>
            </a:pPr>
            <a:r>
              <a:rPr lang="en-US" sz="3200" dirty="0">
                <a:solidFill>
                  <a:schemeClr val="accent2">
                    <a:lumMod val="75000"/>
                  </a:schemeClr>
                </a:solidFill>
              </a:rPr>
              <a:t>b) Inflated self esteem</a:t>
            </a:r>
          </a:p>
          <a:p>
            <a:pPr>
              <a:spcBef>
                <a:spcPts val="1000"/>
              </a:spcBef>
              <a:buClr>
                <a:schemeClr val="accent1"/>
              </a:buClr>
              <a:buSzPct val="80000"/>
            </a:pPr>
            <a:r>
              <a:rPr lang="en-US" sz="3200" dirty="0">
                <a:solidFill>
                  <a:schemeClr val="accent2">
                    <a:lumMod val="75000"/>
                  </a:schemeClr>
                </a:solidFill>
              </a:rPr>
              <a:t>c) Increased state of excitement</a:t>
            </a:r>
          </a:p>
          <a:p>
            <a:pPr>
              <a:spcBef>
                <a:spcPts val="1000"/>
              </a:spcBef>
              <a:buClr>
                <a:schemeClr val="accent1"/>
              </a:buClr>
              <a:buSzPct val="80000"/>
            </a:pPr>
            <a:r>
              <a:rPr lang="en-US" sz="3200" dirty="0">
                <a:solidFill>
                  <a:schemeClr val="accent2">
                    <a:lumMod val="75000"/>
                  </a:schemeClr>
                </a:solidFill>
              </a:rPr>
              <a:t>d) </a:t>
            </a:r>
            <a:r>
              <a:rPr lang="en-US" sz="3200" b="1" u="sng" dirty="0">
                <a:solidFill>
                  <a:schemeClr val="accent2">
                    <a:lumMod val="75000"/>
                  </a:schemeClr>
                </a:solidFill>
              </a:rPr>
              <a:t>All of the above  </a:t>
            </a:r>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5886137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D920209C-E85B-4D6F-A56F-724F5ADA811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9" name="Straight Connector 8">
              <a:extLst>
                <a:ext uri="{FF2B5EF4-FFF2-40B4-BE49-F238E27FC236}">
                  <a16:creationId xmlns:a16="http://schemas.microsoft.com/office/drawing/2014/main" id="{9125522E-1DFD-4F78-912B-B922A2D39DAE}"/>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FDA72C10-FE9D-49B3-80CB-A7EE8BCB38F9}"/>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1" name="Rectangle 23">
              <a:extLst>
                <a:ext uri="{FF2B5EF4-FFF2-40B4-BE49-F238E27FC236}">
                  <a16:creationId xmlns:a16="http://schemas.microsoft.com/office/drawing/2014/main" id="{6E7DF470-1055-45E4-AB9D-11E42EC538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2" name="Rectangle 25">
              <a:extLst>
                <a:ext uri="{FF2B5EF4-FFF2-40B4-BE49-F238E27FC236}">
                  <a16:creationId xmlns:a16="http://schemas.microsoft.com/office/drawing/2014/main" id="{6AA35CFF-3837-4B7F-B875-718AC2E14EE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3" name="Isosceles Triangle 12">
              <a:extLst>
                <a:ext uri="{FF2B5EF4-FFF2-40B4-BE49-F238E27FC236}">
                  <a16:creationId xmlns:a16="http://schemas.microsoft.com/office/drawing/2014/main" id="{62F41804-A347-47E3-8BD8-BD00CF2F644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 name="Rectangle 27">
              <a:extLst>
                <a:ext uri="{FF2B5EF4-FFF2-40B4-BE49-F238E27FC236}">
                  <a16:creationId xmlns:a16="http://schemas.microsoft.com/office/drawing/2014/main" id="{76894B81-EE9C-4546-BCFA-DD9ED2C0ADB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8">
              <a:extLst>
                <a:ext uri="{FF2B5EF4-FFF2-40B4-BE49-F238E27FC236}">
                  <a16:creationId xmlns:a16="http://schemas.microsoft.com/office/drawing/2014/main" id="{3AF181D1-71AC-43D8-A6E1-D4C488D5DC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Rectangle 29">
              <a:extLst>
                <a:ext uri="{FF2B5EF4-FFF2-40B4-BE49-F238E27FC236}">
                  <a16:creationId xmlns:a16="http://schemas.microsoft.com/office/drawing/2014/main" id="{4132D661-917C-4D2D-8E37-8590B55D91F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Isosceles Triangle 16">
              <a:extLst>
                <a:ext uri="{FF2B5EF4-FFF2-40B4-BE49-F238E27FC236}">
                  <a16:creationId xmlns:a16="http://schemas.microsoft.com/office/drawing/2014/main" id="{7969643D-8B71-434D-A235-68CB241F9DC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Isosceles Triangle 17">
              <a:extLst>
                <a:ext uri="{FF2B5EF4-FFF2-40B4-BE49-F238E27FC236}">
                  <a16:creationId xmlns:a16="http://schemas.microsoft.com/office/drawing/2014/main" id="{DF15C24A-4BCF-47C0-B2FA-76A0EF3384D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20" name="Rectangle 19">
            <a:extLst>
              <a:ext uri="{FF2B5EF4-FFF2-40B4-BE49-F238E27FC236}">
                <a16:creationId xmlns:a16="http://schemas.microsoft.com/office/drawing/2014/main" id="{9F4444CE-BC8D-4D61-B303-4C05614E62A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Isosceles Triangle 21">
            <a:extLst>
              <a:ext uri="{FF2B5EF4-FFF2-40B4-BE49-F238E27FC236}">
                <a16:creationId xmlns:a16="http://schemas.microsoft.com/office/drawing/2014/main" id="{73772B81-181F-48B7-8826-4D9686D15DF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0" y="0"/>
            <a:ext cx="842596" cy="5666154"/>
          </a:xfrm>
          <a:prstGeom prst="triangle">
            <a:avLst>
              <a:gd name="adj" fmla="val 10000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4" name="Isosceles Triangle 23">
            <a:extLst>
              <a:ext uri="{FF2B5EF4-FFF2-40B4-BE49-F238E27FC236}">
                <a16:creationId xmlns:a16="http://schemas.microsoft.com/office/drawing/2014/main" id="{B2205F6E-03C6-4E92-877C-E2482F6599A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11743267"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aphicFrame>
        <p:nvGraphicFramePr>
          <p:cNvPr id="4" name="Content Placeholder 1">
            <a:extLst>
              <a:ext uri="{FF2B5EF4-FFF2-40B4-BE49-F238E27FC236}">
                <a16:creationId xmlns:a16="http://schemas.microsoft.com/office/drawing/2014/main" id="{F65A3AA5-523D-469E-9B49-9ACE2C26C52D}"/>
              </a:ext>
            </a:extLst>
          </p:cNvPr>
          <p:cNvGraphicFramePr>
            <a:graphicFrameLocks noGrp="1"/>
          </p:cNvGraphicFramePr>
          <p:nvPr>
            <p:ph idx="4294967295"/>
            <p:extLst>
              <p:ext uri="{D42A27DB-BD31-4B8C-83A1-F6EECF244321}">
                <p14:modId xmlns:p14="http://schemas.microsoft.com/office/powerpoint/2010/main" val="1760706209"/>
              </p:ext>
            </p:extLst>
          </p:nvPr>
        </p:nvGraphicFramePr>
        <p:xfrm>
          <a:off x="1286933" y="1948543"/>
          <a:ext cx="9618133" cy="409348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176542869"/>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0" name="Group 39">
            <a:extLst>
              <a:ext uri="{FF2B5EF4-FFF2-40B4-BE49-F238E27FC236}">
                <a16:creationId xmlns:a16="http://schemas.microsoft.com/office/drawing/2014/main" id="{10BE40E3-5550-4CDD-B4FD-387C33EBF15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41" name="Straight Connector 40">
              <a:extLst>
                <a:ext uri="{FF2B5EF4-FFF2-40B4-BE49-F238E27FC236}">
                  <a16:creationId xmlns:a16="http://schemas.microsoft.com/office/drawing/2014/main" id="{71A6B738-E50C-4653-B343-B9D6A5EA2771}"/>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498768D6-B28C-40A3-B381-39306F5816D5}"/>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43" name="Rectangle 23">
              <a:extLst>
                <a:ext uri="{FF2B5EF4-FFF2-40B4-BE49-F238E27FC236}">
                  <a16:creationId xmlns:a16="http://schemas.microsoft.com/office/drawing/2014/main" id="{B27C15B9-7795-4321-AB30-DF1DEF65C19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4" name="Rectangle 25">
              <a:extLst>
                <a:ext uri="{FF2B5EF4-FFF2-40B4-BE49-F238E27FC236}">
                  <a16:creationId xmlns:a16="http://schemas.microsoft.com/office/drawing/2014/main" id="{578EC957-1F3F-4C00-B023-C8725C2171C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5" name="Isosceles Triangle 44">
              <a:extLst>
                <a:ext uri="{FF2B5EF4-FFF2-40B4-BE49-F238E27FC236}">
                  <a16:creationId xmlns:a16="http://schemas.microsoft.com/office/drawing/2014/main" id="{3D642632-BBD5-46D6-A91D-9B2BF68219B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46" name="Rectangle 27">
              <a:extLst>
                <a:ext uri="{FF2B5EF4-FFF2-40B4-BE49-F238E27FC236}">
                  <a16:creationId xmlns:a16="http://schemas.microsoft.com/office/drawing/2014/main" id="{BF9D518D-AFF5-4DE2-AEE2-0EC15479A9A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7" name="Rectangle 28">
              <a:extLst>
                <a:ext uri="{FF2B5EF4-FFF2-40B4-BE49-F238E27FC236}">
                  <a16:creationId xmlns:a16="http://schemas.microsoft.com/office/drawing/2014/main" id="{14EF979B-B00D-460C-BD56-7EEAFB7E0F9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8" name="Rectangle 29">
              <a:extLst>
                <a:ext uri="{FF2B5EF4-FFF2-40B4-BE49-F238E27FC236}">
                  <a16:creationId xmlns:a16="http://schemas.microsoft.com/office/drawing/2014/main" id="{3E40F9A1-6B82-400F-9397-26D1D36F1F0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49" name="Isosceles Triangle 48">
              <a:extLst>
                <a:ext uri="{FF2B5EF4-FFF2-40B4-BE49-F238E27FC236}">
                  <a16:creationId xmlns:a16="http://schemas.microsoft.com/office/drawing/2014/main" id="{2EF7DDF1-FF86-4CA4-B08B-8939557EBDB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0" name="Isosceles Triangle 49">
              <a:extLst>
                <a:ext uri="{FF2B5EF4-FFF2-40B4-BE49-F238E27FC236}">
                  <a16:creationId xmlns:a16="http://schemas.microsoft.com/office/drawing/2014/main" id="{6D7C1F89-72B2-4FDC-B9E2-04F52D5C504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52" name="Rectangle 51">
            <a:extLst>
              <a:ext uri="{FF2B5EF4-FFF2-40B4-BE49-F238E27FC236}">
                <a16:creationId xmlns:a16="http://schemas.microsoft.com/office/drawing/2014/main" id="{BDDE9CD4-0E0A-4129-8689-A89C4E9A666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4" name="Group 53">
            <a:extLst>
              <a:ext uri="{FF2B5EF4-FFF2-40B4-BE49-F238E27FC236}">
                <a16:creationId xmlns:a16="http://schemas.microsoft.com/office/drawing/2014/main" id="{85DB3CA2-FA66-42B9-90EF-394894352D8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55" name="Straight Connector 54">
              <a:extLst>
                <a:ext uri="{FF2B5EF4-FFF2-40B4-BE49-F238E27FC236}">
                  <a16:creationId xmlns:a16="http://schemas.microsoft.com/office/drawing/2014/main" id="{2C8D0718-07C6-45A2-A743-BC64673C9657}"/>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56" name="Straight Connector 55">
              <a:extLst>
                <a:ext uri="{FF2B5EF4-FFF2-40B4-BE49-F238E27FC236}">
                  <a16:creationId xmlns:a16="http://schemas.microsoft.com/office/drawing/2014/main" id="{FAE7BCCE-817C-4933-A587-F1EF87D4B4A3}"/>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57" name="Rectangle 23">
              <a:extLst>
                <a:ext uri="{FF2B5EF4-FFF2-40B4-BE49-F238E27FC236}">
                  <a16:creationId xmlns:a16="http://schemas.microsoft.com/office/drawing/2014/main" id="{0E96C1E8-3E07-4AF1-BA61-7FB948F90A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8" name="Rectangle 25">
              <a:extLst>
                <a:ext uri="{FF2B5EF4-FFF2-40B4-BE49-F238E27FC236}">
                  <a16:creationId xmlns:a16="http://schemas.microsoft.com/office/drawing/2014/main" id="{B3B592D1-4031-4144-A2DB-B2D8F8C7381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9" name="Isosceles Triangle 58">
              <a:extLst>
                <a:ext uri="{FF2B5EF4-FFF2-40B4-BE49-F238E27FC236}">
                  <a16:creationId xmlns:a16="http://schemas.microsoft.com/office/drawing/2014/main" id="{55CB28D4-D6D1-4DB7-B557-D5FF65237B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60" name="Rectangle 27">
              <a:extLst>
                <a:ext uri="{FF2B5EF4-FFF2-40B4-BE49-F238E27FC236}">
                  <a16:creationId xmlns:a16="http://schemas.microsoft.com/office/drawing/2014/main" id="{F69D97D4-6031-4064-9BBA-2E96839A3CF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61" name="Rectangle 28">
              <a:extLst>
                <a:ext uri="{FF2B5EF4-FFF2-40B4-BE49-F238E27FC236}">
                  <a16:creationId xmlns:a16="http://schemas.microsoft.com/office/drawing/2014/main" id="{BAF978AE-97B1-4224-A562-EBCE373A123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62" name="Rectangle 29">
              <a:extLst>
                <a:ext uri="{FF2B5EF4-FFF2-40B4-BE49-F238E27FC236}">
                  <a16:creationId xmlns:a16="http://schemas.microsoft.com/office/drawing/2014/main" id="{3A18250B-41A2-4BA7-9E5C-679CF3AEFB3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63" name="Isosceles Triangle 62">
              <a:extLst>
                <a:ext uri="{FF2B5EF4-FFF2-40B4-BE49-F238E27FC236}">
                  <a16:creationId xmlns:a16="http://schemas.microsoft.com/office/drawing/2014/main" id="{C8751ECC-5286-4332-9942-2D01B713590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64" name="Isosceles Triangle 63">
              <a:extLst>
                <a:ext uri="{FF2B5EF4-FFF2-40B4-BE49-F238E27FC236}">
                  <a16:creationId xmlns:a16="http://schemas.microsoft.com/office/drawing/2014/main" id="{5952A4A6-F619-458C-A026-6E5D6AF15D0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pic>
        <p:nvPicPr>
          <p:cNvPr id="4" name="Picture 3"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graphicFrame>
        <p:nvGraphicFramePr>
          <p:cNvPr id="6" name="Content Placeholder 2">
            <a:extLst>
              <a:ext uri="{FF2B5EF4-FFF2-40B4-BE49-F238E27FC236}">
                <a16:creationId xmlns:a16="http://schemas.microsoft.com/office/drawing/2014/main" id="{63514FCD-EFC5-4B3F-ACBB-CA7684F457C3}"/>
              </a:ext>
            </a:extLst>
          </p:cNvPr>
          <p:cNvGraphicFramePr>
            <a:graphicFrameLocks noGrp="1"/>
          </p:cNvGraphicFramePr>
          <p:nvPr>
            <p:ph idx="4294967295"/>
            <p:extLst>
              <p:ext uri="{D42A27DB-BD31-4B8C-83A1-F6EECF244321}">
                <p14:modId xmlns:p14="http://schemas.microsoft.com/office/powerpoint/2010/main" val="4070305942"/>
              </p:ext>
            </p:extLst>
          </p:nvPr>
        </p:nvGraphicFramePr>
        <p:xfrm>
          <a:off x="677334" y="709127"/>
          <a:ext cx="8596668" cy="5332235"/>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65134483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prestige"/>
      </p:transition>
    </mc:Choice>
    <mc:Fallback xmlns="">
      <p:transition spd="slow">
        <p:fade/>
      </p:transition>
    </mc:Fallback>
  </mc:AlternateContent>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0" name="Group 39">
            <a:extLst>
              <a:ext uri="{FF2B5EF4-FFF2-40B4-BE49-F238E27FC236}">
                <a16:creationId xmlns:a16="http://schemas.microsoft.com/office/drawing/2014/main" id="{10BE40E3-5550-4CDD-B4FD-387C33EBF15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41" name="Straight Connector 40">
              <a:extLst>
                <a:ext uri="{FF2B5EF4-FFF2-40B4-BE49-F238E27FC236}">
                  <a16:creationId xmlns:a16="http://schemas.microsoft.com/office/drawing/2014/main" id="{71A6B738-E50C-4653-B343-B9D6A5EA2771}"/>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498768D6-B28C-40A3-B381-39306F5816D5}"/>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43" name="Rectangle 23">
              <a:extLst>
                <a:ext uri="{FF2B5EF4-FFF2-40B4-BE49-F238E27FC236}">
                  <a16:creationId xmlns:a16="http://schemas.microsoft.com/office/drawing/2014/main" id="{B27C15B9-7795-4321-AB30-DF1DEF65C19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4" name="Rectangle 25">
              <a:extLst>
                <a:ext uri="{FF2B5EF4-FFF2-40B4-BE49-F238E27FC236}">
                  <a16:creationId xmlns:a16="http://schemas.microsoft.com/office/drawing/2014/main" id="{578EC957-1F3F-4C00-B023-C8725C2171C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5" name="Isosceles Triangle 44">
              <a:extLst>
                <a:ext uri="{FF2B5EF4-FFF2-40B4-BE49-F238E27FC236}">
                  <a16:creationId xmlns:a16="http://schemas.microsoft.com/office/drawing/2014/main" id="{3D642632-BBD5-46D6-A91D-9B2BF68219B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46" name="Rectangle 27">
              <a:extLst>
                <a:ext uri="{FF2B5EF4-FFF2-40B4-BE49-F238E27FC236}">
                  <a16:creationId xmlns:a16="http://schemas.microsoft.com/office/drawing/2014/main" id="{BF9D518D-AFF5-4DE2-AEE2-0EC15479A9A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7" name="Rectangle 28">
              <a:extLst>
                <a:ext uri="{FF2B5EF4-FFF2-40B4-BE49-F238E27FC236}">
                  <a16:creationId xmlns:a16="http://schemas.microsoft.com/office/drawing/2014/main" id="{14EF979B-B00D-460C-BD56-7EEAFB7E0F9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8" name="Rectangle 29">
              <a:extLst>
                <a:ext uri="{FF2B5EF4-FFF2-40B4-BE49-F238E27FC236}">
                  <a16:creationId xmlns:a16="http://schemas.microsoft.com/office/drawing/2014/main" id="{3E40F9A1-6B82-400F-9397-26D1D36F1F0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49" name="Isosceles Triangle 48">
              <a:extLst>
                <a:ext uri="{FF2B5EF4-FFF2-40B4-BE49-F238E27FC236}">
                  <a16:creationId xmlns:a16="http://schemas.microsoft.com/office/drawing/2014/main" id="{2EF7DDF1-FF86-4CA4-B08B-8939557EBDB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0" name="Isosceles Triangle 49">
              <a:extLst>
                <a:ext uri="{FF2B5EF4-FFF2-40B4-BE49-F238E27FC236}">
                  <a16:creationId xmlns:a16="http://schemas.microsoft.com/office/drawing/2014/main" id="{6D7C1F89-72B2-4FDC-B9E2-04F52D5C504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52" name="Rectangle 51">
            <a:extLst>
              <a:ext uri="{FF2B5EF4-FFF2-40B4-BE49-F238E27FC236}">
                <a16:creationId xmlns:a16="http://schemas.microsoft.com/office/drawing/2014/main" id="{BDDE9CD4-0E0A-4129-8689-A89C4E9A666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rebuchet MS" panose="020B0603020202020204"/>
              <a:ea typeface="+mn-ea"/>
              <a:cs typeface="+mn-cs"/>
            </a:endParaRPr>
          </a:p>
        </p:txBody>
      </p:sp>
      <p:grpSp>
        <p:nvGrpSpPr>
          <p:cNvPr id="54" name="Group 53">
            <a:extLst>
              <a:ext uri="{FF2B5EF4-FFF2-40B4-BE49-F238E27FC236}">
                <a16:creationId xmlns:a16="http://schemas.microsoft.com/office/drawing/2014/main" id="{85DB3CA2-FA66-42B9-90EF-394894352D8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55" name="Straight Connector 54">
              <a:extLst>
                <a:ext uri="{FF2B5EF4-FFF2-40B4-BE49-F238E27FC236}">
                  <a16:creationId xmlns:a16="http://schemas.microsoft.com/office/drawing/2014/main" id="{2C8D0718-07C6-45A2-A743-BC64673C9657}"/>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56" name="Straight Connector 55">
              <a:extLst>
                <a:ext uri="{FF2B5EF4-FFF2-40B4-BE49-F238E27FC236}">
                  <a16:creationId xmlns:a16="http://schemas.microsoft.com/office/drawing/2014/main" id="{FAE7BCCE-817C-4933-A587-F1EF87D4B4A3}"/>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57" name="Rectangle 23">
              <a:extLst>
                <a:ext uri="{FF2B5EF4-FFF2-40B4-BE49-F238E27FC236}">
                  <a16:creationId xmlns:a16="http://schemas.microsoft.com/office/drawing/2014/main" id="{0E96C1E8-3E07-4AF1-BA61-7FB948F90A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8" name="Rectangle 25">
              <a:extLst>
                <a:ext uri="{FF2B5EF4-FFF2-40B4-BE49-F238E27FC236}">
                  <a16:creationId xmlns:a16="http://schemas.microsoft.com/office/drawing/2014/main" id="{B3B592D1-4031-4144-A2DB-B2D8F8C7381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9" name="Isosceles Triangle 58">
              <a:extLst>
                <a:ext uri="{FF2B5EF4-FFF2-40B4-BE49-F238E27FC236}">
                  <a16:creationId xmlns:a16="http://schemas.microsoft.com/office/drawing/2014/main" id="{55CB28D4-D6D1-4DB7-B557-D5FF65237B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60" name="Rectangle 27">
              <a:extLst>
                <a:ext uri="{FF2B5EF4-FFF2-40B4-BE49-F238E27FC236}">
                  <a16:creationId xmlns:a16="http://schemas.microsoft.com/office/drawing/2014/main" id="{F69D97D4-6031-4064-9BBA-2E96839A3CF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61" name="Rectangle 28">
              <a:extLst>
                <a:ext uri="{FF2B5EF4-FFF2-40B4-BE49-F238E27FC236}">
                  <a16:creationId xmlns:a16="http://schemas.microsoft.com/office/drawing/2014/main" id="{BAF978AE-97B1-4224-A562-EBCE373A123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62" name="Rectangle 29">
              <a:extLst>
                <a:ext uri="{FF2B5EF4-FFF2-40B4-BE49-F238E27FC236}">
                  <a16:creationId xmlns:a16="http://schemas.microsoft.com/office/drawing/2014/main" id="{3A18250B-41A2-4BA7-9E5C-679CF3AEFB3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63" name="Isosceles Triangle 62">
              <a:extLst>
                <a:ext uri="{FF2B5EF4-FFF2-40B4-BE49-F238E27FC236}">
                  <a16:creationId xmlns:a16="http://schemas.microsoft.com/office/drawing/2014/main" id="{C8751ECC-5286-4332-9942-2D01B713590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64" name="Isosceles Triangle 63">
              <a:extLst>
                <a:ext uri="{FF2B5EF4-FFF2-40B4-BE49-F238E27FC236}">
                  <a16:creationId xmlns:a16="http://schemas.microsoft.com/office/drawing/2014/main" id="{5952A4A6-F619-458C-A026-6E5D6AF15D0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pic>
        <p:nvPicPr>
          <p:cNvPr id="4" name="Picture 3"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graphicFrame>
        <p:nvGraphicFramePr>
          <p:cNvPr id="6" name="Content Placeholder 2">
            <a:extLst>
              <a:ext uri="{FF2B5EF4-FFF2-40B4-BE49-F238E27FC236}">
                <a16:creationId xmlns:a16="http://schemas.microsoft.com/office/drawing/2014/main" id="{63514FCD-EFC5-4B3F-ACBB-CA7684F457C3}"/>
              </a:ext>
            </a:extLst>
          </p:cNvPr>
          <p:cNvGraphicFramePr>
            <a:graphicFrameLocks noGrp="1"/>
          </p:cNvGraphicFramePr>
          <p:nvPr>
            <p:ph idx="4294967295"/>
            <p:extLst>
              <p:ext uri="{D42A27DB-BD31-4B8C-83A1-F6EECF244321}">
                <p14:modId xmlns:p14="http://schemas.microsoft.com/office/powerpoint/2010/main" val="3622128495"/>
              </p:ext>
            </p:extLst>
          </p:nvPr>
        </p:nvGraphicFramePr>
        <p:xfrm>
          <a:off x="677334" y="709127"/>
          <a:ext cx="8596668" cy="5332235"/>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304092976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prestige"/>
      </p:transition>
    </mc:Choice>
    <mc:Fallback xmlns="">
      <p:transition spd="slow">
        <p:fade/>
      </p:transition>
    </mc:Fallback>
  </mc:AlternateContent>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1">
            <a:extLst>
              <a:ext uri="{FF2B5EF4-FFF2-40B4-BE49-F238E27FC236}">
                <a16:creationId xmlns:a16="http://schemas.microsoft.com/office/drawing/2014/main" id="{CF8D6F78-0E0F-4CED-B1DF-9A152EBF7842}"/>
              </a:ext>
            </a:extLst>
          </p:cNvPr>
          <p:cNvGraphicFramePr>
            <a:graphicFrameLocks noGrp="1"/>
          </p:cNvGraphicFramePr>
          <p:nvPr>
            <p:ph idx="1"/>
            <p:extLst>
              <p:ext uri="{D42A27DB-BD31-4B8C-83A1-F6EECF244321}">
                <p14:modId xmlns:p14="http://schemas.microsoft.com/office/powerpoint/2010/main" val="2050092268"/>
              </p:ext>
            </p:extLst>
          </p:nvPr>
        </p:nvGraphicFramePr>
        <p:xfrm>
          <a:off x="505884" y="674689"/>
          <a:ext cx="8596668" cy="557682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2949746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1">
            <a:extLst>
              <a:ext uri="{FF2B5EF4-FFF2-40B4-BE49-F238E27FC236}">
                <a16:creationId xmlns:a16="http://schemas.microsoft.com/office/drawing/2014/main" id="{CF8D6F78-0E0F-4CED-B1DF-9A152EBF7842}"/>
              </a:ext>
            </a:extLst>
          </p:cNvPr>
          <p:cNvGraphicFramePr>
            <a:graphicFrameLocks noGrp="1"/>
          </p:cNvGraphicFramePr>
          <p:nvPr>
            <p:ph idx="1"/>
            <p:extLst>
              <p:ext uri="{D42A27DB-BD31-4B8C-83A1-F6EECF244321}">
                <p14:modId xmlns:p14="http://schemas.microsoft.com/office/powerpoint/2010/main" val="1881637142"/>
              </p:ext>
            </p:extLst>
          </p:nvPr>
        </p:nvGraphicFramePr>
        <p:xfrm>
          <a:off x="505884" y="674689"/>
          <a:ext cx="8596668" cy="570745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39199729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sld>
</file>

<file path=ppt/slides/slide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Rectangle 37">
            <a:extLst>
              <a:ext uri="{FF2B5EF4-FFF2-40B4-BE49-F238E27FC236}">
                <a16:creationId xmlns:a16="http://schemas.microsoft.com/office/drawing/2014/main" id="{03E8462A-FEBA-4848-81CC-3F8DA3E477B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0" name="Group 39">
            <a:extLst>
              <a:ext uri="{FF2B5EF4-FFF2-40B4-BE49-F238E27FC236}">
                <a16:creationId xmlns:a16="http://schemas.microsoft.com/office/drawing/2014/main" id="{2109F83F-40FE-4DB3-84CC-09FB3340D0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41" name="Straight Connector 40">
              <a:extLst>
                <a:ext uri="{FF2B5EF4-FFF2-40B4-BE49-F238E27FC236}">
                  <a16:creationId xmlns:a16="http://schemas.microsoft.com/office/drawing/2014/main" id="{1DE492D7-C3C3-48FF-80C8-37021EA0262F}"/>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42" name="Rectangle 23">
              <a:extLst>
                <a:ext uri="{FF2B5EF4-FFF2-40B4-BE49-F238E27FC236}">
                  <a16:creationId xmlns:a16="http://schemas.microsoft.com/office/drawing/2014/main" id="{0B30FF97-2E9A-490A-AED2-90BA2E0EC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3" name="Rectangle 25">
              <a:extLst>
                <a:ext uri="{FF2B5EF4-FFF2-40B4-BE49-F238E27FC236}">
                  <a16:creationId xmlns:a16="http://schemas.microsoft.com/office/drawing/2014/main" id="{B6D53C7D-A312-47B6-A66A-230A19CFACA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4" name="Isosceles Triangle 43">
              <a:extLst>
                <a:ext uri="{FF2B5EF4-FFF2-40B4-BE49-F238E27FC236}">
                  <a16:creationId xmlns:a16="http://schemas.microsoft.com/office/drawing/2014/main" id="{9329D58C-0D2E-4A2B-AD6A-9CEE506784A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45" name="Rectangle 27">
              <a:extLst>
                <a:ext uri="{FF2B5EF4-FFF2-40B4-BE49-F238E27FC236}">
                  <a16:creationId xmlns:a16="http://schemas.microsoft.com/office/drawing/2014/main" id="{9D446EDE-C690-4461-8BF2-7634808FC8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6" name="Rectangle 28">
              <a:extLst>
                <a:ext uri="{FF2B5EF4-FFF2-40B4-BE49-F238E27FC236}">
                  <a16:creationId xmlns:a16="http://schemas.microsoft.com/office/drawing/2014/main" id="{323F3D34-6531-4AD7-A8C6-195A090281A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7" name="Rectangle 29">
              <a:extLst>
                <a:ext uri="{FF2B5EF4-FFF2-40B4-BE49-F238E27FC236}">
                  <a16:creationId xmlns:a16="http://schemas.microsoft.com/office/drawing/2014/main" id="{B9B0AE3F-2350-435F-A9B0-C310BF8763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48" name="Isosceles Triangle 47">
              <a:extLst>
                <a:ext uri="{FF2B5EF4-FFF2-40B4-BE49-F238E27FC236}">
                  <a16:creationId xmlns:a16="http://schemas.microsoft.com/office/drawing/2014/main" id="{4EFA655C-9E50-4C14-A89E-AD7B648E4E2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9" name="Isosceles Triangle 48">
              <a:extLst>
                <a:ext uri="{FF2B5EF4-FFF2-40B4-BE49-F238E27FC236}">
                  <a16:creationId xmlns:a16="http://schemas.microsoft.com/office/drawing/2014/main" id="{3E843863-7D25-4C01-9A17-E817CB6D998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51" name="Rectangle 50">
            <a:extLst>
              <a:ext uri="{FF2B5EF4-FFF2-40B4-BE49-F238E27FC236}">
                <a16:creationId xmlns:a16="http://schemas.microsoft.com/office/drawing/2014/main" id="{7941F9B1-B01B-4A84-89D9-B169AEB4E45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7012" y="480060"/>
            <a:ext cx="11237976" cy="5897880"/>
          </a:xfrm>
          <a:prstGeom prst="rect">
            <a:avLst/>
          </a:prstGeom>
          <a:solidFill>
            <a:srgbClr val="FFFFFF"/>
          </a:solidFill>
          <a:ln w="9525">
            <a:noFill/>
          </a:ln>
          <a:effectLst>
            <a:outerShdw blurRad="63500" dist="17780" dir="5400000" algn="t" rotWithShape="0">
              <a:prstClr val="black">
                <a:alpha val="4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4" name="Content Placeholder 1">
            <a:extLst>
              <a:ext uri="{FF2B5EF4-FFF2-40B4-BE49-F238E27FC236}">
                <a16:creationId xmlns:a16="http://schemas.microsoft.com/office/drawing/2014/main" id="{A95D96FC-3FF5-433D-81DB-E51A1BBF0D8A}"/>
              </a:ext>
            </a:extLst>
          </p:cNvPr>
          <p:cNvGraphicFramePr>
            <a:graphicFrameLocks noGrp="1"/>
          </p:cNvGraphicFramePr>
          <p:nvPr>
            <p:ph idx="4294967295"/>
            <p:extLst>
              <p:ext uri="{D42A27DB-BD31-4B8C-83A1-F6EECF244321}">
                <p14:modId xmlns:p14="http://schemas.microsoft.com/office/powerpoint/2010/main" val="864907855"/>
              </p:ext>
            </p:extLst>
          </p:nvPr>
        </p:nvGraphicFramePr>
        <p:xfrm>
          <a:off x="1216957" y="8467"/>
          <a:ext cx="9718868" cy="6858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945510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prestige"/>
      </p:transition>
    </mc:Choice>
    <mc:Fallback xmlns="">
      <p:transition spd="slow">
        <p:fade/>
      </p:transition>
    </mc:Fallback>
  </mc:AlternateContent>
</p:sld>
</file>

<file path=ppt/slides/slide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Rectangle 37">
            <a:extLst>
              <a:ext uri="{FF2B5EF4-FFF2-40B4-BE49-F238E27FC236}">
                <a16:creationId xmlns:a16="http://schemas.microsoft.com/office/drawing/2014/main" id="{03E8462A-FEBA-4848-81CC-3F8DA3E477B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rebuchet MS" panose="020B0603020202020204"/>
              <a:ea typeface="+mn-ea"/>
              <a:cs typeface="+mn-cs"/>
            </a:endParaRPr>
          </a:p>
        </p:txBody>
      </p:sp>
      <p:grpSp>
        <p:nvGrpSpPr>
          <p:cNvPr id="40" name="Group 39">
            <a:extLst>
              <a:ext uri="{FF2B5EF4-FFF2-40B4-BE49-F238E27FC236}">
                <a16:creationId xmlns:a16="http://schemas.microsoft.com/office/drawing/2014/main" id="{2109F83F-40FE-4DB3-84CC-09FB3340D0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41" name="Straight Connector 40">
              <a:extLst>
                <a:ext uri="{FF2B5EF4-FFF2-40B4-BE49-F238E27FC236}">
                  <a16:creationId xmlns:a16="http://schemas.microsoft.com/office/drawing/2014/main" id="{1DE492D7-C3C3-48FF-80C8-37021EA0262F}"/>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42" name="Rectangle 23">
              <a:extLst>
                <a:ext uri="{FF2B5EF4-FFF2-40B4-BE49-F238E27FC236}">
                  <a16:creationId xmlns:a16="http://schemas.microsoft.com/office/drawing/2014/main" id="{0B30FF97-2E9A-490A-AED2-90BA2E0EC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3" name="Rectangle 25">
              <a:extLst>
                <a:ext uri="{FF2B5EF4-FFF2-40B4-BE49-F238E27FC236}">
                  <a16:creationId xmlns:a16="http://schemas.microsoft.com/office/drawing/2014/main" id="{B6D53C7D-A312-47B6-A66A-230A19CFACA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4" name="Isosceles Triangle 43">
              <a:extLst>
                <a:ext uri="{FF2B5EF4-FFF2-40B4-BE49-F238E27FC236}">
                  <a16:creationId xmlns:a16="http://schemas.microsoft.com/office/drawing/2014/main" id="{9329D58C-0D2E-4A2B-AD6A-9CEE506784A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45" name="Rectangle 27">
              <a:extLst>
                <a:ext uri="{FF2B5EF4-FFF2-40B4-BE49-F238E27FC236}">
                  <a16:creationId xmlns:a16="http://schemas.microsoft.com/office/drawing/2014/main" id="{9D446EDE-C690-4461-8BF2-7634808FC8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6" name="Rectangle 28">
              <a:extLst>
                <a:ext uri="{FF2B5EF4-FFF2-40B4-BE49-F238E27FC236}">
                  <a16:creationId xmlns:a16="http://schemas.microsoft.com/office/drawing/2014/main" id="{323F3D34-6531-4AD7-A8C6-195A090281A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7" name="Rectangle 29">
              <a:extLst>
                <a:ext uri="{FF2B5EF4-FFF2-40B4-BE49-F238E27FC236}">
                  <a16:creationId xmlns:a16="http://schemas.microsoft.com/office/drawing/2014/main" id="{B9B0AE3F-2350-435F-A9B0-C310BF8763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48" name="Isosceles Triangle 47">
              <a:extLst>
                <a:ext uri="{FF2B5EF4-FFF2-40B4-BE49-F238E27FC236}">
                  <a16:creationId xmlns:a16="http://schemas.microsoft.com/office/drawing/2014/main" id="{4EFA655C-9E50-4C14-A89E-AD7B648E4E2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9" name="Isosceles Triangle 48">
              <a:extLst>
                <a:ext uri="{FF2B5EF4-FFF2-40B4-BE49-F238E27FC236}">
                  <a16:creationId xmlns:a16="http://schemas.microsoft.com/office/drawing/2014/main" id="{3E843863-7D25-4C01-9A17-E817CB6D998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51" name="Rectangle 50">
            <a:extLst>
              <a:ext uri="{FF2B5EF4-FFF2-40B4-BE49-F238E27FC236}">
                <a16:creationId xmlns:a16="http://schemas.microsoft.com/office/drawing/2014/main" id="{7941F9B1-B01B-4A84-89D9-B169AEB4E45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7012" y="480060"/>
            <a:ext cx="11237976" cy="5897880"/>
          </a:xfrm>
          <a:prstGeom prst="rect">
            <a:avLst/>
          </a:prstGeom>
          <a:solidFill>
            <a:srgbClr val="FFFFFF"/>
          </a:solidFill>
          <a:ln w="9525">
            <a:noFill/>
          </a:ln>
          <a:effectLst>
            <a:outerShdw blurRad="63500" dist="17780" dir="5400000" algn="t" rotWithShape="0">
              <a:prstClr val="black">
                <a:alpha val="4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rebuchet MS" panose="020B0603020202020204"/>
              <a:ea typeface="+mn-ea"/>
              <a:cs typeface="+mn-cs"/>
            </a:endParaRPr>
          </a:p>
        </p:txBody>
      </p:sp>
      <p:graphicFrame>
        <p:nvGraphicFramePr>
          <p:cNvPr id="4" name="Content Placeholder 1">
            <a:extLst>
              <a:ext uri="{FF2B5EF4-FFF2-40B4-BE49-F238E27FC236}">
                <a16:creationId xmlns:a16="http://schemas.microsoft.com/office/drawing/2014/main" id="{A95D96FC-3FF5-433D-81DB-E51A1BBF0D8A}"/>
              </a:ext>
            </a:extLst>
          </p:cNvPr>
          <p:cNvGraphicFramePr>
            <a:graphicFrameLocks noGrp="1"/>
          </p:cNvGraphicFramePr>
          <p:nvPr>
            <p:ph idx="4294967295"/>
            <p:extLst>
              <p:ext uri="{D42A27DB-BD31-4B8C-83A1-F6EECF244321}">
                <p14:modId xmlns:p14="http://schemas.microsoft.com/office/powerpoint/2010/main" val="2701939873"/>
              </p:ext>
            </p:extLst>
          </p:nvPr>
        </p:nvGraphicFramePr>
        <p:xfrm>
          <a:off x="1216957" y="8467"/>
          <a:ext cx="9718868" cy="6858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51499093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prestige"/>
      </p:transition>
    </mc:Choice>
    <mc:Fallback xmlns="">
      <p:transition spd="slow">
        <p:fade/>
      </p:transition>
    </mc:Fallback>
  </mc:AlternateContent>
</p:sld>
</file>

<file path=ppt/slides/slide4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1">
            <a:extLst>
              <a:ext uri="{FF2B5EF4-FFF2-40B4-BE49-F238E27FC236}">
                <a16:creationId xmlns:a16="http://schemas.microsoft.com/office/drawing/2014/main" id="{F6FFB2E3-3C95-455F-81C0-7B92B0C1F46E}"/>
              </a:ext>
            </a:extLst>
          </p:cNvPr>
          <p:cNvGraphicFramePr>
            <a:graphicFrameLocks noGrp="1"/>
          </p:cNvGraphicFramePr>
          <p:nvPr>
            <p:ph idx="1"/>
            <p:extLst>
              <p:ext uri="{D42A27DB-BD31-4B8C-83A1-F6EECF244321}">
                <p14:modId xmlns:p14="http://schemas.microsoft.com/office/powerpoint/2010/main" val="1325597289"/>
              </p:ext>
            </p:extLst>
          </p:nvPr>
        </p:nvGraphicFramePr>
        <p:xfrm>
          <a:off x="448734" y="617539"/>
          <a:ext cx="8596668" cy="584041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22887306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1">
            <a:extLst>
              <a:ext uri="{FF2B5EF4-FFF2-40B4-BE49-F238E27FC236}">
                <a16:creationId xmlns:a16="http://schemas.microsoft.com/office/drawing/2014/main" id="{F6FFB2E3-3C95-455F-81C0-7B92B0C1F46E}"/>
              </a:ext>
            </a:extLst>
          </p:cNvPr>
          <p:cNvGraphicFramePr>
            <a:graphicFrameLocks noGrp="1"/>
          </p:cNvGraphicFramePr>
          <p:nvPr>
            <p:ph idx="1"/>
            <p:extLst>
              <p:ext uri="{D42A27DB-BD31-4B8C-83A1-F6EECF244321}">
                <p14:modId xmlns:p14="http://schemas.microsoft.com/office/powerpoint/2010/main" val="3348560519"/>
              </p:ext>
            </p:extLst>
          </p:nvPr>
        </p:nvGraphicFramePr>
        <p:xfrm>
          <a:off x="448734" y="617539"/>
          <a:ext cx="8596668" cy="5840411"/>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92586444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38667" y="857250"/>
            <a:ext cx="9652000" cy="4419600"/>
          </a:xfrm>
        </p:spPr>
        <p:txBody>
          <a:bodyPr>
            <a:normAutofit lnSpcReduction="10000"/>
          </a:bodyPr>
          <a:lstStyle/>
          <a:p>
            <a:pPr algn="ctr">
              <a:buNone/>
            </a:pPr>
            <a:endParaRPr lang="en-US" sz="5400" b="1" dirty="0"/>
          </a:p>
          <a:p>
            <a:pPr algn="ctr">
              <a:buNone/>
            </a:pPr>
            <a:r>
              <a:rPr lang="en-US" sz="8800" b="1" dirty="0">
                <a:ln w="17780" cmpd="sng">
                  <a:solidFill>
                    <a:srgbClr val="FFFFFF"/>
                  </a:solidFill>
                  <a:prstDash val="solid"/>
                  <a:miter lim="800000"/>
                </a:ln>
                <a:solidFill>
                  <a:schemeClr val="accent2">
                    <a:lumMod val="50000"/>
                  </a:schemeClr>
                </a:solidFill>
                <a:effectLst>
                  <a:outerShdw blurRad="50800" algn="tl" rotWithShape="0">
                    <a:srgbClr val="000000"/>
                  </a:outerShdw>
                </a:effectLst>
              </a:rPr>
              <a:t>Module Fourteen </a:t>
            </a:r>
          </a:p>
          <a:p>
            <a:pPr algn="ctr">
              <a:buNone/>
            </a:pPr>
            <a:r>
              <a:rPr lang="en-US" sz="6600" dirty="0">
                <a:solidFill>
                  <a:schemeClr val="accent2">
                    <a:lumMod val="50000"/>
                  </a:schemeClr>
                </a:solidFill>
                <a:latin typeface="Bradley Hand ITC" pitchFamily="66" charset="0"/>
              </a:rPr>
              <a:t>Adult Learning and Curriculum Building </a:t>
            </a: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173613843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6000" advClick="0">
        <p15:prstTrans prst="curtains"/>
      </p:transition>
    </mc:Choice>
    <mc:Fallback xmlns="">
      <p:transition spd="slow" advClick="0">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704850" y="1500485"/>
            <a:ext cx="8572500" cy="2062103"/>
          </a:xfrm>
          <a:prstGeom prst="rect">
            <a:avLst/>
          </a:prstGeom>
        </p:spPr>
        <p:txBody>
          <a:bodyPr wrap="square">
            <a:spAutoFit/>
          </a:bodyPr>
          <a:lstStyle/>
          <a:p>
            <a:pPr>
              <a:spcBef>
                <a:spcPts val="1000"/>
              </a:spcBef>
              <a:buClr>
                <a:schemeClr val="accent1"/>
              </a:buClr>
              <a:buSzPct val="80000"/>
            </a:pPr>
            <a:r>
              <a:rPr lang="en-US" sz="3200" dirty="0">
                <a:solidFill>
                  <a:schemeClr val="accent2">
                    <a:lumMod val="75000"/>
                  </a:schemeClr>
                </a:solidFill>
              </a:rPr>
              <a:t>10. Anxiety disorders are accompanied by symptoms of tension which can have ___________ or  ____________ manifestations.  </a:t>
            </a:r>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37767372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0" y="820738"/>
            <a:ext cx="9413875" cy="5613400"/>
          </a:xfrm>
        </p:spPr>
        <p:txBody>
          <a:bodyPr>
            <a:normAutofit/>
          </a:bodyPr>
          <a:lstStyle/>
          <a:p>
            <a:pPr marL="914400" indent="-914400">
              <a:buNone/>
            </a:pPr>
            <a:r>
              <a:rPr lang="en-US" sz="3200" b="1" dirty="0">
                <a:solidFill>
                  <a:schemeClr val="accent2">
                    <a:lumMod val="50000"/>
                  </a:schemeClr>
                </a:solidFill>
              </a:rPr>
              <a:t>        Curriculum Design and Development</a:t>
            </a:r>
          </a:p>
          <a:p>
            <a:pPr marL="914400" indent="-914400" algn="ctr">
              <a:buNone/>
            </a:pPr>
            <a:endParaRPr lang="en-US" b="1" dirty="0">
              <a:solidFill>
                <a:schemeClr val="accent2">
                  <a:lumMod val="50000"/>
                </a:schemeClr>
              </a:solidFill>
            </a:endParaRPr>
          </a:p>
          <a:p>
            <a:pPr>
              <a:buNone/>
            </a:pPr>
            <a:r>
              <a:rPr lang="en-US" dirty="0">
                <a:solidFill>
                  <a:schemeClr val="accent2">
                    <a:lumMod val="50000"/>
                  </a:schemeClr>
                </a:solidFill>
              </a:rPr>
              <a:t>	</a:t>
            </a:r>
            <a:r>
              <a:rPr lang="en-US" sz="2000" dirty="0">
                <a:solidFill>
                  <a:schemeClr val="accent2">
                    <a:lumMod val="50000"/>
                  </a:schemeClr>
                </a:solidFill>
              </a:rPr>
              <a:t>As mentioned earlier in this module, one of the primary service components of both individual and group rehabilitation, and PSR programs, is curriculum based education. And one of the most frequently asked questions by individuals who provide rehabilitation services is “Where can I find curriculum?.”</a:t>
            </a:r>
          </a:p>
          <a:p>
            <a:pPr marL="0" indent="0">
              <a:buNone/>
            </a:pPr>
            <a:r>
              <a:rPr lang="en-US" sz="2000" b="1" dirty="0">
                <a:solidFill>
                  <a:schemeClr val="accent2">
                    <a:lumMod val="50000"/>
                  </a:schemeClr>
                </a:solidFill>
              </a:rPr>
              <a:t>     </a:t>
            </a:r>
          </a:p>
          <a:p>
            <a:pPr marL="0" indent="0">
              <a:buNone/>
            </a:pPr>
            <a:r>
              <a:rPr lang="en-US" sz="2000" b="1" dirty="0">
                <a:solidFill>
                  <a:schemeClr val="accent2">
                    <a:lumMod val="50000"/>
                  </a:schemeClr>
                </a:solidFill>
              </a:rPr>
              <a:t>	Although there is some existing curriculum out there that is appropriate 	to use, 	it is limited and does not meet all of the recovery needs of the 	individuals 	served. Therefore, it is important to learn how to develop 	curriculum. </a:t>
            </a:r>
          </a:p>
          <a:p>
            <a:pPr>
              <a:buNone/>
            </a:pPr>
            <a:endParaRPr lang="en-US" sz="2000" dirty="0">
              <a:solidFill>
                <a:schemeClr val="accent2">
                  <a:lumMod val="50000"/>
                </a:schemeClr>
              </a:solidFill>
            </a:endParaRP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227627890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38667" y="711200"/>
            <a:ext cx="8957733" cy="5918200"/>
          </a:xfrm>
        </p:spPr>
        <p:txBody>
          <a:bodyPr>
            <a:normAutofit/>
          </a:bodyPr>
          <a:lstStyle/>
          <a:p>
            <a:pPr marL="914400" indent="-914400" algn="ctr">
              <a:buNone/>
            </a:pPr>
            <a:r>
              <a:rPr lang="en-US" sz="3200" b="1" dirty="0">
                <a:solidFill>
                  <a:schemeClr val="accent2">
                    <a:lumMod val="50000"/>
                  </a:schemeClr>
                </a:solidFill>
              </a:rPr>
              <a:t>Curriculum Design and Development</a:t>
            </a:r>
          </a:p>
          <a:p>
            <a:pPr marL="914400" indent="-914400" algn="ctr">
              <a:buNone/>
            </a:pPr>
            <a:endParaRPr lang="en-US" b="1" dirty="0">
              <a:solidFill>
                <a:schemeClr val="accent2">
                  <a:lumMod val="50000"/>
                </a:schemeClr>
              </a:solidFill>
            </a:endParaRPr>
          </a:p>
          <a:p>
            <a:pPr>
              <a:buNone/>
            </a:pPr>
            <a:endParaRPr lang="en-US" dirty="0"/>
          </a:p>
          <a:p>
            <a:pPr>
              <a:buNone/>
            </a:pPr>
            <a:r>
              <a:rPr lang="en-US" dirty="0"/>
              <a:t>	</a:t>
            </a:r>
            <a:r>
              <a:rPr lang="en-US" sz="2400" dirty="0">
                <a:solidFill>
                  <a:schemeClr val="accent2">
                    <a:lumMod val="50000"/>
                  </a:schemeClr>
                </a:solidFill>
              </a:rPr>
              <a:t>When designing and developing programs that support recovery and provide the pathways to full productive lives, you will need to take a systematic approach that will assist in creating and effective and efficient learning environment for your target learner or learner group.</a:t>
            </a:r>
          </a:p>
          <a:p>
            <a:pPr>
              <a:buNone/>
            </a:pPr>
            <a:endParaRPr lang="en-US" sz="2400" dirty="0">
              <a:solidFill>
                <a:schemeClr val="accent2">
                  <a:lumMod val="50000"/>
                </a:schemeClr>
              </a:solidFill>
            </a:endParaRPr>
          </a:p>
          <a:p>
            <a:pPr>
              <a:buNone/>
            </a:pPr>
            <a:r>
              <a:rPr lang="en-US" sz="2400" dirty="0">
                <a:solidFill>
                  <a:schemeClr val="accent2">
                    <a:lumMod val="50000"/>
                  </a:schemeClr>
                </a:solidFill>
              </a:rPr>
              <a:t>	This section will provide you with a model to follow in order to critically think through each of the necessary phases of designing curriculum for the consumers that you serve. </a:t>
            </a: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318561950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ractur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635038" y="245004"/>
            <a:ext cx="7315200" cy="6417733"/>
          </a:xfrm>
        </p:spPr>
        <p:txBody>
          <a:bodyPr>
            <a:noAutofit/>
          </a:bodyPr>
          <a:lstStyle/>
          <a:p>
            <a:pPr>
              <a:buNone/>
            </a:pPr>
            <a:r>
              <a:rPr lang="en-US" sz="3200" b="1" dirty="0">
                <a:solidFill>
                  <a:schemeClr val="accent2">
                    <a:lumMod val="50000"/>
                  </a:schemeClr>
                </a:solidFill>
              </a:rPr>
              <a:t>           Systematic Model</a:t>
            </a:r>
          </a:p>
          <a:p>
            <a:pPr>
              <a:buNone/>
            </a:pPr>
            <a:r>
              <a:rPr lang="en-US" sz="2000" dirty="0">
                <a:solidFill>
                  <a:schemeClr val="accent2">
                    <a:lumMod val="50000"/>
                  </a:schemeClr>
                </a:solidFill>
              </a:rPr>
              <a:t>	When developing curriculum for your consumers, it is recommended to follow the ADDIE model to design effective instruction. The intention behind designing instruction is to provide and construct intentional learning opportunities for your consumers. </a:t>
            </a:r>
          </a:p>
          <a:p>
            <a:pPr>
              <a:buNone/>
            </a:pPr>
            <a:endParaRPr lang="en-US" sz="2000" dirty="0">
              <a:solidFill>
                <a:schemeClr val="accent2">
                  <a:lumMod val="50000"/>
                </a:schemeClr>
              </a:solidFill>
            </a:endParaRPr>
          </a:p>
          <a:p>
            <a:pPr>
              <a:buNone/>
            </a:pPr>
            <a:r>
              <a:rPr lang="en-US" sz="2000" dirty="0">
                <a:solidFill>
                  <a:schemeClr val="accent2">
                    <a:lumMod val="50000"/>
                  </a:schemeClr>
                </a:solidFill>
              </a:rPr>
              <a:t>	The ADDIE model is comprised of five systematic phases during the development of curriculum. The five phases are:</a:t>
            </a:r>
          </a:p>
          <a:p>
            <a:pPr>
              <a:buNone/>
            </a:pPr>
            <a:endParaRPr lang="en-US" sz="2000" dirty="0">
              <a:solidFill>
                <a:schemeClr val="accent2">
                  <a:lumMod val="50000"/>
                </a:schemeClr>
              </a:solidFill>
            </a:endParaRPr>
          </a:p>
          <a:p>
            <a:pPr lvl="1">
              <a:buNone/>
            </a:pPr>
            <a:r>
              <a:rPr lang="en-US" sz="2000" dirty="0">
                <a:solidFill>
                  <a:schemeClr val="accent2">
                    <a:lumMod val="50000"/>
                  </a:schemeClr>
                </a:solidFill>
              </a:rPr>
              <a:t>A= Analyze</a:t>
            </a:r>
          </a:p>
          <a:p>
            <a:pPr lvl="1">
              <a:buNone/>
            </a:pPr>
            <a:r>
              <a:rPr lang="en-US" sz="2000" dirty="0">
                <a:solidFill>
                  <a:schemeClr val="accent2">
                    <a:lumMod val="50000"/>
                  </a:schemeClr>
                </a:solidFill>
              </a:rPr>
              <a:t>D= Design</a:t>
            </a:r>
          </a:p>
          <a:p>
            <a:pPr lvl="1">
              <a:buNone/>
            </a:pPr>
            <a:r>
              <a:rPr lang="en-US" sz="2000" dirty="0">
                <a:solidFill>
                  <a:schemeClr val="accent2">
                    <a:lumMod val="50000"/>
                  </a:schemeClr>
                </a:solidFill>
              </a:rPr>
              <a:t>D= Development</a:t>
            </a:r>
          </a:p>
          <a:p>
            <a:pPr lvl="1">
              <a:buNone/>
            </a:pPr>
            <a:r>
              <a:rPr lang="en-US" sz="2000" dirty="0">
                <a:solidFill>
                  <a:schemeClr val="accent2">
                    <a:lumMod val="50000"/>
                  </a:schemeClr>
                </a:solidFill>
              </a:rPr>
              <a:t>I= Implement</a:t>
            </a:r>
          </a:p>
          <a:p>
            <a:pPr lvl="1">
              <a:buNone/>
            </a:pPr>
            <a:r>
              <a:rPr lang="en-US" sz="2000" dirty="0">
                <a:solidFill>
                  <a:schemeClr val="accent2">
                    <a:lumMod val="50000"/>
                  </a:schemeClr>
                </a:solidFill>
              </a:rPr>
              <a:t>E= Evaluate</a:t>
            </a:r>
          </a:p>
        </p:txBody>
      </p:sp>
      <p:pic>
        <p:nvPicPr>
          <p:cNvPr id="5" name="Picture 4" descr="The_Addie_Model.jpg"/>
          <p:cNvPicPr>
            <a:picLocks noChangeAspect="1"/>
          </p:cNvPicPr>
          <p:nvPr/>
        </p:nvPicPr>
        <p:blipFill>
          <a:blip r:embed="rId2" cstate="print"/>
          <a:stretch>
            <a:fillRect/>
          </a:stretch>
        </p:blipFill>
        <p:spPr>
          <a:xfrm>
            <a:off x="5581218" y="3756633"/>
            <a:ext cx="3061251" cy="2753703"/>
          </a:xfrm>
          <a:prstGeom prst="rect">
            <a:avLst/>
          </a:prstGeom>
        </p:spPr>
      </p:pic>
      <p:pic>
        <p:nvPicPr>
          <p:cNvPr id="4" name="Picture 3"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81454226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ractur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8" end="8"/>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30199" y="347133"/>
            <a:ext cx="5562600" cy="609600"/>
          </a:xfrm>
        </p:spPr>
        <p:txBody>
          <a:bodyPr>
            <a:normAutofit fontScale="25000" lnSpcReduction="20000"/>
          </a:bodyPr>
          <a:lstStyle/>
          <a:p>
            <a:pPr marL="914400" indent="-914400">
              <a:buNone/>
            </a:pPr>
            <a:r>
              <a:rPr lang="en-US" sz="12800" b="1" dirty="0">
                <a:solidFill>
                  <a:schemeClr val="accent2">
                    <a:lumMod val="50000"/>
                  </a:schemeClr>
                </a:solidFill>
              </a:rPr>
              <a:t>ADDIE Model</a:t>
            </a:r>
          </a:p>
          <a:p>
            <a:pPr marL="914400" indent="-914400">
              <a:buNone/>
            </a:pPr>
            <a:endParaRPr lang="en-US" sz="12800" b="1" dirty="0">
              <a:solidFill>
                <a:schemeClr val="accent2">
                  <a:lumMod val="50000"/>
                </a:schemeClr>
              </a:solidFill>
            </a:endParaRPr>
          </a:p>
          <a:p>
            <a:pPr marL="914400" indent="-914400">
              <a:buNone/>
            </a:pPr>
            <a:r>
              <a:rPr lang="en-US" dirty="0"/>
              <a:t>          </a:t>
            </a:r>
          </a:p>
          <a:p>
            <a:pPr marL="914400" indent="-914400">
              <a:buNone/>
            </a:pPr>
            <a:endParaRPr lang="en-US" dirty="0"/>
          </a:p>
        </p:txBody>
      </p:sp>
      <p:sp>
        <p:nvSpPr>
          <p:cNvPr id="6" name="Oval 5"/>
          <p:cNvSpPr/>
          <p:nvPr/>
        </p:nvSpPr>
        <p:spPr>
          <a:xfrm>
            <a:off x="691674" y="1265647"/>
            <a:ext cx="1524000" cy="1447800"/>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accent2">
                    <a:lumMod val="50000"/>
                  </a:schemeClr>
                </a:solidFill>
              </a:rPr>
              <a:t>Analyze</a:t>
            </a:r>
          </a:p>
        </p:txBody>
      </p:sp>
      <p:sp>
        <p:nvSpPr>
          <p:cNvPr id="11" name="Oval 10"/>
          <p:cNvSpPr/>
          <p:nvPr/>
        </p:nvSpPr>
        <p:spPr>
          <a:xfrm>
            <a:off x="691674" y="3105150"/>
            <a:ext cx="1524000" cy="1371600"/>
          </a:xfrm>
          <a:prstGeom prst="ellipse">
            <a:avLst/>
          </a:prstGeom>
          <a:ln>
            <a:solidFill>
              <a:schemeClr val="tx1"/>
            </a:solidFill>
          </a:ln>
        </p:spPr>
        <p:style>
          <a:lnRef idx="2">
            <a:schemeClr val="accent6"/>
          </a:lnRef>
          <a:fillRef idx="1">
            <a:schemeClr val="lt1"/>
          </a:fillRef>
          <a:effectRef idx="0">
            <a:schemeClr val="accent6"/>
          </a:effectRef>
          <a:fontRef idx="minor">
            <a:schemeClr val="dk1"/>
          </a:fontRef>
        </p:style>
        <p:txBody>
          <a:bodyPr rtlCol="0" anchor="ctr"/>
          <a:lstStyle/>
          <a:p>
            <a:pPr algn="ctr"/>
            <a:r>
              <a:rPr lang="en-US" dirty="0">
                <a:solidFill>
                  <a:schemeClr val="accent2">
                    <a:lumMod val="50000"/>
                  </a:schemeClr>
                </a:solidFill>
              </a:rPr>
              <a:t>Design</a:t>
            </a:r>
          </a:p>
        </p:txBody>
      </p:sp>
      <p:sp>
        <p:nvSpPr>
          <p:cNvPr id="12" name="Oval 11"/>
          <p:cNvSpPr/>
          <p:nvPr/>
        </p:nvSpPr>
        <p:spPr>
          <a:xfrm>
            <a:off x="691674" y="4868453"/>
            <a:ext cx="1600200" cy="1380292"/>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accent2">
                    <a:lumMod val="50000"/>
                  </a:schemeClr>
                </a:solidFill>
              </a:rPr>
              <a:t>Development</a:t>
            </a:r>
          </a:p>
        </p:txBody>
      </p:sp>
      <p:sp>
        <p:nvSpPr>
          <p:cNvPr id="13" name="TextBox 12"/>
          <p:cNvSpPr txBox="1"/>
          <p:nvPr/>
        </p:nvSpPr>
        <p:spPr>
          <a:xfrm>
            <a:off x="2616201" y="1191411"/>
            <a:ext cx="6341532" cy="1477328"/>
          </a:xfrm>
          <a:prstGeom prst="rect">
            <a:avLst/>
          </a:prstGeom>
          <a:noFill/>
        </p:spPr>
        <p:txBody>
          <a:bodyPr wrap="square" rtlCol="0">
            <a:spAutoFit/>
          </a:bodyPr>
          <a:lstStyle/>
          <a:p>
            <a:r>
              <a:rPr lang="en-US" dirty="0">
                <a:solidFill>
                  <a:schemeClr val="accent2">
                    <a:lumMod val="50000"/>
                  </a:schemeClr>
                </a:solidFill>
              </a:rPr>
              <a:t>The </a:t>
            </a:r>
            <a:r>
              <a:rPr lang="en-US" b="1" dirty="0">
                <a:solidFill>
                  <a:schemeClr val="accent2">
                    <a:lumMod val="50000"/>
                  </a:schemeClr>
                </a:solidFill>
              </a:rPr>
              <a:t>first phase </a:t>
            </a:r>
            <a:r>
              <a:rPr lang="en-US" dirty="0">
                <a:solidFill>
                  <a:schemeClr val="accent2">
                    <a:lumMod val="50000"/>
                  </a:schemeClr>
                </a:solidFill>
              </a:rPr>
              <a:t>of the process that you will follow is analyzing the learning task, learners, the needs of what the learners are required to know after participating in the instruction, and the context in which the instruction will be facilitated.</a:t>
            </a:r>
          </a:p>
        </p:txBody>
      </p:sp>
      <p:sp>
        <p:nvSpPr>
          <p:cNvPr id="14" name="TextBox 13"/>
          <p:cNvSpPr txBox="1"/>
          <p:nvPr/>
        </p:nvSpPr>
        <p:spPr>
          <a:xfrm>
            <a:off x="2581560" y="3320872"/>
            <a:ext cx="6629400" cy="1200329"/>
          </a:xfrm>
          <a:prstGeom prst="rect">
            <a:avLst/>
          </a:prstGeom>
          <a:noFill/>
        </p:spPr>
        <p:txBody>
          <a:bodyPr wrap="square" rtlCol="0">
            <a:spAutoFit/>
          </a:bodyPr>
          <a:lstStyle/>
          <a:p>
            <a:r>
              <a:rPr lang="en-US" dirty="0">
                <a:solidFill>
                  <a:schemeClr val="accent2">
                    <a:lumMod val="50000"/>
                  </a:schemeClr>
                </a:solidFill>
              </a:rPr>
              <a:t>The </a:t>
            </a:r>
            <a:r>
              <a:rPr lang="en-US" b="1" dirty="0">
                <a:solidFill>
                  <a:schemeClr val="accent2">
                    <a:lumMod val="50000"/>
                  </a:schemeClr>
                </a:solidFill>
              </a:rPr>
              <a:t>second phase </a:t>
            </a:r>
            <a:r>
              <a:rPr lang="en-US" dirty="0">
                <a:solidFill>
                  <a:schemeClr val="accent2">
                    <a:lumMod val="50000"/>
                  </a:schemeClr>
                </a:solidFill>
              </a:rPr>
              <a:t>of the process that you will follow is the design phase. The design phase consists of learning objectives, assessment instruments, exercise, content, subject matter analysis, lesson planning and media selection.</a:t>
            </a:r>
          </a:p>
        </p:txBody>
      </p:sp>
      <p:sp>
        <p:nvSpPr>
          <p:cNvPr id="15" name="TextBox 14"/>
          <p:cNvSpPr txBox="1"/>
          <p:nvPr/>
        </p:nvSpPr>
        <p:spPr>
          <a:xfrm>
            <a:off x="2607733" y="5096934"/>
            <a:ext cx="6324600" cy="923330"/>
          </a:xfrm>
          <a:prstGeom prst="rect">
            <a:avLst/>
          </a:prstGeom>
          <a:noFill/>
        </p:spPr>
        <p:txBody>
          <a:bodyPr wrap="square" rtlCol="0">
            <a:spAutoFit/>
          </a:bodyPr>
          <a:lstStyle/>
          <a:p>
            <a:r>
              <a:rPr lang="en-US" dirty="0">
                <a:solidFill>
                  <a:schemeClr val="accent2">
                    <a:lumMod val="50000"/>
                  </a:schemeClr>
                </a:solidFill>
              </a:rPr>
              <a:t>The </a:t>
            </a:r>
            <a:r>
              <a:rPr lang="en-US" b="1" dirty="0">
                <a:solidFill>
                  <a:schemeClr val="accent2">
                    <a:lumMod val="50000"/>
                  </a:schemeClr>
                </a:solidFill>
              </a:rPr>
              <a:t>third phase </a:t>
            </a:r>
            <a:r>
              <a:rPr lang="en-US" dirty="0">
                <a:solidFill>
                  <a:schemeClr val="accent2">
                    <a:lumMod val="50000"/>
                  </a:schemeClr>
                </a:solidFill>
              </a:rPr>
              <a:t>of the process included creating and assembling the content resources that were blueprinted in the design phase.</a:t>
            </a:r>
          </a:p>
        </p:txBody>
      </p:sp>
      <p:pic>
        <p:nvPicPr>
          <p:cNvPr id="9" name="Picture 8"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333740339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ractur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3">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4">
                                            <p:txEl>
                                              <p:pRg st="0" end="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5">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1" grpId="0" animBg="1"/>
      <p:bldP spid="12" grpId="0" animBg="1"/>
    </p:bldLst>
  </p:timing>
</p:sld>
</file>

<file path=ppt/slides/slide4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87867" y="254000"/>
            <a:ext cx="8763000" cy="6248400"/>
          </a:xfrm>
        </p:spPr>
        <p:txBody>
          <a:bodyPr>
            <a:normAutofit/>
          </a:bodyPr>
          <a:lstStyle/>
          <a:p>
            <a:pPr marL="914400" indent="-914400">
              <a:buNone/>
            </a:pPr>
            <a:endParaRPr lang="en-US" sz="1600" dirty="0"/>
          </a:p>
          <a:p>
            <a:pPr marL="914400" indent="-914400">
              <a:buNone/>
            </a:pPr>
            <a:r>
              <a:rPr lang="en-US" sz="2400" dirty="0"/>
              <a:t>          </a:t>
            </a:r>
          </a:p>
          <a:p>
            <a:pPr marL="914400" indent="-914400">
              <a:buNone/>
            </a:pPr>
            <a:endParaRPr lang="en-US" sz="2400" dirty="0"/>
          </a:p>
        </p:txBody>
      </p:sp>
      <p:sp>
        <p:nvSpPr>
          <p:cNvPr id="6" name="Oval 5"/>
          <p:cNvSpPr/>
          <p:nvPr/>
        </p:nvSpPr>
        <p:spPr>
          <a:xfrm>
            <a:off x="672438" y="1491101"/>
            <a:ext cx="1524000" cy="1524000"/>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accent2">
                    <a:lumMod val="50000"/>
                  </a:schemeClr>
                </a:solidFill>
              </a:rPr>
              <a:t>Implement</a:t>
            </a:r>
          </a:p>
        </p:txBody>
      </p:sp>
      <p:sp>
        <p:nvSpPr>
          <p:cNvPr id="11" name="Oval 10"/>
          <p:cNvSpPr/>
          <p:nvPr/>
        </p:nvSpPr>
        <p:spPr>
          <a:xfrm>
            <a:off x="681567" y="3378200"/>
            <a:ext cx="1524000" cy="1524000"/>
          </a:xfrm>
          <a:prstGeom prst="ellipse">
            <a:avLst/>
          </a:prstGeom>
          <a:ln>
            <a:solidFill>
              <a:schemeClr val="tx1"/>
            </a:solidFill>
          </a:ln>
        </p:spPr>
        <p:style>
          <a:lnRef idx="2">
            <a:schemeClr val="accent6"/>
          </a:lnRef>
          <a:fillRef idx="1">
            <a:schemeClr val="lt1"/>
          </a:fillRef>
          <a:effectRef idx="0">
            <a:schemeClr val="accent6"/>
          </a:effectRef>
          <a:fontRef idx="minor">
            <a:schemeClr val="dk1"/>
          </a:fontRef>
        </p:style>
        <p:txBody>
          <a:bodyPr rtlCol="0" anchor="ctr"/>
          <a:lstStyle/>
          <a:p>
            <a:pPr algn="ctr"/>
            <a:r>
              <a:rPr lang="en-US" dirty="0">
                <a:solidFill>
                  <a:schemeClr val="accent2">
                    <a:lumMod val="50000"/>
                  </a:schemeClr>
                </a:solidFill>
              </a:rPr>
              <a:t>Evaluate</a:t>
            </a:r>
          </a:p>
        </p:txBody>
      </p:sp>
      <p:sp>
        <p:nvSpPr>
          <p:cNvPr id="13" name="TextBox 12"/>
          <p:cNvSpPr txBox="1"/>
          <p:nvPr/>
        </p:nvSpPr>
        <p:spPr>
          <a:xfrm>
            <a:off x="2581008" y="1491101"/>
            <a:ext cx="5919525" cy="923330"/>
          </a:xfrm>
          <a:prstGeom prst="rect">
            <a:avLst/>
          </a:prstGeom>
          <a:noFill/>
        </p:spPr>
        <p:txBody>
          <a:bodyPr wrap="square" rtlCol="0">
            <a:spAutoFit/>
          </a:bodyPr>
          <a:lstStyle/>
          <a:p>
            <a:r>
              <a:rPr lang="en-US" dirty="0">
                <a:solidFill>
                  <a:schemeClr val="accent2">
                    <a:lumMod val="50000"/>
                  </a:schemeClr>
                </a:solidFill>
              </a:rPr>
              <a:t>The </a:t>
            </a:r>
            <a:r>
              <a:rPr lang="en-US" b="1" dirty="0">
                <a:solidFill>
                  <a:schemeClr val="accent2">
                    <a:lumMod val="50000"/>
                  </a:schemeClr>
                </a:solidFill>
              </a:rPr>
              <a:t>fourth phase </a:t>
            </a:r>
            <a:r>
              <a:rPr lang="en-US" dirty="0">
                <a:solidFill>
                  <a:schemeClr val="accent2">
                    <a:lumMod val="50000"/>
                  </a:schemeClr>
                </a:solidFill>
              </a:rPr>
              <a:t>of the process is where you will carry forward the instruction you have designed and developed in the previous phases. </a:t>
            </a:r>
          </a:p>
        </p:txBody>
      </p:sp>
      <p:sp>
        <p:nvSpPr>
          <p:cNvPr id="14" name="TextBox 13"/>
          <p:cNvSpPr txBox="1"/>
          <p:nvPr/>
        </p:nvSpPr>
        <p:spPr>
          <a:xfrm>
            <a:off x="2599266" y="3479801"/>
            <a:ext cx="6629400" cy="1200329"/>
          </a:xfrm>
          <a:prstGeom prst="rect">
            <a:avLst/>
          </a:prstGeom>
          <a:noFill/>
        </p:spPr>
        <p:txBody>
          <a:bodyPr wrap="square" rtlCol="0">
            <a:spAutoFit/>
          </a:bodyPr>
          <a:lstStyle/>
          <a:p>
            <a:r>
              <a:rPr lang="en-US" dirty="0">
                <a:solidFill>
                  <a:schemeClr val="accent2">
                    <a:lumMod val="50000"/>
                  </a:schemeClr>
                </a:solidFill>
              </a:rPr>
              <a:t>The </a:t>
            </a:r>
            <a:r>
              <a:rPr lang="en-US" b="1" dirty="0">
                <a:solidFill>
                  <a:schemeClr val="accent2">
                    <a:lumMod val="50000"/>
                  </a:schemeClr>
                </a:solidFill>
              </a:rPr>
              <a:t>fifth phase </a:t>
            </a:r>
            <a:r>
              <a:rPr lang="en-US" dirty="0">
                <a:solidFill>
                  <a:schemeClr val="accent2">
                    <a:lumMod val="50000"/>
                  </a:schemeClr>
                </a:solidFill>
              </a:rPr>
              <a:t>of the process is assessing the learning and instruction. This phase is an ongoing phase each time the instruction is presented. Essentially, this phase will allow you to determine if the instruction developed was effective. </a:t>
            </a:r>
          </a:p>
        </p:txBody>
      </p:sp>
      <p:sp>
        <p:nvSpPr>
          <p:cNvPr id="2" name="Rectangle 1"/>
          <p:cNvSpPr/>
          <p:nvPr/>
        </p:nvSpPr>
        <p:spPr>
          <a:xfrm>
            <a:off x="372534" y="0"/>
            <a:ext cx="8551333" cy="584775"/>
          </a:xfrm>
          <a:prstGeom prst="rect">
            <a:avLst/>
          </a:prstGeom>
        </p:spPr>
        <p:txBody>
          <a:bodyPr wrap="square">
            <a:spAutoFit/>
          </a:bodyPr>
          <a:lstStyle/>
          <a:p>
            <a:pPr marL="914400" indent="-914400">
              <a:buNone/>
            </a:pPr>
            <a:r>
              <a:rPr lang="en-US" sz="3200" b="1" dirty="0">
                <a:solidFill>
                  <a:schemeClr val="accent2">
                    <a:lumMod val="50000"/>
                  </a:schemeClr>
                </a:solidFill>
              </a:rPr>
              <a:t>ADDIE Model</a:t>
            </a:r>
          </a:p>
        </p:txBody>
      </p:sp>
      <p:pic>
        <p:nvPicPr>
          <p:cNvPr id="8" name="Picture 7"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59829389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ractur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3">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1" grpId="0" animBg="1"/>
    </p:bldLst>
  </p:timing>
</p:sld>
</file>

<file path=ppt/slides/slide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702733" y="448734"/>
            <a:ext cx="5486400" cy="4449763"/>
          </a:xfrm>
        </p:spPr>
        <p:txBody>
          <a:bodyPr>
            <a:normAutofit/>
          </a:bodyPr>
          <a:lstStyle/>
          <a:p>
            <a:pPr>
              <a:buNone/>
            </a:pPr>
            <a:r>
              <a:rPr lang="en-US" sz="3200" b="1" dirty="0">
                <a:solidFill>
                  <a:schemeClr val="accent2">
                    <a:lumMod val="50000"/>
                  </a:schemeClr>
                </a:solidFill>
              </a:rPr>
              <a:t>Analysis Phase</a:t>
            </a:r>
          </a:p>
          <a:p>
            <a:pPr>
              <a:buNone/>
            </a:pPr>
            <a:r>
              <a:rPr lang="en-US" dirty="0">
                <a:solidFill>
                  <a:schemeClr val="accent2">
                    <a:lumMod val="50000"/>
                  </a:schemeClr>
                </a:solidFill>
              </a:rPr>
              <a:t>	Prior to jumping in and putting together curriculum, </a:t>
            </a:r>
            <a:r>
              <a:rPr lang="en-US" b="1" dirty="0">
                <a:solidFill>
                  <a:schemeClr val="accent2">
                    <a:lumMod val="50000"/>
                  </a:schemeClr>
                </a:solidFill>
              </a:rPr>
              <a:t>you want to fully understand and analyze the content that you want to present, and identify what you will want the learner to walk away knowing. </a:t>
            </a:r>
          </a:p>
          <a:p>
            <a:pPr>
              <a:buNone/>
            </a:pPr>
            <a:endParaRPr lang="en-US" sz="2800" dirty="0">
              <a:solidFill>
                <a:schemeClr val="accent2">
                  <a:lumMod val="50000"/>
                </a:schemeClr>
              </a:solidFill>
            </a:endParaRPr>
          </a:p>
          <a:p>
            <a:pPr>
              <a:buNone/>
            </a:pPr>
            <a:endParaRPr lang="en-US" sz="2800" dirty="0"/>
          </a:p>
          <a:p>
            <a:pPr>
              <a:buNone/>
            </a:pPr>
            <a:r>
              <a:rPr lang="en-US" sz="2800" dirty="0"/>
              <a:t>       </a:t>
            </a:r>
          </a:p>
        </p:txBody>
      </p:sp>
      <p:graphicFrame>
        <p:nvGraphicFramePr>
          <p:cNvPr id="5" name="Table 4"/>
          <p:cNvGraphicFramePr>
            <a:graphicFrameLocks noGrp="1"/>
          </p:cNvGraphicFramePr>
          <p:nvPr>
            <p:extLst>
              <p:ext uri="{D42A27DB-BD31-4B8C-83A1-F6EECF244321}">
                <p14:modId xmlns:p14="http://schemas.microsoft.com/office/powerpoint/2010/main" val="1913078398"/>
              </p:ext>
            </p:extLst>
          </p:nvPr>
        </p:nvGraphicFramePr>
        <p:xfrm>
          <a:off x="694266" y="2777067"/>
          <a:ext cx="8305800" cy="3423996"/>
        </p:xfrm>
        <a:graphic>
          <a:graphicData uri="http://schemas.openxmlformats.org/drawingml/2006/table">
            <a:tbl>
              <a:tblPr firstRow="1" bandRow="1">
                <a:tableStyleId>{5940675A-B579-460E-94D1-54222C63F5DA}</a:tableStyleId>
              </a:tblPr>
              <a:tblGrid>
                <a:gridCol w="8305800">
                  <a:extLst>
                    <a:ext uri="{9D8B030D-6E8A-4147-A177-3AD203B41FA5}">
                      <a16:colId xmlns:a16="http://schemas.microsoft.com/office/drawing/2014/main" val="20000"/>
                    </a:ext>
                  </a:extLst>
                </a:gridCol>
              </a:tblGrid>
              <a:tr h="330277">
                <a:tc>
                  <a:txBody>
                    <a:bodyPr/>
                    <a:lstStyle/>
                    <a:p>
                      <a:r>
                        <a:rPr lang="en-US" sz="1600" b="1" dirty="0">
                          <a:solidFill>
                            <a:schemeClr val="accent2">
                              <a:lumMod val="50000"/>
                            </a:schemeClr>
                          </a:solidFill>
                        </a:rPr>
                        <a:t>Content</a:t>
                      </a:r>
                      <a:r>
                        <a:rPr lang="en-US" sz="1600" b="1" baseline="0" dirty="0">
                          <a:solidFill>
                            <a:schemeClr val="accent2">
                              <a:lumMod val="50000"/>
                            </a:schemeClr>
                          </a:solidFill>
                        </a:rPr>
                        <a:t> &amp; Task Outcomes</a:t>
                      </a:r>
                      <a:endParaRPr lang="en-US" sz="1600" b="1" dirty="0">
                        <a:solidFill>
                          <a:schemeClr val="accent2">
                            <a:lumMod val="50000"/>
                          </a:schemeClr>
                        </a:solidFill>
                      </a:endParaRPr>
                    </a:p>
                  </a:txBody>
                  <a:tcPr>
                    <a:solidFill>
                      <a:schemeClr val="bg1">
                        <a:lumMod val="75000"/>
                      </a:schemeClr>
                    </a:solidFill>
                  </a:tcPr>
                </a:tc>
                <a:extLst>
                  <a:ext uri="{0D108BD9-81ED-4DB2-BD59-A6C34878D82A}">
                    <a16:rowId xmlns:a16="http://schemas.microsoft.com/office/drawing/2014/main" val="10000"/>
                  </a:ext>
                </a:extLst>
              </a:tr>
              <a:tr h="1492007">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400" kern="1200" dirty="0">
                          <a:solidFill>
                            <a:schemeClr val="accent2">
                              <a:lumMod val="50000"/>
                            </a:schemeClr>
                          </a:solidFill>
                          <a:latin typeface="+mn-lt"/>
                          <a:ea typeface="+mn-ea"/>
                          <a:cs typeface="+mn-cs"/>
                        </a:rPr>
                        <a:t>Required knowledge, skills and abilities (KSA); essential and peripheral features; level of difficulty; optimal and critical resource needs; measures of competence and criterion levels for judgment. The process of task analysis involves thinking deeply about what students are to learn, and what they should be able to do with it when they have learned it. </a:t>
                      </a:r>
                    </a:p>
                    <a:p>
                      <a:pPr marL="0" marR="0" indent="0" algn="l" defTabSz="914400" rtl="0" eaLnBrk="1" fontAlgn="auto" latinLnBrk="0" hangingPunct="1">
                        <a:lnSpc>
                          <a:spcPct val="100000"/>
                        </a:lnSpc>
                        <a:spcBef>
                          <a:spcPts val="0"/>
                        </a:spcBef>
                        <a:spcAft>
                          <a:spcPts val="0"/>
                        </a:spcAft>
                        <a:buClrTx/>
                        <a:buSzTx/>
                        <a:buFontTx/>
                        <a:buNone/>
                        <a:tabLst/>
                        <a:defRPr/>
                      </a:pPr>
                      <a:r>
                        <a:rPr lang="en-US" sz="1400" dirty="0">
                          <a:solidFill>
                            <a:schemeClr val="accent2">
                              <a:lumMod val="50000"/>
                            </a:schemeClr>
                          </a:solidFill>
                        </a:rPr>
                        <a:t>                                                                            Reference: Dr. Patricia Hardre</a:t>
                      </a:r>
                    </a:p>
                  </a:txBody>
                  <a:tcPr/>
                </a:tc>
                <a:extLst>
                  <a:ext uri="{0D108BD9-81ED-4DB2-BD59-A6C34878D82A}">
                    <a16:rowId xmlns:a16="http://schemas.microsoft.com/office/drawing/2014/main" val="10001"/>
                  </a:ext>
                </a:extLst>
              </a:tr>
              <a:tr h="340282">
                <a:tc>
                  <a:txBody>
                    <a:bodyPr/>
                    <a:lstStyle/>
                    <a:p>
                      <a:r>
                        <a:rPr lang="en-US" sz="1400" b="1" dirty="0">
                          <a:solidFill>
                            <a:schemeClr val="accent2">
                              <a:lumMod val="50000"/>
                            </a:schemeClr>
                          </a:solidFill>
                        </a:rPr>
                        <a:t>Learners</a:t>
                      </a:r>
                    </a:p>
                  </a:txBody>
                  <a:tcPr>
                    <a:solidFill>
                      <a:schemeClr val="bg1">
                        <a:lumMod val="75000"/>
                      </a:schemeClr>
                    </a:solidFill>
                  </a:tcPr>
                </a:tc>
                <a:extLst>
                  <a:ext uri="{0D108BD9-81ED-4DB2-BD59-A6C34878D82A}">
                    <a16:rowId xmlns:a16="http://schemas.microsoft.com/office/drawing/2014/main" val="10002"/>
                  </a:ext>
                </a:extLst>
              </a:tr>
              <a:tr h="1256427">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400" kern="1200" dirty="0">
                          <a:solidFill>
                            <a:schemeClr val="accent2">
                              <a:lumMod val="50000"/>
                            </a:schemeClr>
                          </a:solidFill>
                          <a:latin typeface="+mn-lt"/>
                          <a:ea typeface="+mn-ea"/>
                          <a:cs typeface="+mn-cs"/>
                        </a:rPr>
                        <a:t>Sensory/perceptual capacity and information processing capability; prior knowledge; prior experience; current knowledge, skill and ability (both domain/general and task/specific); psychological and psychosocial characteristics (how learners see themselves in relation to and others).</a:t>
                      </a:r>
                    </a:p>
                    <a:p>
                      <a:r>
                        <a:rPr lang="en-US" sz="1400" dirty="0">
                          <a:solidFill>
                            <a:schemeClr val="accent2">
                              <a:lumMod val="50000"/>
                            </a:schemeClr>
                          </a:solidFill>
                        </a:rPr>
                        <a:t>                                                                            Reference: Dr. Patricia Hardre</a:t>
                      </a:r>
                    </a:p>
                  </a:txBody>
                  <a:tcPr/>
                </a:tc>
                <a:extLst>
                  <a:ext uri="{0D108BD9-81ED-4DB2-BD59-A6C34878D82A}">
                    <a16:rowId xmlns:a16="http://schemas.microsoft.com/office/drawing/2014/main" val="10003"/>
                  </a:ext>
                </a:extLst>
              </a:tr>
            </a:tbl>
          </a:graphicData>
        </a:graphic>
      </p:graphicFrame>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187202034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ractur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38150" y="330200"/>
            <a:ext cx="9575800" cy="6527800"/>
          </a:xfrm>
        </p:spPr>
        <p:txBody>
          <a:bodyPr>
            <a:noAutofit/>
          </a:bodyPr>
          <a:lstStyle/>
          <a:p>
            <a:pPr>
              <a:buNone/>
            </a:pPr>
            <a:r>
              <a:rPr lang="en-US" sz="1400" dirty="0">
                <a:solidFill>
                  <a:schemeClr val="accent2">
                    <a:lumMod val="50000"/>
                  </a:schemeClr>
                </a:solidFill>
              </a:rPr>
              <a:t>The Analysis Phase is the phase in which you begin considering</a:t>
            </a:r>
          </a:p>
          <a:p>
            <a:pPr>
              <a:buNone/>
            </a:pPr>
            <a:r>
              <a:rPr lang="en-US" sz="1400" dirty="0">
                <a:solidFill>
                  <a:schemeClr val="accent2">
                    <a:lumMod val="50000"/>
                  </a:schemeClr>
                </a:solidFill>
              </a:rPr>
              <a:t>what type of training is needed, and what the initial parameters of that</a:t>
            </a:r>
          </a:p>
          <a:p>
            <a:pPr>
              <a:buNone/>
            </a:pPr>
            <a:r>
              <a:rPr lang="en-US" sz="1400" dirty="0">
                <a:solidFill>
                  <a:schemeClr val="accent2">
                    <a:lumMod val="50000"/>
                  </a:schemeClr>
                </a:solidFill>
              </a:rPr>
              <a:t> training will be.</a:t>
            </a:r>
          </a:p>
          <a:p>
            <a:pPr marL="914400" indent="-914400"/>
            <a:endParaRPr lang="en-US" sz="1400" dirty="0">
              <a:solidFill>
                <a:schemeClr val="accent2">
                  <a:lumMod val="50000"/>
                </a:schemeClr>
              </a:solidFill>
            </a:endParaRPr>
          </a:p>
          <a:p>
            <a:pPr marL="0" indent="0">
              <a:buNone/>
            </a:pPr>
            <a:r>
              <a:rPr lang="en-US" b="1" dirty="0">
                <a:solidFill>
                  <a:schemeClr val="accent2">
                    <a:lumMod val="50000"/>
                  </a:schemeClr>
                </a:solidFill>
              </a:rPr>
              <a:t>Four (4) key considerations during the Analysis Phase: </a:t>
            </a:r>
          </a:p>
          <a:p>
            <a:pPr marL="914400" indent="-914400"/>
            <a:endParaRPr lang="en-US" sz="1400" dirty="0">
              <a:solidFill>
                <a:schemeClr val="accent2">
                  <a:lumMod val="50000"/>
                </a:schemeClr>
              </a:solidFill>
            </a:endParaRPr>
          </a:p>
          <a:p>
            <a:pPr marL="0" indent="0">
              <a:lnSpc>
                <a:spcPct val="110000"/>
              </a:lnSpc>
              <a:buNone/>
            </a:pPr>
            <a:r>
              <a:rPr lang="en-US" sz="1400" dirty="0">
                <a:solidFill>
                  <a:schemeClr val="accent2">
                    <a:lumMod val="50000"/>
                  </a:schemeClr>
                </a:solidFill>
              </a:rPr>
              <a:t>1. 	     </a:t>
            </a:r>
            <a:r>
              <a:rPr lang="en-US" sz="1600" dirty="0">
                <a:solidFill>
                  <a:schemeClr val="accent2">
                    <a:lumMod val="50000"/>
                  </a:schemeClr>
                </a:solidFill>
              </a:rPr>
              <a:t>What are the characteristics of the group/individuals who will receive the training?</a:t>
            </a:r>
          </a:p>
          <a:p>
            <a:pPr>
              <a:lnSpc>
                <a:spcPct val="110000"/>
              </a:lnSpc>
            </a:pPr>
            <a:endParaRPr lang="en-US" sz="1600" dirty="0">
              <a:solidFill>
                <a:schemeClr val="accent2">
                  <a:lumMod val="50000"/>
                </a:schemeClr>
              </a:solidFill>
            </a:endParaRPr>
          </a:p>
          <a:p>
            <a:pPr lvl="1" indent="-411480">
              <a:lnSpc>
                <a:spcPct val="110000"/>
              </a:lnSpc>
              <a:buFont typeface="Arial" pitchFamily="34" charset="0"/>
              <a:buChar char="•"/>
            </a:pPr>
            <a:r>
              <a:rPr lang="en-US" b="1" dirty="0">
                <a:solidFill>
                  <a:schemeClr val="accent2">
                    <a:lumMod val="50000"/>
                  </a:schemeClr>
                </a:solidFill>
              </a:rPr>
              <a:t>Who will your primary target audience (i.e. adults with Serous Mental Illness, children with Serious Emotional Disturbance, adult or children with substance use disorders, etc.)?</a:t>
            </a:r>
          </a:p>
          <a:p>
            <a:pPr lvl="1" indent="-411480">
              <a:lnSpc>
                <a:spcPct val="110000"/>
              </a:lnSpc>
              <a:buFont typeface="Arial" pitchFamily="34" charset="0"/>
              <a:buChar char="•"/>
            </a:pPr>
            <a:endParaRPr lang="en-US" b="1" dirty="0">
              <a:solidFill>
                <a:schemeClr val="accent2">
                  <a:lumMod val="50000"/>
                </a:schemeClr>
              </a:solidFill>
            </a:endParaRPr>
          </a:p>
          <a:p>
            <a:pPr lvl="1" indent="-411480">
              <a:lnSpc>
                <a:spcPct val="110000"/>
              </a:lnSpc>
              <a:buFont typeface="Arial" pitchFamily="34" charset="0"/>
              <a:buChar char="•"/>
            </a:pPr>
            <a:r>
              <a:rPr lang="en-US" b="1" dirty="0">
                <a:solidFill>
                  <a:schemeClr val="accent2">
                    <a:lumMod val="50000"/>
                  </a:schemeClr>
                </a:solidFill>
              </a:rPr>
              <a:t>What is their learning style (visual, auditory)?</a:t>
            </a:r>
          </a:p>
          <a:p>
            <a:pPr lvl="1" indent="-411480">
              <a:lnSpc>
                <a:spcPct val="110000"/>
              </a:lnSpc>
              <a:buFont typeface="Arial" pitchFamily="34" charset="0"/>
              <a:buChar char="•"/>
            </a:pPr>
            <a:endParaRPr lang="en-US" b="1" dirty="0">
              <a:solidFill>
                <a:schemeClr val="accent2">
                  <a:lumMod val="50000"/>
                </a:schemeClr>
              </a:solidFill>
            </a:endParaRPr>
          </a:p>
          <a:p>
            <a:pPr lvl="1" indent="-411480">
              <a:lnSpc>
                <a:spcPct val="110000"/>
              </a:lnSpc>
              <a:buFont typeface="Arial" pitchFamily="34" charset="0"/>
              <a:buChar char="•"/>
            </a:pPr>
            <a:r>
              <a:rPr lang="en-US" b="1" dirty="0">
                <a:solidFill>
                  <a:schemeClr val="accent2">
                    <a:lumMod val="50000"/>
                  </a:schemeClr>
                </a:solidFill>
              </a:rPr>
              <a:t>If a group, what are the similarities and differences between learners (i.e. age, gender, developmental, anything that might impact learning)?</a:t>
            </a:r>
          </a:p>
          <a:p>
            <a:pPr lvl="1" indent="-411480">
              <a:lnSpc>
                <a:spcPct val="110000"/>
              </a:lnSpc>
              <a:buFont typeface="Arial" pitchFamily="34" charset="0"/>
              <a:buChar char="•"/>
            </a:pPr>
            <a:endParaRPr lang="en-US" b="1" dirty="0">
              <a:solidFill>
                <a:schemeClr val="accent2">
                  <a:lumMod val="50000"/>
                </a:schemeClr>
              </a:solidFill>
            </a:endParaRPr>
          </a:p>
          <a:p>
            <a:pPr lvl="1" indent="-411480">
              <a:lnSpc>
                <a:spcPct val="110000"/>
              </a:lnSpc>
              <a:buFont typeface="Arial" pitchFamily="34" charset="0"/>
              <a:buChar char="•"/>
            </a:pPr>
            <a:r>
              <a:rPr lang="en-US" b="1" dirty="0">
                <a:solidFill>
                  <a:schemeClr val="accent2">
                    <a:lumMod val="50000"/>
                  </a:schemeClr>
                </a:solidFill>
              </a:rPr>
              <a:t>What are the values, beliefs, motivations and interests of the learner(s)?</a:t>
            </a:r>
          </a:p>
          <a:p>
            <a:pPr>
              <a:buNone/>
            </a:pPr>
            <a:endParaRPr lang="en-US" sz="1600" dirty="0">
              <a:solidFill>
                <a:schemeClr val="accent2">
                  <a:lumMod val="50000"/>
                </a:schemeClr>
              </a:solidFill>
            </a:endParaRP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287651060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ractur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6" end="6"/>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8" end="8"/>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10" end="10"/>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12" end="12"/>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14" end="1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10BE40E3-5550-4CDD-B4FD-387C33EBF15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5" name="Straight Connector 14">
              <a:extLst>
                <a:ext uri="{FF2B5EF4-FFF2-40B4-BE49-F238E27FC236}">
                  <a16:creationId xmlns:a16="http://schemas.microsoft.com/office/drawing/2014/main" id="{71A6B738-E50C-4653-B343-B9D6A5EA2771}"/>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498768D6-B28C-40A3-B381-39306F5816D5}"/>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7" name="Rectangle 23">
              <a:extLst>
                <a:ext uri="{FF2B5EF4-FFF2-40B4-BE49-F238E27FC236}">
                  <a16:creationId xmlns:a16="http://schemas.microsoft.com/office/drawing/2014/main" id="{B27C15B9-7795-4321-AB30-DF1DEF65C19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5">
              <a:extLst>
                <a:ext uri="{FF2B5EF4-FFF2-40B4-BE49-F238E27FC236}">
                  <a16:creationId xmlns:a16="http://schemas.microsoft.com/office/drawing/2014/main" id="{578EC957-1F3F-4C00-B023-C8725C2171C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Isosceles Triangle 18">
              <a:extLst>
                <a:ext uri="{FF2B5EF4-FFF2-40B4-BE49-F238E27FC236}">
                  <a16:creationId xmlns:a16="http://schemas.microsoft.com/office/drawing/2014/main" id="{3D642632-BBD5-46D6-A91D-9B2BF68219B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Rectangle 27">
              <a:extLst>
                <a:ext uri="{FF2B5EF4-FFF2-40B4-BE49-F238E27FC236}">
                  <a16:creationId xmlns:a16="http://schemas.microsoft.com/office/drawing/2014/main" id="{BF9D518D-AFF5-4DE2-AEE2-0EC15479A9A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Rectangle 28">
              <a:extLst>
                <a:ext uri="{FF2B5EF4-FFF2-40B4-BE49-F238E27FC236}">
                  <a16:creationId xmlns:a16="http://schemas.microsoft.com/office/drawing/2014/main" id="{14EF979B-B00D-460C-BD56-7EEAFB7E0F9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2" name="Rectangle 29">
              <a:extLst>
                <a:ext uri="{FF2B5EF4-FFF2-40B4-BE49-F238E27FC236}">
                  <a16:creationId xmlns:a16="http://schemas.microsoft.com/office/drawing/2014/main" id="{3E40F9A1-6B82-400F-9397-26D1D36F1F0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3" name="Isosceles Triangle 22">
              <a:extLst>
                <a:ext uri="{FF2B5EF4-FFF2-40B4-BE49-F238E27FC236}">
                  <a16:creationId xmlns:a16="http://schemas.microsoft.com/office/drawing/2014/main" id="{2EF7DDF1-FF86-4CA4-B08B-8939557EBDB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4" name="Isosceles Triangle 23">
              <a:extLst>
                <a:ext uri="{FF2B5EF4-FFF2-40B4-BE49-F238E27FC236}">
                  <a16:creationId xmlns:a16="http://schemas.microsoft.com/office/drawing/2014/main" id="{6D7C1F89-72B2-4FDC-B9E2-04F52D5C504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3" name="Content Placeholder 2"/>
          <p:cNvSpPr>
            <a:spLocks noGrp="1"/>
          </p:cNvSpPr>
          <p:nvPr>
            <p:ph idx="4294967295"/>
          </p:nvPr>
        </p:nvSpPr>
        <p:spPr>
          <a:xfrm>
            <a:off x="5401639" y="746449"/>
            <a:ext cx="4393879" cy="6866467"/>
          </a:xfrm>
        </p:spPr>
        <p:txBody>
          <a:bodyPr vert="horz" lIns="91440" tIns="45720" rIns="91440" bIns="45720" rtlCol="0">
            <a:normAutofit/>
          </a:bodyPr>
          <a:lstStyle/>
          <a:p>
            <a:pPr marL="0" indent="0">
              <a:buNone/>
            </a:pPr>
            <a:r>
              <a:rPr lang="en-US" dirty="0"/>
              <a:t> </a:t>
            </a:r>
            <a:r>
              <a:rPr lang="en-US" sz="2800" dirty="0">
                <a:solidFill>
                  <a:schemeClr val="accent3">
                    <a:lumMod val="75000"/>
                  </a:schemeClr>
                </a:solidFill>
              </a:rPr>
              <a:t>2. What do you want the learner to walk away from the training with? </a:t>
            </a:r>
          </a:p>
          <a:p>
            <a:pPr marL="914400" indent="-914400"/>
            <a:endParaRPr lang="en-US" sz="2800" dirty="0">
              <a:solidFill>
                <a:schemeClr val="accent3">
                  <a:lumMod val="75000"/>
                </a:schemeClr>
              </a:solidFill>
            </a:endParaRPr>
          </a:p>
          <a:p>
            <a:pPr marL="0" indent="0">
              <a:buNone/>
            </a:pPr>
            <a:r>
              <a:rPr lang="en-US" sz="2800" dirty="0">
                <a:solidFill>
                  <a:schemeClr val="accent3">
                    <a:lumMod val="75000"/>
                  </a:schemeClr>
                </a:solidFill>
              </a:rPr>
              <a:t>In general:</a:t>
            </a:r>
          </a:p>
          <a:p>
            <a:pPr marL="0" indent="0">
              <a:buNone/>
            </a:pPr>
            <a:endParaRPr lang="en-US" sz="2800" dirty="0">
              <a:solidFill>
                <a:schemeClr val="accent3">
                  <a:lumMod val="75000"/>
                </a:schemeClr>
              </a:solidFill>
            </a:endParaRPr>
          </a:p>
          <a:p>
            <a:pPr marL="0" indent="0">
              <a:buNone/>
            </a:pPr>
            <a:r>
              <a:rPr lang="en-US" sz="2800" dirty="0">
                <a:solidFill>
                  <a:schemeClr val="accent3">
                    <a:lumMod val="75000"/>
                  </a:schemeClr>
                </a:solidFill>
              </a:rPr>
              <a:t>What do you want them to learn?</a:t>
            </a:r>
          </a:p>
          <a:p>
            <a:pPr marL="0" indent="0">
              <a:buNone/>
            </a:pPr>
            <a:endParaRPr lang="en-US" sz="2800" dirty="0">
              <a:solidFill>
                <a:schemeClr val="accent3">
                  <a:lumMod val="75000"/>
                </a:schemeClr>
              </a:solidFill>
            </a:endParaRPr>
          </a:p>
          <a:p>
            <a:pPr marL="0" indent="0">
              <a:buNone/>
            </a:pPr>
            <a:r>
              <a:rPr lang="en-US" sz="2800" dirty="0">
                <a:solidFill>
                  <a:schemeClr val="accent3">
                    <a:lumMod val="75000"/>
                  </a:schemeClr>
                </a:solidFill>
              </a:rPr>
              <a:t>What skill(s) do you want them to have?  </a:t>
            </a:r>
          </a:p>
        </p:txBody>
      </p:sp>
      <p:pic>
        <p:nvPicPr>
          <p:cNvPr id="8" name="Picture 7" descr="A picture containing text, stationary&#10;&#10;Description automatically generated">
            <a:extLst>
              <a:ext uri="{FF2B5EF4-FFF2-40B4-BE49-F238E27FC236}">
                <a16:creationId xmlns:a16="http://schemas.microsoft.com/office/drawing/2014/main" id="{00DFF301-CE96-4B7A-A7CB-ECA6832434E8}"/>
              </a:ext>
            </a:extLst>
          </p:cNvPr>
          <p:cNvPicPr>
            <a:picLocks noChangeAspect="1"/>
          </p:cNvPicPr>
          <p:nvPr/>
        </p:nvPicPr>
        <p:blipFill rotWithShape="1">
          <a:blip r:embed="rId2">
            <a:extLst>
              <a:ext uri="{837473B0-CC2E-450A-ABE3-18F120FF3D39}">
                <a1611:picAttrSrcUrl xmlns:a1611="http://schemas.microsoft.com/office/drawing/2016/11/main" r:id="rId3"/>
              </a:ext>
            </a:extLst>
          </a:blip>
          <a:srcRect l="34168" r="13519"/>
          <a:stretch/>
        </p:blipFill>
        <p:spPr>
          <a:xfrm>
            <a:off x="20" y="-1"/>
            <a:ext cx="5394940" cy="6858001"/>
          </a:xfrm>
          <a:custGeom>
            <a:avLst/>
            <a:gdLst/>
            <a:ahLst/>
            <a:cxnLst/>
            <a:rect l="l" t="t" r="r" b="b"/>
            <a:pathLst>
              <a:path w="5394960" h="6858000">
                <a:moveTo>
                  <a:pt x="842596" y="0"/>
                </a:moveTo>
                <a:lnTo>
                  <a:pt x="5394960" y="0"/>
                </a:lnTo>
                <a:lnTo>
                  <a:pt x="5394960" y="21851"/>
                </a:lnTo>
                <a:lnTo>
                  <a:pt x="4365943" y="6858000"/>
                </a:lnTo>
                <a:lnTo>
                  <a:pt x="0" y="6858000"/>
                </a:lnTo>
                <a:lnTo>
                  <a:pt x="0" y="5666154"/>
                </a:lnTo>
                <a:close/>
              </a:path>
            </a:pathLst>
          </a:custGeom>
        </p:spPr>
      </p:pic>
      <p:sp>
        <p:nvSpPr>
          <p:cNvPr id="26" name="Isosceles Triangle 25">
            <a:extLst>
              <a:ext uri="{FF2B5EF4-FFF2-40B4-BE49-F238E27FC236}">
                <a16:creationId xmlns:a16="http://schemas.microsoft.com/office/drawing/2014/main" id="{3BCB5F6A-9EB0-40B0-9D13-3023E9A2050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0" y="0"/>
            <a:ext cx="842596" cy="5666154"/>
          </a:xfrm>
          <a:prstGeom prst="triangle">
            <a:avLst>
              <a:gd name="adj" fmla="val 10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pic>
        <p:nvPicPr>
          <p:cNvPr id="4" name="Picture 3" descr="Problem Gambling Program at ACTC — A Chance to Change"/>
          <p:cNvPicPr/>
          <p:nvPr/>
        </p:nvPicPr>
        <p:blipFill>
          <a:blip r:embed="rId4">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217338204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10BE40E3-5550-4CDD-B4FD-387C33EBF15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5" name="Straight Connector 14">
              <a:extLst>
                <a:ext uri="{FF2B5EF4-FFF2-40B4-BE49-F238E27FC236}">
                  <a16:creationId xmlns:a16="http://schemas.microsoft.com/office/drawing/2014/main" id="{71A6B738-E50C-4653-B343-B9D6A5EA2771}"/>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498768D6-B28C-40A3-B381-39306F5816D5}"/>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7" name="Rectangle 23">
              <a:extLst>
                <a:ext uri="{FF2B5EF4-FFF2-40B4-BE49-F238E27FC236}">
                  <a16:creationId xmlns:a16="http://schemas.microsoft.com/office/drawing/2014/main" id="{B27C15B9-7795-4321-AB30-DF1DEF65C19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5">
              <a:extLst>
                <a:ext uri="{FF2B5EF4-FFF2-40B4-BE49-F238E27FC236}">
                  <a16:creationId xmlns:a16="http://schemas.microsoft.com/office/drawing/2014/main" id="{578EC957-1F3F-4C00-B023-C8725C2171C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Isosceles Triangle 18">
              <a:extLst>
                <a:ext uri="{FF2B5EF4-FFF2-40B4-BE49-F238E27FC236}">
                  <a16:creationId xmlns:a16="http://schemas.microsoft.com/office/drawing/2014/main" id="{3D642632-BBD5-46D6-A91D-9B2BF68219B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Rectangle 27">
              <a:extLst>
                <a:ext uri="{FF2B5EF4-FFF2-40B4-BE49-F238E27FC236}">
                  <a16:creationId xmlns:a16="http://schemas.microsoft.com/office/drawing/2014/main" id="{BF9D518D-AFF5-4DE2-AEE2-0EC15479A9A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Rectangle 28">
              <a:extLst>
                <a:ext uri="{FF2B5EF4-FFF2-40B4-BE49-F238E27FC236}">
                  <a16:creationId xmlns:a16="http://schemas.microsoft.com/office/drawing/2014/main" id="{14EF979B-B00D-460C-BD56-7EEAFB7E0F9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2" name="Rectangle 29">
              <a:extLst>
                <a:ext uri="{FF2B5EF4-FFF2-40B4-BE49-F238E27FC236}">
                  <a16:creationId xmlns:a16="http://schemas.microsoft.com/office/drawing/2014/main" id="{3E40F9A1-6B82-400F-9397-26D1D36F1F0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3" name="Isosceles Triangle 22">
              <a:extLst>
                <a:ext uri="{FF2B5EF4-FFF2-40B4-BE49-F238E27FC236}">
                  <a16:creationId xmlns:a16="http://schemas.microsoft.com/office/drawing/2014/main" id="{2EF7DDF1-FF86-4CA4-B08B-8939557EBDB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4" name="Isosceles Triangle 23">
              <a:extLst>
                <a:ext uri="{FF2B5EF4-FFF2-40B4-BE49-F238E27FC236}">
                  <a16:creationId xmlns:a16="http://schemas.microsoft.com/office/drawing/2014/main" id="{6D7C1F89-72B2-4FDC-B9E2-04F52D5C504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pic>
        <p:nvPicPr>
          <p:cNvPr id="8" name="Picture 7" descr="A picture containing indoor&#10;&#10;Description automatically generated">
            <a:extLst>
              <a:ext uri="{FF2B5EF4-FFF2-40B4-BE49-F238E27FC236}">
                <a16:creationId xmlns:a16="http://schemas.microsoft.com/office/drawing/2014/main" id="{1FC8D923-5F3F-4344-ACEC-394B09FE7D6C}"/>
              </a:ext>
            </a:extLst>
          </p:cNvPr>
          <p:cNvPicPr>
            <a:picLocks noChangeAspect="1"/>
          </p:cNvPicPr>
          <p:nvPr/>
        </p:nvPicPr>
        <p:blipFill rotWithShape="1">
          <a:blip r:embed="rId2">
            <a:extLst>
              <a:ext uri="{837473B0-CC2E-450A-ABE3-18F120FF3D39}">
                <a1611:picAttrSrcUrl xmlns:a1611="http://schemas.microsoft.com/office/drawing/2016/11/main" r:id="rId3"/>
              </a:ext>
            </a:extLst>
          </a:blip>
          <a:srcRect l="11767" r="22965"/>
          <a:stretch/>
        </p:blipFill>
        <p:spPr>
          <a:xfrm>
            <a:off x="4269854" y="-1"/>
            <a:ext cx="7922146" cy="6858001"/>
          </a:xfrm>
          <a:custGeom>
            <a:avLst/>
            <a:gdLst/>
            <a:ahLst/>
            <a:cxnLst/>
            <a:rect l="l" t="t" r="r" b="b"/>
            <a:pathLst>
              <a:path w="7922146" h="6858001">
                <a:moveTo>
                  <a:pt x="379987" y="0"/>
                </a:moveTo>
                <a:lnTo>
                  <a:pt x="5304971" y="0"/>
                </a:lnTo>
                <a:lnTo>
                  <a:pt x="7065281" y="0"/>
                </a:lnTo>
                <a:lnTo>
                  <a:pt x="7397540" y="0"/>
                </a:lnTo>
                <a:lnTo>
                  <a:pt x="7397540" y="1"/>
                </a:lnTo>
                <a:lnTo>
                  <a:pt x="7922146" y="1"/>
                </a:lnTo>
                <a:lnTo>
                  <a:pt x="7922146" y="6858001"/>
                </a:lnTo>
                <a:lnTo>
                  <a:pt x="7065281" y="6858001"/>
                </a:lnTo>
                <a:lnTo>
                  <a:pt x="7065281" y="6858000"/>
                </a:lnTo>
                <a:lnTo>
                  <a:pt x="5932989" y="6858000"/>
                </a:lnTo>
                <a:lnTo>
                  <a:pt x="5932989" y="6858001"/>
                </a:lnTo>
                <a:lnTo>
                  <a:pt x="27809" y="6858001"/>
                </a:lnTo>
                <a:lnTo>
                  <a:pt x="1803228" y="4521201"/>
                </a:lnTo>
                <a:close/>
                <a:moveTo>
                  <a:pt x="0" y="0"/>
                </a:moveTo>
                <a:lnTo>
                  <a:pt x="379987" y="0"/>
                </a:lnTo>
                <a:lnTo>
                  <a:pt x="0" y="407"/>
                </a:lnTo>
                <a:close/>
              </a:path>
            </a:pathLst>
          </a:custGeom>
        </p:spPr>
      </p:pic>
      <p:sp>
        <p:nvSpPr>
          <p:cNvPr id="3" name="Content Placeholder 2"/>
          <p:cNvSpPr>
            <a:spLocks noGrp="1"/>
          </p:cNvSpPr>
          <p:nvPr>
            <p:ph idx="4294967295"/>
          </p:nvPr>
        </p:nvSpPr>
        <p:spPr>
          <a:xfrm>
            <a:off x="415388" y="288860"/>
            <a:ext cx="4505477" cy="6858001"/>
          </a:xfrm>
        </p:spPr>
        <p:txBody>
          <a:bodyPr vert="horz" lIns="91440" tIns="45720" rIns="91440" bIns="45720" rtlCol="0">
            <a:normAutofit/>
          </a:bodyPr>
          <a:lstStyle/>
          <a:p>
            <a:pPr marL="0" indent="0">
              <a:lnSpc>
                <a:spcPct val="90000"/>
              </a:lnSpc>
              <a:buNone/>
            </a:pPr>
            <a:r>
              <a:rPr lang="en-US" sz="2400" dirty="0">
                <a:solidFill>
                  <a:schemeClr val="accent3">
                    <a:lumMod val="75000"/>
                  </a:schemeClr>
                </a:solidFill>
              </a:rPr>
              <a:t>3. What will the learning environment be like? </a:t>
            </a:r>
          </a:p>
          <a:p>
            <a:pPr marL="0" indent="0">
              <a:lnSpc>
                <a:spcPct val="90000"/>
              </a:lnSpc>
              <a:buNone/>
            </a:pPr>
            <a:endParaRPr lang="en-US" sz="2400" dirty="0">
              <a:solidFill>
                <a:schemeClr val="accent3">
                  <a:lumMod val="75000"/>
                </a:schemeClr>
              </a:solidFill>
            </a:endParaRPr>
          </a:p>
          <a:p>
            <a:pPr marL="0" indent="0">
              <a:lnSpc>
                <a:spcPct val="90000"/>
              </a:lnSpc>
              <a:buNone/>
            </a:pPr>
            <a:r>
              <a:rPr lang="en-US" sz="2400" dirty="0">
                <a:solidFill>
                  <a:schemeClr val="accent3">
                    <a:lumMod val="75000"/>
                  </a:schemeClr>
                </a:solidFill>
              </a:rPr>
              <a:t>Individual setting?</a:t>
            </a:r>
          </a:p>
          <a:p>
            <a:pPr marL="0" indent="0">
              <a:lnSpc>
                <a:spcPct val="90000"/>
              </a:lnSpc>
              <a:buNone/>
            </a:pPr>
            <a:endParaRPr lang="en-US" sz="2400" dirty="0">
              <a:solidFill>
                <a:schemeClr val="accent3">
                  <a:lumMod val="75000"/>
                </a:schemeClr>
              </a:solidFill>
            </a:endParaRPr>
          </a:p>
          <a:p>
            <a:pPr marL="0" indent="0">
              <a:lnSpc>
                <a:spcPct val="90000"/>
              </a:lnSpc>
              <a:buNone/>
            </a:pPr>
            <a:r>
              <a:rPr lang="en-US" sz="2400" dirty="0">
                <a:solidFill>
                  <a:schemeClr val="accent3">
                    <a:lumMod val="75000"/>
                  </a:schemeClr>
                </a:solidFill>
              </a:rPr>
              <a:t>Group setting? </a:t>
            </a:r>
          </a:p>
          <a:p>
            <a:pPr marL="0" indent="0">
              <a:lnSpc>
                <a:spcPct val="90000"/>
              </a:lnSpc>
              <a:buNone/>
            </a:pPr>
            <a:endParaRPr lang="en-US" sz="2400" dirty="0">
              <a:solidFill>
                <a:schemeClr val="accent3">
                  <a:lumMod val="75000"/>
                </a:schemeClr>
              </a:solidFill>
            </a:endParaRPr>
          </a:p>
          <a:p>
            <a:pPr marL="0" indent="0">
              <a:lnSpc>
                <a:spcPct val="90000"/>
              </a:lnSpc>
              <a:buNone/>
            </a:pPr>
            <a:r>
              <a:rPr lang="en-US" sz="2400" dirty="0">
                <a:solidFill>
                  <a:schemeClr val="accent3">
                    <a:lumMod val="75000"/>
                  </a:schemeClr>
                </a:solidFill>
              </a:rPr>
              <a:t>If group setting:</a:t>
            </a:r>
          </a:p>
          <a:p>
            <a:pPr marL="0" indent="0">
              <a:lnSpc>
                <a:spcPct val="90000"/>
              </a:lnSpc>
              <a:buNone/>
            </a:pPr>
            <a:r>
              <a:rPr lang="en-US" sz="2400" dirty="0">
                <a:solidFill>
                  <a:schemeClr val="accent3">
                    <a:lumMod val="75000"/>
                  </a:schemeClr>
                </a:solidFill>
              </a:rPr>
              <a:t>Identification of traits that may impact a group learning situation (i.e. the level of communication skills of group participants, social anxiety, etc.)</a:t>
            </a:r>
          </a:p>
        </p:txBody>
      </p:sp>
      <p:cxnSp>
        <p:nvCxnSpPr>
          <p:cNvPr id="26" name="Straight Connector 25">
            <a:extLst>
              <a:ext uri="{FF2B5EF4-FFF2-40B4-BE49-F238E27FC236}">
                <a16:creationId xmlns:a16="http://schemas.microsoft.com/office/drawing/2014/main" id="{64FA5DFF-7FE6-4855-84E6-DFA78EE978BD}"/>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2AFD8CBA-54A3-4363-991B-B9C631BBFA74}"/>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30" name="Rectangle 23">
            <a:extLst>
              <a:ext uri="{FF2B5EF4-FFF2-40B4-BE49-F238E27FC236}">
                <a16:creationId xmlns:a16="http://schemas.microsoft.com/office/drawing/2014/main" id="{3F088236-D655-4F88-B238-E1676235802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2" name="Rectangle 25">
            <a:extLst>
              <a:ext uri="{FF2B5EF4-FFF2-40B4-BE49-F238E27FC236}">
                <a16:creationId xmlns:a16="http://schemas.microsoft.com/office/drawing/2014/main" id="{3DAC0C92-199E-475C-9390-119A9B02727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4" name="Isosceles Triangle 24">
            <a:extLst>
              <a:ext uri="{FF2B5EF4-FFF2-40B4-BE49-F238E27FC236}">
                <a16:creationId xmlns:a16="http://schemas.microsoft.com/office/drawing/2014/main" id="{C4CFB339-0ED8-4FE2-9EF1-6D1375B8499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36" name="Rectangle 27">
            <a:extLst>
              <a:ext uri="{FF2B5EF4-FFF2-40B4-BE49-F238E27FC236}">
                <a16:creationId xmlns:a16="http://schemas.microsoft.com/office/drawing/2014/main" id="{31896C80-2069-4431-9C19-83B91373449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47000"/>
            </a:schemeClr>
          </a:solidFill>
          <a:ln>
            <a:noFill/>
          </a:ln>
          <a:effectLst/>
        </p:spPr>
        <p:style>
          <a:lnRef idx="1">
            <a:schemeClr val="accent1"/>
          </a:lnRef>
          <a:fillRef idx="3">
            <a:schemeClr val="accent1"/>
          </a:fillRef>
          <a:effectRef idx="2">
            <a:schemeClr val="accent1"/>
          </a:effectRef>
          <a:fontRef idx="minor">
            <a:schemeClr val="lt1"/>
          </a:fontRef>
        </p:style>
      </p:sp>
      <p:sp>
        <p:nvSpPr>
          <p:cNvPr id="38" name="Rectangle 28">
            <a:extLst>
              <a:ext uri="{FF2B5EF4-FFF2-40B4-BE49-F238E27FC236}">
                <a16:creationId xmlns:a16="http://schemas.microsoft.com/office/drawing/2014/main" id="{BF120A21-0841-4823-B0C4-28AEBCEF9B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0" name="Rectangle 29">
            <a:extLst>
              <a:ext uri="{FF2B5EF4-FFF2-40B4-BE49-F238E27FC236}">
                <a16:creationId xmlns:a16="http://schemas.microsoft.com/office/drawing/2014/main" id="{DBB05BAE-BBD3-4289-899F-A6851503C6B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42" name="Isosceles Triangle 29">
            <a:extLst>
              <a:ext uri="{FF2B5EF4-FFF2-40B4-BE49-F238E27FC236}">
                <a16:creationId xmlns:a16="http://schemas.microsoft.com/office/drawing/2014/main" id="{9874D11C-36F5-4BBE-A490-019A54E953B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pic>
        <p:nvPicPr>
          <p:cNvPr id="4" name="Picture 3" descr="Problem Gambling Program at ACTC — A Chance to Change"/>
          <p:cNvPicPr/>
          <p:nvPr/>
        </p:nvPicPr>
        <p:blipFill>
          <a:blip r:embed="rId4">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206835326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Group 15">
            <a:extLst>
              <a:ext uri="{FF2B5EF4-FFF2-40B4-BE49-F238E27FC236}">
                <a16:creationId xmlns:a16="http://schemas.microsoft.com/office/drawing/2014/main" id="{1F2B4773-3207-44CC-B7AC-892B7049821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7" name="Straight Connector 16">
              <a:extLst>
                <a:ext uri="{FF2B5EF4-FFF2-40B4-BE49-F238E27FC236}">
                  <a16:creationId xmlns:a16="http://schemas.microsoft.com/office/drawing/2014/main" id="{2B8267CA-A7A5-4E11-9D92-4EAC3DD3E809}"/>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E83D61B5-C6B4-4A4B-85AD-FEE7A54912C0}"/>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9" name="Rectangle 23">
              <a:extLst>
                <a:ext uri="{FF2B5EF4-FFF2-40B4-BE49-F238E27FC236}">
                  <a16:creationId xmlns:a16="http://schemas.microsoft.com/office/drawing/2014/main" id="{A0B67FE4-688F-4497-8BFD-157613A697D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Rectangle 25">
              <a:extLst>
                <a:ext uri="{FF2B5EF4-FFF2-40B4-BE49-F238E27FC236}">
                  <a16:creationId xmlns:a16="http://schemas.microsoft.com/office/drawing/2014/main" id="{3BF5BE1A-9BAC-4581-A82B-FD8FE31595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Isosceles Triangle 20">
              <a:extLst>
                <a:ext uri="{FF2B5EF4-FFF2-40B4-BE49-F238E27FC236}">
                  <a16:creationId xmlns:a16="http://schemas.microsoft.com/office/drawing/2014/main" id="{971E5644-6772-414A-8199-E30BFB02A5D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22" name="Rectangle 27">
              <a:extLst>
                <a:ext uri="{FF2B5EF4-FFF2-40B4-BE49-F238E27FC236}">
                  <a16:creationId xmlns:a16="http://schemas.microsoft.com/office/drawing/2014/main" id="{E8246D50-BB0C-408E-93FD-7B8D63A7F78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3" name="Rectangle 28">
              <a:extLst>
                <a:ext uri="{FF2B5EF4-FFF2-40B4-BE49-F238E27FC236}">
                  <a16:creationId xmlns:a16="http://schemas.microsoft.com/office/drawing/2014/main" id="{AFBC5D22-68C1-44FB-8181-CB84ECAA83F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4" name="Rectangle 29">
              <a:extLst>
                <a:ext uri="{FF2B5EF4-FFF2-40B4-BE49-F238E27FC236}">
                  <a16:creationId xmlns:a16="http://schemas.microsoft.com/office/drawing/2014/main" id="{FB6D0FCE-FBDB-4655-A1A7-640B1E86B56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5" name="Isosceles Triangle 24">
              <a:extLst>
                <a:ext uri="{FF2B5EF4-FFF2-40B4-BE49-F238E27FC236}">
                  <a16:creationId xmlns:a16="http://schemas.microsoft.com/office/drawing/2014/main" id="{BC8157DF-FD90-4AD6-B803-3AC0ACD8E6A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6" name="Isosceles Triangle 25">
              <a:extLst>
                <a:ext uri="{FF2B5EF4-FFF2-40B4-BE49-F238E27FC236}">
                  <a16:creationId xmlns:a16="http://schemas.microsoft.com/office/drawing/2014/main" id="{3548B067-9D63-4D21-92EF-CBC9E6338C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3" name="Content Placeholder 2"/>
          <p:cNvSpPr>
            <a:spLocks noGrp="1"/>
          </p:cNvSpPr>
          <p:nvPr>
            <p:ph idx="4294967295"/>
          </p:nvPr>
        </p:nvSpPr>
        <p:spPr>
          <a:xfrm>
            <a:off x="5212286" y="856668"/>
            <a:ext cx="4763559" cy="5466397"/>
          </a:xfrm>
        </p:spPr>
        <p:txBody>
          <a:bodyPr vert="horz" lIns="91440" tIns="45720" rIns="91440" bIns="45720" rtlCol="0">
            <a:normAutofit/>
          </a:bodyPr>
          <a:lstStyle/>
          <a:p>
            <a:pPr marL="0" indent="0">
              <a:lnSpc>
                <a:spcPct val="90000"/>
              </a:lnSpc>
              <a:buNone/>
            </a:pPr>
            <a:r>
              <a:rPr lang="en-US" dirty="0">
                <a:solidFill>
                  <a:schemeClr val="accent3">
                    <a:lumMod val="75000"/>
                  </a:schemeClr>
                </a:solidFill>
              </a:rPr>
              <a:t> </a:t>
            </a:r>
            <a:r>
              <a:rPr lang="en-US" sz="2800" dirty="0">
                <a:solidFill>
                  <a:schemeClr val="accent3">
                    <a:lumMod val="75000"/>
                  </a:schemeClr>
                </a:solidFill>
              </a:rPr>
              <a:t>4. What are the characteristics of the individual(s) who will be doing the training?  </a:t>
            </a:r>
          </a:p>
          <a:p>
            <a:pPr marL="0" indent="0">
              <a:lnSpc>
                <a:spcPct val="90000"/>
              </a:lnSpc>
              <a:buNone/>
            </a:pPr>
            <a:endParaRPr lang="en-US" sz="2800" dirty="0">
              <a:solidFill>
                <a:schemeClr val="accent3">
                  <a:lumMod val="75000"/>
                </a:schemeClr>
              </a:solidFill>
            </a:endParaRPr>
          </a:p>
          <a:p>
            <a:pPr marL="0" indent="0">
              <a:lnSpc>
                <a:spcPct val="90000"/>
              </a:lnSpc>
              <a:buNone/>
            </a:pPr>
            <a:r>
              <a:rPr lang="en-US" sz="2800" dirty="0">
                <a:solidFill>
                  <a:schemeClr val="accent3">
                    <a:lumMod val="75000"/>
                  </a:schemeClr>
                </a:solidFill>
              </a:rPr>
              <a:t>What are their strengths?</a:t>
            </a:r>
          </a:p>
          <a:p>
            <a:pPr marL="0" indent="0">
              <a:lnSpc>
                <a:spcPct val="90000"/>
              </a:lnSpc>
              <a:buNone/>
            </a:pPr>
            <a:endParaRPr lang="en-US" sz="2800" dirty="0">
              <a:solidFill>
                <a:schemeClr val="accent3">
                  <a:lumMod val="75000"/>
                </a:schemeClr>
              </a:solidFill>
            </a:endParaRPr>
          </a:p>
          <a:p>
            <a:pPr marL="0" indent="0">
              <a:lnSpc>
                <a:spcPct val="90000"/>
              </a:lnSpc>
              <a:buNone/>
            </a:pPr>
            <a:r>
              <a:rPr lang="en-US" sz="2800" dirty="0">
                <a:solidFill>
                  <a:schemeClr val="accent3">
                    <a:lumMod val="75000"/>
                  </a:schemeClr>
                </a:solidFill>
              </a:rPr>
              <a:t>What are their weaknesses?</a:t>
            </a:r>
          </a:p>
          <a:p>
            <a:pPr marL="0" indent="0">
              <a:lnSpc>
                <a:spcPct val="90000"/>
              </a:lnSpc>
              <a:buNone/>
            </a:pPr>
            <a:endParaRPr lang="en-US" sz="2800" dirty="0">
              <a:solidFill>
                <a:schemeClr val="accent3">
                  <a:lumMod val="75000"/>
                </a:schemeClr>
              </a:solidFill>
            </a:endParaRPr>
          </a:p>
          <a:p>
            <a:pPr marL="0" indent="0">
              <a:lnSpc>
                <a:spcPct val="90000"/>
              </a:lnSpc>
              <a:buNone/>
            </a:pPr>
            <a:r>
              <a:rPr lang="en-US" sz="2800" dirty="0">
                <a:solidFill>
                  <a:schemeClr val="accent3">
                    <a:lumMod val="75000"/>
                  </a:schemeClr>
                </a:solidFill>
              </a:rPr>
              <a:t>What are their teaching styles? </a:t>
            </a:r>
          </a:p>
        </p:txBody>
      </p:sp>
      <p:pic>
        <p:nvPicPr>
          <p:cNvPr id="11" name="Picture 10" descr="A picture containing underwear, necktie&#10;&#10;Description automatically generated">
            <a:extLst>
              <a:ext uri="{FF2B5EF4-FFF2-40B4-BE49-F238E27FC236}">
                <a16:creationId xmlns:a16="http://schemas.microsoft.com/office/drawing/2014/main" id="{621BD710-C96E-4E06-82E9-06600D5898DB}"/>
              </a:ext>
            </a:extLst>
          </p:cNvPr>
          <p:cNvPicPr>
            <a:picLocks noChangeAspect="1"/>
          </p:cNvPicPr>
          <p:nvPr/>
        </p:nvPicPr>
        <p:blipFill>
          <a:blip r:embed="rId2">
            <a:extLst>
              <a:ext uri="{837473B0-CC2E-450A-ABE3-18F120FF3D39}">
                <a1611:picAttrSrcUrl xmlns:a1611="http://schemas.microsoft.com/office/drawing/2016/11/main" r:id="rId3"/>
              </a:ext>
            </a:extLst>
          </a:blip>
          <a:stretch>
            <a:fillRect/>
          </a:stretch>
        </p:blipFill>
        <p:spPr>
          <a:xfrm>
            <a:off x="379552" y="856668"/>
            <a:ext cx="4524216" cy="4847375"/>
          </a:xfrm>
          <a:prstGeom prst="rect">
            <a:avLst/>
          </a:prstGeom>
        </p:spPr>
      </p:pic>
      <p:pic>
        <p:nvPicPr>
          <p:cNvPr id="4" name="Picture 3" descr="Problem Gambling Program at ACTC — A Chance to Change"/>
          <p:cNvPicPr/>
          <p:nvPr/>
        </p:nvPicPr>
        <p:blipFill>
          <a:blip r:embed="rId4">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118018049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666750" y="980907"/>
            <a:ext cx="8610600" cy="3559949"/>
          </a:xfrm>
          <a:prstGeom prst="rect">
            <a:avLst/>
          </a:prstGeom>
        </p:spPr>
        <p:txBody>
          <a:bodyPr wrap="square">
            <a:spAutoFit/>
          </a:bodyPr>
          <a:lstStyle/>
          <a:p>
            <a:pPr>
              <a:spcBef>
                <a:spcPts val="1000"/>
              </a:spcBef>
              <a:buClr>
                <a:schemeClr val="accent1"/>
              </a:buClr>
              <a:buSzPct val="80000"/>
            </a:pPr>
            <a:r>
              <a:rPr lang="en-US" sz="3200" dirty="0">
                <a:solidFill>
                  <a:schemeClr val="accent2">
                    <a:lumMod val="75000"/>
                  </a:schemeClr>
                </a:solidFill>
              </a:rPr>
              <a:t>10. Anxiety disorders are accompanied by symptoms of tension which can have </a:t>
            </a:r>
          </a:p>
          <a:p>
            <a:pPr>
              <a:spcBef>
                <a:spcPts val="1000"/>
              </a:spcBef>
              <a:buClr>
                <a:schemeClr val="accent1"/>
              </a:buClr>
              <a:buSzPct val="80000"/>
              <a:buFont typeface="Wingdings 3" charset="2"/>
              <a:buChar char=""/>
            </a:pPr>
            <a:endParaRPr lang="en-US" sz="3200" dirty="0">
              <a:solidFill>
                <a:schemeClr val="accent2">
                  <a:lumMod val="75000"/>
                </a:schemeClr>
              </a:solidFill>
            </a:endParaRPr>
          </a:p>
          <a:p>
            <a:pPr>
              <a:spcBef>
                <a:spcPts val="1000"/>
              </a:spcBef>
              <a:buClr>
                <a:schemeClr val="accent1"/>
              </a:buClr>
              <a:buSzPct val="80000"/>
            </a:pPr>
            <a:r>
              <a:rPr lang="en-US" sz="3200" dirty="0">
                <a:solidFill>
                  <a:schemeClr val="accent2">
                    <a:lumMod val="75000"/>
                  </a:schemeClr>
                </a:solidFill>
              </a:rPr>
              <a:t>a)</a:t>
            </a:r>
            <a:r>
              <a:rPr lang="en-US" sz="3200" b="1" dirty="0">
                <a:solidFill>
                  <a:schemeClr val="accent2">
                    <a:lumMod val="75000"/>
                  </a:schemeClr>
                </a:solidFill>
              </a:rPr>
              <a:t> psychological</a:t>
            </a:r>
            <a:r>
              <a:rPr lang="en-US" sz="3200" dirty="0">
                <a:solidFill>
                  <a:schemeClr val="accent2">
                    <a:lumMod val="75000"/>
                  </a:schemeClr>
                </a:solidFill>
              </a:rPr>
              <a:t> or </a:t>
            </a:r>
          </a:p>
          <a:p>
            <a:pPr>
              <a:spcBef>
                <a:spcPts val="1000"/>
              </a:spcBef>
              <a:buClr>
                <a:schemeClr val="accent1"/>
              </a:buClr>
              <a:buSzPct val="80000"/>
              <a:buFont typeface="Wingdings 3" charset="2"/>
              <a:buChar char=""/>
            </a:pPr>
            <a:endParaRPr lang="en-US" sz="3200" dirty="0">
              <a:solidFill>
                <a:schemeClr val="accent2">
                  <a:lumMod val="75000"/>
                </a:schemeClr>
              </a:solidFill>
            </a:endParaRPr>
          </a:p>
          <a:p>
            <a:pPr>
              <a:spcBef>
                <a:spcPts val="1000"/>
              </a:spcBef>
              <a:buClr>
                <a:schemeClr val="accent1"/>
              </a:buClr>
              <a:buSzPct val="80000"/>
            </a:pPr>
            <a:r>
              <a:rPr lang="en-US" sz="3200" dirty="0">
                <a:solidFill>
                  <a:schemeClr val="accent2">
                    <a:lumMod val="75000"/>
                  </a:schemeClr>
                </a:solidFill>
              </a:rPr>
              <a:t>b)</a:t>
            </a:r>
            <a:r>
              <a:rPr lang="en-US" sz="3200" b="1" dirty="0">
                <a:solidFill>
                  <a:schemeClr val="accent2">
                    <a:lumMod val="75000"/>
                  </a:schemeClr>
                </a:solidFill>
              </a:rPr>
              <a:t> physiological </a:t>
            </a:r>
            <a:r>
              <a:rPr lang="en-US" sz="3200" dirty="0">
                <a:solidFill>
                  <a:schemeClr val="accent2">
                    <a:lumMod val="75000"/>
                  </a:schemeClr>
                </a:solidFill>
              </a:rPr>
              <a:t>manifestations</a:t>
            </a:r>
            <a:endParaRPr lang="en-US" sz="3200" dirty="0"/>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21950022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609599" y="618068"/>
            <a:ext cx="9279467" cy="3916363"/>
          </a:xfrm>
        </p:spPr>
        <p:txBody>
          <a:bodyPr>
            <a:normAutofit/>
          </a:bodyPr>
          <a:lstStyle/>
          <a:p>
            <a:pPr>
              <a:lnSpc>
                <a:spcPct val="100000"/>
              </a:lnSpc>
              <a:buNone/>
            </a:pPr>
            <a:r>
              <a:rPr lang="en-US" sz="2400" b="1" dirty="0"/>
              <a:t>	</a:t>
            </a:r>
            <a:r>
              <a:rPr lang="en-US" sz="2400" b="1" dirty="0">
                <a:solidFill>
                  <a:schemeClr val="accent2">
                    <a:lumMod val="50000"/>
                  </a:schemeClr>
                </a:solidFill>
              </a:rPr>
              <a:t>Once you have uncovered the information from the Analysis Phase, it is time to begin designing the outline for instruction. </a:t>
            </a:r>
            <a:r>
              <a:rPr lang="en-US" sz="2400" dirty="0">
                <a:solidFill>
                  <a:schemeClr val="accent2">
                    <a:lumMod val="50000"/>
                  </a:schemeClr>
                </a:solidFill>
              </a:rPr>
              <a:t>This phase will be influenced by the type of learning instruction requires and how you create meaning from the content.</a:t>
            </a:r>
          </a:p>
          <a:p>
            <a:pPr>
              <a:buNone/>
            </a:pPr>
            <a:endParaRPr lang="en-US" sz="2800" dirty="0">
              <a:solidFill>
                <a:schemeClr val="accent2">
                  <a:lumMod val="50000"/>
                </a:schemeClr>
              </a:solidFill>
            </a:endParaRPr>
          </a:p>
          <a:p>
            <a:pPr>
              <a:buNone/>
            </a:pPr>
            <a:r>
              <a:rPr lang="en-US" sz="2800" dirty="0"/>
              <a:t>       </a:t>
            </a:r>
          </a:p>
        </p:txBody>
      </p:sp>
      <p:graphicFrame>
        <p:nvGraphicFramePr>
          <p:cNvPr id="5" name="Table 4"/>
          <p:cNvGraphicFramePr>
            <a:graphicFrameLocks noGrp="1"/>
          </p:cNvGraphicFramePr>
          <p:nvPr>
            <p:extLst>
              <p:ext uri="{D42A27DB-BD31-4B8C-83A1-F6EECF244321}">
                <p14:modId xmlns:p14="http://schemas.microsoft.com/office/powerpoint/2010/main" val="62709300"/>
              </p:ext>
            </p:extLst>
          </p:nvPr>
        </p:nvGraphicFramePr>
        <p:xfrm>
          <a:off x="990600" y="3200400"/>
          <a:ext cx="8305800" cy="2412457"/>
        </p:xfrm>
        <a:graphic>
          <a:graphicData uri="http://schemas.openxmlformats.org/drawingml/2006/table">
            <a:tbl>
              <a:tblPr firstRow="1" bandRow="1">
                <a:tableStyleId>{5940675A-B579-460E-94D1-54222C63F5DA}</a:tableStyleId>
              </a:tblPr>
              <a:tblGrid>
                <a:gridCol w="8305800">
                  <a:extLst>
                    <a:ext uri="{9D8B030D-6E8A-4147-A177-3AD203B41FA5}">
                      <a16:colId xmlns:a16="http://schemas.microsoft.com/office/drawing/2014/main" val="20000"/>
                    </a:ext>
                  </a:extLst>
                </a:gridCol>
              </a:tblGrid>
              <a:tr h="400777">
                <a:tc>
                  <a:txBody>
                    <a:bodyPr/>
                    <a:lstStyle/>
                    <a:p>
                      <a:r>
                        <a:rPr lang="en-US" sz="2000" b="1" dirty="0">
                          <a:solidFill>
                            <a:schemeClr val="accent2">
                              <a:lumMod val="50000"/>
                            </a:schemeClr>
                          </a:solidFill>
                        </a:rPr>
                        <a:t>Influencing</a:t>
                      </a:r>
                      <a:r>
                        <a:rPr lang="en-US" sz="2000" b="1" baseline="0" dirty="0">
                          <a:solidFill>
                            <a:schemeClr val="accent2">
                              <a:lumMod val="50000"/>
                            </a:schemeClr>
                          </a:solidFill>
                        </a:rPr>
                        <a:t> Learning </a:t>
                      </a:r>
                      <a:endParaRPr lang="en-US" sz="2000" b="1" dirty="0">
                        <a:solidFill>
                          <a:schemeClr val="accent2">
                            <a:lumMod val="50000"/>
                          </a:schemeClr>
                        </a:solidFill>
                      </a:endParaRPr>
                    </a:p>
                  </a:txBody>
                  <a:tcPr>
                    <a:solidFill>
                      <a:schemeClr val="bg1">
                        <a:lumMod val="75000"/>
                      </a:schemeClr>
                    </a:solidFill>
                  </a:tcPr>
                </a:tc>
                <a:extLst>
                  <a:ext uri="{0D108BD9-81ED-4DB2-BD59-A6C34878D82A}">
                    <a16:rowId xmlns:a16="http://schemas.microsoft.com/office/drawing/2014/main" val="10000"/>
                  </a:ext>
                </a:extLst>
              </a:tr>
              <a:tr h="175725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800" b="0" kern="1200" dirty="0">
                          <a:solidFill>
                            <a:schemeClr val="accent2">
                              <a:lumMod val="50000"/>
                            </a:schemeClr>
                          </a:solidFill>
                          <a:latin typeface="+mn-lt"/>
                          <a:ea typeface="+mn-ea"/>
                          <a:cs typeface="+mn-cs"/>
                        </a:rPr>
                        <a:t>Acknowledge connections &amp; perspectives; link to existing KSA; incorporate strategies that facilitate retention &amp; transfer; provide clear &amp; balanced feedback; organize information in meaningful ways; divide and deliver content in appropriate “chunks”; provide appropriate &amp; effective interactions with content. </a:t>
                      </a:r>
                      <a:endParaRPr lang="en-US" b="0" dirty="0">
                        <a:solidFill>
                          <a:schemeClr val="accent2">
                            <a:lumMod val="50000"/>
                          </a:schemeClr>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b="0" dirty="0">
                        <a:solidFill>
                          <a:schemeClr val="accent2">
                            <a:lumMod val="50000"/>
                          </a:schemeClr>
                        </a:solidFill>
                      </a:endParaRPr>
                    </a:p>
                    <a:p>
                      <a:pPr marL="0" marR="0" indent="0" algn="r" defTabSz="914400" rtl="0" eaLnBrk="1" fontAlgn="auto" latinLnBrk="0" hangingPunct="1">
                        <a:lnSpc>
                          <a:spcPct val="100000"/>
                        </a:lnSpc>
                        <a:spcBef>
                          <a:spcPts val="0"/>
                        </a:spcBef>
                        <a:spcAft>
                          <a:spcPts val="0"/>
                        </a:spcAft>
                        <a:buClrTx/>
                        <a:buSzTx/>
                        <a:buFontTx/>
                        <a:buNone/>
                        <a:tabLst/>
                        <a:defRPr/>
                      </a:pPr>
                      <a:r>
                        <a:rPr lang="en-US" b="0" dirty="0">
                          <a:solidFill>
                            <a:schemeClr val="accent2">
                              <a:lumMod val="50000"/>
                            </a:schemeClr>
                          </a:solidFill>
                        </a:rPr>
                        <a:t>Reference: Dr. Patricia Hardre</a:t>
                      </a:r>
                    </a:p>
                  </a:txBody>
                  <a:tcPr/>
                </a:tc>
                <a:extLst>
                  <a:ext uri="{0D108BD9-81ED-4DB2-BD59-A6C34878D82A}">
                    <a16:rowId xmlns:a16="http://schemas.microsoft.com/office/drawing/2014/main" val="10001"/>
                  </a:ext>
                </a:extLst>
              </a:tr>
            </a:tbl>
          </a:graphicData>
        </a:graphic>
      </p:graphicFrame>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10972869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ractur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10BE40E3-5550-4CDD-B4FD-387C33EBF15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3" name="Straight Connector 12">
              <a:extLst>
                <a:ext uri="{FF2B5EF4-FFF2-40B4-BE49-F238E27FC236}">
                  <a16:creationId xmlns:a16="http://schemas.microsoft.com/office/drawing/2014/main" id="{71A6B738-E50C-4653-B343-B9D6A5EA2771}"/>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498768D6-B28C-40A3-B381-39306F5816D5}"/>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5" name="Rectangle 23">
              <a:extLst>
                <a:ext uri="{FF2B5EF4-FFF2-40B4-BE49-F238E27FC236}">
                  <a16:creationId xmlns:a16="http://schemas.microsoft.com/office/drawing/2014/main" id="{B27C15B9-7795-4321-AB30-DF1DEF65C19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Rectangle 25">
              <a:extLst>
                <a:ext uri="{FF2B5EF4-FFF2-40B4-BE49-F238E27FC236}">
                  <a16:creationId xmlns:a16="http://schemas.microsoft.com/office/drawing/2014/main" id="{578EC957-1F3F-4C00-B023-C8725C2171C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Isosceles Triangle 16">
              <a:extLst>
                <a:ext uri="{FF2B5EF4-FFF2-40B4-BE49-F238E27FC236}">
                  <a16:creationId xmlns:a16="http://schemas.microsoft.com/office/drawing/2014/main" id="{3D642632-BBD5-46D6-A91D-9B2BF68219B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7">
              <a:extLst>
                <a:ext uri="{FF2B5EF4-FFF2-40B4-BE49-F238E27FC236}">
                  <a16:creationId xmlns:a16="http://schemas.microsoft.com/office/drawing/2014/main" id="{BF9D518D-AFF5-4DE2-AEE2-0EC15479A9A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8">
              <a:extLst>
                <a:ext uri="{FF2B5EF4-FFF2-40B4-BE49-F238E27FC236}">
                  <a16:creationId xmlns:a16="http://schemas.microsoft.com/office/drawing/2014/main" id="{14EF979B-B00D-460C-BD56-7EEAFB7E0F9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Rectangle 29">
              <a:extLst>
                <a:ext uri="{FF2B5EF4-FFF2-40B4-BE49-F238E27FC236}">
                  <a16:creationId xmlns:a16="http://schemas.microsoft.com/office/drawing/2014/main" id="{3E40F9A1-6B82-400F-9397-26D1D36F1F0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Isosceles Triangle 20">
              <a:extLst>
                <a:ext uri="{FF2B5EF4-FFF2-40B4-BE49-F238E27FC236}">
                  <a16:creationId xmlns:a16="http://schemas.microsoft.com/office/drawing/2014/main" id="{2EF7DDF1-FF86-4CA4-B08B-8939557EBDB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2" name="Isosceles Triangle 21">
              <a:extLst>
                <a:ext uri="{FF2B5EF4-FFF2-40B4-BE49-F238E27FC236}">
                  <a16:creationId xmlns:a16="http://schemas.microsoft.com/office/drawing/2014/main" id="{6D7C1F89-72B2-4FDC-B9E2-04F52D5C504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3" name="Content Placeholder 2"/>
          <p:cNvSpPr>
            <a:spLocks noGrp="1"/>
          </p:cNvSpPr>
          <p:nvPr>
            <p:ph idx="4294967295"/>
          </p:nvPr>
        </p:nvSpPr>
        <p:spPr>
          <a:xfrm>
            <a:off x="5810300" y="892690"/>
            <a:ext cx="4064439" cy="5190869"/>
          </a:xfrm>
        </p:spPr>
        <p:txBody>
          <a:bodyPr vert="horz" lIns="91440" tIns="45720" rIns="91440" bIns="45720" rtlCol="0">
            <a:normAutofit/>
          </a:bodyPr>
          <a:lstStyle/>
          <a:p>
            <a:pPr marL="0" indent="0">
              <a:buNone/>
            </a:pPr>
            <a:r>
              <a:rPr lang="en-US" sz="2800" b="1" dirty="0">
                <a:solidFill>
                  <a:schemeClr val="accent3">
                    <a:lumMod val="75000"/>
                  </a:schemeClr>
                </a:solidFill>
              </a:rPr>
              <a:t>The Design Phase</a:t>
            </a:r>
          </a:p>
          <a:p>
            <a:pPr marL="0" indent="0">
              <a:buNone/>
            </a:pPr>
            <a:r>
              <a:rPr lang="en-US" sz="2800" dirty="0">
                <a:solidFill>
                  <a:schemeClr val="accent3">
                    <a:lumMod val="75000"/>
                  </a:schemeClr>
                </a:solidFill>
              </a:rPr>
              <a:t>	</a:t>
            </a:r>
          </a:p>
          <a:p>
            <a:pPr marL="0" indent="0">
              <a:buNone/>
            </a:pPr>
            <a:r>
              <a:rPr lang="en-US" sz="2800" dirty="0">
                <a:solidFill>
                  <a:schemeClr val="accent3">
                    <a:lumMod val="75000"/>
                  </a:schemeClr>
                </a:solidFill>
              </a:rPr>
              <a:t>This is the phase in which you take the general training parameters identified in the Analysis Phase and use them to create a well developed outline for instruction. </a:t>
            </a:r>
          </a:p>
        </p:txBody>
      </p:sp>
      <p:pic>
        <p:nvPicPr>
          <p:cNvPr id="7" name="Picture 6">
            <a:extLst>
              <a:ext uri="{FF2B5EF4-FFF2-40B4-BE49-F238E27FC236}">
                <a16:creationId xmlns:a16="http://schemas.microsoft.com/office/drawing/2014/main" id="{F01E3B49-83CB-43C8-951C-C09F18EE6DAC}"/>
              </a:ext>
            </a:extLst>
          </p:cNvPr>
          <p:cNvPicPr>
            <a:picLocks noChangeAspect="1"/>
          </p:cNvPicPr>
          <p:nvPr/>
        </p:nvPicPr>
        <p:blipFill rotWithShape="1">
          <a:blip r:embed="rId2"/>
          <a:srcRect l="19437" r="18023"/>
          <a:stretch/>
        </p:blipFill>
        <p:spPr>
          <a:xfrm>
            <a:off x="19" y="-8467"/>
            <a:ext cx="5603407" cy="6866467"/>
          </a:xfrm>
          <a:custGeom>
            <a:avLst/>
            <a:gdLst/>
            <a:ahLst/>
            <a:cxnLst/>
            <a:rect l="l" t="t" r="r" b="b"/>
            <a:pathLst>
              <a:path w="5394960" h="6858000">
                <a:moveTo>
                  <a:pt x="842596" y="0"/>
                </a:moveTo>
                <a:lnTo>
                  <a:pt x="5394960" y="0"/>
                </a:lnTo>
                <a:lnTo>
                  <a:pt x="5394960" y="21851"/>
                </a:lnTo>
                <a:lnTo>
                  <a:pt x="4365943" y="6858000"/>
                </a:lnTo>
                <a:lnTo>
                  <a:pt x="0" y="6858000"/>
                </a:lnTo>
                <a:lnTo>
                  <a:pt x="0" y="5666154"/>
                </a:lnTo>
                <a:close/>
              </a:path>
            </a:pathLst>
          </a:custGeom>
        </p:spPr>
      </p:pic>
      <p:sp>
        <p:nvSpPr>
          <p:cNvPr id="24" name="Isosceles Triangle 23">
            <a:extLst>
              <a:ext uri="{FF2B5EF4-FFF2-40B4-BE49-F238E27FC236}">
                <a16:creationId xmlns:a16="http://schemas.microsoft.com/office/drawing/2014/main" id="{3BCB5F6A-9EB0-40B0-9D13-3023E9A2050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0" y="0"/>
            <a:ext cx="842596" cy="5666154"/>
          </a:xfrm>
          <a:prstGeom prst="triangle">
            <a:avLst>
              <a:gd name="adj" fmla="val 10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pic>
        <p:nvPicPr>
          <p:cNvPr id="4" name="Picture 3"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170018889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42596" y="496868"/>
            <a:ext cx="10388600" cy="6165869"/>
          </a:xfrm>
        </p:spPr>
        <p:txBody>
          <a:bodyPr>
            <a:normAutofit fontScale="70000" lnSpcReduction="20000"/>
          </a:bodyPr>
          <a:lstStyle/>
          <a:p>
            <a:pPr marL="914400" indent="-914400">
              <a:buNone/>
            </a:pPr>
            <a:r>
              <a:rPr lang="en-US" sz="4600" b="1" dirty="0">
                <a:solidFill>
                  <a:schemeClr val="accent2">
                    <a:lumMod val="50000"/>
                  </a:schemeClr>
                </a:solidFill>
              </a:rPr>
              <a:t>	The instruction outline should include the following components:</a:t>
            </a:r>
          </a:p>
          <a:p>
            <a:pPr marL="914400" indent="-914400">
              <a:buNone/>
            </a:pPr>
            <a:endParaRPr lang="en-US" sz="2000" b="1" dirty="0"/>
          </a:p>
          <a:p>
            <a:pPr marL="400050" lvl="1" indent="0">
              <a:lnSpc>
                <a:spcPct val="120000"/>
              </a:lnSpc>
              <a:buNone/>
            </a:pPr>
            <a:r>
              <a:rPr lang="en-US" sz="3100" u="sng" dirty="0">
                <a:solidFill>
                  <a:schemeClr val="accent2">
                    <a:lumMod val="50000"/>
                  </a:schemeClr>
                </a:solidFill>
              </a:rPr>
              <a:t>Learning objectives</a:t>
            </a:r>
            <a:r>
              <a:rPr lang="en-US" sz="3100" dirty="0">
                <a:solidFill>
                  <a:schemeClr val="accent2">
                    <a:lumMod val="50000"/>
                  </a:schemeClr>
                </a:solidFill>
              </a:rPr>
              <a:t> – Using the general definition of what the learner needs to walk away with (defined in the Analysis Phase), create specific and measurable learning </a:t>
            </a:r>
            <a:r>
              <a:rPr lang="en-US" sz="3100" b="1" dirty="0">
                <a:solidFill>
                  <a:schemeClr val="accent2">
                    <a:lumMod val="50000"/>
                  </a:schemeClr>
                </a:solidFill>
              </a:rPr>
              <a:t>objectives that state the intention of what the learners should be able to do at the conclusion of the training. </a:t>
            </a:r>
          </a:p>
          <a:p>
            <a:pPr marL="914400" indent="-914400">
              <a:buNone/>
            </a:pPr>
            <a:endParaRPr lang="en-US" sz="2000" dirty="0">
              <a:solidFill>
                <a:schemeClr val="accent2">
                  <a:lumMod val="50000"/>
                </a:schemeClr>
              </a:solidFill>
            </a:endParaRPr>
          </a:p>
          <a:p>
            <a:pPr marL="400050" lvl="1" indent="0">
              <a:lnSpc>
                <a:spcPct val="120000"/>
              </a:lnSpc>
              <a:buNone/>
            </a:pPr>
            <a:r>
              <a:rPr lang="en-US" sz="3100" u="sng" dirty="0">
                <a:solidFill>
                  <a:schemeClr val="accent2">
                    <a:lumMod val="50000"/>
                  </a:schemeClr>
                </a:solidFill>
              </a:rPr>
              <a:t>How the training content should be organized</a:t>
            </a:r>
            <a:r>
              <a:rPr lang="en-US" sz="3100" dirty="0">
                <a:solidFill>
                  <a:schemeClr val="accent2">
                    <a:lumMod val="50000"/>
                  </a:schemeClr>
                </a:solidFill>
              </a:rPr>
              <a:t> – </a:t>
            </a:r>
            <a:r>
              <a:rPr lang="en-US" sz="3100" b="1" dirty="0">
                <a:solidFill>
                  <a:schemeClr val="accent2">
                    <a:lumMod val="50000"/>
                  </a:schemeClr>
                </a:solidFill>
              </a:rPr>
              <a:t>Identify how the content should be ordered so that the knowledge will continue to build through the instruction</a:t>
            </a:r>
            <a:r>
              <a:rPr lang="en-US" sz="3100" dirty="0">
                <a:solidFill>
                  <a:schemeClr val="accent2">
                    <a:lumMod val="50000"/>
                  </a:schemeClr>
                </a:solidFill>
              </a:rPr>
              <a:t>, and what content needs to be “chunked” so that the learner can be best understand the information being presented. Should there be a different training sections or modules.</a:t>
            </a:r>
            <a:endParaRPr lang="en-US" sz="3100" u="sng" dirty="0">
              <a:solidFill>
                <a:schemeClr val="accent2">
                  <a:lumMod val="50000"/>
                </a:schemeClr>
              </a:solidFill>
            </a:endParaRPr>
          </a:p>
          <a:p>
            <a:pPr marL="914400" indent="-914400">
              <a:lnSpc>
                <a:spcPct val="120000"/>
              </a:lnSpc>
              <a:buNone/>
            </a:pPr>
            <a:r>
              <a:rPr lang="en-US" sz="3100" dirty="0">
                <a:solidFill>
                  <a:schemeClr val="accent2">
                    <a:lumMod val="50000"/>
                  </a:schemeClr>
                </a:solidFill>
              </a:rPr>
              <a:t> </a:t>
            </a: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304905554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ractur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10BE40E3-5550-4CDD-B4FD-387C33EBF15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2" name="Straight Connector 11">
              <a:extLst>
                <a:ext uri="{FF2B5EF4-FFF2-40B4-BE49-F238E27FC236}">
                  <a16:creationId xmlns:a16="http://schemas.microsoft.com/office/drawing/2014/main" id="{71A6B738-E50C-4653-B343-B9D6A5EA2771}"/>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498768D6-B28C-40A3-B381-39306F5816D5}"/>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4" name="Rectangle 23">
              <a:extLst>
                <a:ext uri="{FF2B5EF4-FFF2-40B4-BE49-F238E27FC236}">
                  <a16:creationId xmlns:a16="http://schemas.microsoft.com/office/drawing/2014/main" id="{B27C15B9-7795-4321-AB30-DF1DEF65C19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5">
              <a:extLst>
                <a:ext uri="{FF2B5EF4-FFF2-40B4-BE49-F238E27FC236}">
                  <a16:creationId xmlns:a16="http://schemas.microsoft.com/office/drawing/2014/main" id="{578EC957-1F3F-4C00-B023-C8725C2171C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Isosceles Triangle 15">
              <a:extLst>
                <a:ext uri="{FF2B5EF4-FFF2-40B4-BE49-F238E27FC236}">
                  <a16:creationId xmlns:a16="http://schemas.microsoft.com/office/drawing/2014/main" id="{3D642632-BBD5-46D6-A91D-9B2BF68219B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7">
              <a:extLst>
                <a:ext uri="{FF2B5EF4-FFF2-40B4-BE49-F238E27FC236}">
                  <a16:creationId xmlns:a16="http://schemas.microsoft.com/office/drawing/2014/main" id="{BF9D518D-AFF5-4DE2-AEE2-0EC15479A9A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8">
              <a:extLst>
                <a:ext uri="{FF2B5EF4-FFF2-40B4-BE49-F238E27FC236}">
                  <a16:creationId xmlns:a16="http://schemas.microsoft.com/office/drawing/2014/main" id="{14EF979B-B00D-460C-BD56-7EEAFB7E0F9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9">
              <a:extLst>
                <a:ext uri="{FF2B5EF4-FFF2-40B4-BE49-F238E27FC236}">
                  <a16:creationId xmlns:a16="http://schemas.microsoft.com/office/drawing/2014/main" id="{3E40F9A1-6B82-400F-9397-26D1D36F1F0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2EF7DDF1-FF86-4CA4-B08B-8939557EBDB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Isosceles Triangle 20">
              <a:extLst>
                <a:ext uri="{FF2B5EF4-FFF2-40B4-BE49-F238E27FC236}">
                  <a16:creationId xmlns:a16="http://schemas.microsoft.com/office/drawing/2014/main" id="{6D7C1F89-72B2-4FDC-B9E2-04F52D5C504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pic>
        <p:nvPicPr>
          <p:cNvPr id="5" name="Picture 4" descr="A picture containing text, computer&#10;&#10;Description automatically generated">
            <a:extLst>
              <a:ext uri="{FF2B5EF4-FFF2-40B4-BE49-F238E27FC236}">
                <a16:creationId xmlns:a16="http://schemas.microsoft.com/office/drawing/2014/main" id="{03FCB9CD-032E-4A49-9563-1D1BCA18C990}"/>
              </a:ext>
            </a:extLst>
          </p:cNvPr>
          <p:cNvPicPr>
            <a:picLocks noChangeAspect="1"/>
          </p:cNvPicPr>
          <p:nvPr/>
        </p:nvPicPr>
        <p:blipFill rotWithShape="1">
          <a:blip r:embed="rId3">
            <a:extLst>
              <a:ext uri="{837473B0-CC2E-450A-ABE3-18F120FF3D39}">
                <a1611:picAttrSrcUrl xmlns:a1611="http://schemas.microsoft.com/office/drawing/2016/11/main" r:id="rId4"/>
              </a:ext>
            </a:extLst>
          </a:blip>
          <a:srcRect l="17700" r="17322"/>
          <a:stretch/>
        </p:blipFill>
        <p:spPr>
          <a:xfrm>
            <a:off x="4269854" y="-1"/>
            <a:ext cx="7922146" cy="6858001"/>
          </a:xfrm>
          <a:custGeom>
            <a:avLst/>
            <a:gdLst/>
            <a:ahLst/>
            <a:cxnLst/>
            <a:rect l="l" t="t" r="r" b="b"/>
            <a:pathLst>
              <a:path w="7922146" h="6858001">
                <a:moveTo>
                  <a:pt x="379987" y="0"/>
                </a:moveTo>
                <a:lnTo>
                  <a:pt x="5304971" y="0"/>
                </a:lnTo>
                <a:lnTo>
                  <a:pt x="7065281" y="0"/>
                </a:lnTo>
                <a:lnTo>
                  <a:pt x="7397540" y="0"/>
                </a:lnTo>
                <a:lnTo>
                  <a:pt x="7397540" y="1"/>
                </a:lnTo>
                <a:lnTo>
                  <a:pt x="7922146" y="1"/>
                </a:lnTo>
                <a:lnTo>
                  <a:pt x="7922146" y="6858001"/>
                </a:lnTo>
                <a:lnTo>
                  <a:pt x="7065281" y="6858001"/>
                </a:lnTo>
                <a:lnTo>
                  <a:pt x="7065281" y="6858000"/>
                </a:lnTo>
                <a:lnTo>
                  <a:pt x="5932989" y="6858000"/>
                </a:lnTo>
                <a:lnTo>
                  <a:pt x="5932989" y="6858001"/>
                </a:lnTo>
                <a:lnTo>
                  <a:pt x="27809" y="6858001"/>
                </a:lnTo>
                <a:lnTo>
                  <a:pt x="1803228" y="4521201"/>
                </a:lnTo>
                <a:close/>
                <a:moveTo>
                  <a:pt x="0" y="0"/>
                </a:moveTo>
                <a:lnTo>
                  <a:pt x="379987" y="0"/>
                </a:lnTo>
                <a:lnTo>
                  <a:pt x="0" y="407"/>
                </a:lnTo>
                <a:close/>
              </a:path>
            </a:pathLst>
          </a:custGeom>
        </p:spPr>
      </p:pic>
      <p:sp>
        <p:nvSpPr>
          <p:cNvPr id="3" name="Content Placeholder 2"/>
          <p:cNvSpPr>
            <a:spLocks noGrp="1"/>
          </p:cNvSpPr>
          <p:nvPr>
            <p:ph idx="4294967295"/>
          </p:nvPr>
        </p:nvSpPr>
        <p:spPr>
          <a:xfrm>
            <a:off x="601757" y="933061"/>
            <a:ext cx="4509455" cy="5108301"/>
          </a:xfrm>
        </p:spPr>
        <p:txBody>
          <a:bodyPr vert="horz" lIns="91440" tIns="45720" rIns="91440" bIns="45720" rtlCol="0">
            <a:normAutofit/>
          </a:bodyPr>
          <a:lstStyle/>
          <a:p>
            <a:pPr marL="0" indent="0">
              <a:buNone/>
            </a:pPr>
            <a:r>
              <a:rPr lang="en-US" sz="3200" b="1" u="sng" dirty="0">
                <a:solidFill>
                  <a:schemeClr val="accent3">
                    <a:lumMod val="75000"/>
                  </a:schemeClr>
                </a:solidFill>
              </a:rPr>
              <a:t>Types of learning to be used</a:t>
            </a:r>
            <a:r>
              <a:rPr lang="en-US" sz="3200" b="1" dirty="0">
                <a:solidFill>
                  <a:schemeClr val="accent3">
                    <a:lumMod val="75000"/>
                  </a:schemeClr>
                </a:solidFill>
              </a:rPr>
              <a:t> – </a:t>
            </a:r>
          </a:p>
          <a:p>
            <a:pPr marL="0" indent="0"/>
            <a:endParaRPr lang="en-US" sz="3200" b="1" dirty="0">
              <a:solidFill>
                <a:schemeClr val="accent3">
                  <a:lumMod val="75000"/>
                </a:schemeClr>
              </a:solidFill>
            </a:endParaRPr>
          </a:p>
          <a:p>
            <a:pPr marL="0" indent="0">
              <a:buNone/>
            </a:pPr>
            <a:r>
              <a:rPr lang="en-US" sz="3200" dirty="0">
                <a:solidFill>
                  <a:schemeClr val="accent3">
                    <a:lumMod val="75000"/>
                  </a:schemeClr>
                </a:solidFill>
              </a:rPr>
              <a:t>Identify the types of learning you will want to include in the training (i.e. facts, concepts, principles, procedures). </a:t>
            </a:r>
          </a:p>
        </p:txBody>
      </p:sp>
      <p:cxnSp>
        <p:nvCxnSpPr>
          <p:cNvPr id="23" name="Straight Connector 22">
            <a:extLst>
              <a:ext uri="{FF2B5EF4-FFF2-40B4-BE49-F238E27FC236}">
                <a16:creationId xmlns:a16="http://schemas.microsoft.com/office/drawing/2014/main" id="{64FA5DFF-7FE6-4855-84E6-DFA78EE978BD}"/>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2AFD8CBA-54A3-4363-991B-B9C631BBFA74}"/>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27" name="Rectangle 23">
            <a:extLst>
              <a:ext uri="{FF2B5EF4-FFF2-40B4-BE49-F238E27FC236}">
                <a16:creationId xmlns:a16="http://schemas.microsoft.com/office/drawing/2014/main" id="{3F088236-D655-4F88-B238-E1676235802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9" name="Rectangle 25">
            <a:extLst>
              <a:ext uri="{FF2B5EF4-FFF2-40B4-BE49-F238E27FC236}">
                <a16:creationId xmlns:a16="http://schemas.microsoft.com/office/drawing/2014/main" id="{3DAC0C92-199E-475C-9390-119A9B02727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1" name="Isosceles Triangle 24">
            <a:extLst>
              <a:ext uri="{FF2B5EF4-FFF2-40B4-BE49-F238E27FC236}">
                <a16:creationId xmlns:a16="http://schemas.microsoft.com/office/drawing/2014/main" id="{C4CFB339-0ED8-4FE2-9EF1-6D1375B8499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33" name="Rectangle 27">
            <a:extLst>
              <a:ext uri="{FF2B5EF4-FFF2-40B4-BE49-F238E27FC236}">
                <a16:creationId xmlns:a16="http://schemas.microsoft.com/office/drawing/2014/main" id="{31896C80-2069-4431-9C19-83B91373449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47000"/>
            </a:schemeClr>
          </a:solidFill>
          <a:ln>
            <a:noFill/>
          </a:ln>
          <a:effectLst/>
        </p:spPr>
        <p:style>
          <a:lnRef idx="1">
            <a:schemeClr val="accent1"/>
          </a:lnRef>
          <a:fillRef idx="3">
            <a:schemeClr val="accent1"/>
          </a:fillRef>
          <a:effectRef idx="2">
            <a:schemeClr val="accent1"/>
          </a:effectRef>
          <a:fontRef idx="minor">
            <a:schemeClr val="lt1"/>
          </a:fontRef>
        </p:style>
      </p:sp>
      <p:sp>
        <p:nvSpPr>
          <p:cNvPr id="35" name="Rectangle 28">
            <a:extLst>
              <a:ext uri="{FF2B5EF4-FFF2-40B4-BE49-F238E27FC236}">
                <a16:creationId xmlns:a16="http://schemas.microsoft.com/office/drawing/2014/main" id="{BF120A21-0841-4823-B0C4-28AEBCEF9B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7" name="Rectangle 29">
            <a:extLst>
              <a:ext uri="{FF2B5EF4-FFF2-40B4-BE49-F238E27FC236}">
                <a16:creationId xmlns:a16="http://schemas.microsoft.com/office/drawing/2014/main" id="{DBB05BAE-BBD3-4289-899F-A6851503C6B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39" name="Isosceles Triangle 29">
            <a:extLst>
              <a:ext uri="{FF2B5EF4-FFF2-40B4-BE49-F238E27FC236}">
                <a16:creationId xmlns:a16="http://schemas.microsoft.com/office/drawing/2014/main" id="{9874D11C-36F5-4BBE-A490-019A54E953B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pic>
        <p:nvPicPr>
          <p:cNvPr id="4" name="Picture 3" descr="Problem Gambling Program at ACTC — A Chance to Change"/>
          <p:cNvPicPr/>
          <p:nvPr/>
        </p:nvPicPr>
        <p:blipFill>
          <a:blip r:embed="rId5">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241019992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23923" y="643465"/>
            <a:ext cx="9261944" cy="6096001"/>
          </a:xfrm>
        </p:spPr>
        <p:txBody>
          <a:bodyPr>
            <a:normAutofit fontScale="92500" lnSpcReduction="20000"/>
          </a:bodyPr>
          <a:lstStyle/>
          <a:p>
            <a:pPr marL="400050" lvl="1" indent="0">
              <a:lnSpc>
                <a:spcPct val="120000"/>
              </a:lnSpc>
              <a:buNone/>
            </a:pPr>
            <a:r>
              <a:rPr lang="en-US" sz="3200" b="1" u="sng" dirty="0">
                <a:solidFill>
                  <a:schemeClr val="accent2">
                    <a:lumMod val="50000"/>
                  </a:schemeClr>
                </a:solidFill>
              </a:rPr>
              <a:t>Types of  instruction be used</a:t>
            </a:r>
            <a:r>
              <a:rPr lang="en-US" sz="3200" b="1" dirty="0">
                <a:solidFill>
                  <a:schemeClr val="accent2">
                    <a:lumMod val="50000"/>
                  </a:schemeClr>
                </a:solidFill>
              </a:rPr>
              <a:t> </a:t>
            </a:r>
          </a:p>
          <a:p>
            <a:pPr lvl="1" indent="-342900">
              <a:lnSpc>
                <a:spcPct val="120000"/>
              </a:lnSpc>
              <a:buFont typeface="Wingdings" panose="05000000000000000000" pitchFamily="2" charset="2"/>
              <a:buChar char="§"/>
            </a:pPr>
            <a:r>
              <a:rPr lang="en-US" sz="2400" dirty="0">
                <a:solidFill>
                  <a:schemeClr val="accent2">
                    <a:lumMod val="50000"/>
                  </a:schemeClr>
                </a:solidFill>
              </a:rPr>
              <a:t>Identify the types of learning you will want to include in the training (i.e. facts, concepts, principles, procedures). </a:t>
            </a:r>
          </a:p>
          <a:p>
            <a:pPr lvl="1" indent="-342900">
              <a:lnSpc>
                <a:spcPct val="120000"/>
              </a:lnSpc>
              <a:buFont typeface="Wingdings" panose="05000000000000000000" pitchFamily="2" charset="2"/>
              <a:buChar char="§"/>
            </a:pPr>
            <a:r>
              <a:rPr lang="en-US" sz="2400" dirty="0">
                <a:solidFill>
                  <a:schemeClr val="accent2">
                    <a:lumMod val="50000"/>
                  </a:schemeClr>
                </a:solidFill>
              </a:rPr>
              <a:t>Based on the types of learning to be used, identify the types of instruction you will want to use in the training. </a:t>
            </a:r>
          </a:p>
          <a:p>
            <a:pPr marL="1314450" lvl="1" indent="-914400">
              <a:lnSpc>
                <a:spcPct val="120000"/>
              </a:lnSpc>
              <a:buNone/>
            </a:pPr>
            <a:endParaRPr lang="en-US" sz="2400" dirty="0"/>
          </a:p>
          <a:p>
            <a:pPr marL="400050" lvl="1" indent="0">
              <a:lnSpc>
                <a:spcPct val="120000"/>
              </a:lnSpc>
              <a:buNone/>
            </a:pPr>
            <a:r>
              <a:rPr lang="en-US" sz="3200" b="1" u="sng" dirty="0">
                <a:solidFill>
                  <a:schemeClr val="accent2">
                    <a:lumMod val="50000"/>
                  </a:schemeClr>
                </a:solidFill>
              </a:rPr>
              <a:t>Declarative knowledge</a:t>
            </a:r>
            <a:r>
              <a:rPr lang="en-US" sz="3200" b="1" dirty="0">
                <a:solidFill>
                  <a:schemeClr val="accent2">
                    <a:lumMod val="50000"/>
                  </a:schemeClr>
                </a:solidFill>
              </a:rPr>
              <a:t> </a:t>
            </a:r>
            <a:r>
              <a:rPr lang="en-US" sz="2000" dirty="0"/>
              <a:t> </a:t>
            </a:r>
          </a:p>
          <a:p>
            <a:pPr marL="857250" lvl="1" indent="-457200">
              <a:lnSpc>
                <a:spcPct val="120000"/>
              </a:lnSpc>
              <a:buFont typeface="Wingdings" panose="05000000000000000000" pitchFamily="2" charset="2"/>
              <a:buChar char="§"/>
            </a:pPr>
            <a:r>
              <a:rPr lang="en-US" sz="2600" dirty="0">
                <a:solidFill>
                  <a:schemeClr val="accent2">
                    <a:lumMod val="50000"/>
                  </a:schemeClr>
                </a:solidFill>
              </a:rPr>
              <a:t>Involves “knowing that” something is the case. </a:t>
            </a:r>
          </a:p>
          <a:p>
            <a:pPr marL="857250" lvl="1" indent="-457200">
              <a:lnSpc>
                <a:spcPct val="120000"/>
              </a:lnSpc>
              <a:buFont typeface="Wingdings" panose="05000000000000000000" pitchFamily="2" charset="2"/>
              <a:buChar char="§"/>
            </a:pPr>
            <a:r>
              <a:rPr lang="en-US" sz="2600" dirty="0">
                <a:solidFill>
                  <a:schemeClr val="accent2">
                    <a:lumMod val="50000"/>
                  </a:schemeClr>
                </a:solidFill>
              </a:rPr>
              <a:t>Facts. </a:t>
            </a:r>
          </a:p>
          <a:p>
            <a:pPr marL="1314450" lvl="1" indent="-914400">
              <a:lnSpc>
                <a:spcPct val="120000"/>
              </a:lnSpc>
              <a:buNone/>
            </a:pPr>
            <a:endParaRPr lang="en-US" sz="2000" dirty="0">
              <a:solidFill>
                <a:schemeClr val="accent2">
                  <a:lumMod val="50000"/>
                </a:schemeClr>
              </a:solidFill>
            </a:endParaRPr>
          </a:p>
          <a:p>
            <a:pPr marL="1314450" lvl="1" indent="-914400">
              <a:lnSpc>
                <a:spcPct val="120000"/>
              </a:lnSpc>
              <a:buNone/>
            </a:pPr>
            <a:r>
              <a:rPr lang="en-US" sz="2000" dirty="0">
                <a:solidFill>
                  <a:schemeClr val="accent2">
                    <a:lumMod val="50000"/>
                  </a:schemeClr>
                </a:solidFill>
              </a:rPr>
              <a:t> </a:t>
            </a:r>
            <a:r>
              <a:rPr lang="en-US" sz="2000" b="1" dirty="0">
                <a:solidFill>
                  <a:schemeClr val="accent2">
                    <a:lumMod val="50000"/>
                  </a:schemeClr>
                </a:solidFill>
              </a:rPr>
              <a:t>Examples</a:t>
            </a:r>
            <a:r>
              <a:rPr lang="en-US" sz="2000" dirty="0">
                <a:solidFill>
                  <a:schemeClr val="accent2">
                    <a:lumMod val="50000"/>
                  </a:schemeClr>
                </a:solidFill>
              </a:rPr>
              <a:t>: 	Michael Crichton died November 4, 2008 after a battle against 		cancer. </a:t>
            </a:r>
          </a:p>
          <a:p>
            <a:pPr marL="1314450" lvl="1" indent="-914400">
              <a:lnSpc>
                <a:spcPct val="120000"/>
              </a:lnSpc>
              <a:buNone/>
            </a:pPr>
            <a:r>
              <a:rPr lang="en-US" sz="2000" dirty="0">
                <a:solidFill>
                  <a:schemeClr val="accent2">
                    <a:lumMod val="50000"/>
                  </a:schemeClr>
                </a:solidFill>
              </a:rPr>
              <a:t>			In 1907, Oklahoma became a state. </a:t>
            </a: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267670161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ractur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44799" y="0"/>
            <a:ext cx="9939867" cy="6104467"/>
          </a:xfrm>
        </p:spPr>
        <p:txBody>
          <a:bodyPr>
            <a:normAutofit fontScale="85000" lnSpcReduction="10000"/>
          </a:bodyPr>
          <a:lstStyle/>
          <a:p>
            <a:pPr marL="914400" indent="-914400">
              <a:buNone/>
            </a:pPr>
            <a:endParaRPr lang="en-US" sz="1200" b="1" dirty="0"/>
          </a:p>
          <a:p>
            <a:pPr marL="914400" indent="-914400">
              <a:buNone/>
            </a:pPr>
            <a:r>
              <a:rPr lang="en-US" dirty="0"/>
              <a:t>     </a:t>
            </a:r>
            <a:endParaRPr lang="en-US" sz="2000" b="1" dirty="0"/>
          </a:p>
          <a:p>
            <a:pPr marL="400050" lvl="1" indent="0">
              <a:lnSpc>
                <a:spcPct val="120000"/>
              </a:lnSpc>
              <a:buNone/>
            </a:pPr>
            <a:r>
              <a:rPr lang="en-US" sz="4600" b="1" u="sng" dirty="0">
                <a:solidFill>
                  <a:schemeClr val="accent2">
                    <a:lumMod val="50000"/>
                  </a:schemeClr>
                </a:solidFill>
              </a:rPr>
              <a:t>Concept learning</a:t>
            </a:r>
            <a:r>
              <a:rPr lang="en-US" sz="4600" b="1" dirty="0">
                <a:solidFill>
                  <a:schemeClr val="accent2">
                    <a:lumMod val="50000"/>
                  </a:schemeClr>
                </a:solidFill>
              </a:rPr>
              <a:t> </a:t>
            </a:r>
            <a:endParaRPr lang="en-US" sz="3200" dirty="0"/>
          </a:p>
          <a:p>
            <a:pPr marL="400050" lvl="1" indent="0">
              <a:lnSpc>
                <a:spcPct val="120000"/>
              </a:lnSpc>
              <a:buNone/>
            </a:pPr>
            <a:r>
              <a:rPr lang="en-US" sz="3200" dirty="0"/>
              <a:t> </a:t>
            </a:r>
            <a:r>
              <a:rPr lang="en-US" sz="3200" dirty="0">
                <a:solidFill>
                  <a:schemeClr val="accent2">
                    <a:lumMod val="50000"/>
                  </a:schemeClr>
                </a:solidFill>
              </a:rPr>
              <a:t>“… a set of specific objects, symbols, or events which are grouped together on the basis of </a:t>
            </a:r>
            <a:r>
              <a:rPr lang="en-US" sz="3200" b="1" dirty="0">
                <a:solidFill>
                  <a:schemeClr val="accent2">
                    <a:lumMod val="50000"/>
                  </a:schemeClr>
                </a:solidFill>
              </a:rPr>
              <a:t>shared characteristics and which can be referenced by a particular name or symbol</a:t>
            </a:r>
            <a:r>
              <a:rPr lang="en-US" sz="3200" dirty="0">
                <a:solidFill>
                  <a:schemeClr val="accent2">
                    <a:lumMod val="50000"/>
                  </a:schemeClr>
                </a:solidFill>
              </a:rPr>
              <a:t>” (Merrill &amp; Tennyson, 1977)</a:t>
            </a:r>
          </a:p>
          <a:p>
            <a:pPr marL="1314450" lvl="1" indent="-914400">
              <a:lnSpc>
                <a:spcPct val="120000"/>
              </a:lnSpc>
              <a:buNone/>
            </a:pPr>
            <a:r>
              <a:rPr lang="en-US" sz="3200" b="1" dirty="0">
                <a:solidFill>
                  <a:schemeClr val="accent2">
                    <a:lumMod val="50000"/>
                  </a:schemeClr>
                </a:solidFill>
              </a:rPr>
              <a:t> </a:t>
            </a:r>
            <a:r>
              <a:rPr lang="en-US" sz="3200" dirty="0">
                <a:solidFill>
                  <a:schemeClr val="accent2">
                    <a:lumMod val="50000"/>
                  </a:schemeClr>
                </a:solidFill>
              </a:rPr>
              <a:t>The idea of applying the concept of systems thinking to</a:t>
            </a:r>
          </a:p>
          <a:p>
            <a:pPr marL="1314450" lvl="1" indent="-914400">
              <a:lnSpc>
                <a:spcPct val="120000"/>
              </a:lnSpc>
              <a:buNone/>
            </a:pPr>
            <a:r>
              <a:rPr lang="en-US" sz="3200" dirty="0">
                <a:solidFill>
                  <a:schemeClr val="accent2">
                    <a:lumMod val="50000"/>
                  </a:schemeClr>
                </a:solidFill>
              </a:rPr>
              <a:t> design instruction. As a leader, you strive to cultivate high</a:t>
            </a:r>
          </a:p>
          <a:p>
            <a:pPr marL="1314450" lvl="1" indent="-914400">
              <a:lnSpc>
                <a:spcPct val="120000"/>
              </a:lnSpc>
              <a:buNone/>
            </a:pPr>
            <a:r>
              <a:rPr lang="en-US" sz="3200" dirty="0">
                <a:solidFill>
                  <a:schemeClr val="accent2">
                    <a:lumMod val="50000"/>
                  </a:schemeClr>
                </a:solidFill>
              </a:rPr>
              <a:t> performing teams. When providing rehabilitation services,</a:t>
            </a:r>
          </a:p>
          <a:p>
            <a:pPr marL="1314450" lvl="1" indent="-914400">
              <a:lnSpc>
                <a:spcPct val="120000"/>
              </a:lnSpc>
              <a:buNone/>
            </a:pPr>
            <a:r>
              <a:rPr lang="en-US" sz="3200" dirty="0">
                <a:solidFill>
                  <a:schemeClr val="accent2">
                    <a:lumMod val="50000"/>
                  </a:schemeClr>
                </a:solidFill>
              </a:rPr>
              <a:t> you strive to facilitate recovery. </a:t>
            </a:r>
          </a:p>
          <a:p>
            <a:pPr marL="1314450" lvl="1" indent="-914400">
              <a:lnSpc>
                <a:spcPct val="120000"/>
              </a:lnSpc>
              <a:buNone/>
            </a:pPr>
            <a:endParaRPr lang="en-US" sz="1300" dirty="0"/>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406836350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ractur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6" end="6"/>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1F2B4773-3207-44CC-B7AC-892B7049821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1" name="Straight Connector 10">
              <a:extLst>
                <a:ext uri="{FF2B5EF4-FFF2-40B4-BE49-F238E27FC236}">
                  <a16:creationId xmlns:a16="http://schemas.microsoft.com/office/drawing/2014/main" id="{2B8267CA-A7A5-4E11-9D92-4EAC3DD3E809}"/>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E83D61B5-C6B4-4A4B-85AD-FEE7A54912C0}"/>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3" name="Rectangle 23">
              <a:extLst>
                <a:ext uri="{FF2B5EF4-FFF2-40B4-BE49-F238E27FC236}">
                  <a16:creationId xmlns:a16="http://schemas.microsoft.com/office/drawing/2014/main" id="{A0B67FE4-688F-4497-8BFD-157613A697D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 name="Rectangle 25">
              <a:extLst>
                <a:ext uri="{FF2B5EF4-FFF2-40B4-BE49-F238E27FC236}">
                  <a16:creationId xmlns:a16="http://schemas.microsoft.com/office/drawing/2014/main" id="{3BF5BE1A-9BAC-4581-A82B-FD8FE31595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Isosceles Triangle 14">
              <a:extLst>
                <a:ext uri="{FF2B5EF4-FFF2-40B4-BE49-F238E27FC236}">
                  <a16:creationId xmlns:a16="http://schemas.microsoft.com/office/drawing/2014/main" id="{971E5644-6772-414A-8199-E30BFB02A5D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Rectangle 27">
              <a:extLst>
                <a:ext uri="{FF2B5EF4-FFF2-40B4-BE49-F238E27FC236}">
                  <a16:creationId xmlns:a16="http://schemas.microsoft.com/office/drawing/2014/main" id="{E8246D50-BB0C-408E-93FD-7B8D63A7F78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8">
              <a:extLst>
                <a:ext uri="{FF2B5EF4-FFF2-40B4-BE49-F238E27FC236}">
                  <a16:creationId xmlns:a16="http://schemas.microsoft.com/office/drawing/2014/main" id="{AFBC5D22-68C1-44FB-8181-CB84ECAA83F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9">
              <a:extLst>
                <a:ext uri="{FF2B5EF4-FFF2-40B4-BE49-F238E27FC236}">
                  <a16:creationId xmlns:a16="http://schemas.microsoft.com/office/drawing/2014/main" id="{FB6D0FCE-FBDB-4655-A1A7-640B1E86B56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Isosceles Triangle 18">
              <a:extLst>
                <a:ext uri="{FF2B5EF4-FFF2-40B4-BE49-F238E27FC236}">
                  <a16:creationId xmlns:a16="http://schemas.microsoft.com/office/drawing/2014/main" id="{BC8157DF-FD90-4AD6-B803-3AC0ACD8E6A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3548B067-9D63-4D21-92EF-CBC9E6338C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22" name="Rectangle 21">
            <a:extLst>
              <a:ext uri="{FF2B5EF4-FFF2-40B4-BE49-F238E27FC236}">
                <a16:creationId xmlns:a16="http://schemas.microsoft.com/office/drawing/2014/main" id="{A65AC7D1-EAA9-48F5-B509-60A7F50BF7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useBgFill="1">
        <p:nvSpPr>
          <p:cNvPr id="24" name="Rectangle 23">
            <a:extLst>
              <a:ext uri="{FF2B5EF4-FFF2-40B4-BE49-F238E27FC236}">
                <a16:creationId xmlns:a16="http://schemas.microsoft.com/office/drawing/2014/main" id="{D6320AF9-619A-4175-865B-5663E1AEF4C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6" name="Straight Connector 25">
            <a:extLst>
              <a:ext uri="{FF2B5EF4-FFF2-40B4-BE49-F238E27FC236}">
                <a16:creationId xmlns:a16="http://schemas.microsoft.com/office/drawing/2014/main" id="{063B6EC6-D752-4EE7-908B-F8F19E8C7FEA}"/>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111313" y="0"/>
            <a:ext cx="1219200" cy="6858000"/>
          </a:xfrm>
          <a:prstGeom prst="line">
            <a:avLst/>
          </a:prstGeom>
          <a:ln w="9525">
            <a:solidFill>
              <a:schemeClr val="accent1">
                <a:lumMod val="75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EFECD4E8-AD3E-4228-82A2-9461958EA94D}"/>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3290979" y="3681413"/>
            <a:ext cx="4763558" cy="3176587"/>
          </a:xfrm>
          <a:prstGeom prst="line">
            <a:avLst/>
          </a:prstGeom>
          <a:ln w="9525">
            <a:solidFill>
              <a:schemeClr val="tx1">
                <a:lumMod val="50000"/>
                <a:lumOff val="50000"/>
                <a:alpha val="80000"/>
              </a:schemeClr>
            </a:solidFill>
          </a:ln>
        </p:spPr>
        <p:style>
          <a:lnRef idx="2">
            <a:schemeClr val="accent1"/>
          </a:lnRef>
          <a:fillRef idx="0">
            <a:schemeClr val="accent1"/>
          </a:fillRef>
          <a:effectRef idx="1">
            <a:schemeClr val="accent1"/>
          </a:effectRef>
          <a:fontRef idx="minor">
            <a:schemeClr val="tx1"/>
          </a:fontRef>
        </p:style>
      </p:cxnSp>
      <p:sp>
        <p:nvSpPr>
          <p:cNvPr id="30" name="Rectangle 23">
            <a:extLst>
              <a:ext uri="{FF2B5EF4-FFF2-40B4-BE49-F238E27FC236}">
                <a16:creationId xmlns:a16="http://schemas.microsoft.com/office/drawing/2014/main" id="{7E018740-5C2B-4A41-AC1A-7E68D1EC195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482568"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2" name="Rectangle 25">
            <a:extLst>
              <a:ext uri="{FF2B5EF4-FFF2-40B4-BE49-F238E27FC236}">
                <a16:creationId xmlns:a16="http://schemas.microsoft.com/office/drawing/2014/main" id="{166F75A4-C475-4941-8EE2-B80A06A2C1B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904534"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4" name="Isosceles Triangle 33">
            <a:extLst>
              <a:ext uri="{FF2B5EF4-FFF2-40B4-BE49-F238E27FC236}">
                <a16:creationId xmlns:a16="http://schemas.microsoft.com/office/drawing/2014/main" id="{A032553A-72E8-4B0D-8405-FF9771C9AF0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33425"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36" name="Rectangle 27">
            <a:extLst>
              <a:ext uri="{FF2B5EF4-FFF2-40B4-BE49-F238E27FC236}">
                <a16:creationId xmlns:a16="http://schemas.microsoft.com/office/drawing/2014/main" id="{765800AC-C3B9-498E-87BC-29FAE4C76B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35592"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8" name="Isosceles Triangle 37">
            <a:extLst>
              <a:ext uri="{FF2B5EF4-FFF2-40B4-BE49-F238E27FC236}">
                <a16:creationId xmlns:a16="http://schemas.microsoft.com/office/drawing/2014/main" id="{1F9D6ACB-2FF4-49F9-978A-E0D5327FC63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672758"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0" name="Freeform: Shape 39">
            <a:extLst>
              <a:ext uri="{FF2B5EF4-FFF2-40B4-BE49-F238E27FC236}">
                <a16:creationId xmlns:a16="http://schemas.microsoft.com/office/drawing/2014/main" id="{A5EC319D-0FEA-4B95-A3EA-01E35672C9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197631" y="-8467"/>
            <a:ext cx="5994369" cy="6866467"/>
          </a:xfrm>
          <a:custGeom>
            <a:avLst/>
            <a:gdLst>
              <a:gd name="connsiteX0" fmla="*/ 0 w 5994369"/>
              <a:gd name="connsiteY0" fmla="*/ 0 h 6866467"/>
              <a:gd name="connsiteX1" fmla="*/ 1249825 w 5994369"/>
              <a:gd name="connsiteY1" fmla="*/ 0 h 6866467"/>
              <a:gd name="connsiteX2" fmla="*/ 1249825 w 5994369"/>
              <a:gd name="connsiteY2" fmla="*/ 8467 h 6866467"/>
              <a:gd name="connsiteX3" fmla="*/ 5994369 w 5994369"/>
              <a:gd name="connsiteY3" fmla="*/ 8467 h 6866467"/>
              <a:gd name="connsiteX4" fmla="*/ 5994369 w 5994369"/>
              <a:gd name="connsiteY4" fmla="*/ 6866467 h 6866467"/>
              <a:gd name="connsiteX5" fmla="*/ 1249825 w 5994369"/>
              <a:gd name="connsiteY5" fmla="*/ 6866467 h 6866467"/>
              <a:gd name="connsiteX6" fmla="*/ 1109382 w 5994369"/>
              <a:gd name="connsiteY6" fmla="*/ 6866467 h 686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94369" h="6866467">
                <a:moveTo>
                  <a:pt x="0" y="0"/>
                </a:moveTo>
                <a:lnTo>
                  <a:pt x="1249825" y="0"/>
                </a:lnTo>
                <a:lnTo>
                  <a:pt x="1249825" y="8467"/>
                </a:lnTo>
                <a:lnTo>
                  <a:pt x="5994369" y="8467"/>
                </a:lnTo>
                <a:lnTo>
                  <a:pt x="5994369" y="6866467"/>
                </a:lnTo>
                <a:lnTo>
                  <a:pt x="1249825" y="6866467"/>
                </a:lnTo>
                <a:lnTo>
                  <a:pt x="1109382" y="6866467"/>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5" name="Picture 4" descr="A picture containing text&#10;&#10;Description automatically generated">
            <a:extLst>
              <a:ext uri="{FF2B5EF4-FFF2-40B4-BE49-F238E27FC236}">
                <a16:creationId xmlns:a16="http://schemas.microsoft.com/office/drawing/2014/main" id="{2AA5E81F-8C97-4FB1-A79C-ECC65984DF2F}"/>
              </a:ext>
            </a:extLst>
          </p:cNvPr>
          <p:cNvPicPr>
            <a:picLocks noChangeAspect="1"/>
          </p:cNvPicPr>
          <p:nvPr/>
        </p:nvPicPr>
        <p:blipFill>
          <a:blip r:embed="rId3">
            <a:extLst>
              <a:ext uri="{837473B0-CC2E-450A-ABE3-18F120FF3D39}">
                <a1611:picAttrSrcUrl xmlns:a1611="http://schemas.microsoft.com/office/drawing/2016/11/main" r:id="rId4"/>
              </a:ext>
            </a:extLst>
          </a:blip>
          <a:stretch>
            <a:fillRect/>
          </a:stretch>
        </p:blipFill>
        <p:spPr>
          <a:xfrm>
            <a:off x="757251" y="2031980"/>
            <a:ext cx="3856774" cy="2882938"/>
          </a:xfrm>
          <a:prstGeom prst="rect">
            <a:avLst/>
          </a:prstGeom>
        </p:spPr>
      </p:pic>
      <p:sp>
        <p:nvSpPr>
          <p:cNvPr id="3" name="Content Placeholder 2"/>
          <p:cNvSpPr>
            <a:spLocks noGrp="1"/>
          </p:cNvSpPr>
          <p:nvPr>
            <p:ph idx="4294967295"/>
          </p:nvPr>
        </p:nvSpPr>
        <p:spPr>
          <a:xfrm>
            <a:off x="7181725" y="1175657"/>
            <a:ext cx="4512988" cy="4979610"/>
          </a:xfrm>
        </p:spPr>
        <p:txBody>
          <a:bodyPr vert="horz" lIns="91440" tIns="45720" rIns="91440" bIns="45720" rtlCol="0" anchor="t">
            <a:normAutofit/>
          </a:bodyPr>
          <a:lstStyle/>
          <a:p>
            <a:pPr marL="402336" indent="0">
              <a:buNone/>
            </a:pPr>
            <a:r>
              <a:rPr lang="en-US" sz="2400" b="1" u="sng" dirty="0">
                <a:solidFill>
                  <a:srgbClr val="FFFFFF"/>
                </a:solidFill>
              </a:rPr>
              <a:t>Principles</a:t>
            </a:r>
            <a:r>
              <a:rPr lang="en-US" sz="2400" b="1" dirty="0">
                <a:solidFill>
                  <a:srgbClr val="FFFFFF"/>
                </a:solidFill>
              </a:rPr>
              <a:t> </a:t>
            </a:r>
            <a:endParaRPr lang="en-US" sz="2400" dirty="0">
              <a:solidFill>
                <a:srgbClr val="FFFFFF"/>
              </a:solidFill>
            </a:endParaRPr>
          </a:p>
          <a:p>
            <a:pPr marL="402336" indent="0"/>
            <a:r>
              <a:rPr lang="en-US" sz="2400" dirty="0">
                <a:solidFill>
                  <a:srgbClr val="FFFFFF"/>
                </a:solidFill>
              </a:rPr>
              <a:t> Prescribe the relationship(s) among two or more concepts.</a:t>
            </a:r>
          </a:p>
          <a:p>
            <a:pPr marL="402336" indent="0"/>
            <a:endParaRPr lang="en-US" sz="2400" b="1" dirty="0">
              <a:solidFill>
                <a:srgbClr val="FFFFFF"/>
              </a:solidFill>
            </a:endParaRPr>
          </a:p>
          <a:p>
            <a:pPr marL="402336" indent="0"/>
            <a:r>
              <a:rPr lang="en-US" sz="2400" b="1" dirty="0">
                <a:solidFill>
                  <a:srgbClr val="FFFFFF"/>
                </a:solidFill>
              </a:rPr>
              <a:t> </a:t>
            </a:r>
            <a:r>
              <a:rPr lang="en-US" sz="2400" dirty="0">
                <a:solidFill>
                  <a:srgbClr val="FFFFFF"/>
                </a:solidFill>
              </a:rPr>
              <a:t>Do not solve the problems of your consumers, but train them to solve the problems themselves. The principles of change. </a:t>
            </a:r>
          </a:p>
          <a:p>
            <a:pPr marL="1314450" lvl="1" indent="-914400"/>
            <a:endParaRPr lang="en-US" dirty="0">
              <a:solidFill>
                <a:srgbClr val="FFFFFF"/>
              </a:solidFill>
            </a:endParaRPr>
          </a:p>
        </p:txBody>
      </p:sp>
      <p:pic>
        <p:nvPicPr>
          <p:cNvPr id="4" name="Picture 3" descr="Problem Gambling Program at ACTC — A Chance to Change"/>
          <p:cNvPicPr/>
          <p:nvPr/>
        </p:nvPicPr>
        <p:blipFill>
          <a:blip r:embed="rId5">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215829075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64066" y="592667"/>
            <a:ext cx="9186334" cy="4953000"/>
          </a:xfrm>
        </p:spPr>
        <p:txBody>
          <a:bodyPr>
            <a:normAutofit/>
          </a:bodyPr>
          <a:lstStyle/>
          <a:p>
            <a:pPr marL="400050" lvl="1" indent="0">
              <a:lnSpc>
                <a:spcPct val="120000"/>
              </a:lnSpc>
              <a:buNone/>
            </a:pPr>
            <a:r>
              <a:rPr lang="en-US" sz="3200" b="1" u="sng" dirty="0">
                <a:solidFill>
                  <a:schemeClr val="accent2">
                    <a:lumMod val="50000"/>
                  </a:schemeClr>
                </a:solidFill>
              </a:rPr>
              <a:t>Problem Solving</a:t>
            </a:r>
            <a:r>
              <a:rPr lang="en-US" sz="3200" dirty="0"/>
              <a:t> </a:t>
            </a:r>
          </a:p>
          <a:p>
            <a:pPr marL="400050" lvl="1" indent="0">
              <a:lnSpc>
                <a:spcPct val="120000"/>
              </a:lnSpc>
              <a:buNone/>
            </a:pPr>
            <a:r>
              <a:rPr lang="en-US" sz="2400" dirty="0">
                <a:solidFill>
                  <a:schemeClr val="accent2">
                    <a:lumMod val="50000"/>
                  </a:schemeClr>
                </a:solidFill>
              </a:rPr>
              <a:t>“ Problem solving is the ability to combine previously learned principles, procedures, declarative knowledge, and cognitive strategies in a unique way within a  domain of content to solve previously unencountered problems” (Smith &amp; Ragan, 2005)</a:t>
            </a:r>
          </a:p>
          <a:p>
            <a:pPr marL="1314450" lvl="1" indent="-914400">
              <a:lnSpc>
                <a:spcPct val="120000"/>
              </a:lnSpc>
              <a:buNone/>
            </a:pPr>
            <a:endParaRPr lang="en-US" sz="2400" dirty="0">
              <a:solidFill>
                <a:schemeClr val="accent2">
                  <a:lumMod val="50000"/>
                </a:schemeClr>
              </a:solidFill>
            </a:endParaRPr>
          </a:p>
          <a:p>
            <a:pPr marL="1314450" lvl="1" indent="-914400">
              <a:lnSpc>
                <a:spcPct val="120000"/>
              </a:lnSpc>
              <a:buNone/>
            </a:pPr>
            <a:r>
              <a:rPr lang="en-US" sz="2400" dirty="0">
                <a:solidFill>
                  <a:schemeClr val="accent2">
                    <a:lumMod val="50000"/>
                  </a:schemeClr>
                </a:solidFill>
              </a:rPr>
              <a:t>Identify issue between two consumers. Applying technology</a:t>
            </a:r>
          </a:p>
          <a:p>
            <a:pPr marL="1314450" lvl="1" indent="-914400">
              <a:lnSpc>
                <a:spcPct val="120000"/>
              </a:lnSpc>
              <a:buNone/>
            </a:pPr>
            <a:r>
              <a:rPr lang="en-US" sz="2400" dirty="0">
                <a:solidFill>
                  <a:schemeClr val="accent2">
                    <a:lumMod val="50000"/>
                  </a:schemeClr>
                </a:solidFill>
              </a:rPr>
              <a:t>within a lesson plan. </a:t>
            </a: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38240414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ractur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87404" y="516467"/>
            <a:ext cx="9518595" cy="6155266"/>
          </a:xfrm>
        </p:spPr>
        <p:txBody>
          <a:bodyPr>
            <a:normAutofit fontScale="92500" lnSpcReduction="20000"/>
          </a:bodyPr>
          <a:lstStyle/>
          <a:p>
            <a:pPr marL="400050" lvl="1" indent="0">
              <a:lnSpc>
                <a:spcPct val="120000"/>
              </a:lnSpc>
              <a:buNone/>
            </a:pPr>
            <a:r>
              <a:rPr lang="en-US" sz="4600" u="sng" dirty="0">
                <a:solidFill>
                  <a:schemeClr val="accent2">
                    <a:lumMod val="50000"/>
                  </a:schemeClr>
                </a:solidFill>
              </a:rPr>
              <a:t>Cognitive Strategies- </a:t>
            </a:r>
          </a:p>
          <a:p>
            <a:pPr marL="400050" lvl="1" indent="0">
              <a:lnSpc>
                <a:spcPct val="120000"/>
              </a:lnSpc>
              <a:buNone/>
            </a:pPr>
            <a:r>
              <a:rPr lang="en-US" sz="3600" dirty="0">
                <a:solidFill>
                  <a:schemeClr val="accent2">
                    <a:lumMod val="50000"/>
                  </a:schemeClr>
                </a:solidFill>
              </a:rPr>
              <a:t>Emphasizes the development of </a:t>
            </a:r>
            <a:r>
              <a:rPr lang="en-US" sz="3600" b="1" dirty="0">
                <a:solidFill>
                  <a:schemeClr val="accent2">
                    <a:lumMod val="50000"/>
                  </a:schemeClr>
                </a:solidFill>
              </a:rPr>
              <a:t>thinking skills and processes as a means to enhance learning</a:t>
            </a:r>
            <a:r>
              <a:rPr lang="en-US" sz="3600" dirty="0">
                <a:solidFill>
                  <a:schemeClr val="accent2">
                    <a:lumMod val="50000"/>
                  </a:schemeClr>
                </a:solidFill>
              </a:rPr>
              <a:t>. The objective is to allow learners to become </a:t>
            </a:r>
            <a:r>
              <a:rPr lang="en-US" sz="3600" b="1" dirty="0">
                <a:solidFill>
                  <a:schemeClr val="accent2">
                    <a:lumMod val="50000"/>
                  </a:schemeClr>
                </a:solidFill>
              </a:rPr>
              <a:t>strategic, self-reliant, flexible, and productive in their learning endeavors</a:t>
            </a:r>
            <a:r>
              <a:rPr lang="en-US" sz="3600" dirty="0">
                <a:solidFill>
                  <a:schemeClr val="accent2">
                    <a:lumMod val="50000"/>
                  </a:schemeClr>
                </a:solidFill>
              </a:rPr>
              <a:t> (Scheid, 1993)</a:t>
            </a:r>
          </a:p>
          <a:p>
            <a:pPr marL="1314450" lvl="1" indent="-914400">
              <a:lnSpc>
                <a:spcPct val="120000"/>
              </a:lnSpc>
              <a:buNone/>
            </a:pPr>
            <a:endParaRPr lang="en-US" sz="3600" dirty="0">
              <a:solidFill>
                <a:schemeClr val="accent2">
                  <a:lumMod val="50000"/>
                </a:schemeClr>
              </a:solidFill>
            </a:endParaRPr>
          </a:p>
          <a:p>
            <a:pPr marL="1314450" lvl="1" indent="-914400">
              <a:lnSpc>
                <a:spcPct val="120000"/>
              </a:lnSpc>
              <a:buNone/>
            </a:pPr>
            <a:r>
              <a:rPr lang="en-US" sz="3600" dirty="0">
                <a:solidFill>
                  <a:schemeClr val="accent2">
                    <a:lumMod val="50000"/>
                  </a:schemeClr>
                </a:solidFill>
              </a:rPr>
              <a:t>Teaching critical thinking skills. Teaching</a:t>
            </a:r>
          </a:p>
          <a:p>
            <a:pPr marL="1314450" lvl="1" indent="-914400">
              <a:lnSpc>
                <a:spcPct val="120000"/>
              </a:lnSpc>
              <a:buNone/>
            </a:pPr>
            <a:r>
              <a:rPr lang="en-US" sz="3600" dirty="0">
                <a:solidFill>
                  <a:schemeClr val="accent2">
                    <a:lumMod val="50000"/>
                  </a:schemeClr>
                </a:solidFill>
              </a:rPr>
              <a:t> adolescents how to read or write. </a:t>
            </a: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419556020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ractur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 name="Group 44">
            <a:extLst>
              <a:ext uri="{FF2B5EF4-FFF2-40B4-BE49-F238E27FC236}">
                <a16:creationId xmlns:a16="http://schemas.microsoft.com/office/drawing/2014/main" id="{1F2B4773-3207-44CC-B7AC-892B7049821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46" name="Straight Connector 45">
              <a:extLst>
                <a:ext uri="{FF2B5EF4-FFF2-40B4-BE49-F238E27FC236}">
                  <a16:creationId xmlns:a16="http://schemas.microsoft.com/office/drawing/2014/main" id="{2B8267CA-A7A5-4E11-9D92-4EAC3DD3E809}"/>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47" name="Straight Connector 46">
              <a:extLst>
                <a:ext uri="{FF2B5EF4-FFF2-40B4-BE49-F238E27FC236}">
                  <a16:creationId xmlns:a16="http://schemas.microsoft.com/office/drawing/2014/main" id="{E83D61B5-C6B4-4A4B-85AD-FEE7A54912C0}"/>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48" name="Rectangle 23">
              <a:extLst>
                <a:ext uri="{FF2B5EF4-FFF2-40B4-BE49-F238E27FC236}">
                  <a16:creationId xmlns:a16="http://schemas.microsoft.com/office/drawing/2014/main" id="{A0B67FE4-688F-4497-8BFD-157613A697D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9" name="Rectangle 25">
              <a:extLst>
                <a:ext uri="{FF2B5EF4-FFF2-40B4-BE49-F238E27FC236}">
                  <a16:creationId xmlns:a16="http://schemas.microsoft.com/office/drawing/2014/main" id="{3BF5BE1A-9BAC-4581-A82B-FD8FE31595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0" name="Isosceles Triangle 49">
              <a:extLst>
                <a:ext uri="{FF2B5EF4-FFF2-40B4-BE49-F238E27FC236}">
                  <a16:creationId xmlns:a16="http://schemas.microsoft.com/office/drawing/2014/main" id="{971E5644-6772-414A-8199-E30BFB02A5D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51" name="Rectangle 27">
              <a:extLst>
                <a:ext uri="{FF2B5EF4-FFF2-40B4-BE49-F238E27FC236}">
                  <a16:creationId xmlns:a16="http://schemas.microsoft.com/office/drawing/2014/main" id="{E8246D50-BB0C-408E-93FD-7B8D63A7F78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2" name="Rectangle 28">
              <a:extLst>
                <a:ext uri="{FF2B5EF4-FFF2-40B4-BE49-F238E27FC236}">
                  <a16:creationId xmlns:a16="http://schemas.microsoft.com/office/drawing/2014/main" id="{AFBC5D22-68C1-44FB-8181-CB84ECAA83F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3" name="Rectangle 29">
              <a:extLst>
                <a:ext uri="{FF2B5EF4-FFF2-40B4-BE49-F238E27FC236}">
                  <a16:creationId xmlns:a16="http://schemas.microsoft.com/office/drawing/2014/main" id="{FB6D0FCE-FBDB-4655-A1A7-640B1E86B56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54" name="Isosceles Triangle 53">
              <a:extLst>
                <a:ext uri="{FF2B5EF4-FFF2-40B4-BE49-F238E27FC236}">
                  <a16:creationId xmlns:a16="http://schemas.microsoft.com/office/drawing/2014/main" id="{BC8157DF-FD90-4AD6-B803-3AC0ACD8E6A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5" name="Isosceles Triangle 54">
              <a:extLst>
                <a:ext uri="{FF2B5EF4-FFF2-40B4-BE49-F238E27FC236}">
                  <a16:creationId xmlns:a16="http://schemas.microsoft.com/office/drawing/2014/main" id="{3548B067-9D63-4D21-92EF-CBC9E6338C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57" name="Rectangle 56">
            <a:extLst>
              <a:ext uri="{FF2B5EF4-FFF2-40B4-BE49-F238E27FC236}">
                <a16:creationId xmlns:a16="http://schemas.microsoft.com/office/drawing/2014/main" id="{A65AC7D1-EAA9-48F5-B509-60A7F50BF7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useBgFill="1">
        <p:nvSpPr>
          <p:cNvPr id="59" name="Rectangle 58">
            <a:extLst>
              <a:ext uri="{FF2B5EF4-FFF2-40B4-BE49-F238E27FC236}">
                <a16:creationId xmlns:a16="http://schemas.microsoft.com/office/drawing/2014/main" id="{D6320AF9-619A-4175-865B-5663E1AEF4C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1" name="Straight Connector 60">
            <a:extLst>
              <a:ext uri="{FF2B5EF4-FFF2-40B4-BE49-F238E27FC236}">
                <a16:creationId xmlns:a16="http://schemas.microsoft.com/office/drawing/2014/main" id="{063B6EC6-D752-4EE7-908B-F8F19E8C7FEA}"/>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111313" y="0"/>
            <a:ext cx="1219200" cy="6858000"/>
          </a:xfrm>
          <a:prstGeom prst="line">
            <a:avLst/>
          </a:prstGeom>
          <a:ln w="9525">
            <a:solidFill>
              <a:schemeClr val="accent1">
                <a:lumMod val="75000"/>
              </a:schemeClr>
            </a:solidFill>
          </a:ln>
        </p:spPr>
        <p:style>
          <a:lnRef idx="2">
            <a:schemeClr val="accent1"/>
          </a:lnRef>
          <a:fillRef idx="0">
            <a:schemeClr val="accent1"/>
          </a:fillRef>
          <a:effectRef idx="1">
            <a:schemeClr val="accent1"/>
          </a:effectRef>
          <a:fontRef idx="minor">
            <a:schemeClr val="tx1"/>
          </a:fontRef>
        </p:style>
      </p:cxnSp>
      <p:cxnSp>
        <p:nvCxnSpPr>
          <p:cNvPr id="63" name="Straight Connector 62">
            <a:extLst>
              <a:ext uri="{FF2B5EF4-FFF2-40B4-BE49-F238E27FC236}">
                <a16:creationId xmlns:a16="http://schemas.microsoft.com/office/drawing/2014/main" id="{EFECD4E8-AD3E-4228-82A2-9461958EA94D}"/>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3290979" y="3681413"/>
            <a:ext cx="4763558" cy="3176587"/>
          </a:xfrm>
          <a:prstGeom prst="line">
            <a:avLst/>
          </a:prstGeom>
          <a:ln w="9525">
            <a:solidFill>
              <a:schemeClr val="tx1">
                <a:lumMod val="50000"/>
                <a:lumOff val="50000"/>
                <a:alpha val="80000"/>
              </a:schemeClr>
            </a:solidFill>
          </a:ln>
        </p:spPr>
        <p:style>
          <a:lnRef idx="2">
            <a:schemeClr val="accent1"/>
          </a:lnRef>
          <a:fillRef idx="0">
            <a:schemeClr val="accent1"/>
          </a:fillRef>
          <a:effectRef idx="1">
            <a:schemeClr val="accent1"/>
          </a:effectRef>
          <a:fontRef idx="minor">
            <a:schemeClr val="tx1"/>
          </a:fontRef>
        </p:style>
      </p:cxnSp>
      <p:sp>
        <p:nvSpPr>
          <p:cNvPr id="65" name="Rectangle 23">
            <a:extLst>
              <a:ext uri="{FF2B5EF4-FFF2-40B4-BE49-F238E27FC236}">
                <a16:creationId xmlns:a16="http://schemas.microsoft.com/office/drawing/2014/main" id="{7E018740-5C2B-4A41-AC1A-7E68D1EC195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482568"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67" name="Rectangle 25">
            <a:extLst>
              <a:ext uri="{FF2B5EF4-FFF2-40B4-BE49-F238E27FC236}">
                <a16:creationId xmlns:a16="http://schemas.microsoft.com/office/drawing/2014/main" id="{166F75A4-C475-4941-8EE2-B80A06A2C1B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904534"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69" name="Isosceles Triangle 68">
            <a:extLst>
              <a:ext uri="{FF2B5EF4-FFF2-40B4-BE49-F238E27FC236}">
                <a16:creationId xmlns:a16="http://schemas.microsoft.com/office/drawing/2014/main" id="{A032553A-72E8-4B0D-8405-FF9771C9AF0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33425"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71" name="Rectangle 27">
            <a:extLst>
              <a:ext uri="{FF2B5EF4-FFF2-40B4-BE49-F238E27FC236}">
                <a16:creationId xmlns:a16="http://schemas.microsoft.com/office/drawing/2014/main" id="{765800AC-C3B9-498E-87BC-29FAE4C76B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35592"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73" name="Isosceles Triangle 72">
            <a:extLst>
              <a:ext uri="{FF2B5EF4-FFF2-40B4-BE49-F238E27FC236}">
                <a16:creationId xmlns:a16="http://schemas.microsoft.com/office/drawing/2014/main" id="{1F9D6ACB-2FF4-49F9-978A-E0D5327FC63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672758"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75" name="Freeform: Shape 74">
            <a:extLst>
              <a:ext uri="{FF2B5EF4-FFF2-40B4-BE49-F238E27FC236}">
                <a16:creationId xmlns:a16="http://schemas.microsoft.com/office/drawing/2014/main" id="{A5EC319D-0FEA-4B95-A3EA-01E35672C9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197631" y="-8467"/>
            <a:ext cx="5994369" cy="6866467"/>
          </a:xfrm>
          <a:custGeom>
            <a:avLst/>
            <a:gdLst>
              <a:gd name="connsiteX0" fmla="*/ 0 w 5994369"/>
              <a:gd name="connsiteY0" fmla="*/ 0 h 6866467"/>
              <a:gd name="connsiteX1" fmla="*/ 1249825 w 5994369"/>
              <a:gd name="connsiteY1" fmla="*/ 0 h 6866467"/>
              <a:gd name="connsiteX2" fmla="*/ 1249825 w 5994369"/>
              <a:gd name="connsiteY2" fmla="*/ 8467 h 6866467"/>
              <a:gd name="connsiteX3" fmla="*/ 5994369 w 5994369"/>
              <a:gd name="connsiteY3" fmla="*/ 8467 h 6866467"/>
              <a:gd name="connsiteX4" fmla="*/ 5994369 w 5994369"/>
              <a:gd name="connsiteY4" fmla="*/ 6866467 h 6866467"/>
              <a:gd name="connsiteX5" fmla="*/ 1249825 w 5994369"/>
              <a:gd name="connsiteY5" fmla="*/ 6866467 h 6866467"/>
              <a:gd name="connsiteX6" fmla="*/ 1109382 w 5994369"/>
              <a:gd name="connsiteY6" fmla="*/ 6866467 h 686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94369" h="6866467">
                <a:moveTo>
                  <a:pt x="0" y="0"/>
                </a:moveTo>
                <a:lnTo>
                  <a:pt x="1249825" y="0"/>
                </a:lnTo>
                <a:lnTo>
                  <a:pt x="1249825" y="8467"/>
                </a:lnTo>
                <a:lnTo>
                  <a:pt x="5994369" y="8467"/>
                </a:lnTo>
                <a:lnTo>
                  <a:pt x="5994369" y="6866467"/>
                </a:lnTo>
                <a:lnTo>
                  <a:pt x="1249825" y="6866467"/>
                </a:lnTo>
                <a:lnTo>
                  <a:pt x="1109382" y="6866467"/>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5" name="Picture 4" descr="A picture containing indoor, pool ball, gambling house, close&#10;&#10;Description automatically generated">
            <a:extLst>
              <a:ext uri="{FF2B5EF4-FFF2-40B4-BE49-F238E27FC236}">
                <a16:creationId xmlns:a16="http://schemas.microsoft.com/office/drawing/2014/main" id="{32A6BBAF-ED3F-4331-9E9E-C5ADC71CCE89}"/>
              </a:ext>
            </a:extLst>
          </p:cNvPr>
          <p:cNvPicPr>
            <a:picLocks noChangeAspect="1"/>
          </p:cNvPicPr>
          <p:nvPr/>
        </p:nvPicPr>
        <p:blipFill>
          <a:blip r:embed="rId2">
            <a:extLst>
              <a:ext uri="{837473B0-CC2E-450A-ABE3-18F120FF3D39}">
                <a1611:picAttrSrcUrl xmlns:a1611="http://schemas.microsoft.com/office/drawing/2016/11/main" r:id="rId3"/>
              </a:ext>
            </a:extLst>
          </a:blip>
          <a:stretch>
            <a:fillRect/>
          </a:stretch>
        </p:blipFill>
        <p:spPr>
          <a:xfrm>
            <a:off x="757251" y="2186251"/>
            <a:ext cx="3856774" cy="2574396"/>
          </a:xfrm>
          <a:prstGeom prst="rect">
            <a:avLst/>
          </a:prstGeom>
        </p:spPr>
      </p:pic>
      <p:sp>
        <p:nvSpPr>
          <p:cNvPr id="3" name="Content Placeholder 2"/>
          <p:cNvSpPr>
            <a:spLocks noGrp="1"/>
          </p:cNvSpPr>
          <p:nvPr>
            <p:ph idx="4294967295"/>
          </p:nvPr>
        </p:nvSpPr>
        <p:spPr>
          <a:xfrm>
            <a:off x="6891958" y="447869"/>
            <a:ext cx="4802755" cy="5707398"/>
          </a:xfrm>
        </p:spPr>
        <p:txBody>
          <a:bodyPr vert="horz" lIns="91440" tIns="45720" rIns="91440" bIns="45720" rtlCol="0" anchor="t">
            <a:noAutofit/>
          </a:bodyPr>
          <a:lstStyle/>
          <a:p>
            <a:pPr marL="400050" lvl="1" indent="0">
              <a:lnSpc>
                <a:spcPct val="90000"/>
              </a:lnSpc>
              <a:buNone/>
            </a:pPr>
            <a:r>
              <a:rPr lang="en-US" sz="2400" b="1" u="sng" dirty="0">
                <a:solidFill>
                  <a:srgbClr val="FFFFFF"/>
                </a:solidFill>
              </a:rPr>
              <a:t>Attitude/Affect</a:t>
            </a:r>
            <a:r>
              <a:rPr lang="en-US" sz="2400" dirty="0">
                <a:solidFill>
                  <a:srgbClr val="FFFFFF"/>
                </a:solidFill>
              </a:rPr>
              <a:t> </a:t>
            </a:r>
          </a:p>
          <a:p>
            <a:pPr marL="400050" lvl="1" indent="0">
              <a:lnSpc>
                <a:spcPct val="90000"/>
              </a:lnSpc>
              <a:buNone/>
            </a:pPr>
            <a:r>
              <a:rPr lang="en-US" sz="2400" dirty="0">
                <a:solidFill>
                  <a:srgbClr val="FFFFFF"/>
                </a:solidFill>
              </a:rPr>
              <a:t>Promoting a change  or alternation in attitude.</a:t>
            </a:r>
          </a:p>
          <a:p>
            <a:pPr marL="400050" lvl="1" indent="0">
              <a:lnSpc>
                <a:spcPct val="90000"/>
              </a:lnSpc>
            </a:pPr>
            <a:endParaRPr lang="en-US" sz="2400" dirty="0">
              <a:solidFill>
                <a:srgbClr val="FFFFFF"/>
              </a:solidFill>
            </a:endParaRPr>
          </a:p>
          <a:p>
            <a:pPr marL="400050" lvl="1" indent="0">
              <a:lnSpc>
                <a:spcPct val="90000"/>
              </a:lnSpc>
              <a:buNone/>
            </a:pPr>
            <a:r>
              <a:rPr lang="en-US" sz="2400" b="1" dirty="0">
                <a:solidFill>
                  <a:srgbClr val="FFFFFF"/>
                </a:solidFill>
              </a:rPr>
              <a:t>Examples: </a:t>
            </a:r>
            <a:r>
              <a:rPr lang="en-US" sz="2400" dirty="0">
                <a:solidFill>
                  <a:srgbClr val="FFFFFF"/>
                </a:solidFill>
              </a:rPr>
              <a:t>Servant leadership; Health education</a:t>
            </a:r>
          </a:p>
          <a:p>
            <a:pPr marL="1314450" lvl="1" indent="-914400">
              <a:lnSpc>
                <a:spcPct val="90000"/>
              </a:lnSpc>
            </a:pPr>
            <a:endParaRPr lang="en-US" sz="2400" dirty="0">
              <a:solidFill>
                <a:srgbClr val="FFFFFF"/>
              </a:solidFill>
            </a:endParaRPr>
          </a:p>
          <a:p>
            <a:pPr marL="400050" lvl="1" indent="0">
              <a:lnSpc>
                <a:spcPct val="90000"/>
              </a:lnSpc>
              <a:buNone/>
            </a:pPr>
            <a:r>
              <a:rPr lang="en-US" sz="2400" b="1" u="sng" dirty="0">
                <a:solidFill>
                  <a:srgbClr val="FFFFFF"/>
                </a:solidFill>
              </a:rPr>
              <a:t>Psychomotor</a:t>
            </a:r>
            <a:r>
              <a:rPr lang="en-US" sz="2400" dirty="0">
                <a:solidFill>
                  <a:srgbClr val="FFFFFF"/>
                </a:solidFill>
              </a:rPr>
              <a:t> </a:t>
            </a:r>
          </a:p>
          <a:p>
            <a:pPr marL="400050" lvl="1" indent="0">
              <a:lnSpc>
                <a:spcPct val="90000"/>
              </a:lnSpc>
              <a:buNone/>
            </a:pPr>
            <a:r>
              <a:rPr lang="en-US" sz="2400" dirty="0">
                <a:solidFill>
                  <a:srgbClr val="FFFFFF"/>
                </a:solidFill>
              </a:rPr>
              <a:t>Psychomotor tasks involve skills that are physical by nature.</a:t>
            </a:r>
          </a:p>
          <a:p>
            <a:pPr marL="1314450" lvl="1" indent="-914400">
              <a:lnSpc>
                <a:spcPct val="90000"/>
              </a:lnSpc>
            </a:pPr>
            <a:endParaRPr lang="en-US" sz="2400" dirty="0">
              <a:solidFill>
                <a:srgbClr val="FFFFFF"/>
              </a:solidFill>
            </a:endParaRPr>
          </a:p>
          <a:p>
            <a:pPr marL="400050" lvl="1" indent="0">
              <a:lnSpc>
                <a:spcPct val="90000"/>
              </a:lnSpc>
              <a:buNone/>
            </a:pPr>
            <a:r>
              <a:rPr lang="en-US" sz="2400" b="1" dirty="0">
                <a:solidFill>
                  <a:srgbClr val="FFFFFF"/>
                </a:solidFill>
              </a:rPr>
              <a:t>Examples:</a:t>
            </a:r>
            <a:r>
              <a:rPr lang="en-US" sz="2400" dirty="0">
                <a:solidFill>
                  <a:srgbClr val="FFFFFF"/>
                </a:solidFill>
              </a:rPr>
              <a:t> Learning to cook; playing the piano from sheet music</a:t>
            </a:r>
            <a:endParaRPr lang="en-US" sz="2400" b="1" dirty="0">
              <a:solidFill>
                <a:srgbClr val="FFFFFF"/>
              </a:solidFill>
            </a:endParaRPr>
          </a:p>
        </p:txBody>
      </p:sp>
      <p:pic>
        <p:nvPicPr>
          <p:cNvPr id="4" name="Picture 3" descr="Problem Gambling Program at ACTC — A Chance to Change"/>
          <p:cNvPicPr/>
          <p:nvPr/>
        </p:nvPicPr>
        <p:blipFill>
          <a:blip r:embed="rId4">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104987695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6" end="6"/>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2"/>
          <p:cNvSpPr>
            <a:spLocks noGrp="1"/>
          </p:cNvSpPr>
          <p:nvPr>
            <p:ph idx="1"/>
          </p:nvPr>
        </p:nvSpPr>
        <p:spPr>
          <a:xfrm>
            <a:off x="971550" y="1085850"/>
            <a:ext cx="8001000" cy="4648200"/>
          </a:xfrm>
        </p:spPr>
        <p:txBody>
          <a:bodyPr>
            <a:normAutofit/>
          </a:bodyPr>
          <a:lstStyle/>
          <a:p>
            <a:pPr algn="ctr">
              <a:buNone/>
            </a:pPr>
            <a:endParaRPr lang="en-US" sz="3600" dirty="0"/>
          </a:p>
          <a:p>
            <a:pPr algn="ctr">
              <a:buNone/>
            </a:pPr>
            <a:r>
              <a:rPr lang="en-US" sz="8800" dirty="0">
                <a:solidFill>
                  <a:schemeClr val="accent2">
                    <a:lumMod val="75000"/>
                  </a:schemeClr>
                </a:solidFill>
              </a:rPr>
              <a:t>Module Two</a:t>
            </a:r>
          </a:p>
          <a:p>
            <a:pPr algn="ctr">
              <a:buNone/>
            </a:pPr>
            <a:r>
              <a:rPr lang="en-US" sz="3600" i="1" dirty="0">
                <a:solidFill>
                  <a:schemeClr val="accent2">
                    <a:lumMod val="75000"/>
                  </a:schemeClr>
                </a:solidFill>
              </a:rPr>
              <a:t>Understanding the Effects of Stigma</a:t>
            </a:r>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191677116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6000" advClick="0">
        <p15:prstTrans prst="curtains"/>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xEl>
                                              <p:pRg st="1" end="1"/>
                                            </p:txEl>
                                          </p:spTgt>
                                        </p:tgtEl>
                                        <p:attrNameLst>
                                          <p:attrName>style.visibility</p:attrName>
                                        </p:attrNameLst>
                                      </p:cBhvr>
                                      <p:to>
                                        <p:strVal val="visible"/>
                                      </p:to>
                                    </p:set>
                                    <p:animEffect transition="in" filter="fade">
                                      <p:cBhvr>
                                        <p:cTn id="7" dur="1000"/>
                                        <p:tgtEl>
                                          <p:spTgt spid="4">
                                            <p:txEl>
                                              <p:pRg st="1" end="1"/>
                                            </p:txEl>
                                          </p:spTgt>
                                        </p:tgtEl>
                                      </p:cBhvr>
                                    </p:animEffect>
                                    <p:anim calcmode="lin" valueType="num">
                                      <p:cBhvr>
                                        <p:cTn id="8"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4">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
                                            <p:txEl>
                                              <p:pRg st="2" end="2"/>
                                            </p:txEl>
                                          </p:spTgt>
                                        </p:tgtEl>
                                        <p:attrNameLst>
                                          <p:attrName>style.visibility</p:attrName>
                                        </p:attrNameLst>
                                      </p:cBhvr>
                                      <p:to>
                                        <p:strVal val="visible"/>
                                      </p:to>
                                    </p:set>
                                    <p:animEffect transition="in" filter="fade">
                                      <p:cBhvr>
                                        <p:cTn id="14" dur="1000"/>
                                        <p:tgtEl>
                                          <p:spTgt spid="4">
                                            <p:txEl>
                                              <p:pRg st="2" end="2"/>
                                            </p:txEl>
                                          </p:spTgt>
                                        </p:tgtEl>
                                      </p:cBhvr>
                                    </p:animEffect>
                                    <p:anim calcmode="lin" valueType="num">
                                      <p:cBhvr>
                                        <p:cTn id="15"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4">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10BE40E3-5550-4CDD-B4FD-387C33EBF15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5" name="Straight Connector 14">
              <a:extLst>
                <a:ext uri="{FF2B5EF4-FFF2-40B4-BE49-F238E27FC236}">
                  <a16:creationId xmlns:a16="http://schemas.microsoft.com/office/drawing/2014/main" id="{71A6B738-E50C-4653-B343-B9D6A5EA2771}"/>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498768D6-B28C-40A3-B381-39306F5816D5}"/>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7" name="Rectangle 23">
              <a:extLst>
                <a:ext uri="{FF2B5EF4-FFF2-40B4-BE49-F238E27FC236}">
                  <a16:creationId xmlns:a16="http://schemas.microsoft.com/office/drawing/2014/main" id="{B27C15B9-7795-4321-AB30-DF1DEF65C19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5">
              <a:extLst>
                <a:ext uri="{FF2B5EF4-FFF2-40B4-BE49-F238E27FC236}">
                  <a16:creationId xmlns:a16="http://schemas.microsoft.com/office/drawing/2014/main" id="{578EC957-1F3F-4C00-B023-C8725C2171C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Isosceles Triangle 18">
              <a:extLst>
                <a:ext uri="{FF2B5EF4-FFF2-40B4-BE49-F238E27FC236}">
                  <a16:creationId xmlns:a16="http://schemas.microsoft.com/office/drawing/2014/main" id="{3D642632-BBD5-46D6-A91D-9B2BF68219B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Rectangle 27">
              <a:extLst>
                <a:ext uri="{FF2B5EF4-FFF2-40B4-BE49-F238E27FC236}">
                  <a16:creationId xmlns:a16="http://schemas.microsoft.com/office/drawing/2014/main" id="{BF9D518D-AFF5-4DE2-AEE2-0EC15479A9A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Rectangle 28">
              <a:extLst>
                <a:ext uri="{FF2B5EF4-FFF2-40B4-BE49-F238E27FC236}">
                  <a16:creationId xmlns:a16="http://schemas.microsoft.com/office/drawing/2014/main" id="{14EF979B-B00D-460C-BD56-7EEAFB7E0F9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2" name="Rectangle 29">
              <a:extLst>
                <a:ext uri="{FF2B5EF4-FFF2-40B4-BE49-F238E27FC236}">
                  <a16:creationId xmlns:a16="http://schemas.microsoft.com/office/drawing/2014/main" id="{3E40F9A1-6B82-400F-9397-26D1D36F1F0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3" name="Isosceles Triangle 22">
              <a:extLst>
                <a:ext uri="{FF2B5EF4-FFF2-40B4-BE49-F238E27FC236}">
                  <a16:creationId xmlns:a16="http://schemas.microsoft.com/office/drawing/2014/main" id="{2EF7DDF1-FF86-4CA4-B08B-8939557EBDB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4" name="Isosceles Triangle 23">
              <a:extLst>
                <a:ext uri="{FF2B5EF4-FFF2-40B4-BE49-F238E27FC236}">
                  <a16:creationId xmlns:a16="http://schemas.microsoft.com/office/drawing/2014/main" id="{6D7C1F89-72B2-4FDC-B9E2-04F52D5C504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pic>
        <p:nvPicPr>
          <p:cNvPr id="8" name="Picture 7" descr="Text&#10;&#10;Description automatically generated">
            <a:extLst>
              <a:ext uri="{FF2B5EF4-FFF2-40B4-BE49-F238E27FC236}">
                <a16:creationId xmlns:a16="http://schemas.microsoft.com/office/drawing/2014/main" id="{3A626223-C331-43E3-9EC9-853142ACB28E}"/>
              </a:ext>
            </a:extLst>
          </p:cNvPr>
          <p:cNvPicPr>
            <a:picLocks noChangeAspect="1"/>
          </p:cNvPicPr>
          <p:nvPr/>
        </p:nvPicPr>
        <p:blipFill rotWithShape="1">
          <a:blip r:embed="rId2">
            <a:extLst>
              <a:ext uri="{837473B0-CC2E-450A-ABE3-18F120FF3D39}">
                <a1611:picAttrSrcUrl xmlns:a1611="http://schemas.microsoft.com/office/drawing/2016/11/main" r:id="rId3"/>
              </a:ext>
            </a:extLst>
          </a:blip>
          <a:srcRect l="5500" r="17969" b="-1"/>
          <a:stretch/>
        </p:blipFill>
        <p:spPr>
          <a:xfrm>
            <a:off x="4269854" y="-1"/>
            <a:ext cx="7922146" cy="6858001"/>
          </a:xfrm>
          <a:custGeom>
            <a:avLst/>
            <a:gdLst/>
            <a:ahLst/>
            <a:cxnLst/>
            <a:rect l="l" t="t" r="r" b="b"/>
            <a:pathLst>
              <a:path w="7922146" h="6858001">
                <a:moveTo>
                  <a:pt x="379987" y="0"/>
                </a:moveTo>
                <a:lnTo>
                  <a:pt x="5304971" y="0"/>
                </a:lnTo>
                <a:lnTo>
                  <a:pt x="7065281" y="0"/>
                </a:lnTo>
                <a:lnTo>
                  <a:pt x="7397540" y="0"/>
                </a:lnTo>
                <a:lnTo>
                  <a:pt x="7397540" y="1"/>
                </a:lnTo>
                <a:lnTo>
                  <a:pt x="7922146" y="1"/>
                </a:lnTo>
                <a:lnTo>
                  <a:pt x="7922146" y="6858001"/>
                </a:lnTo>
                <a:lnTo>
                  <a:pt x="7065281" y="6858001"/>
                </a:lnTo>
                <a:lnTo>
                  <a:pt x="7065281" y="6858000"/>
                </a:lnTo>
                <a:lnTo>
                  <a:pt x="5932989" y="6858000"/>
                </a:lnTo>
                <a:lnTo>
                  <a:pt x="5932989" y="6858001"/>
                </a:lnTo>
                <a:lnTo>
                  <a:pt x="27809" y="6858001"/>
                </a:lnTo>
                <a:lnTo>
                  <a:pt x="1803228" y="4521201"/>
                </a:lnTo>
                <a:close/>
                <a:moveTo>
                  <a:pt x="0" y="0"/>
                </a:moveTo>
                <a:lnTo>
                  <a:pt x="379987" y="0"/>
                </a:lnTo>
                <a:lnTo>
                  <a:pt x="0" y="407"/>
                </a:lnTo>
                <a:close/>
              </a:path>
            </a:pathLst>
          </a:custGeom>
        </p:spPr>
      </p:pic>
      <p:sp>
        <p:nvSpPr>
          <p:cNvPr id="3" name="Content Placeholder 2"/>
          <p:cNvSpPr>
            <a:spLocks noGrp="1"/>
          </p:cNvSpPr>
          <p:nvPr>
            <p:ph idx="4294967295"/>
          </p:nvPr>
        </p:nvSpPr>
        <p:spPr>
          <a:xfrm>
            <a:off x="223935" y="466531"/>
            <a:ext cx="4542799" cy="5574831"/>
          </a:xfrm>
        </p:spPr>
        <p:txBody>
          <a:bodyPr vert="horz" lIns="91440" tIns="45720" rIns="91440" bIns="45720" rtlCol="0">
            <a:normAutofit/>
          </a:bodyPr>
          <a:lstStyle/>
          <a:p>
            <a:pPr marL="914400" indent="-914400"/>
            <a:endParaRPr lang="en-US" b="1" dirty="0"/>
          </a:p>
          <a:p>
            <a:pPr marL="0" indent="0">
              <a:buNone/>
            </a:pPr>
            <a:r>
              <a:rPr lang="en-US" dirty="0"/>
              <a:t>     </a:t>
            </a:r>
            <a:endParaRPr lang="en-US" b="1" dirty="0"/>
          </a:p>
          <a:p>
            <a:pPr marL="400050" lvl="1" indent="0">
              <a:buNone/>
            </a:pPr>
            <a:r>
              <a:rPr lang="en-US" sz="3200" b="1" u="sng" dirty="0">
                <a:solidFill>
                  <a:schemeClr val="accent3">
                    <a:lumMod val="75000"/>
                  </a:schemeClr>
                </a:solidFill>
              </a:rPr>
              <a:t>Training medium</a:t>
            </a:r>
            <a:endParaRPr lang="en-US" sz="3200" dirty="0">
              <a:solidFill>
                <a:schemeClr val="accent3">
                  <a:lumMod val="75000"/>
                </a:schemeClr>
              </a:solidFill>
            </a:endParaRPr>
          </a:p>
          <a:p>
            <a:pPr marL="400050" lvl="1" indent="0"/>
            <a:endParaRPr lang="en-US" sz="3200" dirty="0">
              <a:solidFill>
                <a:schemeClr val="accent3">
                  <a:lumMod val="75000"/>
                </a:schemeClr>
              </a:solidFill>
            </a:endParaRPr>
          </a:p>
          <a:p>
            <a:pPr marL="400050" lvl="1" indent="0">
              <a:buNone/>
            </a:pPr>
            <a:r>
              <a:rPr lang="en-US" sz="3200" dirty="0">
                <a:solidFill>
                  <a:schemeClr val="accent3">
                    <a:lumMod val="75000"/>
                  </a:schemeClr>
                </a:solidFill>
              </a:rPr>
              <a:t>Will the training be all lecture based? Will there be videos used? Training exercises? Articles to be reviewed? </a:t>
            </a:r>
            <a:endParaRPr lang="en-US" sz="3200" b="1" dirty="0">
              <a:solidFill>
                <a:schemeClr val="accent3">
                  <a:lumMod val="75000"/>
                </a:schemeClr>
              </a:solidFill>
            </a:endParaRPr>
          </a:p>
        </p:txBody>
      </p:sp>
      <p:cxnSp>
        <p:nvCxnSpPr>
          <p:cNvPr id="26" name="Straight Connector 25">
            <a:extLst>
              <a:ext uri="{FF2B5EF4-FFF2-40B4-BE49-F238E27FC236}">
                <a16:creationId xmlns:a16="http://schemas.microsoft.com/office/drawing/2014/main" id="{64FA5DFF-7FE6-4855-84E6-DFA78EE978BD}"/>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2AFD8CBA-54A3-4363-991B-B9C631BBFA74}"/>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30" name="Rectangle 23">
            <a:extLst>
              <a:ext uri="{FF2B5EF4-FFF2-40B4-BE49-F238E27FC236}">
                <a16:creationId xmlns:a16="http://schemas.microsoft.com/office/drawing/2014/main" id="{3F088236-D655-4F88-B238-E1676235802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2" name="Rectangle 25">
            <a:extLst>
              <a:ext uri="{FF2B5EF4-FFF2-40B4-BE49-F238E27FC236}">
                <a16:creationId xmlns:a16="http://schemas.microsoft.com/office/drawing/2014/main" id="{3DAC0C92-199E-475C-9390-119A9B02727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4" name="Isosceles Triangle 24">
            <a:extLst>
              <a:ext uri="{FF2B5EF4-FFF2-40B4-BE49-F238E27FC236}">
                <a16:creationId xmlns:a16="http://schemas.microsoft.com/office/drawing/2014/main" id="{C4CFB339-0ED8-4FE2-9EF1-6D1375B8499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36" name="Rectangle 27">
            <a:extLst>
              <a:ext uri="{FF2B5EF4-FFF2-40B4-BE49-F238E27FC236}">
                <a16:creationId xmlns:a16="http://schemas.microsoft.com/office/drawing/2014/main" id="{31896C80-2069-4431-9C19-83B91373449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47000"/>
            </a:schemeClr>
          </a:solidFill>
          <a:ln>
            <a:noFill/>
          </a:ln>
          <a:effectLst/>
        </p:spPr>
        <p:style>
          <a:lnRef idx="1">
            <a:schemeClr val="accent1"/>
          </a:lnRef>
          <a:fillRef idx="3">
            <a:schemeClr val="accent1"/>
          </a:fillRef>
          <a:effectRef idx="2">
            <a:schemeClr val="accent1"/>
          </a:effectRef>
          <a:fontRef idx="minor">
            <a:schemeClr val="lt1"/>
          </a:fontRef>
        </p:style>
      </p:sp>
      <p:sp>
        <p:nvSpPr>
          <p:cNvPr id="38" name="Rectangle 28">
            <a:extLst>
              <a:ext uri="{FF2B5EF4-FFF2-40B4-BE49-F238E27FC236}">
                <a16:creationId xmlns:a16="http://schemas.microsoft.com/office/drawing/2014/main" id="{BF120A21-0841-4823-B0C4-28AEBCEF9B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0" name="Rectangle 29">
            <a:extLst>
              <a:ext uri="{FF2B5EF4-FFF2-40B4-BE49-F238E27FC236}">
                <a16:creationId xmlns:a16="http://schemas.microsoft.com/office/drawing/2014/main" id="{DBB05BAE-BBD3-4289-899F-A6851503C6B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42" name="Isosceles Triangle 29">
            <a:extLst>
              <a:ext uri="{FF2B5EF4-FFF2-40B4-BE49-F238E27FC236}">
                <a16:creationId xmlns:a16="http://schemas.microsoft.com/office/drawing/2014/main" id="{9874D11C-36F5-4BBE-A490-019A54E953B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pic>
        <p:nvPicPr>
          <p:cNvPr id="4" name="Picture 3" descr="Problem Gambling Program at ACTC — A Chance to Change"/>
          <p:cNvPicPr/>
          <p:nvPr/>
        </p:nvPicPr>
        <p:blipFill>
          <a:blip r:embed="rId4">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421782365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10BE40E3-5550-4CDD-B4FD-387C33EBF15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2" name="Straight Connector 11">
              <a:extLst>
                <a:ext uri="{FF2B5EF4-FFF2-40B4-BE49-F238E27FC236}">
                  <a16:creationId xmlns:a16="http://schemas.microsoft.com/office/drawing/2014/main" id="{71A6B738-E50C-4653-B343-B9D6A5EA2771}"/>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498768D6-B28C-40A3-B381-39306F5816D5}"/>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4" name="Rectangle 23">
              <a:extLst>
                <a:ext uri="{FF2B5EF4-FFF2-40B4-BE49-F238E27FC236}">
                  <a16:creationId xmlns:a16="http://schemas.microsoft.com/office/drawing/2014/main" id="{B27C15B9-7795-4321-AB30-DF1DEF65C19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5">
              <a:extLst>
                <a:ext uri="{FF2B5EF4-FFF2-40B4-BE49-F238E27FC236}">
                  <a16:creationId xmlns:a16="http://schemas.microsoft.com/office/drawing/2014/main" id="{578EC957-1F3F-4C00-B023-C8725C2171C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Isosceles Triangle 15">
              <a:extLst>
                <a:ext uri="{FF2B5EF4-FFF2-40B4-BE49-F238E27FC236}">
                  <a16:creationId xmlns:a16="http://schemas.microsoft.com/office/drawing/2014/main" id="{3D642632-BBD5-46D6-A91D-9B2BF68219B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7">
              <a:extLst>
                <a:ext uri="{FF2B5EF4-FFF2-40B4-BE49-F238E27FC236}">
                  <a16:creationId xmlns:a16="http://schemas.microsoft.com/office/drawing/2014/main" id="{BF9D518D-AFF5-4DE2-AEE2-0EC15479A9A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8">
              <a:extLst>
                <a:ext uri="{FF2B5EF4-FFF2-40B4-BE49-F238E27FC236}">
                  <a16:creationId xmlns:a16="http://schemas.microsoft.com/office/drawing/2014/main" id="{14EF979B-B00D-460C-BD56-7EEAFB7E0F9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9">
              <a:extLst>
                <a:ext uri="{FF2B5EF4-FFF2-40B4-BE49-F238E27FC236}">
                  <a16:creationId xmlns:a16="http://schemas.microsoft.com/office/drawing/2014/main" id="{3E40F9A1-6B82-400F-9397-26D1D36F1F0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2EF7DDF1-FF86-4CA4-B08B-8939557EBDB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Isosceles Triangle 20">
              <a:extLst>
                <a:ext uri="{FF2B5EF4-FFF2-40B4-BE49-F238E27FC236}">
                  <a16:creationId xmlns:a16="http://schemas.microsoft.com/office/drawing/2014/main" id="{6D7C1F89-72B2-4FDC-B9E2-04F52D5C504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3" name="Content Placeholder 2"/>
          <p:cNvSpPr>
            <a:spLocks noGrp="1"/>
          </p:cNvSpPr>
          <p:nvPr>
            <p:ph idx="4294967295"/>
          </p:nvPr>
        </p:nvSpPr>
        <p:spPr>
          <a:xfrm>
            <a:off x="5456637" y="650428"/>
            <a:ext cx="4146805" cy="5657066"/>
          </a:xfrm>
        </p:spPr>
        <p:txBody>
          <a:bodyPr vert="horz" lIns="91440" tIns="45720" rIns="91440" bIns="45720" rtlCol="0">
            <a:normAutofit/>
          </a:bodyPr>
          <a:lstStyle/>
          <a:p>
            <a:pPr marL="0" lvl="1" indent="0">
              <a:buNone/>
            </a:pPr>
            <a:r>
              <a:rPr lang="en-US" sz="2400" dirty="0">
                <a:solidFill>
                  <a:schemeClr val="accent3">
                    <a:lumMod val="75000"/>
                  </a:schemeClr>
                </a:solidFill>
              </a:rPr>
              <a:t>Some of the things to address when you are developing your instructional outline are the unique considerations for adult versus child/youth learners. </a:t>
            </a:r>
          </a:p>
          <a:p>
            <a:pPr marL="342900" lvl="1" indent="-342900"/>
            <a:endParaRPr lang="en-US" sz="2400" dirty="0">
              <a:solidFill>
                <a:schemeClr val="accent3">
                  <a:lumMod val="75000"/>
                </a:schemeClr>
              </a:solidFill>
            </a:endParaRPr>
          </a:p>
          <a:p>
            <a:pPr marL="0" lvl="1" indent="0">
              <a:buNone/>
            </a:pPr>
            <a:r>
              <a:rPr lang="en-US" sz="2400" dirty="0">
                <a:solidFill>
                  <a:schemeClr val="accent3">
                    <a:lumMod val="75000"/>
                  </a:schemeClr>
                </a:solidFill>
              </a:rPr>
              <a:t>Specific characteristics for each type of learner should help inform the type of learning, instruction, training medium, etc. </a:t>
            </a:r>
          </a:p>
          <a:p>
            <a:pPr marL="400050" lvl="1" indent="0"/>
            <a:endParaRPr lang="en-US" b="1" dirty="0"/>
          </a:p>
        </p:txBody>
      </p:sp>
      <p:pic>
        <p:nvPicPr>
          <p:cNvPr id="5" name="Picture 4" descr="A picture containing text&#10;&#10;Description automatically generated">
            <a:extLst>
              <a:ext uri="{FF2B5EF4-FFF2-40B4-BE49-F238E27FC236}">
                <a16:creationId xmlns:a16="http://schemas.microsoft.com/office/drawing/2014/main" id="{640CD1CF-50F4-4770-B137-62871FB457A2}"/>
              </a:ext>
            </a:extLst>
          </p:cNvPr>
          <p:cNvPicPr>
            <a:picLocks noChangeAspect="1"/>
          </p:cNvPicPr>
          <p:nvPr/>
        </p:nvPicPr>
        <p:blipFill rotWithShape="1">
          <a:blip r:embed="rId2">
            <a:extLst>
              <a:ext uri="{837473B0-CC2E-450A-ABE3-18F120FF3D39}">
                <a1611:picAttrSrcUrl xmlns:a1611="http://schemas.microsoft.com/office/drawing/2016/11/main" r:id="rId3"/>
              </a:ext>
            </a:extLst>
          </a:blip>
          <a:srcRect l="11800" r="43950"/>
          <a:stretch/>
        </p:blipFill>
        <p:spPr>
          <a:xfrm>
            <a:off x="20" y="-1"/>
            <a:ext cx="5394940" cy="6858001"/>
          </a:xfrm>
          <a:custGeom>
            <a:avLst/>
            <a:gdLst/>
            <a:ahLst/>
            <a:cxnLst/>
            <a:rect l="l" t="t" r="r" b="b"/>
            <a:pathLst>
              <a:path w="5394960" h="6858000">
                <a:moveTo>
                  <a:pt x="842596" y="0"/>
                </a:moveTo>
                <a:lnTo>
                  <a:pt x="5394960" y="0"/>
                </a:lnTo>
                <a:lnTo>
                  <a:pt x="5394960" y="21851"/>
                </a:lnTo>
                <a:lnTo>
                  <a:pt x="4365943" y="6858000"/>
                </a:lnTo>
                <a:lnTo>
                  <a:pt x="0" y="6858000"/>
                </a:lnTo>
                <a:lnTo>
                  <a:pt x="0" y="5666154"/>
                </a:lnTo>
                <a:close/>
              </a:path>
            </a:pathLst>
          </a:custGeom>
        </p:spPr>
      </p:pic>
      <p:sp>
        <p:nvSpPr>
          <p:cNvPr id="23" name="Isosceles Triangle 22">
            <a:extLst>
              <a:ext uri="{FF2B5EF4-FFF2-40B4-BE49-F238E27FC236}">
                <a16:creationId xmlns:a16="http://schemas.microsoft.com/office/drawing/2014/main" id="{3BCB5F6A-9EB0-40B0-9D13-3023E9A2050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0" y="0"/>
            <a:ext cx="842596" cy="5666154"/>
          </a:xfrm>
          <a:prstGeom prst="triangle">
            <a:avLst>
              <a:gd name="adj" fmla="val 10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pic>
        <p:nvPicPr>
          <p:cNvPr id="4" name="Picture 3" descr="Problem Gambling Program at ACTC — A Chance to Change"/>
          <p:cNvPicPr/>
          <p:nvPr/>
        </p:nvPicPr>
        <p:blipFill>
          <a:blip r:embed="rId4">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262146053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19443" y="338666"/>
            <a:ext cx="9584266" cy="6180667"/>
          </a:xfrm>
        </p:spPr>
        <p:txBody>
          <a:bodyPr>
            <a:noAutofit/>
          </a:bodyPr>
          <a:lstStyle/>
          <a:p>
            <a:pPr marL="1314450" lvl="1" indent="-914400">
              <a:lnSpc>
                <a:spcPct val="120000"/>
              </a:lnSpc>
              <a:buNone/>
              <a:tabLst>
                <a:tab pos="1598613" algn="l"/>
              </a:tabLst>
            </a:pPr>
            <a:r>
              <a:rPr lang="en-US" sz="3200" b="1" u="sng" dirty="0">
                <a:solidFill>
                  <a:schemeClr val="accent2">
                    <a:lumMod val="50000"/>
                  </a:schemeClr>
                </a:solidFill>
              </a:rPr>
              <a:t>Primary Characteristics of Adult Learners:</a:t>
            </a:r>
          </a:p>
          <a:p>
            <a:pPr marL="342900" lvl="1" indent="-342900">
              <a:lnSpc>
                <a:spcPct val="120000"/>
              </a:lnSpc>
              <a:buFont typeface="Wingdings" panose="05000000000000000000" pitchFamily="2" charset="2"/>
              <a:buChar char="§"/>
              <a:tabLst>
                <a:tab pos="1598613" algn="l"/>
              </a:tabLst>
            </a:pPr>
            <a:r>
              <a:rPr lang="en-US" sz="2000" dirty="0">
                <a:solidFill>
                  <a:schemeClr val="accent2">
                    <a:lumMod val="50000"/>
                  </a:schemeClr>
                </a:solidFill>
              </a:rPr>
              <a:t>Adult  learners are </a:t>
            </a:r>
            <a:r>
              <a:rPr lang="en-US" sz="2000" b="1" dirty="0">
                <a:solidFill>
                  <a:schemeClr val="accent2">
                    <a:lumMod val="50000"/>
                  </a:schemeClr>
                </a:solidFill>
              </a:rPr>
              <a:t>volunteers</a:t>
            </a:r>
            <a:r>
              <a:rPr lang="en-US" sz="2000" dirty="0">
                <a:solidFill>
                  <a:schemeClr val="accent2">
                    <a:lumMod val="50000"/>
                  </a:schemeClr>
                </a:solidFill>
              </a:rPr>
              <a:t>. There is no coercion involved when teaching adults and </a:t>
            </a:r>
            <a:r>
              <a:rPr lang="en-US" sz="2000" b="1" dirty="0">
                <a:solidFill>
                  <a:schemeClr val="accent2">
                    <a:lumMod val="50000"/>
                  </a:schemeClr>
                </a:solidFill>
              </a:rPr>
              <a:t>therefore motivation is not usually a problem</a:t>
            </a:r>
            <a:r>
              <a:rPr lang="en-US" sz="2000" dirty="0">
                <a:solidFill>
                  <a:schemeClr val="accent2">
                    <a:lumMod val="50000"/>
                  </a:schemeClr>
                </a:solidFill>
              </a:rPr>
              <a:t>. Adults tend to seek out learning opportunities. </a:t>
            </a:r>
          </a:p>
          <a:p>
            <a:pPr marL="342900" lvl="1" indent="-342900">
              <a:lnSpc>
                <a:spcPct val="120000"/>
              </a:lnSpc>
              <a:buFont typeface="Wingdings" panose="05000000000000000000" pitchFamily="2" charset="2"/>
              <a:buChar char="§"/>
              <a:tabLst>
                <a:tab pos="1598613" algn="l"/>
              </a:tabLst>
            </a:pPr>
            <a:endParaRPr lang="en-US" sz="2000" dirty="0">
              <a:solidFill>
                <a:schemeClr val="accent2">
                  <a:lumMod val="50000"/>
                </a:schemeClr>
              </a:solidFill>
            </a:endParaRPr>
          </a:p>
          <a:p>
            <a:pPr marL="342900" lvl="1" indent="-342900">
              <a:lnSpc>
                <a:spcPct val="120000"/>
              </a:lnSpc>
              <a:buFont typeface="Wingdings" panose="05000000000000000000" pitchFamily="2" charset="2"/>
              <a:buChar char="§"/>
              <a:tabLst>
                <a:tab pos="1598613" algn="l"/>
              </a:tabLst>
            </a:pPr>
            <a:r>
              <a:rPr lang="en-US" sz="2000" dirty="0">
                <a:solidFill>
                  <a:schemeClr val="accent2">
                    <a:lumMod val="50000"/>
                  </a:schemeClr>
                </a:solidFill>
              </a:rPr>
              <a:t>Adults often seek out learning opportunities in order to cope with life changes. They usually </a:t>
            </a:r>
            <a:r>
              <a:rPr lang="en-US" sz="2000" b="1" dirty="0">
                <a:solidFill>
                  <a:schemeClr val="accent2">
                    <a:lumMod val="50000"/>
                  </a:schemeClr>
                </a:solidFill>
              </a:rPr>
              <a:t>want to learn something that they can use to better their position or make change for the better</a:t>
            </a:r>
            <a:r>
              <a:rPr lang="en-US" sz="2000" dirty="0">
                <a:solidFill>
                  <a:schemeClr val="accent2">
                    <a:lumMod val="50000"/>
                  </a:schemeClr>
                </a:solidFill>
              </a:rPr>
              <a:t>. They are not always interested in the knowledge for it’s own sake. Learning is a means to an end, not an end in itself. </a:t>
            </a:r>
          </a:p>
          <a:p>
            <a:pPr marL="1314450" lvl="1" indent="-914400">
              <a:lnSpc>
                <a:spcPct val="120000"/>
              </a:lnSpc>
              <a:buFont typeface="Wingdings" panose="05000000000000000000" pitchFamily="2" charset="2"/>
              <a:buChar char="§"/>
              <a:tabLst>
                <a:tab pos="1598613" algn="l"/>
              </a:tabLst>
            </a:pPr>
            <a:endParaRPr lang="en-US" sz="2000" dirty="0">
              <a:solidFill>
                <a:schemeClr val="accent2">
                  <a:lumMod val="50000"/>
                </a:schemeClr>
              </a:solidFill>
            </a:endParaRPr>
          </a:p>
          <a:p>
            <a:pPr marL="342900" lvl="1" indent="-342900">
              <a:lnSpc>
                <a:spcPct val="120000"/>
              </a:lnSpc>
              <a:buFont typeface="Wingdings" panose="05000000000000000000" pitchFamily="2" charset="2"/>
              <a:buChar char="§"/>
              <a:tabLst>
                <a:tab pos="1598613" algn="l"/>
              </a:tabLst>
            </a:pPr>
            <a:r>
              <a:rPr lang="en-US" sz="2000" dirty="0">
                <a:solidFill>
                  <a:schemeClr val="accent2">
                    <a:lumMod val="50000"/>
                  </a:schemeClr>
                </a:solidFill>
              </a:rPr>
              <a:t>These adults bring a </a:t>
            </a:r>
            <a:r>
              <a:rPr lang="en-US" sz="2000" b="1" dirty="0">
                <a:solidFill>
                  <a:schemeClr val="accent2">
                    <a:lumMod val="50000"/>
                  </a:schemeClr>
                </a:solidFill>
              </a:rPr>
              <a:t>wealth of information and experiences to the learning situation.</a:t>
            </a:r>
            <a:r>
              <a:rPr lang="en-US" sz="2000" dirty="0">
                <a:solidFill>
                  <a:schemeClr val="accent2">
                    <a:lumMod val="50000"/>
                  </a:schemeClr>
                </a:solidFill>
              </a:rPr>
              <a:t> They generally want to be treated as equals who are free to direct themselves in the education process (Zemke, 1984)</a:t>
            </a:r>
          </a:p>
          <a:p>
            <a:pPr marL="1314450" lvl="1" indent="-914400">
              <a:lnSpc>
                <a:spcPct val="120000"/>
              </a:lnSpc>
              <a:buNone/>
              <a:tabLst>
                <a:tab pos="1598613" algn="l"/>
              </a:tabLst>
            </a:pPr>
            <a:endParaRPr lang="en-US" sz="1800" dirty="0"/>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34561282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ractur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592137"/>
            <a:ext cx="9541933" cy="6070600"/>
          </a:xfrm>
        </p:spPr>
        <p:txBody>
          <a:bodyPr>
            <a:noAutofit/>
          </a:bodyPr>
          <a:lstStyle/>
          <a:p>
            <a:pPr marL="0" indent="0" algn="ctr">
              <a:buNone/>
            </a:pPr>
            <a:r>
              <a:rPr lang="en-US" sz="3200" b="1" u="sng" dirty="0">
                <a:solidFill>
                  <a:schemeClr val="accent2">
                    <a:lumMod val="50000"/>
                  </a:schemeClr>
                </a:solidFill>
              </a:rPr>
              <a:t>Techniques for Teaching Adults:</a:t>
            </a:r>
          </a:p>
          <a:p>
            <a:pPr lvl="1" indent="-342900">
              <a:lnSpc>
                <a:spcPct val="120000"/>
              </a:lnSpc>
              <a:buFont typeface="Wingdings" panose="05000000000000000000" pitchFamily="2" charset="2"/>
              <a:buChar char="§"/>
            </a:pPr>
            <a:r>
              <a:rPr lang="en-US" sz="2000" dirty="0">
                <a:solidFill>
                  <a:schemeClr val="accent2">
                    <a:lumMod val="50000"/>
                  </a:schemeClr>
                </a:solidFill>
              </a:rPr>
              <a:t>Use problem oriented instruction. Case studies, simulations, and </a:t>
            </a:r>
            <a:r>
              <a:rPr lang="en-US" sz="2000" b="1" dirty="0">
                <a:solidFill>
                  <a:schemeClr val="accent2">
                    <a:lumMod val="50000"/>
                  </a:schemeClr>
                </a:solidFill>
              </a:rPr>
              <a:t>problem solving groups make the instruction relevant to the situation</a:t>
            </a:r>
            <a:r>
              <a:rPr lang="en-US" sz="2000" dirty="0">
                <a:solidFill>
                  <a:schemeClr val="accent2">
                    <a:lumMod val="50000"/>
                  </a:schemeClr>
                </a:solidFill>
              </a:rPr>
              <a:t>. </a:t>
            </a:r>
          </a:p>
          <a:p>
            <a:pPr marL="1314450" lvl="1" indent="-914400">
              <a:lnSpc>
                <a:spcPct val="120000"/>
              </a:lnSpc>
              <a:buFont typeface="Wingdings" panose="05000000000000000000" pitchFamily="2" charset="2"/>
              <a:buChar char="§"/>
            </a:pPr>
            <a:endParaRPr lang="en-US" sz="2000" dirty="0">
              <a:solidFill>
                <a:schemeClr val="accent2">
                  <a:lumMod val="50000"/>
                </a:schemeClr>
              </a:solidFill>
            </a:endParaRPr>
          </a:p>
          <a:p>
            <a:pPr lvl="1" indent="-342900">
              <a:lnSpc>
                <a:spcPct val="120000"/>
              </a:lnSpc>
              <a:buFont typeface="Wingdings" panose="05000000000000000000" pitchFamily="2" charset="2"/>
              <a:buChar char="§"/>
            </a:pPr>
            <a:r>
              <a:rPr lang="en-US" sz="2000" dirty="0">
                <a:solidFill>
                  <a:schemeClr val="accent2">
                    <a:lumMod val="50000"/>
                  </a:schemeClr>
                </a:solidFill>
              </a:rPr>
              <a:t>Instruction </a:t>
            </a:r>
            <a:r>
              <a:rPr lang="en-US" sz="2000" b="1" dirty="0">
                <a:solidFill>
                  <a:schemeClr val="accent2">
                    <a:lumMod val="50000"/>
                  </a:schemeClr>
                </a:solidFill>
              </a:rPr>
              <a:t>should be about tasks not memorization of content.</a:t>
            </a:r>
          </a:p>
          <a:p>
            <a:pPr marL="1314450" lvl="1" indent="-914400">
              <a:lnSpc>
                <a:spcPct val="120000"/>
              </a:lnSpc>
              <a:buFont typeface="Wingdings" panose="05000000000000000000" pitchFamily="2" charset="2"/>
              <a:buChar char="§"/>
            </a:pPr>
            <a:endParaRPr lang="en-US" sz="2000" dirty="0">
              <a:solidFill>
                <a:schemeClr val="accent2">
                  <a:lumMod val="50000"/>
                </a:schemeClr>
              </a:solidFill>
            </a:endParaRPr>
          </a:p>
          <a:p>
            <a:pPr lvl="1" indent="-342900">
              <a:lnSpc>
                <a:spcPct val="120000"/>
              </a:lnSpc>
              <a:buFont typeface="Wingdings" panose="05000000000000000000" pitchFamily="2" charset="2"/>
              <a:buChar char="§"/>
            </a:pPr>
            <a:r>
              <a:rPr lang="en-US" sz="2000" dirty="0">
                <a:solidFill>
                  <a:schemeClr val="accent2">
                    <a:lumMod val="50000"/>
                  </a:schemeClr>
                </a:solidFill>
              </a:rPr>
              <a:t>Instructors need to put their egos aside and </a:t>
            </a:r>
            <a:r>
              <a:rPr lang="en-US" sz="2000" b="1" dirty="0">
                <a:solidFill>
                  <a:schemeClr val="accent2">
                    <a:lumMod val="50000"/>
                  </a:schemeClr>
                </a:solidFill>
              </a:rPr>
              <a:t>not be afraid  to have ideas and instruction challenged</a:t>
            </a:r>
            <a:r>
              <a:rPr lang="en-US" sz="2000" dirty="0">
                <a:solidFill>
                  <a:schemeClr val="accent2">
                    <a:lumMod val="50000"/>
                  </a:schemeClr>
                </a:solidFill>
              </a:rPr>
              <a:t>. Don’t be afraid to give up control. </a:t>
            </a:r>
          </a:p>
          <a:p>
            <a:pPr marL="1314450" lvl="1" indent="-914400">
              <a:lnSpc>
                <a:spcPct val="120000"/>
              </a:lnSpc>
              <a:buFont typeface="Wingdings" panose="05000000000000000000" pitchFamily="2" charset="2"/>
              <a:buChar char="§"/>
            </a:pPr>
            <a:endParaRPr lang="en-US" sz="2000" dirty="0">
              <a:solidFill>
                <a:schemeClr val="accent2">
                  <a:lumMod val="50000"/>
                </a:schemeClr>
              </a:solidFill>
            </a:endParaRPr>
          </a:p>
          <a:p>
            <a:pPr lvl="1" indent="-342900">
              <a:lnSpc>
                <a:spcPct val="120000"/>
              </a:lnSpc>
              <a:buFont typeface="Wingdings" panose="05000000000000000000" pitchFamily="2" charset="2"/>
              <a:buChar char="§"/>
            </a:pPr>
            <a:r>
              <a:rPr lang="en-US" sz="2000" dirty="0">
                <a:solidFill>
                  <a:schemeClr val="accent2">
                    <a:lumMod val="50000"/>
                  </a:schemeClr>
                </a:solidFill>
              </a:rPr>
              <a:t>Make the environment comfortable and leave time for breaks (every 45-60 minutes). </a:t>
            </a:r>
          </a:p>
          <a:p>
            <a:pPr marL="1314450" lvl="1" indent="-914400">
              <a:lnSpc>
                <a:spcPct val="120000"/>
              </a:lnSpc>
              <a:buNone/>
            </a:pPr>
            <a:endParaRPr lang="en-US" sz="2000" dirty="0">
              <a:solidFill>
                <a:schemeClr val="accent2">
                  <a:lumMod val="50000"/>
                </a:schemeClr>
              </a:solidFill>
            </a:endParaRPr>
          </a:p>
          <a:p>
            <a:pPr marL="1314450" lvl="1" indent="-914400">
              <a:lnSpc>
                <a:spcPct val="120000"/>
              </a:lnSpc>
              <a:buNone/>
            </a:pPr>
            <a:endParaRPr lang="en-US" sz="1800" dirty="0"/>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411881253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ractur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8542" y="795337"/>
            <a:ext cx="9169401" cy="5867400"/>
          </a:xfrm>
        </p:spPr>
        <p:txBody>
          <a:bodyPr>
            <a:normAutofit/>
          </a:bodyPr>
          <a:lstStyle/>
          <a:p>
            <a:pPr marL="0" indent="0" algn="ctr">
              <a:buNone/>
            </a:pPr>
            <a:r>
              <a:rPr lang="en-US" sz="3200" b="1" u="sng" dirty="0">
                <a:solidFill>
                  <a:schemeClr val="accent2">
                    <a:lumMod val="50000"/>
                  </a:schemeClr>
                </a:solidFill>
              </a:rPr>
              <a:t>Techniques for Teaching Children/Youth:</a:t>
            </a:r>
          </a:p>
          <a:p>
            <a:pPr marL="1314450" lvl="1" indent="-914400" algn="ctr">
              <a:lnSpc>
                <a:spcPct val="120000"/>
              </a:lnSpc>
              <a:buNone/>
            </a:pPr>
            <a:endParaRPr lang="en-US" sz="3200" b="1" u="sng" dirty="0">
              <a:solidFill>
                <a:schemeClr val="accent2">
                  <a:lumMod val="50000"/>
                </a:schemeClr>
              </a:solidFill>
            </a:endParaRPr>
          </a:p>
          <a:p>
            <a:pPr lvl="1" indent="-342900">
              <a:lnSpc>
                <a:spcPct val="120000"/>
              </a:lnSpc>
              <a:buFont typeface="Wingdings" panose="05000000000000000000" pitchFamily="2" charset="2"/>
              <a:buChar char="§"/>
            </a:pPr>
            <a:r>
              <a:rPr lang="en-US" sz="2400" dirty="0">
                <a:solidFill>
                  <a:schemeClr val="accent2">
                    <a:lumMod val="50000"/>
                  </a:schemeClr>
                </a:solidFill>
              </a:rPr>
              <a:t>Make sure the room is a safe place in which to take risks and participate during the learning. </a:t>
            </a:r>
          </a:p>
          <a:p>
            <a:pPr marL="1314450" lvl="1" indent="-914400">
              <a:lnSpc>
                <a:spcPct val="120000"/>
              </a:lnSpc>
              <a:buFont typeface="Wingdings" panose="05000000000000000000" pitchFamily="2" charset="2"/>
              <a:buChar char="§"/>
            </a:pPr>
            <a:endParaRPr lang="en-US" sz="2400" dirty="0">
              <a:solidFill>
                <a:schemeClr val="accent2">
                  <a:lumMod val="50000"/>
                </a:schemeClr>
              </a:solidFill>
            </a:endParaRPr>
          </a:p>
          <a:p>
            <a:pPr lvl="1" indent="-342900">
              <a:lnSpc>
                <a:spcPct val="120000"/>
              </a:lnSpc>
              <a:buFont typeface="Wingdings" panose="05000000000000000000" pitchFamily="2" charset="2"/>
              <a:buChar char="§"/>
            </a:pPr>
            <a:r>
              <a:rPr lang="en-US" sz="2400" b="1" dirty="0">
                <a:solidFill>
                  <a:schemeClr val="accent2">
                    <a:lumMod val="50000"/>
                  </a:schemeClr>
                </a:solidFill>
              </a:rPr>
              <a:t>Obtain student input to establish rules and procedures. </a:t>
            </a:r>
          </a:p>
          <a:p>
            <a:pPr marL="1314450" lvl="1" indent="-914400">
              <a:lnSpc>
                <a:spcPct val="120000"/>
              </a:lnSpc>
              <a:buFont typeface="Wingdings" panose="05000000000000000000" pitchFamily="2" charset="2"/>
              <a:buChar char="§"/>
            </a:pPr>
            <a:endParaRPr lang="en-US" sz="2400" dirty="0">
              <a:solidFill>
                <a:schemeClr val="accent2">
                  <a:lumMod val="50000"/>
                </a:schemeClr>
              </a:solidFill>
            </a:endParaRPr>
          </a:p>
          <a:p>
            <a:pPr lvl="1" indent="-342900">
              <a:lnSpc>
                <a:spcPct val="120000"/>
              </a:lnSpc>
              <a:buFont typeface="Wingdings" panose="05000000000000000000" pitchFamily="2" charset="2"/>
              <a:buChar char="§"/>
            </a:pPr>
            <a:r>
              <a:rPr lang="en-US" sz="2400" b="1" dirty="0">
                <a:solidFill>
                  <a:schemeClr val="accent2">
                    <a:lumMod val="50000"/>
                  </a:schemeClr>
                </a:solidFill>
              </a:rPr>
              <a:t>Presenting opportunities to move around and engage</a:t>
            </a:r>
            <a:r>
              <a:rPr lang="en-US" sz="2400" dirty="0">
                <a:solidFill>
                  <a:schemeClr val="accent2">
                    <a:lumMod val="50000"/>
                  </a:schemeClr>
                </a:solidFill>
              </a:rPr>
              <a:t>, kinesthetically. </a:t>
            </a:r>
          </a:p>
          <a:p>
            <a:pPr marL="1314450" lvl="1" indent="-914400">
              <a:lnSpc>
                <a:spcPct val="120000"/>
              </a:lnSpc>
              <a:buNone/>
            </a:pPr>
            <a:endParaRPr lang="en-US" sz="2400" dirty="0">
              <a:solidFill>
                <a:schemeClr val="accent2">
                  <a:lumMod val="50000"/>
                </a:schemeClr>
              </a:solidFill>
            </a:endParaRP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244940854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ractur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97415" y="609600"/>
            <a:ext cx="8596668" cy="1320800"/>
          </a:xfrm>
        </p:spPr>
        <p:txBody>
          <a:bodyPr>
            <a:normAutofit fontScale="90000"/>
          </a:bodyPr>
          <a:lstStyle/>
          <a:p>
            <a:pPr marL="0" indent="0" algn="ctr"/>
            <a:r>
              <a:rPr lang="en-US" b="1" u="sng" dirty="0">
                <a:solidFill>
                  <a:schemeClr val="accent2">
                    <a:lumMod val="50000"/>
                  </a:schemeClr>
                </a:solidFill>
              </a:rPr>
              <a:t>Techniques for Teaching Children/Youth:</a:t>
            </a:r>
            <a:br>
              <a:rPr lang="en-US" b="1" u="sng" dirty="0">
                <a:solidFill>
                  <a:schemeClr val="accent2">
                    <a:lumMod val="50000"/>
                  </a:schemeClr>
                </a:solidFill>
              </a:rPr>
            </a:br>
            <a:br>
              <a:rPr lang="en-US" b="1" u="sng" dirty="0">
                <a:solidFill>
                  <a:schemeClr val="accent2">
                    <a:lumMod val="50000"/>
                  </a:schemeClr>
                </a:solidFill>
              </a:rPr>
            </a:br>
            <a:endParaRPr lang="en-US" dirty="0"/>
          </a:p>
        </p:txBody>
      </p:sp>
      <p:sp>
        <p:nvSpPr>
          <p:cNvPr id="3" name="Content Placeholder 2"/>
          <p:cNvSpPr>
            <a:spLocks noGrp="1"/>
          </p:cNvSpPr>
          <p:nvPr>
            <p:ph idx="1"/>
          </p:nvPr>
        </p:nvSpPr>
        <p:spPr>
          <a:xfrm>
            <a:off x="0" y="1165755"/>
            <a:ext cx="9753599" cy="5082645"/>
          </a:xfrm>
        </p:spPr>
        <p:txBody>
          <a:bodyPr>
            <a:normAutofit/>
          </a:bodyPr>
          <a:lstStyle/>
          <a:p>
            <a:pPr marL="914400" indent="-914400">
              <a:buNone/>
            </a:pPr>
            <a:r>
              <a:rPr lang="en-US" dirty="0"/>
              <a:t>    </a:t>
            </a:r>
            <a:endParaRPr lang="en-US" b="1" dirty="0"/>
          </a:p>
          <a:p>
            <a:pPr marL="685800" lvl="1">
              <a:lnSpc>
                <a:spcPct val="120000"/>
              </a:lnSpc>
              <a:buFont typeface="Wingdings" panose="05000000000000000000" pitchFamily="2" charset="2"/>
              <a:buChar char="§"/>
            </a:pPr>
            <a:r>
              <a:rPr lang="en-US" sz="2400" dirty="0">
                <a:solidFill>
                  <a:schemeClr val="accent2">
                    <a:lumMod val="50000"/>
                  </a:schemeClr>
                </a:solidFill>
              </a:rPr>
              <a:t>Presenting tasks that have multiple entry points to </a:t>
            </a:r>
            <a:r>
              <a:rPr lang="en-US" sz="2400" b="1" dirty="0">
                <a:solidFill>
                  <a:schemeClr val="accent2">
                    <a:lumMod val="50000"/>
                  </a:schemeClr>
                </a:solidFill>
              </a:rPr>
              <a:t>accommodate a range of thinkers, such as using auditory, visual, multimedia or written text. </a:t>
            </a:r>
          </a:p>
          <a:p>
            <a:pPr marL="1314450" lvl="1" indent="-914400">
              <a:lnSpc>
                <a:spcPct val="120000"/>
              </a:lnSpc>
              <a:buFont typeface="Wingdings" panose="05000000000000000000" pitchFamily="2" charset="2"/>
              <a:buChar char="§"/>
            </a:pPr>
            <a:endParaRPr lang="en-US" sz="2400" dirty="0">
              <a:solidFill>
                <a:schemeClr val="accent2">
                  <a:lumMod val="50000"/>
                </a:schemeClr>
              </a:solidFill>
            </a:endParaRPr>
          </a:p>
          <a:p>
            <a:pPr marL="685800" lvl="1">
              <a:lnSpc>
                <a:spcPct val="120000"/>
              </a:lnSpc>
              <a:buFont typeface="Wingdings" panose="05000000000000000000" pitchFamily="2" charset="2"/>
              <a:buChar char="§"/>
            </a:pPr>
            <a:r>
              <a:rPr lang="en-US" sz="2400" dirty="0">
                <a:solidFill>
                  <a:schemeClr val="accent2">
                    <a:lumMod val="50000"/>
                  </a:schemeClr>
                </a:solidFill>
              </a:rPr>
              <a:t>Built lessons using inquiry or problem-based learning in which students are encouraged to ask questions that interest them. </a:t>
            </a:r>
          </a:p>
          <a:p>
            <a:pPr marL="1314450" lvl="1" indent="-914400">
              <a:lnSpc>
                <a:spcPct val="120000"/>
              </a:lnSpc>
              <a:buFont typeface="Wingdings" panose="05000000000000000000" pitchFamily="2" charset="2"/>
              <a:buChar char="§"/>
            </a:pPr>
            <a:endParaRPr lang="en-US" sz="2400" dirty="0">
              <a:solidFill>
                <a:schemeClr val="accent2">
                  <a:lumMod val="50000"/>
                </a:schemeClr>
              </a:solidFill>
            </a:endParaRPr>
          </a:p>
          <a:p>
            <a:pPr marL="685800" lvl="1">
              <a:lnSpc>
                <a:spcPct val="120000"/>
              </a:lnSpc>
              <a:buFont typeface="Wingdings" panose="05000000000000000000" pitchFamily="2" charset="2"/>
              <a:buChar char="§"/>
            </a:pPr>
            <a:r>
              <a:rPr lang="en-US" sz="2400" b="1" dirty="0">
                <a:solidFill>
                  <a:schemeClr val="accent2">
                    <a:lumMod val="50000"/>
                  </a:schemeClr>
                </a:solidFill>
              </a:rPr>
              <a:t>Ask students to reflect on their learning experience at the end of sessions to strengthen the connection to the material.</a:t>
            </a:r>
          </a:p>
          <a:p>
            <a:pPr marL="1314450" lvl="1" indent="-914400">
              <a:lnSpc>
                <a:spcPct val="120000"/>
              </a:lnSpc>
              <a:buNone/>
            </a:pPr>
            <a:endParaRPr lang="en-US" sz="2400" dirty="0">
              <a:solidFill>
                <a:schemeClr val="accent2">
                  <a:lumMod val="50000"/>
                </a:schemeClr>
              </a:solidFill>
            </a:endParaRPr>
          </a:p>
          <a:p>
            <a:pPr marL="1314450" lvl="1" indent="-914400">
              <a:lnSpc>
                <a:spcPct val="120000"/>
              </a:lnSpc>
              <a:buNone/>
            </a:pPr>
            <a:endParaRPr lang="en-US" sz="2400" dirty="0">
              <a:solidFill>
                <a:schemeClr val="accent2">
                  <a:lumMod val="50000"/>
                </a:schemeClr>
              </a:solidFill>
            </a:endParaRPr>
          </a:p>
          <a:p>
            <a:pPr marL="1314450" lvl="1" indent="-914400">
              <a:lnSpc>
                <a:spcPct val="120000"/>
              </a:lnSpc>
              <a:buNone/>
            </a:pPr>
            <a:endParaRPr lang="en-US" sz="1800" dirty="0"/>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428786955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4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1F2B4773-3207-44CC-B7AC-892B7049821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26" name="Straight Connector 25">
              <a:extLst>
                <a:ext uri="{FF2B5EF4-FFF2-40B4-BE49-F238E27FC236}">
                  <a16:creationId xmlns:a16="http://schemas.microsoft.com/office/drawing/2014/main" id="{2B8267CA-A7A5-4E11-9D92-4EAC3DD3E809}"/>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E83D61B5-C6B4-4A4B-85AD-FEE7A54912C0}"/>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28" name="Rectangle 23">
              <a:extLst>
                <a:ext uri="{FF2B5EF4-FFF2-40B4-BE49-F238E27FC236}">
                  <a16:creationId xmlns:a16="http://schemas.microsoft.com/office/drawing/2014/main" id="{A0B67FE4-688F-4497-8BFD-157613A697D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9" name="Rectangle 25">
              <a:extLst>
                <a:ext uri="{FF2B5EF4-FFF2-40B4-BE49-F238E27FC236}">
                  <a16:creationId xmlns:a16="http://schemas.microsoft.com/office/drawing/2014/main" id="{3BF5BE1A-9BAC-4581-A82B-FD8FE31595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0" name="Isosceles Triangle 29">
              <a:extLst>
                <a:ext uri="{FF2B5EF4-FFF2-40B4-BE49-F238E27FC236}">
                  <a16:creationId xmlns:a16="http://schemas.microsoft.com/office/drawing/2014/main" id="{971E5644-6772-414A-8199-E30BFB02A5D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31" name="Rectangle 27">
              <a:extLst>
                <a:ext uri="{FF2B5EF4-FFF2-40B4-BE49-F238E27FC236}">
                  <a16:creationId xmlns:a16="http://schemas.microsoft.com/office/drawing/2014/main" id="{E8246D50-BB0C-408E-93FD-7B8D63A7F78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2" name="Rectangle 28">
              <a:extLst>
                <a:ext uri="{FF2B5EF4-FFF2-40B4-BE49-F238E27FC236}">
                  <a16:creationId xmlns:a16="http://schemas.microsoft.com/office/drawing/2014/main" id="{AFBC5D22-68C1-44FB-8181-CB84ECAA83F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3" name="Rectangle 29">
              <a:extLst>
                <a:ext uri="{FF2B5EF4-FFF2-40B4-BE49-F238E27FC236}">
                  <a16:creationId xmlns:a16="http://schemas.microsoft.com/office/drawing/2014/main" id="{FB6D0FCE-FBDB-4655-A1A7-640B1E86B56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34" name="Isosceles Triangle 33">
              <a:extLst>
                <a:ext uri="{FF2B5EF4-FFF2-40B4-BE49-F238E27FC236}">
                  <a16:creationId xmlns:a16="http://schemas.microsoft.com/office/drawing/2014/main" id="{BC8157DF-FD90-4AD6-B803-3AC0ACD8E6A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5" name="Isosceles Triangle 34">
              <a:extLst>
                <a:ext uri="{FF2B5EF4-FFF2-40B4-BE49-F238E27FC236}">
                  <a16:creationId xmlns:a16="http://schemas.microsoft.com/office/drawing/2014/main" id="{3548B067-9D63-4D21-92EF-CBC9E6338C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37" name="Rectangle 36">
            <a:extLst>
              <a:ext uri="{FF2B5EF4-FFF2-40B4-BE49-F238E27FC236}">
                <a16:creationId xmlns:a16="http://schemas.microsoft.com/office/drawing/2014/main" id="{A65AC7D1-EAA9-48F5-B509-60A7F50BF7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useBgFill="1">
        <p:nvSpPr>
          <p:cNvPr id="39" name="Rectangle 38">
            <a:extLst>
              <a:ext uri="{FF2B5EF4-FFF2-40B4-BE49-F238E27FC236}">
                <a16:creationId xmlns:a16="http://schemas.microsoft.com/office/drawing/2014/main" id="{D6320AF9-619A-4175-865B-5663E1AEF4C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1" name="Straight Connector 40">
            <a:extLst>
              <a:ext uri="{FF2B5EF4-FFF2-40B4-BE49-F238E27FC236}">
                <a16:creationId xmlns:a16="http://schemas.microsoft.com/office/drawing/2014/main" id="{063B6EC6-D752-4EE7-908B-F8F19E8C7FEA}"/>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111313" y="0"/>
            <a:ext cx="1219200" cy="6858000"/>
          </a:xfrm>
          <a:prstGeom prst="line">
            <a:avLst/>
          </a:prstGeom>
          <a:ln w="9525">
            <a:solidFill>
              <a:schemeClr val="accent1">
                <a:lumMod val="75000"/>
              </a:schemeClr>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EFECD4E8-AD3E-4228-82A2-9461958EA94D}"/>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3290979" y="3681413"/>
            <a:ext cx="4763558" cy="3176587"/>
          </a:xfrm>
          <a:prstGeom prst="line">
            <a:avLst/>
          </a:prstGeom>
          <a:ln w="9525">
            <a:solidFill>
              <a:schemeClr val="tx1">
                <a:lumMod val="50000"/>
                <a:lumOff val="50000"/>
                <a:alpha val="80000"/>
              </a:schemeClr>
            </a:solidFill>
          </a:ln>
        </p:spPr>
        <p:style>
          <a:lnRef idx="2">
            <a:schemeClr val="accent1"/>
          </a:lnRef>
          <a:fillRef idx="0">
            <a:schemeClr val="accent1"/>
          </a:fillRef>
          <a:effectRef idx="1">
            <a:schemeClr val="accent1"/>
          </a:effectRef>
          <a:fontRef idx="minor">
            <a:schemeClr val="tx1"/>
          </a:fontRef>
        </p:style>
      </p:cxnSp>
      <p:sp>
        <p:nvSpPr>
          <p:cNvPr id="45" name="Rectangle 23">
            <a:extLst>
              <a:ext uri="{FF2B5EF4-FFF2-40B4-BE49-F238E27FC236}">
                <a16:creationId xmlns:a16="http://schemas.microsoft.com/office/drawing/2014/main" id="{7E018740-5C2B-4A41-AC1A-7E68D1EC195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482568"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7" name="Rectangle 25">
            <a:extLst>
              <a:ext uri="{FF2B5EF4-FFF2-40B4-BE49-F238E27FC236}">
                <a16:creationId xmlns:a16="http://schemas.microsoft.com/office/drawing/2014/main" id="{166F75A4-C475-4941-8EE2-B80A06A2C1B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904534"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9" name="Isosceles Triangle 48">
            <a:extLst>
              <a:ext uri="{FF2B5EF4-FFF2-40B4-BE49-F238E27FC236}">
                <a16:creationId xmlns:a16="http://schemas.microsoft.com/office/drawing/2014/main" id="{A032553A-72E8-4B0D-8405-FF9771C9AF0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33425"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51" name="Rectangle 27">
            <a:extLst>
              <a:ext uri="{FF2B5EF4-FFF2-40B4-BE49-F238E27FC236}">
                <a16:creationId xmlns:a16="http://schemas.microsoft.com/office/drawing/2014/main" id="{765800AC-C3B9-498E-87BC-29FAE4C76B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35592"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3" name="Isosceles Triangle 52">
            <a:extLst>
              <a:ext uri="{FF2B5EF4-FFF2-40B4-BE49-F238E27FC236}">
                <a16:creationId xmlns:a16="http://schemas.microsoft.com/office/drawing/2014/main" id="{1F9D6ACB-2FF4-49F9-978A-E0D5327FC63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672758"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5" name="Freeform: Shape 54">
            <a:extLst>
              <a:ext uri="{FF2B5EF4-FFF2-40B4-BE49-F238E27FC236}">
                <a16:creationId xmlns:a16="http://schemas.microsoft.com/office/drawing/2014/main" id="{A5EC319D-0FEA-4B95-A3EA-01E35672C9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197631" y="-8467"/>
            <a:ext cx="5994369" cy="6866467"/>
          </a:xfrm>
          <a:custGeom>
            <a:avLst/>
            <a:gdLst>
              <a:gd name="connsiteX0" fmla="*/ 0 w 5994369"/>
              <a:gd name="connsiteY0" fmla="*/ 0 h 6866467"/>
              <a:gd name="connsiteX1" fmla="*/ 1249825 w 5994369"/>
              <a:gd name="connsiteY1" fmla="*/ 0 h 6866467"/>
              <a:gd name="connsiteX2" fmla="*/ 1249825 w 5994369"/>
              <a:gd name="connsiteY2" fmla="*/ 8467 h 6866467"/>
              <a:gd name="connsiteX3" fmla="*/ 5994369 w 5994369"/>
              <a:gd name="connsiteY3" fmla="*/ 8467 h 6866467"/>
              <a:gd name="connsiteX4" fmla="*/ 5994369 w 5994369"/>
              <a:gd name="connsiteY4" fmla="*/ 6866467 h 6866467"/>
              <a:gd name="connsiteX5" fmla="*/ 1249825 w 5994369"/>
              <a:gd name="connsiteY5" fmla="*/ 6866467 h 6866467"/>
              <a:gd name="connsiteX6" fmla="*/ 1109382 w 5994369"/>
              <a:gd name="connsiteY6" fmla="*/ 6866467 h 686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94369" h="6866467">
                <a:moveTo>
                  <a:pt x="0" y="0"/>
                </a:moveTo>
                <a:lnTo>
                  <a:pt x="1249825" y="0"/>
                </a:lnTo>
                <a:lnTo>
                  <a:pt x="1249825" y="8467"/>
                </a:lnTo>
                <a:lnTo>
                  <a:pt x="5994369" y="8467"/>
                </a:lnTo>
                <a:lnTo>
                  <a:pt x="5994369" y="6866467"/>
                </a:lnTo>
                <a:lnTo>
                  <a:pt x="1249825" y="6866467"/>
                </a:lnTo>
                <a:lnTo>
                  <a:pt x="1109382" y="6866467"/>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5" name="Picture 4" descr="Shape&#10;&#10;Description automatically generated">
            <a:extLst>
              <a:ext uri="{FF2B5EF4-FFF2-40B4-BE49-F238E27FC236}">
                <a16:creationId xmlns:a16="http://schemas.microsoft.com/office/drawing/2014/main" id="{8DF852E4-2BBE-40F6-8135-817C50A139D4}"/>
              </a:ext>
            </a:extLst>
          </p:cNvPr>
          <p:cNvPicPr>
            <a:picLocks noChangeAspect="1"/>
          </p:cNvPicPr>
          <p:nvPr/>
        </p:nvPicPr>
        <p:blipFill>
          <a:blip r:embed="rId2">
            <a:extLst>
              <a:ext uri="{837473B0-CC2E-450A-ABE3-18F120FF3D39}">
                <a1611:picAttrSrcUrl xmlns:a1611="http://schemas.microsoft.com/office/drawing/2016/11/main" r:id="rId3"/>
              </a:ext>
            </a:extLst>
          </a:blip>
          <a:stretch>
            <a:fillRect/>
          </a:stretch>
        </p:blipFill>
        <p:spPr>
          <a:xfrm>
            <a:off x="757251" y="1675229"/>
            <a:ext cx="3856774" cy="3596441"/>
          </a:xfrm>
          <a:prstGeom prst="rect">
            <a:avLst/>
          </a:prstGeom>
        </p:spPr>
      </p:pic>
      <p:sp>
        <p:nvSpPr>
          <p:cNvPr id="3" name="Content Placeholder 2"/>
          <p:cNvSpPr>
            <a:spLocks noGrp="1"/>
          </p:cNvSpPr>
          <p:nvPr>
            <p:ph idx="4294967295"/>
          </p:nvPr>
        </p:nvSpPr>
        <p:spPr>
          <a:xfrm>
            <a:off x="7237284" y="652190"/>
            <a:ext cx="4512988" cy="5128900"/>
          </a:xfrm>
        </p:spPr>
        <p:txBody>
          <a:bodyPr vert="horz" lIns="91440" tIns="45720" rIns="91440" bIns="45720" rtlCol="0" anchor="t">
            <a:normAutofit/>
          </a:bodyPr>
          <a:lstStyle/>
          <a:p>
            <a:pPr marL="0" lvl="1" indent="0">
              <a:buNone/>
            </a:pPr>
            <a:r>
              <a:rPr lang="en-US" sz="2400" dirty="0">
                <a:solidFill>
                  <a:srgbClr val="FFFFFF"/>
                </a:solidFill>
              </a:rPr>
              <a:t>It is important to note that the information on adult and child learning/teaching strategies is based on average learners within these age groups, and may not be true for all individuals. </a:t>
            </a:r>
          </a:p>
          <a:p>
            <a:pPr marL="0" lvl="1" indent="0"/>
            <a:endParaRPr lang="en-US" sz="2400" dirty="0">
              <a:solidFill>
                <a:srgbClr val="FFFFFF"/>
              </a:solidFill>
            </a:endParaRPr>
          </a:p>
          <a:p>
            <a:pPr marL="0" lvl="1" indent="0">
              <a:buNone/>
            </a:pPr>
            <a:r>
              <a:rPr lang="en-US" sz="2400" dirty="0">
                <a:solidFill>
                  <a:srgbClr val="FFFFFF"/>
                </a:solidFill>
              </a:rPr>
              <a:t>For instance, </a:t>
            </a:r>
            <a:r>
              <a:rPr lang="en-US" sz="2400" b="1" dirty="0">
                <a:solidFill>
                  <a:srgbClr val="FFFFFF"/>
                </a:solidFill>
              </a:rPr>
              <a:t>all adults that are served may not be motivated to learn and may be better served with other strategies</a:t>
            </a:r>
            <a:r>
              <a:rPr lang="en-US" sz="2400" dirty="0">
                <a:solidFill>
                  <a:srgbClr val="FFFFFF"/>
                </a:solidFill>
              </a:rPr>
              <a:t>. </a:t>
            </a:r>
          </a:p>
          <a:p>
            <a:pPr marL="1314450" lvl="1" indent="-914400"/>
            <a:endParaRPr lang="en-US" sz="2400" dirty="0">
              <a:solidFill>
                <a:srgbClr val="FFFFFF"/>
              </a:solidFill>
            </a:endParaRPr>
          </a:p>
          <a:p>
            <a:pPr marL="1314450" lvl="1" indent="-914400"/>
            <a:endParaRPr lang="en-US" dirty="0">
              <a:solidFill>
                <a:srgbClr val="FFFFFF"/>
              </a:solidFill>
            </a:endParaRPr>
          </a:p>
        </p:txBody>
      </p:sp>
      <p:pic>
        <p:nvPicPr>
          <p:cNvPr id="4" name="Picture 3" descr="Problem Gambling Program at ACTC — A Chance to Change"/>
          <p:cNvPicPr/>
          <p:nvPr/>
        </p:nvPicPr>
        <p:blipFill>
          <a:blip r:embed="rId4">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6576948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1F2B4773-3207-44CC-B7AC-892B7049821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2" name="Straight Connector 11">
              <a:extLst>
                <a:ext uri="{FF2B5EF4-FFF2-40B4-BE49-F238E27FC236}">
                  <a16:creationId xmlns:a16="http://schemas.microsoft.com/office/drawing/2014/main" id="{2B8267CA-A7A5-4E11-9D92-4EAC3DD3E809}"/>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E83D61B5-C6B4-4A4B-85AD-FEE7A54912C0}"/>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4" name="Rectangle 23">
              <a:extLst>
                <a:ext uri="{FF2B5EF4-FFF2-40B4-BE49-F238E27FC236}">
                  <a16:creationId xmlns:a16="http://schemas.microsoft.com/office/drawing/2014/main" id="{A0B67FE4-688F-4497-8BFD-157613A697D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5">
              <a:extLst>
                <a:ext uri="{FF2B5EF4-FFF2-40B4-BE49-F238E27FC236}">
                  <a16:creationId xmlns:a16="http://schemas.microsoft.com/office/drawing/2014/main" id="{3BF5BE1A-9BAC-4581-A82B-FD8FE31595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Isosceles Triangle 15">
              <a:extLst>
                <a:ext uri="{FF2B5EF4-FFF2-40B4-BE49-F238E27FC236}">
                  <a16:creationId xmlns:a16="http://schemas.microsoft.com/office/drawing/2014/main" id="{971E5644-6772-414A-8199-E30BFB02A5D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7">
              <a:extLst>
                <a:ext uri="{FF2B5EF4-FFF2-40B4-BE49-F238E27FC236}">
                  <a16:creationId xmlns:a16="http://schemas.microsoft.com/office/drawing/2014/main" id="{E8246D50-BB0C-408E-93FD-7B8D63A7F78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8">
              <a:extLst>
                <a:ext uri="{FF2B5EF4-FFF2-40B4-BE49-F238E27FC236}">
                  <a16:creationId xmlns:a16="http://schemas.microsoft.com/office/drawing/2014/main" id="{AFBC5D22-68C1-44FB-8181-CB84ECAA83F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9">
              <a:extLst>
                <a:ext uri="{FF2B5EF4-FFF2-40B4-BE49-F238E27FC236}">
                  <a16:creationId xmlns:a16="http://schemas.microsoft.com/office/drawing/2014/main" id="{FB6D0FCE-FBDB-4655-A1A7-640B1E86B56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BC8157DF-FD90-4AD6-B803-3AC0ACD8E6A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Isosceles Triangle 20">
              <a:extLst>
                <a:ext uri="{FF2B5EF4-FFF2-40B4-BE49-F238E27FC236}">
                  <a16:creationId xmlns:a16="http://schemas.microsoft.com/office/drawing/2014/main" id="{3548B067-9D63-4D21-92EF-CBC9E6338C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3" name="Content Placeholder 2"/>
          <p:cNvSpPr>
            <a:spLocks noGrp="1"/>
          </p:cNvSpPr>
          <p:nvPr>
            <p:ph idx="4294967295"/>
          </p:nvPr>
        </p:nvSpPr>
        <p:spPr>
          <a:xfrm>
            <a:off x="685167" y="323462"/>
            <a:ext cx="4073734" cy="5449076"/>
          </a:xfrm>
        </p:spPr>
        <p:txBody>
          <a:bodyPr vert="horz" lIns="91440" tIns="45720" rIns="91440" bIns="45720" rtlCol="0">
            <a:normAutofit/>
          </a:bodyPr>
          <a:lstStyle/>
          <a:p>
            <a:pPr marL="914400" indent="-914400"/>
            <a:endParaRPr lang="en-US" b="1" dirty="0"/>
          </a:p>
          <a:p>
            <a:pPr marL="0" indent="0">
              <a:buNone/>
            </a:pPr>
            <a:r>
              <a:rPr lang="en-US" sz="2800" b="1" dirty="0">
                <a:solidFill>
                  <a:schemeClr val="accent3">
                    <a:lumMod val="75000"/>
                  </a:schemeClr>
                </a:solidFill>
              </a:rPr>
              <a:t>Other Considerations for the Design Phase</a:t>
            </a:r>
          </a:p>
          <a:p>
            <a:endParaRPr lang="en-US" sz="2800" b="1" dirty="0">
              <a:solidFill>
                <a:schemeClr val="accent3">
                  <a:lumMod val="75000"/>
                </a:schemeClr>
              </a:solidFill>
            </a:endParaRPr>
          </a:p>
          <a:p>
            <a:pPr marL="0" indent="0">
              <a:buNone/>
            </a:pPr>
            <a:r>
              <a:rPr lang="en-US" sz="2800" dirty="0">
                <a:solidFill>
                  <a:schemeClr val="accent3">
                    <a:lumMod val="75000"/>
                  </a:schemeClr>
                </a:solidFill>
              </a:rPr>
              <a:t>When designing learning objectives for rehabilitation curriculum you will want to </a:t>
            </a:r>
            <a:r>
              <a:rPr lang="en-US" sz="2800" b="1" dirty="0">
                <a:solidFill>
                  <a:schemeClr val="accent3">
                    <a:lumMod val="75000"/>
                  </a:schemeClr>
                </a:solidFill>
              </a:rPr>
              <a:t>consider the common skill areas that aid in the recovery process. </a:t>
            </a:r>
          </a:p>
          <a:p>
            <a:pPr marL="914400" indent="-914400"/>
            <a:endParaRPr lang="en-US" dirty="0"/>
          </a:p>
        </p:txBody>
      </p:sp>
      <p:pic>
        <p:nvPicPr>
          <p:cNvPr id="5" name="Picture 4" descr="A picture containing chart&#10;&#10;Description automatically generated">
            <a:extLst>
              <a:ext uri="{FF2B5EF4-FFF2-40B4-BE49-F238E27FC236}">
                <a16:creationId xmlns:a16="http://schemas.microsoft.com/office/drawing/2014/main" id="{4B4A0674-A171-4241-B6EE-04A7C460C069}"/>
              </a:ext>
            </a:extLst>
          </p:cNvPr>
          <p:cNvPicPr>
            <a:picLocks noChangeAspect="1"/>
          </p:cNvPicPr>
          <p:nvPr/>
        </p:nvPicPr>
        <p:blipFill>
          <a:blip r:embed="rId2">
            <a:extLst>
              <a:ext uri="{837473B0-CC2E-450A-ABE3-18F120FF3D39}">
                <a1611:picAttrSrcUrl xmlns:a1611="http://schemas.microsoft.com/office/drawing/2016/11/main" r:id="rId3"/>
              </a:ext>
            </a:extLst>
          </a:blip>
          <a:stretch>
            <a:fillRect/>
          </a:stretch>
        </p:blipFill>
        <p:spPr>
          <a:xfrm>
            <a:off x="4971022" y="1123392"/>
            <a:ext cx="4602747" cy="4602747"/>
          </a:xfrm>
          <a:prstGeom prst="rect">
            <a:avLst/>
          </a:prstGeom>
        </p:spPr>
      </p:pic>
      <p:pic>
        <p:nvPicPr>
          <p:cNvPr id="4" name="Picture 3" descr="Problem Gambling Program at ACTC — A Chance to Change"/>
          <p:cNvPicPr/>
          <p:nvPr/>
        </p:nvPicPr>
        <p:blipFill>
          <a:blip r:embed="rId4">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273115841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770467" y="148599"/>
            <a:ext cx="6629400" cy="4724400"/>
          </a:xfrm>
        </p:spPr>
        <p:txBody>
          <a:bodyPr>
            <a:normAutofit/>
          </a:bodyPr>
          <a:lstStyle/>
          <a:p>
            <a:pPr algn="ctr">
              <a:buNone/>
            </a:pPr>
            <a:r>
              <a:rPr lang="en-US" sz="2400" b="1" dirty="0"/>
              <a:t>	</a:t>
            </a:r>
            <a:r>
              <a:rPr lang="en-US" sz="2400" b="1" dirty="0">
                <a:solidFill>
                  <a:schemeClr val="accent2">
                    <a:lumMod val="50000"/>
                  </a:schemeClr>
                </a:solidFill>
              </a:rPr>
              <a:t>The skill areas listed below are some examples of what might be helpful to focus on, but is not a comprehensive list: </a:t>
            </a:r>
          </a:p>
          <a:p>
            <a:pPr marL="914400" indent="-914400" algn="ctr">
              <a:buNone/>
            </a:pPr>
            <a:endParaRPr lang="en-US" sz="2400" b="1" dirty="0"/>
          </a:p>
        </p:txBody>
      </p:sp>
      <p:graphicFrame>
        <p:nvGraphicFramePr>
          <p:cNvPr id="5" name="Table 4"/>
          <p:cNvGraphicFramePr>
            <a:graphicFrameLocks noGrp="1"/>
          </p:cNvGraphicFramePr>
          <p:nvPr>
            <p:extLst>
              <p:ext uri="{D42A27DB-BD31-4B8C-83A1-F6EECF244321}">
                <p14:modId xmlns:p14="http://schemas.microsoft.com/office/powerpoint/2010/main" val="1266812172"/>
              </p:ext>
            </p:extLst>
          </p:nvPr>
        </p:nvGraphicFramePr>
        <p:xfrm>
          <a:off x="524069" y="1462486"/>
          <a:ext cx="8559800" cy="4622802"/>
        </p:xfrm>
        <a:graphic>
          <a:graphicData uri="http://schemas.openxmlformats.org/drawingml/2006/table">
            <a:tbl>
              <a:tblPr firstRow="1" bandRow="1">
                <a:tableStyleId>{9D7B26C5-4107-4FEC-AEDC-1716B250A1EF}</a:tableStyleId>
              </a:tblPr>
              <a:tblGrid>
                <a:gridCol w="2853267">
                  <a:extLst>
                    <a:ext uri="{9D8B030D-6E8A-4147-A177-3AD203B41FA5}">
                      <a16:colId xmlns:a16="http://schemas.microsoft.com/office/drawing/2014/main" val="20000"/>
                    </a:ext>
                  </a:extLst>
                </a:gridCol>
                <a:gridCol w="3249553">
                  <a:extLst>
                    <a:ext uri="{9D8B030D-6E8A-4147-A177-3AD203B41FA5}">
                      <a16:colId xmlns:a16="http://schemas.microsoft.com/office/drawing/2014/main" val="20001"/>
                    </a:ext>
                  </a:extLst>
                </a:gridCol>
                <a:gridCol w="2456980">
                  <a:extLst>
                    <a:ext uri="{9D8B030D-6E8A-4147-A177-3AD203B41FA5}">
                      <a16:colId xmlns:a16="http://schemas.microsoft.com/office/drawing/2014/main" val="20002"/>
                    </a:ext>
                  </a:extLst>
                </a:gridCol>
              </a:tblGrid>
              <a:tr h="502479">
                <a:tc>
                  <a:txBody>
                    <a:bodyPr/>
                    <a:lstStyle/>
                    <a:p>
                      <a:pPr algn="ctr"/>
                      <a:r>
                        <a:rPr lang="en-US" sz="1600" b="0" dirty="0">
                          <a:solidFill>
                            <a:schemeClr val="accent2">
                              <a:lumMod val="50000"/>
                            </a:schemeClr>
                          </a:solidFill>
                        </a:rPr>
                        <a:t>Social skills </a:t>
                      </a:r>
                    </a:p>
                  </a:txBody>
                  <a:tcPr/>
                </a:tc>
                <a:tc>
                  <a:txBody>
                    <a:bodyPr/>
                    <a:lstStyle/>
                    <a:p>
                      <a:pPr algn="ctr"/>
                      <a:r>
                        <a:rPr lang="en-US" sz="1600" b="0" dirty="0">
                          <a:solidFill>
                            <a:schemeClr val="accent2">
                              <a:lumMod val="50000"/>
                            </a:schemeClr>
                          </a:solidFill>
                        </a:rPr>
                        <a:t>Communication </a:t>
                      </a:r>
                    </a:p>
                  </a:txBody>
                  <a:tcPr/>
                </a:tc>
                <a:tc>
                  <a:txBody>
                    <a:bodyPr/>
                    <a:lstStyle/>
                    <a:p>
                      <a:pPr algn="ctr"/>
                      <a:r>
                        <a:rPr lang="en-US" sz="1600" b="0" dirty="0">
                          <a:solidFill>
                            <a:schemeClr val="accent2">
                              <a:lumMod val="50000"/>
                            </a:schemeClr>
                          </a:solidFill>
                        </a:rPr>
                        <a:t>Relationships</a:t>
                      </a:r>
                    </a:p>
                  </a:txBody>
                  <a:tcPr/>
                </a:tc>
                <a:extLst>
                  <a:ext uri="{0D108BD9-81ED-4DB2-BD59-A6C34878D82A}">
                    <a16:rowId xmlns:a16="http://schemas.microsoft.com/office/drawing/2014/main" val="10000"/>
                  </a:ext>
                </a:extLst>
              </a:tr>
              <a:tr h="1306443">
                <a:tc>
                  <a:txBody>
                    <a:bodyPr/>
                    <a:lstStyle/>
                    <a:p>
                      <a:pPr algn="ctr"/>
                      <a:r>
                        <a:rPr lang="en-US" sz="1600" b="0" dirty="0">
                          <a:solidFill>
                            <a:schemeClr val="accent2">
                              <a:lumMod val="50000"/>
                            </a:schemeClr>
                          </a:solidFill>
                        </a:rPr>
                        <a:t>Relaxation/Stress Management</a:t>
                      </a:r>
                    </a:p>
                  </a:txBody>
                  <a:tcPr/>
                </a:tc>
                <a:tc>
                  <a:txBody>
                    <a:bodyPr/>
                    <a:lstStyle/>
                    <a:p>
                      <a:pPr algn="ctr"/>
                      <a:r>
                        <a:rPr lang="en-US" sz="1600" b="0" dirty="0">
                          <a:solidFill>
                            <a:schemeClr val="accent2">
                              <a:lumMod val="50000"/>
                            </a:schemeClr>
                          </a:solidFill>
                        </a:rPr>
                        <a:t>Organizational/Planning</a:t>
                      </a:r>
                    </a:p>
                    <a:p>
                      <a:pPr algn="ctr"/>
                      <a:r>
                        <a:rPr lang="en-US" sz="1600" b="0" dirty="0">
                          <a:solidFill>
                            <a:schemeClr val="accent2">
                              <a:lumMod val="50000"/>
                            </a:schemeClr>
                          </a:solidFill>
                        </a:rPr>
                        <a:t>Prioritization</a:t>
                      </a:r>
                    </a:p>
                  </a:txBody>
                  <a:tcPr/>
                </a:tc>
                <a:tc>
                  <a:txBody>
                    <a:bodyPr/>
                    <a:lstStyle/>
                    <a:p>
                      <a:pPr algn="ctr"/>
                      <a:r>
                        <a:rPr lang="en-US" sz="1600" b="0" dirty="0">
                          <a:solidFill>
                            <a:schemeClr val="accent2">
                              <a:lumMod val="50000"/>
                            </a:schemeClr>
                          </a:solidFill>
                        </a:rPr>
                        <a:t>Self Motivation</a:t>
                      </a:r>
                    </a:p>
                  </a:txBody>
                  <a:tcPr/>
                </a:tc>
                <a:extLst>
                  <a:ext uri="{0D108BD9-81ED-4DB2-BD59-A6C34878D82A}">
                    <a16:rowId xmlns:a16="http://schemas.microsoft.com/office/drawing/2014/main" val="10001"/>
                  </a:ext>
                </a:extLst>
              </a:tr>
              <a:tr h="904461">
                <a:tc>
                  <a:txBody>
                    <a:bodyPr/>
                    <a:lstStyle/>
                    <a:p>
                      <a:pPr algn="ctr"/>
                      <a:r>
                        <a:rPr lang="en-US" sz="1600" dirty="0">
                          <a:solidFill>
                            <a:schemeClr val="accent2">
                              <a:lumMod val="50000"/>
                            </a:schemeClr>
                          </a:solidFill>
                        </a:rPr>
                        <a:t>Employment</a:t>
                      </a:r>
                    </a:p>
                    <a:p>
                      <a:pPr algn="ctr"/>
                      <a:r>
                        <a:rPr lang="en-US" sz="1600" dirty="0">
                          <a:solidFill>
                            <a:schemeClr val="accent2">
                              <a:lumMod val="50000"/>
                            </a:schemeClr>
                          </a:solidFill>
                        </a:rPr>
                        <a:t>Education</a:t>
                      </a:r>
                    </a:p>
                  </a:txBody>
                  <a:tcPr/>
                </a:tc>
                <a:tc>
                  <a:txBody>
                    <a:bodyPr/>
                    <a:lstStyle/>
                    <a:p>
                      <a:pPr algn="ctr"/>
                      <a:r>
                        <a:rPr lang="en-US" sz="1600" dirty="0">
                          <a:solidFill>
                            <a:schemeClr val="accent2">
                              <a:lumMod val="50000"/>
                            </a:schemeClr>
                          </a:solidFill>
                        </a:rPr>
                        <a:t>Problem Solving</a:t>
                      </a:r>
                    </a:p>
                  </a:txBody>
                  <a:tcPr/>
                </a:tc>
                <a:tc>
                  <a:txBody>
                    <a:bodyPr/>
                    <a:lstStyle/>
                    <a:p>
                      <a:pPr algn="ctr"/>
                      <a:r>
                        <a:rPr lang="en-US" sz="1600" dirty="0">
                          <a:solidFill>
                            <a:schemeClr val="accent2">
                              <a:lumMod val="50000"/>
                            </a:schemeClr>
                          </a:solidFill>
                        </a:rPr>
                        <a:t>Money Management</a:t>
                      </a:r>
                    </a:p>
                  </a:txBody>
                  <a:tcPr/>
                </a:tc>
                <a:extLst>
                  <a:ext uri="{0D108BD9-81ED-4DB2-BD59-A6C34878D82A}">
                    <a16:rowId xmlns:a16="http://schemas.microsoft.com/office/drawing/2014/main" val="10002"/>
                  </a:ext>
                </a:extLst>
              </a:tr>
              <a:tr h="502479">
                <a:tc>
                  <a:txBody>
                    <a:bodyPr/>
                    <a:lstStyle/>
                    <a:p>
                      <a:pPr algn="ctr"/>
                      <a:r>
                        <a:rPr lang="en-US" sz="1600" dirty="0">
                          <a:solidFill>
                            <a:schemeClr val="accent2">
                              <a:lumMod val="50000"/>
                            </a:schemeClr>
                          </a:solidFill>
                        </a:rPr>
                        <a:t>Teamwork</a:t>
                      </a:r>
                    </a:p>
                  </a:txBody>
                  <a:tcPr/>
                </a:tc>
                <a:tc>
                  <a:txBody>
                    <a:bodyPr/>
                    <a:lstStyle/>
                    <a:p>
                      <a:pPr algn="ctr"/>
                      <a:r>
                        <a:rPr lang="en-US" sz="1600" dirty="0">
                          <a:solidFill>
                            <a:schemeClr val="accent2">
                              <a:lumMod val="50000"/>
                            </a:schemeClr>
                          </a:solidFill>
                        </a:rPr>
                        <a:t>Housekeeping</a:t>
                      </a:r>
                    </a:p>
                  </a:txBody>
                  <a:tcPr/>
                </a:tc>
                <a:tc>
                  <a:txBody>
                    <a:bodyPr/>
                    <a:lstStyle/>
                    <a:p>
                      <a:pPr algn="ctr"/>
                      <a:r>
                        <a:rPr lang="en-US" sz="1600" dirty="0">
                          <a:solidFill>
                            <a:schemeClr val="accent2">
                              <a:lumMod val="50000"/>
                            </a:schemeClr>
                          </a:solidFill>
                        </a:rPr>
                        <a:t>Memory</a:t>
                      </a:r>
                    </a:p>
                  </a:txBody>
                  <a:tcPr/>
                </a:tc>
                <a:extLst>
                  <a:ext uri="{0D108BD9-81ED-4DB2-BD59-A6C34878D82A}">
                    <a16:rowId xmlns:a16="http://schemas.microsoft.com/office/drawing/2014/main" val="10003"/>
                  </a:ext>
                </a:extLst>
              </a:tr>
              <a:tr h="502479">
                <a:tc>
                  <a:txBody>
                    <a:bodyPr/>
                    <a:lstStyle/>
                    <a:p>
                      <a:pPr algn="ctr"/>
                      <a:r>
                        <a:rPr lang="en-US" sz="1600" dirty="0">
                          <a:solidFill>
                            <a:schemeClr val="accent2">
                              <a:lumMod val="50000"/>
                            </a:schemeClr>
                          </a:solidFill>
                        </a:rPr>
                        <a:t>Food/Meals</a:t>
                      </a:r>
                    </a:p>
                  </a:txBody>
                  <a:tcPr/>
                </a:tc>
                <a:tc>
                  <a:txBody>
                    <a:bodyPr/>
                    <a:lstStyle/>
                    <a:p>
                      <a:pPr algn="ctr"/>
                      <a:r>
                        <a:rPr lang="en-US" sz="1600" dirty="0">
                          <a:solidFill>
                            <a:schemeClr val="accent2">
                              <a:lumMod val="50000"/>
                            </a:schemeClr>
                          </a:solidFill>
                        </a:rPr>
                        <a:t>Conflict Resolution</a:t>
                      </a:r>
                    </a:p>
                  </a:txBody>
                  <a:tcPr/>
                </a:tc>
                <a:tc>
                  <a:txBody>
                    <a:bodyPr/>
                    <a:lstStyle/>
                    <a:p>
                      <a:pPr algn="ctr"/>
                      <a:r>
                        <a:rPr lang="en-US" sz="1600" dirty="0">
                          <a:solidFill>
                            <a:schemeClr val="accent2">
                              <a:lumMod val="50000"/>
                            </a:schemeClr>
                          </a:solidFill>
                        </a:rPr>
                        <a:t>Attention Span</a:t>
                      </a:r>
                    </a:p>
                  </a:txBody>
                  <a:tcPr/>
                </a:tc>
                <a:extLst>
                  <a:ext uri="{0D108BD9-81ED-4DB2-BD59-A6C34878D82A}">
                    <a16:rowId xmlns:a16="http://schemas.microsoft.com/office/drawing/2014/main" val="10004"/>
                  </a:ext>
                </a:extLst>
              </a:tr>
              <a:tr h="904461">
                <a:tc>
                  <a:txBody>
                    <a:bodyPr/>
                    <a:lstStyle/>
                    <a:p>
                      <a:pPr algn="ctr"/>
                      <a:r>
                        <a:rPr lang="en-US" sz="1600" dirty="0">
                          <a:solidFill>
                            <a:schemeClr val="accent2">
                              <a:lumMod val="50000"/>
                            </a:schemeClr>
                          </a:solidFill>
                        </a:rPr>
                        <a:t>Diagnosis Related Education</a:t>
                      </a:r>
                    </a:p>
                  </a:txBody>
                  <a:tcPr/>
                </a:tc>
                <a:tc>
                  <a:txBody>
                    <a:bodyPr/>
                    <a:lstStyle/>
                    <a:p>
                      <a:pPr algn="ctr"/>
                      <a:r>
                        <a:rPr lang="en-US" sz="1600" dirty="0">
                          <a:solidFill>
                            <a:schemeClr val="accent2">
                              <a:lumMod val="50000"/>
                            </a:schemeClr>
                          </a:solidFill>
                        </a:rPr>
                        <a:t>Relapse Prevention</a:t>
                      </a:r>
                    </a:p>
                  </a:txBody>
                  <a:tcPr/>
                </a:tc>
                <a:tc>
                  <a:txBody>
                    <a:bodyPr/>
                    <a:lstStyle/>
                    <a:p>
                      <a:endParaRPr lang="en-US" sz="1600" dirty="0">
                        <a:solidFill>
                          <a:schemeClr val="accent2">
                            <a:lumMod val="50000"/>
                          </a:schemeClr>
                        </a:solidFill>
                      </a:endParaRPr>
                    </a:p>
                  </a:txBody>
                  <a:tcPr/>
                </a:tc>
                <a:extLst>
                  <a:ext uri="{0D108BD9-81ED-4DB2-BD59-A6C34878D82A}">
                    <a16:rowId xmlns:a16="http://schemas.microsoft.com/office/drawing/2014/main" val="10005"/>
                  </a:ext>
                </a:extLst>
              </a:tr>
            </a:tbl>
          </a:graphicData>
        </a:graphic>
      </p:graphicFrame>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408887651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ractur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205274" y="765647"/>
            <a:ext cx="9178925" cy="4648200"/>
          </a:xfrm>
        </p:spPr>
        <p:txBody>
          <a:bodyPr>
            <a:normAutofit/>
          </a:bodyPr>
          <a:lstStyle/>
          <a:p>
            <a:pPr>
              <a:buNone/>
            </a:pPr>
            <a:r>
              <a:rPr lang="en-US" sz="2800" dirty="0"/>
              <a:t>	</a:t>
            </a:r>
            <a:r>
              <a:rPr lang="en-US" sz="3600" dirty="0">
                <a:solidFill>
                  <a:schemeClr val="accent2">
                    <a:lumMod val="50000"/>
                  </a:schemeClr>
                </a:solidFill>
              </a:rPr>
              <a:t>The intent is to address those specific skill deficits that are preventing the person from functioning more effectively their living, learning, and/or working environment.</a:t>
            </a:r>
          </a:p>
          <a:p>
            <a:pPr marL="914400" indent="-914400">
              <a:buNone/>
            </a:pPr>
            <a:endParaRPr lang="en-US" dirty="0"/>
          </a:p>
          <a:p>
            <a:pPr marL="914400" indent="-914400" algn="ctr">
              <a:buNone/>
            </a:pPr>
            <a:r>
              <a:rPr lang="en-US" dirty="0"/>
              <a:t>   </a:t>
            </a:r>
            <a:endParaRPr lang="en-US" sz="2800" dirty="0"/>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pic>
        <p:nvPicPr>
          <p:cNvPr id="5" name="Picture 4" descr="A picture containing shape&#10;&#10;Description automatically generated">
            <a:extLst>
              <a:ext uri="{FF2B5EF4-FFF2-40B4-BE49-F238E27FC236}">
                <a16:creationId xmlns:a16="http://schemas.microsoft.com/office/drawing/2014/main" id="{3455FE91-CD9B-4AFA-90C9-97C48A17A59D}"/>
              </a:ext>
            </a:extLst>
          </p:cNvPr>
          <p:cNvPicPr>
            <a:picLocks noChangeAspect="1"/>
          </p:cNvPicPr>
          <p:nvPr/>
        </p:nvPicPr>
        <p:blipFill>
          <a:blip r:embed="rId3">
            <a:extLst>
              <a:ext uri="{837473B0-CC2E-450A-ABE3-18F120FF3D39}">
                <a1611:picAttrSrcUrl xmlns:a1611="http://schemas.microsoft.com/office/drawing/2016/11/main" r:id="rId4"/>
              </a:ext>
            </a:extLst>
          </a:blip>
          <a:stretch>
            <a:fillRect/>
          </a:stretch>
        </p:blipFill>
        <p:spPr>
          <a:xfrm>
            <a:off x="4004388" y="3429000"/>
            <a:ext cx="3810000" cy="2750493"/>
          </a:xfrm>
          <a:prstGeom prst="rect">
            <a:avLst/>
          </a:prstGeom>
        </p:spPr>
      </p:pic>
      <p:sp>
        <p:nvSpPr>
          <p:cNvPr id="6" name="TextBox 5">
            <a:extLst>
              <a:ext uri="{FF2B5EF4-FFF2-40B4-BE49-F238E27FC236}">
                <a16:creationId xmlns:a16="http://schemas.microsoft.com/office/drawing/2014/main" id="{B35F5472-2CAB-42D2-90A8-093344EB7997}"/>
              </a:ext>
            </a:extLst>
          </p:cNvPr>
          <p:cNvSpPr txBox="1"/>
          <p:nvPr/>
        </p:nvSpPr>
        <p:spPr>
          <a:xfrm>
            <a:off x="4004388" y="6858000"/>
            <a:ext cx="3810000" cy="230832"/>
          </a:xfrm>
          <a:prstGeom prst="rect">
            <a:avLst/>
          </a:prstGeom>
          <a:noFill/>
        </p:spPr>
        <p:txBody>
          <a:bodyPr wrap="square" rtlCol="0">
            <a:spAutoFit/>
          </a:bodyPr>
          <a:lstStyle/>
          <a:p>
            <a:r>
              <a:rPr lang="en-US" sz="900">
                <a:hlinkClick r:id="rId4" tooltip="http://competendo.net/en/Resource_Orientation"/>
              </a:rPr>
              <a:t>This Photo</a:t>
            </a:r>
            <a:r>
              <a:rPr lang="en-US" sz="900"/>
              <a:t> by Unknown Author is licensed under </a:t>
            </a:r>
            <a:r>
              <a:rPr lang="en-US" sz="900">
                <a:hlinkClick r:id="rId5" tooltip="https://creativecommons.org/licenses/by/3.0/"/>
              </a:rPr>
              <a:t>CC BY</a:t>
            </a:r>
            <a:endParaRPr lang="en-US" sz="900"/>
          </a:p>
        </p:txBody>
      </p:sp>
    </p:spTree>
    <p:extLst>
      <p:ext uri="{BB962C8B-B14F-4D97-AF65-F5344CB8AC3E}">
        <p14:creationId xmlns:p14="http://schemas.microsoft.com/office/powerpoint/2010/main" val="124963202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Straight Connector 9">
            <a:extLst>
              <a:ext uri="{FF2B5EF4-FFF2-40B4-BE49-F238E27FC236}">
                <a16:creationId xmlns:a16="http://schemas.microsoft.com/office/drawing/2014/main" id="{0B5F7E3B-C5F1-40E0-A491-558BAFBC112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241804" y="1460500"/>
            <a:ext cx="0" cy="3937000"/>
          </a:xfrm>
          <a:prstGeom prst="line">
            <a:avLst/>
          </a:prstGeom>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a:xfrm>
            <a:off x="643467" y="816638"/>
            <a:ext cx="3367359" cy="5224724"/>
          </a:xfrm>
        </p:spPr>
        <p:txBody>
          <a:bodyPr anchor="ctr">
            <a:normAutofit/>
          </a:bodyPr>
          <a:lstStyle/>
          <a:p>
            <a:pPr algn="ctr"/>
            <a:r>
              <a:rPr lang="en-US" sz="2800" dirty="0"/>
              <a:t>SERIOUS MENTAL ILLNESS</a:t>
            </a:r>
          </a:p>
        </p:txBody>
      </p:sp>
      <p:sp>
        <p:nvSpPr>
          <p:cNvPr id="3" name="Content Placeholder 2"/>
          <p:cNvSpPr>
            <a:spLocks noGrp="1"/>
          </p:cNvSpPr>
          <p:nvPr>
            <p:ph idx="1"/>
          </p:nvPr>
        </p:nvSpPr>
        <p:spPr>
          <a:xfrm>
            <a:off x="4387595" y="645188"/>
            <a:ext cx="4619706" cy="6517612"/>
          </a:xfrm>
        </p:spPr>
        <p:txBody>
          <a:bodyPr anchor="ctr">
            <a:normAutofit lnSpcReduction="10000"/>
          </a:bodyPr>
          <a:lstStyle/>
          <a:p>
            <a:pPr>
              <a:buNone/>
            </a:pPr>
            <a:r>
              <a:rPr lang="en-US" dirty="0"/>
              <a:t>	</a:t>
            </a:r>
            <a:r>
              <a:rPr lang="en-US" sz="2400" dirty="0">
                <a:solidFill>
                  <a:schemeClr val="accent2">
                    <a:lumMod val="50000"/>
                  </a:schemeClr>
                </a:solidFill>
              </a:rPr>
              <a:t>Individuals with psychiatric disabilities are as complex and diverse a group as the population in general.  </a:t>
            </a:r>
          </a:p>
          <a:p>
            <a:pPr>
              <a:buNone/>
            </a:pPr>
            <a:endParaRPr lang="en-US" sz="2400" dirty="0">
              <a:solidFill>
                <a:schemeClr val="accent2">
                  <a:lumMod val="50000"/>
                </a:schemeClr>
              </a:solidFill>
            </a:endParaRPr>
          </a:p>
          <a:p>
            <a:pPr>
              <a:buNone/>
            </a:pPr>
            <a:r>
              <a:rPr lang="en-US" sz="2400" dirty="0">
                <a:solidFill>
                  <a:schemeClr val="accent2">
                    <a:lumMod val="50000"/>
                  </a:schemeClr>
                </a:solidFill>
              </a:rPr>
              <a:t>	Some individuals with a psychiatric disability may have </a:t>
            </a:r>
            <a:r>
              <a:rPr lang="en-US" sz="2400" b="1" dirty="0">
                <a:solidFill>
                  <a:schemeClr val="accent2">
                    <a:lumMod val="50000"/>
                  </a:schemeClr>
                </a:solidFill>
              </a:rPr>
              <a:t>difficulty attaining important life goals </a:t>
            </a:r>
            <a:r>
              <a:rPr lang="en-US" sz="2400" dirty="0">
                <a:solidFill>
                  <a:schemeClr val="accent2">
                    <a:lumMod val="50000"/>
                  </a:schemeClr>
                </a:solidFill>
              </a:rPr>
              <a:t>and functioning effectively in one or more </a:t>
            </a:r>
            <a:r>
              <a:rPr lang="en-US" sz="2400" b="1" dirty="0">
                <a:solidFill>
                  <a:schemeClr val="accent2">
                    <a:lumMod val="50000"/>
                  </a:schemeClr>
                </a:solidFill>
              </a:rPr>
              <a:t>life domains  </a:t>
            </a:r>
            <a:r>
              <a:rPr lang="en-US" sz="2400" dirty="0">
                <a:solidFill>
                  <a:schemeClr val="accent2">
                    <a:lumMod val="50000"/>
                  </a:schemeClr>
                </a:solidFill>
              </a:rPr>
              <a:t>such as:</a:t>
            </a:r>
          </a:p>
          <a:p>
            <a:pPr>
              <a:buNone/>
            </a:pPr>
            <a:endParaRPr lang="en-US" sz="2400" b="1" dirty="0">
              <a:solidFill>
                <a:schemeClr val="accent2">
                  <a:lumMod val="50000"/>
                </a:schemeClr>
              </a:solidFill>
            </a:endParaRPr>
          </a:p>
          <a:p>
            <a:pPr lvl="1">
              <a:buFont typeface="Arial" panose="020B0604020202020204" pitchFamily="34" charset="0"/>
              <a:buChar char="•"/>
            </a:pPr>
            <a:r>
              <a:rPr lang="en-US" sz="2400" b="1" dirty="0">
                <a:solidFill>
                  <a:schemeClr val="accent2">
                    <a:lumMod val="50000"/>
                  </a:schemeClr>
                </a:solidFill>
              </a:rPr>
              <a:t>Activities of daily living </a:t>
            </a:r>
          </a:p>
          <a:p>
            <a:pPr lvl="1">
              <a:buFont typeface="Arial" panose="020B0604020202020204" pitchFamily="34" charset="0"/>
              <a:buChar char="•"/>
            </a:pPr>
            <a:r>
              <a:rPr lang="en-US" sz="2400" b="1" dirty="0">
                <a:solidFill>
                  <a:schemeClr val="accent2">
                    <a:lumMod val="50000"/>
                  </a:schemeClr>
                </a:solidFill>
              </a:rPr>
              <a:t>Performance of social, cultural and occupational roles without assistance. </a:t>
            </a:r>
          </a:p>
          <a:p>
            <a:pPr>
              <a:buNone/>
            </a:pPr>
            <a:endParaRPr lang="en-US" sz="2000" dirty="0">
              <a:solidFill>
                <a:schemeClr val="accent2">
                  <a:lumMod val="50000"/>
                </a:schemeClr>
              </a:solidFill>
            </a:endParaRPr>
          </a:p>
          <a:p>
            <a:pPr marL="0" indent="0">
              <a:buNone/>
            </a:pPr>
            <a:endParaRPr lang="en-US" dirty="0"/>
          </a:p>
        </p:txBody>
      </p:sp>
      <p:pic>
        <p:nvPicPr>
          <p:cNvPr id="5" name="Picture 4"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25052843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nodeType="click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fade">
                                      <p:cBhvr>
                                        <p:cTn id="11" dur="500"/>
                                        <p:tgtEl>
                                          <p:spTgt spid="3">
                                            <p:txEl>
                                              <p:pRg st="0" end="0"/>
                                            </p:txEl>
                                          </p:spTgt>
                                        </p:tgtEl>
                                      </p:cBhvr>
                                    </p:animEffect>
                                  </p:childTnLst>
                                </p:cTn>
                              </p:par>
                              <p:par>
                                <p:cTn id="12" presetID="10" presetClass="entr" presetSubtype="0" fill="hold" nodeType="withEffect">
                                  <p:stCondLst>
                                    <p:cond delay="0"/>
                                  </p:stCondLst>
                                  <p:childTnLst>
                                    <p:set>
                                      <p:cBhvr>
                                        <p:cTn id="13" dur="1" fill="hold">
                                          <p:stCondLst>
                                            <p:cond delay="0"/>
                                          </p:stCondLst>
                                        </p:cTn>
                                        <p:tgtEl>
                                          <p:spTgt spid="3">
                                            <p:txEl>
                                              <p:pRg st="2" end="2"/>
                                            </p:txEl>
                                          </p:spTgt>
                                        </p:tgtEl>
                                        <p:attrNameLst>
                                          <p:attrName>style.visibility</p:attrName>
                                        </p:attrNameLst>
                                      </p:cBhvr>
                                      <p:to>
                                        <p:strVal val="visible"/>
                                      </p:to>
                                    </p:set>
                                    <p:animEffect transition="in" filter="fade">
                                      <p:cBhvr>
                                        <p:cTn id="14" dur="500"/>
                                        <p:tgtEl>
                                          <p:spTgt spid="3">
                                            <p:txEl>
                                              <p:pRg st="2" end="2"/>
                                            </p:txEl>
                                          </p:spTgt>
                                        </p:tgtEl>
                                      </p:cBhvr>
                                    </p:animEffect>
                                  </p:childTnLst>
                                </p:cTn>
                              </p:par>
                              <p:par>
                                <p:cTn id="15" presetID="10" presetClass="entr" presetSubtype="0" fill="hold" nodeType="with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animEffect transition="in" filter="fade">
                                      <p:cBhvr>
                                        <p:cTn id="17" dur="500"/>
                                        <p:tgtEl>
                                          <p:spTgt spid="3">
                                            <p:txEl>
                                              <p:pRg st="4" end="4"/>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3">
                                            <p:txEl>
                                              <p:pRg st="5" end="5"/>
                                            </p:txEl>
                                          </p:spTgt>
                                        </p:tgtEl>
                                        <p:attrNameLst>
                                          <p:attrName>style.visibility</p:attrName>
                                        </p:attrNameLst>
                                      </p:cBhvr>
                                      <p:to>
                                        <p:strVal val="visible"/>
                                      </p:to>
                                    </p:set>
                                    <p:animEffect transition="in" filter="fade">
                                      <p:cBhvr>
                                        <p:cTn id="20" dur="5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231640" y="372038"/>
            <a:ext cx="8988991" cy="6908558"/>
          </a:xfrm>
          <a:prstGeom prst="rect">
            <a:avLst/>
          </a:prstGeom>
        </p:spPr>
        <p:txBody>
          <a:bodyPr wrap="square">
            <a:spAutoFit/>
          </a:bodyPr>
          <a:lstStyle/>
          <a:p>
            <a:pPr indent="-228600">
              <a:lnSpc>
                <a:spcPct val="90000"/>
              </a:lnSpc>
              <a:spcBef>
                <a:spcPts val="1000"/>
              </a:spcBef>
              <a:buClr>
                <a:schemeClr val="accent1"/>
              </a:buClr>
              <a:buSzPct val="80000"/>
              <a:buFont typeface="Wingdings 3" charset="2"/>
              <a:buChar char=""/>
            </a:pPr>
            <a:r>
              <a:rPr lang="en-US" sz="2400" dirty="0">
                <a:solidFill>
                  <a:schemeClr val="tx1">
                    <a:lumMod val="75000"/>
                    <a:lumOff val="25000"/>
                  </a:schemeClr>
                </a:solidFill>
              </a:rPr>
              <a:t> </a:t>
            </a:r>
            <a:r>
              <a:rPr lang="en-US" sz="2000" dirty="0">
                <a:solidFill>
                  <a:schemeClr val="accent2">
                    <a:lumMod val="50000"/>
                  </a:schemeClr>
                </a:solidFill>
              </a:rPr>
              <a:t>This module will review ways in which stigma impacts</a:t>
            </a:r>
          </a:p>
          <a:p>
            <a:pPr>
              <a:lnSpc>
                <a:spcPct val="90000"/>
              </a:lnSpc>
              <a:spcBef>
                <a:spcPts val="1000"/>
              </a:spcBef>
              <a:buClr>
                <a:schemeClr val="accent1"/>
              </a:buClr>
              <a:buSzPct val="80000"/>
            </a:pPr>
            <a:r>
              <a:rPr lang="en-US" sz="2000" dirty="0">
                <a:solidFill>
                  <a:schemeClr val="accent2">
                    <a:lumMod val="50000"/>
                  </a:schemeClr>
                </a:solidFill>
              </a:rPr>
              <a:t>     individuals with serious mental illness. </a:t>
            </a:r>
          </a:p>
          <a:p>
            <a:pPr indent="-228600">
              <a:lnSpc>
                <a:spcPct val="90000"/>
              </a:lnSpc>
              <a:spcBef>
                <a:spcPts val="1000"/>
              </a:spcBef>
              <a:buClr>
                <a:schemeClr val="accent1"/>
              </a:buClr>
              <a:buSzPct val="80000"/>
              <a:buFont typeface="Wingdings 3" charset="2"/>
              <a:buChar char=""/>
            </a:pPr>
            <a:endParaRPr lang="en-US" sz="2000" dirty="0">
              <a:solidFill>
                <a:schemeClr val="accent2">
                  <a:lumMod val="50000"/>
                </a:schemeClr>
              </a:solidFill>
            </a:endParaRPr>
          </a:p>
          <a:p>
            <a:pPr indent="-228600">
              <a:lnSpc>
                <a:spcPct val="90000"/>
              </a:lnSpc>
              <a:spcBef>
                <a:spcPts val="1000"/>
              </a:spcBef>
              <a:buClr>
                <a:schemeClr val="accent1"/>
              </a:buClr>
              <a:buSzPct val="80000"/>
              <a:buFont typeface="Wingdings 3" charset="2"/>
              <a:buChar char=""/>
            </a:pPr>
            <a:r>
              <a:rPr lang="en-US" sz="2000" dirty="0">
                <a:solidFill>
                  <a:schemeClr val="accent2">
                    <a:lumMod val="50000"/>
                  </a:schemeClr>
                </a:solidFill>
              </a:rPr>
              <a:t> This review will include reasons why our society</a:t>
            </a:r>
          </a:p>
          <a:p>
            <a:pPr>
              <a:lnSpc>
                <a:spcPct val="90000"/>
              </a:lnSpc>
              <a:spcBef>
                <a:spcPts val="1000"/>
              </a:spcBef>
              <a:buClr>
                <a:schemeClr val="accent1"/>
              </a:buClr>
              <a:buSzPct val="80000"/>
            </a:pPr>
            <a:r>
              <a:rPr lang="en-US" sz="2000" dirty="0">
                <a:solidFill>
                  <a:schemeClr val="accent2">
                    <a:lumMod val="50000"/>
                  </a:schemeClr>
                </a:solidFill>
              </a:rPr>
              <a:t>     sometimes stigmatize individuals with mental illness</a:t>
            </a:r>
          </a:p>
          <a:p>
            <a:pPr>
              <a:lnSpc>
                <a:spcPct val="90000"/>
              </a:lnSpc>
              <a:spcBef>
                <a:spcPts val="1000"/>
              </a:spcBef>
              <a:buClr>
                <a:schemeClr val="accent1"/>
              </a:buClr>
              <a:buSzPct val="80000"/>
            </a:pPr>
            <a:r>
              <a:rPr lang="en-US" sz="2000" dirty="0">
                <a:solidFill>
                  <a:schemeClr val="accent2">
                    <a:lumMod val="50000"/>
                  </a:schemeClr>
                </a:solidFill>
              </a:rPr>
              <a:t>     and describe the social structures that </a:t>
            </a:r>
            <a:r>
              <a:rPr lang="en-US" sz="2000" b="1" dirty="0">
                <a:solidFill>
                  <a:schemeClr val="accent2">
                    <a:lumMod val="50000"/>
                  </a:schemeClr>
                </a:solidFill>
              </a:rPr>
              <a:t>impede their</a:t>
            </a:r>
          </a:p>
          <a:p>
            <a:pPr>
              <a:lnSpc>
                <a:spcPct val="90000"/>
              </a:lnSpc>
              <a:spcBef>
                <a:spcPts val="1000"/>
              </a:spcBef>
              <a:buClr>
                <a:schemeClr val="accent1"/>
              </a:buClr>
              <a:buSzPct val="80000"/>
            </a:pPr>
            <a:r>
              <a:rPr lang="en-US" sz="2000" b="1" dirty="0">
                <a:solidFill>
                  <a:schemeClr val="accent2">
                    <a:lumMod val="50000"/>
                  </a:schemeClr>
                </a:solidFill>
              </a:rPr>
              <a:t>     opportunities for employment, housing &amp; health</a:t>
            </a:r>
            <a:r>
              <a:rPr lang="en-US" sz="2000" dirty="0">
                <a:solidFill>
                  <a:schemeClr val="accent2">
                    <a:lumMod val="50000"/>
                  </a:schemeClr>
                </a:solidFill>
              </a:rPr>
              <a:t>; </a:t>
            </a:r>
          </a:p>
          <a:p>
            <a:pPr algn="just">
              <a:lnSpc>
                <a:spcPct val="90000"/>
              </a:lnSpc>
              <a:spcBef>
                <a:spcPts val="1000"/>
              </a:spcBef>
              <a:buClr>
                <a:schemeClr val="accent1"/>
              </a:buClr>
              <a:buSzPct val="80000"/>
            </a:pPr>
            <a:r>
              <a:rPr lang="en-US" sz="2000" dirty="0">
                <a:solidFill>
                  <a:schemeClr val="accent2">
                    <a:lumMod val="50000"/>
                  </a:schemeClr>
                </a:solidFill>
              </a:rPr>
              <a:t>					 	   and</a:t>
            </a:r>
          </a:p>
          <a:p>
            <a:pPr indent="-228600">
              <a:lnSpc>
                <a:spcPct val="90000"/>
              </a:lnSpc>
              <a:spcBef>
                <a:spcPts val="1000"/>
              </a:spcBef>
              <a:buClr>
                <a:schemeClr val="accent1"/>
              </a:buClr>
              <a:buSzPct val="80000"/>
              <a:buFont typeface="Wingdings 3" charset="2"/>
              <a:buChar char=""/>
            </a:pPr>
            <a:r>
              <a:rPr lang="en-US" sz="2000" b="1" dirty="0">
                <a:solidFill>
                  <a:schemeClr val="accent2">
                    <a:lumMod val="50000"/>
                  </a:schemeClr>
                </a:solidFill>
              </a:rPr>
              <a:t> Strategies that may help individuals with serious</a:t>
            </a:r>
          </a:p>
          <a:p>
            <a:pPr>
              <a:lnSpc>
                <a:spcPct val="90000"/>
              </a:lnSpc>
              <a:spcBef>
                <a:spcPts val="1000"/>
              </a:spcBef>
              <a:buClr>
                <a:schemeClr val="accent1"/>
              </a:buClr>
              <a:buSzPct val="80000"/>
            </a:pPr>
            <a:r>
              <a:rPr lang="en-US" sz="2000" b="1" dirty="0">
                <a:solidFill>
                  <a:schemeClr val="accent2">
                    <a:lumMod val="50000"/>
                  </a:schemeClr>
                </a:solidFill>
              </a:rPr>
              <a:t>     mental illness overcome stigma and its harmful</a:t>
            </a:r>
          </a:p>
          <a:p>
            <a:pPr>
              <a:lnSpc>
                <a:spcPct val="90000"/>
              </a:lnSpc>
              <a:spcBef>
                <a:spcPts val="1000"/>
              </a:spcBef>
              <a:buClr>
                <a:schemeClr val="accent1"/>
              </a:buClr>
              <a:buSzPct val="80000"/>
            </a:pPr>
            <a:r>
              <a:rPr lang="en-US" sz="2000" b="1" dirty="0">
                <a:solidFill>
                  <a:schemeClr val="accent2">
                    <a:lumMod val="50000"/>
                  </a:schemeClr>
                </a:solidFill>
              </a:rPr>
              <a:t>     effects</a:t>
            </a:r>
            <a:r>
              <a:rPr lang="en-US" sz="2000" dirty="0">
                <a:solidFill>
                  <a:schemeClr val="accent2">
                    <a:lumMod val="50000"/>
                  </a:schemeClr>
                </a:solidFill>
              </a:rPr>
              <a:t>.</a:t>
            </a:r>
          </a:p>
          <a:p>
            <a:pPr>
              <a:lnSpc>
                <a:spcPct val="90000"/>
              </a:lnSpc>
              <a:spcBef>
                <a:spcPts val="1000"/>
              </a:spcBef>
              <a:buClr>
                <a:schemeClr val="accent1"/>
              </a:buClr>
              <a:buSzPct val="80000"/>
            </a:pPr>
            <a:endParaRPr lang="en-US" sz="2000" dirty="0">
              <a:solidFill>
                <a:schemeClr val="accent2">
                  <a:lumMod val="50000"/>
                </a:schemeClr>
              </a:solidFill>
            </a:endParaRPr>
          </a:p>
          <a:p>
            <a:pPr indent="-228600">
              <a:lnSpc>
                <a:spcPct val="90000"/>
              </a:lnSpc>
              <a:spcBef>
                <a:spcPts val="1000"/>
              </a:spcBef>
              <a:buClr>
                <a:schemeClr val="accent1"/>
              </a:buClr>
              <a:buSzPct val="80000"/>
              <a:buFont typeface="Wingdings 3" charset="2"/>
              <a:buChar char=""/>
            </a:pPr>
            <a:r>
              <a:rPr lang="en-US" sz="2000" b="1" dirty="0">
                <a:solidFill>
                  <a:schemeClr val="accent2">
                    <a:lumMod val="50000"/>
                  </a:schemeClr>
                </a:solidFill>
              </a:rPr>
              <a:t>Strategies that may help individuals with serious</a:t>
            </a:r>
          </a:p>
          <a:p>
            <a:pPr>
              <a:lnSpc>
                <a:spcPct val="90000"/>
              </a:lnSpc>
              <a:spcBef>
                <a:spcPts val="1000"/>
              </a:spcBef>
              <a:buClr>
                <a:schemeClr val="accent1"/>
              </a:buClr>
              <a:buSzPct val="80000"/>
            </a:pPr>
            <a:r>
              <a:rPr lang="en-US" sz="2000" b="1" dirty="0">
                <a:solidFill>
                  <a:schemeClr val="accent2">
                    <a:lumMod val="50000"/>
                  </a:schemeClr>
                </a:solidFill>
              </a:rPr>
              <a:t>     mental illness overcome stigma and its harmful</a:t>
            </a:r>
          </a:p>
          <a:p>
            <a:pPr>
              <a:lnSpc>
                <a:spcPct val="90000"/>
              </a:lnSpc>
              <a:spcBef>
                <a:spcPts val="1000"/>
              </a:spcBef>
              <a:buClr>
                <a:schemeClr val="accent1"/>
              </a:buClr>
              <a:buSzPct val="80000"/>
            </a:pPr>
            <a:r>
              <a:rPr lang="en-US" sz="2000" b="1" dirty="0">
                <a:solidFill>
                  <a:schemeClr val="accent2">
                    <a:lumMod val="50000"/>
                  </a:schemeClr>
                </a:solidFill>
              </a:rPr>
              <a:t>     effects</a:t>
            </a:r>
            <a:r>
              <a:rPr lang="en-US" sz="2000" dirty="0">
                <a:solidFill>
                  <a:schemeClr val="accent2">
                    <a:lumMod val="50000"/>
                  </a:schemeClr>
                </a:solidFill>
              </a:rPr>
              <a:t>.</a:t>
            </a:r>
          </a:p>
          <a:p>
            <a:pPr>
              <a:lnSpc>
                <a:spcPct val="90000"/>
              </a:lnSpc>
              <a:spcBef>
                <a:spcPts val="1000"/>
              </a:spcBef>
              <a:buClr>
                <a:schemeClr val="accent1"/>
              </a:buClr>
              <a:buSzPct val="80000"/>
            </a:pPr>
            <a:endParaRPr lang="en-US" sz="2000" dirty="0">
              <a:solidFill>
                <a:schemeClr val="tx1">
                  <a:lumMod val="75000"/>
                  <a:lumOff val="25000"/>
                </a:schemeClr>
              </a:solidFill>
            </a:endParaRPr>
          </a:p>
          <a:p>
            <a:pPr>
              <a:lnSpc>
                <a:spcPct val="90000"/>
              </a:lnSpc>
              <a:spcBef>
                <a:spcPts val="1000"/>
              </a:spcBef>
              <a:buClr>
                <a:schemeClr val="accent1"/>
              </a:buClr>
              <a:buSzPct val="80000"/>
            </a:pPr>
            <a:endParaRPr lang="en-US" sz="2000" dirty="0">
              <a:solidFill>
                <a:schemeClr val="tx1">
                  <a:lumMod val="75000"/>
                  <a:lumOff val="25000"/>
                </a:schemeClr>
              </a:solidFill>
            </a:endParaRP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95185"/>
            <a:ext cx="1381125" cy="390525"/>
          </a:xfrm>
          <a:prstGeom prst="rect">
            <a:avLst/>
          </a:prstGeom>
          <a:noFill/>
          <a:ln>
            <a:noFill/>
          </a:ln>
        </p:spPr>
      </p:pic>
    </p:spTree>
    <p:extLst>
      <p:ext uri="{BB962C8B-B14F-4D97-AF65-F5344CB8AC3E}">
        <p14:creationId xmlns:p14="http://schemas.microsoft.com/office/powerpoint/2010/main" val="44267294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anim calcmode="lin" valueType="num">
                                      <p:cBhvr additive="base">
                                        <p:cTn id="11"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anim calcmode="lin" valueType="num">
                                      <p:cBhvr additive="base">
                                        <p:cTn id="1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3">
                                            <p:txEl>
                                              <p:pRg st="3" end="3"/>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anim calcmode="lin" valueType="num">
                                      <p:cBhvr additive="base">
                                        <p:cTn id="19"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4" end="4"/>
                                            </p:txEl>
                                          </p:spTgt>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anim calcmode="lin" valueType="num">
                                      <p:cBhvr additive="base">
                                        <p:cTn id="23"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3">
                                            <p:txEl>
                                              <p:pRg st="5" end="5"/>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anim calcmode="lin" valueType="num">
                                      <p:cBhvr additive="base">
                                        <p:cTn id="27"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3">
                                            <p:txEl>
                                              <p:pRg st="6" end="6"/>
                                            </p:txEl>
                                          </p:spTgt>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3">
                                            <p:txEl>
                                              <p:pRg st="7" end="7"/>
                                            </p:txEl>
                                          </p:spTgt>
                                        </p:tgtEl>
                                        <p:attrNameLst>
                                          <p:attrName>style.visibility</p:attrName>
                                        </p:attrNameLst>
                                      </p:cBhvr>
                                      <p:to>
                                        <p:strVal val="visible"/>
                                      </p:to>
                                    </p:set>
                                    <p:anim calcmode="lin" valueType="num">
                                      <p:cBhvr additive="base">
                                        <p:cTn id="31" dur="500" fill="hold"/>
                                        <p:tgtEl>
                                          <p:spTgt spid="3">
                                            <p:txEl>
                                              <p:pRg st="7" end="7"/>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7" end="7"/>
                                            </p:txEl>
                                          </p:spTgt>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3">
                                            <p:txEl>
                                              <p:pRg st="8" end="8"/>
                                            </p:txEl>
                                          </p:spTgt>
                                        </p:tgtEl>
                                        <p:attrNameLst>
                                          <p:attrName>style.visibility</p:attrName>
                                        </p:attrNameLst>
                                      </p:cBhvr>
                                      <p:to>
                                        <p:strVal val="visible"/>
                                      </p:to>
                                    </p:set>
                                    <p:anim calcmode="lin" valueType="num">
                                      <p:cBhvr additive="base">
                                        <p:cTn id="35" dur="500" fill="hold"/>
                                        <p:tgtEl>
                                          <p:spTgt spid="3">
                                            <p:txEl>
                                              <p:pRg st="8" end="8"/>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3">
                                            <p:txEl>
                                              <p:pRg st="8" end="8"/>
                                            </p:txEl>
                                          </p:spTgt>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3">
                                            <p:txEl>
                                              <p:pRg st="9" end="9"/>
                                            </p:txEl>
                                          </p:spTgt>
                                        </p:tgtEl>
                                        <p:attrNameLst>
                                          <p:attrName>style.visibility</p:attrName>
                                        </p:attrNameLst>
                                      </p:cBhvr>
                                      <p:to>
                                        <p:strVal val="visible"/>
                                      </p:to>
                                    </p:set>
                                    <p:anim calcmode="lin" valueType="num">
                                      <p:cBhvr additive="base">
                                        <p:cTn id="39" dur="500" fill="hold"/>
                                        <p:tgtEl>
                                          <p:spTgt spid="3">
                                            <p:txEl>
                                              <p:pRg st="9" end="9"/>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3">
                                            <p:txEl>
                                              <p:pRg st="9" end="9"/>
                                            </p:txEl>
                                          </p:spTgt>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3">
                                            <p:txEl>
                                              <p:pRg st="10" end="10"/>
                                            </p:txEl>
                                          </p:spTgt>
                                        </p:tgtEl>
                                        <p:attrNameLst>
                                          <p:attrName>style.visibility</p:attrName>
                                        </p:attrNameLst>
                                      </p:cBhvr>
                                      <p:to>
                                        <p:strVal val="visible"/>
                                      </p:to>
                                    </p:set>
                                    <p:anim calcmode="lin" valueType="num">
                                      <p:cBhvr additive="base">
                                        <p:cTn id="43" dur="500" fill="hold"/>
                                        <p:tgtEl>
                                          <p:spTgt spid="3">
                                            <p:txEl>
                                              <p:pRg st="10" end="10"/>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3">
                                            <p:txEl>
                                              <p:pRg st="10" end="10"/>
                                            </p:txEl>
                                          </p:spTgt>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3">
                                            <p:txEl>
                                              <p:pRg st="12" end="12"/>
                                            </p:txEl>
                                          </p:spTgt>
                                        </p:tgtEl>
                                        <p:attrNameLst>
                                          <p:attrName>style.visibility</p:attrName>
                                        </p:attrNameLst>
                                      </p:cBhvr>
                                      <p:to>
                                        <p:strVal val="visible"/>
                                      </p:to>
                                    </p:set>
                                    <p:anim calcmode="lin" valueType="num">
                                      <p:cBhvr additive="base">
                                        <p:cTn id="47" dur="500" fill="hold"/>
                                        <p:tgtEl>
                                          <p:spTgt spid="3">
                                            <p:txEl>
                                              <p:pRg st="12" end="12"/>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3">
                                            <p:txEl>
                                              <p:pRg st="12" end="12"/>
                                            </p:txEl>
                                          </p:spTgt>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3">
                                            <p:txEl>
                                              <p:pRg st="13" end="13"/>
                                            </p:txEl>
                                          </p:spTgt>
                                        </p:tgtEl>
                                        <p:attrNameLst>
                                          <p:attrName>style.visibility</p:attrName>
                                        </p:attrNameLst>
                                      </p:cBhvr>
                                      <p:to>
                                        <p:strVal val="visible"/>
                                      </p:to>
                                    </p:set>
                                    <p:anim calcmode="lin" valueType="num">
                                      <p:cBhvr additive="base">
                                        <p:cTn id="51" dur="500" fill="hold"/>
                                        <p:tgtEl>
                                          <p:spTgt spid="3">
                                            <p:txEl>
                                              <p:pRg st="13" end="13"/>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3">
                                            <p:txEl>
                                              <p:pRg st="13" end="13"/>
                                            </p:txEl>
                                          </p:spTgt>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3">
                                            <p:txEl>
                                              <p:pRg st="14" end="14"/>
                                            </p:txEl>
                                          </p:spTgt>
                                        </p:tgtEl>
                                        <p:attrNameLst>
                                          <p:attrName>style.visibility</p:attrName>
                                        </p:attrNameLst>
                                      </p:cBhvr>
                                      <p:to>
                                        <p:strVal val="visible"/>
                                      </p:to>
                                    </p:set>
                                    <p:anim calcmode="lin" valueType="num">
                                      <p:cBhvr additive="base">
                                        <p:cTn id="55" dur="500" fill="hold"/>
                                        <p:tgtEl>
                                          <p:spTgt spid="3">
                                            <p:txEl>
                                              <p:pRg st="14" end="14"/>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3">
                                            <p:txEl>
                                              <p:pRg st="14" end="1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62038" y="449942"/>
            <a:ext cx="9160933" cy="7251700"/>
          </a:xfrm>
        </p:spPr>
        <p:txBody>
          <a:bodyPr>
            <a:normAutofit fontScale="47500" lnSpcReduction="20000"/>
          </a:bodyPr>
          <a:lstStyle/>
          <a:p>
            <a:pPr algn="ctr">
              <a:buNone/>
            </a:pPr>
            <a:r>
              <a:rPr lang="en-US" sz="6700" b="1" dirty="0">
                <a:solidFill>
                  <a:schemeClr val="accent2">
                    <a:lumMod val="50000"/>
                  </a:schemeClr>
                </a:solidFill>
              </a:rPr>
              <a:t>Instruction should be designed to </a:t>
            </a:r>
          </a:p>
          <a:p>
            <a:pPr>
              <a:buNone/>
            </a:pPr>
            <a:endParaRPr lang="en-US" sz="3100" b="1" dirty="0"/>
          </a:p>
          <a:p>
            <a:pPr>
              <a:buFont typeface="Wingdings" panose="05000000000000000000" pitchFamily="2" charset="2"/>
              <a:buChar char="§"/>
            </a:pPr>
            <a:r>
              <a:rPr lang="en-US" sz="5900" b="1" dirty="0">
                <a:solidFill>
                  <a:schemeClr val="accent2">
                    <a:lumMod val="50000"/>
                  </a:schemeClr>
                </a:solidFill>
              </a:rPr>
              <a:t>Address the skill area in a way that will translate to consumers daily life</a:t>
            </a:r>
            <a:r>
              <a:rPr lang="en-US" sz="5900" dirty="0">
                <a:solidFill>
                  <a:schemeClr val="accent2">
                    <a:lumMod val="50000"/>
                  </a:schemeClr>
                </a:solidFill>
              </a:rPr>
              <a:t>. </a:t>
            </a:r>
          </a:p>
          <a:p>
            <a:pPr>
              <a:buFont typeface="Wingdings" panose="05000000000000000000" pitchFamily="2" charset="2"/>
              <a:buChar char="§"/>
            </a:pPr>
            <a:endParaRPr lang="en-US" sz="5900" dirty="0">
              <a:solidFill>
                <a:schemeClr val="accent2">
                  <a:lumMod val="50000"/>
                </a:schemeClr>
              </a:solidFill>
            </a:endParaRPr>
          </a:p>
          <a:p>
            <a:pPr>
              <a:buFont typeface="Wingdings" panose="05000000000000000000" pitchFamily="2" charset="2"/>
              <a:buChar char="§"/>
            </a:pPr>
            <a:r>
              <a:rPr lang="en-US" sz="5900" b="1" dirty="0">
                <a:solidFill>
                  <a:schemeClr val="accent2">
                    <a:lumMod val="50000"/>
                  </a:schemeClr>
                </a:solidFill>
              </a:rPr>
              <a:t>Overall learning objectives used for curriculum development can be translated into objectives that can be used on consumer service plan</a:t>
            </a:r>
            <a:r>
              <a:rPr lang="en-US" sz="5900" dirty="0">
                <a:solidFill>
                  <a:schemeClr val="accent2">
                    <a:lumMod val="50000"/>
                  </a:schemeClr>
                </a:solidFill>
              </a:rPr>
              <a:t>. This will be addressed in more detail later on this module.</a:t>
            </a:r>
          </a:p>
          <a:p>
            <a:endParaRPr lang="en-US" sz="5900" dirty="0">
              <a:solidFill>
                <a:schemeClr val="accent2">
                  <a:lumMod val="50000"/>
                </a:schemeClr>
              </a:solidFill>
            </a:endParaRPr>
          </a:p>
          <a:p>
            <a:pPr marL="0" indent="0">
              <a:buNone/>
            </a:pPr>
            <a:r>
              <a:rPr lang="en-US" sz="5900" b="1" dirty="0">
                <a:solidFill>
                  <a:schemeClr val="accent2">
                    <a:lumMod val="50000"/>
                  </a:schemeClr>
                </a:solidFill>
              </a:rPr>
              <a:t>Example:</a:t>
            </a:r>
            <a:r>
              <a:rPr lang="en-US" sz="5900" dirty="0">
                <a:solidFill>
                  <a:schemeClr val="accent2">
                    <a:lumMod val="50000"/>
                  </a:schemeClr>
                </a:solidFill>
              </a:rPr>
              <a:t> In Achieving Goals 101 class, participant will learn the 	difference and potential benefits of being proactive versus reactive. </a:t>
            </a:r>
          </a:p>
          <a:p>
            <a:endParaRPr lang="en-US" sz="5900" dirty="0">
              <a:solidFill>
                <a:schemeClr val="accent2">
                  <a:lumMod val="50000"/>
                </a:schemeClr>
              </a:solidFill>
            </a:endParaRPr>
          </a:p>
          <a:p>
            <a:endParaRPr lang="en-US" sz="4200" dirty="0">
              <a:solidFill>
                <a:schemeClr val="accent2">
                  <a:lumMod val="50000"/>
                </a:schemeClr>
              </a:solidFill>
            </a:endParaRPr>
          </a:p>
          <a:p>
            <a:pPr marL="914400" indent="-914400">
              <a:buNone/>
            </a:pPr>
            <a:endParaRPr lang="en-US" sz="4200" dirty="0"/>
          </a:p>
          <a:p>
            <a:pPr marL="914400" indent="-914400" algn="ctr">
              <a:buNone/>
            </a:pPr>
            <a:r>
              <a:rPr lang="en-US" dirty="0"/>
              <a:t>   </a:t>
            </a:r>
            <a:endParaRPr lang="en-US" sz="2800" dirty="0"/>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146996833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ractur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10BE40E3-5550-4CDD-B4FD-387C33EBF15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2" name="Straight Connector 11">
              <a:extLst>
                <a:ext uri="{FF2B5EF4-FFF2-40B4-BE49-F238E27FC236}">
                  <a16:creationId xmlns:a16="http://schemas.microsoft.com/office/drawing/2014/main" id="{71A6B738-E50C-4653-B343-B9D6A5EA2771}"/>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498768D6-B28C-40A3-B381-39306F5816D5}"/>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4" name="Rectangle 23">
              <a:extLst>
                <a:ext uri="{FF2B5EF4-FFF2-40B4-BE49-F238E27FC236}">
                  <a16:creationId xmlns:a16="http://schemas.microsoft.com/office/drawing/2014/main" id="{B27C15B9-7795-4321-AB30-DF1DEF65C19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5">
              <a:extLst>
                <a:ext uri="{FF2B5EF4-FFF2-40B4-BE49-F238E27FC236}">
                  <a16:creationId xmlns:a16="http://schemas.microsoft.com/office/drawing/2014/main" id="{578EC957-1F3F-4C00-B023-C8725C2171C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Isosceles Triangle 15">
              <a:extLst>
                <a:ext uri="{FF2B5EF4-FFF2-40B4-BE49-F238E27FC236}">
                  <a16:creationId xmlns:a16="http://schemas.microsoft.com/office/drawing/2014/main" id="{3D642632-BBD5-46D6-A91D-9B2BF68219B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7">
              <a:extLst>
                <a:ext uri="{FF2B5EF4-FFF2-40B4-BE49-F238E27FC236}">
                  <a16:creationId xmlns:a16="http://schemas.microsoft.com/office/drawing/2014/main" id="{BF9D518D-AFF5-4DE2-AEE2-0EC15479A9A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8">
              <a:extLst>
                <a:ext uri="{FF2B5EF4-FFF2-40B4-BE49-F238E27FC236}">
                  <a16:creationId xmlns:a16="http://schemas.microsoft.com/office/drawing/2014/main" id="{14EF979B-B00D-460C-BD56-7EEAFB7E0F9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9">
              <a:extLst>
                <a:ext uri="{FF2B5EF4-FFF2-40B4-BE49-F238E27FC236}">
                  <a16:creationId xmlns:a16="http://schemas.microsoft.com/office/drawing/2014/main" id="{3E40F9A1-6B82-400F-9397-26D1D36F1F0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2EF7DDF1-FF86-4CA4-B08B-8939557EBDB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Isosceles Triangle 20">
              <a:extLst>
                <a:ext uri="{FF2B5EF4-FFF2-40B4-BE49-F238E27FC236}">
                  <a16:creationId xmlns:a16="http://schemas.microsoft.com/office/drawing/2014/main" id="{6D7C1F89-72B2-4FDC-B9E2-04F52D5C504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3" name="Content Placeholder 2"/>
          <p:cNvSpPr>
            <a:spLocks noGrp="1"/>
          </p:cNvSpPr>
          <p:nvPr>
            <p:ph idx="4294967295"/>
          </p:nvPr>
        </p:nvSpPr>
        <p:spPr>
          <a:xfrm>
            <a:off x="5518868" y="977973"/>
            <a:ext cx="4064439" cy="5406880"/>
          </a:xfrm>
        </p:spPr>
        <p:txBody>
          <a:bodyPr vert="horz" lIns="91440" tIns="45720" rIns="91440" bIns="45720" rtlCol="0">
            <a:normAutofit lnSpcReduction="10000"/>
          </a:bodyPr>
          <a:lstStyle/>
          <a:p>
            <a:pPr marL="0" indent="0">
              <a:buNone/>
            </a:pPr>
            <a:r>
              <a:rPr lang="en-US" sz="2800" b="1" dirty="0">
                <a:solidFill>
                  <a:schemeClr val="accent3">
                    <a:lumMod val="75000"/>
                  </a:schemeClr>
                </a:solidFill>
              </a:rPr>
              <a:t>Implementation Phase </a:t>
            </a:r>
            <a:endParaRPr lang="en-US" sz="2800" dirty="0">
              <a:solidFill>
                <a:schemeClr val="accent3">
                  <a:lumMod val="75000"/>
                </a:schemeClr>
              </a:solidFill>
            </a:endParaRPr>
          </a:p>
          <a:p>
            <a:endParaRPr lang="en-US" sz="2800" dirty="0">
              <a:solidFill>
                <a:schemeClr val="accent3">
                  <a:lumMod val="75000"/>
                </a:schemeClr>
              </a:solidFill>
            </a:endParaRPr>
          </a:p>
          <a:p>
            <a:pPr marL="0" indent="0">
              <a:buNone/>
            </a:pPr>
            <a:r>
              <a:rPr lang="en-US" sz="2800" dirty="0">
                <a:solidFill>
                  <a:schemeClr val="accent3">
                    <a:lumMod val="75000"/>
                  </a:schemeClr>
                </a:solidFill>
              </a:rPr>
              <a:t>Implementation involve </a:t>
            </a:r>
            <a:r>
              <a:rPr lang="en-US" sz="2800" b="1" dirty="0">
                <a:solidFill>
                  <a:schemeClr val="accent3">
                    <a:lumMod val="75000"/>
                  </a:schemeClr>
                </a:solidFill>
              </a:rPr>
              <a:t>successfully putting your instruction into use in the contexts for which they are intended </a:t>
            </a:r>
            <a:r>
              <a:rPr lang="en-US" sz="2800" dirty="0">
                <a:solidFill>
                  <a:schemeClr val="accent3">
                    <a:lumMod val="75000"/>
                  </a:schemeClr>
                </a:solidFill>
              </a:rPr>
              <a:t>(Smith &amp; Ragan, 2005). Providing training utilizing the curriculum you have developed. </a:t>
            </a:r>
          </a:p>
          <a:p>
            <a:pPr marL="914400" indent="-914400"/>
            <a:endParaRPr lang="en-US" dirty="0"/>
          </a:p>
        </p:txBody>
      </p:sp>
      <p:pic>
        <p:nvPicPr>
          <p:cNvPr id="5" name="Picture 4" descr="Icon&#10;&#10;Description automatically generated">
            <a:extLst>
              <a:ext uri="{FF2B5EF4-FFF2-40B4-BE49-F238E27FC236}">
                <a16:creationId xmlns:a16="http://schemas.microsoft.com/office/drawing/2014/main" id="{573EF45E-183F-4143-A1FE-2B2F2EBCD5DE}"/>
              </a:ext>
            </a:extLst>
          </p:cNvPr>
          <p:cNvPicPr>
            <a:picLocks noChangeAspect="1"/>
          </p:cNvPicPr>
          <p:nvPr/>
        </p:nvPicPr>
        <p:blipFill rotWithShape="1">
          <a:blip r:embed="rId2">
            <a:extLst>
              <a:ext uri="{837473B0-CC2E-450A-ABE3-18F120FF3D39}">
                <a1611:picAttrSrcUrl xmlns:a1611="http://schemas.microsoft.com/office/drawing/2016/11/main" r:id="rId3"/>
              </a:ext>
            </a:extLst>
          </a:blip>
          <a:srcRect l="28431" r="30269"/>
          <a:stretch/>
        </p:blipFill>
        <p:spPr>
          <a:xfrm>
            <a:off x="20" y="-1"/>
            <a:ext cx="5394940" cy="6858001"/>
          </a:xfrm>
          <a:custGeom>
            <a:avLst/>
            <a:gdLst/>
            <a:ahLst/>
            <a:cxnLst/>
            <a:rect l="l" t="t" r="r" b="b"/>
            <a:pathLst>
              <a:path w="5394960" h="6858000">
                <a:moveTo>
                  <a:pt x="842596" y="0"/>
                </a:moveTo>
                <a:lnTo>
                  <a:pt x="5394960" y="0"/>
                </a:lnTo>
                <a:lnTo>
                  <a:pt x="5394960" y="21851"/>
                </a:lnTo>
                <a:lnTo>
                  <a:pt x="4365943" y="6858000"/>
                </a:lnTo>
                <a:lnTo>
                  <a:pt x="0" y="6858000"/>
                </a:lnTo>
                <a:lnTo>
                  <a:pt x="0" y="5666154"/>
                </a:lnTo>
                <a:close/>
              </a:path>
            </a:pathLst>
          </a:custGeom>
        </p:spPr>
      </p:pic>
      <p:sp>
        <p:nvSpPr>
          <p:cNvPr id="23" name="Isosceles Triangle 22">
            <a:extLst>
              <a:ext uri="{FF2B5EF4-FFF2-40B4-BE49-F238E27FC236}">
                <a16:creationId xmlns:a16="http://schemas.microsoft.com/office/drawing/2014/main" id="{3BCB5F6A-9EB0-40B0-9D13-3023E9A2050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0" y="0"/>
            <a:ext cx="842596" cy="5666154"/>
          </a:xfrm>
          <a:prstGeom prst="triangle">
            <a:avLst>
              <a:gd name="adj" fmla="val 10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pic>
        <p:nvPicPr>
          <p:cNvPr id="4" name="Picture 3" descr="Problem Gambling Program at ACTC — A Chance to Change"/>
          <p:cNvPicPr/>
          <p:nvPr/>
        </p:nvPicPr>
        <p:blipFill>
          <a:blip r:embed="rId4">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65882957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83246" y="143070"/>
            <a:ext cx="8348134" cy="4648200"/>
          </a:xfrm>
        </p:spPr>
        <p:txBody>
          <a:bodyPr>
            <a:normAutofit/>
          </a:bodyPr>
          <a:lstStyle/>
          <a:p>
            <a:pPr marL="914400" indent="-914400" algn="ctr">
              <a:buNone/>
            </a:pPr>
            <a:r>
              <a:rPr lang="en-US" sz="3200" b="1" dirty="0">
                <a:solidFill>
                  <a:schemeClr val="accent2">
                    <a:lumMod val="50000"/>
                  </a:schemeClr>
                </a:solidFill>
              </a:rPr>
              <a:t>Evaluation Phase </a:t>
            </a:r>
            <a:endParaRPr lang="en-US" sz="3200" dirty="0">
              <a:solidFill>
                <a:schemeClr val="accent2">
                  <a:lumMod val="50000"/>
                </a:schemeClr>
              </a:solidFill>
            </a:endParaRPr>
          </a:p>
          <a:p>
            <a:pPr marL="914400" indent="-914400" algn="ctr">
              <a:buNone/>
            </a:pPr>
            <a:endParaRPr lang="en-US" sz="2800" dirty="0"/>
          </a:p>
          <a:p>
            <a:pPr marL="400050" lvl="1" indent="0">
              <a:buNone/>
            </a:pPr>
            <a:r>
              <a:rPr lang="en-US" sz="2800" dirty="0">
                <a:solidFill>
                  <a:schemeClr val="accent2">
                    <a:lumMod val="50000"/>
                  </a:schemeClr>
                </a:solidFill>
              </a:rPr>
              <a:t>Before designing and developing evaluation tools, you want to </a:t>
            </a:r>
            <a:r>
              <a:rPr lang="en-US" sz="2800" b="1" dirty="0">
                <a:solidFill>
                  <a:schemeClr val="accent2">
                    <a:lumMod val="50000"/>
                  </a:schemeClr>
                </a:solidFill>
              </a:rPr>
              <a:t>consider what the indicator of success is and how you can best determine if your instruction met the desired results</a:t>
            </a:r>
            <a:r>
              <a:rPr lang="en-US" sz="2800" dirty="0">
                <a:solidFill>
                  <a:schemeClr val="accent2">
                    <a:lumMod val="50000"/>
                  </a:schemeClr>
                </a:solidFill>
              </a:rPr>
              <a:t>. </a:t>
            </a: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pic>
        <p:nvPicPr>
          <p:cNvPr id="5" name="Picture 4" descr="Shape&#10;&#10;Description automatically generated">
            <a:extLst>
              <a:ext uri="{FF2B5EF4-FFF2-40B4-BE49-F238E27FC236}">
                <a16:creationId xmlns:a16="http://schemas.microsoft.com/office/drawing/2014/main" id="{01C555F8-17C9-4602-B388-D202947004D8}"/>
              </a:ext>
            </a:extLst>
          </p:cNvPr>
          <p:cNvPicPr>
            <a:picLocks noChangeAspect="1"/>
          </p:cNvPicPr>
          <p:nvPr/>
        </p:nvPicPr>
        <p:blipFill>
          <a:blip r:embed="rId3">
            <a:extLst>
              <a:ext uri="{837473B0-CC2E-450A-ABE3-18F120FF3D39}">
                <a1611:picAttrSrcUrl xmlns:a1611="http://schemas.microsoft.com/office/drawing/2016/11/main" r:id="rId4"/>
              </a:ext>
            </a:extLst>
          </a:blip>
          <a:stretch>
            <a:fillRect/>
          </a:stretch>
        </p:blipFill>
        <p:spPr>
          <a:xfrm>
            <a:off x="644502" y="3429000"/>
            <a:ext cx="8086878" cy="2323322"/>
          </a:xfrm>
          <a:prstGeom prst="rect">
            <a:avLst/>
          </a:prstGeom>
        </p:spPr>
      </p:pic>
    </p:spTree>
    <p:extLst>
      <p:ext uri="{BB962C8B-B14F-4D97-AF65-F5344CB8AC3E}">
        <p14:creationId xmlns:p14="http://schemas.microsoft.com/office/powerpoint/2010/main" val="148960009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ractur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66530" y="168275"/>
            <a:ext cx="10286999" cy="6299200"/>
          </a:xfrm>
        </p:spPr>
        <p:txBody>
          <a:bodyPr>
            <a:normAutofit fontScale="92500" lnSpcReduction="20000"/>
          </a:bodyPr>
          <a:lstStyle/>
          <a:p>
            <a:pPr marL="0" indent="0" algn="ctr">
              <a:lnSpc>
                <a:spcPct val="130000"/>
              </a:lnSpc>
              <a:buNone/>
            </a:pPr>
            <a:r>
              <a:rPr lang="en-US" sz="3800" b="1" dirty="0">
                <a:solidFill>
                  <a:schemeClr val="accent2">
                    <a:lumMod val="50000"/>
                  </a:schemeClr>
                </a:solidFill>
              </a:rPr>
              <a:t>Evaluations that can be used to assess your instruction include:</a:t>
            </a:r>
          </a:p>
          <a:p>
            <a:pPr marL="914400" indent="-914400">
              <a:lnSpc>
                <a:spcPct val="130000"/>
              </a:lnSpc>
              <a:buNone/>
            </a:pPr>
            <a:endParaRPr lang="en-US" dirty="0"/>
          </a:p>
          <a:p>
            <a:pPr marL="1543050" lvl="3" indent="-285750">
              <a:lnSpc>
                <a:spcPct val="130000"/>
              </a:lnSpc>
              <a:buFont typeface="Wingdings" panose="05000000000000000000" pitchFamily="2" charset="2"/>
              <a:buChar char="§"/>
            </a:pPr>
            <a:r>
              <a:rPr lang="en-US" sz="2200" b="1" dirty="0">
                <a:solidFill>
                  <a:schemeClr val="accent2">
                    <a:lumMod val="50000"/>
                  </a:schemeClr>
                </a:solidFill>
              </a:rPr>
              <a:t>Pretest &amp; Posttest </a:t>
            </a:r>
            <a:r>
              <a:rPr lang="en-US" sz="2200" dirty="0">
                <a:solidFill>
                  <a:schemeClr val="accent2">
                    <a:lumMod val="50000"/>
                  </a:schemeClr>
                </a:solidFill>
              </a:rPr>
              <a:t>(which may </a:t>
            </a:r>
            <a:r>
              <a:rPr lang="en-US" sz="2200" b="1" dirty="0">
                <a:solidFill>
                  <a:schemeClr val="accent2">
                    <a:lumMod val="50000"/>
                  </a:schemeClr>
                </a:solidFill>
              </a:rPr>
              <a:t>include multiple choice questions</a:t>
            </a:r>
            <a:r>
              <a:rPr lang="en-US" sz="2200" dirty="0">
                <a:solidFill>
                  <a:schemeClr val="accent2">
                    <a:lumMod val="50000"/>
                  </a:schemeClr>
                </a:solidFill>
              </a:rPr>
              <a:t>)</a:t>
            </a:r>
          </a:p>
          <a:p>
            <a:pPr marL="1257300" lvl="3" indent="0">
              <a:lnSpc>
                <a:spcPct val="130000"/>
              </a:lnSpc>
              <a:buNone/>
            </a:pPr>
            <a:endParaRPr lang="en-US" sz="2200" dirty="0">
              <a:solidFill>
                <a:schemeClr val="accent2">
                  <a:lumMod val="50000"/>
                </a:schemeClr>
              </a:solidFill>
            </a:endParaRPr>
          </a:p>
          <a:p>
            <a:pPr marL="1543050" lvl="3" indent="-285750">
              <a:lnSpc>
                <a:spcPct val="130000"/>
              </a:lnSpc>
              <a:buFont typeface="Wingdings" panose="05000000000000000000" pitchFamily="2" charset="2"/>
              <a:buChar char="§"/>
            </a:pPr>
            <a:r>
              <a:rPr lang="en-US" sz="2200" b="1" dirty="0">
                <a:solidFill>
                  <a:schemeClr val="accent2">
                    <a:lumMod val="50000"/>
                  </a:schemeClr>
                </a:solidFill>
              </a:rPr>
              <a:t>Attitudinal questionnaires </a:t>
            </a:r>
            <a:r>
              <a:rPr lang="en-US" sz="2200" dirty="0">
                <a:solidFill>
                  <a:schemeClr val="accent2">
                    <a:lumMod val="50000"/>
                  </a:schemeClr>
                </a:solidFill>
              </a:rPr>
              <a:t>that ask about the learner’s attitudes toward learning, instructional material and subject matter (ex: </a:t>
            </a:r>
            <a:r>
              <a:rPr lang="en-US" sz="2200" b="1" dirty="0">
                <a:solidFill>
                  <a:schemeClr val="accent2">
                    <a:lumMod val="50000"/>
                  </a:schemeClr>
                </a:solidFill>
              </a:rPr>
              <a:t>rating scales </a:t>
            </a:r>
            <a:r>
              <a:rPr lang="en-US" sz="2200" dirty="0">
                <a:solidFill>
                  <a:schemeClr val="accent2">
                    <a:lumMod val="50000"/>
                  </a:schemeClr>
                </a:solidFill>
              </a:rPr>
              <a:t>completed by the consumer’s after each training session).</a:t>
            </a:r>
          </a:p>
          <a:p>
            <a:pPr marL="2171700" lvl="3" indent="-914400">
              <a:lnSpc>
                <a:spcPct val="130000"/>
              </a:lnSpc>
              <a:buFont typeface="Wingdings" panose="05000000000000000000" pitchFamily="2" charset="2"/>
              <a:buChar char="§"/>
            </a:pPr>
            <a:endParaRPr lang="en-US" sz="2200" dirty="0">
              <a:solidFill>
                <a:schemeClr val="accent2">
                  <a:lumMod val="50000"/>
                </a:schemeClr>
              </a:solidFill>
            </a:endParaRPr>
          </a:p>
          <a:p>
            <a:pPr marL="1543050" lvl="3" indent="-285750">
              <a:lnSpc>
                <a:spcPct val="130000"/>
              </a:lnSpc>
              <a:buFont typeface="Wingdings" panose="05000000000000000000" pitchFamily="2" charset="2"/>
              <a:buChar char="§"/>
            </a:pPr>
            <a:r>
              <a:rPr lang="en-US" sz="2200" b="1" dirty="0">
                <a:solidFill>
                  <a:schemeClr val="accent2">
                    <a:lumMod val="50000"/>
                  </a:schemeClr>
                </a:solidFill>
              </a:rPr>
              <a:t>Observation from the facilitator that reflects on group engagement participation, connection with the content, etc.</a:t>
            </a:r>
          </a:p>
          <a:p>
            <a:pPr marL="2171700" lvl="3" indent="-914400">
              <a:lnSpc>
                <a:spcPct val="130000"/>
              </a:lnSpc>
              <a:buFont typeface="Wingdings" panose="05000000000000000000" pitchFamily="2" charset="2"/>
              <a:buChar char="§"/>
            </a:pPr>
            <a:endParaRPr lang="en-US" sz="2200" dirty="0">
              <a:solidFill>
                <a:schemeClr val="accent2">
                  <a:lumMod val="50000"/>
                </a:schemeClr>
              </a:solidFill>
            </a:endParaRPr>
          </a:p>
          <a:p>
            <a:pPr marL="1543050" lvl="3" indent="-285750">
              <a:lnSpc>
                <a:spcPct val="130000"/>
              </a:lnSpc>
              <a:buFont typeface="Wingdings" panose="05000000000000000000" pitchFamily="2" charset="2"/>
              <a:buChar char="§"/>
            </a:pPr>
            <a:r>
              <a:rPr lang="en-US" sz="2200" dirty="0">
                <a:solidFill>
                  <a:schemeClr val="accent2">
                    <a:lumMod val="50000"/>
                  </a:schemeClr>
                </a:solidFill>
              </a:rPr>
              <a:t>Individual checklist that allows learner to self-reflect on how well they feel they met the required objectives of the instruction.</a:t>
            </a: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180663730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ractur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244475"/>
            <a:ext cx="9457266" cy="6223000"/>
          </a:xfrm>
        </p:spPr>
        <p:txBody>
          <a:bodyPr>
            <a:normAutofit/>
          </a:bodyPr>
          <a:lstStyle/>
          <a:p>
            <a:pPr marL="914400" indent="-914400" algn="ctr">
              <a:buNone/>
            </a:pPr>
            <a:r>
              <a:rPr lang="en-US" sz="3200" b="1" dirty="0">
                <a:solidFill>
                  <a:schemeClr val="accent2">
                    <a:lumMod val="50000"/>
                  </a:schemeClr>
                </a:solidFill>
              </a:rPr>
              <a:t>Facilitating Educational Groups</a:t>
            </a:r>
          </a:p>
          <a:p>
            <a:pPr marL="914400" indent="-914400">
              <a:buNone/>
            </a:pPr>
            <a:endParaRPr lang="en-US" b="1" dirty="0">
              <a:solidFill>
                <a:schemeClr val="accent2">
                  <a:lumMod val="50000"/>
                </a:schemeClr>
              </a:solidFill>
            </a:endParaRPr>
          </a:p>
          <a:p>
            <a:pPr>
              <a:buFont typeface="Wingdings" panose="05000000000000000000" pitchFamily="2" charset="2"/>
              <a:buChar char="§"/>
            </a:pPr>
            <a:r>
              <a:rPr lang="en-US" sz="2800" dirty="0">
                <a:solidFill>
                  <a:schemeClr val="accent2">
                    <a:lumMod val="50000"/>
                  </a:schemeClr>
                </a:solidFill>
              </a:rPr>
              <a:t>Ok, you have the curriculum developed and in hand, but before you begin providing rehabilitation services it is first </a:t>
            </a:r>
            <a:r>
              <a:rPr lang="en-US" sz="2800" b="1" dirty="0">
                <a:solidFill>
                  <a:schemeClr val="accent2">
                    <a:lumMod val="50000"/>
                  </a:schemeClr>
                </a:solidFill>
              </a:rPr>
              <a:t>important for us to talk about the dynamics of facilitating educational groups. </a:t>
            </a:r>
          </a:p>
          <a:p>
            <a:pPr>
              <a:buFont typeface="Wingdings" panose="05000000000000000000" pitchFamily="2" charset="2"/>
              <a:buChar char="§"/>
            </a:pPr>
            <a:endParaRPr lang="en-US" sz="2800" b="1" dirty="0">
              <a:solidFill>
                <a:schemeClr val="accent2">
                  <a:lumMod val="50000"/>
                </a:schemeClr>
              </a:solidFill>
            </a:endParaRPr>
          </a:p>
          <a:p>
            <a:pPr>
              <a:buFont typeface="Wingdings" panose="05000000000000000000" pitchFamily="2" charset="2"/>
              <a:buChar char="§"/>
            </a:pPr>
            <a:r>
              <a:rPr lang="en-US" sz="2800" dirty="0">
                <a:solidFill>
                  <a:schemeClr val="accent2">
                    <a:lumMod val="50000"/>
                  </a:schemeClr>
                </a:solidFill>
              </a:rPr>
              <a:t>	How you facilitate group is an important component to ensure that the curriculum content is applied throughout the group of learners. </a:t>
            </a:r>
            <a:r>
              <a:rPr lang="en-US" sz="2800" b="1" dirty="0">
                <a:solidFill>
                  <a:schemeClr val="accent2">
                    <a:lumMod val="50000"/>
                  </a:schemeClr>
                </a:solidFill>
              </a:rPr>
              <a:t>Appropriate application of facilitation will influence the learners to reach the objectives of the instruction.</a:t>
            </a:r>
          </a:p>
          <a:p>
            <a:pPr>
              <a:buFont typeface="Wingdings" panose="05000000000000000000" pitchFamily="2" charset="2"/>
              <a:buChar char="§"/>
            </a:pPr>
            <a:endParaRPr lang="en-US" sz="2000" b="1" dirty="0">
              <a:solidFill>
                <a:schemeClr val="accent2">
                  <a:lumMod val="50000"/>
                </a:schemeClr>
              </a:solidFill>
            </a:endParaRP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216851388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ractur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ontent Placeholder 4"/>
          <p:cNvGraphicFramePr>
            <a:graphicFrameLocks noGrp="1"/>
          </p:cNvGraphicFramePr>
          <p:nvPr>
            <p:ph idx="4294967295"/>
            <p:extLst>
              <p:ext uri="{D42A27DB-BD31-4B8C-83A1-F6EECF244321}">
                <p14:modId xmlns:p14="http://schemas.microsoft.com/office/powerpoint/2010/main" val="1042477434"/>
              </p:ext>
            </p:extLst>
          </p:nvPr>
        </p:nvGraphicFramePr>
        <p:xfrm>
          <a:off x="544631" y="678532"/>
          <a:ext cx="8382001" cy="5012270"/>
        </p:xfrm>
        <a:graphic>
          <a:graphicData uri="http://schemas.openxmlformats.org/drawingml/2006/table">
            <a:tbl>
              <a:tblPr firstRow="1" bandRow="1">
                <a:tableStyleId>{5940675A-B579-460E-94D1-54222C63F5DA}</a:tableStyleId>
              </a:tblPr>
              <a:tblGrid>
                <a:gridCol w="4008784">
                  <a:extLst>
                    <a:ext uri="{9D8B030D-6E8A-4147-A177-3AD203B41FA5}">
                      <a16:colId xmlns:a16="http://schemas.microsoft.com/office/drawing/2014/main" val="20000"/>
                    </a:ext>
                  </a:extLst>
                </a:gridCol>
                <a:gridCol w="4373217">
                  <a:extLst>
                    <a:ext uri="{9D8B030D-6E8A-4147-A177-3AD203B41FA5}">
                      <a16:colId xmlns:a16="http://schemas.microsoft.com/office/drawing/2014/main" val="20001"/>
                    </a:ext>
                  </a:extLst>
                </a:gridCol>
              </a:tblGrid>
              <a:tr h="644434">
                <a:tc gridSpan="2">
                  <a:txBody>
                    <a:bodyPr/>
                    <a:lstStyle/>
                    <a:p>
                      <a:pPr>
                        <a:tabLst>
                          <a:tab pos="1997075" algn="l"/>
                        </a:tabLst>
                      </a:pPr>
                      <a:r>
                        <a:rPr lang="en-US" sz="1400" dirty="0">
                          <a:solidFill>
                            <a:schemeClr val="accent2">
                              <a:lumMod val="50000"/>
                            </a:schemeClr>
                          </a:solidFill>
                        </a:rPr>
                        <a:t>There are a number of key elements to facilitation that you should</a:t>
                      </a:r>
                      <a:r>
                        <a:rPr lang="en-US" sz="1400" baseline="0" dirty="0">
                          <a:solidFill>
                            <a:schemeClr val="accent2">
                              <a:lumMod val="50000"/>
                            </a:schemeClr>
                          </a:solidFill>
                        </a:rPr>
                        <a:t> keep in mind as you are delivering the developed content.</a:t>
                      </a:r>
                      <a:endParaRPr lang="en-US" sz="1400" dirty="0">
                        <a:solidFill>
                          <a:schemeClr val="accent2">
                            <a:lumMod val="50000"/>
                          </a:schemeClr>
                        </a:solidFill>
                      </a:endParaRPr>
                    </a:p>
                  </a:txBody>
                  <a:tcPr>
                    <a:solidFill>
                      <a:schemeClr val="bg1">
                        <a:lumMod val="75000"/>
                      </a:schemeClr>
                    </a:solidFill>
                  </a:tcPr>
                </a:tc>
                <a:tc hMerge="1">
                  <a:txBody>
                    <a:bodyPr/>
                    <a:lstStyle/>
                    <a:p>
                      <a:endParaRPr lang="en-US" dirty="0"/>
                    </a:p>
                  </a:txBody>
                  <a:tcPr/>
                </a:tc>
                <a:extLst>
                  <a:ext uri="{0D108BD9-81ED-4DB2-BD59-A6C34878D82A}">
                    <a16:rowId xmlns:a16="http://schemas.microsoft.com/office/drawing/2014/main" val="10000"/>
                  </a:ext>
                </a:extLst>
              </a:tr>
              <a:tr h="596699">
                <a:tc>
                  <a:txBody>
                    <a:bodyPr/>
                    <a:lstStyle/>
                    <a:p>
                      <a:pPr>
                        <a:buFont typeface="Arial" pitchFamily="34" charset="0"/>
                        <a:buNone/>
                      </a:pPr>
                      <a:r>
                        <a:rPr lang="en-US" sz="1400" dirty="0">
                          <a:solidFill>
                            <a:schemeClr val="accent2">
                              <a:lumMod val="50000"/>
                            </a:schemeClr>
                          </a:solidFill>
                        </a:rPr>
                        <a:t>Guide</a:t>
                      </a:r>
                      <a:r>
                        <a:rPr lang="en-US" sz="1400" baseline="0" dirty="0">
                          <a:solidFill>
                            <a:schemeClr val="accent2">
                              <a:lumMod val="50000"/>
                            </a:schemeClr>
                          </a:solidFill>
                        </a:rPr>
                        <a:t>, model, encourage and support learner groups</a:t>
                      </a:r>
                      <a:endParaRPr lang="en-US" sz="1400" dirty="0">
                        <a:solidFill>
                          <a:schemeClr val="accent2">
                            <a:lumMod val="50000"/>
                          </a:schemeClr>
                        </a:solidFill>
                      </a:endParaRPr>
                    </a:p>
                  </a:txBody>
                  <a:tcPr/>
                </a:tc>
                <a:tc>
                  <a:txBody>
                    <a:bodyPr/>
                    <a:lstStyle/>
                    <a:p>
                      <a:r>
                        <a:rPr lang="en-US" sz="1400" dirty="0">
                          <a:solidFill>
                            <a:schemeClr val="accent2">
                              <a:lumMod val="50000"/>
                            </a:schemeClr>
                          </a:solidFill>
                        </a:rPr>
                        <a:t>Give and receive feedback</a:t>
                      </a:r>
                    </a:p>
                  </a:txBody>
                  <a:tcPr/>
                </a:tc>
                <a:extLst>
                  <a:ext uri="{0D108BD9-81ED-4DB2-BD59-A6C34878D82A}">
                    <a16:rowId xmlns:a16="http://schemas.microsoft.com/office/drawing/2014/main" val="10001"/>
                  </a:ext>
                </a:extLst>
              </a:tr>
              <a:tr h="596699">
                <a:tc>
                  <a:txBody>
                    <a:bodyPr/>
                    <a:lstStyle/>
                    <a:p>
                      <a:r>
                        <a:rPr lang="en-US" sz="1400" dirty="0">
                          <a:solidFill>
                            <a:schemeClr val="accent2">
                              <a:lumMod val="50000"/>
                            </a:schemeClr>
                          </a:solidFill>
                        </a:rPr>
                        <a:t>Be flexible, patient, friendly and enthusiastic</a:t>
                      </a:r>
                    </a:p>
                  </a:txBody>
                  <a:tcPr>
                    <a:solidFill>
                      <a:schemeClr val="bg1">
                        <a:lumMod val="85000"/>
                      </a:schemeClr>
                    </a:solidFill>
                  </a:tcPr>
                </a:tc>
                <a:tc>
                  <a:txBody>
                    <a:bodyPr/>
                    <a:lstStyle/>
                    <a:p>
                      <a:r>
                        <a:rPr lang="en-US" sz="1400" dirty="0">
                          <a:solidFill>
                            <a:schemeClr val="accent2">
                              <a:lumMod val="50000"/>
                            </a:schemeClr>
                          </a:solidFill>
                        </a:rPr>
                        <a:t>Reinforce the goals of instruction</a:t>
                      </a:r>
                    </a:p>
                  </a:txBody>
                  <a:tcPr>
                    <a:solidFill>
                      <a:schemeClr val="bg1">
                        <a:lumMod val="85000"/>
                      </a:schemeClr>
                    </a:solidFill>
                  </a:tcPr>
                </a:tc>
                <a:extLst>
                  <a:ext uri="{0D108BD9-81ED-4DB2-BD59-A6C34878D82A}">
                    <a16:rowId xmlns:a16="http://schemas.microsoft.com/office/drawing/2014/main" val="10002"/>
                  </a:ext>
                </a:extLst>
              </a:tr>
              <a:tr h="596699">
                <a:tc>
                  <a:txBody>
                    <a:bodyPr/>
                    <a:lstStyle/>
                    <a:p>
                      <a:r>
                        <a:rPr lang="en-US" sz="1400" dirty="0">
                          <a:solidFill>
                            <a:schemeClr val="accent2">
                              <a:lumMod val="50000"/>
                            </a:schemeClr>
                          </a:solidFill>
                        </a:rPr>
                        <a:t>Be prepared and organized</a:t>
                      </a:r>
                    </a:p>
                  </a:txBody>
                  <a:tcPr/>
                </a:tc>
                <a:tc>
                  <a:txBody>
                    <a:bodyPr/>
                    <a:lstStyle/>
                    <a:p>
                      <a:r>
                        <a:rPr lang="en-US" sz="1400" dirty="0">
                          <a:solidFill>
                            <a:schemeClr val="accent2">
                              <a:lumMod val="50000"/>
                            </a:schemeClr>
                          </a:solidFill>
                        </a:rPr>
                        <a:t>Require</a:t>
                      </a:r>
                      <a:r>
                        <a:rPr lang="en-US" sz="1400" baseline="0" dirty="0">
                          <a:solidFill>
                            <a:schemeClr val="accent2">
                              <a:lumMod val="50000"/>
                            </a:schemeClr>
                          </a:solidFill>
                        </a:rPr>
                        <a:t> active participation by all individuals</a:t>
                      </a:r>
                      <a:endParaRPr lang="en-US" sz="1400" dirty="0">
                        <a:solidFill>
                          <a:schemeClr val="accent2">
                            <a:lumMod val="50000"/>
                          </a:schemeClr>
                        </a:solidFill>
                      </a:endParaRPr>
                    </a:p>
                  </a:txBody>
                  <a:tcPr/>
                </a:tc>
                <a:extLst>
                  <a:ext uri="{0D108BD9-81ED-4DB2-BD59-A6C34878D82A}">
                    <a16:rowId xmlns:a16="http://schemas.microsoft.com/office/drawing/2014/main" val="10003"/>
                  </a:ext>
                </a:extLst>
              </a:tr>
              <a:tr h="859246">
                <a:tc>
                  <a:txBody>
                    <a:bodyPr/>
                    <a:lstStyle/>
                    <a:p>
                      <a:r>
                        <a:rPr lang="en-US" sz="1400" dirty="0">
                          <a:solidFill>
                            <a:schemeClr val="accent2">
                              <a:lumMod val="50000"/>
                            </a:schemeClr>
                          </a:solidFill>
                        </a:rPr>
                        <a:t>Allow</a:t>
                      </a:r>
                      <a:r>
                        <a:rPr lang="en-US" sz="1400" baseline="0" dirty="0">
                          <a:solidFill>
                            <a:schemeClr val="accent2">
                              <a:lumMod val="50000"/>
                            </a:schemeClr>
                          </a:solidFill>
                        </a:rPr>
                        <a:t> groups to think through content without jumping in to fill quiet space</a:t>
                      </a:r>
                      <a:endParaRPr lang="en-US" sz="1400" dirty="0">
                        <a:solidFill>
                          <a:schemeClr val="accent2">
                            <a:lumMod val="50000"/>
                          </a:schemeClr>
                        </a:solidFill>
                      </a:endParaRPr>
                    </a:p>
                  </a:txBody>
                  <a:tcPr>
                    <a:solidFill>
                      <a:schemeClr val="bg1">
                        <a:lumMod val="85000"/>
                      </a:schemeClr>
                    </a:solidFill>
                  </a:tcPr>
                </a:tc>
                <a:tc>
                  <a:txBody>
                    <a:bodyPr/>
                    <a:lstStyle/>
                    <a:p>
                      <a:r>
                        <a:rPr lang="en-US" sz="1400" b="1" dirty="0">
                          <a:solidFill>
                            <a:schemeClr val="accent2">
                              <a:lumMod val="50000"/>
                            </a:schemeClr>
                          </a:solidFill>
                        </a:rPr>
                        <a:t>Refocus</a:t>
                      </a:r>
                      <a:r>
                        <a:rPr lang="en-US" sz="1400" b="1" baseline="0" dirty="0">
                          <a:solidFill>
                            <a:schemeClr val="accent2">
                              <a:lumMod val="50000"/>
                            </a:schemeClr>
                          </a:solidFill>
                        </a:rPr>
                        <a:t> the group when needed</a:t>
                      </a:r>
                      <a:endParaRPr lang="en-US" sz="1400" b="1" dirty="0">
                        <a:solidFill>
                          <a:schemeClr val="accent2">
                            <a:lumMod val="50000"/>
                          </a:schemeClr>
                        </a:solidFill>
                      </a:endParaRPr>
                    </a:p>
                  </a:txBody>
                  <a:tcPr>
                    <a:solidFill>
                      <a:schemeClr val="bg1">
                        <a:lumMod val="85000"/>
                      </a:schemeClr>
                    </a:solidFill>
                  </a:tcPr>
                </a:tc>
                <a:extLst>
                  <a:ext uri="{0D108BD9-81ED-4DB2-BD59-A6C34878D82A}">
                    <a16:rowId xmlns:a16="http://schemas.microsoft.com/office/drawing/2014/main" val="10004"/>
                  </a:ext>
                </a:extLst>
              </a:tr>
              <a:tr h="513161">
                <a:tc rowSpan="2">
                  <a:txBody>
                    <a:bodyPr/>
                    <a:lstStyle/>
                    <a:p>
                      <a:r>
                        <a:rPr lang="en-US" sz="1400" b="1" dirty="0">
                          <a:solidFill>
                            <a:schemeClr val="accent2">
                              <a:lumMod val="50000"/>
                            </a:schemeClr>
                          </a:solidFill>
                        </a:rPr>
                        <a:t>Make short interventions- try not to jump in and start lecturing. The learning environment should be more student-centered</a:t>
                      </a:r>
                    </a:p>
                  </a:txBody>
                  <a:tcPr/>
                </a:tc>
                <a:tc>
                  <a:txBody>
                    <a:bodyPr/>
                    <a:lstStyle/>
                    <a:p>
                      <a:r>
                        <a:rPr lang="en-US" sz="1400" dirty="0">
                          <a:solidFill>
                            <a:schemeClr val="accent2">
                              <a:lumMod val="50000"/>
                            </a:schemeClr>
                          </a:solidFill>
                        </a:rPr>
                        <a:t>Encourage risk taking</a:t>
                      </a:r>
                    </a:p>
                  </a:txBody>
                  <a:tcPr/>
                </a:tc>
                <a:extLst>
                  <a:ext uri="{0D108BD9-81ED-4DB2-BD59-A6C34878D82A}">
                    <a16:rowId xmlns:a16="http://schemas.microsoft.com/office/drawing/2014/main" val="10005"/>
                  </a:ext>
                </a:extLst>
              </a:tr>
              <a:tr h="608633">
                <a:tc vMerge="1">
                  <a:txBody>
                    <a:bodyPr/>
                    <a:lstStyle/>
                    <a:p>
                      <a:endParaRPr lang="en-US"/>
                    </a:p>
                  </a:txBody>
                  <a:tcPr/>
                </a:tc>
                <a:tc>
                  <a:txBody>
                    <a:bodyPr/>
                    <a:lstStyle/>
                    <a:p>
                      <a:r>
                        <a:rPr lang="en-US" sz="1400" dirty="0">
                          <a:solidFill>
                            <a:schemeClr val="accent2">
                              <a:lumMod val="50000"/>
                            </a:schemeClr>
                          </a:solidFill>
                        </a:rPr>
                        <a:t>Discussing the problems that arise</a:t>
                      </a:r>
                    </a:p>
                  </a:txBody>
                  <a:tcPr/>
                </a:tc>
                <a:extLst>
                  <a:ext uri="{0D108BD9-81ED-4DB2-BD59-A6C34878D82A}">
                    <a16:rowId xmlns:a16="http://schemas.microsoft.com/office/drawing/2014/main" val="10006"/>
                  </a:ext>
                </a:extLst>
              </a:tr>
              <a:tr h="596699">
                <a:tc>
                  <a:txBody>
                    <a:bodyPr/>
                    <a:lstStyle/>
                    <a:p>
                      <a:r>
                        <a:rPr lang="en-US" sz="1400" dirty="0">
                          <a:solidFill>
                            <a:schemeClr val="accent2">
                              <a:lumMod val="50000"/>
                            </a:schemeClr>
                          </a:solidFill>
                        </a:rPr>
                        <a:t>Illustrates application of knowledge</a:t>
                      </a:r>
                    </a:p>
                  </a:txBody>
                  <a:tcPr>
                    <a:solidFill>
                      <a:schemeClr val="bg1">
                        <a:lumMod val="85000"/>
                      </a:schemeClr>
                    </a:solidFill>
                  </a:tcPr>
                </a:tc>
                <a:tc>
                  <a:txBody>
                    <a:bodyPr/>
                    <a:lstStyle/>
                    <a:p>
                      <a:r>
                        <a:rPr lang="en-US" sz="1400" b="1" dirty="0">
                          <a:solidFill>
                            <a:schemeClr val="accent2">
                              <a:lumMod val="50000"/>
                            </a:schemeClr>
                          </a:solidFill>
                        </a:rPr>
                        <a:t>Summarize the information at the end of the instruction</a:t>
                      </a:r>
                    </a:p>
                  </a:txBody>
                  <a:tcPr>
                    <a:solidFill>
                      <a:schemeClr val="bg1">
                        <a:lumMod val="85000"/>
                      </a:schemeClr>
                    </a:solidFill>
                  </a:tcPr>
                </a:tc>
                <a:extLst>
                  <a:ext uri="{0D108BD9-81ED-4DB2-BD59-A6C34878D82A}">
                    <a16:rowId xmlns:a16="http://schemas.microsoft.com/office/drawing/2014/main" val="10007"/>
                  </a:ext>
                </a:extLst>
              </a:tr>
            </a:tbl>
          </a:graphicData>
        </a:graphic>
      </p:graphicFrame>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344040907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ractur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ontent Placeholder 4"/>
          <p:cNvGraphicFramePr>
            <a:graphicFrameLocks noGrp="1"/>
          </p:cNvGraphicFramePr>
          <p:nvPr>
            <p:ph idx="4294967295"/>
            <p:extLst>
              <p:ext uri="{D42A27DB-BD31-4B8C-83A1-F6EECF244321}">
                <p14:modId xmlns:p14="http://schemas.microsoft.com/office/powerpoint/2010/main" val="3777157777"/>
              </p:ext>
            </p:extLst>
          </p:nvPr>
        </p:nvGraphicFramePr>
        <p:xfrm>
          <a:off x="664893" y="516824"/>
          <a:ext cx="8128000" cy="5334003"/>
        </p:xfrm>
        <a:graphic>
          <a:graphicData uri="http://schemas.openxmlformats.org/drawingml/2006/table">
            <a:tbl>
              <a:tblPr firstRow="1" bandRow="1">
                <a:tableStyleId>{5940675A-B579-460E-94D1-54222C63F5DA}</a:tableStyleId>
              </a:tblPr>
              <a:tblGrid>
                <a:gridCol w="8128000">
                  <a:extLst>
                    <a:ext uri="{9D8B030D-6E8A-4147-A177-3AD203B41FA5}">
                      <a16:colId xmlns:a16="http://schemas.microsoft.com/office/drawing/2014/main" val="20000"/>
                    </a:ext>
                  </a:extLst>
                </a:gridCol>
              </a:tblGrid>
              <a:tr h="512183">
                <a:tc>
                  <a:txBody>
                    <a:bodyPr/>
                    <a:lstStyle/>
                    <a:p>
                      <a:pPr algn="ctr">
                        <a:tabLst>
                          <a:tab pos="1997075" algn="l"/>
                        </a:tabLst>
                      </a:pPr>
                      <a:r>
                        <a:rPr lang="en-US" sz="2000" b="1" dirty="0">
                          <a:solidFill>
                            <a:schemeClr val="accent2">
                              <a:lumMod val="50000"/>
                            </a:schemeClr>
                          </a:solidFill>
                        </a:rPr>
                        <a:t>Qualities</a:t>
                      </a:r>
                      <a:r>
                        <a:rPr lang="en-US" sz="2000" b="1" baseline="0" dirty="0">
                          <a:solidFill>
                            <a:schemeClr val="accent2">
                              <a:lumMod val="50000"/>
                            </a:schemeClr>
                          </a:solidFill>
                        </a:rPr>
                        <a:t> of an Effective Facilitator</a:t>
                      </a:r>
                      <a:endParaRPr lang="en-US" sz="2000" b="1" dirty="0">
                        <a:solidFill>
                          <a:schemeClr val="accent2">
                            <a:lumMod val="50000"/>
                          </a:schemeClr>
                        </a:solidFill>
                      </a:endParaRPr>
                    </a:p>
                  </a:txBody>
                  <a:tcPr>
                    <a:solidFill>
                      <a:schemeClr val="bg1">
                        <a:lumMod val="75000"/>
                      </a:schemeClr>
                    </a:solidFill>
                  </a:tcPr>
                </a:tc>
                <a:extLst>
                  <a:ext uri="{0D108BD9-81ED-4DB2-BD59-A6C34878D82A}">
                    <a16:rowId xmlns:a16="http://schemas.microsoft.com/office/drawing/2014/main" val="10000"/>
                  </a:ext>
                </a:extLst>
              </a:tr>
              <a:tr h="458520">
                <a:tc>
                  <a:txBody>
                    <a:bodyPr/>
                    <a:lstStyle/>
                    <a:p>
                      <a:pPr>
                        <a:buFont typeface="Arial" pitchFamily="34" charset="0"/>
                        <a:buNone/>
                      </a:pPr>
                      <a:r>
                        <a:rPr lang="en-US" sz="1400" dirty="0">
                          <a:solidFill>
                            <a:schemeClr val="accent2">
                              <a:lumMod val="50000"/>
                            </a:schemeClr>
                          </a:solidFill>
                        </a:rPr>
                        <a:t>Does not jump in and start lecturing. Makes the learning environment more student-centered.</a:t>
                      </a:r>
                    </a:p>
                  </a:txBody>
                  <a:tcPr/>
                </a:tc>
                <a:extLst>
                  <a:ext uri="{0D108BD9-81ED-4DB2-BD59-A6C34878D82A}">
                    <a16:rowId xmlns:a16="http://schemas.microsoft.com/office/drawing/2014/main" val="10001"/>
                  </a:ext>
                </a:extLst>
              </a:tr>
              <a:tr h="458520">
                <a:tc>
                  <a:txBody>
                    <a:bodyPr/>
                    <a:lstStyle/>
                    <a:p>
                      <a:r>
                        <a:rPr lang="en-US" sz="1400" dirty="0">
                          <a:solidFill>
                            <a:schemeClr val="accent2">
                              <a:lumMod val="50000"/>
                            </a:schemeClr>
                          </a:solidFill>
                        </a:rPr>
                        <a:t>Gives and receives feedback</a:t>
                      </a:r>
                    </a:p>
                  </a:txBody>
                  <a:tcPr/>
                </a:tc>
                <a:extLst>
                  <a:ext uri="{0D108BD9-81ED-4DB2-BD59-A6C34878D82A}">
                    <a16:rowId xmlns:a16="http://schemas.microsoft.com/office/drawing/2014/main" val="10002"/>
                  </a:ext>
                </a:extLst>
              </a:tr>
              <a:tr h="458520">
                <a:tc>
                  <a:txBody>
                    <a:bodyPr/>
                    <a:lstStyle/>
                    <a:p>
                      <a:r>
                        <a:rPr lang="en-US" sz="1400" b="1" dirty="0">
                          <a:solidFill>
                            <a:schemeClr val="accent2">
                              <a:lumMod val="50000"/>
                            </a:schemeClr>
                          </a:solidFill>
                        </a:rPr>
                        <a:t>Reminds learners of the goals of the instruction.</a:t>
                      </a:r>
                    </a:p>
                  </a:txBody>
                  <a:tcPr/>
                </a:tc>
                <a:extLst>
                  <a:ext uri="{0D108BD9-81ED-4DB2-BD59-A6C34878D82A}">
                    <a16:rowId xmlns:a16="http://schemas.microsoft.com/office/drawing/2014/main" val="10003"/>
                  </a:ext>
                </a:extLst>
              </a:tr>
              <a:tr h="393987">
                <a:tc>
                  <a:txBody>
                    <a:bodyPr/>
                    <a:lstStyle/>
                    <a:p>
                      <a:r>
                        <a:rPr lang="en-US" sz="1400" dirty="0">
                          <a:solidFill>
                            <a:schemeClr val="accent2">
                              <a:lumMod val="50000"/>
                            </a:schemeClr>
                          </a:solidFill>
                        </a:rPr>
                        <a:t>Is able to refocus the group</a:t>
                      </a:r>
                    </a:p>
                  </a:txBody>
                  <a:tcPr/>
                </a:tc>
                <a:extLst>
                  <a:ext uri="{0D108BD9-81ED-4DB2-BD59-A6C34878D82A}">
                    <a16:rowId xmlns:a16="http://schemas.microsoft.com/office/drawing/2014/main" val="10004"/>
                  </a:ext>
                </a:extLst>
              </a:tr>
              <a:tr h="458520">
                <a:tc>
                  <a:txBody>
                    <a:bodyPr/>
                    <a:lstStyle/>
                    <a:p>
                      <a:r>
                        <a:rPr lang="en-US" sz="1400" dirty="0">
                          <a:solidFill>
                            <a:schemeClr val="accent2">
                              <a:lumMod val="50000"/>
                            </a:schemeClr>
                          </a:solidFill>
                        </a:rPr>
                        <a:t>Encourages risk taking</a:t>
                      </a:r>
                      <a:r>
                        <a:rPr lang="en-US" sz="1400" baseline="0" dirty="0">
                          <a:solidFill>
                            <a:schemeClr val="accent2">
                              <a:lumMod val="50000"/>
                            </a:schemeClr>
                          </a:solidFill>
                        </a:rPr>
                        <a:t> (i.e. join in group discussion re: educational content)</a:t>
                      </a:r>
                      <a:endParaRPr lang="en-US" sz="1400" dirty="0">
                        <a:solidFill>
                          <a:schemeClr val="accent2">
                            <a:lumMod val="50000"/>
                          </a:schemeClr>
                        </a:solidFill>
                      </a:endParaRPr>
                    </a:p>
                  </a:txBody>
                  <a:tcPr/>
                </a:tc>
                <a:extLst>
                  <a:ext uri="{0D108BD9-81ED-4DB2-BD59-A6C34878D82A}">
                    <a16:rowId xmlns:a16="http://schemas.microsoft.com/office/drawing/2014/main" val="10005"/>
                  </a:ext>
                </a:extLst>
              </a:tr>
              <a:tr h="550224">
                <a:tc>
                  <a:txBody>
                    <a:bodyPr/>
                    <a:lstStyle/>
                    <a:p>
                      <a:r>
                        <a:rPr lang="en-US" sz="1400" dirty="0">
                          <a:solidFill>
                            <a:schemeClr val="accent2">
                              <a:lumMod val="50000"/>
                            </a:schemeClr>
                          </a:solidFill>
                        </a:rPr>
                        <a:t>Discusses problems that arise. </a:t>
                      </a:r>
                    </a:p>
                  </a:txBody>
                  <a:tcPr/>
                </a:tc>
                <a:extLst>
                  <a:ext uri="{0D108BD9-81ED-4DB2-BD59-A6C34878D82A}">
                    <a16:rowId xmlns:a16="http://schemas.microsoft.com/office/drawing/2014/main" val="10006"/>
                  </a:ext>
                </a:extLst>
              </a:tr>
              <a:tr h="667969">
                <a:tc>
                  <a:txBody>
                    <a:bodyPr/>
                    <a:lstStyle/>
                    <a:p>
                      <a:r>
                        <a:rPr lang="en-US" sz="1400" dirty="0">
                          <a:solidFill>
                            <a:schemeClr val="accent2">
                              <a:lumMod val="50000"/>
                            </a:schemeClr>
                          </a:solidFill>
                        </a:rPr>
                        <a:t>Is able to summarize the information at the end of</a:t>
                      </a:r>
                      <a:r>
                        <a:rPr lang="en-US" sz="1400" baseline="0" dirty="0">
                          <a:solidFill>
                            <a:schemeClr val="accent2">
                              <a:lumMod val="50000"/>
                            </a:schemeClr>
                          </a:solidFill>
                        </a:rPr>
                        <a:t> the instruction.</a:t>
                      </a:r>
                      <a:endParaRPr lang="en-US" sz="1400" dirty="0">
                        <a:solidFill>
                          <a:schemeClr val="accent2">
                            <a:lumMod val="50000"/>
                          </a:schemeClr>
                        </a:solidFill>
                      </a:endParaRPr>
                    </a:p>
                  </a:txBody>
                  <a:tcPr/>
                </a:tc>
                <a:extLst>
                  <a:ext uri="{0D108BD9-81ED-4DB2-BD59-A6C34878D82A}">
                    <a16:rowId xmlns:a16="http://schemas.microsoft.com/office/drawing/2014/main" val="10007"/>
                  </a:ext>
                </a:extLst>
              </a:tr>
              <a:tr h="458520">
                <a:tc>
                  <a:txBody>
                    <a:bodyPr/>
                    <a:lstStyle/>
                    <a:p>
                      <a:r>
                        <a:rPr lang="en-US" sz="1400" b="1" dirty="0">
                          <a:solidFill>
                            <a:schemeClr val="accent2">
                              <a:lumMod val="50000"/>
                            </a:schemeClr>
                          </a:solidFill>
                        </a:rPr>
                        <a:t>Encourages</a:t>
                      </a:r>
                      <a:r>
                        <a:rPr lang="en-US" sz="1400" b="1" baseline="0" dirty="0">
                          <a:solidFill>
                            <a:schemeClr val="accent2">
                              <a:lumMod val="50000"/>
                            </a:schemeClr>
                          </a:solidFill>
                        </a:rPr>
                        <a:t>  active participation by all individuals</a:t>
                      </a:r>
                      <a:endParaRPr lang="en-US" sz="1400" b="1" dirty="0">
                        <a:solidFill>
                          <a:schemeClr val="accent2">
                            <a:lumMod val="50000"/>
                          </a:schemeClr>
                        </a:solidFill>
                      </a:endParaRPr>
                    </a:p>
                  </a:txBody>
                  <a:tcPr/>
                </a:tc>
                <a:extLst>
                  <a:ext uri="{0D108BD9-81ED-4DB2-BD59-A6C34878D82A}">
                    <a16:rowId xmlns:a16="http://schemas.microsoft.com/office/drawing/2014/main" val="10008"/>
                  </a:ext>
                </a:extLst>
              </a:tr>
              <a:tr h="458520">
                <a:tc>
                  <a:txBody>
                    <a:bodyPr/>
                    <a:lstStyle/>
                    <a:p>
                      <a:r>
                        <a:rPr lang="en-US" sz="1400" dirty="0">
                          <a:solidFill>
                            <a:schemeClr val="accent2">
                              <a:lumMod val="50000"/>
                            </a:schemeClr>
                          </a:solidFill>
                        </a:rPr>
                        <a:t>Does not dominate</a:t>
                      </a:r>
                    </a:p>
                  </a:txBody>
                  <a:tcPr/>
                </a:tc>
                <a:extLst>
                  <a:ext uri="{0D108BD9-81ED-4DB2-BD59-A6C34878D82A}">
                    <a16:rowId xmlns:a16="http://schemas.microsoft.com/office/drawing/2014/main" val="10009"/>
                  </a:ext>
                </a:extLst>
              </a:tr>
              <a:tr h="458520">
                <a:tc>
                  <a:txBody>
                    <a:bodyPr/>
                    <a:lstStyle/>
                    <a:p>
                      <a:r>
                        <a:rPr lang="en-US" sz="1400" b="1" dirty="0">
                          <a:solidFill>
                            <a:schemeClr val="accent2">
                              <a:lumMod val="50000"/>
                            </a:schemeClr>
                          </a:solidFill>
                        </a:rPr>
                        <a:t>Illustrates</a:t>
                      </a:r>
                      <a:r>
                        <a:rPr lang="en-US" sz="1400" b="1" baseline="0" dirty="0">
                          <a:solidFill>
                            <a:schemeClr val="accent2">
                              <a:lumMod val="50000"/>
                            </a:schemeClr>
                          </a:solidFill>
                        </a:rPr>
                        <a:t> application of knowledge (gives examples).</a:t>
                      </a:r>
                      <a:endParaRPr lang="en-US" sz="1400" b="1" dirty="0">
                        <a:solidFill>
                          <a:schemeClr val="accent2">
                            <a:lumMod val="50000"/>
                          </a:schemeClr>
                        </a:solidFill>
                      </a:endParaRPr>
                    </a:p>
                  </a:txBody>
                  <a:tcPr/>
                </a:tc>
                <a:extLst>
                  <a:ext uri="{0D108BD9-81ED-4DB2-BD59-A6C34878D82A}">
                    <a16:rowId xmlns:a16="http://schemas.microsoft.com/office/drawing/2014/main" val="10010"/>
                  </a:ext>
                </a:extLst>
              </a:tr>
            </a:tbl>
          </a:graphicData>
        </a:graphic>
      </p:graphicFrame>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35408977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ractur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1F2B4773-3207-44CC-B7AC-892B7049821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2" name="Straight Connector 11">
              <a:extLst>
                <a:ext uri="{FF2B5EF4-FFF2-40B4-BE49-F238E27FC236}">
                  <a16:creationId xmlns:a16="http://schemas.microsoft.com/office/drawing/2014/main" id="{2B8267CA-A7A5-4E11-9D92-4EAC3DD3E809}"/>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E83D61B5-C6B4-4A4B-85AD-FEE7A54912C0}"/>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4" name="Rectangle 23">
              <a:extLst>
                <a:ext uri="{FF2B5EF4-FFF2-40B4-BE49-F238E27FC236}">
                  <a16:creationId xmlns:a16="http://schemas.microsoft.com/office/drawing/2014/main" id="{A0B67FE4-688F-4497-8BFD-157613A697D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5">
              <a:extLst>
                <a:ext uri="{FF2B5EF4-FFF2-40B4-BE49-F238E27FC236}">
                  <a16:creationId xmlns:a16="http://schemas.microsoft.com/office/drawing/2014/main" id="{3BF5BE1A-9BAC-4581-A82B-FD8FE31595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Isosceles Triangle 15">
              <a:extLst>
                <a:ext uri="{FF2B5EF4-FFF2-40B4-BE49-F238E27FC236}">
                  <a16:creationId xmlns:a16="http://schemas.microsoft.com/office/drawing/2014/main" id="{971E5644-6772-414A-8199-E30BFB02A5D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7">
              <a:extLst>
                <a:ext uri="{FF2B5EF4-FFF2-40B4-BE49-F238E27FC236}">
                  <a16:creationId xmlns:a16="http://schemas.microsoft.com/office/drawing/2014/main" id="{E8246D50-BB0C-408E-93FD-7B8D63A7F78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8">
              <a:extLst>
                <a:ext uri="{FF2B5EF4-FFF2-40B4-BE49-F238E27FC236}">
                  <a16:creationId xmlns:a16="http://schemas.microsoft.com/office/drawing/2014/main" id="{AFBC5D22-68C1-44FB-8181-CB84ECAA83F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9">
              <a:extLst>
                <a:ext uri="{FF2B5EF4-FFF2-40B4-BE49-F238E27FC236}">
                  <a16:creationId xmlns:a16="http://schemas.microsoft.com/office/drawing/2014/main" id="{FB6D0FCE-FBDB-4655-A1A7-640B1E86B56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BC8157DF-FD90-4AD6-B803-3AC0ACD8E6A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Isosceles Triangle 20">
              <a:extLst>
                <a:ext uri="{FF2B5EF4-FFF2-40B4-BE49-F238E27FC236}">
                  <a16:creationId xmlns:a16="http://schemas.microsoft.com/office/drawing/2014/main" id="{3548B067-9D63-4D21-92EF-CBC9E6338C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23" name="Rectangle 22">
            <a:extLst>
              <a:ext uri="{FF2B5EF4-FFF2-40B4-BE49-F238E27FC236}">
                <a16:creationId xmlns:a16="http://schemas.microsoft.com/office/drawing/2014/main" id="{A65AC7D1-EAA9-48F5-B509-60A7F50BF7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useBgFill="1">
        <p:nvSpPr>
          <p:cNvPr id="25" name="Rectangle 24">
            <a:extLst>
              <a:ext uri="{FF2B5EF4-FFF2-40B4-BE49-F238E27FC236}">
                <a16:creationId xmlns:a16="http://schemas.microsoft.com/office/drawing/2014/main" id="{D6320AF9-619A-4175-865B-5663E1AEF4C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7" name="Straight Connector 26">
            <a:extLst>
              <a:ext uri="{FF2B5EF4-FFF2-40B4-BE49-F238E27FC236}">
                <a16:creationId xmlns:a16="http://schemas.microsoft.com/office/drawing/2014/main" id="{063B6EC6-D752-4EE7-908B-F8F19E8C7FEA}"/>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111313" y="0"/>
            <a:ext cx="1219200" cy="6858000"/>
          </a:xfrm>
          <a:prstGeom prst="line">
            <a:avLst/>
          </a:prstGeom>
          <a:ln w="9525">
            <a:solidFill>
              <a:schemeClr val="accent1">
                <a:lumMod val="75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EFECD4E8-AD3E-4228-82A2-9461958EA94D}"/>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3290979" y="3681413"/>
            <a:ext cx="4763558" cy="3176587"/>
          </a:xfrm>
          <a:prstGeom prst="line">
            <a:avLst/>
          </a:prstGeom>
          <a:ln w="9525">
            <a:solidFill>
              <a:schemeClr val="tx1">
                <a:lumMod val="50000"/>
                <a:lumOff val="50000"/>
                <a:alpha val="80000"/>
              </a:schemeClr>
            </a:solidFill>
          </a:ln>
        </p:spPr>
        <p:style>
          <a:lnRef idx="2">
            <a:schemeClr val="accent1"/>
          </a:lnRef>
          <a:fillRef idx="0">
            <a:schemeClr val="accent1"/>
          </a:fillRef>
          <a:effectRef idx="1">
            <a:schemeClr val="accent1"/>
          </a:effectRef>
          <a:fontRef idx="minor">
            <a:schemeClr val="tx1"/>
          </a:fontRef>
        </p:style>
      </p:cxnSp>
      <p:sp>
        <p:nvSpPr>
          <p:cNvPr id="31" name="Rectangle 23">
            <a:extLst>
              <a:ext uri="{FF2B5EF4-FFF2-40B4-BE49-F238E27FC236}">
                <a16:creationId xmlns:a16="http://schemas.microsoft.com/office/drawing/2014/main" id="{7E018740-5C2B-4A41-AC1A-7E68D1EC195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482568"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3" name="Rectangle 25">
            <a:extLst>
              <a:ext uri="{FF2B5EF4-FFF2-40B4-BE49-F238E27FC236}">
                <a16:creationId xmlns:a16="http://schemas.microsoft.com/office/drawing/2014/main" id="{166F75A4-C475-4941-8EE2-B80A06A2C1B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904534"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5" name="Isosceles Triangle 34">
            <a:extLst>
              <a:ext uri="{FF2B5EF4-FFF2-40B4-BE49-F238E27FC236}">
                <a16:creationId xmlns:a16="http://schemas.microsoft.com/office/drawing/2014/main" id="{A032553A-72E8-4B0D-8405-FF9771C9AF0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33425"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37" name="Rectangle 27">
            <a:extLst>
              <a:ext uri="{FF2B5EF4-FFF2-40B4-BE49-F238E27FC236}">
                <a16:creationId xmlns:a16="http://schemas.microsoft.com/office/drawing/2014/main" id="{765800AC-C3B9-498E-87BC-29FAE4C76B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35592"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9" name="Isosceles Triangle 38">
            <a:extLst>
              <a:ext uri="{FF2B5EF4-FFF2-40B4-BE49-F238E27FC236}">
                <a16:creationId xmlns:a16="http://schemas.microsoft.com/office/drawing/2014/main" id="{1F9D6ACB-2FF4-49F9-978A-E0D5327FC63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672758"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1" name="Freeform: Shape 40">
            <a:extLst>
              <a:ext uri="{FF2B5EF4-FFF2-40B4-BE49-F238E27FC236}">
                <a16:creationId xmlns:a16="http://schemas.microsoft.com/office/drawing/2014/main" id="{A5EC319D-0FEA-4B95-A3EA-01E35672C9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197631" y="-8467"/>
            <a:ext cx="5994369" cy="6866467"/>
          </a:xfrm>
          <a:custGeom>
            <a:avLst/>
            <a:gdLst>
              <a:gd name="connsiteX0" fmla="*/ 0 w 5994369"/>
              <a:gd name="connsiteY0" fmla="*/ 0 h 6866467"/>
              <a:gd name="connsiteX1" fmla="*/ 1249825 w 5994369"/>
              <a:gd name="connsiteY1" fmla="*/ 0 h 6866467"/>
              <a:gd name="connsiteX2" fmla="*/ 1249825 w 5994369"/>
              <a:gd name="connsiteY2" fmla="*/ 8467 h 6866467"/>
              <a:gd name="connsiteX3" fmla="*/ 5994369 w 5994369"/>
              <a:gd name="connsiteY3" fmla="*/ 8467 h 6866467"/>
              <a:gd name="connsiteX4" fmla="*/ 5994369 w 5994369"/>
              <a:gd name="connsiteY4" fmla="*/ 6866467 h 6866467"/>
              <a:gd name="connsiteX5" fmla="*/ 1249825 w 5994369"/>
              <a:gd name="connsiteY5" fmla="*/ 6866467 h 6866467"/>
              <a:gd name="connsiteX6" fmla="*/ 1109382 w 5994369"/>
              <a:gd name="connsiteY6" fmla="*/ 6866467 h 686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94369" h="6866467">
                <a:moveTo>
                  <a:pt x="0" y="0"/>
                </a:moveTo>
                <a:lnTo>
                  <a:pt x="1249825" y="0"/>
                </a:lnTo>
                <a:lnTo>
                  <a:pt x="1249825" y="8467"/>
                </a:lnTo>
                <a:lnTo>
                  <a:pt x="5994369" y="8467"/>
                </a:lnTo>
                <a:lnTo>
                  <a:pt x="5994369" y="6866467"/>
                </a:lnTo>
                <a:lnTo>
                  <a:pt x="1249825" y="6866467"/>
                </a:lnTo>
                <a:lnTo>
                  <a:pt x="1109382" y="6866467"/>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5" name="Picture 4" descr="Icon&#10;&#10;Description automatically generated">
            <a:extLst>
              <a:ext uri="{FF2B5EF4-FFF2-40B4-BE49-F238E27FC236}">
                <a16:creationId xmlns:a16="http://schemas.microsoft.com/office/drawing/2014/main" id="{5F0779B4-EEC2-4F96-BC3C-9C1F836C61FB}"/>
              </a:ext>
            </a:extLst>
          </p:cNvPr>
          <p:cNvPicPr>
            <a:picLocks noChangeAspect="1"/>
          </p:cNvPicPr>
          <p:nvPr/>
        </p:nvPicPr>
        <p:blipFill>
          <a:blip r:embed="rId2">
            <a:extLst>
              <a:ext uri="{837473B0-CC2E-450A-ABE3-18F120FF3D39}">
                <a1611:picAttrSrcUrl xmlns:a1611="http://schemas.microsoft.com/office/drawing/2016/11/main" r:id="rId3"/>
              </a:ext>
            </a:extLst>
          </a:blip>
          <a:stretch>
            <a:fillRect/>
          </a:stretch>
        </p:blipFill>
        <p:spPr>
          <a:xfrm>
            <a:off x="551737" y="1549313"/>
            <a:ext cx="4116738" cy="3750905"/>
          </a:xfrm>
          <a:prstGeom prst="rect">
            <a:avLst/>
          </a:prstGeom>
        </p:spPr>
      </p:pic>
      <p:sp>
        <p:nvSpPr>
          <p:cNvPr id="3" name="Content Placeholder 2"/>
          <p:cNvSpPr>
            <a:spLocks noGrp="1"/>
          </p:cNvSpPr>
          <p:nvPr>
            <p:ph idx="4294967295"/>
          </p:nvPr>
        </p:nvSpPr>
        <p:spPr>
          <a:xfrm>
            <a:off x="7260394" y="662835"/>
            <a:ext cx="4512988" cy="5296851"/>
          </a:xfrm>
        </p:spPr>
        <p:txBody>
          <a:bodyPr vert="horz" lIns="91440" tIns="45720" rIns="91440" bIns="45720" rtlCol="0" anchor="t">
            <a:normAutofit/>
          </a:bodyPr>
          <a:lstStyle/>
          <a:p>
            <a:pPr marL="0" indent="0">
              <a:buNone/>
            </a:pPr>
            <a:r>
              <a:rPr lang="en-US" sz="2400" dirty="0">
                <a:solidFill>
                  <a:srgbClr val="FFFFFF"/>
                </a:solidFill>
              </a:rPr>
              <a:t>As the facilitator, </a:t>
            </a:r>
            <a:r>
              <a:rPr lang="en-US" sz="2400" b="1" dirty="0">
                <a:solidFill>
                  <a:srgbClr val="FFFFFF"/>
                </a:solidFill>
              </a:rPr>
              <a:t>you will want to take the pulse of the  group periodically to see if you are providing the information in a way that makes sense,</a:t>
            </a:r>
            <a:r>
              <a:rPr lang="en-US" sz="2400" dirty="0">
                <a:solidFill>
                  <a:srgbClr val="FFFFFF"/>
                </a:solidFill>
              </a:rPr>
              <a:t> and to assess if the group is progressing through the material at the right pace (ex: </a:t>
            </a:r>
            <a:r>
              <a:rPr lang="en-US" sz="2400" b="1" dirty="0">
                <a:solidFill>
                  <a:srgbClr val="FFFFFF"/>
                </a:solidFill>
              </a:rPr>
              <a:t>you may want to slow down and allow more time to be spent on a certain topic if the group does not appear to be understanding the materia</a:t>
            </a:r>
            <a:r>
              <a:rPr lang="en-US" sz="2400" dirty="0">
                <a:solidFill>
                  <a:srgbClr val="FFFFFF"/>
                </a:solidFill>
              </a:rPr>
              <a:t>l).  </a:t>
            </a:r>
          </a:p>
        </p:txBody>
      </p:sp>
      <p:pic>
        <p:nvPicPr>
          <p:cNvPr id="4" name="Picture 3" descr="Problem Gambling Program at ACTC — A Chance to Change"/>
          <p:cNvPicPr/>
          <p:nvPr/>
        </p:nvPicPr>
        <p:blipFill>
          <a:blip r:embed="rId4">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64476640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 name="Group 9">
            <a:extLst>
              <a:ext uri="{FF2B5EF4-FFF2-40B4-BE49-F238E27FC236}">
                <a16:creationId xmlns:a16="http://schemas.microsoft.com/office/drawing/2014/main" id="{1F2B4773-3207-44CC-B7AC-892B7049821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1" name="Straight Connector 10">
              <a:extLst>
                <a:ext uri="{FF2B5EF4-FFF2-40B4-BE49-F238E27FC236}">
                  <a16:creationId xmlns:a16="http://schemas.microsoft.com/office/drawing/2014/main" id="{2B8267CA-A7A5-4E11-9D92-4EAC3DD3E809}"/>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E83D61B5-C6B4-4A4B-85AD-FEE7A54912C0}"/>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3" name="Rectangle 23">
              <a:extLst>
                <a:ext uri="{FF2B5EF4-FFF2-40B4-BE49-F238E27FC236}">
                  <a16:creationId xmlns:a16="http://schemas.microsoft.com/office/drawing/2014/main" id="{A0B67FE4-688F-4497-8BFD-157613A697D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 name="Rectangle 25">
              <a:extLst>
                <a:ext uri="{FF2B5EF4-FFF2-40B4-BE49-F238E27FC236}">
                  <a16:creationId xmlns:a16="http://schemas.microsoft.com/office/drawing/2014/main" id="{3BF5BE1A-9BAC-4581-A82B-FD8FE31595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Isosceles Triangle 14">
              <a:extLst>
                <a:ext uri="{FF2B5EF4-FFF2-40B4-BE49-F238E27FC236}">
                  <a16:creationId xmlns:a16="http://schemas.microsoft.com/office/drawing/2014/main" id="{971E5644-6772-414A-8199-E30BFB02A5D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Rectangle 27">
              <a:extLst>
                <a:ext uri="{FF2B5EF4-FFF2-40B4-BE49-F238E27FC236}">
                  <a16:creationId xmlns:a16="http://schemas.microsoft.com/office/drawing/2014/main" id="{E8246D50-BB0C-408E-93FD-7B8D63A7F78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8">
              <a:extLst>
                <a:ext uri="{FF2B5EF4-FFF2-40B4-BE49-F238E27FC236}">
                  <a16:creationId xmlns:a16="http://schemas.microsoft.com/office/drawing/2014/main" id="{AFBC5D22-68C1-44FB-8181-CB84ECAA83F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9">
              <a:extLst>
                <a:ext uri="{FF2B5EF4-FFF2-40B4-BE49-F238E27FC236}">
                  <a16:creationId xmlns:a16="http://schemas.microsoft.com/office/drawing/2014/main" id="{FB6D0FCE-FBDB-4655-A1A7-640B1E86B56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Isosceles Triangle 18">
              <a:extLst>
                <a:ext uri="{FF2B5EF4-FFF2-40B4-BE49-F238E27FC236}">
                  <a16:creationId xmlns:a16="http://schemas.microsoft.com/office/drawing/2014/main" id="{BC8157DF-FD90-4AD6-B803-3AC0ACD8E6A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3548B067-9D63-4D21-92EF-CBC9E6338C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3" name="Content Placeholder 2"/>
          <p:cNvSpPr>
            <a:spLocks noGrp="1"/>
          </p:cNvSpPr>
          <p:nvPr>
            <p:ph idx="4294967295"/>
          </p:nvPr>
        </p:nvSpPr>
        <p:spPr>
          <a:xfrm>
            <a:off x="685166" y="802433"/>
            <a:ext cx="4044173" cy="4918889"/>
          </a:xfrm>
        </p:spPr>
        <p:txBody>
          <a:bodyPr vert="horz" lIns="91440" tIns="45720" rIns="91440" bIns="45720" rtlCol="0">
            <a:normAutofit fontScale="92500" lnSpcReduction="20000"/>
          </a:bodyPr>
          <a:lstStyle/>
          <a:p>
            <a:pPr marL="0" indent="0">
              <a:buNone/>
            </a:pPr>
            <a:r>
              <a:rPr lang="en-US" sz="3600" b="1" dirty="0">
                <a:solidFill>
                  <a:schemeClr val="accent3">
                    <a:lumMod val="75000"/>
                  </a:schemeClr>
                </a:solidFill>
              </a:rPr>
              <a:t>Just Remember…..</a:t>
            </a:r>
          </a:p>
          <a:p>
            <a:pPr marL="914400" indent="-914400"/>
            <a:endParaRPr lang="en-US" sz="3600" b="1" dirty="0">
              <a:solidFill>
                <a:schemeClr val="accent3">
                  <a:lumMod val="75000"/>
                </a:schemeClr>
              </a:solidFill>
            </a:endParaRPr>
          </a:p>
          <a:p>
            <a:pPr marL="0" indent="0">
              <a:buNone/>
            </a:pPr>
            <a:r>
              <a:rPr lang="en-US" sz="3600" dirty="0">
                <a:solidFill>
                  <a:schemeClr val="accent3">
                    <a:lumMod val="75000"/>
                  </a:schemeClr>
                </a:solidFill>
              </a:rPr>
              <a:t>Facilitation is to make the learning process as easy as possible, and requires a conscious effort (planning, observation and action) by the facilitator. </a:t>
            </a:r>
          </a:p>
          <a:p>
            <a:endParaRPr lang="en-US" dirty="0"/>
          </a:p>
          <a:p>
            <a:endParaRPr lang="en-US" dirty="0"/>
          </a:p>
          <a:p>
            <a:endParaRPr lang="en-US" dirty="0"/>
          </a:p>
        </p:txBody>
      </p:sp>
      <p:pic>
        <p:nvPicPr>
          <p:cNvPr id="5" name="Picture 4" descr="A white mannequin with a red bow&#10;&#10;Description automatically generated with medium confidence">
            <a:extLst>
              <a:ext uri="{FF2B5EF4-FFF2-40B4-BE49-F238E27FC236}">
                <a16:creationId xmlns:a16="http://schemas.microsoft.com/office/drawing/2014/main" id="{0D1EBC59-5455-4B64-9FC5-C81E039D9D8E}"/>
              </a:ext>
            </a:extLst>
          </p:cNvPr>
          <p:cNvPicPr>
            <a:picLocks noChangeAspect="1"/>
          </p:cNvPicPr>
          <p:nvPr/>
        </p:nvPicPr>
        <p:blipFill>
          <a:blip r:embed="rId2">
            <a:extLst>
              <a:ext uri="{837473B0-CC2E-450A-ABE3-18F120FF3D39}">
                <a1611:picAttrSrcUrl xmlns:a1611="http://schemas.microsoft.com/office/drawing/2016/11/main" r:id="rId3"/>
              </a:ext>
            </a:extLst>
          </a:blip>
          <a:stretch>
            <a:fillRect/>
          </a:stretch>
        </p:blipFill>
        <p:spPr>
          <a:xfrm>
            <a:off x="5734006" y="632145"/>
            <a:ext cx="2442804" cy="5089178"/>
          </a:xfrm>
          <a:prstGeom prst="rect">
            <a:avLst/>
          </a:prstGeom>
        </p:spPr>
      </p:pic>
      <p:pic>
        <p:nvPicPr>
          <p:cNvPr id="4" name="Picture 3" descr="Problem Gambling Program at ACTC — A Chance to Change"/>
          <p:cNvPicPr/>
          <p:nvPr/>
        </p:nvPicPr>
        <p:blipFill>
          <a:blip r:embed="rId4">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32998825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00697" y="587655"/>
            <a:ext cx="8644467" cy="5410200"/>
          </a:xfrm>
        </p:spPr>
        <p:txBody>
          <a:bodyPr>
            <a:noAutofit/>
          </a:bodyPr>
          <a:lstStyle/>
          <a:p>
            <a:pPr marL="0" lvl="1" indent="0" algn="ctr">
              <a:buNone/>
            </a:pPr>
            <a:endParaRPr lang="en-US" sz="2400" b="1" dirty="0">
              <a:solidFill>
                <a:schemeClr val="tx1"/>
              </a:solidFill>
            </a:endParaRPr>
          </a:p>
          <a:p>
            <a:pPr marL="0" lvl="1" indent="0" algn="ctr">
              <a:buNone/>
            </a:pPr>
            <a:r>
              <a:rPr lang="en-US" sz="2800" b="1" dirty="0">
                <a:solidFill>
                  <a:schemeClr val="accent2">
                    <a:lumMod val="50000"/>
                  </a:schemeClr>
                </a:solidFill>
              </a:rPr>
              <a:t>Rehabilitation Goals &amp; Objectives</a:t>
            </a:r>
          </a:p>
          <a:p>
            <a:pPr marL="1314450" lvl="1" indent="-914400" algn="ctr">
              <a:buNone/>
            </a:pPr>
            <a:endParaRPr lang="en-US" sz="2400" b="1" dirty="0">
              <a:solidFill>
                <a:schemeClr val="accent2">
                  <a:lumMod val="50000"/>
                </a:schemeClr>
              </a:solidFill>
            </a:endParaRPr>
          </a:p>
          <a:p>
            <a:pPr marL="400050" lvl="1" indent="0">
              <a:buNone/>
            </a:pPr>
            <a:r>
              <a:rPr lang="en-US" sz="2400" dirty="0">
                <a:solidFill>
                  <a:schemeClr val="accent2">
                    <a:lumMod val="50000"/>
                  </a:schemeClr>
                </a:solidFill>
              </a:rPr>
              <a:t>Service plans should include rehabilitation goals and objectives that focus on long term recovery and </a:t>
            </a:r>
            <a:r>
              <a:rPr lang="en-US" sz="2400" b="1" dirty="0">
                <a:solidFill>
                  <a:schemeClr val="accent2">
                    <a:lumMod val="50000"/>
                  </a:schemeClr>
                </a:solidFill>
              </a:rPr>
              <a:t>maximization of self-sufficiency, role functioning, and independence as distinguished</a:t>
            </a:r>
            <a:r>
              <a:rPr lang="en-US" sz="2400" dirty="0">
                <a:solidFill>
                  <a:schemeClr val="accent2">
                    <a:lumMod val="50000"/>
                  </a:schemeClr>
                </a:solidFill>
              </a:rPr>
              <a:t> from the symptom stabilization function of acute care (</a:t>
            </a:r>
            <a:r>
              <a:rPr lang="en-US" sz="2400" b="1" dirty="0">
                <a:solidFill>
                  <a:schemeClr val="accent2">
                    <a:lumMod val="50000"/>
                  </a:schemeClr>
                </a:solidFill>
              </a:rPr>
              <a:t>shouldn’t just focus on stabilization and staying out of the hospital or inpatient type care</a:t>
            </a:r>
            <a:r>
              <a:rPr lang="en-US" sz="2400" dirty="0">
                <a:solidFill>
                  <a:schemeClr val="accent2">
                    <a:lumMod val="50000"/>
                  </a:schemeClr>
                </a:solidFill>
              </a:rPr>
              <a:t>, but should focus on assisting with </a:t>
            </a:r>
            <a:r>
              <a:rPr lang="en-US" sz="2400" b="1" dirty="0">
                <a:solidFill>
                  <a:schemeClr val="accent2">
                    <a:lumMod val="50000"/>
                  </a:schemeClr>
                </a:solidFill>
              </a:rPr>
              <a:t>success in living, working and having relationships in the community outside off treatment). </a:t>
            </a: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363618239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ractur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31273" y="1176734"/>
            <a:ext cx="8451273" cy="4288353"/>
          </a:xfrm>
          <a:prstGeom prst="rect">
            <a:avLst/>
          </a:prstGeom>
        </p:spPr>
        <p:txBody>
          <a:bodyPr wrap="square">
            <a:spAutoFit/>
          </a:bodyPr>
          <a:lstStyle/>
          <a:p>
            <a:pPr indent="-228600">
              <a:spcBef>
                <a:spcPts val="1000"/>
              </a:spcBef>
              <a:buClr>
                <a:schemeClr val="accent1"/>
              </a:buClr>
              <a:buSzPct val="80000"/>
              <a:buFont typeface="Wingdings 3" charset="2"/>
              <a:buChar char=""/>
            </a:pPr>
            <a:r>
              <a:rPr lang="en-US" sz="3200" dirty="0">
                <a:solidFill>
                  <a:schemeClr val="tx1">
                    <a:lumMod val="75000"/>
                    <a:lumOff val="25000"/>
                  </a:schemeClr>
                </a:solidFill>
              </a:rPr>
              <a:t> </a:t>
            </a:r>
            <a:r>
              <a:rPr lang="en-US" sz="3200" dirty="0">
                <a:solidFill>
                  <a:schemeClr val="accent2">
                    <a:lumMod val="50000"/>
                  </a:schemeClr>
                </a:solidFill>
              </a:rPr>
              <a:t>The endorsement of stigma impacts the individual with mental illness, their families, service providers, and the general public.</a:t>
            </a:r>
          </a:p>
          <a:p>
            <a:pPr>
              <a:spcBef>
                <a:spcPts val="1000"/>
              </a:spcBef>
              <a:buClr>
                <a:schemeClr val="accent1"/>
              </a:buClr>
              <a:buSzPct val="80000"/>
            </a:pPr>
            <a:r>
              <a:rPr lang="en-US" sz="3200" dirty="0">
                <a:solidFill>
                  <a:schemeClr val="accent2">
                    <a:lumMod val="50000"/>
                  </a:schemeClr>
                </a:solidFill>
              </a:rPr>
              <a:t> </a:t>
            </a:r>
          </a:p>
          <a:p>
            <a:pPr indent="-228600">
              <a:spcBef>
                <a:spcPts val="1000"/>
              </a:spcBef>
              <a:buClr>
                <a:schemeClr val="accent1"/>
              </a:buClr>
              <a:buSzPct val="80000"/>
              <a:buFont typeface="Wingdings 3" charset="2"/>
              <a:buChar char=""/>
            </a:pPr>
            <a:r>
              <a:rPr lang="en-US" sz="3200" dirty="0">
                <a:solidFill>
                  <a:schemeClr val="accent2">
                    <a:lumMod val="50000"/>
                  </a:schemeClr>
                </a:solidFill>
              </a:rPr>
              <a:t> In addition, stigma may decrease participation in behavioral health services and greatly hinders an individual's rehabilitation goals.</a:t>
            </a:r>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34173638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
                                            <p:txEl>
                                              <p:pRg st="1" end="1"/>
                                            </p:txEl>
                                          </p:spTgt>
                                        </p:tgtEl>
                                        <p:attrNameLst>
                                          <p:attrName>style.visibility</p:attrName>
                                        </p:attrNameLst>
                                      </p:cBhvr>
                                      <p:to>
                                        <p:strVal val="visible"/>
                                      </p:to>
                                    </p:set>
                                    <p:anim calcmode="lin" valueType="num">
                                      <p:cBhvr additive="base">
                                        <p:cTn id="11" dur="500" fill="hold"/>
                                        <p:tgtEl>
                                          <p:spTgt spid="2">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2">
                                            <p:txEl>
                                              <p:pRg st="2" end="2"/>
                                            </p:txEl>
                                          </p:spTgt>
                                        </p:tgtEl>
                                        <p:attrNameLst>
                                          <p:attrName>style.visibility</p:attrName>
                                        </p:attrNameLst>
                                      </p:cBhvr>
                                      <p:to>
                                        <p:strVal val="visible"/>
                                      </p:to>
                                    </p:set>
                                    <p:anim calcmode="lin" valueType="num">
                                      <p:cBhvr additive="base">
                                        <p:cTn id="15" dur="500" fill="hold"/>
                                        <p:tgtEl>
                                          <p:spTgt spid="2">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2">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37065" y="406400"/>
            <a:ext cx="9177868" cy="5181600"/>
          </a:xfrm>
        </p:spPr>
        <p:txBody>
          <a:bodyPr>
            <a:noAutofit/>
          </a:bodyPr>
          <a:lstStyle/>
          <a:p>
            <a:pPr marL="400050" lvl="1" indent="0">
              <a:buNone/>
            </a:pPr>
            <a:r>
              <a:rPr lang="en-US" sz="2800" dirty="0">
                <a:solidFill>
                  <a:schemeClr val="accent2">
                    <a:lumMod val="50000"/>
                  </a:schemeClr>
                </a:solidFill>
              </a:rPr>
              <a:t>The clinical intervention provided by rehabilitation services is </a:t>
            </a:r>
            <a:r>
              <a:rPr lang="en-US" sz="2800" b="1" dirty="0">
                <a:solidFill>
                  <a:schemeClr val="accent2">
                    <a:lumMod val="50000"/>
                  </a:schemeClr>
                </a:solidFill>
              </a:rPr>
              <a:t>education and skill development</a:t>
            </a:r>
            <a:r>
              <a:rPr lang="en-US" sz="2800" dirty="0">
                <a:solidFill>
                  <a:schemeClr val="accent2">
                    <a:lumMod val="50000"/>
                  </a:schemeClr>
                </a:solidFill>
              </a:rPr>
              <a:t>. This translates into the following functions during rehabilitation during rehabilitation sessions: </a:t>
            </a:r>
          </a:p>
          <a:p>
            <a:pPr marL="1314450" lvl="1" indent="-914400">
              <a:buNone/>
            </a:pPr>
            <a:endParaRPr lang="en-US" sz="2800" dirty="0">
              <a:solidFill>
                <a:schemeClr val="accent2">
                  <a:lumMod val="50000"/>
                </a:schemeClr>
              </a:solidFill>
            </a:endParaRPr>
          </a:p>
          <a:p>
            <a:pPr marL="2171700" lvl="3" indent="-914400">
              <a:buFont typeface="Wingdings" pitchFamily="2" charset="2"/>
              <a:buChar char="§"/>
            </a:pPr>
            <a:r>
              <a:rPr lang="en-US" sz="2800" dirty="0">
                <a:solidFill>
                  <a:schemeClr val="accent2">
                    <a:lumMod val="50000"/>
                  </a:schemeClr>
                </a:solidFill>
              </a:rPr>
              <a:t>Teach</a:t>
            </a:r>
          </a:p>
          <a:p>
            <a:pPr marL="2171700" lvl="3" indent="-914400">
              <a:buFont typeface="Wingdings" pitchFamily="2" charset="2"/>
              <a:buChar char="§"/>
            </a:pPr>
            <a:r>
              <a:rPr lang="en-US" sz="2800" dirty="0">
                <a:solidFill>
                  <a:schemeClr val="accent2">
                    <a:lumMod val="50000"/>
                  </a:schemeClr>
                </a:solidFill>
              </a:rPr>
              <a:t>Prompt consumer response to educational content to verify that learning is occurring</a:t>
            </a:r>
          </a:p>
          <a:p>
            <a:pPr marL="2171700" lvl="3" indent="-914400">
              <a:buFont typeface="Wingdings" pitchFamily="2" charset="2"/>
              <a:buChar char="§"/>
            </a:pPr>
            <a:r>
              <a:rPr lang="en-US" sz="2800" dirty="0">
                <a:solidFill>
                  <a:schemeClr val="accent2">
                    <a:lumMod val="50000"/>
                  </a:schemeClr>
                </a:solidFill>
              </a:rPr>
              <a:t>Prompt consumer practice of skills </a:t>
            </a:r>
          </a:p>
          <a:p>
            <a:pPr marL="2171700" lvl="3" indent="-914400">
              <a:buFont typeface="Wingdings" pitchFamily="2" charset="2"/>
              <a:buChar char="§"/>
            </a:pPr>
            <a:r>
              <a:rPr lang="en-US" sz="2800" dirty="0">
                <a:solidFill>
                  <a:schemeClr val="accent2">
                    <a:lumMod val="50000"/>
                  </a:schemeClr>
                </a:solidFill>
              </a:rPr>
              <a:t>Observe consumer practice, and provide feedback</a:t>
            </a: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396885078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ractur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524933" y="524934"/>
            <a:ext cx="8788400" cy="5571066"/>
          </a:xfrm>
        </p:spPr>
        <p:txBody>
          <a:bodyPr>
            <a:noAutofit/>
          </a:bodyPr>
          <a:lstStyle/>
          <a:p>
            <a:pPr marL="400050" lvl="1" indent="0">
              <a:buNone/>
            </a:pPr>
            <a:r>
              <a:rPr lang="en-US" sz="2800" dirty="0">
                <a:solidFill>
                  <a:schemeClr val="accent2">
                    <a:lumMod val="50000"/>
                  </a:schemeClr>
                </a:solidFill>
              </a:rPr>
              <a:t>Rehabilitation objectives </a:t>
            </a:r>
            <a:r>
              <a:rPr lang="en-US" sz="2800" b="1" dirty="0">
                <a:solidFill>
                  <a:schemeClr val="accent2">
                    <a:lumMod val="50000"/>
                  </a:schemeClr>
                </a:solidFill>
              </a:rPr>
              <a:t>should reflect the measurable step that a client will accomplish during the rehabilitation sessions</a:t>
            </a:r>
            <a:r>
              <a:rPr lang="en-US" sz="2800" dirty="0">
                <a:solidFill>
                  <a:schemeClr val="accent2">
                    <a:lumMod val="50000"/>
                  </a:schemeClr>
                </a:solidFill>
              </a:rPr>
              <a:t>. The objectives </a:t>
            </a:r>
            <a:r>
              <a:rPr lang="en-US" sz="2800" b="1" dirty="0">
                <a:solidFill>
                  <a:schemeClr val="accent2">
                    <a:lumMod val="50000"/>
                  </a:schemeClr>
                </a:solidFill>
              </a:rPr>
              <a:t>should correlate with the rehabilitation interventions.</a:t>
            </a:r>
            <a:r>
              <a:rPr lang="en-US" sz="2800" dirty="0">
                <a:solidFill>
                  <a:schemeClr val="accent2">
                    <a:lumMod val="50000"/>
                  </a:schemeClr>
                </a:solidFill>
              </a:rPr>
              <a:t> For example, consumers receiving rehabilitation services will: </a:t>
            </a:r>
          </a:p>
          <a:p>
            <a:pPr marL="1314450" lvl="1" indent="-914400">
              <a:buNone/>
            </a:pPr>
            <a:endParaRPr lang="en-US" sz="2800" dirty="0">
              <a:solidFill>
                <a:schemeClr val="accent2">
                  <a:lumMod val="50000"/>
                </a:schemeClr>
              </a:solidFill>
            </a:endParaRPr>
          </a:p>
          <a:p>
            <a:pPr marL="2171700" lvl="3" indent="-914400">
              <a:buFont typeface="Wingdings" pitchFamily="2" charset="2"/>
              <a:buChar char="§"/>
            </a:pPr>
            <a:r>
              <a:rPr lang="en-US" sz="2800" dirty="0">
                <a:solidFill>
                  <a:schemeClr val="accent2">
                    <a:lumMod val="50000"/>
                  </a:schemeClr>
                </a:solidFill>
              </a:rPr>
              <a:t>Learn</a:t>
            </a:r>
          </a:p>
          <a:p>
            <a:pPr marL="2171700" lvl="3" indent="-914400">
              <a:buFont typeface="Wingdings" pitchFamily="2" charset="2"/>
              <a:buChar char="§"/>
            </a:pPr>
            <a:r>
              <a:rPr lang="en-US" sz="2800" dirty="0">
                <a:solidFill>
                  <a:schemeClr val="accent2">
                    <a:lumMod val="50000"/>
                  </a:schemeClr>
                </a:solidFill>
              </a:rPr>
              <a:t>Share response to the educational content being addressed (which can include “restate to reflect learning”)</a:t>
            </a:r>
          </a:p>
          <a:p>
            <a:pPr marL="2171700" lvl="3" indent="-914400">
              <a:buFont typeface="Wingdings" pitchFamily="2" charset="2"/>
              <a:buChar char="§"/>
            </a:pPr>
            <a:r>
              <a:rPr lang="en-US" sz="2800" dirty="0">
                <a:solidFill>
                  <a:schemeClr val="accent2">
                    <a:lumMod val="50000"/>
                  </a:schemeClr>
                </a:solidFill>
              </a:rPr>
              <a:t>Practice skills </a:t>
            </a: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89620147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ractur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84155" y="470504"/>
            <a:ext cx="8991600" cy="5029200"/>
          </a:xfrm>
        </p:spPr>
        <p:txBody>
          <a:bodyPr>
            <a:noAutofit/>
          </a:bodyPr>
          <a:lstStyle/>
          <a:p>
            <a:pPr marL="0" lvl="1" indent="0">
              <a:buNone/>
            </a:pPr>
            <a:r>
              <a:rPr lang="en-US" sz="2800" dirty="0">
                <a:solidFill>
                  <a:schemeClr val="accent2">
                    <a:lumMod val="50000"/>
                  </a:schemeClr>
                </a:solidFill>
              </a:rPr>
              <a:t>Some examples of what rehabilitation objectives might look like are as follows:</a:t>
            </a:r>
          </a:p>
          <a:p>
            <a:pPr marL="1314450" lvl="1" indent="-914400">
              <a:buNone/>
            </a:pPr>
            <a:endParaRPr lang="en-US" sz="2800" dirty="0">
              <a:solidFill>
                <a:schemeClr val="accent2">
                  <a:lumMod val="50000"/>
                </a:schemeClr>
              </a:solidFill>
            </a:endParaRPr>
          </a:p>
          <a:p>
            <a:pPr marL="1314450" lvl="1" indent="-914400">
              <a:buFont typeface="Wingdings" pitchFamily="2" charset="2"/>
              <a:buChar char="§"/>
            </a:pPr>
            <a:r>
              <a:rPr lang="en-US" sz="2800" dirty="0">
                <a:solidFill>
                  <a:schemeClr val="accent2">
                    <a:lumMod val="50000"/>
                  </a:schemeClr>
                </a:solidFill>
              </a:rPr>
              <a:t>Jane will learn and practice 4 general communication skills (ex: verbal, writing, reading, and listening).</a:t>
            </a:r>
          </a:p>
          <a:p>
            <a:pPr marL="1314450" lvl="1" indent="-914400">
              <a:buNone/>
            </a:pPr>
            <a:endParaRPr lang="en-US" sz="2800" dirty="0">
              <a:solidFill>
                <a:schemeClr val="accent2">
                  <a:lumMod val="50000"/>
                </a:schemeClr>
              </a:solidFill>
            </a:endParaRPr>
          </a:p>
          <a:p>
            <a:pPr marL="1314450" lvl="1" indent="-914400">
              <a:buFont typeface="Wingdings" pitchFamily="2" charset="2"/>
              <a:buChar char="§"/>
            </a:pPr>
            <a:r>
              <a:rPr lang="en-US" sz="2800" dirty="0">
                <a:solidFill>
                  <a:schemeClr val="accent2">
                    <a:lumMod val="50000"/>
                  </a:schemeClr>
                </a:solidFill>
              </a:rPr>
              <a:t>Jane will learn 3 benefits of setting goals, and restate to reflect learning.</a:t>
            </a:r>
          </a:p>
          <a:p>
            <a:pPr marL="1314450" lvl="1" indent="-914400">
              <a:buNone/>
            </a:pPr>
            <a:endParaRPr lang="en-US" sz="2800" dirty="0">
              <a:solidFill>
                <a:schemeClr val="accent2">
                  <a:lumMod val="50000"/>
                </a:schemeClr>
              </a:solidFill>
            </a:endParaRPr>
          </a:p>
          <a:p>
            <a:pPr marL="1314450" lvl="1" indent="-914400">
              <a:buFont typeface="Wingdings" pitchFamily="2" charset="2"/>
              <a:buChar char="§"/>
            </a:pPr>
            <a:r>
              <a:rPr lang="en-US" sz="2800" dirty="0">
                <a:solidFill>
                  <a:schemeClr val="accent2">
                    <a:lumMod val="50000"/>
                  </a:schemeClr>
                </a:solidFill>
              </a:rPr>
              <a:t>Jane will learn and practice 3 conversation starters.</a:t>
            </a: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109144995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ractur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Group 26">
            <a:extLst>
              <a:ext uri="{FF2B5EF4-FFF2-40B4-BE49-F238E27FC236}">
                <a16:creationId xmlns:a16="http://schemas.microsoft.com/office/drawing/2014/main" id="{10BE40E3-5550-4CDD-B4FD-387C33EBF15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28" name="Straight Connector 27">
              <a:extLst>
                <a:ext uri="{FF2B5EF4-FFF2-40B4-BE49-F238E27FC236}">
                  <a16:creationId xmlns:a16="http://schemas.microsoft.com/office/drawing/2014/main" id="{71A6B738-E50C-4653-B343-B9D6A5EA2771}"/>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498768D6-B28C-40A3-B381-39306F5816D5}"/>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30" name="Rectangle 23">
              <a:extLst>
                <a:ext uri="{FF2B5EF4-FFF2-40B4-BE49-F238E27FC236}">
                  <a16:creationId xmlns:a16="http://schemas.microsoft.com/office/drawing/2014/main" id="{B27C15B9-7795-4321-AB30-DF1DEF65C19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1" name="Rectangle 25">
              <a:extLst>
                <a:ext uri="{FF2B5EF4-FFF2-40B4-BE49-F238E27FC236}">
                  <a16:creationId xmlns:a16="http://schemas.microsoft.com/office/drawing/2014/main" id="{578EC957-1F3F-4C00-B023-C8725C2171C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2" name="Isosceles Triangle 31">
              <a:extLst>
                <a:ext uri="{FF2B5EF4-FFF2-40B4-BE49-F238E27FC236}">
                  <a16:creationId xmlns:a16="http://schemas.microsoft.com/office/drawing/2014/main" id="{3D642632-BBD5-46D6-A91D-9B2BF68219B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33" name="Rectangle 27">
              <a:extLst>
                <a:ext uri="{FF2B5EF4-FFF2-40B4-BE49-F238E27FC236}">
                  <a16:creationId xmlns:a16="http://schemas.microsoft.com/office/drawing/2014/main" id="{BF9D518D-AFF5-4DE2-AEE2-0EC15479A9A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4" name="Rectangle 28">
              <a:extLst>
                <a:ext uri="{FF2B5EF4-FFF2-40B4-BE49-F238E27FC236}">
                  <a16:creationId xmlns:a16="http://schemas.microsoft.com/office/drawing/2014/main" id="{14EF979B-B00D-460C-BD56-7EEAFB7E0F9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5" name="Rectangle 29">
              <a:extLst>
                <a:ext uri="{FF2B5EF4-FFF2-40B4-BE49-F238E27FC236}">
                  <a16:creationId xmlns:a16="http://schemas.microsoft.com/office/drawing/2014/main" id="{3E40F9A1-6B82-400F-9397-26D1D36F1F0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36" name="Isosceles Triangle 35">
              <a:extLst>
                <a:ext uri="{FF2B5EF4-FFF2-40B4-BE49-F238E27FC236}">
                  <a16:creationId xmlns:a16="http://schemas.microsoft.com/office/drawing/2014/main" id="{2EF7DDF1-FF86-4CA4-B08B-8939557EBDB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7" name="Isosceles Triangle 36">
              <a:extLst>
                <a:ext uri="{FF2B5EF4-FFF2-40B4-BE49-F238E27FC236}">
                  <a16:creationId xmlns:a16="http://schemas.microsoft.com/office/drawing/2014/main" id="{6D7C1F89-72B2-4FDC-B9E2-04F52D5C504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3" name="Content Placeholder 2"/>
          <p:cNvSpPr>
            <a:spLocks noGrp="1"/>
          </p:cNvSpPr>
          <p:nvPr>
            <p:ph idx="4294967295"/>
          </p:nvPr>
        </p:nvSpPr>
        <p:spPr>
          <a:xfrm>
            <a:off x="5500493" y="348781"/>
            <a:ext cx="4064439" cy="6313956"/>
          </a:xfrm>
        </p:spPr>
        <p:txBody>
          <a:bodyPr vert="horz" lIns="91440" tIns="45720" rIns="91440" bIns="45720" rtlCol="0">
            <a:normAutofit/>
          </a:bodyPr>
          <a:lstStyle/>
          <a:p>
            <a:pPr marL="0" lvl="1" indent="0">
              <a:buNone/>
            </a:pPr>
            <a:r>
              <a:rPr lang="en-US" sz="2400" u="sng" dirty="0">
                <a:solidFill>
                  <a:schemeClr val="accent3">
                    <a:lumMod val="75000"/>
                  </a:schemeClr>
                </a:solidFill>
              </a:rPr>
              <a:t>Things to note:</a:t>
            </a:r>
          </a:p>
          <a:p>
            <a:pPr marL="0" lvl="1" indent="0">
              <a:buNone/>
            </a:pPr>
            <a:endParaRPr lang="en-US" sz="2400" u="sng" dirty="0">
              <a:solidFill>
                <a:schemeClr val="accent3">
                  <a:lumMod val="75000"/>
                </a:schemeClr>
              </a:solidFill>
            </a:endParaRPr>
          </a:p>
          <a:p>
            <a:pPr marL="0" lvl="1" indent="0">
              <a:buNone/>
            </a:pPr>
            <a:r>
              <a:rPr lang="en-US" sz="2400" dirty="0">
                <a:solidFill>
                  <a:schemeClr val="accent3">
                    <a:lumMod val="75000"/>
                  </a:schemeClr>
                </a:solidFill>
              </a:rPr>
              <a:t>For each group rehabilitation session a list of participants and facilitating staff must be maintained. </a:t>
            </a:r>
          </a:p>
          <a:p>
            <a:pPr marL="0" lvl="1" indent="0">
              <a:buNone/>
            </a:pPr>
            <a:endParaRPr lang="en-US" sz="2400" dirty="0">
              <a:solidFill>
                <a:schemeClr val="accent3">
                  <a:lumMod val="75000"/>
                </a:schemeClr>
              </a:solidFill>
            </a:endParaRPr>
          </a:p>
          <a:p>
            <a:pPr marL="0" lvl="1" indent="0">
              <a:buNone/>
            </a:pPr>
            <a:r>
              <a:rPr lang="en-US" sz="2400" dirty="0">
                <a:solidFill>
                  <a:schemeClr val="accent3">
                    <a:lumMod val="75000"/>
                  </a:schemeClr>
                </a:solidFill>
              </a:rPr>
              <a:t>PSR program staff must maintain a daily, member sign-in/sign-out record of member attendance, and shall write a progress note daily or summary progress note.</a:t>
            </a:r>
          </a:p>
          <a:p>
            <a:pPr marL="1314450" lvl="1" indent="-914400"/>
            <a:endParaRPr lang="en-US" dirty="0"/>
          </a:p>
        </p:txBody>
      </p:sp>
      <p:pic>
        <p:nvPicPr>
          <p:cNvPr id="5" name="Picture 4" descr="A picture containing text&#10;&#10;Description automatically generated">
            <a:extLst>
              <a:ext uri="{FF2B5EF4-FFF2-40B4-BE49-F238E27FC236}">
                <a16:creationId xmlns:a16="http://schemas.microsoft.com/office/drawing/2014/main" id="{55DD550E-4CA2-4E13-961D-9D88E8FA2E79}"/>
              </a:ext>
            </a:extLst>
          </p:cNvPr>
          <p:cNvPicPr>
            <a:picLocks noChangeAspect="1"/>
          </p:cNvPicPr>
          <p:nvPr/>
        </p:nvPicPr>
        <p:blipFill rotWithShape="1">
          <a:blip r:embed="rId2">
            <a:extLst>
              <a:ext uri="{837473B0-CC2E-450A-ABE3-18F120FF3D39}">
                <a1611:picAttrSrcUrl xmlns:a1611="http://schemas.microsoft.com/office/drawing/2016/11/main" r:id="rId3"/>
              </a:ext>
            </a:extLst>
          </a:blip>
          <a:srcRect r="-2" b="1798"/>
          <a:stretch/>
        </p:blipFill>
        <p:spPr>
          <a:xfrm>
            <a:off x="20" y="-1"/>
            <a:ext cx="5394940" cy="6858001"/>
          </a:xfrm>
          <a:custGeom>
            <a:avLst/>
            <a:gdLst/>
            <a:ahLst/>
            <a:cxnLst/>
            <a:rect l="l" t="t" r="r" b="b"/>
            <a:pathLst>
              <a:path w="5394960" h="6858000">
                <a:moveTo>
                  <a:pt x="842596" y="0"/>
                </a:moveTo>
                <a:lnTo>
                  <a:pt x="5394960" y="0"/>
                </a:lnTo>
                <a:lnTo>
                  <a:pt x="5394960" y="21851"/>
                </a:lnTo>
                <a:lnTo>
                  <a:pt x="4365943" y="6858000"/>
                </a:lnTo>
                <a:lnTo>
                  <a:pt x="0" y="6858000"/>
                </a:lnTo>
                <a:lnTo>
                  <a:pt x="0" y="5666154"/>
                </a:lnTo>
                <a:close/>
              </a:path>
            </a:pathLst>
          </a:custGeom>
        </p:spPr>
      </p:pic>
      <p:sp>
        <p:nvSpPr>
          <p:cNvPr id="58" name="Isosceles Triangle 38">
            <a:extLst>
              <a:ext uri="{FF2B5EF4-FFF2-40B4-BE49-F238E27FC236}">
                <a16:creationId xmlns:a16="http://schemas.microsoft.com/office/drawing/2014/main" id="{3BCB5F6A-9EB0-40B0-9D13-3023E9A2050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0" y="0"/>
            <a:ext cx="842596" cy="5666154"/>
          </a:xfrm>
          <a:prstGeom prst="triangle">
            <a:avLst>
              <a:gd name="adj" fmla="val 10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pic>
        <p:nvPicPr>
          <p:cNvPr id="4" name="Picture 3" descr="Problem Gambling Program at ACTC — A Chance to Change"/>
          <p:cNvPicPr/>
          <p:nvPr/>
        </p:nvPicPr>
        <p:blipFill>
          <a:blip r:embed="rId4">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414971365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920209C-E85B-4D6F-A56F-724F5ADA811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1" name="Straight Connector 10">
              <a:extLst>
                <a:ext uri="{FF2B5EF4-FFF2-40B4-BE49-F238E27FC236}">
                  <a16:creationId xmlns:a16="http://schemas.microsoft.com/office/drawing/2014/main" id="{9125522E-1DFD-4F78-912B-B922A2D39DAE}"/>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FDA72C10-FE9D-49B3-80CB-A7EE8BCB38F9}"/>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3" name="Rectangle 23">
              <a:extLst>
                <a:ext uri="{FF2B5EF4-FFF2-40B4-BE49-F238E27FC236}">
                  <a16:creationId xmlns:a16="http://schemas.microsoft.com/office/drawing/2014/main" id="{6E7DF470-1055-45E4-AB9D-11E42EC538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 name="Rectangle 25">
              <a:extLst>
                <a:ext uri="{FF2B5EF4-FFF2-40B4-BE49-F238E27FC236}">
                  <a16:creationId xmlns:a16="http://schemas.microsoft.com/office/drawing/2014/main" id="{6AA35CFF-3837-4B7F-B875-718AC2E14EE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Isosceles Triangle 14">
              <a:extLst>
                <a:ext uri="{FF2B5EF4-FFF2-40B4-BE49-F238E27FC236}">
                  <a16:creationId xmlns:a16="http://schemas.microsoft.com/office/drawing/2014/main" id="{62F41804-A347-47E3-8BD8-BD00CF2F644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Rectangle 27">
              <a:extLst>
                <a:ext uri="{FF2B5EF4-FFF2-40B4-BE49-F238E27FC236}">
                  <a16:creationId xmlns:a16="http://schemas.microsoft.com/office/drawing/2014/main" id="{76894B81-EE9C-4546-BCFA-DD9ED2C0ADB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8">
              <a:extLst>
                <a:ext uri="{FF2B5EF4-FFF2-40B4-BE49-F238E27FC236}">
                  <a16:creationId xmlns:a16="http://schemas.microsoft.com/office/drawing/2014/main" id="{3AF181D1-71AC-43D8-A6E1-D4C488D5DC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9">
              <a:extLst>
                <a:ext uri="{FF2B5EF4-FFF2-40B4-BE49-F238E27FC236}">
                  <a16:creationId xmlns:a16="http://schemas.microsoft.com/office/drawing/2014/main" id="{4132D661-917C-4D2D-8E37-8590B55D91F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Isosceles Triangle 18">
              <a:extLst>
                <a:ext uri="{FF2B5EF4-FFF2-40B4-BE49-F238E27FC236}">
                  <a16:creationId xmlns:a16="http://schemas.microsoft.com/office/drawing/2014/main" id="{7969643D-8B71-434D-A235-68CB241F9DC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DF15C24A-4BCF-47C0-B2FA-76A0EF3384D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graphicFrame>
        <p:nvGraphicFramePr>
          <p:cNvPr id="6" name="Content Placeholder 2">
            <a:extLst>
              <a:ext uri="{FF2B5EF4-FFF2-40B4-BE49-F238E27FC236}">
                <a16:creationId xmlns:a16="http://schemas.microsoft.com/office/drawing/2014/main" id="{AA1B4E3C-3C49-4AF3-97CF-350C9FAD6A3E}"/>
              </a:ext>
            </a:extLst>
          </p:cNvPr>
          <p:cNvGraphicFramePr>
            <a:graphicFrameLocks noGrp="1"/>
          </p:cNvGraphicFramePr>
          <p:nvPr>
            <p:ph idx="4294967295"/>
            <p:extLst>
              <p:ext uri="{D42A27DB-BD31-4B8C-83A1-F6EECF244321}">
                <p14:modId xmlns:p14="http://schemas.microsoft.com/office/powerpoint/2010/main" val="4032321394"/>
              </p:ext>
            </p:extLst>
          </p:nvPr>
        </p:nvGraphicFramePr>
        <p:xfrm>
          <a:off x="450693" y="1554163"/>
          <a:ext cx="8596312" cy="388143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763168064"/>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ppt_w</p:attrName>
                                        </p:attrNameLst>
                                      </p:cBhvr>
                                      <p:tavLst>
                                        <p:tav tm="0" fmla="#ppt_w*sin(2.5*pi*$)">
                                          <p:val>
                                            <p:fltVal val="0"/>
                                          </p:val>
                                        </p:tav>
                                        <p:tav tm="100000">
                                          <p:val>
                                            <p:fltVal val="1"/>
                                          </p:val>
                                        </p:tav>
                                      </p:tavLst>
                                    </p:anim>
                                    <p:anim calcmode="lin" valueType="num">
                                      <p:cBhvr>
                                        <p:cTn id="9" dur="2000" fill="hold"/>
                                        <p:tgtEl>
                                          <p:spTgt spid="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Lst>
  </p:timing>
</p:sld>
</file>

<file path=ppt/slides/slide5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1F2B4773-3207-44CC-B7AC-892B7049821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30" name="Straight Connector 29">
              <a:extLst>
                <a:ext uri="{FF2B5EF4-FFF2-40B4-BE49-F238E27FC236}">
                  <a16:creationId xmlns:a16="http://schemas.microsoft.com/office/drawing/2014/main" id="{2B8267CA-A7A5-4E11-9D92-4EAC3DD3E809}"/>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E83D61B5-C6B4-4A4B-85AD-FEE7A54912C0}"/>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32" name="Rectangle 23">
              <a:extLst>
                <a:ext uri="{FF2B5EF4-FFF2-40B4-BE49-F238E27FC236}">
                  <a16:creationId xmlns:a16="http://schemas.microsoft.com/office/drawing/2014/main" id="{A0B67FE4-688F-4497-8BFD-157613A697D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3" name="Rectangle 25">
              <a:extLst>
                <a:ext uri="{FF2B5EF4-FFF2-40B4-BE49-F238E27FC236}">
                  <a16:creationId xmlns:a16="http://schemas.microsoft.com/office/drawing/2014/main" id="{3BF5BE1A-9BAC-4581-A82B-FD8FE31595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4" name="Isosceles Triangle 33">
              <a:extLst>
                <a:ext uri="{FF2B5EF4-FFF2-40B4-BE49-F238E27FC236}">
                  <a16:creationId xmlns:a16="http://schemas.microsoft.com/office/drawing/2014/main" id="{971E5644-6772-414A-8199-E30BFB02A5D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35" name="Rectangle 27">
              <a:extLst>
                <a:ext uri="{FF2B5EF4-FFF2-40B4-BE49-F238E27FC236}">
                  <a16:creationId xmlns:a16="http://schemas.microsoft.com/office/drawing/2014/main" id="{E8246D50-BB0C-408E-93FD-7B8D63A7F78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6" name="Rectangle 28">
              <a:extLst>
                <a:ext uri="{FF2B5EF4-FFF2-40B4-BE49-F238E27FC236}">
                  <a16:creationId xmlns:a16="http://schemas.microsoft.com/office/drawing/2014/main" id="{AFBC5D22-68C1-44FB-8181-CB84ECAA83F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7" name="Rectangle 29">
              <a:extLst>
                <a:ext uri="{FF2B5EF4-FFF2-40B4-BE49-F238E27FC236}">
                  <a16:creationId xmlns:a16="http://schemas.microsoft.com/office/drawing/2014/main" id="{FB6D0FCE-FBDB-4655-A1A7-640B1E86B56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38" name="Isosceles Triangle 37">
              <a:extLst>
                <a:ext uri="{FF2B5EF4-FFF2-40B4-BE49-F238E27FC236}">
                  <a16:creationId xmlns:a16="http://schemas.microsoft.com/office/drawing/2014/main" id="{BC8157DF-FD90-4AD6-B803-3AC0ACD8E6A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9" name="Isosceles Triangle 38">
              <a:extLst>
                <a:ext uri="{FF2B5EF4-FFF2-40B4-BE49-F238E27FC236}">
                  <a16:creationId xmlns:a16="http://schemas.microsoft.com/office/drawing/2014/main" id="{3548B067-9D63-4D21-92EF-CBC9E6338C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41" name="Rectangle 40">
            <a:extLst>
              <a:ext uri="{FF2B5EF4-FFF2-40B4-BE49-F238E27FC236}">
                <a16:creationId xmlns:a16="http://schemas.microsoft.com/office/drawing/2014/main" id="{A65AC7D1-EAA9-48F5-B509-60A7F50BF7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useBgFill="1">
        <p:nvSpPr>
          <p:cNvPr id="43" name="Rectangle 42">
            <a:extLst>
              <a:ext uri="{FF2B5EF4-FFF2-40B4-BE49-F238E27FC236}">
                <a16:creationId xmlns:a16="http://schemas.microsoft.com/office/drawing/2014/main" id="{D6320AF9-619A-4175-865B-5663E1AEF4C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5" name="Straight Connector 44">
            <a:extLst>
              <a:ext uri="{FF2B5EF4-FFF2-40B4-BE49-F238E27FC236}">
                <a16:creationId xmlns:a16="http://schemas.microsoft.com/office/drawing/2014/main" id="{063B6EC6-D752-4EE7-908B-F8F19E8C7FEA}"/>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111313" y="0"/>
            <a:ext cx="1219200" cy="6858000"/>
          </a:xfrm>
          <a:prstGeom prst="line">
            <a:avLst/>
          </a:prstGeom>
          <a:ln w="9525">
            <a:solidFill>
              <a:schemeClr val="accent1">
                <a:lumMod val="75000"/>
              </a:schemeClr>
            </a:solidFill>
          </a:ln>
        </p:spPr>
        <p:style>
          <a:lnRef idx="2">
            <a:schemeClr val="accent1"/>
          </a:lnRef>
          <a:fillRef idx="0">
            <a:schemeClr val="accent1"/>
          </a:fillRef>
          <a:effectRef idx="1">
            <a:schemeClr val="accent1"/>
          </a:effectRef>
          <a:fontRef idx="minor">
            <a:schemeClr val="tx1"/>
          </a:fontRef>
        </p:style>
      </p:cxnSp>
      <p:cxnSp>
        <p:nvCxnSpPr>
          <p:cNvPr id="47" name="Straight Connector 46">
            <a:extLst>
              <a:ext uri="{FF2B5EF4-FFF2-40B4-BE49-F238E27FC236}">
                <a16:creationId xmlns:a16="http://schemas.microsoft.com/office/drawing/2014/main" id="{EFECD4E8-AD3E-4228-82A2-9461958EA94D}"/>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3290979" y="3681413"/>
            <a:ext cx="4763558" cy="3176587"/>
          </a:xfrm>
          <a:prstGeom prst="line">
            <a:avLst/>
          </a:prstGeom>
          <a:ln w="9525">
            <a:solidFill>
              <a:schemeClr val="tx1">
                <a:lumMod val="50000"/>
                <a:lumOff val="50000"/>
                <a:alpha val="80000"/>
              </a:schemeClr>
            </a:solidFill>
          </a:ln>
        </p:spPr>
        <p:style>
          <a:lnRef idx="2">
            <a:schemeClr val="accent1"/>
          </a:lnRef>
          <a:fillRef idx="0">
            <a:schemeClr val="accent1"/>
          </a:fillRef>
          <a:effectRef idx="1">
            <a:schemeClr val="accent1"/>
          </a:effectRef>
          <a:fontRef idx="minor">
            <a:schemeClr val="tx1"/>
          </a:fontRef>
        </p:style>
      </p:cxnSp>
      <p:sp>
        <p:nvSpPr>
          <p:cNvPr id="49" name="Rectangle 23">
            <a:extLst>
              <a:ext uri="{FF2B5EF4-FFF2-40B4-BE49-F238E27FC236}">
                <a16:creationId xmlns:a16="http://schemas.microsoft.com/office/drawing/2014/main" id="{7E018740-5C2B-4A41-AC1A-7E68D1EC195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482568"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1" name="Rectangle 25">
            <a:extLst>
              <a:ext uri="{FF2B5EF4-FFF2-40B4-BE49-F238E27FC236}">
                <a16:creationId xmlns:a16="http://schemas.microsoft.com/office/drawing/2014/main" id="{166F75A4-C475-4941-8EE2-B80A06A2C1B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904534"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3" name="Isosceles Triangle 52">
            <a:extLst>
              <a:ext uri="{FF2B5EF4-FFF2-40B4-BE49-F238E27FC236}">
                <a16:creationId xmlns:a16="http://schemas.microsoft.com/office/drawing/2014/main" id="{A032553A-72E8-4B0D-8405-FF9771C9AF0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33425"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55" name="Rectangle 27">
            <a:extLst>
              <a:ext uri="{FF2B5EF4-FFF2-40B4-BE49-F238E27FC236}">
                <a16:creationId xmlns:a16="http://schemas.microsoft.com/office/drawing/2014/main" id="{765800AC-C3B9-498E-87BC-29FAE4C76B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35592"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7" name="Isosceles Triangle 56">
            <a:extLst>
              <a:ext uri="{FF2B5EF4-FFF2-40B4-BE49-F238E27FC236}">
                <a16:creationId xmlns:a16="http://schemas.microsoft.com/office/drawing/2014/main" id="{1F9D6ACB-2FF4-49F9-978A-E0D5327FC63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672758"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9" name="Freeform: Shape 58">
            <a:extLst>
              <a:ext uri="{FF2B5EF4-FFF2-40B4-BE49-F238E27FC236}">
                <a16:creationId xmlns:a16="http://schemas.microsoft.com/office/drawing/2014/main" id="{A5EC319D-0FEA-4B95-A3EA-01E35672C9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197631" y="-8467"/>
            <a:ext cx="5994369" cy="6866467"/>
          </a:xfrm>
          <a:custGeom>
            <a:avLst/>
            <a:gdLst>
              <a:gd name="connsiteX0" fmla="*/ 0 w 5994369"/>
              <a:gd name="connsiteY0" fmla="*/ 0 h 6866467"/>
              <a:gd name="connsiteX1" fmla="*/ 1249825 w 5994369"/>
              <a:gd name="connsiteY1" fmla="*/ 0 h 6866467"/>
              <a:gd name="connsiteX2" fmla="*/ 1249825 w 5994369"/>
              <a:gd name="connsiteY2" fmla="*/ 8467 h 6866467"/>
              <a:gd name="connsiteX3" fmla="*/ 5994369 w 5994369"/>
              <a:gd name="connsiteY3" fmla="*/ 8467 h 6866467"/>
              <a:gd name="connsiteX4" fmla="*/ 5994369 w 5994369"/>
              <a:gd name="connsiteY4" fmla="*/ 6866467 h 6866467"/>
              <a:gd name="connsiteX5" fmla="*/ 1249825 w 5994369"/>
              <a:gd name="connsiteY5" fmla="*/ 6866467 h 6866467"/>
              <a:gd name="connsiteX6" fmla="*/ 1109382 w 5994369"/>
              <a:gd name="connsiteY6" fmla="*/ 6866467 h 686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94369" h="6866467">
                <a:moveTo>
                  <a:pt x="0" y="0"/>
                </a:moveTo>
                <a:lnTo>
                  <a:pt x="1249825" y="0"/>
                </a:lnTo>
                <a:lnTo>
                  <a:pt x="1249825" y="8467"/>
                </a:lnTo>
                <a:lnTo>
                  <a:pt x="5994369" y="8467"/>
                </a:lnTo>
                <a:lnTo>
                  <a:pt x="5994369" y="6866467"/>
                </a:lnTo>
                <a:lnTo>
                  <a:pt x="1249825" y="6866467"/>
                </a:lnTo>
                <a:lnTo>
                  <a:pt x="1109382" y="6866467"/>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8" name="Graphic 7" descr="Books">
            <a:extLst>
              <a:ext uri="{FF2B5EF4-FFF2-40B4-BE49-F238E27FC236}">
                <a16:creationId xmlns:a16="http://schemas.microsoft.com/office/drawing/2014/main" id="{46DE3876-A0AD-4156-B139-637882EB745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57251" y="1545062"/>
            <a:ext cx="3856774" cy="3856774"/>
          </a:xfrm>
          <a:prstGeom prst="rect">
            <a:avLst/>
          </a:prstGeom>
        </p:spPr>
      </p:pic>
      <p:sp>
        <p:nvSpPr>
          <p:cNvPr id="3" name="Content Placeholder 2"/>
          <p:cNvSpPr>
            <a:spLocks noGrp="1"/>
          </p:cNvSpPr>
          <p:nvPr>
            <p:ph idx="4294967295"/>
          </p:nvPr>
        </p:nvSpPr>
        <p:spPr>
          <a:xfrm>
            <a:off x="7181725" y="671804"/>
            <a:ext cx="4512988" cy="5483463"/>
          </a:xfrm>
        </p:spPr>
        <p:txBody>
          <a:bodyPr vert="horz" lIns="91440" tIns="45720" rIns="91440" bIns="45720" rtlCol="0" anchor="t">
            <a:normAutofit/>
          </a:bodyPr>
          <a:lstStyle/>
          <a:p>
            <a:pPr marL="0" indent="0">
              <a:buNone/>
            </a:pPr>
            <a:r>
              <a:rPr lang="en-US" sz="2800" dirty="0">
                <a:solidFill>
                  <a:srgbClr val="FFFFFF"/>
                </a:solidFill>
              </a:rPr>
              <a:t>1. Which is the primary service function of rehabilitation services? </a:t>
            </a:r>
          </a:p>
          <a:p>
            <a:pPr marL="742950" indent="-742950"/>
            <a:endParaRPr lang="en-US" sz="2800" b="1" dirty="0">
              <a:solidFill>
                <a:srgbClr val="FFFFFF"/>
              </a:solidFill>
            </a:endParaRPr>
          </a:p>
          <a:p>
            <a:pPr marL="630238" indent="0">
              <a:buNone/>
              <a:tabLst>
                <a:tab pos="749300" algn="l"/>
              </a:tabLst>
            </a:pPr>
            <a:r>
              <a:rPr lang="en-US" sz="2800" dirty="0">
                <a:solidFill>
                  <a:srgbClr val="FFFFFF"/>
                </a:solidFill>
              </a:rPr>
              <a:t>a) Skill practice</a:t>
            </a:r>
          </a:p>
          <a:p>
            <a:pPr marL="630238" indent="0">
              <a:buNone/>
              <a:tabLst>
                <a:tab pos="749300" algn="l"/>
              </a:tabLst>
            </a:pPr>
            <a:r>
              <a:rPr lang="en-US" sz="2800" dirty="0">
                <a:solidFill>
                  <a:srgbClr val="FFFFFF"/>
                </a:solidFill>
              </a:rPr>
              <a:t>b) Clinical assessment</a:t>
            </a:r>
          </a:p>
          <a:p>
            <a:pPr marL="630238" indent="0">
              <a:buNone/>
              <a:tabLst>
                <a:tab pos="749300" algn="l"/>
              </a:tabLst>
            </a:pPr>
            <a:r>
              <a:rPr lang="en-US" sz="2800" dirty="0">
                <a:solidFill>
                  <a:srgbClr val="FFFFFF"/>
                </a:solidFill>
              </a:rPr>
              <a:t>c) Curriculum based education</a:t>
            </a:r>
          </a:p>
          <a:p>
            <a:pPr marL="630238" indent="0">
              <a:buNone/>
              <a:tabLst>
                <a:tab pos="749300" algn="l"/>
              </a:tabLst>
            </a:pPr>
            <a:r>
              <a:rPr lang="en-US" sz="2800" b="1" dirty="0">
                <a:solidFill>
                  <a:srgbClr val="FFFFFF"/>
                </a:solidFill>
              </a:rPr>
              <a:t>d) </a:t>
            </a:r>
            <a:r>
              <a:rPr lang="en-US" sz="2800" dirty="0">
                <a:solidFill>
                  <a:srgbClr val="FFFFFF"/>
                </a:solidFill>
              </a:rPr>
              <a:t>Both a &amp; c</a:t>
            </a:r>
          </a:p>
          <a:p>
            <a:pPr marL="630238" indent="0">
              <a:buNone/>
              <a:tabLst>
                <a:tab pos="749300" algn="l"/>
              </a:tabLst>
            </a:pPr>
            <a:r>
              <a:rPr lang="en-US" sz="2800" dirty="0">
                <a:solidFill>
                  <a:srgbClr val="FFFFFF"/>
                </a:solidFill>
              </a:rPr>
              <a:t>e) All on the above</a:t>
            </a:r>
          </a:p>
        </p:txBody>
      </p:sp>
      <p:pic>
        <p:nvPicPr>
          <p:cNvPr id="4" name="Picture 3" descr="Problem Gambling Program at ACTC — A Chance to Change"/>
          <p:cNvPicPr/>
          <p:nvPr/>
        </p:nvPicPr>
        <p:blipFill>
          <a:blip r:embed="rId4">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308327226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
</file>

<file path=ppt/slides/slide5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1F2B4773-3207-44CC-B7AC-892B7049821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30" name="Straight Connector 29">
              <a:extLst>
                <a:ext uri="{FF2B5EF4-FFF2-40B4-BE49-F238E27FC236}">
                  <a16:creationId xmlns:a16="http://schemas.microsoft.com/office/drawing/2014/main" id="{2B8267CA-A7A5-4E11-9D92-4EAC3DD3E809}"/>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E83D61B5-C6B4-4A4B-85AD-FEE7A54912C0}"/>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32" name="Rectangle 23">
              <a:extLst>
                <a:ext uri="{FF2B5EF4-FFF2-40B4-BE49-F238E27FC236}">
                  <a16:creationId xmlns:a16="http://schemas.microsoft.com/office/drawing/2014/main" id="{A0B67FE4-688F-4497-8BFD-157613A697D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3" name="Rectangle 25">
              <a:extLst>
                <a:ext uri="{FF2B5EF4-FFF2-40B4-BE49-F238E27FC236}">
                  <a16:creationId xmlns:a16="http://schemas.microsoft.com/office/drawing/2014/main" id="{3BF5BE1A-9BAC-4581-A82B-FD8FE31595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4" name="Isosceles Triangle 33">
              <a:extLst>
                <a:ext uri="{FF2B5EF4-FFF2-40B4-BE49-F238E27FC236}">
                  <a16:creationId xmlns:a16="http://schemas.microsoft.com/office/drawing/2014/main" id="{971E5644-6772-414A-8199-E30BFB02A5D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35" name="Rectangle 27">
              <a:extLst>
                <a:ext uri="{FF2B5EF4-FFF2-40B4-BE49-F238E27FC236}">
                  <a16:creationId xmlns:a16="http://schemas.microsoft.com/office/drawing/2014/main" id="{E8246D50-BB0C-408E-93FD-7B8D63A7F78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6" name="Rectangle 28">
              <a:extLst>
                <a:ext uri="{FF2B5EF4-FFF2-40B4-BE49-F238E27FC236}">
                  <a16:creationId xmlns:a16="http://schemas.microsoft.com/office/drawing/2014/main" id="{AFBC5D22-68C1-44FB-8181-CB84ECAA83F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7" name="Rectangle 29">
              <a:extLst>
                <a:ext uri="{FF2B5EF4-FFF2-40B4-BE49-F238E27FC236}">
                  <a16:creationId xmlns:a16="http://schemas.microsoft.com/office/drawing/2014/main" id="{FB6D0FCE-FBDB-4655-A1A7-640B1E86B56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38" name="Isosceles Triangle 37">
              <a:extLst>
                <a:ext uri="{FF2B5EF4-FFF2-40B4-BE49-F238E27FC236}">
                  <a16:creationId xmlns:a16="http://schemas.microsoft.com/office/drawing/2014/main" id="{BC8157DF-FD90-4AD6-B803-3AC0ACD8E6A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9" name="Isosceles Triangle 38">
              <a:extLst>
                <a:ext uri="{FF2B5EF4-FFF2-40B4-BE49-F238E27FC236}">
                  <a16:creationId xmlns:a16="http://schemas.microsoft.com/office/drawing/2014/main" id="{3548B067-9D63-4D21-92EF-CBC9E6338C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41" name="Rectangle 40">
            <a:extLst>
              <a:ext uri="{FF2B5EF4-FFF2-40B4-BE49-F238E27FC236}">
                <a16:creationId xmlns:a16="http://schemas.microsoft.com/office/drawing/2014/main" id="{A65AC7D1-EAA9-48F5-B509-60A7F50BF7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Trebuchet MS" panose="020B0603020202020204"/>
              <a:ea typeface="+mn-ea"/>
              <a:cs typeface="+mn-cs"/>
            </a:endParaRPr>
          </a:p>
        </p:txBody>
      </p:sp>
      <p:sp useBgFill="1">
        <p:nvSpPr>
          <p:cNvPr id="43" name="Rectangle 42">
            <a:extLst>
              <a:ext uri="{FF2B5EF4-FFF2-40B4-BE49-F238E27FC236}">
                <a16:creationId xmlns:a16="http://schemas.microsoft.com/office/drawing/2014/main" id="{D6320AF9-619A-4175-865B-5663E1AEF4C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rebuchet MS" panose="020B0603020202020204"/>
              <a:ea typeface="+mn-ea"/>
              <a:cs typeface="+mn-cs"/>
            </a:endParaRPr>
          </a:p>
        </p:txBody>
      </p:sp>
      <p:cxnSp>
        <p:nvCxnSpPr>
          <p:cNvPr id="45" name="Straight Connector 44">
            <a:extLst>
              <a:ext uri="{FF2B5EF4-FFF2-40B4-BE49-F238E27FC236}">
                <a16:creationId xmlns:a16="http://schemas.microsoft.com/office/drawing/2014/main" id="{063B6EC6-D752-4EE7-908B-F8F19E8C7FEA}"/>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111313" y="0"/>
            <a:ext cx="1219200" cy="6858000"/>
          </a:xfrm>
          <a:prstGeom prst="line">
            <a:avLst/>
          </a:prstGeom>
          <a:ln w="9525">
            <a:solidFill>
              <a:schemeClr val="accent1">
                <a:lumMod val="75000"/>
              </a:schemeClr>
            </a:solidFill>
          </a:ln>
        </p:spPr>
        <p:style>
          <a:lnRef idx="2">
            <a:schemeClr val="accent1"/>
          </a:lnRef>
          <a:fillRef idx="0">
            <a:schemeClr val="accent1"/>
          </a:fillRef>
          <a:effectRef idx="1">
            <a:schemeClr val="accent1"/>
          </a:effectRef>
          <a:fontRef idx="minor">
            <a:schemeClr val="tx1"/>
          </a:fontRef>
        </p:style>
      </p:cxnSp>
      <p:cxnSp>
        <p:nvCxnSpPr>
          <p:cNvPr id="47" name="Straight Connector 46">
            <a:extLst>
              <a:ext uri="{FF2B5EF4-FFF2-40B4-BE49-F238E27FC236}">
                <a16:creationId xmlns:a16="http://schemas.microsoft.com/office/drawing/2014/main" id="{EFECD4E8-AD3E-4228-82A2-9461958EA94D}"/>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3290979" y="3681413"/>
            <a:ext cx="4763558" cy="3176587"/>
          </a:xfrm>
          <a:prstGeom prst="line">
            <a:avLst/>
          </a:prstGeom>
          <a:ln w="9525">
            <a:solidFill>
              <a:schemeClr val="tx1">
                <a:lumMod val="50000"/>
                <a:lumOff val="50000"/>
                <a:alpha val="80000"/>
              </a:schemeClr>
            </a:solidFill>
          </a:ln>
        </p:spPr>
        <p:style>
          <a:lnRef idx="2">
            <a:schemeClr val="accent1"/>
          </a:lnRef>
          <a:fillRef idx="0">
            <a:schemeClr val="accent1"/>
          </a:fillRef>
          <a:effectRef idx="1">
            <a:schemeClr val="accent1"/>
          </a:effectRef>
          <a:fontRef idx="minor">
            <a:schemeClr val="tx1"/>
          </a:fontRef>
        </p:style>
      </p:cxnSp>
      <p:sp>
        <p:nvSpPr>
          <p:cNvPr id="49" name="Rectangle 23">
            <a:extLst>
              <a:ext uri="{FF2B5EF4-FFF2-40B4-BE49-F238E27FC236}">
                <a16:creationId xmlns:a16="http://schemas.microsoft.com/office/drawing/2014/main" id="{7E018740-5C2B-4A41-AC1A-7E68D1EC195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482568"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1" name="Rectangle 25">
            <a:extLst>
              <a:ext uri="{FF2B5EF4-FFF2-40B4-BE49-F238E27FC236}">
                <a16:creationId xmlns:a16="http://schemas.microsoft.com/office/drawing/2014/main" id="{166F75A4-C475-4941-8EE2-B80A06A2C1B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904534"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3" name="Isosceles Triangle 52">
            <a:extLst>
              <a:ext uri="{FF2B5EF4-FFF2-40B4-BE49-F238E27FC236}">
                <a16:creationId xmlns:a16="http://schemas.microsoft.com/office/drawing/2014/main" id="{A032553A-72E8-4B0D-8405-FF9771C9AF0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33425"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55" name="Rectangle 27">
            <a:extLst>
              <a:ext uri="{FF2B5EF4-FFF2-40B4-BE49-F238E27FC236}">
                <a16:creationId xmlns:a16="http://schemas.microsoft.com/office/drawing/2014/main" id="{765800AC-C3B9-498E-87BC-29FAE4C76B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35592"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7" name="Isosceles Triangle 56">
            <a:extLst>
              <a:ext uri="{FF2B5EF4-FFF2-40B4-BE49-F238E27FC236}">
                <a16:creationId xmlns:a16="http://schemas.microsoft.com/office/drawing/2014/main" id="{1F9D6ACB-2FF4-49F9-978A-E0D5327FC63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672758"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9" name="Freeform: Shape 58">
            <a:extLst>
              <a:ext uri="{FF2B5EF4-FFF2-40B4-BE49-F238E27FC236}">
                <a16:creationId xmlns:a16="http://schemas.microsoft.com/office/drawing/2014/main" id="{A5EC319D-0FEA-4B95-A3EA-01E35672C9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197631" y="-8467"/>
            <a:ext cx="5994369" cy="6866467"/>
          </a:xfrm>
          <a:custGeom>
            <a:avLst/>
            <a:gdLst>
              <a:gd name="connsiteX0" fmla="*/ 0 w 5994369"/>
              <a:gd name="connsiteY0" fmla="*/ 0 h 6866467"/>
              <a:gd name="connsiteX1" fmla="*/ 1249825 w 5994369"/>
              <a:gd name="connsiteY1" fmla="*/ 0 h 6866467"/>
              <a:gd name="connsiteX2" fmla="*/ 1249825 w 5994369"/>
              <a:gd name="connsiteY2" fmla="*/ 8467 h 6866467"/>
              <a:gd name="connsiteX3" fmla="*/ 5994369 w 5994369"/>
              <a:gd name="connsiteY3" fmla="*/ 8467 h 6866467"/>
              <a:gd name="connsiteX4" fmla="*/ 5994369 w 5994369"/>
              <a:gd name="connsiteY4" fmla="*/ 6866467 h 6866467"/>
              <a:gd name="connsiteX5" fmla="*/ 1249825 w 5994369"/>
              <a:gd name="connsiteY5" fmla="*/ 6866467 h 6866467"/>
              <a:gd name="connsiteX6" fmla="*/ 1109382 w 5994369"/>
              <a:gd name="connsiteY6" fmla="*/ 6866467 h 686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94369" h="6866467">
                <a:moveTo>
                  <a:pt x="0" y="0"/>
                </a:moveTo>
                <a:lnTo>
                  <a:pt x="1249825" y="0"/>
                </a:lnTo>
                <a:lnTo>
                  <a:pt x="1249825" y="8467"/>
                </a:lnTo>
                <a:lnTo>
                  <a:pt x="5994369" y="8467"/>
                </a:lnTo>
                <a:lnTo>
                  <a:pt x="5994369" y="6866467"/>
                </a:lnTo>
                <a:lnTo>
                  <a:pt x="1249825" y="6866467"/>
                </a:lnTo>
                <a:lnTo>
                  <a:pt x="1109382" y="6866467"/>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rebuchet MS" panose="020B0603020202020204"/>
              <a:ea typeface="+mn-ea"/>
              <a:cs typeface="+mn-cs"/>
            </a:endParaRPr>
          </a:p>
        </p:txBody>
      </p:sp>
      <p:pic>
        <p:nvPicPr>
          <p:cNvPr id="8" name="Graphic 7" descr="Books">
            <a:extLst>
              <a:ext uri="{FF2B5EF4-FFF2-40B4-BE49-F238E27FC236}">
                <a16:creationId xmlns:a16="http://schemas.microsoft.com/office/drawing/2014/main" id="{46DE3876-A0AD-4156-B139-637882EB745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57251" y="1545062"/>
            <a:ext cx="3856774" cy="3856774"/>
          </a:xfrm>
          <a:prstGeom prst="rect">
            <a:avLst/>
          </a:prstGeom>
        </p:spPr>
      </p:pic>
      <p:sp>
        <p:nvSpPr>
          <p:cNvPr id="3" name="Content Placeholder 2"/>
          <p:cNvSpPr>
            <a:spLocks noGrp="1"/>
          </p:cNvSpPr>
          <p:nvPr>
            <p:ph idx="4294967295"/>
          </p:nvPr>
        </p:nvSpPr>
        <p:spPr>
          <a:xfrm>
            <a:off x="7181725" y="671804"/>
            <a:ext cx="4512988" cy="5483463"/>
          </a:xfrm>
        </p:spPr>
        <p:txBody>
          <a:bodyPr vert="horz" lIns="91440" tIns="45720" rIns="91440" bIns="45720" rtlCol="0" anchor="t">
            <a:normAutofit/>
          </a:bodyPr>
          <a:lstStyle/>
          <a:p>
            <a:pPr marL="0" indent="0">
              <a:buNone/>
            </a:pPr>
            <a:r>
              <a:rPr lang="en-US" sz="2800" dirty="0">
                <a:solidFill>
                  <a:srgbClr val="FFFFFF"/>
                </a:solidFill>
              </a:rPr>
              <a:t>1. Which is the primary service function of rehabilitation services? </a:t>
            </a:r>
          </a:p>
          <a:p>
            <a:pPr marL="742950" indent="-742950"/>
            <a:endParaRPr lang="en-US" sz="2800" b="1" dirty="0">
              <a:solidFill>
                <a:srgbClr val="FFFFFF"/>
              </a:solidFill>
            </a:endParaRPr>
          </a:p>
          <a:p>
            <a:pPr marL="630238" indent="0">
              <a:buNone/>
              <a:tabLst>
                <a:tab pos="749300" algn="l"/>
              </a:tabLst>
            </a:pPr>
            <a:r>
              <a:rPr lang="en-US" sz="2800" dirty="0">
                <a:solidFill>
                  <a:srgbClr val="FFFFFF"/>
                </a:solidFill>
              </a:rPr>
              <a:t>a) Skill practice</a:t>
            </a:r>
          </a:p>
          <a:p>
            <a:pPr marL="630238" indent="0">
              <a:buNone/>
              <a:tabLst>
                <a:tab pos="749300" algn="l"/>
              </a:tabLst>
            </a:pPr>
            <a:r>
              <a:rPr lang="en-US" sz="2800" dirty="0">
                <a:solidFill>
                  <a:srgbClr val="FFFFFF"/>
                </a:solidFill>
              </a:rPr>
              <a:t>b) Clinical assessment</a:t>
            </a:r>
          </a:p>
          <a:p>
            <a:pPr marL="630238" indent="0">
              <a:buNone/>
              <a:tabLst>
                <a:tab pos="749300" algn="l"/>
              </a:tabLst>
            </a:pPr>
            <a:r>
              <a:rPr lang="en-US" sz="2800" dirty="0">
                <a:solidFill>
                  <a:srgbClr val="FFFFFF"/>
                </a:solidFill>
              </a:rPr>
              <a:t>c) Curriculum based education</a:t>
            </a:r>
          </a:p>
          <a:p>
            <a:pPr marL="630238" indent="0">
              <a:buNone/>
              <a:tabLst>
                <a:tab pos="749300" algn="l"/>
              </a:tabLst>
            </a:pPr>
            <a:r>
              <a:rPr lang="en-US" sz="3600" b="1" dirty="0">
                <a:solidFill>
                  <a:srgbClr val="FFFFFF"/>
                </a:solidFill>
              </a:rPr>
              <a:t>d) </a:t>
            </a:r>
            <a:r>
              <a:rPr lang="en-US" sz="3600" b="1" u="sng" dirty="0">
                <a:solidFill>
                  <a:srgbClr val="FFFFFF"/>
                </a:solidFill>
              </a:rPr>
              <a:t>Both a &amp; c</a:t>
            </a:r>
          </a:p>
          <a:p>
            <a:pPr marL="630238" indent="0">
              <a:buNone/>
              <a:tabLst>
                <a:tab pos="749300" algn="l"/>
              </a:tabLst>
            </a:pPr>
            <a:r>
              <a:rPr lang="en-US" sz="2800" dirty="0">
                <a:solidFill>
                  <a:srgbClr val="FFFFFF"/>
                </a:solidFill>
              </a:rPr>
              <a:t>e) All on the above</a:t>
            </a:r>
          </a:p>
        </p:txBody>
      </p:sp>
      <p:pic>
        <p:nvPicPr>
          <p:cNvPr id="4" name="Picture 3" descr="Problem Gambling Program at ACTC — A Chance to Change"/>
          <p:cNvPicPr/>
          <p:nvPr/>
        </p:nvPicPr>
        <p:blipFill>
          <a:blip r:embed="rId4">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279733925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
</file>

<file path=ppt/slides/slide5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920209C-E85B-4D6F-A56F-724F5ADA811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1" name="Straight Connector 10">
              <a:extLst>
                <a:ext uri="{FF2B5EF4-FFF2-40B4-BE49-F238E27FC236}">
                  <a16:creationId xmlns:a16="http://schemas.microsoft.com/office/drawing/2014/main" id="{9125522E-1DFD-4F78-912B-B922A2D39DAE}"/>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FDA72C10-FE9D-49B3-80CB-A7EE8BCB38F9}"/>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3" name="Rectangle 23">
              <a:extLst>
                <a:ext uri="{FF2B5EF4-FFF2-40B4-BE49-F238E27FC236}">
                  <a16:creationId xmlns:a16="http://schemas.microsoft.com/office/drawing/2014/main" id="{6E7DF470-1055-45E4-AB9D-11E42EC538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 name="Rectangle 25">
              <a:extLst>
                <a:ext uri="{FF2B5EF4-FFF2-40B4-BE49-F238E27FC236}">
                  <a16:creationId xmlns:a16="http://schemas.microsoft.com/office/drawing/2014/main" id="{6AA35CFF-3837-4B7F-B875-718AC2E14EE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Isosceles Triangle 14">
              <a:extLst>
                <a:ext uri="{FF2B5EF4-FFF2-40B4-BE49-F238E27FC236}">
                  <a16:creationId xmlns:a16="http://schemas.microsoft.com/office/drawing/2014/main" id="{62F41804-A347-47E3-8BD8-BD00CF2F644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Rectangle 27">
              <a:extLst>
                <a:ext uri="{FF2B5EF4-FFF2-40B4-BE49-F238E27FC236}">
                  <a16:creationId xmlns:a16="http://schemas.microsoft.com/office/drawing/2014/main" id="{76894B81-EE9C-4546-BCFA-DD9ED2C0ADB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8">
              <a:extLst>
                <a:ext uri="{FF2B5EF4-FFF2-40B4-BE49-F238E27FC236}">
                  <a16:creationId xmlns:a16="http://schemas.microsoft.com/office/drawing/2014/main" id="{3AF181D1-71AC-43D8-A6E1-D4C488D5DC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9">
              <a:extLst>
                <a:ext uri="{FF2B5EF4-FFF2-40B4-BE49-F238E27FC236}">
                  <a16:creationId xmlns:a16="http://schemas.microsoft.com/office/drawing/2014/main" id="{4132D661-917C-4D2D-8E37-8590B55D91F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Isosceles Triangle 18">
              <a:extLst>
                <a:ext uri="{FF2B5EF4-FFF2-40B4-BE49-F238E27FC236}">
                  <a16:creationId xmlns:a16="http://schemas.microsoft.com/office/drawing/2014/main" id="{7969643D-8B71-434D-A235-68CB241F9DC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DF15C24A-4BCF-47C0-B2FA-76A0EF3384D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22" name="Rectangle 21">
            <a:extLst>
              <a:ext uri="{FF2B5EF4-FFF2-40B4-BE49-F238E27FC236}">
                <a16:creationId xmlns:a16="http://schemas.microsoft.com/office/drawing/2014/main" id="{9F4444CE-BC8D-4D61-B303-4C05614E62A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Isosceles Triangle 23">
            <a:extLst>
              <a:ext uri="{FF2B5EF4-FFF2-40B4-BE49-F238E27FC236}">
                <a16:creationId xmlns:a16="http://schemas.microsoft.com/office/drawing/2014/main" id="{73772B81-181F-48B7-8826-4D9686D15DF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0" y="0"/>
            <a:ext cx="842596" cy="5666154"/>
          </a:xfrm>
          <a:prstGeom prst="triangle">
            <a:avLst>
              <a:gd name="adj" fmla="val 10000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6" name="Isosceles Triangle 25">
            <a:extLst>
              <a:ext uri="{FF2B5EF4-FFF2-40B4-BE49-F238E27FC236}">
                <a16:creationId xmlns:a16="http://schemas.microsoft.com/office/drawing/2014/main" id="{B2205F6E-03C6-4E92-877C-E2482F6599A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11743267"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graphicFrame>
        <p:nvGraphicFramePr>
          <p:cNvPr id="6" name="Content Placeholder 2">
            <a:extLst>
              <a:ext uri="{FF2B5EF4-FFF2-40B4-BE49-F238E27FC236}">
                <a16:creationId xmlns:a16="http://schemas.microsoft.com/office/drawing/2014/main" id="{0054D61F-157D-4168-9D17-66F84A2F6FFA}"/>
              </a:ext>
            </a:extLst>
          </p:cNvPr>
          <p:cNvGraphicFramePr>
            <a:graphicFrameLocks noGrp="1"/>
          </p:cNvGraphicFramePr>
          <p:nvPr>
            <p:ph idx="4294967295"/>
            <p:extLst>
              <p:ext uri="{D42A27DB-BD31-4B8C-83A1-F6EECF244321}">
                <p14:modId xmlns:p14="http://schemas.microsoft.com/office/powerpoint/2010/main" val="1678210146"/>
              </p:ext>
            </p:extLst>
          </p:nvPr>
        </p:nvGraphicFramePr>
        <p:xfrm>
          <a:off x="1517732" y="1176224"/>
          <a:ext cx="9618133" cy="409348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79424622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
</file>

<file path=ppt/slides/slide5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920209C-E85B-4D6F-A56F-724F5ADA811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1" name="Straight Connector 10">
              <a:extLst>
                <a:ext uri="{FF2B5EF4-FFF2-40B4-BE49-F238E27FC236}">
                  <a16:creationId xmlns:a16="http://schemas.microsoft.com/office/drawing/2014/main" id="{9125522E-1DFD-4F78-912B-B922A2D39DAE}"/>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FDA72C10-FE9D-49B3-80CB-A7EE8BCB38F9}"/>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3" name="Rectangle 23">
              <a:extLst>
                <a:ext uri="{FF2B5EF4-FFF2-40B4-BE49-F238E27FC236}">
                  <a16:creationId xmlns:a16="http://schemas.microsoft.com/office/drawing/2014/main" id="{6E7DF470-1055-45E4-AB9D-11E42EC538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 name="Rectangle 25">
              <a:extLst>
                <a:ext uri="{FF2B5EF4-FFF2-40B4-BE49-F238E27FC236}">
                  <a16:creationId xmlns:a16="http://schemas.microsoft.com/office/drawing/2014/main" id="{6AA35CFF-3837-4B7F-B875-718AC2E14EE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Isosceles Triangle 14">
              <a:extLst>
                <a:ext uri="{FF2B5EF4-FFF2-40B4-BE49-F238E27FC236}">
                  <a16:creationId xmlns:a16="http://schemas.microsoft.com/office/drawing/2014/main" id="{62F41804-A347-47E3-8BD8-BD00CF2F644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Rectangle 27">
              <a:extLst>
                <a:ext uri="{FF2B5EF4-FFF2-40B4-BE49-F238E27FC236}">
                  <a16:creationId xmlns:a16="http://schemas.microsoft.com/office/drawing/2014/main" id="{76894B81-EE9C-4546-BCFA-DD9ED2C0ADB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8">
              <a:extLst>
                <a:ext uri="{FF2B5EF4-FFF2-40B4-BE49-F238E27FC236}">
                  <a16:creationId xmlns:a16="http://schemas.microsoft.com/office/drawing/2014/main" id="{3AF181D1-71AC-43D8-A6E1-D4C488D5DC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9">
              <a:extLst>
                <a:ext uri="{FF2B5EF4-FFF2-40B4-BE49-F238E27FC236}">
                  <a16:creationId xmlns:a16="http://schemas.microsoft.com/office/drawing/2014/main" id="{4132D661-917C-4D2D-8E37-8590B55D91F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Isosceles Triangle 18">
              <a:extLst>
                <a:ext uri="{FF2B5EF4-FFF2-40B4-BE49-F238E27FC236}">
                  <a16:creationId xmlns:a16="http://schemas.microsoft.com/office/drawing/2014/main" id="{7969643D-8B71-434D-A235-68CB241F9DC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DF15C24A-4BCF-47C0-B2FA-76A0EF3384D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22" name="Rectangle 21">
            <a:extLst>
              <a:ext uri="{FF2B5EF4-FFF2-40B4-BE49-F238E27FC236}">
                <a16:creationId xmlns:a16="http://schemas.microsoft.com/office/drawing/2014/main" id="{9F4444CE-BC8D-4D61-B303-4C05614E62A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rebuchet MS" panose="020B0603020202020204"/>
              <a:ea typeface="+mn-ea"/>
              <a:cs typeface="+mn-cs"/>
            </a:endParaRPr>
          </a:p>
        </p:txBody>
      </p:sp>
      <p:sp>
        <p:nvSpPr>
          <p:cNvPr id="24" name="Isosceles Triangle 23">
            <a:extLst>
              <a:ext uri="{FF2B5EF4-FFF2-40B4-BE49-F238E27FC236}">
                <a16:creationId xmlns:a16="http://schemas.microsoft.com/office/drawing/2014/main" id="{73772B81-181F-48B7-8826-4D9686D15DF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0" y="0"/>
            <a:ext cx="842596" cy="5666154"/>
          </a:xfrm>
          <a:prstGeom prst="triangle">
            <a:avLst>
              <a:gd name="adj" fmla="val 10000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6" name="Isosceles Triangle 25">
            <a:extLst>
              <a:ext uri="{FF2B5EF4-FFF2-40B4-BE49-F238E27FC236}">
                <a16:creationId xmlns:a16="http://schemas.microsoft.com/office/drawing/2014/main" id="{B2205F6E-03C6-4E92-877C-E2482F6599A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11743267"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graphicFrame>
        <p:nvGraphicFramePr>
          <p:cNvPr id="6" name="Content Placeholder 2">
            <a:extLst>
              <a:ext uri="{FF2B5EF4-FFF2-40B4-BE49-F238E27FC236}">
                <a16:creationId xmlns:a16="http://schemas.microsoft.com/office/drawing/2014/main" id="{0054D61F-157D-4168-9D17-66F84A2F6FFA}"/>
              </a:ext>
            </a:extLst>
          </p:cNvPr>
          <p:cNvGraphicFramePr>
            <a:graphicFrameLocks noGrp="1"/>
          </p:cNvGraphicFramePr>
          <p:nvPr>
            <p:ph idx="4294967295"/>
            <p:extLst>
              <p:ext uri="{D42A27DB-BD31-4B8C-83A1-F6EECF244321}">
                <p14:modId xmlns:p14="http://schemas.microsoft.com/office/powerpoint/2010/main" val="2885940323"/>
              </p:ext>
            </p:extLst>
          </p:nvPr>
        </p:nvGraphicFramePr>
        <p:xfrm>
          <a:off x="1517732" y="1176224"/>
          <a:ext cx="9618133" cy="409348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38431343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
</file>

<file path=ppt/slides/slide5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1F2B4773-3207-44CC-B7AC-892B7049821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30" name="Straight Connector 29">
              <a:extLst>
                <a:ext uri="{FF2B5EF4-FFF2-40B4-BE49-F238E27FC236}">
                  <a16:creationId xmlns:a16="http://schemas.microsoft.com/office/drawing/2014/main" id="{2B8267CA-A7A5-4E11-9D92-4EAC3DD3E809}"/>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E83D61B5-C6B4-4A4B-85AD-FEE7A54912C0}"/>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32" name="Rectangle 23">
              <a:extLst>
                <a:ext uri="{FF2B5EF4-FFF2-40B4-BE49-F238E27FC236}">
                  <a16:creationId xmlns:a16="http://schemas.microsoft.com/office/drawing/2014/main" id="{A0B67FE4-688F-4497-8BFD-157613A697D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3" name="Rectangle 25">
              <a:extLst>
                <a:ext uri="{FF2B5EF4-FFF2-40B4-BE49-F238E27FC236}">
                  <a16:creationId xmlns:a16="http://schemas.microsoft.com/office/drawing/2014/main" id="{3BF5BE1A-9BAC-4581-A82B-FD8FE31595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4" name="Isosceles Triangle 33">
              <a:extLst>
                <a:ext uri="{FF2B5EF4-FFF2-40B4-BE49-F238E27FC236}">
                  <a16:creationId xmlns:a16="http://schemas.microsoft.com/office/drawing/2014/main" id="{971E5644-6772-414A-8199-E30BFB02A5D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35" name="Rectangle 27">
              <a:extLst>
                <a:ext uri="{FF2B5EF4-FFF2-40B4-BE49-F238E27FC236}">
                  <a16:creationId xmlns:a16="http://schemas.microsoft.com/office/drawing/2014/main" id="{E8246D50-BB0C-408E-93FD-7B8D63A7F78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6" name="Rectangle 28">
              <a:extLst>
                <a:ext uri="{FF2B5EF4-FFF2-40B4-BE49-F238E27FC236}">
                  <a16:creationId xmlns:a16="http://schemas.microsoft.com/office/drawing/2014/main" id="{AFBC5D22-68C1-44FB-8181-CB84ECAA83F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7" name="Rectangle 29">
              <a:extLst>
                <a:ext uri="{FF2B5EF4-FFF2-40B4-BE49-F238E27FC236}">
                  <a16:creationId xmlns:a16="http://schemas.microsoft.com/office/drawing/2014/main" id="{FB6D0FCE-FBDB-4655-A1A7-640B1E86B56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38" name="Isosceles Triangle 37">
              <a:extLst>
                <a:ext uri="{FF2B5EF4-FFF2-40B4-BE49-F238E27FC236}">
                  <a16:creationId xmlns:a16="http://schemas.microsoft.com/office/drawing/2014/main" id="{BC8157DF-FD90-4AD6-B803-3AC0ACD8E6A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9" name="Isosceles Triangle 38">
              <a:extLst>
                <a:ext uri="{FF2B5EF4-FFF2-40B4-BE49-F238E27FC236}">
                  <a16:creationId xmlns:a16="http://schemas.microsoft.com/office/drawing/2014/main" id="{3548B067-9D63-4D21-92EF-CBC9E6338C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3" name="Content Placeholder 2"/>
          <p:cNvSpPr>
            <a:spLocks noGrp="1"/>
          </p:cNvSpPr>
          <p:nvPr>
            <p:ph idx="4294967295"/>
          </p:nvPr>
        </p:nvSpPr>
        <p:spPr>
          <a:xfrm>
            <a:off x="712728" y="597159"/>
            <a:ext cx="5220430" cy="5376668"/>
          </a:xfrm>
        </p:spPr>
        <p:txBody>
          <a:bodyPr vert="horz" lIns="91440" tIns="45720" rIns="91440" bIns="45720" rtlCol="0">
            <a:noAutofit/>
          </a:bodyPr>
          <a:lstStyle/>
          <a:p>
            <a:pPr marL="0" indent="0">
              <a:buNone/>
            </a:pPr>
            <a:r>
              <a:rPr lang="en-US" sz="2800" dirty="0">
                <a:solidFill>
                  <a:schemeClr val="accent3">
                    <a:lumMod val="75000"/>
                  </a:schemeClr>
                </a:solidFill>
              </a:rPr>
              <a:t>4. When developing curriculum, for your consumers, it is recommended to follow the ADDIE model to design effective instruction. The “A” in ADDIE stands for: </a:t>
            </a:r>
          </a:p>
          <a:p>
            <a:pPr marL="742950" indent="-742950"/>
            <a:endParaRPr lang="en-US" sz="2800" dirty="0">
              <a:solidFill>
                <a:schemeClr val="accent3">
                  <a:lumMod val="75000"/>
                </a:schemeClr>
              </a:solidFill>
            </a:endParaRPr>
          </a:p>
          <a:p>
            <a:pPr marL="630238" indent="0">
              <a:buNone/>
              <a:tabLst>
                <a:tab pos="749300" algn="l"/>
              </a:tabLst>
            </a:pPr>
            <a:r>
              <a:rPr lang="en-US" sz="2800" dirty="0">
                <a:solidFill>
                  <a:schemeClr val="accent3">
                    <a:lumMod val="75000"/>
                  </a:schemeClr>
                </a:solidFill>
              </a:rPr>
              <a:t>a) Analyze</a:t>
            </a:r>
          </a:p>
          <a:p>
            <a:pPr marL="630238" indent="0">
              <a:buNone/>
              <a:tabLst>
                <a:tab pos="749300" algn="l"/>
              </a:tabLst>
            </a:pPr>
            <a:r>
              <a:rPr lang="en-US" sz="2800" dirty="0">
                <a:solidFill>
                  <a:schemeClr val="accent3">
                    <a:lumMod val="75000"/>
                  </a:schemeClr>
                </a:solidFill>
              </a:rPr>
              <a:t>b) Advocate</a:t>
            </a:r>
          </a:p>
          <a:p>
            <a:pPr marL="630238" indent="0">
              <a:buNone/>
              <a:tabLst>
                <a:tab pos="749300" algn="l"/>
              </a:tabLst>
            </a:pPr>
            <a:r>
              <a:rPr lang="en-US" sz="2800" dirty="0">
                <a:solidFill>
                  <a:schemeClr val="accent3">
                    <a:lumMod val="75000"/>
                  </a:schemeClr>
                </a:solidFill>
              </a:rPr>
              <a:t>c) Action</a:t>
            </a:r>
          </a:p>
          <a:p>
            <a:pPr marL="630238" indent="0">
              <a:buNone/>
              <a:tabLst>
                <a:tab pos="749300" algn="l"/>
              </a:tabLst>
            </a:pPr>
            <a:r>
              <a:rPr lang="en-US" sz="2800" dirty="0">
                <a:solidFill>
                  <a:schemeClr val="accent3">
                    <a:lumMod val="75000"/>
                  </a:schemeClr>
                </a:solidFill>
              </a:rPr>
              <a:t>d) Assess</a:t>
            </a:r>
          </a:p>
        </p:txBody>
      </p:sp>
      <p:pic>
        <p:nvPicPr>
          <p:cNvPr id="8" name="Graphic 7" descr="Classroom">
            <a:extLst>
              <a:ext uri="{FF2B5EF4-FFF2-40B4-BE49-F238E27FC236}">
                <a16:creationId xmlns:a16="http://schemas.microsoft.com/office/drawing/2014/main" id="{D345596E-DDEB-45D3-ADF4-DA2980686473}"/>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087417" y="2159000"/>
            <a:ext cx="3145536" cy="3145536"/>
          </a:xfrm>
          <a:prstGeom prst="rect">
            <a:avLst/>
          </a:prstGeom>
        </p:spPr>
      </p:pic>
      <p:pic>
        <p:nvPicPr>
          <p:cNvPr id="4" name="Picture 3" descr="Problem Gambling Program at ACTC — A Chance to Change"/>
          <p:cNvPicPr/>
          <p:nvPr/>
        </p:nvPicPr>
        <p:blipFill>
          <a:blip r:embed="rId4">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260253144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72837" y="678108"/>
            <a:ext cx="8742218" cy="5519460"/>
          </a:xfrm>
          <a:prstGeom prst="rect">
            <a:avLst/>
          </a:prstGeom>
        </p:spPr>
        <p:txBody>
          <a:bodyPr wrap="square">
            <a:spAutoFit/>
          </a:bodyPr>
          <a:lstStyle/>
          <a:p>
            <a:pPr>
              <a:spcBef>
                <a:spcPts val="1000"/>
              </a:spcBef>
              <a:buClr>
                <a:schemeClr val="accent1"/>
              </a:buClr>
              <a:buSzPct val="80000"/>
              <a:buFont typeface="Wingdings 3" charset="2"/>
              <a:buChar char=""/>
            </a:pPr>
            <a:r>
              <a:rPr lang="en-US" sz="2800" b="1" dirty="0">
                <a:solidFill>
                  <a:schemeClr val="accent2">
                    <a:lumMod val="50000"/>
                  </a:schemeClr>
                </a:solidFill>
              </a:rPr>
              <a:t> Public Stigma </a:t>
            </a:r>
            <a:r>
              <a:rPr lang="en-US" sz="2800" dirty="0">
                <a:solidFill>
                  <a:schemeClr val="accent2">
                    <a:lumMod val="50000"/>
                  </a:schemeClr>
                </a:solidFill>
              </a:rPr>
              <a:t>is when the general population endorses the prejudice toward mental illness; discriminates against them; prevents them from attaining such community integration goals as obtaining a good-paying job or living in comfortable housing.</a:t>
            </a:r>
          </a:p>
          <a:p>
            <a:pPr>
              <a:spcBef>
                <a:spcPts val="1000"/>
              </a:spcBef>
              <a:buClr>
                <a:schemeClr val="accent1"/>
              </a:buClr>
              <a:buSzPct val="80000"/>
              <a:buFont typeface="Wingdings 3" charset="2"/>
              <a:buChar char=""/>
            </a:pPr>
            <a:endParaRPr lang="en-US" sz="2800" b="1" dirty="0">
              <a:solidFill>
                <a:schemeClr val="accent2">
                  <a:lumMod val="50000"/>
                </a:schemeClr>
              </a:solidFill>
            </a:endParaRPr>
          </a:p>
          <a:p>
            <a:pPr>
              <a:spcBef>
                <a:spcPts val="1000"/>
              </a:spcBef>
              <a:buClr>
                <a:schemeClr val="accent1"/>
              </a:buClr>
              <a:buSzPct val="80000"/>
              <a:buFont typeface="Wingdings 3" charset="2"/>
              <a:buChar char=""/>
            </a:pPr>
            <a:r>
              <a:rPr lang="en-US" sz="2800" b="1" dirty="0">
                <a:solidFill>
                  <a:schemeClr val="accent2">
                    <a:lumMod val="50000"/>
                  </a:schemeClr>
                </a:solidFill>
              </a:rPr>
              <a:t> Self-stigma </a:t>
            </a:r>
            <a:r>
              <a:rPr lang="en-US" sz="2800" dirty="0">
                <a:solidFill>
                  <a:schemeClr val="accent2">
                    <a:lumMod val="50000"/>
                  </a:schemeClr>
                </a:solidFill>
              </a:rPr>
              <a:t>is when the individual with mental illness internalizes the prejudice and suffers diminished self-esteem and self-efficacy which undermines the person’s sense of personal empowerment. </a:t>
            </a:r>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121684632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
                                            <p:txEl>
                                              <p:pRg st="2" end="2"/>
                                            </p:txEl>
                                          </p:spTgt>
                                        </p:tgtEl>
                                        <p:attrNameLst>
                                          <p:attrName>style.visibility</p:attrName>
                                        </p:attrNameLst>
                                      </p:cBhvr>
                                      <p:to>
                                        <p:strVal val="visible"/>
                                      </p:to>
                                    </p:set>
                                    <p:anim calcmode="lin" valueType="num">
                                      <p:cBhvr additive="base">
                                        <p:cTn id="11" dur="500" fill="hold"/>
                                        <p:tgtEl>
                                          <p:spTgt spid="2">
                                            <p:txEl>
                                              <p:pRg st="2" end="2"/>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1F2B4773-3207-44CC-B7AC-892B7049821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30" name="Straight Connector 29">
              <a:extLst>
                <a:ext uri="{FF2B5EF4-FFF2-40B4-BE49-F238E27FC236}">
                  <a16:creationId xmlns:a16="http://schemas.microsoft.com/office/drawing/2014/main" id="{2B8267CA-A7A5-4E11-9D92-4EAC3DD3E809}"/>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E83D61B5-C6B4-4A4B-85AD-FEE7A54912C0}"/>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32" name="Rectangle 23">
              <a:extLst>
                <a:ext uri="{FF2B5EF4-FFF2-40B4-BE49-F238E27FC236}">
                  <a16:creationId xmlns:a16="http://schemas.microsoft.com/office/drawing/2014/main" id="{A0B67FE4-688F-4497-8BFD-157613A697D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3" name="Rectangle 25">
              <a:extLst>
                <a:ext uri="{FF2B5EF4-FFF2-40B4-BE49-F238E27FC236}">
                  <a16:creationId xmlns:a16="http://schemas.microsoft.com/office/drawing/2014/main" id="{3BF5BE1A-9BAC-4581-A82B-FD8FE31595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4" name="Isosceles Triangle 33">
              <a:extLst>
                <a:ext uri="{FF2B5EF4-FFF2-40B4-BE49-F238E27FC236}">
                  <a16:creationId xmlns:a16="http://schemas.microsoft.com/office/drawing/2014/main" id="{971E5644-6772-414A-8199-E30BFB02A5D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35" name="Rectangle 27">
              <a:extLst>
                <a:ext uri="{FF2B5EF4-FFF2-40B4-BE49-F238E27FC236}">
                  <a16:creationId xmlns:a16="http://schemas.microsoft.com/office/drawing/2014/main" id="{E8246D50-BB0C-408E-93FD-7B8D63A7F78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6" name="Rectangle 28">
              <a:extLst>
                <a:ext uri="{FF2B5EF4-FFF2-40B4-BE49-F238E27FC236}">
                  <a16:creationId xmlns:a16="http://schemas.microsoft.com/office/drawing/2014/main" id="{AFBC5D22-68C1-44FB-8181-CB84ECAA83F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7" name="Rectangle 29">
              <a:extLst>
                <a:ext uri="{FF2B5EF4-FFF2-40B4-BE49-F238E27FC236}">
                  <a16:creationId xmlns:a16="http://schemas.microsoft.com/office/drawing/2014/main" id="{FB6D0FCE-FBDB-4655-A1A7-640B1E86B56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38" name="Isosceles Triangle 37">
              <a:extLst>
                <a:ext uri="{FF2B5EF4-FFF2-40B4-BE49-F238E27FC236}">
                  <a16:creationId xmlns:a16="http://schemas.microsoft.com/office/drawing/2014/main" id="{BC8157DF-FD90-4AD6-B803-3AC0ACD8E6A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9" name="Isosceles Triangle 38">
              <a:extLst>
                <a:ext uri="{FF2B5EF4-FFF2-40B4-BE49-F238E27FC236}">
                  <a16:creationId xmlns:a16="http://schemas.microsoft.com/office/drawing/2014/main" id="{3548B067-9D63-4D21-92EF-CBC9E6338C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3" name="Content Placeholder 2"/>
          <p:cNvSpPr>
            <a:spLocks noGrp="1"/>
          </p:cNvSpPr>
          <p:nvPr>
            <p:ph idx="4294967295"/>
          </p:nvPr>
        </p:nvSpPr>
        <p:spPr>
          <a:xfrm>
            <a:off x="712728" y="597159"/>
            <a:ext cx="5220430" cy="5376668"/>
          </a:xfrm>
        </p:spPr>
        <p:txBody>
          <a:bodyPr vert="horz" lIns="91440" tIns="45720" rIns="91440" bIns="45720" rtlCol="0">
            <a:noAutofit/>
          </a:bodyPr>
          <a:lstStyle/>
          <a:p>
            <a:pPr marL="0" indent="0">
              <a:buNone/>
            </a:pPr>
            <a:r>
              <a:rPr lang="en-US" sz="2800" dirty="0">
                <a:solidFill>
                  <a:schemeClr val="accent3">
                    <a:lumMod val="75000"/>
                  </a:schemeClr>
                </a:solidFill>
              </a:rPr>
              <a:t>4. When developing curriculum, for your consumers, it is recommended to follow the ADDIE model to design effective instruction. The “A” in ADDIE stands for: </a:t>
            </a:r>
          </a:p>
          <a:p>
            <a:pPr marL="742950" indent="-742950"/>
            <a:endParaRPr lang="en-US" sz="2800" dirty="0">
              <a:solidFill>
                <a:schemeClr val="accent3">
                  <a:lumMod val="75000"/>
                </a:schemeClr>
              </a:solidFill>
            </a:endParaRPr>
          </a:p>
          <a:p>
            <a:pPr marL="630238" indent="0">
              <a:buNone/>
              <a:tabLst>
                <a:tab pos="749300" algn="l"/>
              </a:tabLst>
            </a:pPr>
            <a:r>
              <a:rPr lang="en-US" sz="4000" b="1" dirty="0">
                <a:solidFill>
                  <a:schemeClr val="accent3">
                    <a:lumMod val="75000"/>
                  </a:schemeClr>
                </a:solidFill>
              </a:rPr>
              <a:t>a) </a:t>
            </a:r>
            <a:r>
              <a:rPr lang="en-US" sz="4000" b="1" u="sng" dirty="0">
                <a:solidFill>
                  <a:schemeClr val="accent3">
                    <a:lumMod val="75000"/>
                  </a:schemeClr>
                </a:solidFill>
              </a:rPr>
              <a:t>Analyze</a:t>
            </a:r>
          </a:p>
          <a:p>
            <a:pPr marL="630238" indent="0">
              <a:buNone/>
              <a:tabLst>
                <a:tab pos="749300" algn="l"/>
              </a:tabLst>
            </a:pPr>
            <a:r>
              <a:rPr lang="en-US" sz="2800" dirty="0">
                <a:solidFill>
                  <a:schemeClr val="accent3">
                    <a:lumMod val="75000"/>
                  </a:schemeClr>
                </a:solidFill>
              </a:rPr>
              <a:t>b) Advocate</a:t>
            </a:r>
          </a:p>
          <a:p>
            <a:pPr marL="630238" indent="0">
              <a:buNone/>
              <a:tabLst>
                <a:tab pos="749300" algn="l"/>
              </a:tabLst>
            </a:pPr>
            <a:r>
              <a:rPr lang="en-US" sz="2800" dirty="0">
                <a:solidFill>
                  <a:schemeClr val="accent3">
                    <a:lumMod val="75000"/>
                  </a:schemeClr>
                </a:solidFill>
              </a:rPr>
              <a:t>c) Action</a:t>
            </a:r>
          </a:p>
          <a:p>
            <a:pPr marL="630238" indent="0">
              <a:buNone/>
              <a:tabLst>
                <a:tab pos="749300" algn="l"/>
              </a:tabLst>
            </a:pPr>
            <a:r>
              <a:rPr lang="en-US" sz="2800" dirty="0">
                <a:solidFill>
                  <a:schemeClr val="accent3">
                    <a:lumMod val="75000"/>
                  </a:schemeClr>
                </a:solidFill>
              </a:rPr>
              <a:t>d) Assess</a:t>
            </a:r>
          </a:p>
        </p:txBody>
      </p:sp>
      <p:pic>
        <p:nvPicPr>
          <p:cNvPr id="8" name="Graphic 7" descr="Classroom">
            <a:extLst>
              <a:ext uri="{FF2B5EF4-FFF2-40B4-BE49-F238E27FC236}">
                <a16:creationId xmlns:a16="http://schemas.microsoft.com/office/drawing/2014/main" id="{D345596E-DDEB-45D3-ADF4-DA2980686473}"/>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087417" y="2159000"/>
            <a:ext cx="3145536" cy="3145536"/>
          </a:xfrm>
          <a:prstGeom prst="rect">
            <a:avLst/>
          </a:prstGeom>
        </p:spPr>
      </p:pic>
      <p:pic>
        <p:nvPicPr>
          <p:cNvPr id="4" name="Picture 3" descr="Problem Gambling Program at ACTC — A Chance to Change"/>
          <p:cNvPicPr/>
          <p:nvPr/>
        </p:nvPicPr>
        <p:blipFill>
          <a:blip r:embed="rId4">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232146609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
</file>

<file path=ppt/slides/slide5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0" name="Group 39">
            <a:extLst>
              <a:ext uri="{FF2B5EF4-FFF2-40B4-BE49-F238E27FC236}">
                <a16:creationId xmlns:a16="http://schemas.microsoft.com/office/drawing/2014/main" id="{10BE40E3-5550-4CDD-B4FD-387C33EBF15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41" name="Straight Connector 40">
              <a:extLst>
                <a:ext uri="{FF2B5EF4-FFF2-40B4-BE49-F238E27FC236}">
                  <a16:creationId xmlns:a16="http://schemas.microsoft.com/office/drawing/2014/main" id="{71A6B738-E50C-4653-B343-B9D6A5EA2771}"/>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498768D6-B28C-40A3-B381-39306F5816D5}"/>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43" name="Rectangle 23">
              <a:extLst>
                <a:ext uri="{FF2B5EF4-FFF2-40B4-BE49-F238E27FC236}">
                  <a16:creationId xmlns:a16="http://schemas.microsoft.com/office/drawing/2014/main" id="{B27C15B9-7795-4321-AB30-DF1DEF65C19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4" name="Rectangle 25">
              <a:extLst>
                <a:ext uri="{FF2B5EF4-FFF2-40B4-BE49-F238E27FC236}">
                  <a16:creationId xmlns:a16="http://schemas.microsoft.com/office/drawing/2014/main" id="{578EC957-1F3F-4C00-B023-C8725C2171C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5" name="Isosceles Triangle 44">
              <a:extLst>
                <a:ext uri="{FF2B5EF4-FFF2-40B4-BE49-F238E27FC236}">
                  <a16:creationId xmlns:a16="http://schemas.microsoft.com/office/drawing/2014/main" id="{3D642632-BBD5-46D6-A91D-9B2BF68219B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46" name="Rectangle 27">
              <a:extLst>
                <a:ext uri="{FF2B5EF4-FFF2-40B4-BE49-F238E27FC236}">
                  <a16:creationId xmlns:a16="http://schemas.microsoft.com/office/drawing/2014/main" id="{BF9D518D-AFF5-4DE2-AEE2-0EC15479A9A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7" name="Rectangle 28">
              <a:extLst>
                <a:ext uri="{FF2B5EF4-FFF2-40B4-BE49-F238E27FC236}">
                  <a16:creationId xmlns:a16="http://schemas.microsoft.com/office/drawing/2014/main" id="{14EF979B-B00D-460C-BD56-7EEAFB7E0F9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8" name="Rectangle 29">
              <a:extLst>
                <a:ext uri="{FF2B5EF4-FFF2-40B4-BE49-F238E27FC236}">
                  <a16:creationId xmlns:a16="http://schemas.microsoft.com/office/drawing/2014/main" id="{3E40F9A1-6B82-400F-9397-26D1D36F1F0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49" name="Isosceles Triangle 48">
              <a:extLst>
                <a:ext uri="{FF2B5EF4-FFF2-40B4-BE49-F238E27FC236}">
                  <a16:creationId xmlns:a16="http://schemas.microsoft.com/office/drawing/2014/main" id="{2EF7DDF1-FF86-4CA4-B08B-8939557EBDB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0" name="Isosceles Triangle 49">
              <a:extLst>
                <a:ext uri="{FF2B5EF4-FFF2-40B4-BE49-F238E27FC236}">
                  <a16:creationId xmlns:a16="http://schemas.microsoft.com/office/drawing/2014/main" id="{6D7C1F89-72B2-4FDC-B9E2-04F52D5C504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52" name="Isosceles Triangle 51">
            <a:extLst>
              <a:ext uri="{FF2B5EF4-FFF2-40B4-BE49-F238E27FC236}">
                <a16:creationId xmlns:a16="http://schemas.microsoft.com/office/drawing/2014/main" id="{EB6743CF-E74B-4A3C-A785-599069DB89D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4013201"/>
            <a:ext cx="476655" cy="2844800"/>
          </a:xfrm>
          <a:prstGeom prst="triangle">
            <a:avLst>
              <a:gd name="adj"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graphicFrame>
        <p:nvGraphicFramePr>
          <p:cNvPr id="7" name="Content Placeholder 2">
            <a:extLst>
              <a:ext uri="{FF2B5EF4-FFF2-40B4-BE49-F238E27FC236}">
                <a16:creationId xmlns:a16="http://schemas.microsoft.com/office/drawing/2014/main" id="{6D14E471-A9BA-4463-8C5F-9F4A8C717112}"/>
              </a:ext>
            </a:extLst>
          </p:cNvPr>
          <p:cNvGraphicFramePr>
            <a:graphicFrameLocks noGrp="1"/>
          </p:cNvGraphicFramePr>
          <p:nvPr>
            <p:ph idx="4294967295"/>
            <p:extLst>
              <p:ext uri="{D42A27DB-BD31-4B8C-83A1-F6EECF244321}">
                <p14:modId xmlns:p14="http://schemas.microsoft.com/office/powerpoint/2010/main" val="3856504530"/>
              </p:ext>
            </p:extLst>
          </p:nvPr>
        </p:nvGraphicFramePr>
        <p:xfrm>
          <a:off x="1551891" y="1343160"/>
          <a:ext cx="6424440" cy="3880773"/>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30642533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
</file>

<file path=ppt/slides/slide5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0" name="Group 39">
            <a:extLst>
              <a:ext uri="{FF2B5EF4-FFF2-40B4-BE49-F238E27FC236}">
                <a16:creationId xmlns:a16="http://schemas.microsoft.com/office/drawing/2014/main" id="{10BE40E3-5550-4CDD-B4FD-387C33EBF15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41" name="Straight Connector 40">
              <a:extLst>
                <a:ext uri="{FF2B5EF4-FFF2-40B4-BE49-F238E27FC236}">
                  <a16:creationId xmlns:a16="http://schemas.microsoft.com/office/drawing/2014/main" id="{71A6B738-E50C-4653-B343-B9D6A5EA2771}"/>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498768D6-B28C-40A3-B381-39306F5816D5}"/>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43" name="Rectangle 23">
              <a:extLst>
                <a:ext uri="{FF2B5EF4-FFF2-40B4-BE49-F238E27FC236}">
                  <a16:creationId xmlns:a16="http://schemas.microsoft.com/office/drawing/2014/main" id="{B27C15B9-7795-4321-AB30-DF1DEF65C19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4" name="Rectangle 25">
              <a:extLst>
                <a:ext uri="{FF2B5EF4-FFF2-40B4-BE49-F238E27FC236}">
                  <a16:creationId xmlns:a16="http://schemas.microsoft.com/office/drawing/2014/main" id="{578EC957-1F3F-4C00-B023-C8725C2171C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5" name="Isosceles Triangle 44">
              <a:extLst>
                <a:ext uri="{FF2B5EF4-FFF2-40B4-BE49-F238E27FC236}">
                  <a16:creationId xmlns:a16="http://schemas.microsoft.com/office/drawing/2014/main" id="{3D642632-BBD5-46D6-A91D-9B2BF68219B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46" name="Rectangle 27">
              <a:extLst>
                <a:ext uri="{FF2B5EF4-FFF2-40B4-BE49-F238E27FC236}">
                  <a16:creationId xmlns:a16="http://schemas.microsoft.com/office/drawing/2014/main" id="{BF9D518D-AFF5-4DE2-AEE2-0EC15479A9A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7" name="Rectangle 28">
              <a:extLst>
                <a:ext uri="{FF2B5EF4-FFF2-40B4-BE49-F238E27FC236}">
                  <a16:creationId xmlns:a16="http://schemas.microsoft.com/office/drawing/2014/main" id="{14EF979B-B00D-460C-BD56-7EEAFB7E0F9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48" name="Rectangle 29">
              <a:extLst>
                <a:ext uri="{FF2B5EF4-FFF2-40B4-BE49-F238E27FC236}">
                  <a16:creationId xmlns:a16="http://schemas.microsoft.com/office/drawing/2014/main" id="{3E40F9A1-6B82-400F-9397-26D1D36F1F0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49" name="Isosceles Triangle 48">
              <a:extLst>
                <a:ext uri="{FF2B5EF4-FFF2-40B4-BE49-F238E27FC236}">
                  <a16:creationId xmlns:a16="http://schemas.microsoft.com/office/drawing/2014/main" id="{2EF7DDF1-FF86-4CA4-B08B-8939557EBDB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50" name="Isosceles Triangle 49">
              <a:extLst>
                <a:ext uri="{FF2B5EF4-FFF2-40B4-BE49-F238E27FC236}">
                  <a16:creationId xmlns:a16="http://schemas.microsoft.com/office/drawing/2014/main" id="{6D7C1F89-72B2-4FDC-B9E2-04F52D5C504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52" name="Isosceles Triangle 51">
            <a:extLst>
              <a:ext uri="{FF2B5EF4-FFF2-40B4-BE49-F238E27FC236}">
                <a16:creationId xmlns:a16="http://schemas.microsoft.com/office/drawing/2014/main" id="{EB6743CF-E74B-4A3C-A785-599069DB89D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4013201"/>
            <a:ext cx="476655" cy="2844800"/>
          </a:xfrm>
          <a:prstGeom prst="triangle">
            <a:avLst>
              <a:gd name="adj"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graphicFrame>
        <p:nvGraphicFramePr>
          <p:cNvPr id="7" name="Content Placeholder 2">
            <a:extLst>
              <a:ext uri="{FF2B5EF4-FFF2-40B4-BE49-F238E27FC236}">
                <a16:creationId xmlns:a16="http://schemas.microsoft.com/office/drawing/2014/main" id="{6D14E471-A9BA-4463-8C5F-9F4A8C717112}"/>
              </a:ext>
            </a:extLst>
          </p:cNvPr>
          <p:cNvGraphicFramePr>
            <a:graphicFrameLocks noGrp="1"/>
          </p:cNvGraphicFramePr>
          <p:nvPr>
            <p:ph idx="4294967295"/>
            <p:extLst>
              <p:ext uri="{D42A27DB-BD31-4B8C-83A1-F6EECF244321}">
                <p14:modId xmlns:p14="http://schemas.microsoft.com/office/powerpoint/2010/main" val="2034943968"/>
              </p:ext>
            </p:extLst>
          </p:nvPr>
        </p:nvGraphicFramePr>
        <p:xfrm>
          <a:off x="1551891" y="1343160"/>
          <a:ext cx="6424440" cy="3880773"/>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40060529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
</file>

<file path=ppt/slides/slide5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03E8462A-FEBA-4848-81CC-3F8DA3E477B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 name="Group 12">
            <a:extLst>
              <a:ext uri="{FF2B5EF4-FFF2-40B4-BE49-F238E27FC236}">
                <a16:creationId xmlns:a16="http://schemas.microsoft.com/office/drawing/2014/main" id="{2109F83F-40FE-4DB3-84CC-09FB3340D0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4" name="Straight Connector 13">
              <a:extLst>
                <a:ext uri="{FF2B5EF4-FFF2-40B4-BE49-F238E27FC236}">
                  <a16:creationId xmlns:a16="http://schemas.microsoft.com/office/drawing/2014/main" id="{1DE492D7-C3C3-48FF-80C8-37021EA0262F}"/>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5" name="Rectangle 23">
              <a:extLst>
                <a:ext uri="{FF2B5EF4-FFF2-40B4-BE49-F238E27FC236}">
                  <a16:creationId xmlns:a16="http://schemas.microsoft.com/office/drawing/2014/main" id="{0B30FF97-2E9A-490A-AED2-90BA2E0EC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Rectangle 25">
              <a:extLst>
                <a:ext uri="{FF2B5EF4-FFF2-40B4-BE49-F238E27FC236}">
                  <a16:creationId xmlns:a16="http://schemas.microsoft.com/office/drawing/2014/main" id="{B6D53C7D-A312-47B6-A66A-230A19CFACA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Isosceles Triangle 16">
              <a:extLst>
                <a:ext uri="{FF2B5EF4-FFF2-40B4-BE49-F238E27FC236}">
                  <a16:creationId xmlns:a16="http://schemas.microsoft.com/office/drawing/2014/main" id="{9329D58C-0D2E-4A2B-AD6A-9CEE506784A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7">
              <a:extLst>
                <a:ext uri="{FF2B5EF4-FFF2-40B4-BE49-F238E27FC236}">
                  <a16:creationId xmlns:a16="http://schemas.microsoft.com/office/drawing/2014/main" id="{9D446EDE-C690-4461-8BF2-7634808FC8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8">
              <a:extLst>
                <a:ext uri="{FF2B5EF4-FFF2-40B4-BE49-F238E27FC236}">
                  <a16:creationId xmlns:a16="http://schemas.microsoft.com/office/drawing/2014/main" id="{323F3D34-6531-4AD7-A8C6-195A090281A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Rectangle 29">
              <a:extLst>
                <a:ext uri="{FF2B5EF4-FFF2-40B4-BE49-F238E27FC236}">
                  <a16:creationId xmlns:a16="http://schemas.microsoft.com/office/drawing/2014/main" id="{B9B0AE3F-2350-435F-A9B0-C310BF8763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Isosceles Triangle 20">
              <a:extLst>
                <a:ext uri="{FF2B5EF4-FFF2-40B4-BE49-F238E27FC236}">
                  <a16:creationId xmlns:a16="http://schemas.microsoft.com/office/drawing/2014/main" id="{4EFA655C-9E50-4C14-A89E-AD7B648E4E2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2" name="Isosceles Triangle 21">
              <a:extLst>
                <a:ext uri="{FF2B5EF4-FFF2-40B4-BE49-F238E27FC236}">
                  <a16:creationId xmlns:a16="http://schemas.microsoft.com/office/drawing/2014/main" id="{3E843863-7D25-4C01-9A17-E817CB6D998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24" name="Rectangle 23">
            <a:extLst>
              <a:ext uri="{FF2B5EF4-FFF2-40B4-BE49-F238E27FC236}">
                <a16:creationId xmlns:a16="http://schemas.microsoft.com/office/drawing/2014/main" id="{7941F9B1-B01B-4A84-89D9-B169AEB4E45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7012" y="480060"/>
            <a:ext cx="11237976" cy="5897880"/>
          </a:xfrm>
          <a:prstGeom prst="rect">
            <a:avLst/>
          </a:prstGeom>
          <a:solidFill>
            <a:srgbClr val="FFFFFF"/>
          </a:solidFill>
          <a:ln w="9525">
            <a:noFill/>
          </a:ln>
          <a:effectLst>
            <a:outerShdw blurRad="63500" dist="17780" dir="5400000" algn="t" rotWithShape="0">
              <a:prstClr val="black">
                <a:alpha val="4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Graphic 7" descr="Doctor">
            <a:extLst>
              <a:ext uri="{FF2B5EF4-FFF2-40B4-BE49-F238E27FC236}">
                <a16:creationId xmlns:a16="http://schemas.microsoft.com/office/drawing/2014/main" id="{51F345C3-B463-427E-8269-C0DBD23B148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540163" y="1340447"/>
            <a:ext cx="4590386" cy="4590386"/>
          </a:xfrm>
          <a:prstGeom prst="rect">
            <a:avLst/>
          </a:prstGeom>
        </p:spPr>
      </p:pic>
      <p:pic>
        <p:nvPicPr>
          <p:cNvPr id="4" name="Picture 3" descr="Problem Gambling Program at ACTC — A Chance to Change"/>
          <p:cNvPicPr/>
          <p:nvPr/>
        </p:nvPicPr>
        <p:blipFill>
          <a:blip r:embed="rId4">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
        <p:nvSpPr>
          <p:cNvPr id="3" name="Content Placeholder 2"/>
          <p:cNvSpPr>
            <a:spLocks noGrp="1"/>
          </p:cNvSpPr>
          <p:nvPr>
            <p:ph idx="4294967295"/>
          </p:nvPr>
        </p:nvSpPr>
        <p:spPr>
          <a:xfrm>
            <a:off x="1721278" y="1108075"/>
            <a:ext cx="8596313" cy="3879850"/>
          </a:xfrm>
        </p:spPr>
        <p:txBody>
          <a:bodyPr>
            <a:normAutofit/>
          </a:bodyPr>
          <a:lstStyle/>
          <a:p>
            <a:pPr marL="0" indent="0">
              <a:buNone/>
            </a:pPr>
            <a:r>
              <a:rPr lang="en-US" sz="2800" dirty="0">
                <a:solidFill>
                  <a:schemeClr val="accent2">
                    <a:lumMod val="50000"/>
                  </a:schemeClr>
                </a:solidFill>
              </a:rPr>
              <a:t>6.  A rehabilitation specialist can do a clinical 	assessment.</a:t>
            </a:r>
          </a:p>
          <a:p>
            <a:pPr marL="742950" indent="-742950">
              <a:buNone/>
            </a:pPr>
            <a:endParaRPr lang="en-US" sz="2800" dirty="0">
              <a:solidFill>
                <a:schemeClr val="accent2">
                  <a:lumMod val="50000"/>
                </a:schemeClr>
              </a:solidFill>
            </a:endParaRPr>
          </a:p>
          <a:p>
            <a:pPr marL="630238" indent="119063">
              <a:buAutoNum type="alphaLcPeriod"/>
              <a:tabLst>
                <a:tab pos="749300" algn="l"/>
              </a:tabLst>
            </a:pPr>
            <a:r>
              <a:rPr lang="en-US" sz="2800" dirty="0">
                <a:solidFill>
                  <a:schemeClr val="accent2">
                    <a:lumMod val="50000"/>
                  </a:schemeClr>
                </a:solidFill>
              </a:rPr>
              <a:t> True </a:t>
            </a:r>
          </a:p>
          <a:p>
            <a:pPr marL="630238" indent="119063">
              <a:buAutoNum type="alphaLcPeriod"/>
              <a:tabLst>
                <a:tab pos="749300" algn="l"/>
              </a:tabLst>
            </a:pPr>
            <a:r>
              <a:rPr lang="en-US" sz="2800" dirty="0">
                <a:solidFill>
                  <a:schemeClr val="accent2">
                    <a:lumMod val="50000"/>
                  </a:schemeClr>
                </a:solidFill>
              </a:rPr>
              <a:t> False</a:t>
            </a:r>
          </a:p>
        </p:txBody>
      </p:sp>
    </p:spTree>
    <p:extLst>
      <p:ext uri="{BB962C8B-B14F-4D97-AF65-F5344CB8AC3E}">
        <p14:creationId xmlns:p14="http://schemas.microsoft.com/office/powerpoint/2010/main" val="189839058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
</file>

<file path=ppt/slides/slide5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03E8462A-FEBA-4848-81CC-3F8DA3E477B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rebuchet MS" panose="020B0603020202020204"/>
              <a:ea typeface="+mn-ea"/>
              <a:cs typeface="+mn-cs"/>
            </a:endParaRPr>
          </a:p>
        </p:txBody>
      </p:sp>
      <p:grpSp>
        <p:nvGrpSpPr>
          <p:cNvPr id="13" name="Group 12">
            <a:extLst>
              <a:ext uri="{FF2B5EF4-FFF2-40B4-BE49-F238E27FC236}">
                <a16:creationId xmlns:a16="http://schemas.microsoft.com/office/drawing/2014/main" id="{2109F83F-40FE-4DB3-84CC-09FB3340D0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4" name="Straight Connector 13">
              <a:extLst>
                <a:ext uri="{FF2B5EF4-FFF2-40B4-BE49-F238E27FC236}">
                  <a16:creationId xmlns:a16="http://schemas.microsoft.com/office/drawing/2014/main" id="{1DE492D7-C3C3-48FF-80C8-37021EA0262F}"/>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15" name="Rectangle 23">
              <a:extLst>
                <a:ext uri="{FF2B5EF4-FFF2-40B4-BE49-F238E27FC236}">
                  <a16:creationId xmlns:a16="http://schemas.microsoft.com/office/drawing/2014/main" id="{0B30FF97-2E9A-490A-AED2-90BA2E0EC1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Rectangle 25">
              <a:extLst>
                <a:ext uri="{FF2B5EF4-FFF2-40B4-BE49-F238E27FC236}">
                  <a16:creationId xmlns:a16="http://schemas.microsoft.com/office/drawing/2014/main" id="{B6D53C7D-A312-47B6-A66A-230A19CFACA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Isosceles Triangle 16">
              <a:extLst>
                <a:ext uri="{FF2B5EF4-FFF2-40B4-BE49-F238E27FC236}">
                  <a16:creationId xmlns:a16="http://schemas.microsoft.com/office/drawing/2014/main" id="{9329D58C-0D2E-4A2B-AD6A-9CEE506784A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7">
              <a:extLst>
                <a:ext uri="{FF2B5EF4-FFF2-40B4-BE49-F238E27FC236}">
                  <a16:creationId xmlns:a16="http://schemas.microsoft.com/office/drawing/2014/main" id="{9D446EDE-C690-4461-8BF2-7634808FC8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8">
              <a:extLst>
                <a:ext uri="{FF2B5EF4-FFF2-40B4-BE49-F238E27FC236}">
                  <a16:creationId xmlns:a16="http://schemas.microsoft.com/office/drawing/2014/main" id="{323F3D34-6531-4AD7-A8C6-195A090281A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Rectangle 29">
              <a:extLst>
                <a:ext uri="{FF2B5EF4-FFF2-40B4-BE49-F238E27FC236}">
                  <a16:creationId xmlns:a16="http://schemas.microsoft.com/office/drawing/2014/main" id="{B9B0AE3F-2350-435F-A9B0-C310BF8763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Isosceles Triangle 20">
              <a:extLst>
                <a:ext uri="{FF2B5EF4-FFF2-40B4-BE49-F238E27FC236}">
                  <a16:creationId xmlns:a16="http://schemas.microsoft.com/office/drawing/2014/main" id="{4EFA655C-9E50-4C14-A89E-AD7B648E4E2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2" name="Isosceles Triangle 21">
              <a:extLst>
                <a:ext uri="{FF2B5EF4-FFF2-40B4-BE49-F238E27FC236}">
                  <a16:creationId xmlns:a16="http://schemas.microsoft.com/office/drawing/2014/main" id="{3E843863-7D25-4C01-9A17-E817CB6D998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24" name="Rectangle 23">
            <a:extLst>
              <a:ext uri="{FF2B5EF4-FFF2-40B4-BE49-F238E27FC236}">
                <a16:creationId xmlns:a16="http://schemas.microsoft.com/office/drawing/2014/main" id="{7941F9B1-B01B-4A84-89D9-B169AEB4E45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7012" y="480060"/>
            <a:ext cx="11237976" cy="5897880"/>
          </a:xfrm>
          <a:prstGeom prst="rect">
            <a:avLst/>
          </a:prstGeom>
          <a:solidFill>
            <a:srgbClr val="FFFFFF"/>
          </a:solidFill>
          <a:ln w="9525">
            <a:noFill/>
          </a:ln>
          <a:effectLst>
            <a:outerShdw blurRad="63500" dist="17780" dir="5400000" algn="t" rotWithShape="0">
              <a:prstClr val="black">
                <a:alpha val="4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rebuchet MS" panose="020B0603020202020204"/>
              <a:ea typeface="+mn-ea"/>
              <a:cs typeface="+mn-cs"/>
            </a:endParaRPr>
          </a:p>
        </p:txBody>
      </p:sp>
      <p:pic>
        <p:nvPicPr>
          <p:cNvPr id="8" name="Graphic 7" descr="Doctor">
            <a:extLst>
              <a:ext uri="{FF2B5EF4-FFF2-40B4-BE49-F238E27FC236}">
                <a16:creationId xmlns:a16="http://schemas.microsoft.com/office/drawing/2014/main" id="{51F345C3-B463-427E-8269-C0DBD23B148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540163" y="1340447"/>
            <a:ext cx="4590386" cy="4590386"/>
          </a:xfrm>
          <a:prstGeom prst="rect">
            <a:avLst/>
          </a:prstGeom>
        </p:spPr>
      </p:pic>
      <p:pic>
        <p:nvPicPr>
          <p:cNvPr id="4" name="Picture 3" descr="Problem Gambling Program at ACTC — A Chance to Change"/>
          <p:cNvPicPr/>
          <p:nvPr/>
        </p:nvPicPr>
        <p:blipFill>
          <a:blip r:embed="rId4">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
        <p:nvSpPr>
          <p:cNvPr id="3" name="Content Placeholder 2"/>
          <p:cNvSpPr>
            <a:spLocks noGrp="1"/>
          </p:cNvSpPr>
          <p:nvPr>
            <p:ph idx="4294967295"/>
          </p:nvPr>
        </p:nvSpPr>
        <p:spPr>
          <a:xfrm>
            <a:off x="1721278" y="1108075"/>
            <a:ext cx="8596313" cy="3879850"/>
          </a:xfrm>
        </p:spPr>
        <p:txBody>
          <a:bodyPr>
            <a:normAutofit/>
          </a:bodyPr>
          <a:lstStyle/>
          <a:p>
            <a:pPr marL="0" indent="0">
              <a:buNone/>
            </a:pPr>
            <a:r>
              <a:rPr lang="en-US" sz="2800" dirty="0">
                <a:solidFill>
                  <a:schemeClr val="accent2">
                    <a:lumMod val="50000"/>
                  </a:schemeClr>
                </a:solidFill>
              </a:rPr>
              <a:t>6.  A rehabilitation specialist can do a clinical 	assessment.</a:t>
            </a:r>
          </a:p>
          <a:p>
            <a:pPr marL="742950" indent="-742950">
              <a:buNone/>
            </a:pPr>
            <a:endParaRPr lang="en-US" sz="2800" dirty="0">
              <a:solidFill>
                <a:schemeClr val="accent2">
                  <a:lumMod val="50000"/>
                </a:schemeClr>
              </a:solidFill>
            </a:endParaRPr>
          </a:p>
          <a:p>
            <a:pPr marL="630238" indent="119063">
              <a:buAutoNum type="alphaLcPeriod"/>
              <a:tabLst>
                <a:tab pos="749300" algn="l"/>
              </a:tabLst>
            </a:pPr>
            <a:r>
              <a:rPr lang="en-US" sz="2800" dirty="0">
                <a:solidFill>
                  <a:schemeClr val="accent2">
                    <a:lumMod val="50000"/>
                  </a:schemeClr>
                </a:solidFill>
              </a:rPr>
              <a:t> True </a:t>
            </a:r>
          </a:p>
          <a:p>
            <a:pPr marL="630238" indent="119063">
              <a:buAutoNum type="alphaLcPeriod"/>
              <a:tabLst>
                <a:tab pos="749300" algn="l"/>
              </a:tabLst>
            </a:pPr>
            <a:r>
              <a:rPr lang="en-US" sz="3600" b="1" dirty="0">
                <a:solidFill>
                  <a:schemeClr val="accent2">
                    <a:lumMod val="50000"/>
                  </a:schemeClr>
                </a:solidFill>
              </a:rPr>
              <a:t> </a:t>
            </a:r>
            <a:r>
              <a:rPr lang="en-US" sz="3600" b="1" u="sng" dirty="0">
                <a:solidFill>
                  <a:schemeClr val="accent2">
                    <a:lumMod val="50000"/>
                  </a:schemeClr>
                </a:solidFill>
              </a:rPr>
              <a:t>False</a:t>
            </a:r>
          </a:p>
        </p:txBody>
      </p:sp>
    </p:spTree>
    <p:extLst>
      <p:ext uri="{BB962C8B-B14F-4D97-AF65-F5344CB8AC3E}">
        <p14:creationId xmlns:p14="http://schemas.microsoft.com/office/powerpoint/2010/main" val="45131416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
</file>

<file path=ppt/slides/slide5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a:xfrm>
            <a:off x="2362200" y="2133600"/>
            <a:ext cx="6019800" cy="4876800"/>
          </a:xfrm>
        </p:spPr>
        <p:txBody>
          <a:bodyPr/>
          <a:lstStyle/>
          <a:p>
            <a:pPr marL="0" lvl="0" indent="0" algn="ctr">
              <a:buNone/>
            </a:pPr>
            <a:r>
              <a:rPr lang="en-US" sz="6600" b="1" dirty="0">
                <a:solidFill>
                  <a:prstClr val="black"/>
                </a:solidFill>
                <a:latin typeface="Bradley Hand ITC" pitchFamily="66" charset="0"/>
              </a:rPr>
              <a:t>MODULE 15</a:t>
            </a:r>
          </a:p>
          <a:p>
            <a:pPr marL="0" lvl="0" indent="0" algn="ctr">
              <a:buNone/>
            </a:pPr>
            <a:r>
              <a:rPr lang="en-US" sz="6600" dirty="0">
                <a:solidFill>
                  <a:prstClr val="black"/>
                </a:solidFill>
                <a:latin typeface="Bradley Hand ITC" pitchFamily="66" charset="0"/>
              </a:rPr>
              <a:t>Clinical Documentation</a:t>
            </a:r>
          </a:p>
          <a:p>
            <a:endParaRPr lang="en-US" dirty="0"/>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415869077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6000" advClick="0">
        <p15:prstTrans prst="curtains"/>
      </p:transition>
    </mc:Choice>
    <mc:Fallback xmlns="">
      <p:transition spd="slow" advClick="0">
        <p:fade/>
      </p:transition>
    </mc:Fallback>
  </mc:AlternateContent>
</p:sld>
</file>

<file path=ppt/slides/slide5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E4951899-B99C-47AB-9C7C-16264D7A14C5}"/>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2" name="Straight Connector 11">
              <a:extLst>
                <a:ext uri="{FF2B5EF4-FFF2-40B4-BE49-F238E27FC236}">
                  <a16:creationId xmlns:a16="http://schemas.microsoft.com/office/drawing/2014/main" id="{B94D217E-92A1-48B2-B6BF-8B6A35AF9DDA}"/>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69582FD9-95AB-4339-8A07-BAD420BE104B}"/>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sp>
          <p:nvSpPr>
            <p:cNvPr id="14" name="Rectangle 23">
              <a:extLst>
                <a:ext uri="{FF2B5EF4-FFF2-40B4-BE49-F238E27FC236}">
                  <a16:creationId xmlns:a16="http://schemas.microsoft.com/office/drawing/2014/main" id="{6778DC79-DE09-4F89-81B1-275C542D7F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6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5">
              <a:extLst>
                <a:ext uri="{FF2B5EF4-FFF2-40B4-BE49-F238E27FC236}">
                  <a16:creationId xmlns:a16="http://schemas.microsoft.com/office/drawing/2014/main" id="{EAEC370A-1F34-4D8E-B065-81F6F568AA7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Isosceles Triangle 15">
              <a:extLst>
                <a:ext uri="{FF2B5EF4-FFF2-40B4-BE49-F238E27FC236}">
                  <a16:creationId xmlns:a16="http://schemas.microsoft.com/office/drawing/2014/main" id="{A816EDF3-D9EE-488C-AFDC-0223815139E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1">
                <a:lumMod val="75000"/>
                <a:alpha val="66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7">
              <a:extLst>
                <a:ext uri="{FF2B5EF4-FFF2-40B4-BE49-F238E27FC236}">
                  <a16:creationId xmlns:a16="http://schemas.microsoft.com/office/drawing/2014/main" id="{E8330BD4-97D9-4D24-815A-0E557B04F96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1">
                <a:lumMod val="75000"/>
                <a:alpha val="5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8">
              <a:extLst>
                <a:ext uri="{FF2B5EF4-FFF2-40B4-BE49-F238E27FC236}">
                  <a16:creationId xmlns:a16="http://schemas.microsoft.com/office/drawing/2014/main" id="{EA8EDE67-BAC0-478C-99D9-BBC5AD53208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2">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9">
              <a:extLst>
                <a:ext uri="{FF2B5EF4-FFF2-40B4-BE49-F238E27FC236}">
                  <a16:creationId xmlns:a16="http://schemas.microsoft.com/office/drawing/2014/main" id="{33DFB3F3-2523-4F1F-BC2B-B97C172F2C4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2">
                <a:lumMod val="75000"/>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Isosceles Triangle 19">
              <a:extLst>
                <a:ext uri="{FF2B5EF4-FFF2-40B4-BE49-F238E27FC236}">
                  <a16:creationId xmlns:a16="http://schemas.microsoft.com/office/drawing/2014/main" id="{5E5660E4-7443-4FCC-AD43-9D1AE972B5C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lumMod val="75000"/>
                <a:alpha val="66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Isosceles Triangle 20">
              <a:extLst>
                <a:ext uri="{FF2B5EF4-FFF2-40B4-BE49-F238E27FC236}">
                  <a16:creationId xmlns:a16="http://schemas.microsoft.com/office/drawing/2014/main" id="{4EDF9C36-B365-4426-85B9-82E0DE187A5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70000"/>
              </a:schemeClr>
            </a:solidFill>
            <a:ln>
              <a:noFill/>
            </a:ln>
            <a:effectLst/>
          </p:spPr>
          <p:style>
            <a:lnRef idx="1">
              <a:schemeClr val="accent1"/>
            </a:lnRef>
            <a:fillRef idx="3">
              <a:schemeClr val="accent1"/>
            </a:fillRef>
            <a:effectRef idx="2">
              <a:schemeClr val="accent1"/>
            </a:effectRef>
            <a:fontRef idx="minor">
              <a:schemeClr val="lt1"/>
            </a:fontRef>
          </p:style>
        </p:sp>
      </p:grpSp>
      <p:pic>
        <p:nvPicPr>
          <p:cNvPr id="5" name="Picture 4" descr="A picture containing text&#10;&#10;Description automatically generated">
            <a:extLst>
              <a:ext uri="{FF2B5EF4-FFF2-40B4-BE49-F238E27FC236}">
                <a16:creationId xmlns:a16="http://schemas.microsoft.com/office/drawing/2014/main" id="{5B454ACC-73B4-489C-82B2-B4076BC30F71}"/>
              </a:ext>
            </a:extLst>
          </p:cNvPr>
          <p:cNvPicPr>
            <a:picLocks noChangeAspect="1"/>
          </p:cNvPicPr>
          <p:nvPr/>
        </p:nvPicPr>
        <p:blipFill rotWithShape="1">
          <a:blip r:embed="rId2">
            <a:extLst>
              <a:ext uri="{837473B0-CC2E-450A-ABE3-18F120FF3D39}">
                <a1611:picAttrSrcUrl xmlns:a1611="http://schemas.microsoft.com/office/drawing/2016/11/main" r:id="rId3"/>
              </a:ext>
            </a:extLst>
          </a:blip>
          <a:srcRect l="2492" r="15492"/>
          <a:stretch/>
        </p:blipFill>
        <p:spPr>
          <a:xfrm>
            <a:off x="4269854" y="-1"/>
            <a:ext cx="7922146" cy="6858001"/>
          </a:xfrm>
          <a:custGeom>
            <a:avLst/>
            <a:gdLst/>
            <a:ahLst/>
            <a:cxnLst/>
            <a:rect l="l" t="t" r="r" b="b"/>
            <a:pathLst>
              <a:path w="7922146" h="6858001">
                <a:moveTo>
                  <a:pt x="379987" y="0"/>
                </a:moveTo>
                <a:lnTo>
                  <a:pt x="5304971" y="0"/>
                </a:lnTo>
                <a:lnTo>
                  <a:pt x="7065281" y="0"/>
                </a:lnTo>
                <a:lnTo>
                  <a:pt x="7397540" y="0"/>
                </a:lnTo>
                <a:lnTo>
                  <a:pt x="7397540" y="1"/>
                </a:lnTo>
                <a:lnTo>
                  <a:pt x="7922146" y="1"/>
                </a:lnTo>
                <a:lnTo>
                  <a:pt x="7922146" y="6858001"/>
                </a:lnTo>
                <a:lnTo>
                  <a:pt x="7065281" y="6858001"/>
                </a:lnTo>
                <a:lnTo>
                  <a:pt x="7065281" y="6858000"/>
                </a:lnTo>
                <a:lnTo>
                  <a:pt x="5932989" y="6858000"/>
                </a:lnTo>
                <a:lnTo>
                  <a:pt x="5932989" y="6858001"/>
                </a:lnTo>
                <a:lnTo>
                  <a:pt x="27809" y="6858001"/>
                </a:lnTo>
                <a:lnTo>
                  <a:pt x="1803228" y="4521201"/>
                </a:lnTo>
                <a:close/>
                <a:moveTo>
                  <a:pt x="0" y="0"/>
                </a:moveTo>
                <a:lnTo>
                  <a:pt x="379987" y="0"/>
                </a:lnTo>
                <a:lnTo>
                  <a:pt x="0" y="407"/>
                </a:lnTo>
                <a:close/>
              </a:path>
            </a:pathLst>
          </a:custGeom>
        </p:spPr>
      </p:pic>
      <p:sp>
        <p:nvSpPr>
          <p:cNvPr id="3" name="Content Placeholder 2"/>
          <p:cNvSpPr>
            <a:spLocks noGrp="1"/>
          </p:cNvSpPr>
          <p:nvPr>
            <p:ph idx="4294967295"/>
          </p:nvPr>
        </p:nvSpPr>
        <p:spPr>
          <a:xfrm>
            <a:off x="717675" y="1036841"/>
            <a:ext cx="3851122" cy="3880773"/>
          </a:xfrm>
        </p:spPr>
        <p:txBody>
          <a:bodyPr vert="horz" lIns="91440" tIns="45720" rIns="91440" bIns="45720" rtlCol="0">
            <a:noAutofit/>
          </a:bodyPr>
          <a:lstStyle/>
          <a:p>
            <a:pPr marL="0" indent="0">
              <a:buNone/>
              <a:defRPr/>
            </a:pPr>
            <a:r>
              <a:rPr lang="en-US" sz="3600" b="1" dirty="0"/>
              <a:t>During the strengths based assessment, the individual shares information about how their mental illness has impacted their life.</a:t>
            </a:r>
          </a:p>
        </p:txBody>
      </p:sp>
      <p:cxnSp>
        <p:nvCxnSpPr>
          <p:cNvPr id="23" name="Straight Connector 22">
            <a:extLst>
              <a:ext uri="{FF2B5EF4-FFF2-40B4-BE49-F238E27FC236}">
                <a16:creationId xmlns:a16="http://schemas.microsoft.com/office/drawing/2014/main" id="{64FA5DFF-7FE6-4855-84E6-DFA78EE978BD}"/>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2AFD8CBA-54A3-4363-991B-B9C631BBFA74}"/>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27" name="Rectangle 23">
            <a:extLst>
              <a:ext uri="{FF2B5EF4-FFF2-40B4-BE49-F238E27FC236}">
                <a16:creationId xmlns:a16="http://schemas.microsoft.com/office/drawing/2014/main" id="{3F088236-D655-4F88-B238-E1676235802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9" name="Rectangle 25">
            <a:extLst>
              <a:ext uri="{FF2B5EF4-FFF2-40B4-BE49-F238E27FC236}">
                <a16:creationId xmlns:a16="http://schemas.microsoft.com/office/drawing/2014/main" id="{3DAC0C92-199E-475C-9390-119A9B02727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1" name="Isosceles Triangle 24">
            <a:extLst>
              <a:ext uri="{FF2B5EF4-FFF2-40B4-BE49-F238E27FC236}">
                <a16:creationId xmlns:a16="http://schemas.microsoft.com/office/drawing/2014/main" id="{C4CFB339-0ED8-4FE2-9EF1-6D1375B8499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33" name="Rectangle 27">
            <a:extLst>
              <a:ext uri="{FF2B5EF4-FFF2-40B4-BE49-F238E27FC236}">
                <a16:creationId xmlns:a16="http://schemas.microsoft.com/office/drawing/2014/main" id="{31896C80-2069-4431-9C19-83B91373449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47000"/>
            </a:schemeClr>
          </a:solidFill>
          <a:ln>
            <a:noFill/>
          </a:ln>
          <a:effectLst/>
        </p:spPr>
        <p:style>
          <a:lnRef idx="1">
            <a:schemeClr val="accent1"/>
          </a:lnRef>
          <a:fillRef idx="3">
            <a:schemeClr val="accent1"/>
          </a:fillRef>
          <a:effectRef idx="2">
            <a:schemeClr val="accent1"/>
          </a:effectRef>
          <a:fontRef idx="minor">
            <a:schemeClr val="lt1"/>
          </a:fontRef>
        </p:style>
      </p:sp>
      <p:sp>
        <p:nvSpPr>
          <p:cNvPr id="35" name="Rectangle 28">
            <a:extLst>
              <a:ext uri="{FF2B5EF4-FFF2-40B4-BE49-F238E27FC236}">
                <a16:creationId xmlns:a16="http://schemas.microsoft.com/office/drawing/2014/main" id="{BF120A21-0841-4823-B0C4-28AEBCEF9B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7" name="Rectangle 29">
            <a:extLst>
              <a:ext uri="{FF2B5EF4-FFF2-40B4-BE49-F238E27FC236}">
                <a16:creationId xmlns:a16="http://schemas.microsoft.com/office/drawing/2014/main" id="{DBB05BAE-BBD3-4289-899F-A6851503C6B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39" name="Isosceles Triangle 29">
            <a:extLst>
              <a:ext uri="{FF2B5EF4-FFF2-40B4-BE49-F238E27FC236}">
                <a16:creationId xmlns:a16="http://schemas.microsoft.com/office/drawing/2014/main" id="{9874D11C-36F5-4BBE-A490-019A54E953B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pic>
        <p:nvPicPr>
          <p:cNvPr id="4" name="Picture 3" descr="Problem Gambling Program at ACTC — A Chance to Change"/>
          <p:cNvPicPr/>
          <p:nvPr/>
        </p:nvPicPr>
        <p:blipFill>
          <a:blip r:embed="rId4">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388415123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crush"/>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barn(inVertical)">
                                      <p:cBhvr>
                                        <p:cTn id="7"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5800" y="372533"/>
            <a:ext cx="6629400" cy="914400"/>
          </a:xfrm>
        </p:spPr>
        <p:txBody>
          <a:bodyPr>
            <a:normAutofit/>
          </a:bodyPr>
          <a:lstStyle/>
          <a:p>
            <a:pPr algn="ctr">
              <a:defRPr/>
            </a:pPr>
            <a:r>
              <a:rPr lang="en-US" sz="3200" b="1" dirty="0">
                <a:solidFill>
                  <a:schemeClr val="accent2">
                    <a:lumMod val="50000"/>
                  </a:schemeClr>
                </a:solidFill>
              </a:rPr>
              <a:t>Assessment</a:t>
            </a:r>
          </a:p>
        </p:txBody>
      </p:sp>
      <p:sp>
        <p:nvSpPr>
          <p:cNvPr id="3" name="Content Placeholder 2"/>
          <p:cNvSpPr>
            <a:spLocks noGrp="1"/>
          </p:cNvSpPr>
          <p:nvPr>
            <p:ph idx="1"/>
          </p:nvPr>
        </p:nvSpPr>
        <p:spPr>
          <a:xfrm>
            <a:off x="457199" y="1600200"/>
            <a:ext cx="9330267" cy="5105400"/>
          </a:xfrm>
        </p:spPr>
        <p:txBody>
          <a:bodyPr>
            <a:normAutofit fontScale="47500" lnSpcReduction="20000"/>
          </a:bodyPr>
          <a:lstStyle/>
          <a:p>
            <a:pPr>
              <a:buFont typeface="Wingdings" panose="05000000000000000000" pitchFamily="2" charset="2"/>
              <a:buChar char="Ø"/>
              <a:defRPr/>
            </a:pPr>
            <a:r>
              <a:rPr lang="en-US" sz="4000" b="1" dirty="0">
                <a:solidFill>
                  <a:schemeClr val="accent2">
                    <a:lumMod val="50000"/>
                  </a:schemeClr>
                </a:solidFill>
              </a:rPr>
              <a:t>They share that they are having difficulty communicating </a:t>
            </a:r>
          </a:p>
          <a:p>
            <a:pPr>
              <a:buFont typeface="Wingdings" panose="05000000000000000000" pitchFamily="2" charset="2"/>
              <a:buChar char="Ø"/>
              <a:defRPr/>
            </a:pPr>
            <a:r>
              <a:rPr lang="en-US" sz="4000" b="1" dirty="0">
                <a:solidFill>
                  <a:schemeClr val="accent2">
                    <a:lumMod val="50000"/>
                  </a:schemeClr>
                </a:solidFill>
              </a:rPr>
              <a:t>with their PCP about their medical needs &amp; their psychiatrist about the side effects of their medications &amp; the symptoms they continue to experience. </a:t>
            </a:r>
          </a:p>
          <a:p>
            <a:pPr>
              <a:buFont typeface="Wingdings" panose="05000000000000000000" pitchFamily="2" charset="2"/>
              <a:buChar char="Ø"/>
              <a:defRPr/>
            </a:pPr>
            <a:endParaRPr lang="en-US" sz="4000" b="1" dirty="0">
              <a:solidFill>
                <a:schemeClr val="accent2">
                  <a:lumMod val="50000"/>
                </a:schemeClr>
              </a:solidFill>
            </a:endParaRPr>
          </a:p>
          <a:p>
            <a:pPr>
              <a:buFont typeface="Wingdings" panose="05000000000000000000" pitchFamily="2" charset="2"/>
              <a:buChar char="Ø"/>
              <a:defRPr/>
            </a:pPr>
            <a:r>
              <a:rPr lang="en-US" sz="4000" b="1" dirty="0">
                <a:solidFill>
                  <a:schemeClr val="accent2">
                    <a:lumMod val="50000"/>
                  </a:schemeClr>
                </a:solidFill>
              </a:rPr>
              <a:t>They also share that they would like to have a girlfriend and go back to school and take a few college courses but they have limited social skills and have severe feelings of anxiety at the mere thought of approaching &amp; interacting with people that they don’t know. </a:t>
            </a:r>
          </a:p>
          <a:p>
            <a:pPr>
              <a:buFont typeface="Wingdings" panose="05000000000000000000" pitchFamily="2" charset="2"/>
              <a:buChar char="Ø"/>
              <a:defRPr/>
            </a:pPr>
            <a:r>
              <a:rPr lang="en-US" sz="4000" b="1" dirty="0">
                <a:solidFill>
                  <a:schemeClr val="accent2">
                    <a:lumMod val="50000"/>
                  </a:schemeClr>
                </a:solidFill>
              </a:rPr>
              <a:t>“ I have never been able to complete anything and fear that I never will. I get overwhelmed very easily, try to do too many things at once end and end up having and have panic attacks. “ </a:t>
            </a:r>
          </a:p>
          <a:p>
            <a:pPr>
              <a:buFont typeface="Wingdings" panose="05000000000000000000" pitchFamily="2" charset="2"/>
              <a:buChar char="Ø"/>
              <a:defRPr/>
            </a:pPr>
            <a:endParaRPr lang="en-US" sz="4000" b="1" dirty="0">
              <a:solidFill>
                <a:schemeClr val="accent2">
                  <a:lumMod val="50000"/>
                </a:schemeClr>
              </a:solidFill>
            </a:endParaRPr>
          </a:p>
          <a:p>
            <a:pPr>
              <a:buFont typeface="Wingdings" panose="05000000000000000000" pitchFamily="2" charset="2"/>
              <a:buChar char="Ø"/>
              <a:defRPr/>
            </a:pPr>
            <a:r>
              <a:rPr lang="en-US" sz="4000" b="1" dirty="0">
                <a:solidFill>
                  <a:schemeClr val="accent2">
                    <a:lumMod val="50000"/>
                  </a:schemeClr>
                </a:solidFill>
              </a:rPr>
              <a:t>In addition, they let you know that they had a very  close relationship with their family but it is currently strained because of his actions while he experienced his psychiatric symptoms and was off his medications. </a:t>
            </a: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420666234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crush"/>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barn(inVertical)">
                                      <p:cBhvr>
                                        <p:cTn id="12" dur="5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3">
                                            <p:txEl>
                                              <p:pRg st="1" end="1"/>
                                            </p:txEl>
                                          </p:spTgt>
                                        </p:tgtEl>
                                        <p:attrNameLst>
                                          <p:attrName>style.visibility</p:attrName>
                                        </p:attrNameLst>
                                      </p:cBhvr>
                                      <p:to>
                                        <p:strVal val="visible"/>
                                      </p:to>
                                    </p:set>
                                    <p:animEffect transition="in" filter="barn(inVertical)">
                                      <p:cBhvr>
                                        <p:cTn id="17" dur="500"/>
                                        <p:tgtEl>
                                          <p:spTgt spid="3">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Effect transition="in" filter="barn(inVertical)">
                                      <p:cBhvr>
                                        <p:cTn id="22" dur="500"/>
                                        <p:tgtEl>
                                          <p:spTgt spid="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Effect transition="in" filter="barn(inVertical)">
                                      <p:cBhvr>
                                        <p:cTn id="27" dur="500"/>
                                        <p:tgtEl>
                                          <p:spTgt spid="3">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3">
                                            <p:txEl>
                                              <p:pRg st="6" end="6"/>
                                            </p:txEl>
                                          </p:spTgt>
                                        </p:tgtEl>
                                        <p:attrNameLst>
                                          <p:attrName>style.visibility</p:attrName>
                                        </p:attrNameLst>
                                      </p:cBhvr>
                                      <p:to>
                                        <p:strVal val="visible"/>
                                      </p:to>
                                    </p:set>
                                    <p:animEffect transition="in" filter="barn(inVertical)">
                                      <p:cBhvr>
                                        <p:cTn id="32"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5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861734" y="237066"/>
            <a:ext cx="5173133" cy="609600"/>
          </a:xfrm>
        </p:spPr>
        <p:txBody>
          <a:bodyPr>
            <a:normAutofit/>
          </a:bodyPr>
          <a:lstStyle/>
          <a:p>
            <a:pPr algn="ctr">
              <a:defRPr/>
            </a:pPr>
            <a:r>
              <a:rPr lang="en-US" sz="3200" b="1" dirty="0">
                <a:solidFill>
                  <a:schemeClr val="accent2">
                    <a:lumMod val="50000"/>
                  </a:schemeClr>
                </a:solidFill>
              </a:rPr>
              <a:t>Service Plan</a:t>
            </a:r>
          </a:p>
        </p:txBody>
      </p:sp>
      <p:sp>
        <p:nvSpPr>
          <p:cNvPr id="3" name="Content Placeholder 2"/>
          <p:cNvSpPr>
            <a:spLocks noGrp="1"/>
          </p:cNvSpPr>
          <p:nvPr>
            <p:ph idx="1"/>
          </p:nvPr>
        </p:nvSpPr>
        <p:spPr>
          <a:xfrm>
            <a:off x="321733" y="1066800"/>
            <a:ext cx="10041467" cy="5638800"/>
          </a:xfrm>
        </p:spPr>
        <p:txBody>
          <a:bodyPr>
            <a:normAutofit fontScale="77500" lnSpcReduction="20000"/>
          </a:bodyPr>
          <a:lstStyle/>
          <a:p>
            <a:pPr marL="0" indent="0">
              <a:buNone/>
              <a:defRPr/>
            </a:pPr>
            <a:r>
              <a:rPr lang="en-US" sz="2800" b="1" dirty="0">
                <a:solidFill>
                  <a:schemeClr val="accent2">
                    <a:lumMod val="50000"/>
                  </a:schemeClr>
                </a:solidFill>
              </a:rPr>
              <a:t>Problem: John is having difficulty setting and achieving goals</a:t>
            </a:r>
          </a:p>
          <a:p>
            <a:pPr marL="0" indent="0">
              <a:buNone/>
              <a:defRPr/>
            </a:pPr>
            <a:endParaRPr lang="en-US" sz="2800" b="1" dirty="0">
              <a:solidFill>
                <a:schemeClr val="accent2">
                  <a:lumMod val="50000"/>
                </a:schemeClr>
              </a:solidFill>
            </a:endParaRPr>
          </a:p>
          <a:p>
            <a:pPr lvl="1">
              <a:buFont typeface="Wingdings" panose="05000000000000000000" pitchFamily="2" charset="2"/>
              <a:buChar char="Ø"/>
              <a:defRPr/>
            </a:pPr>
            <a:r>
              <a:rPr lang="en-US" sz="2600" dirty="0">
                <a:solidFill>
                  <a:schemeClr val="accent2">
                    <a:lumMod val="50000"/>
                  </a:schemeClr>
                </a:solidFill>
              </a:rPr>
              <a:t>He has difficulty with time management and prioritizing his activities. </a:t>
            </a:r>
          </a:p>
          <a:p>
            <a:pPr lvl="1">
              <a:buFont typeface="Wingdings" panose="05000000000000000000" pitchFamily="2" charset="2"/>
              <a:buChar char="Ø"/>
              <a:defRPr/>
            </a:pPr>
            <a:r>
              <a:rPr lang="en-US" sz="2600" dirty="0">
                <a:solidFill>
                  <a:schemeClr val="accent2">
                    <a:lumMod val="50000"/>
                  </a:schemeClr>
                </a:solidFill>
              </a:rPr>
              <a:t>He also wants to have satisfying relationships.</a:t>
            </a:r>
          </a:p>
          <a:p>
            <a:pPr>
              <a:buFont typeface="Wingdings" panose="05000000000000000000" pitchFamily="2" charset="2"/>
              <a:buChar char="Ø"/>
              <a:defRPr/>
            </a:pPr>
            <a:endParaRPr lang="en-US" sz="2800" b="1" dirty="0">
              <a:solidFill>
                <a:schemeClr val="accent2">
                  <a:lumMod val="50000"/>
                </a:schemeClr>
              </a:solidFill>
            </a:endParaRPr>
          </a:p>
          <a:p>
            <a:pPr marL="0" indent="0">
              <a:buNone/>
              <a:defRPr/>
            </a:pPr>
            <a:r>
              <a:rPr lang="en-US" sz="2800" b="1" dirty="0">
                <a:solidFill>
                  <a:schemeClr val="accent2">
                    <a:lumMod val="50000"/>
                  </a:schemeClr>
                </a:solidFill>
              </a:rPr>
              <a:t>Goal:</a:t>
            </a:r>
            <a:r>
              <a:rPr lang="en-US" sz="4000" b="1" dirty="0">
                <a:solidFill>
                  <a:schemeClr val="accent2">
                    <a:lumMod val="50000"/>
                  </a:schemeClr>
                </a:solidFill>
              </a:rPr>
              <a:t> </a:t>
            </a:r>
            <a:r>
              <a:rPr lang="en-US" sz="2800" b="1" dirty="0">
                <a:solidFill>
                  <a:schemeClr val="accent2">
                    <a:lumMod val="50000"/>
                  </a:schemeClr>
                </a:solidFill>
              </a:rPr>
              <a:t>“</a:t>
            </a:r>
            <a:r>
              <a:rPr lang="en-US" sz="2400" dirty="0">
                <a:solidFill>
                  <a:schemeClr val="accent2">
                    <a:lumMod val="50000"/>
                  </a:schemeClr>
                </a:solidFill>
              </a:rPr>
              <a:t>I want to have a girlfriend, go back to school and be close to my family again”. </a:t>
            </a:r>
          </a:p>
          <a:p>
            <a:pPr>
              <a:defRPr/>
            </a:pPr>
            <a:endParaRPr lang="en-US" sz="1000" dirty="0">
              <a:solidFill>
                <a:schemeClr val="accent2">
                  <a:lumMod val="50000"/>
                </a:schemeClr>
              </a:solidFill>
            </a:endParaRPr>
          </a:p>
          <a:p>
            <a:pPr marL="0" indent="0">
              <a:buNone/>
              <a:defRPr/>
            </a:pPr>
            <a:r>
              <a:rPr lang="en-US" sz="2800" b="1" dirty="0">
                <a:solidFill>
                  <a:schemeClr val="accent2">
                    <a:lumMod val="50000"/>
                  </a:schemeClr>
                </a:solidFill>
              </a:rPr>
              <a:t>Case Management Objectives: </a:t>
            </a:r>
          </a:p>
          <a:p>
            <a:pPr lvl="2">
              <a:buFont typeface="Wingdings" panose="05000000000000000000" pitchFamily="2" charset="2"/>
              <a:buChar char="Ø"/>
              <a:defRPr/>
            </a:pPr>
            <a:r>
              <a:rPr lang="en-US" sz="2000" dirty="0">
                <a:solidFill>
                  <a:schemeClr val="accent2">
                    <a:lumMod val="50000"/>
                  </a:schemeClr>
                </a:solidFill>
              </a:rPr>
              <a:t>John will participate in linkage efforts to access needed  educational &amp; financial aid resources to begin general education courses at the local community college. </a:t>
            </a:r>
          </a:p>
          <a:p>
            <a:pPr>
              <a:buFont typeface="Wingdings" panose="05000000000000000000" pitchFamily="2" charset="2"/>
              <a:buChar char="Ø"/>
              <a:defRPr/>
            </a:pPr>
            <a:endParaRPr lang="en-US" sz="900" dirty="0">
              <a:solidFill>
                <a:schemeClr val="accent2">
                  <a:lumMod val="50000"/>
                </a:schemeClr>
              </a:solidFill>
            </a:endParaRPr>
          </a:p>
          <a:p>
            <a:pPr lvl="2">
              <a:buFont typeface="Wingdings" panose="05000000000000000000" pitchFamily="2" charset="2"/>
              <a:buChar char="Ø"/>
              <a:defRPr/>
            </a:pPr>
            <a:r>
              <a:rPr lang="en-US" sz="2000" dirty="0">
                <a:solidFill>
                  <a:schemeClr val="accent2">
                    <a:lumMod val="50000"/>
                  </a:schemeClr>
                </a:solidFill>
              </a:rPr>
              <a:t>John will participate in advocacy efforts to help her access needed financial and ADA accommodations to be stay in school.</a:t>
            </a:r>
          </a:p>
          <a:p>
            <a:pPr>
              <a:buFont typeface="Wingdings" panose="05000000000000000000" pitchFamily="2" charset="2"/>
              <a:buChar char="Ø"/>
              <a:defRPr/>
            </a:pPr>
            <a:endParaRPr lang="en-US" sz="900" dirty="0">
              <a:solidFill>
                <a:schemeClr val="accent2">
                  <a:lumMod val="50000"/>
                </a:schemeClr>
              </a:solidFill>
            </a:endParaRPr>
          </a:p>
          <a:p>
            <a:pPr lvl="2">
              <a:buFont typeface="Wingdings" panose="05000000000000000000" pitchFamily="2" charset="2"/>
              <a:buChar char="Ø"/>
              <a:defRPr/>
            </a:pPr>
            <a:r>
              <a:rPr lang="en-US" sz="2000" dirty="0">
                <a:solidFill>
                  <a:schemeClr val="accent2">
                    <a:lumMod val="50000"/>
                  </a:schemeClr>
                </a:solidFill>
              </a:rPr>
              <a:t>CM will follow up with the consumer and monitor and advocate with school officials to ensure that the consumer has the needed resources to stay in school.  </a:t>
            </a:r>
          </a:p>
          <a:p>
            <a:pPr>
              <a:buFont typeface="Wingdings" panose="05000000000000000000" pitchFamily="2" charset="2"/>
              <a:buChar char="Ø"/>
              <a:defRPr/>
            </a:pPr>
            <a:endParaRPr lang="en-US" sz="1000" dirty="0">
              <a:solidFill>
                <a:schemeClr val="accent2">
                  <a:lumMod val="50000"/>
                </a:schemeClr>
              </a:solidFill>
            </a:endParaRPr>
          </a:p>
          <a:p>
            <a:pPr lvl="2">
              <a:buFont typeface="Wingdings" panose="05000000000000000000" pitchFamily="2" charset="2"/>
              <a:buChar char="Ø"/>
              <a:defRPr/>
            </a:pPr>
            <a:r>
              <a:rPr lang="en-US" sz="2000" dirty="0">
                <a:solidFill>
                  <a:schemeClr val="accent2">
                    <a:lumMod val="50000"/>
                  </a:schemeClr>
                </a:solidFill>
              </a:rPr>
              <a:t>John will participate in linkage efforts to find social outlets to meet women.</a:t>
            </a:r>
          </a:p>
          <a:p>
            <a:pPr>
              <a:buFont typeface="Wingdings" panose="05000000000000000000" pitchFamily="2" charset="2"/>
              <a:buChar char="Ø"/>
              <a:defRPr/>
            </a:pPr>
            <a:endParaRPr lang="en-US" sz="2400" b="1" dirty="0"/>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389072182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crush"/>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barn(inVertical)">
                                      <p:cBhvr>
                                        <p:cTn id="12" dur="500"/>
                                        <p:tgtEl>
                                          <p:spTgt spid="3">
                                            <p:txEl>
                                              <p:pRg st="0" end="0"/>
                                            </p:txEl>
                                          </p:spTgt>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animEffect transition="in" filter="barn(inVertical)">
                                      <p:cBhvr>
                                        <p:cTn id="15" dur="500"/>
                                        <p:tgtEl>
                                          <p:spTgt spid="3">
                                            <p:txEl>
                                              <p:pRg st="2" end="2"/>
                                            </p:txEl>
                                          </p:spTgt>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3">
                                            <p:txEl>
                                              <p:pRg st="3" end="3"/>
                                            </p:txEl>
                                          </p:spTgt>
                                        </p:tgtEl>
                                        <p:attrNameLst>
                                          <p:attrName>style.visibility</p:attrName>
                                        </p:attrNameLst>
                                      </p:cBhvr>
                                      <p:to>
                                        <p:strVal val="visible"/>
                                      </p:to>
                                    </p:set>
                                    <p:animEffect transition="in" filter="barn(inVertical)">
                                      <p:cBhvr>
                                        <p:cTn id="18" dur="500"/>
                                        <p:tgtEl>
                                          <p:spTgt spid="3">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animEffect transition="in" filter="barn(inVertical)">
                                      <p:cBhvr>
                                        <p:cTn id="23" dur="500"/>
                                        <p:tgtEl>
                                          <p:spTgt spid="3">
                                            <p:txEl>
                                              <p:pRg st="5" end="5"/>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3">
                                            <p:txEl>
                                              <p:pRg st="7" end="7"/>
                                            </p:txEl>
                                          </p:spTgt>
                                        </p:tgtEl>
                                        <p:attrNameLst>
                                          <p:attrName>style.visibility</p:attrName>
                                        </p:attrNameLst>
                                      </p:cBhvr>
                                      <p:to>
                                        <p:strVal val="visible"/>
                                      </p:to>
                                    </p:set>
                                    <p:animEffect transition="in" filter="barn(inVertical)">
                                      <p:cBhvr>
                                        <p:cTn id="28" dur="500"/>
                                        <p:tgtEl>
                                          <p:spTgt spid="3">
                                            <p:txEl>
                                              <p:pRg st="7" end="7"/>
                                            </p:txEl>
                                          </p:spTgt>
                                        </p:tgtEl>
                                      </p:cBhvr>
                                    </p:animEffect>
                                  </p:childTnLst>
                                </p:cTn>
                              </p:par>
                              <p:par>
                                <p:cTn id="29" presetID="16" presetClass="entr" presetSubtype="21" fill="hold" grpId="0" nodeType="with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animEffect transition="in" filter="barn(inVertical)">
                                      <p:cBhvr>
                                        <p:cTn id="31" dur="500"/>
                                        <p:tgtEl>
                                          <p:spTgt spid="3">
                                            <p:txEl>
                                              <p:pRg st="8" end="8"/>
                                            </p:txEl>
                                          </p:spTgt>
                                        </p:tgtEl>
                                      </p:cBhvr>
                                    </p:animEffect>
                                  </p:childTnLst>
                                </p:cTn>
                              </p:par>
                              <p:par>
                                <p:cTn id="32" presetID="16" presetClass="entr" presetSubtype="21" fill="hold" grpId="0" nodeType="withEffect">
                                  <p:stCondLst>
                                    <p:cond delay="0"/>
                                  </p:stCondLst>
                                  <p:childTnLst>
                                    <p:set>
                                      <p:cBhvr>
                                        <p:cTn id="33" dur="1" fill="hold">
                                          <p:stCondLst>
                                            <p:cond delay="0"/>
                                          </p:stCondLst>
                                        </p:cTn>
                                        <p:tgtEl>
                                          <p:spTgt spid="3">
                                            <p:txEl>
                                              <p:pRg st="10" end="10"/>
                                            </p:txEl>
                                          </p:spTgt>
                                        </p:tgtEl>
                                        <p:attrNameLst>
                                          <p:attrName>style.visibility</p:attrName>
                                        </p:attrNameLst>
                                      </p:cBhvr>
                                      <p:to>
                                        <p:strVal val="visible"/>
                                      </p:to>
                                    </p:set>
                                    <p:animEffect transition="in" filter="barn(inVertical)">
                                      <p:cBhvr>
                                        <p:cTn id="34" dur="500"/>
                                        <p:tgtEl>
                                          <p:spTgt spid="3">
                                            <p:txEl>
                                              <p:pRg st="10" end="10"/>
                                            </p:txEl>
                                          </p:spTgt>
                                        </p:tgtEl>
                                      </p:cBhvr>
                                    </p:animEffect>
                                  </p:childTnLst>
                                </p:cTn>
                              </p:par>
                              <p:par>
                                <p:cTn id="35" presetID="16" presetClass="entr" presetSubtype="21" fill="hold" grpId="0" nodeType="withEffect">
                                  <p:stCondLst>
                                    <p:cond delay="0"/>
                                  </p:stCondLst>
                                  <p:childTnLst>
                                    <p:set>
                                      <p:cBhvr>
                                        <p:cTn id="36" dur="1" fill="hold">
                                          <p:stCondLst>
                                            <p:cond delay="0"/>
                                          </p:stCondLst>
                                        </p:cTn>
                                        <p:tgtEl>
                                          <p:spTgt spid="3">
                                            <p:txEl>
                                              <p:pRg st="12" end="12"/>
                                            </p:txEl>
                                          </p:spTgt>
                                        </p:tgtEl>
                                        <p:attrNameLst>
                                          <p:attrName>style.visibility</p:attrName>
                                        </p:attrNameLst>
                                      </p:cBhvr>
                                      <p:to>
                                        <p:strVal val="visible"/>
                                      </p:to>
                                    </p:set>
                                    <p:animEffect transition="in" filter="barn(inVertical)">
                                      <p:cBhvr>
                                        <p:cTn id="37" dur="500"/>
                                        <p:tgtEl>
                                          <p:spTgt spid="3">
                                            <p:txEl>
                                              <p:pRg st="12" end="12"/>
                                            </p:txEl>
                                          </p:spTgt>
                                        </p:tgtEl>
                                      </p:cBhvr>
                                    </p:animEffect>
                                  </p:childTnLst>
                                </p:cTn>
                              </p:par>
                              <p:par>
                                <p:cTn id="38" presetID="16" presetClass="entr" presetSubtype="21" fill="hold" grpId="0" nodeType="withEffect">
                                  <p:stCondLst>
                                    <p:cond delay="0"/>
                                  </p:stCondLst>
                                  <p:childTnLst>
                                    <p:set>
                                      <p:cBhvr>
                                        <p:cTn id="39" dur="1" fill="hold">
                                          <p:stCondLst>
                                            <p:cond delay="0"/>
                                          </p:stCondLst>
                                        </p:cTn>
                                        <p:tgtEl>
                                          <p:spTgt spid="3">
                                            <p:txEl>
                                              <p:pRg st="14" end="14"/>
                                            </p:txEl>
                                          </p:spTgt>
                                        </p:tgtEl>
                                        <p:attrNameLst>
                                          <p:attrName>style.visibility</p:attrName>
                                        </p:attrNameLst>
                                      </p:cBhvr>
                                      <p:to>
                                        <p:strVal val="visible"/>
                                      </p:to>
                                    </p:set>
                                    <p:animEffect transition="in" filter="barn(inVertical)">
                                      <p:cBhvr>
                                        <p:cTn id="40" dur="500"/>
                                        <p:tgtEl>
                                          <p:spTgt spid="3">
                                            <p:txEl>
                                              <p:pRg st="14" end="1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5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369733" y="127000"/>
            <a:ext cx="3733800" cy="685800"/>
          </a:xfrm>
        </p:spPr>
        <p:txBody>
          <a:bodyPr>
            <a:normAutofit/>
          </a:bodyPr>
          <a:lstStyle/>
          <a:p>
            <a:pPr algn="ctr">
              <a:defRPr/>
            </a:pPr>
            <a:r>
              <a:rPr lang="en-US" sz="3200" dirty="0">
                <a:solidFill>
                  <a:schemeClr val="accent2">
                    <a:lumMod val="50000"/>
                  </a:schemeClr>
                </a:solidFill>
              </a:rPr>
              <a:t>Service Plan</a:t>
            </a:r>
          </a:p>
        </p:txBody>
      </p:sp>
      <p:sp>
        <p:nvSpPr>
          <p:cNvPr id="3" name="Content Placeholder 2"/>
          <p:cNvSpPr>
            <a:spLocks noGrp="1"/>
          </p:cNvSpPr>
          <p:nvPr>
            <p:ph idx="1"/>
          </p:nvPr>
        </p:nvSpPr>
        <p:spPr>
          <a:xfrm>
            <a:off x="8542" y="719137"/>
            <a:ext cx="9855200" cy="5943600"/>
          </a:xfrm>
        </p:spPr>
        <p:txBody>
          <a:bodyPr>
            <a:normAutofit fontScale="92500" lnSpcReduction="10000"/>
          </a:bodyPr>
          <a:lstStyle/>
          <a:p>
            <a:pPr marL="0" indent="0">
              <a:buNone/>
              <a:defRPr/>
            </a:pPr>
            <a:r>
              <a:rPr lang="en-US" sz="2800" b="1" dirty="0">
                <a:solidFill>
                  <a:schemeClr val="accent2">
                    <a:lumMod val="50000"/>
                  </a:schemeClr>
                </a:solidFill>
              </a:rPr>
              <a:t>Rehabilitation Objectives: </a:t>
            </a:r>
          </a:p>
          <a:p>
            <a:pPr>
              <a:defRPr/>
            </a:pPr>
            <a:endParaRPr lang="en-US" sz="2800" b="1" dirty="0">
              <a:solidFill>
                <a:schemeClr val="accent2">
                  <a:lumMod val="50000"/>
                </a:schemeClr>
              </a:solidFill>
            </a:endParaRPr>
          </a:p>
          <a:p>
            <a:pPr lvl="1">
              <a:buFont typeface="Wingdings" panose="05000000000000000000" pitchFamily="2" charset="2"/>
              <a:buChar char="Ø"/>
              <a:defRPr/>
            </a:pPr>
            <a:r>
              <a:rPr lang="en-US" sz="2700" dirty="0">
                <a:solidFill>
                  <a:schemeClr val="accent2">
                    <a:lumMod val="50000"/>
                  </a:schemeClr>
                </a:solidFill>
              </a:rPr>
              <a:t>Consumer will learn the characteristics and differences between proactive and reactive.</a:t>
            </a:r>
          </a:p>
          <a:p>
            <a:pPr>
              <a:buFont typeface="Wingdings" panose="05000000000000000000" pitchFamily="2" charset="2"/>
              <a:buChar char="Ø"/>
              <a:defRPr/>
            </a:pPr>
            <a:endParaRPr lang="en-US" sz="2900" dirty="0">
              <a:solidFill>
                <a:schemeClr val="accent2">
                  <a:lumMod val="50000"/>
                </a:schemeClr>
              </a:solidFill>
            </a:endParaRPr>
          </a:p>
          <a:p>
            <a:pPr lvl="1">
              <a:buFont typeface="Wingdings" panose="05000000000000000000" pitchFamily="2" charset="2"/>
              <a:buChar char="Ø"/>
              <a:defRPr/>
            </a:pPr>
            <a:r>
              <a:rPr lang="en-US" sz="2700" dirty="0">
                <a:solidFill>
                  <a:schemeClr val="accent2">
                    <a:lumMod val="50000"/>
                  </a:schemeClr>
                </a:solidFill>
              </a:rPr>
              <a:t>Consumer will learn 3 skills to manage and prioritize their activities. – </a:t>
            </a:r>
            <a:r>
              <a:rPr lang="en-US" sz="2700" b="1" dirty="0">
                <a:solidFill>
                  <a:schemeClr val="accent2">
                    <a:lumMod val="50000"/>
                  </a:schemeClr>
                </a:solidFill>
              </a:rPr>
              <a:t>How can we break this down</a:t>
            </a:r>
            <a:endParaRPr lang="en-US" sz="2700" dirty="0">
              <a:solidFill>
                <a:schemeClr val="accent2">
                  <a:lumMod val="50000"/>
                </a:schemeClr>
              </a:solidFill>
            </a:endParaRPr>
          </a:p>
          <a:p>
            <a:pPr>
              <a:buFont typeface="Wingdings" panose="05000000000000000000" pitchFamily="2" charset="2"/>
              <a:buChar char="Ø"/>
              <a:defRPr/>
            </a:pPr>
            <a:endParaRPr lang="en-US" sz="2900" dirty="0">
              <a:solidFill>
                <a:schemeClr val="accent2">
                  <a:lumMod val="50000"/>
                </a:schemeClr>
              </a:solidFill>
            </a:endParaRPr>
          </a:p>
          <a:p>
            <a:pPr lvl="1">
              <a:buFont typeface="Wingdings" panose="05000000000000000000" pitchFamily="2" charset="2"/>
              <a:buChar char="Ø"/>
              <a:defRPr/>
            </a:pPr>
            <a:r>
              <a:rPr lang="en-US" sz="2700" dirty="0">
                <a:solidFill>
                  <a:schemeClr val="accent2">
                    <a:lumMod val="50000"/>
                  </a:schemeClr>
                </a:solidFill>
              </a:rPr>
              <a:t>Consumer will learn 1 or more characteristics of being a good student &amp; restate to reflect learning.</a:t>
            </a:r>
          </a:p>
          <a:p>
            <a:pPr marL="0" indent="0">
              <a:buNone/>
              <a:defRPr/>
            </a:pPr>
            <a:r>
              <a:rPr lang="en-US" sz="2900" dirty="0">
                <a:solidFill>
                  <a:schemeClr val="accent2">
                    <a:lumMod val="50000"/>
                  </a:schemeClr>
                </a:solidFill>
              </a:rPr>
              <a:t> </a:t>
            </a:r>
          </a:p>
          <a:p>
            <a:pPr lvl="1">
              <a:buFont typeface="Wingdings" panose="05000000000000000000" pitchFamily="2" charset="2"/>
              <a:buChar char="Ø"/>
              <a:defRPr/>
            </a:pPr>
            <a:r>
              <a:rPr lang="en-US" sz="2700" dirty="0">
                <a:solidFill>
                  <a:schemeClr val="accent2">
                    <a:lumMod val="50000"/>
                  </a:schemeClr>
                </a:solidFill>
              </a:rPr>
              <a:t>Consumer will learn 1 benefit of asking for help when it is needed and restate to reflect learning. </a:t>
            </a:r>
          </a:p>
          <a:p>
            <a:pPr>
              <a:buFont typeface="Wingdings" panose="05000000000000000000" pitchFamily="2" charset="2"/>
              <a:buChar char="Ø"/>
              <a:defRPr/>
            </a:pPr>
            <a:endParaRPr lang="en-US" sz="900" dirty="0"/>
          </a:p>
          <a:p>
            <a:pPr>
              <a:defRPr/>
            </a:pPr>
            <a:endParaRPr lang="en-US" sz="2400" dirty="0"/>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283382043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crush"/>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barn(inVertical)">
                                      <p:cBhvr>
                                        <p:cTn id="12" dur="500"/>
                                        <p:tgtEl>
                                          <p:spTgt spid="3">
                                            <p:txEl>
                                              <p:pRg st="0" end="0"/>
                                            </p:txEl>
                                          </p:spTgt>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animEffect transition="in" filter="barn(inVertical)">
                                      <p:cBhvr>
                                        <p:cTn id="15" dur="500"/>
                                        <p:tgtEl>
                                          <p:spTgt spid="3">
                                            <p:txEl>
                                              <p:pRg st="2" end="2"/>
                                            </p:txEl>
                                          </p:spTgt>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3">
                                            <p:txEl>
                                              <p:pRg st="4" end="4"/>
                                            </p:txEl>
                                          </p:spTgt>
                                        </p:tgtEl>
                                        <p:attrNameLst>
                                          <p:attrName>style.visibility</p:attrName>
                                        </p:attrNameLst>
                                      </p:cBhvr>
                                      <p:to>
                                        <p:strVal val="visible"/>
                                      </p:to>
                                    </p:set>
                                    <p:animEffect transition="in" filter="barn(inVertical)">
                                      <p:cBhvr>
                                        <p:cTn id="18" dur="500"/>
                                        <p:tgtEl>
                                          <p:spTgt spid="3">
                                            <p:txEl>
                                              <p:pRg st="4" end="4"/>
                                            </p:txEl>
                                          </p:spTgt>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animEffect transition="in" filter="barn(inVertical)">
                                      <p:cBhvr>
                                        <p:cTn id="21" dur="500"/>
                                        <p:tgtEl>
                                          <p:spTgt spid="3">
                                            <p:txEl>
                                              <p:pRg st="6" end="6"/>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grpId="0" nodeType="clickEffect">
                                  <p:stCondLst>
                                    <p:cond delay="0"/>
                                  </p:stCondLst>
                                  <p:childTnLst>
                                    <p:set>
                                      <p:cBhvr>
                                        <p:cTn id="25" dur="1" fill="hold">
                                          <p:stCondLst>
                                            <p:cond delay="0"/>
                                          </p:stCondLst>
                                        </p:cTn>
                                        <p:tgtEl>
                                          <p:spTgt spid="3">
                                            <p:txEl>
                                              <p:pRg st="7" end="7"/>
                                            </p:txEl>
                                          </p:spTgt>
                                        </p:tgtEl>
                                        <p:attrNameLst>
                                          <p:attrName>style.visibility</p:attrName>
                                        </p:attrNameLst>
                                      </p:cBhvr>
                                      <p:to>
                                        <p:strVal val="visible"/>
                                      </p:to>
                                    </p:set>
                                    <p:animEffect transition="in" filter="barn(inVertical)">
                                      <p:cBhvr>
                                        <p:cTn id="26" dur="500"/>
                                        <p:tgtEl>
                                          <p:spTgt spid="3">
                                            <p:txEl>
                                              <p:pRg st="7" end="7"/>
                                            </p:txEl>
                                          </p:spTgt>
                                        </p:tgtEl>
                                      </p:cBhvr>
                                    </p:animEffect>
                                  </p:childTnLst>
                                </p:cTn>
                              </p:par>
                              <p:par>
                                <p:cTn id="27" presetID="16" presetClass="entr" presetSubtype="21" fill="hold" grpId="0" nodeType="withEffect">
                                  <p:stCondLst>
                                    <p:cond delay="0"/>
                                  </p:stCondLst>
                                  <p:childTnLst>
                                    <p:set>
                                      <p:cBhvr>
                                        <p:cTn id="28" dur="1" fill="hold">
                                          <p:stCondLst>
                                            <p:cond delay="0"/>
                                          </p:stCondLst>
                                        </p:cTn>
                                        <p:tgtEl>
                                          <p:spTgt spid="3">
                                            <p:txEl>
                                              <p:pRg st="8" end="8"/>
                                            </p:txEl>
                                          </p:spTgt>
                                        </p:tgtEl>
                                        <p:attrNameLst>
                                          <p:attrName>style.visibility</p:attrName>
                                        </p:attrNameLst>
                                      </p:cBhvr>
                                      <p:to>
                                        <p:strVal val="visible"/>
                                      </p:to>
                                    </p:set>
                                    <p:animEffect transition="in" filter="barn(inVertical)">
                                      <p:cBhvr>
                                        <p:cTn id="29" dur="500"/>
                                        <p:tgtEl>
                                          <p:spTgt spid="3">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solidFill>
                  <a:schemeClr val="tx1"/>
                </a:solidFill>
              </a:rPr>
              <a:t>	</a:t>
            </a:r>
            <a:r>
              <a:rPr lang="en-US" dirty="0">
                <a:solidFill>
                  <a:schemeClr val="accent2">
                    <a:lumMod val="60000"/>
                    <a:lumOff val="40000"/>
                  </a:schemeClr>
                </a:solidFill>
              </a:rPr>
              <a:t>Public Stigma  </a:t>
            </a:r>
            <a:r>
              <a:rPr lang="en-US" dirty="0">
                <a:solidFill>
                  <a:schemeClr val="tx1"/>
                </a:solidFill>
              </a:rPr>
              <a:t>					</a:t>
            </a:r>
            <a:r>
              <a:rPr lang="en-US" dirty="0">
                <a:solidFill>
                  <a:schemeClr val="accent2">
                    <a:lumMod val="60000"/>
                    <a:lumOff val="40000"/>
                  </a:schemeClr>
                </a:solidFill>
              </a:rPr>
              <a:t>Self- Stigma</a:t>
            </a:r>
            <a:br>
              <a:rPr lang="en-US" dirty="0">
                <a:solidFill>
                  <a:schemeClr val="accent2">
                    <a:lumMod val="60000"/>
                    <a:lumOff val="40000"/>
                  </a:schemeClr>
                </a:solidFill>
              </a:rPr>
            </a:br>
            <a:br>
              <a:rPr lang="en-US" dirty="0">
                <a:solidFill>
                  <a:schemeClr val="tx1"/>
                </a:solidFill>
              </a:rPr>
            </a:br>
            <a:br>
              <a:rPr lang="en-US" dirty="0"/>
            </a:br>
            <a:endParaRPr lang="en-US" dirty="0"/>
          </a:p>
        </p:txBody>
      </p:sp>
      <p:sp>
        <p:nvSpPr>
          <p:cNvPr id="3" name="Content Placeholder 2"/>
          <p:cNvSpPr>
            <a:spLocks noGrp="1"/>
          </p:cNvSpPr>
          <p:nvPr>
            <p:ph sz="half" idx="1"/>
          </p:nvPr>
        </p:nvSpPr>
        <p:spPr>
          <a:xfrm>
            <a:off x="387928" y="1662544"/>
            <a:ext cx="4473442" cy="5342939"/>
          </a:xfrm>
        </p:spPr>
        <p:txBody>
          <a:bodyPr>
            <a:normAutofit/>
          </a:bodyPr>
          <a:lstStyle/>
          <a:p>
            <a:pPr>
              <a:buFont typeface="Wingdings" panose="05000000000000000000" pitchFamily="2" charset="2"/>
              <a:buChar char="Ø"/>
            </a:pPr>
            <a:r>
              <a:rPr lang="en-US" sz="2000" b="1" dirty="0">
                <a:solidFill>
                  <a:schemeClr val="accent2">
                    <a:lumMod val="50000"/>
                  </a:schemeClr>
                </a:solidFill>
              </a:rPr>
              <a:t>Stereotype- negative belief about a group (e.g., dangerousness, incompetence, character weakness)</a:t>
            </a:r>
          </a:p>
          <a:p>
            <a:pPr>
              <a:buFont typeface="Wingdings" panose="05000000000000000000" pitchFamily="2" charset="2"/>
              <a:buChar char="Ø"/>
            </a:pPr>
            <a:endParaRPr lang="en-US" sz="2000" b="1" dirty="0">
              <a:solidFill>
                <a:schemeClr val="accent2">
                  <a:lumMod val="50000"/>
                </a:schemeClr>
              </a:solidFill>
            </a:endParaRPr>
          </a:p>
          <a:p>
            <a:pPr>
              <a:buFont typeface="Wingdings" panose="05000000000000000000" pitchFamily="2" charset="2"/>
              <a:buChar char="Ø"/>
            </a:pPr>
            <a:r>
              <a:rPr lang="en-US" sz="2000" b="1" dirty="0">
                <a:solidFill>
                  <a:schemeClr val="accent2">
                    <a:lumMod val="50000"/>
                  </a:schemeClr>
                </a:solidFill>
              </a:rPr>
              <a:t>Prejudice- agreement with belief &amp;/or negative emotional reaction (e.g., anger, fear)</a:t>
            </a:r>
          </a:p>
          <a:p>
            <a:pPr>
              <a:buFont typeface="Wingdings" panose="05000000000000000000" pitchFamily="2" charset="2"/>
              <a:buChar char="Ø"/>
            </a:pPr>
            <a:endParaRPr lang="en-US" sz="2000" b="1" dirty="0">
              <a:solidFill>
                <a:schemeClr val="accent2">
                  <a:lumMod val="50000"/>
                </a:schemeClr>
              </a:solidFill>
            </a:endParaRPr>
          </a:p>
          <a:p>
            <a:pPr>
              <a:buFont typeface="Wingdings" panose="05000000000000000000" pitchFamily="2" charset="2"/>
              <a:buChar char="Ø"/>
            </a:pPr>
            <a:r>
              <a:rPr lang="en-US" sz="2000" b="1" dirty="0">
                <a:solidFill>
                  <a:schemeClr val="accent2">
                    <a:lumMod val="50000"/>
                  </a:schemeClr>
                </a:solidFill>
              </a:rPr>
              <a:t>Discrimination- behavior response to prejudice (e.g., avoidance of work &amp; housing opportunities, withholding of help)</a:t>
            </a:r>
          </a:p>
          <a:p>
            <a:pPr>
              <a:buFont typeface="Wingdings" panose="05000000000000000000" pitchFamily="2" charset="2"/>
              <a:buChar char="Ø"/>
            </a:pPr>
            <a:endParaRPr lang="en-US" dirty="0"/>
          </a:p>
        </p:txBody>
      </p:sp>
      <p:sp>
        <p:nvSpPr>
          <p:cNvPr id="4" name="Content Placeholder 3"/>
          <p:cNvSpPr>
            <a:spLocks noGrp="1"/>
          </p:cNvSpPr>
          <p:nvPr>
            <p:ph sz="half" idx="2"/>
          </p:nvPr>
        </p:nvSpPr>
        <p:spPr>
          <a:xfrm>
            <a:off x="5089970" y="1662545"/>
            <a:ext cx="4184034" cy="5652655"/>
          </a:xfrm>
        </p:spPr>
        <p:txBody>
          <a:bodyPr>
            <a:normAutofit/>
          </a:bodyPr>
          <a:lstStyle/>
          <a:p>
            <a:pPr>
              <a:buFont typeface="Wingdings" panose="05000000000000000000" pitchFamily="2" charset="2"/>
              <a:buChar char="Ø"/>
            </a:pPr>
            <a:r>
              <a:rPr lang="en-US" sz="2000" b="1" dirty="0">
                <a:solidFill>
                  <a:schemeClr val="accent2">
                    <a:lumMod val="50000"/>
                  </a:schemeClr>
                </a:solidFill>
              </a:rPr>
              <a:t>Stereotype- negative belief about the self (e.g., character incompetence)</a:t>
            </a:r>
          </a:p>
          <a:p>
            <a:pPr>
              <a:buFont typeface="Wingdings" panose="05000000000000000000" pitchFamily="2" charset="2"/>
              <a:buChar char="Ø"/>
            </a:pPr>
            <a:endParaRPr lang="en-US" sz="2000" b="1" dirty="0">
              <a:solidFill>
                <a:schemeClr val="accent2">
                  <a:lumMod val="50000"/>
                </a:schemeClr>
              </a:solidFill>
            </a:endParaRPr>
          </a:p>
          <a:p>
            <a:pPr>
              <a:buFont typeface="Wingdings" panose="05000000000000000000" pitchFamily="2" charset="2"/>
              <a:buChar char="Ø"/>
            </a:pPr>
            <a:r>
              <a:rPr lang="en-US" sz="2000" b="1" dirty="0">
                <a:solidFill>
                  <a:schemeClr val="accent2">
                    <a:lumMod val="50000"/>
                  </a:schemeClr>
                </a:solidFill>
              </a:rPr>
              <a:t>Prejudice- agreement with belief &amp;/or negative emotional reaction (e.g., low self-esteem, low self-efficacy)</a:t>
            </a:r>
          </a:p>
          <a:p>
            <a:pPr>
              <a:buFont typeface="Wingdings" panose="05000000000000000000" pitchFamily="2" charset="2"/>
              <a:buChar char="Ø"/>
            </a:pPr>
            <a:endParaRPr lang="en-US" sz="2000" b="1" dirty="0">
              <a:solidFill>
                <a:schemeClr val="accent2">
                  <a:lumMod val="50000"/>
                </a:schemeClr>
              </a:solidFill>
            </a:endParaRPr>
          </a:p>
          <a:p>
            <a:pPr>
              <a:buFont typeface="Wingdings" panose="05000000000000000000" pitchFamily="2" charset="2"/>
              <a:buChar char="Ø"/>
            </a:pPr>
            <a:r>
              <a:rPr lang="en-US" sz="2000" b="1" dirty="0">
                <a:solidFill>
                  <a:schemeClr val="accent2">
                    <a:lumMod val="50000"/>
                  </a:schemeClr>
                </a:solidFill>
              </a:rPr>
              <a:t>Discrimination- behavior response to prejudice (e.g., fails to pursue work &amp; housing opportunities) </a:t>
            </a:r>
          </a:p>
          <a:p>
            <a:endParaRPr lang="en-US" dirty="0"/>
          </a:p>
        </p:txBody>
      </p:sp>
      <p:pic>
        <p:nvPicPr>
          <p:cNvPr id="7" name="Picture 6"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186506834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anim calcmode="lin" valueType="num">
                                      <p:cBhvr additive="base">
                                        <p:cTn id="11"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
                                            <p:txEl>
                                              <p:pRg st="2" end="2"/>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anim calcmode="lin" valueType="num">
                                      <p:cBhvr additive="base">
                                        <p:cTn id="15"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4">
                                            <p:txEl>
                                              <p:pRg st="0" end="0"/>
                                            </p:txEl>
                                          </p:spTgt>
                                        </p:tgtEl>
                                        <p:attrNameLst>
                                          <p:attrName>style.visibility</p:attrName>
                                        </p:attrNameLst>
                                      </p:cBhvr>
                                      <p:to>
                                        <p:strVal val="visible"/>
                                      </p:to>
                                    </p:set>
                                    <p:anim calcmode="lin" valueType="num">
                                      <p:cBhvr additive="base">
                                        <p:cTn id="21"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4">
                                            <p:txEl>
                                              <p:pRg st="0" end="0"/>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4">
                                            <p:txEl>
                                              <p:pRg st="2" end="2"/>
                                            </p:txEl>
                                          </p:spTgt>
                                        </p:tgtEl>
                                        <p:attrNameLst>
                                          <p:attrName>style.visibility</p:attrName>
                                        </p:attrNameLst>
                                      </p:cBhvr>
                                      <p:to>
                                        <p:strVal val="visible"/>
                                      </p:to>
                                    </p:set>
                                    <p:anim calcmode="lin" valueType="num">
                                      <p:cBhvr additive="base">
                                        <p:cTn id="25" dur="5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4">
                                            <p:txEl>
                                              <p:pRg st="2" end="2"/>
                                            </p:txEl>
                                          </p:spTgt>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4">
                                            <p:txEl>
                                              <p:pRg st="4" end="4"/>
                                            </p:txEl>
                                          </p:spTgt>
                                        </p:tgtEl>
                                        <p:attrNameLst>
                                          <p:attrName>style.visibility</p:attrName>
                                        </p:attrNameLst>
                                      </p:cBhvr>
                                      <p:to>
                                        <p:strVal val="visible"/>
                                      </p:to>
                                    </p:set>
                                    <p:anim calcmode="lin" valueType="num">
                                      <p:cBhvr additive="base">
                                        <p:cTn id="29" dur="500" fill="hold"/>
                                        <p:tgtEl>
                                          <p:spTgt spid="4">
                                            <p:txEl>
                                              <p:pRg st="4" end="4"/>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4">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14" name="Rectangle 10">
            <a:extLst>
              <a:ext uri="{FF2B5EF4-FFF2-40B4-BE49-F238E27FC236}">
                <a16:creationId xmlns:a16="http://schemas.microsoft.com/office/drawing/2014/main" id="{A65AC7D1-EAA9-48F5-B509-60A7F50BF7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useBgFill="1">
        <p:nvSpPr>
          <p:cNvPr id="13" name="Rectangle 12">
            <a:extLst>
              <a:ext uri="{FF2B5EF4-FFF2-40B4-BE49-F238E27FC236}">
                <a16:creationId xmlns:a16="http://schemas.microsoft.com/office/drawing/2014/main" id="{D6320AF9-619A-4175-865B-5663E1AEF4C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5" name="Straight Connector 14">
            <a:extLst>
              <a:ext uri="{FF2B5EF4-FFF2-40B4-BE49-F238E27FC236}">
                <a16:creationId xmlns:a16="http://schemas.microsoft.com/office/drawing/2014/main" id="{063B6EC6-D752-4EE7-908B-F8F19E8C7FEA}"/>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111313" y="0"/>
            <a:ext cx="1219200" cy="6858000"/>
          </a:xfrm>
          <a:prstGeom prst="line">
            <a:avLst/>
          </a:prstGeom>
          <a:ln w="9525">
            <a:solidFill>
              <a:schemeClr val="accent1">
                <a:lumMod val="75000"/>
              </a:schemeClr>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EFECD4E8-AD3E-4228-82A2-9461958EA94D}"/>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3290979" y="3681413"/>
            <a:ext cx="4763558" cy="3176587"/>
          </a:xfrm>
          <a:prstGeom prst="line">
            <a:avLst/>
          </a:prstGeom>
          <a:ln w="9525">
            <a:solidFill>
              <a:schemeClr val="tx1">
                <a:lumMod val="50000"/>
                <a:lumOff val="50000"/>
                <a:alpha val="80000"/>
              </a:schemeClr>
            </a:solidFill>
          </a:ln>
        </p:spPr>
        <p:style>
          <a:lnRef idx="2">
            <a:schemeClr val="accent1"/>
          </a:lnRef>
          <a:fillRef idx="0">
            <a:schemeClr val="accent1"/>
          </a:fillRef>
          <a:effectRef idx="1">
            <a:schemeClr val="accent1"/>
          </a:effectRef>
          <a:fontRef idx="minor">
            <a:schemeClr val="tx1"/>
          </a:fontRef>
        </p:style>
      </p:cxnSp>
      <p:sp>
        <p:nvSpPr>
          <p:cNvPr id="19" name="Rectangle 23">
            <a:extLst>
              <a:ext uri="{FF2B5EF4-FFF2-40B4-BE49-F238E27FC236}">
                <a16:creationId xmlns:a16="http://schemas.microsoft.com/office/drawing/2014/main" id="{7E018740-5C2B-4A41-AC1A-7E68D1EC195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482568"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Rectangle 25">
            <a:extLst>
              <a:ext uri="{FF2B5EF4-FFF2-40B4-BE49-F238E27FC236}">
                <a16:creationId xmlns:a16="http://schemas.microsoft.com/office/drawing/2014/main" id="{166F75A4-C475-4941-8EE2-B80A06A2C1B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904534"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3" name="Isosceles Triangle 22">
            <a:extLst>
              <a:ext uri="{FF2B5EF4-FFF2-40B4-BE49-F238E27FC236}">
                <a16:creationId xmlns:a16="http://schemas.microsoft.com/office/drawing/2014/main" id="{A032553A-72E8-4B0D-8405-FF9771C9AF0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33425"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25" name="Rectangle 27">
            <a:extLst>
              <a:ext uri="{FF2B5EF4-FFF2-40B4-BE49-F238E27FC236}">
                <a16:creationId xmlns:a16="http://schemas.microsoft.com/office/drawing/2014/main" id="{765800AC-C3B9-498E-87BC-29FAE4C76B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35592"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7" name="Isosceles Triangle 26">
            <a:extLst>
              <a:ext uri="{FF2B5EF4-FFF2-40B4-BE49-F238E27FC236}">
                <a16:creationId xmlns:a16="http://schemas.microsoft.com/office/drawing/2014/main" id="{1F9D6ACB-2FF4-49F9-978A-E0D5327FC63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672758"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9" name="Freeform: Shape 28">
            <a:extLst>
              <a:ext uri="{FF2B5EF4-FFF2-40B4-BE49-F238E27FC236}">
                <a16:creationId xmlns:a16="http://schemas.microsoft.com/office/drawing/2014/main" id="{A5EC319D-0FEA-4B95-A3EA-01E35672C9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197631" y="-8467"/>
            <a:ext cx="5994369" cy="6866467"/>
          </a:xfrm>
          <a:custGeom>
            <a:avLst/>
            <a:gdLst>
              <a:gd name="connsiteX0" fmla="*/ 0 w 5994369"/>
              <a:gd name="connsiteY0" fmla="*/ 0 h 6866467"/>
              <a:gd name="connsiteX1" fmla="*/ 1249825 w 5994369"/>
              <a:gd name="connsiteY1" fmla="*/ 0 h 6866467"/>
              <a:gd name="connsiteX2" fmla="*/ 1249825 w 5994369"/>
              <a:gd name="connsiteY2" fmla="*/ 8467 h 6866467"/>
              <a:gd name="connsiteX3" fmla="*/ 5994369 w 5994369"/>
              <a:gd name="connsiteY3" fmla="*/ 8467 h 6866467"/>
              <a:gd name="connsiteX4" fmla="*/ 5994369 w 5994369"/>
              <a:gd name="connsiteY4" fmla="*/ 6866467 h 6866467"/>
              <a:gd name="connsiteX5" fmla="*/ 1249825 w 5994369"/>
              <a:gd name="connsiteY5" fmla="*/ 6866467 h 6866467"/>
              <a:gd name="connsiteX6" fmla="*/ 1109382 w 5994369"/>
              <a:gd name="connsiteY6" fmla="*/ 6866467 h 686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94369" h="6866467">
                <a:moveTo>
                  <a:pt x="0" y="0"/>
                </a:moveTo>
                <a:lnTo>
                  <a:pt x="1249825" y="0"/>
                </a:lnTo>
                <a:lnTo>
                  <a:pt x="1249825" y="8467"/>
                </a:lnTo>
                <a:lnTo>
                  <a:pt x="5994369" y="8467"/>
                </a:lnTo>
                <a:lnTo>
                  <a:pt x="5994369" y="6866467"/>
                </a:lnTo>
                <a:lnTo>
                  <a:pt x="1249825" y="6866467"/>
                </a:lnTo>
                <a:lnTo>
                  <a:pt x="1109382" y="6866467"/>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p:cNvSpPr>
            <a:spLocks noGrp="1"/>
          </p:cNvSpPr>
          <p:nvPr>
            <p:ph type="title"/>
          </p:nvPr>
        </p:nvSpPr>
        <p:spPr>
          <a:xfrm>
            <a:off x="6979906" y="97107"/>
            <a:ext cx="4512989" cy="1524996"/>
          </a:xfrm>
        </p:spPr>
        <p:txBody>
          <a:bodyPr anchor="ctr">
            <a:normAutofit/>
          </a:bodyPr>
          <a:lstStyle/>
          <a:p>
            <a:pPr>
              <a:defRPr/>
            </a:pPr>
            <a:r>
              <a:rPr lang="en-US" b="1" dirty="0">
                <a:solidFill>
                  <a:srgbClr val="FFFFFF"/>
                </a:solidFill>
              </a:rPr>
              <a:t>Service Plan</a:t>
            </a:r>
          </a:p>
        </p:txBody>
      </p:sp>
      <p:pic>
        <p:nvPicPr>
          <p:cNvPr id="6" name="Picture 5" descr="Diagram&#10;&#10;Description automatically generated">
            <a:extLst>
              <a:ext uri="{FF2B5EF4-FFF2-40B4-BE49-F238E27FC236}">
                <a16:creationId xmlns:a16="http://schemas.microsoft.com/office/drawing/2014/main" id="{19E75E77-3525-45E9-92F9-9E6872AACF66}"/>
              </a:ext>
            </a:extLst>
          </p:cNvPr>
          <p:cNvPicPr>
            <a:picLocks noChangeAspect="1"/>
          </p:cNvPicPr>
          <p:nvPr/>
        </p:nvPicPr>
        <p:blipFill rotWithShape="1">
          <a:blip r:embed="rId2">
            <a:extLst>
              <a:ext uri="{837473B0-CC2E-450A-ABE3-18F120FF3D39}">
                <a1611:picAttrSrcUrl xmlns:a1611="http://schemas.microsoft.com/office/drawing/2016/11/main" r:id="rId3"/>
              </a:ext>
            </a:extLst>
          </a:blip>
          <a:srcRect l="12332" r="9090"/>
          <a:stretch/>
        </p:blipFill>
        <p:spPr>
          <a:xfrm>
            <a:off x="757251" y="2093015"/>
            <a:ext cx="3856774" cy="2760868"/>
          </a:xfrm>
          <a:prstGeom prst="rect">
            <a:avLst/>
          </a:prstGeom>
        </p:spPr>
      </p:pic>
      <p:sp>
        <p:nvSpPr>
          <p:cNvPr id="3" name="Content Placeholder 2"/>
          <p:cNvSpPr>
            <a:spLocks noGrp="1"/>
          </p:cNvSpPr>
          <p:nvPr>
            <p:ph idx="1"/>
          </p:nvPr>
        </p:nvSpPr>
        <p:spPr>
          <a:xfrm>
            <a:off x="7228696" y="1630570"/>
            <a:ext cx="4954762" cy="4588011"/>
          </a:xfrm>
        </p:spPr>
        <p:txBody>
          <a:bodyPr anchor="t">
            <a:normAutofit fontScale="92500" lnSpcReduction="10000"/>
          </a:bodyPr>
          <a:lstStyle/>
          <a:p>
            <a:pPr marL="0" indent="0">
              <a:lnSpc>
                <a:spcPct val="90000"/>
              </a:lnSpc>
              <a:buNone/>
              <a:defRPr/>
            </a:pPr>
            <a:r>
              <a:rPr lang="en-US" sz="1500" dirty="0">
                <a:solidFill>
                  <a:srgbClr val="FFFFFF"/>
                </a:solidFill>
              </a:rPr>
              <a:t> </a:t>
            </a:r>
            <a:r>
              <a:rPr lang="en-US" sz="2400" b="1" dirty="0">
                <a:solidFill>
                  <a:srgbClr val="FFFFFF"/>
                </a:solidFill>
              </a:rPr>
              <a:t>Rehabilitation Objectives: </a:t>
            </a:r>
          </a:p>
          <a:p>
            <a:pPr marL="0" indent="0">
              <a:lnSpc>
                <a:spcPct val="90000"/>
              </a:lnSpc>
              <a:buNone/>
              <a:defRPr/>
            </a:pPr>
            <a:endParaRPr lang="en-US" sz="2400" b="1" dirty="0">
              <a:solidFill>
                <a:srgbClr val="FFFFFF"/>
              </a:solidFill>
            </a:endParaRPr>
          </a:p>
          <a:p>
            <a:pPr marL="0" indent="0">
              <a:lnSpc>
                <a:spcPct val="90000"/>
              </a:lnSpc>
              <a:buNone/>
              <a:defRPr/>
            </a:pPr>
            <a:r>
              <a:rPr lang="en-US" sz="2400" dirty="0">
                <a:solidFill>
                  <a:srgbClr val="FFFFFF"/>
                </a:solidFill>
              </a:rPr>
              <a:t>Consumer will learn 1 or more elements of safe sex and restate to reflect learning. </a:t>
            </a:r>
          </a:p>
          <a:p>
            <a:pPr marL="0" indent="0">
              <a:lnSpc>
                <a:spcPct val="90000"/>
              </a:lnSpc>
              <a:buNone/>
              <a:defRPr/>
            </a:pPr>
            <a:endParaRPr lang="en-US" sz="2400" dirty="0">
              <a:solidFill>
                <a:srgbClr val="FFFFFF"/>
              </a:solidFill>
            </a:endParaRPr>
          </a:p>
          <a:p>
            <a:pPr marL="0" indent="0">
              <a:lnSpc>
                <a:spcPct val="90000"/>
              </a:lnSpc>
              <a:buNone/>
              <a:defRPr/>
            </a:pPr>
            <a:r>
              <a:rPr lang="en-US" sz="2400" dirty="0">
                <a:solidFill>
                  <a:srgbClr val="FFFFFF"/>
                </a:solidFill>
              </a:rPr>
              <a:t>Consumer will learn and practice 1 or more relaxation techniques. </a:t>
            </a:r>
          </a:p>
          <a:p>
            <a:pPr marL="0" indent="0">
              <a:lnSpc>
                <a:spcPct val="90000"/>
              </a:lnSpc>
              <a:buNone/>
              <a:defRPr/>
            </a:pPr>
            <a:endParaRPr lang="en-US" sz="2400" dirty="0">
              <a:solidFill>
                <a:srgbClr val="FFFFFF"/>
              </a:solidFill>
            </a:endParaRPr>
          </a:p>
          <a:p>
            <a:pPr marL="0" indent="0">
              <a:lnSpc>
                <a:spcPct val="90000"/>
              </a:lnSpc>
              <a:buNone/>
              <a:defRPr/>
            </a:pPr>
            <a:r>
              <a:rPr lang="en-US" sz="2400" dirty="0">
                <a:solidFill>
                  <a:srgbClr val="FFFFFF"/>
                </a:solidFill>
              </a:rPr>
              <a:t>Consumer will learn 1 or more benefits of having good social skills and  practice @ least one per session &amp;/or restate to reflect learning. </a:t>
            </a:r>
          </a:p>
        </p:txBody>
      </p:sp>
      <p:pic>
        <p:nvPicPr>
          <p:cNvPr id="4" name="Picture 3" descr="Problem Gambling Program at ACTC — A Chance to Change"/>
          <p:cNvPicPr/>
          <p:nvPr/>
        </p:nvPicPr>
        <p:blipFill>
          <a:blip r:embed="rId4">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52945860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crush"/>
      </p:transition>
    </mc:Choice>
    <mc:Fallback xmlns="">
      <p:transition spd="slow" advClick="0">
        <p:fade/>
      </p:transition>
    </mc:Fallback>
  </mc:AlternateContent>
</p:sld>
</file>

<file path=ppt/slides/slide5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E4951899-B99C-47AB-9C7C-16264D7A14C5}"/>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cxnSp>
          <p:nvCxnSpPr>
            <p:cNvPr id="13" name="Straight Connector 12">
              <a:extLst>
                <a:ext uri="{FF2B5EF4-FFF2-40B4-BE49-F238E27FC236}">
                  <a16:creationId xmlns:a16="http://schemas.microsoft.com/office/drawing/2014/main" id="{B94D217E-92A1-48B2-B6BF-8B6A35AF9DDA}"/>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69582FD9-95AB-4339-8A07-BAD420BE104B}"/>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sp>
          <p:nvSpPr>
            <p:cNvPr id="15" name="Rectangle 23">
              <a:extLst>
                <a:ext uri="{FF2B5EF4-FFF2-40B4-BE49-F238E27FC236}">
                  <a16:creationId xmlns:a16="http://schemas.microsoft.com/office/drawing/2014/main" id="{6778DC79-DE09-4F89-81B1-275C542D7F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6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Rectangle 25">
              <a:extLst>
                <a:ext uri="{FF2B5EF4-FFF2-40B4-BE49-F238E27FC236}">
                  <a16:creationId xmlns:a16="http://schemas.microsoft.com/office/drawing/2014/main" id="{EAEC370A-1F34-4D8E-B065-81F6F568AA7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Isosceles Triangle 16">
              <a:extLst>
                <a:ext uri="{FF2B5EF4-FFF2-40B4-BE49-F238E27FC236}">
                  <a16:creationId xmlns:a16="http://schemas.microsoft.com/office/drawing/2014/main" id="{A816EDF3-D9EE-488C-AFDC-0223815139E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1">
                <a:lumMod val="75000"/>
                <a:alpha val="66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Rectangle 27">
              <a:extLst>
                <a:ext uri="{FF2B5EF4-FFF2-40B4-BE49-F238E27FC236}">
                  <a16:creationId xmlns:a16="http://schemas.microsoft.com/office/drawing/2014/main" id="{E8330BD4-97D9-4D24-815A-0E557B04F96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1">
                <a:lumMod val="75000"/>
                <a:alpha val="5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Rectangle 28">
              <a:extLst>
                <a:ext uri="{FF2B5EF4-FFF2-40B4-BE49-F238E27FC236}">
                  <a16:creationId xmlns:a16="http://schemas.microsoft.com/office/drawing/2014/main" id="{EA8EDE67-BAC0-478C-99D9-BBC5AD53208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2">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0" name="Rectangle 29">
              <a:extLst>
                <a:ext uri="{FF2B5EF4-FFF2-40B4-BE49-F238E27FC236}">
                  <a16:creationId xmlns:a16="http://schemas.microsoft.com/office/drawing/2014/main" id="{33DFB3F3-2523-4F1F-BC2B-B97C172F2C4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2">
                <a:lumMod val="75000"/>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1" name="Isosceles Triangle 20">
              <a:extLst>
                <a:ext uri="{FF2B5EF4-FFF2-40B4-BE49-F238E27FC236}">
                  <a16:creationId xmlns:a16="http://schemas.microsoft.com/office/drawing/2014/main" id="{5E5660E4-7443-4FCC-AD43-9D1AE972B5C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lumMod val="75000"/>
                <a:alpha val="66000"/>
              </a:schemeClr>
            </a:solidFill>
            <a:ln>
              <a:noFill/>
            </a:ln>
            <a:effectLst/>
          </p:spPr>
          <p:style>
            <a:lnRef idx="1">
              <a:schemeClr val="accent1"/>
            </a:lnRef>
            <a:fillRef idx="3">
              <a:schemeClr val="accent1"/>
            </a:fillRef>
            <a:effectRef idx="2">
              <a:schemeClr val="accent1"/>
            </a:effectRef>
            <a:fontRef idx="minor">
              <a:schemeClr val="lt1"/>
            </a:fontRef>
          </p:style>
        </p:sp>
        <p:sp>
          <p:nvSpPr>
            <p:cNvPr id="22" name="Isosceles Triangle 21">
              <a:extLst>
                <a:ext uri="{FF2B5EF4-FFF2-40B4-BE49-F238E27FC236}">
                  <a16:creationId xmlns:a16="http://schemas.microsoft.com/office/drawing/2014/main" id="{4EDF9C36-B365-4426-85B9-82E0DE187A5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4013200"/>
              <a:ext cx="448733" cy="2844800"/>
            </a:xfrm>
            <a:prstGeom prst="triangle">
              <a:avLst>
                <a:gd name="adj" fmla="val 0"/>
              </a:avLst>
            </a:prstGeom>
            <a:solidFill>
              <a:schemeClr val="accent1">
                <a:alpha val="70000"/>
              </a:schemeClr>
            </a:solidFill>
            <a:ln>
              <a:noFill/>
            </a:ln>
            <a:effectLst/>
          </p:spPr>
          <p:style>
            <a:lnRef idx="1">
              <a:schemeClr val="accent1"/>
            </a:lnRef>
            <a:fillRef idx="3">
              <a:schemeClr val="accent1"/>
            </a:fillRef>
            <a:effectRef idx="2">
              <a:schemeClr val="accent1"/>
            </a:effectRef>
            <a:fontRef idx="minor">
              <a:schemeClr val="lt1"/>
            </a:fontRef>
          </p:style>
        </p:sp>
      </p:grpSp>
      <p:pic>
        <p:nvPicPr>
          <p:cNvPr id="6" name="Picture 5" descr="A picture containing text&#10;&#10;Description automatically generated">
            <a:extLst>
              <a:ext uri="{FF2B5EF4-FFF2-40B4-BE49-F238E27FC236}">
                <a16:creationId xmlns:a16="http://schemas.microsoft.com/office/drawing/2014/main" id="{F57F246B-D3A7-45B3-A179-5E5D6A823EBE}"/>
              </a:ext>
            </a:extLst>
          </p:cNvPr>
          <p:cNvPicPr>
            <a:picLocks noChangeAspect="1"/>
          </p:cNvPicPr>
          <p:nvPr/>
        </p:nvPicPr>
        <p:blipFill rotWithShape="1">
          <a:blip r:embed="rId2">
            <a:extLst>
              <a:ext uri="{837473B0-CC2E-450A-ABE3-18F120FF3D39}">
                <a1611:picAttrSrcUrl xmlns:a1611="http://schemas.microsoft.com/office/drawing/2016/11/main" r:id="rId3"/>
              </a:ext>
            </a:extLst>
          </a:blip>
          <a:srcRect l="24702" r="10320"/>
          <a:stretch/>
        </p:blipFill>
        <p:spPr>
          <a:xfrm>
            <a:off x="4269854" y="-1"/>
            <a:ext cx="7922146" cy="6858001"/>
          </a:xfrm>
          <a:custGeom>
            <a:avLst/>
            <a:gdLst/>
            <a:ahLst/>
            <a:cxnLst/>
            <a:rect l="l" t="t" r="r" b="b"/>
            <a:pathLst>
              <a:path w="7922146" h="6858001">
                <a:moveTo>
                  <a:pt x="379987" y="0"/>
                </a:moveTo>
                <a:lnTo>
                  <a:pt x="5304971" y="0"/>
                </a:lnTo>
                <a:lnTo>
                  <a:pt x="7065281" y="0"/>
                </a:lnTo>
                <a:lnTo>
                  <a:pt x="7397540" y="0"/>
                </a:lnTo>
                <a:lnTo>
                  <a:pt x="7397540" y="1"/>
                </a:lnTo>
                <a:lnTo>
                  <a:pt x="7922146" y="1"/>
                </a:lnTo>
                <a:lnTo>
                  <a:pt x="7922146" y="6858001"/>
                </a:lnTo>
                <a:lnTo>
                  <a:pt x="7065281" y="6858001"/>
                </a:lnTo>
                <a:lnTo>
                  <a:pt x="7065281" y="6858000"/>
                </a:lnTo>
                <a:lnTo>
                  <a:pt x="5932989" y="6858000"/>
                </a:lnTo>
                <a:lnTo>
                  <a:pt x="5932989" y="6858001"/>
                </a:lnTo>
                <a:lnTo>
                  <a:pt x="27809" y="6858001"/>
                </a:lnTo>
                <a:lnTo>
                  <a:pt x="1803228" y="4521201"/>
                </a:lnTo>
                <a:close/>
                <a:moveTo>
                  <a:pt x="0" y="0"/>
                </a:moveTo>
                <a:lnTo>
                  <a:pt x="379987" y="0"/>
                </a:lnTo>
                <a:lnTo>
                  <a:pt x="0" y="407"/>
                </a:lnTo>
                <a:close/>
              </a:path>
            </a:pathLst>
          </a:custGeom>
        </p:spPr>
      </p:pic>
      <p:sp>
        <p:nvSpPr>
          <p:cNvPr id="2" name="Title 1"/>
          <p:cNvSpPr>
            <a:spLocks noGrp="1"/>
          </p:cNvSpPr>
          <p:nvPr>
            <p:ph type="title" idx="4294967295"/>
          </p:nvPr>
        </p:nvSpPr>
        <p:spPr>
          <a:xfrm>
            <a:off x="302516" y="298612"/>
            <a:ext cx="3851123" cy="1320800"/>
          </a:xfrm>
        </p:spPr>
        <p:txBody>
          <a:bodyPr vert="horz" lIns="91440" tIns="45720" rIns="91440" bIns="45720" rtlCol="0" anchor="t">
            <a:normAutofit/>
          </a:bodyPr>
          <a:lstStyle/>
          <a:p>
            <a:pPr>
              <a:defRPr/>
            </a:pPr>
            <a:r>
              <a:rPr lang="en-US" sz="3300" b="1" dirty="0"/>
              <a:t>Curriculum Based Rehab Services</a:t>
            </a:r>
          </a:p>
        </p:txBody>
      </p:sp>
      <p:sp>
        <p:nvSpPr>
          <p:cNvPr id="3" name="Content Placeholder 2"/>
          <p:cNvSpPr>
            <a:spLocks noGrp="1"/>
          </p:cNvSpPr>
          <p:nvPr>
            <p:ph idx="4294967295"/>
          </p:nvPr>
        </p:nvSpPr>
        <p:spPr>
          <a:xfrm>
            <a:off x="371031" y="1627878"/>
            <a:ext cx="5057839" cy="4939975"/>
          </a:xfrm>
        </p:spPr>
        <p:txBody>
          <a:bodyPr vert="horz" lIns="91440" tIns="45720" rIns="91440" bIns="45720" rtlCol="0">
            <a:normAutofit/>
          </a:bodyPr>
          <a:lstStyle/>
          <a:p>
            <a:pPr marL="0" indent="0">
              <a:lnSpc>
                <a:spcPct val="90000"/>
              </a:lnSpc>
              <a:buNone/>
              <a:defRPr/>
            </a:pPr>
            <a:r>
              <a:rPr lang="en-US" sz="2400" b="1" dirty="0"/>
              <a:t>Objectives: </a:t>
            </a:r>
          </a:p>
          <a:p>
            <a:pPr marL="0" indent="0">
              <a:lnSpc>
                <a:spcPct val="90000"/>
              </a:lnSpc>
              <a:buNone/>
              <a:defRPr/>
            </a:pPr>
            <a:r>
              <a:rPr lang="en-US" sz="2400" dirty="0"/>
              <a:t>Participant will learn 3  skills to manage and prioritize their activities</a:t>
            </a:r>
          </a:p>
          <a:p>
            <a:pPr marL="0" indent="0">
              <a:lnSpc>
                <a:spcPct val="90000"/>
              </a:lnSpc>
              <a:buNone/>
              <a:defRPr/>
            </a:pPr>
            <a:endParaRPr lang="en-US" sz="2400" b="1" dirty="0"/>
          </a:p>
          <a:p>
            <a:pPr marL="0" indent="0">
              <a:lnSpc>
                <a:spcPct val="90000"/>
              </a:lnSpc>
              <a:buNone/>
              <a:defRPr/>
            </a:pPr>
            <a:r>
              <a:rPr lang="en-US" sz="2400" b="1" dirty="0"/>
              <a:t>Habit 2- </a:t>
            </a:r>
            <a:r>
              <a:rPr lang="en-US" sz="2400" dirty="0"/>
              <a:t>Put First Things First- “Create a clear, mutual understanding of what needs to be accomplished, focusing on what, not how; results not methods. Spend time. Be patient. Visualize the desired result.”</a:t>
            </a:r>
          </a:p>
          <a:p>
            <a:pPr>
              <a:lnSpc>
                <a:spcPct val="90000"/>
              </a:lnSpc>
              <a:defRPr/>
            </a:pPr>
            <a:endParaRPr lang="en-US" sz="2400" b="1" dirty="0"/>
          </a:p>
          <a:p>
            <a:pPr>
              <a:lnSpc>
                <a:spcPct val="90000"/>
              </a:lnSpc>
              <a:defRPr/>
            </a:pPr>
            <a:endParaRPr lang="en-US" dirty="0"/>
          </a:p>
        </p:txBody>
      </p:sp>
      <p:cxnSp>
        <p:nvCxnSpPr>
          <p:cNvPr id="24" name="Straight Connector 23">
            <a:extLst>
              <a:ext uri="{FF2B5EF4-FFF2-40B4-BE49-F238E27FC236}">
                <a16:creationId xmlns:a16="http://schemas.microsoft.com/office/drawing/2014/main" id="{64FA5DFF-7FE6-4855-84E6-DFA78EE978BD}"/>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2AFD8CBA-54A3-4363-991B-B9C631BBFA74}"/>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28" name="Rectangle 23">
            <a:extLst>
              <a:ext uri="{FF2B5EF4-FFF2-40B4-BE49-F238E27FC236}">
                <a16:creationId xmlns:a16="http://schemas.microsoft.com/office/drawing/2014/main" id="{3F088236-D655-4F88-B238-E1676235802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0" name="Rectangle 25">
            <a:extLst>
              <a:ext uri="{FF2B5EF4-FFF2-40B4-BE49-F238E27FC236}">
                <a16:creationId xmlns:a16="http://schemas.microsoft.com/office/drawing/2014/main" id="{3DAC0C92-199E-475C-9390-119A9B02727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2" name="Isosceles Triangle 24">
            <a:extLst>
              <a:ext uri="{FF2B5EF4-FFF2-40B4-BE49-F238E27FC236}">
                <a16:creationId xmlns:a16="http://schemas.microsoft.com/office/drawing/2014/main" id="{C4CFB339-0ED8-4FE2-9EF1-6D1375B8499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34" name="Rectangle 27">
            <a:extLst>
              <a:ext uri="{FF2B5EF4-FFF2-40B4-BE49-F238E27FC236}">
                <a16:creationId xmlns:a16="http://schemas.microsoft.com/office/drawing/2014/main" id="{31896C80-2069-4431-9C19-83B91373449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47000"/>
            </a:schemeClr>
          </a:solidFill>
          <a:ln>
            <a:noFill/>
          </a:ln>
          <a:effectLst/>
        </p:spPr>
        <p:style>
          <a:lnRef idx="1">
            <a:schemeClr val="accent1"/>
          </a:lnRef>
          <a:fillRef idx="3">
            <a:schemeClr val="accent1"/>
          </a:fillRef>
          <a:effectRef idx="2">
            <a:schemeClr val="accent1"/>
          </a:effectRef>
          <a:fontRef idx="minor">
            <a:schemeClr val="lt1"/>
          </a:fontRef>
        </p:style>
      </p:sp>
      <p:sp>
        <p:nvSpPr>
          <p:cNvPr id="36" name="Rectangle 28">
            <a:extLst>
              <a:ext uri="{FF2B5EF4-FFF2-40B4-BE49-F238E27FC236}">
                <a16:creationId xmlns:a16="http://schemas.microsoft.com/office/drawing/2014/main" id="{BF120A21-0841-4823-B0C4-28AEBCEF9B7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8" name="Rectangle 29">
            <a:extLst>
              <a:ext uri="{FF2B5EF4-FFF2-40B4-BE49-F238E27FC236}">
                <a16:creationId xmlns:a16="http://schemas.microsoft.com/office/drawing/2014/main" id="{DBB05BAE-BBD3-4289-899F-A6851503C6B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40" name="Isosceles Triangle 29">
            <a:extLst>
              <a:ext uri="{FF2B5EF4-FFF2-40B4-BE49-F238E27FC236}">
                <a16:creationId xmlns:a16="http://schemas.microsoft.com/office/drawing/2014/main" id="{9874D11C-36F5-4BBE-A490-019A54E953B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pic>
        <p:nvPicPr>
          <p:cNvPr id="4" name="Picture 3" descr="Problem Gambling Program at ACTC — A Chance to Change"/>
          <p:cNvPicPr/>
          <p:nvPr/>
        </p:nvPicPr>
        <p:blipFill>
          <a:blip r:embed="rId4">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2978344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crush"/>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barn(inVertical)">
                                      <p:cBhvr>
                                        <p:cTn id="12" dur="5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3">
                                            <p:txEl>
                                              <p:pRg st="1" end="1"/>
                                            </p:txEl>
                                          </p:spTgt>
                                        </p:tgtEl>
                                        <p:attrNameLst>
                                          <p:attrName>style.visibility</p:attrName>
                                        </p:attrNameLst>
                                      </p:cBhvr>
                                      <p:to>
                                        <p:strVal val="visible"/>
                                      </p:to>
                                    </p:set>
                                    <p:animEffect transition="in" filter="barn(inVertical)">
                                      <p:cBhvr>
                                        <p:cTn id="17" dur="500"/>
                                        <p:tgtEl>
                                          <p:spTgt spid="3">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Effect transition="in" filter="barn(inVertical)">
                                      <p:cBhvr>
                                        <p:cTn id="22"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5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77334" y="355962"/>
            <a:ext cx="8596668" cy="1320800"/>
          </a:xfrm>
        </p:spPr>
        <p:txBody>
          <a:bodyPr anchor="t">
            <a:normAutofit/>
          </a:bodyPr>
          <a:lstStyle/>
          <a:p>
            <a:pPr>
              <a:defRPr/>
            </a:pPr>
            <a:r>
              <a:rPr lang="en-US" b="1" dirty="0"/>
              <a:t>Curriculum Based Rehab Services</a:t>
            </a:r>
          </a:p>
        </p:txBody>
      </p:sp>
      <p:sp>
        <p:nvSpPr>
          <p:cNvPr id="3" name="Content Placeholder 2"/>
          <p:cNvSpPr>
            <a:spLocks noGrp="1"/>
          </p:cNvSpPr>
          <p:nvPr>
            <p:ph idx="1"/>
          </p:nvPr>
        </p:nvSpPr>
        <p:spPr>
          <a:xfrm>
            <a:off x="4025838" y="1173429"/>
            <a:ext cx="5668485" cy="4511142"/>
          </a:xfrm>
        </p:spPr>
        <p:txBody>
          <a:bodyPr>
            <a:noAutofit/>
          </a:bodyPr>
          <a:lstStyle/>
          <a:p>
            <a:pPr marL="0" indent="0">
              <a:lnSpc>
                <a:spcPct val="90000"/>
              </a:lnSpc>
              <a:buNone/>
              <a:defRPr/>
            </a:pPr>
            <a:r>
              <a:rPr lang="en-US" sz="2000" b="1" dirty="0"/>
              <a:t>Objectives: </a:t>
            </a:r>
          </a:p>
          <a:p>
            <a:pPr marL="0" indent="0">
              <a:lnSpc>
                <a:spcPct val="90000"/>
              </a:lnSpc>
              <a:buNone/>
              <a:defRPr/>
            </a:pPr>
            <a:r>
              <a:rPr lang="en-US" sz="2000" dirty="0"/>
              <a:t>Participant will learn the characteristics &amp; the difference between being proactive and reactive. </a:t>
            </a:r>
          </a:p>
          <a:p>
            <a:pPr marL="0" indent="0">
              <a:lnSpc>
                <a:spcPct val="90000"/>
              </a:lnSpc>
              <a:buNone/>
              <a:defRPr/>
            </a:pPr>
            <a:endParaRPr lang="en-US" sz="2000" b="1" dirty="0"/>
          </a:p>
          <a:p>
            <a:pPr marL="0" indent="0">
              <a:lnSpc>
                <a:spcPct val="90000"/>
              </a:lnSpc>
              <a:buNone/>
              <a:defRPr/>
            </a:pPr>
            <a:r>
              <a:rPr lang="en-US" sz="2000" b="1" dirty="0"/>
              <a:t>Habit 1: Be Proactive</a:t>
            </a:r>
            <a:r>
              <a:rPr lang="en-US" sz="2000" dirty="0"/>
              <a:t>-  Being proactive can help eliminate problems before they appear and can make execution of your tasks more efficient.  Taking initiative does not mean being pushy, obnoxious, or aggressive. It does mean recognizing our responsibility to make things happen.” vs. </a:t>
            </a:r>
          </a:p>
          <a:p>
            <a:pPr marL="0" indent="0">
              <a:lnSpc>
                <a:spcPct val="90000"/>
              </a:lnSpc>
              <a:buNone/>
              <a:defRPr/>
            </a:pPr>
            <a:endParaRPr lang="en-US" sz="2000" b="1" dirty="0"/>
          </a:p>
          <a:p>
            <a:pPr marL="0" indent="0">
              <a:lnSpc>
                <a:spcPct val="90000"/>
              </a:lnSpc>
              <a:buNone/>
              <a:defRPr/>
            </a:pPr>
            <a:r>
              <a:rPr lang="en-US" sz="2000" b="1" dirty="0"/>
              <a:t>Reactive- </a:t>
            </a:r>
            <a:r>
              <a:rPr lang="en-US" sz="2000" dirty="0"/>
              <a:t>can lead to unforeseen problems in execution that may require extensive time and effort to solve or correct.</a:t>
            </a:r>
            <a:br>
              <a:rPr lang="en-US" sz="2000" dirty="0"/>
            </a:br>
            <a:br>
              <a:rPr lang="en-US" sz="2000" dirty="0"/>
            </a:br>
            <a:endParaRPr lang="en-US" sz="2000" dirty="0"/>
          </a:p>
        </p:txBody>
      </p:sp>
      <p:pic>
        <p:nvPicPr>
          <p:cNvPr id="6" name="Picture 5" descr="Graphical user interface, text, chat or text message&#10;&#10;Description automatically generated">
            <a:extLst>
              <a:ext uri="{FF2B5EF4-FFF2-40B4-BE49-F238E27FC236}">
                <a16:creationId xmlns:a16="http://schemas.microsoft.com/office/drawing/2014/main" id="{C3F4A511-8990-4440-87A7-AC87D45578D3}"/>
              </a:ext>
            </a:extLst>
          </p:cNvPr>
          <p:cNvPicPr>
            <a:picLocks noChangeAspect="1"/>
          </p:cNvPicPr>
          <p:nvPr/>
        </p:nvPicPr>
        <p:blipFill rotWithShape="1">
          <a:blip r:embed="rId2">
            <a:extLst>
              <a:ext uri="{837473B0-CC2E-450A-ABE3-18F120FF3D39}">
                <a1611:picAttrSrcUrl xmlns:a1611="http://schemas.microsoft.com/office/drawing/2016/11/main" r:id="rId3"/>
              </a:ext>
            </a:extLst>
          </a:blip>
          <a:srcRect l="8088" r="10915"/>
          <a:stretch/>
        </p:blipFill>
        <p:spPr>
          <a:xfrm>
            <a:off x="509383" y="1802209"/>
            <a:ext cx="3144597" cy="3882362"/>
          </a:xfrm>
          <a:prstGeom prst="rect">
            <a:avLst/>
          </a:prstGeom>
        </p:spPr>
      </p:pic>
      <p:pic>
        <p:nvPicPr>
          <p:cNvPr id="4" name="Picture 3" descr="Problem Gambling Program at ACTC — A Chance to Change"/>
          <p:cNvPicPr/>
          <p:nvPr/>
        </p:nvPicPr>
        <p:blipFill>
          <a:blip r:embed="rId4">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76674065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crush"/>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barn(inVertical)">
                                      <p:cBhvr>
                                        <p:cTn id="12" dur="5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3">
                                            <p:txEl>
                                              <p:pRg st="1" end="1"/>
                                            </p:txEl>
                                          </p:spTgt>
                                        </p:tgtEl>
                                        <p:attrNameLst>
                                          <p:attrName>style.visibility</p:attrName>
                                        </p:attrNameLst>
                                      </p:cBhvr>
                                      <p:to>
                                        <p:strVal val="visible"/>
                                      </p:to>
                                    </p:set>
                                    <p:animEffect transition="in" filter="barn(inVertical)">
                                      <p:cBhvr>
                                        <p:cTn id="17" dur="500"/>
                                        <p:tgtEl>
                                          <p:spTgt spid="3">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Effect transition="in" filter="barn(inVertical)">
                                      <p:cBhvr>
                                        <p:cTn id="22" dur="500"/>
                                        <p:tgtEl>
                                          <p:spTgt spid="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3">
                                            <p:txEl>
                                              <p:pRg st="5" end="5"/>
                                            </p:txEl>
                                          </p:spTgt>
                                        </p:tgtEl>
                                        <p:attrNameLst>
                                          <p:attrName>style.visibility</p:attrName>
                                        </p:attrNameLst>
                                      </p:cBhvr>
                                      <p:to>
                                        <p:strVal val="visible"/>
                                      </p:to>
                                    </p:set>
                                    <p:animEffect transition="in" filter="barn(inVertical)">
                                      <p:cBhvr>
                                        <p:cTn id="27" dur="5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5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2"/>
          <p:cNvSpPr>
            <a:spLocks noGrp="1" noRot="1" noChangeArrowheads="1"/>
          </p:cNvSpPr>
          <p:nvPr>
            <p:ph type="title"/>
          </p:nvPr>
        </p:nvSpPr>
        <p:spPr>
          <a:xfrm>
            <a:off x="0" y="-213221"/>
            <a:ext cx="8229600" cy="1346200"/>
          </a:xfrm>
        </p:spPr>
        <p:txBody>
          <a:bodyPr>
            <a:normAutofit fontScale="90000"/>
          </a:bodyPr>
          <a:lstStyle/>
          <a:p>
            <a:pPr algn="ctr">
              <a:defRPr/>
            </a:pPr>
            <a:br>
              <a:rPr lang="en-US" sz="4000" b="1" dirty="0">
                <a:solidFill>
                  <a:schemeClr val="accent2">
                    <a:lumMod val="50000"/>
                  </a:schemeClr>
                </a:solidFill>
              </a:rPr>
            </a:br>
            <a:r>
              <a:rPr lang="en-US" sz="4000" b="1" dirty="0">
                <a:solidFill>
                  <a:schemeClr val="accent2">
                    <a:lumMod val="50000"/>
                  </a:schemeClr>
                </a:solidFill>
              </a:rPr>
              <a:t>        Progress Note</a:t>
            </a:r>
            <a:br>
              <a:rPr lang="en-US" sz="4000" b="1" dirty="0">
                <a:solidFill>
                  <a:schemeClr val="accent2">
                    <a:lumMod val="50000"/>
                  </a:schemeClr>
                </a:solidFill>
              </a:rPr>
            </a:br>
            <a:endParaRPr lang="en-US" sz="4000" b="1" dirty="0">
              <a:solidFill>
                <a:schemeClr val="accent2">
                  <a:lumMod val="50000"/>
                </a:schemeClr>
              </a:solidFill>
            </a:endParaRPr>
          </a:p>
        </p:txBody>
      </p:sp>
      <p:sp>
        <p:nvSpPr>
          <p:cNvPr id="93187" name="Rectangle 3"/>
          <p:cNvSpPr>
            <a:spLocks noGrp="1" noRot="1" noChangeArrowheads="1"/>
          </p:cNvSpPr>
          <p:nvPr>
            <p:ph idx="1"/>
          </p:nvPr>
        </p:nvSpPr>
        <p:spPr>
          <a:xfrm>
            <a:off x="783771" y="556121"/>
            <a:ext cx="8540750" cy="5842000"/>
          </a:xfrm>
        </p:spPr>
        <p:txBody>
          <a:bodyPr>
            <a:noAutofit/>
          </a:bodyPr>
          <a:lstStyle/>
          <a:p>
            <a:pPr marL="0" indent="0" eaLnBrk="1" hangingPunct="1">
              <a:lnSpc>
                <a:spcPct val="80000"/>
              </a:lnSpc>
              <a:buNone/>
            </a:pPr>
            <a:br>
              <a:rPr lang="en-US" sz="2000" dirty="0"/>
            </a:br>
            <a:endParaRPr lang="en-US" sz="2000" dirty="0"/>
          </a:p>
          <a:p>
            <a:pPr eaLnBrk="1" hangingPunct="1">
              <a:buFont typeface="Arial" charset="0"/>
              <a:buNone/>
            </a:pPr>
            <a:r>
              <a:rPr lang="en-US" sz="2000" b="1" dirty="0">
                <a:solidFill>
                  <a:schemeClr val="accent2">
                    <a:lumMod val="50000"/>
                  </a:schemeClr>
                </a:solidFill>
              </a:rPr>
              <a:t>	(1)</a:t>
            </a:r>
            <a:r>
              <a:rPr lang="en-US" sz="2000" dirty="0">
                <a:solidFill>
                  <a:schemeClr val="accent2">
                    <a:lumMod val="50000"/>
                  </a:schemeClr>
                </a:solidFill>
              </a:rPr>
              <a:t> 	date;</a:t>
            </a:r>
            <a:br>
              <a:rPr lang="en-US" sz="2000" dirty="0">
                <a:solidFill>
                  <a:schemeClr val="accent2">
                    <a:lumMod val="50000"/>
                  </a:schemeClr>
                </a:solidFill>
              </a:rPr>
            </a:br>
            <a:r>
              <a:rPr lang="en-US" sz="2000" b="1" dirty="0">
                <a:solidFill>
                  <a:schemeClr val="accent2">
                    <a:lumMod val="50000"/>
                  </a:schemeClr>
                </a:solidFill>
              </a:rPr>
              <a:t>(2)</a:t>
            </a:r>
            <a:r>
              <a:rPr lang="en-US" sz="2000" dirty="0">
                <a:solidFill>
                  <a:schemeClr val="accent2">
                    <a:lumMod val="50000"/>
                  </a:schemeClr>
                </a:solidFill>
              </a:rPr>
              <a:t> 	person to whom services are rendered;</a:t>
            </a:r>
            <a:br>
              <a:rPr lang="en-US" sz="2000" dirty="0">
                <a:solidFill>
                  <a:schemeClr val="accent2">
                    <a:lumMod val="50000"/>
                  </a:schemeClr>
                </a:solidFill>
              </a:rPr>
            </a:br>
            <a:r>
              <a:rPr lang="en-US" sz="2000" b="1" dirty="0">
                <a:solidFill>
                  <a:schemeClr val="accent2">
                    <a:lumMod val="50000"/>
                  </a:schemeClr>
                </a:solidFill>
              </a:rPr>
              <a:t>(3)</a:t>
            </a:r>
            <a:r>
              <a:rPr lang="en-US" sz="2000" dirty="0">
                <a:solidFill>
                  <a:schemeClr val="accent2">
                    <a:lumMod val="50000"/>
                  </a:schemeClr>
                </a:solidFill>
              </a:rPr>
              <a:t> 	start and stop times for each service;</a:t>
            </a:r>
            <a:br>
              <a:rPr lang="en-US" sz="2000" dirty="0">
                <a:solidFill>
                  <a:schemeClr val="accent2">
                    <a:lumMod val="50000"/>
                  </a:schemeClr>
                </a:solidFill>
              </a:rPr>
            </a:br>
            <a:r>
              <a:rPr lang="en-US" sz="2000" b="1" dirty="0">
                <a:solidFill>
                  <a:schemeClr val="accent2">
                    <a:lumMod val="50000"/>
                  </a:schemeClr>
                </a:solidFill>
              </a:rPr>
              <a:t>(4)</a:t>
            </a:r>
            <a:r>
              <a:rPr lang="en-US" sz="2000" dirty="0">
                <a:solidFill>
                  <a:schemeClr val="accent2">
                    <a:lumMod val="50000"/>
                  </a:schemeClr>
                </a:solidFill>
              </a:rPr>
              <a:t> 	original signature of the service provider</a:t>
            </a:r>
          </a:p>
          <a:p>
            <a:pPr eaLnBrk="1" hangingPunct="1">
              <a:buFont typeface="Arial" charset="0"/>
              <a:buNone/>
            </a:pPr>
            <a:r>
              <a:rPr lang="en-US" sz="2000" b="1" dirty="0">
                <a:solidFill>
                  <a:schemeClr val="accent2">
                    <a:lumMod val="50000"/>
                  </a:schemeClr>
                </a:solidFill>
              </a:rPr>
              <a:t>	(5)</a:t>
            </a:r>
            <a:r>
              <a:rPr lang="en-US" sz="2000" dirty="0">
                <a:solidFill>
                  <a:schemeClr val="accent2">
                    <a:lumMod val="50000"/>
                  </a:schemeClr>
                </a:solidFill>
              </a:rPr>
              <a:t> 	credentials of the service provider;</a:t>
            </a:r>
            <a:br>
              <a:rPr lang="en-US" sz="2000" dirty="0">
                <a:solidFill>
                  <a:schemeClr val="accent2">
                    <a:lumMod val="50000"/>
                  </a:schemeClr>
                </a:solidFill>
              </a:rPr>
            </a:br>
            <a:r>
              <a:rPr lang="en-US" sz="2000" b="1" dirty="0">
                <a:solidFill>
                  <a:schemeClr val="accent2">
                    <a:lumMod val="50000"/>
                  </a:schemeClr>
                </a:solidFill>
              </a:rPr>
              <a:t>(6)</a:t>
            </a:r>
            <a:r>
              <a:rPr lang="en-US" sz="2000" dirty="0">
                <a:solidFill>
                  <a:schemeClr val="accent2">
                    <a:lumMod val="50000"/>
                  </a:schemeClr>
                </a:solidFill>
              </a:rPr>
              <a:t> 	specific service plan needs, goals and/or objectives addressed;</a:t>
            </a:r>
            <a:br>
              <a:rPr lang="en-US" sz="2000" dirty="0">
                <a:solidFill>
                  <a:schemeClr val="accent2">
                    <a:lumMod val="50000"/>
                  </a:schemeClr>
                </a:solidFill>
              </a:rPr>
            </a:br>
            <a:r>
              <a:rPr lang="en-US" sz="2000" b="1" dirty="0">
                <a:solidFill>
                  <a:schemeClr val="accent2">
                    <a:lumMod val="50000"/>
                  </a:schemeClr>
                </a:solidFill>
              </a:rPr>
              <a:t>(7)</a:t>
            </a:r>
            <a:r>
              <a:rPr lang="en-US" sz="2000" dirty="0">
                <a:solidFill>
                  <a:schemeClr val="accent2">
                    <a:lumMod val="50000"/>
                  </a:schemeClr>
                </a:solidFill>
              </a:rPr>
              <a:t> 	specific activities performed by the behavioral health case 			      manager on behalf of the member related to advocacy, linkage, 		referral, or monitoring used to address needs, goals and/or 	    		      objectives;</a:t>
            </a:r>
            <a:br>
              <a:rPr lang="en-US" sz="2000" dirty="0">
                <a:solidFill>
                  <a:schemeClr val="accent2">
                    <a:lumMod val="50000"/>
                  </a:schemeClr>
                </a:solidFill>
              </a:rPr>
            </a:br>
            <a:r>
              <a:rPr lang="en-US" sz="2000" b="1" dirty="0">
                <a:solidFill>
                  <a:schemeClr val="accent2">
                    <a:lumMod val="50000"/>
                  </a:schemeClr>
                </a:solidFill>
              </a:rPr>
              <a:t>(8)</a:t>
            </a:r>
            <a:r>
              <a:rPr lang="en-US" sz="2000" dirty="0">
                <a:solidFill>
                  <a:schemeClr val="accent2">
                    <a:lumMod val="50000"/>
                  </a:schemeClr>
                </a:solidFill>
              </a:rPr>
              <a:t> 	progress or barriers made towards goals and/or objectives;</a:t>
            </a:r>
            <a:br>
              <a:rPr lang="en-US" sz="2000" dirty="0">
                <a:solidFill>
                  <a:schemeClr val="accent2">
                    <a:lumMod val="50000"/>
                  </a:schemeClr>
                </a:solidFill>
              </a:rPr>
            </a:br>
            <a:r>
              <a:rPr lang="en-US" sz="2000" b="1" dirty="0">
                <a:solidFill>
                  <a:schemeClr val="accent2">
                    <a:lumMod val="50000"/>
                  </a:schemeClr>
                </a:solidFill>
              </a:rPr>
              <a:t>(9)</a:t>
            </a:r>
            <a:r>
              <a:rPr lang="en-US" sz="2000" dirty="0">
                <a:solidFill>
                  <a:schemeClr val="accent2">
                    <a:lumMod val="50000"/>
                  </a:schemeClr>
                </a:solidFill>
              </a:rPr>
              <a:t> 	member (family when applicable) response to the service;</a:t>
            </a:r>
            <a:br>
              <a:rPr lang="en-US" sz="2000" dirty="0">
                <a:solidFill>
                  <a:schemeClr val="accent2">
                    <a:lumMod val="50000"/>
                  </a:schemeClr>
                </a:solidFill>
              </a:rPr>
            </a:br>
            <a:r>
              <a:rPr lang="en-US" sz="2000" b="1" dirty="0">
                <a:solidFill>
                  <a:schemeClr val="accent2">
                    <a:lumMod val="50000"/>
                  </a:schemeClr>
                </a:solidFill>
              </a:rPr>
              <a:t>(10)</a:t>
            </a:r>
            <a:r>
              <a:rPr lang="en-US" sz="2000" dirty="0">
                <a:solidFill>
                  <a:schemeClr val="accent2">
                    <a:lumMod val="50000"/>
                  </a:schemeClr>
                </a:solidFill>
              </a:rPr>
              <a:t> any new service plan needs, goals, and/or objectives identified      		during the service; and</a:t>
            </a:r>
            <a:br>
              <a:rPr lang="en-US" sz="2000" dirty="0">
                <a:solidFill>
                  <a:schemeClr val="accent2">
                    <a:lumMod val="50000"/>
                  </a:schemeClr>
                </a:solidFill>
              </a:rPr>
            </a:br>
            <a:r>
              <a:rPr lang="en-US" sz="2000" b="1" dirty="0">
                <a:solidFill>
                  <a:schemeClr val="accent2">
                    <a:lumMod val="50000"/>
                  </a:schemeClr>
                </a:solidFill>
              </a:rPr>
              <a:t>(11)</a:t>
            </a:r>
            <a:r>
              <a:rPr lang="en-US" sz="2000" dirty="0">
                <a:solidFill>
                  <a:schemeClr val="accent2">
                    <a:lumMod val="50000"/>
                  </a:schemeClr>
                </a:solidFill>
              </a:rPr>
              <a:t> member satisfaction with staff intervention. </a:t>
            </a:r>
          </a:p>
        </p:txBody>
      </p:sp>
      <p:pic>
        <p:nvPicPr>
          <p:cNvPr id="4" name="Picture 3"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227514786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crush"/>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93187">
                                            <p:txEl>
                                              <p:pRg st="0" end="0"/>
                                            </p:txEl>
                                          </p:spTgt>
                                        </p:tgtEl>
                                        <p:attrNameLst>
                                          <p:attrName>style.visibility</p:attrName>
                                        </p:attrNameLst>
                                      </p:cBhvr>
                                      <p:to>
                                        <p:strVal val="visible"/>
                                      </p:to>
                                    </p:set>
                                    <p:animEffect transition="in" filter="barn(inVertical)">
                                      <p:cBhvr>
                                        <p:cTn id="7" dur="500"/>
                                        <p:tgtEl>
                                          <p:spTgt spid="9318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93187">
                                            <p:txEl>
                                              <p:pRg st="1" end="1"/>
                                            </p:txEl>
                                          </p:spTgt>
                                        </p:tgtEl>
                                        <p:attrNameLst>
                                          <p:attrName>style.visibility</p:attrName>
                                        </p:attrNameLst>
                                      </p:cBhvr>
                                      <p:to>
                                        <p:strVal val="visible"/>
                                      </p:to>
                                    </p:set>
                                    <p:animEffect transition="in" filter="barn(inVertical)">
                                      <p:cBhvr>
                                        <p:cTn id="12" dur="500"/>
                                        <p:tgtEl>
                                          <p:spTgt spid="9318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93187">
                                            <p:txEl>
                                              <p:pRg st="2" end="2"/>
                                            </p:txEl>
                                          </p:spTgt>
                                        </p:tgtEl>
                                        <p:attrNameLst>
                                          <p:attrName>style.visibility</p:attrName>
                                        </p:attrNameLst>
                                      </p:cBhvr>
                                      <p:to>
                                        <p:strVal val="visible"/>
                                      </p:to>
                                    </p:set>
                                    <p:animEffect transition="in" filter="barn(inVertical)">
                                      <p:cBhvr>
                                        <p:cTn id="17" dur="500"/>
                                        <p:tgtEl>
                                          <p:spTgt spid="9318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187" grpId="0" build="p"/>
    </p:bldLst>
  </p:timing>
</p:sld>
</file>

<file path=ppt/slides/slide5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643467" y="914400"/>
            <a:ext cx="8839200" cy="5029200"/>
          </a:xfrm>
        </p:spPr>
        <p:txBody>
          <a:bodyPr>
            <a:noAutofit/>
          </a:bodyPr>
          <a:lstStyle/>
          <a:p>
            <a:pPr marL="0" lvl="1" indent="0">
              <a:lnSpc>
                <a:spcPct val="110000"/>
              </a:lnSpc>
              <a:buNone/>
            </a:pPr>
            <a:r>
              <a:rPr lang="en-US" sz="2000" b="1" dirty="0">
                <a:solidFill>
                  <a:schemeClr val="accent2">
                    <a:lumMod val="50000"/>
                  </a:schemeClr>
                </a:solidFill>
              </a:rPr>
              <a:t>The content of a group rehabilitation note might look something like this:</a:t>
            </a:r>
            <a:r>
              <a:rPr lang="en-US" dirty="0">
                <a:solidFill>
                  <a:schemeClr val="tx1"/>
                </a:solidFill>
              </a:rPr>
              <a:t> </a:t>
            </a:r>
          </a:p>
          <a:p>
            <a:pPr marL="0" lvl="1" indent="0">
              <a:lnSpc>
                <a:spcPct val="110000"/>
              </a:lnSpc>
              <a:buNone/>
            </a:pPr>
            <a:endParaRPr lang="en-US" dirty="0">
              <a:solidFill>
                <a:schemeClr val="tx1"/>
              </a:solidFill>
            </a:endParaRPr>
          </a:p>
          <a:p>
            <a:pPr marL="0" lvl="1" indent="0">
              <a:buNone/>
            </a:pPr>
            <a:r>
              <a:rPr lang="en-US" sz="2000" dirty="0">
                <a:solidFill>
                  <a:schemeClr val="accent2">
                    <a:lumMod val="50000"/>
                  </a:schemeClr>
                </a:solidFill>
              </a:rPr>
              <a:t>John attended rehabilitation group today and the curriculum used for this group was Achieving Goals 101. </a:t>
            </a:r>
            <a:r>
              <a:rPr lang="en-US" sz="2000" i="1" dirty="0">
                <a:solidFill>
                  <a:schemeClr val="accent2">
                    <a:lumMod val="50000"/>
                  </a:schemeClr>
                </a:solidFill>
              </a:rPr>
              <a:t> </a:t>
            </a:r>
            <a:r>
              <a:rPr lang="en-US" sz="2000" dirty="0">
                <a:solidFill>
                  <a:schemeClr val="accent2">
                    <a:lumMod val="50000"/>
                  </a:schemeClr>
                </a:solidFill>
              </a:rPr>
              <a:t>This clinician taught the objective for this week: “Participant will learn the characteristics and differences between proactive and reactive individuals”. John presented somewhat agitated and unwilling to engage but, with support from this clinician, was able to appropriately interact with the group &amp; restate 1 benefit of being proactive vs. reactive. “Being proactive could help me be successful in school and maybe even get close to my family again and get a girl. Having a plan might help me have more control, stay on track and become less frustrated so I won’t just stop this time.” John appears to be making some progress in improving his social skills, but needs continued skill development to obtain his desired goals. </a:t>
            </a: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02333" y="6467475"/>
            <a:ext cx="1381125" cy="390525"/>
          </a:xfrm>
          <a:prstGeom prst="rect">
            <a:avLst/>
          </a:prstGeom>
          <a:noFill/>
          <a:ln>
            <a:noFill/>
          </a:ln>
        </p:spPr>
      </p:pic>
    </p:spTree>
    <p:extLst>
      <p:ext uri="{BB962C8B-B14F-4D97-AF65-F5344CB8AC3E}">
        <p14:creationId xmlns:p14="http://schemas.microsoft.com/office/powerpoint/2010/main" val="428183659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crush"/>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barn(inVertical)">
                                      <p:cBhvr>
                                        <p:cTn id="7" dur="500"/>
                                        <p:tgtEl>
                                          <p:spTgt spid="3">
                                            <p:txEl>
                                              <p:pRg st="0" end="0"/>
                                            </p:txEl>
                                          </p:spTgt>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3">
                                            <p:txEl>
                                              <p:pRg st="2" end="2"/>
                                            </p:txEl>
                                          </p:spTgt>
                                        </p:tgtEl>
                                        <p:attrNameLst>
                                          <p:attrName>style.visibility</p:attrName>
                                        </p:attrNameLst>
                                      </p:cBhvr>
                                      <p:to>
                                        <p:strVal val="visible"/>
                                      </p:to>
                                    </p:set>
                                    <p:animEffect transition="in" filter="barn(inVertical)">
                                      <p:cBhvr>
                                        <p:cTn id="10"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957CCC-5ADC-46B1-87C1-14BE79161741}"/>
              </a:ext>
            </a:extLst>
          </p:cNvPr>
          <p:cNvSpPr>
            <a:spLocks noGrp="1"/>
          </p:cNvSpPr>
          <p:nvPr>
            <p:ph type="title"/>
          </p:nvPr>
        </p:nvSpPr>
        <p:spPr>
          <a:xfrm>
            <a:off x="676746" y="609600"/>
            <a:ext cx="3729076" cy="1320800"/>
          </a:xfrm>
        </p:spPr>
        <p:txBody>
          <a:bodyPr anchor="ctr">
            <a:normAutofit/>
          </a:bodyPr>
          <a:lstStyle/>
          <a:p>
            <a:r>
              <a:rPr lang="en-US" b="1" dirty="0"/>
              <a:t>THANK YOU</a:t>
            </a:r>
          </a:p>
        </p:txBody>
      </p:sp>
      <p:sp>
        <p:nvSpPr>
          <p:cNvPr id="5" name="Content Placeholder 4">
            <a:extLst>
              <a:ext uri="{FF2B5EF4-FFF2-40B4-BE49-F238E27FC236}">
                <a16:creationId xmlns:a16="http://schemas.microsoft.com/office/drawing/2014/main" id="{9A40D5D9-3979-44A6-ADB2-F400BE74FE08}"/>
              </a:ext>
            </a:extLst>
          </p:cNvPr>
          <p:cNvSpPr>
            <a:spLocks noGrp="1"/>
          </p:cNvSpPr>
          <p:nvPr>
            <p:ph idx="1"/>
          </p:nvPr>
        </p:nvSpPr>
        <p:spPr>
          <a:xfrm>
            <a:off x="685167" y="2160589"/>
            <a:ext cx="3720916" cy="3560733"/>
          </a:xfrm>
        </p:spPr>
        <p:txBody>
          <a:bodyPr>
            <a:normAutofit/>
          </a:bodyPr>
          <a:lstStyle/>
          <a:p>
            <a:pPr marL="0" indent="0">
              <a:buNone/>
            </a:pPr>
            <a:r>
              <a:rPr lang="en-US" sz="3200" dirty="0">
                <a:solidFill>
                  <a:schemeClr val="accent2">
                    <a:lumMod val="75000"/>
                  </a:schemeClr>
                </a:solidFill>
              </a:rPr>
              <a:t>From the </a:t>
            </a:r>
          </a:p>
          <a:p>
            <a:pPr marL="0" indent="0">
              <a:buNone/>
            </a:pPr>
            <a:r>
              <a:rPr lang="en-US" sz="3200" dirty="0">
                <a:solidFill>
                  <a:schemeClr val="accent2">
                    <a:lumMod val="75000"/>
                  </a:schemeClr>
                </a:solidFill>
              </a:rPr>
              <a:t>Oklahoma Department of Mental Health and Substance Abuse Services.</a:t>
            </a:r>
          </a:p>
        </p:txBody>
      </p:sp>
      <p:pic>
        <p:nvPicPr>
          <p:cNvPr id="9" name="Graphic 8" descr="Handshake">
            <a:extLst>
              <a:ext uri="{FF2B5EF4-FFF2-40B4-BE49-F238E27FC236}">
                <a16:creationId xmlns:a16="http://schemas.microsoft.com/office/drawing/2014/main" id="{3699D825-D65B-4CBB-AF8C-3E238C290E2B}"/>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691357" y="1270000"/>
            <a:ext cx="4602747" cy="4602747"/>
          </a:xfrm>
          <a:prstGeom prst="rect">
            <a:avLst/>
          </a:prstGeom>
        </p:spPr>
      </p:pic>
    </p:spTree>
    <p:extLst>
      <p:ext uri="{BB962C8B-B14F-4D97-AF65-F5344CB8AC3E}">
        <p14:creationId xmlns:p14="http://schemas.microsoft.com/office/powerpoint/2010/main" val="59686405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cru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mph" presetSubtype="0" fill="hold" grpId="0" nodeType="clickEffect">
                                  <p:stCondLst>
                                    <p:cond delay="0"/>
                                  </p:stCondLst>
                                  <p:childTnLst>
                                    <p:animScale>
                                      <p:cBhvr>
                                        <p:cTn id="6" dur="2000" fill="hold"/>
                                        <p:tgtEl>
                                          <p:spTgt spid="2"/>
                                        </p:tgtEl>
                                      </p:cBhvr>
                                      <p:by x="150000" y="150000"/>
                                    </p:animScale>
                                  </p:childTnLst>
                                </p:cTn>
                              </p:par>
                            </p:childTnLst>
                          </p:cTn>
                        </p:par>
                      </p:childTnLst>
                    </p:cTn>
                  </p:par>
                  <p:par>
                    <p:cTn id="7" fill="hold">
                      <p:stCondLst>
                        <p:cond delay="indefinite"/>
                      </p:stCondLst>
                      <p:childTnLst>
                        <p:par>
                          <p:cTn id="8" fill="hold">
                            <p:stCondLst>
                              <p:cond delay="0"/>
                            </p:stCondLst>
                            <p:childTnLst>
                              <p:par>
                                <p:cTn id="9" presetID="8" presetClass="emph" presetSubtype="0" fill="hold" grpId="0" nodeType="clickEffect">
                                  <p:stCondLst>
                                    <p:cond delay="0"/>
                                  </p:stCondLst>
                                  <p:childTnLst>
                                    <p:animRot by="21600000">
                                      <p:cBhvr>
                                        <p:cTn id="10" dur="2000" fill="hold"/>
                                        <p:tgtEl>
                                          <p:spTgt spid="5">
                                            <p:txEl>
                                              <p:pRg st="0" end="0"/>
                                            </p:txEl>
                                          </p:spTgt>
                                        </p:tgtEl>
                                        <p:attrNameLst>
                                          <p:attrName>r</p:attrName>
                                        </p:attrNameLst>
                                      </p:cBhvr>
                                    </p:animRot>
                                  </p:childTnLst>
                                </p:cTn>
                              </p:par>
                              <p:par>
                                <p:cTn id="11" presetID="8" presetClass="emph" presetSubtype="0" fill="hold" grpId="0" nodeType="withEffect">
                                  <p:stCondLst>
                                    <p:cond delay="0"/>
                                  </p:stCondLst>
                                  <p:childTnLst>
                                    <p:animRot by="21600000">
                                      <p:cBhvr>
                                        <p:cTn id="12" dur="2000" fill="hold"/>
                                        <p:tgtEl>
                                          <p:spTgt spid="5">
                                            <p:txEl>
                                              <p:pRg st="1" end="1"/>
                                            </p:txEl>
                                          </p:spTgt>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build="p"/>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87927" y="99884"/>
            <a:ext cx="8756073" cy="6658233"/>
          </a:xfrm>
          <a:prstGeom prst="rect">
            <a:avLst/>
          </a:prstGeom>
        </p:spPr>
        <p:txBody>
          <a:bodyPr wrap="square">
            <a:spAutoFit/>
          </a:bodyPr>
          <a:lstStyle/>
          <a:p>
            <a:pPr>
              <a:lnSpc>
                <a:spcPct val="90000"/>
              </a:lnSpc>
              <a:spcBef>
                <a:spcPts val="1000"/>
              </a:spcBef>
              <a:buClr>
                <a:schemeClr val="accent1"/>
              </a:buClr>
              <a:buSzPct val="80000"/>
            </a:pPr>
            <a:r>
              <a:rPr lang="en-US" sz="2000" b="1" dirty="0">
                <a:solidFill>
                  <a:schemeClr val="accent2">
                    <a:lumMod val="50000"/>
                  </a:schemeClr>
                </a:solidFill>
              </a:rPr>
              <a:t>The Negative Impacts of Public Stigma</a:t>
            </a:r>
          </a:p>
          <a:p>
            <a:pPr>
              <a:lnSpc>
                <a:spcPct val="90000"/>
              </a:lnSpc>
              <a:spcBef>
                <a:spcPts val="1000"/>
              </a:spcBef>
              <a:buClr>
                <a:schemeClr val="accent1"/>
              </a:buClr>
              <a:buSzPct val="80000"/>
              <a:buFont typeface="Wingdings 3" charset="2"/>
              <a:buChar char=""/>
            </a:pPr>
            <a:endParaRPr lang="en-US" sz="2000" b="1" dirty="0">
              <a:solidFill>
                <a:schemeClr val="accent2">
                  <a:lumMod val="50000"/>
                </a:schemeClr>
              </a:solidFill>
            </a:endParaRPr>
          </a:p>
          <a:p>
            <a:pPr marL="514350" indent="-514350">
              <a:lnSpc>
                <a:spcPct val="90000"/>
              </a:lnSpc>
              <a:spcBef>
                <a:spcPts val="1000"/>
              </a:spcBef>
              <a:buClr>
                <a:schemeClr val="accent1"/>
              </a:buClr>
              <a:buSzPct val="80000"/>
              <a:buFont typeface="Wingdings 3" charset="2"/>
              <a:buChar char=""/>
            </a:pPr>
            <a:r>
              <a:rPr lang="en-US" sz="2400" b="1" dirty="0">
                <a:solidFill>
                  <a:schemeClr val="accent2">
                    <a:lumMod val="50000"/>
                  </a:schemeClr>
                </a:solidFill>
              </a:rPr>
              <a:t>The loss of rightful life opportunities</a:t>
            </a:r>
            <a:r>
              <a:rPr lang="en-US" sz="2400" dirty="0">
                <a:solidFill>
                  <a:schemeClr val="accent2">
                    <a:lumMod val="50000"/>
                  </a:schemeClr>
                </a:solidFill>
              </a:rPr>
              <a:t>- obtaining competitive employment and living independently in safe and affordable housing. </a:t>
            </a:r>
          </a:p>
          <a:p>
            <a:pPr>
              <a:lnSpc>
                <a:spcPct val="90000"/>
              </a:lnSpc>
              <a:spcBef>
                <a:spcPts val="1000"/>
              </a:spcBef>
              <a:buClr>
                <a:schemeClr val="accent1"/>
              </a:buClr>
              <a:buSzPct val="80000"/>
              <a:buFont typeface="Wingdings 3" charset="2"/>
              <a:buChar char=""/>
            </a:pPr>
            <a:endParaRPr lang="en-US" sz="2400" dirty="0">
              <a:solidFill>
                <a:schemeClr val="accent2">
                  <a:lumMod val="50000"/>
                </a:schemeClr>
              </a:solidFill>
            </a:endParaRPr>
          </a:p>
          <a:p>
            <a:pPr marL="514350" indent="-514350">
              <a:lnSpc>
                <a:spcPct val="90000"/>
              </a:lnSpc>
              <a:spcBef>
                <a:spcPts val="1000"/>
              </a:spcBef>
              <a:buClr>
                <a:schemeClr val="accent1"/>
              </a:buClr>
              <a:buSzPct val="80000"/>
              <a:buFont typeface="Wingdings 3" charset="2"/>
              <a:buChar char=""/>
            </a:pPr>
            <a:r>
              <a:rPr lang="en-US" sz="2400" dirty="0">
                <a:solidFill>
                  <a:schemeClr val="accent2">
                    <a:lumMod val="50000"/>
                  </a:schemeClr>
                </a:solidFill>
              </a:rPr>
              <a:t>The reaction of the criminal justice system:</a:t>
            </a:r>
          </a:p>
          <a:p>
            <a:pPr>
              <a:lnSpc>
                <a:spcPct val="90000"/>
              </a:lnSpc>
              <a:spcBef>
                <a:spcPts val="1000"/>
              </a:spcBef>
              <a:buClr>
                <a:schemeClr val="accent1"/>
              </a:buClr>
              <a:buSzPct val="80000"/>
              <a:buFont typeface="Wingdings 3" charset="2"/>
              <a:buChar char=""/>
            </a:pPr>
            <a:endParaRPr lang="en-US" sz="2400" dirty="0">
              <a:solidFill>
                <a:schemeClr val="accent2">
                  <a:lumMod val="50000"/>
                </a:schemeClr>
              </a:solidFill>
            </a:endParaRPr>
          </a:p>
          <a:p>
            <a:pPr marL="742950" lvl="1" indent="-342900">
              <a:lnSpc>
                <a:spcPct val="90000"/>
              </a:lnSpc>
              <a:spcBef>
                <a:spcPts val="1000"/>
              </a:spcBef>
              <a:buClr>
                <a:schemeClr val="accent1"/>
              </a:buClr>
              <a:buSzPct val="80000"/>
              <a:buFont typeface="Wingdings" panose="05000000000000000000" pitchFamily="2" charset="2"/>
              <a:buChar char="Ø"/>
            </a:pPr>
            <a:r>
              <a:rPr lang="en-US" sz="2400" dirty="0">
                <a:solidFill>
                  <a:schemeClr val="accent2">
                    <a:lumMod val="50000"/>
                  </a:schemeClr>
                </a:solidFill>
              </a:rPr>
              <a:t>Criminalizing mental illness is one way in which the criminal justice system reacts to individuals with serious mental illness and the number of individuals entangled in the criminal justice system continues to rise.  </a:t>
            </a:r>
          </a:p>
          <a:p>
            <a:pPr marL="742950" lvl="1" indent="-342900">
              <a:lnSpc>
                <a:spcPct val="90000"/>
              </a:lnSpc>
              <a:spcBef>
                <a:spcPts val="1000"/>
              </a:spcBef>
              <a:buClr>
                <a:schemeClr val="accent1"/>
              </a:buClr>
              <a:buSzPct val="80000"/>
              <a:buFont typeface="Wingdings" panose="05000000000000000000" pitchFamily="2" charset="2"/>
              <a:buChar char="Ø"/>
            </a:pPr>
            <a:endParaRPr lang="en-US" sz="2400" dirty="0">
              <a:solidFill>
                <a:schemeClr val="accent2">
                  <a:lumMod val="50000"/>
                </a:schemeClr>
              </a:solidFill>
            </a:endParaRPr>
          </a:p>
          <a:p>
            <a:pPr marL="742950" lvl="1" indent="-342900">
              <a:lnSpc>
                <a:spcPct val="90000"/>
              </a:lnSpc>
              <a:spcBef>
                <a:spcPts val="1000"/>
              </a:spcBef>
              <a:buClr>
                <a:schemeClr val="accent1"/>
              </a:buClr>
              <a:buSzPct val="80000"/>
              <a:buFont typeface="Wingdings" panose="05000000000000000000" pitchFamily="2" charset="2"/>
              <a:buChar char="Ø"/>
            </a:pPr>
            <a:r>
              <a:rPr lang="en-US" sz="2400" dirty="0">
                <a:solidFill>
                  <a:schemeClr val="accent2">
                    <a:lumMod val="50000"/>
                  </a:schemeClr>
                </a:solidFill>
              </a:rPr>
              <a:t>An individual exhibiting signs and symptoms of their mental illness are more likely to be arrested by the police and generally spend more time incarcerated than individuals that do not have a mental illness.  </a:t>
            </a:r>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189873049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xEl>
                                              <p:pRg st="2" end="2"/>
                                            </p:txEl>
                                          </p:spTgt>
                                        </p:tgtEl>
                                        <p:attrNameLst>
                                          <p:attrName>style.visibility</p:attrName>
                                        </p:attrNameLst>
                                      </p:cBhvr>
                                      <p:to>
                                        <p:strVal val="visible"/>
                                      </p:to>
                                    </p:set>
                                    <p:anim calcmode="lin" valueType="num">
                                      <p:cBhvr additive="base">
                                        <p:cTn id="7" dur="500" fill="hold"/>
                                        <p:tgtEl>
                                          <p:spTgt spid="2">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xEl>
                                              <p:pRg st="4" end="4"/>
                                            </p:txEl>
                                          </p:spTgt>
                                        </p:tgtEl>
                                        <p:attrNameLst>
                                          <p:attrName>style.visibility</p:attrName>
                                        </p:attrNameLst>
                                      </p:cBhvr>
                                      <p:to>
                                        <p:strVal val="visible"/>
                                      </p:to>
                                    </p:set>
                                    <p:anim calcmode="lin" valueType="num">
                                      <p:cBhvr additive="base">
                                        <p:cTn id="13" dur="500" fill="hold"/>
                                        <p:tgtEl>
                                          <p:spTgt spid="2">
                                            <p:txEl>
                                              <p:pRg st="4" end="4"/>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
                                            <p:txEl>
                                              <p:pRg st="4" end="4"/>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2">
                                            <p:txEl>
                                              <p:pRg st="6" end="6"/>
                                            </p:txEl>
                                          </p:spTgt>
                                        </p:tgtEl>
                                        <p:attrNameLst>
                                          <p:attrName>style.visibility</p:attrName>
                                        </p:attrNameLst>
                                      </p:cBhvr>
                                      <p:to>
                                        <p:strVal val="visible"/>
                                      </p:to>
                                    </p:set>
                                    <p:anim calcmode="lin" valueType="num">
                                      <p:cBhvr additive="base">
                                        <p:cTn id="17" dur="500" fill="hold"/>
                                        <p:tgtEl>
                                          <p:spTgt spid="2">
                                            <p:txEl>
                                              <p:pRg st="6" end="6"/>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2">
                                            <p:txEl>
                                              <p:pRg st="6" end="6"/>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2">
                                            <p:txEl>
                                              <p:pRg st="8" end="8"/>
                                            </p:txEl>
                                          </p:spTgt>
                                        </p:tgtEl>
                                        <p:attrNameLst>
                                          <p:attrName>style.visibility</p:attrName>
                                        </p:attrNameLst>
                                      </p:cBhvr>
                                      <p:to>
                                        <p:strVal val="visible"/>
                                      </p:to>
                                    </p:set>
                                    <p:anim calcmode="lin" valueType="num">
                                      <p:cBhvr additive="base">
                                        <p:cTn id="21" dur="500" fill="hold"/>
                                        <p:tgtEl>
                                          <p:spTgt spid="2">
                                            <p:txEl>
                                              <p:pRg st="8" end="8"/>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2">
                                            <p:txEl>
                                              <p:pRg st="8" end="8"/>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18655" y="376883"/>
            <a:ext cx="8825345" cy="5661037"/>
          </a:xfrm>
          <a:prstGeom prst="rect">
            <a:avLst/>
          </a:prstGeom>
        </p:spPr>
        <p:txBody>
          <a:bodyPr wrap="square">
            <a:spAutoFit/>
          </a:bodyPr>
          <a:lstStyle/>
          <a:p>
            <a:pPr>
              <a:lnSpc>
                <a:spcPct val="90000"/>
              </a:lnSpc>
              <a:spcBef>
                <a:spcPts val="1000"/>
              </a:spcBef>
              <a:buClr>
                <a:schemeClr val="accent1"/>
              </a:buClr>
              <a:buSzPct val="80000"/>
            </a:pPr>
            <a:r>
              <a:rPr lang="en-US" sz="2000" b="1" dirty="0">
                <a:solidFill>
                  <a:schemeClr val="accent2">
                    <a:lumMod val="50000"/>
                  </a:schemeClr>
                </a:solidFill>
              </a:rPr>
              <a:t>The Negative Impacts of Self- Stigma</a:t>
            </a:r>
          </a:p>
          <a:p>
            <a:pPr>
              <a:lnSpc>
                <a:spcPct val="90000"/>
              </a:lnSpc>
              <a:spcBef>
                <a:spcPts val="1000"/>
              </a:spcBef>
              <a:buClr>
                <a:schemeClr val="accent1"/>
              </a:buClr>
              <a:buSzPct val="80000"/>
              <a:buFont typeface="Wingdings 3" charset="2"/>
              <a:buChar char=""/>
            </a:pPr>
            <a:endParaRPr lang="en-US" sz="2000" b="1" dirty="0">
              <a:solidFill>
                <a:schemeClr val="accent2">
                  <a:lumMod val="50000"/>
                </a:schemeClr>
              </a:solidFill>
            </a:endParaRPr>
          </a:p>
          <a:p>
            <a:pPr marL="514350" indent="-514350">
              <a:lnSpc>
                <a:spcPct val="90000"/>
              </a:lnSpc>
              <a:spcBef>
                <a:spcPts val="1000"/>
              </a:spcBef>
              <a:buClr>
                <a:schemeClr val="accent1"/>
              </a:buClr>
              <a:buSzPct val="80000"/>
              <a:buFont typeface="Wingdings 3" charset="2"/>
              <a:buChar char=""/>
            </a:pPr>
            <a:r>
              <a:rPr lang="en-US" sz="2400" b="1" dirty="0">
                <a:solidFill>
                  <a:schemeClr val="accent2">
                    <a:lumMod val="50000"/>
                  </a:schemeClr>
                </a:solidFill>
              </a:rPr>
              <a:t>Diminished self-esteem; self- efficacy and confidence</a:t>
            </a:r>
          </a:p>
          <a:p>
            <a:pPr marL="514350" indent="-514350">
              <a:lnSpc>
                <a:spcPct val="90000"/>
              </a:lnSpc>
              <a:spcBef>
                <a:spcPts val="1000"/>
              </a:spcBef>
              <a:buClr>
                <a:schemeClr val="accent1"/>
              </a:buClr>
              <a:buSzPct val="80000"/>
              <a:buFont typeface="Wingdings 3" charset="2"/>
              <a:buChar char=""/>
            </a:pPr>
            <a:endParaRPr lang="en-US" sz="2400" dirty="0">
              <a:solidFill>
                <a:schemeClr val="accent2">
                  <a:lumMod val="50000"/>
                </a:schemeClr>
              </a:solidFill>
            </a:endParaRPr>
          </a:p>
          <a:p>
            <a:pPr marL="742950" lvl="1" indent="-342900">
              <a:lnSpc>
                <a:spcPct val="90000"/>
              </a:lnSpc>
              <a:spcBef>
                <a:spcPts val="1000"/>
              </a:spcBef>
              <a:buClr>
                <a:schemeClr val="accent1"/>
              </a:buClr>
              <a:buSzPct val="80000"/>
              <a:buFont typeface="Wingdings" panose="05000000000000000000" pitchFamily="2" charset="2"/>
              <a:buChar char="Ø"/>
            </a:pPr>
            <a:r>
              <a:rPr lang="en-US" sz="2400" dirty="0">
                <a:solidFill>
                  <a:schemeClr val="accent2">
                    <a:lumMod val="50000"/>
                  </a:schemeClr>
                </a:solidFill>
              </a:rPr>
              <a:t>Individuals with psychiatric disabilities may internalize the ideas and believe  that they are less valued. </a:t>
            </a:r>
          </a:p>
          <a:p>
            <a:pPr marL="914400" lvl="1" indent="-514350">
              <a:lnSpc>
                <a:spcPct val="90000"/>
              </a:lnSpc>
              <a:spcBef>
                <a:spcPts val="1000"/>
              </a:spcBef>
              <a:buClr>
                <a:schemeClr val="accent1"/>
              </a:buClr>
              <a:buSzPct val="80000"/>
              <a:buFont typeface="Wingdings" panose="05000000000000000000" pitchFamily="2" charset="2"/>
              <a:buChar char="Ø"/>
            </a:pPr>
            <a:endParaRPr lang="en-US" sz="2400" dirty="0">
              <a:solidFill>
                <a:schemeClr val="accent2">
                  <a:lumMod val="50000"/>
                </a:schemeClr>
              </a:solidFill>
            </a:endParaRPr>
          </a:p>
          <a:p>
            <a:pPr marL="742950" lvl="1" indent="-342900">
              <a:lnSpc>
                <a:spcPct val="90000"/>
              </a:lnSpc>
              <a:spcBef>
                <a:spcPts val="1000"/>
              </a:spcBef>
              <a:buClr>
                <a:schemeClr val="accent1"/>
              </a:buClr>
              <a:buSzPct val="80000"/>
              <a:buFont typeface="Wingdings" panose="05000000000000000000" pitchFamily="2" charset="2"/>
              <a:buChar char="Ø"/>
            </a:pPr>
            <a:r>
              <a:rPr lang="en-US" sz="2400" dirty="0">
                <a:solidFill>
                  <a:schemeClr val="accent2">
                    <a:lumMod val="50000"/>
                  </a:schemeClr>
                </a:solidFill>
              </a:rPr>
              <a:t>Individuals with psychiatric disabilities may  believe that they can’t successfully perform a certain behavior in a specific situation. </a:t>
            </a:r>
          </a:p>
          <a:p>
            <a:pPr marL="914400" lvl="1" indent="-514350">
              <a:lnSpc>
                <a:spcPct val="90000"/>
              </a:lnSpc>
              <a:spcBef>
                <a:spcPts val="1000"/>
              </a:spcBef>
              <a:buClr>
                <a:schemeClr val="accent1"/>
              </a:buClr>
              <a:buSzPct val="80000"/>
              <a:buFont typeface="Wingdings" panose="05000000000000000000" pitchFamily="2" charset="2"/>
              <a:buChar char="Ø"/>
            </a:pPr>
            <a:endParaRPr lang="en-US" sz="2400" dirty="0">
              <a:solidFill>
                <a:schemeClr val="accent2">
                  <a:lumMod val="50000"/>
                </a:schemeClr>
              </a:solidFill>
            </a:endParaRPr>
          </a:p>
          <a:p>
            <a:pPr marL="742950" lvl="1" indent="-342900">
              <a:lnSpc>
                <a:spcPct val="90000"/>
              </a:lnSpc>
              <a:spcBef>
                <a:spcPts val="1000"/>
              </a:spcBef>
              <a:buClr>
                <a:schemeClr val="accent1"/>
              </a:buClr>
              <a:buSzPct val="80000"/>
              <a:buFont typeface="Wingdings" panose="05000000000000000000" pitchFamily="2" charset="2"/>
              <a:buChar char="Ø"/>
            </a:pPr>
            <a:r>
              <a:rPr lang="en-US" sz="2400" dirty="0">
                <a:solidFill>
                  <a:schemeClr val="accent2">
                    <a:lumMod val="50000"/>
                  </a:schemeClr>
                </a:solidFill>
              </a:rPr>
              <a:t>These feelings have been correlated with  individuals failing to pursue work or independent living situations which they might otherwise succeed. </a:t>
            </a:r>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228352371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xEl>
                                              <p:pRg st="2" end="2"/>
                                            </p:txEl>
                                          </p:spTgt>
                                        </p:tgtEl>
                                        <p:attrNameLst>
                                          <p:attrName>style.visibility</p:attrName>
                                        </p:attrNameLst>
                                      </p:cBhvr>
                                      <p:to>
                                        <p:strVal val="visible"/>
                                      </p:to>
                                    </p:set>
                                    <p:anim calcmode="lin" valueType="num">
                                      <p:cBhvr additive="base">
                                        <p:cTn id="7" dur="500" fill="hold"/>
                                        <p:tgtEl>
                                          <p:spTgt spid="2">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
                                            <p:txEl>
                                              <p:pRg st="2" end="2"/>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
                                            <p:txEl>
                                              <p:pRg st="4" end="4"/>
                                            </p:txEl>
                                          </p:spTgt>
                                        </p:tgtEl>
                                        <p:attrNameLst>
                                          <p:attrName>style.visibility</p:attrName>
                                        </p:attrNameLst>
                                      </p:cBhvr>
                                      <p:to>
                                        <p:strVal val="visible"/>
                                      </p:to>
                                    </p:set>
                                    <p:anim calcmode="lin" valueType="num">
                                      <p:cBhvr additive="base">
                                        <p:cTn id="11" dur="500" fill="hold"/>
                                        <p:tgtEl>
                                          <p:spTgt spid="2">
                                            <p:txEl>
                                              <p:pRg st="4" end="4"/>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
                                            <p:txEl>
                                              <p:pRg st="4" end="4"/>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2">
                                            <p:txEl>
                                              <p:pRg st="6" end="6"/>
                                            </p:txEl>
                                          </p:spTgt>
                                        </p:tgtEl>
                                        <p:attrNameLst>
                                          <p:attrName>style.visibility</p:attrName>
                                        </p:attrNameLst>
                                      </p:cBhvr>
                                      <p:to>
                                        <p:strVal val="visible"/>
                                      </p:to>
                                    </p:set>
                                    <p:anim calcmode="lin" valueType="num">
                                      <p:cBhvr additive="base">
                                        <p:cTn id="15" dur="500" fill="hold"/>
                                        <p:tgtEl>
                                          <p:spTgt spid="2">
                                            <p:txEl>
                                              <p:pRg st="6" end="6"/>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2">
                                            <p:txEl>
                                              <p:pRg st="6" end="6"/>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2">
                                            <p:txEl>
                                              <p:pRg st="8" end="8"/>
                                            </p:txEl>
                                          </p:spTgt>
                                        </p:tgtEl>
                                        <p:attrNameLst>
                                          <p:attrName>style.visibility</p:attrName>
                                        </p:attrNameLst>
                                      </p:cBhvr>
                                      <p:to>
                                        <p:strVal val="visible"/>
                                      </p:to>
                                    </p:set>
                                    <p:anim calcmode="lin" valueType="num">
                                      <p:cBhvr additive="base">
                                        <p:cTn id="19" dur="500" fill="hold"/>
                                        <p:tgtEl>
                                          <p:spTgt spid="2">
                                            <p:txEl>
                                              <p:pRg st="8" end="8"/>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
                                            <p:txEl>
                                              <p:pRg st="8" end="8"/>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277091" y="782122"/>
            <a:ext cx="8866909" cy="5404556"/>
          </a:xfrm>
          <a:prstGeom prst="rect">
            <a:avLst/>
          </a:prstGeom>
        </p:spPr>
        <p:txBody>
          <a:bodyPr wrap="square">
            <a:spAutoFit/>
          </a:bodyPr>
          <a:lstStyle/>
          <a:p>
            <a:pPr>
              <a:lnSpc>
                <a:spcPct val="90000"/>
              </a:lnSpc>
              <a:spcBef>
                <a:spcPts val="1000"/>
              </a:spcBef>
              <a:buClr>
                <a:schemeClr val="accent1"/>
              </a:buClr>
              <a:buSzPct val="80000"/>
            </a:pPr>
            <a:r>
              <a:rPr lang="en-US" sz="2000" b="1" dirty="0">
                <a:solidFill>
                  <a:schemeClr val="accent2">
                    <a:lumMod val="50000"/>
                  </a:schemeClr>
                </a:solidFill>
              </a:rPr>
              <a:t>The Negative Impacts of Self-Stigma</a:t>
            </a:r>
          </a:p>
          <a:p>
            <a:pPr>
              <a:lnSpc>
                <a:spcPct val="90000"/>
              </a:lnSpc>
              <a:spcBef>
                <a:spcPts val="1000"/>
              </a:spcBef>
              <a:buClr>
                <a:schemeClr val="accent1"/>
              </a:buClr>
              <a:buSzPct val="80000"/>
              <a:buFont typeface="Wingdings 3" charset="2"/>
              <a:buChar char=""/>
            </a:pPr>
            <a:endParaRPr lang="en-US" sz="2000" b="1" dirty="0">
              <a:solidFill>
                <a:schemeClr val="accent2">
                  <a:lumMod val="50000"/>
                </a:schemeClr>
              </a:solidFill>
            </a:endParaRPr>
          </a:p>
          <a:p>
            <a:pPr marL="514350" indent="-514350">
              <a:lnSpc>
                <a:spcPct val="90000"/>
              </a:lnSpc>
              <a:spcBef>
                <a:spcPts val="1000"/>
              </a:spcBef>
              <a:buClr>
                <a:schemeClr val="accent1"/>
              </a:buClr>
              <a:buSzPct val="80000"/>
              <a:buFont typeface="Wingdings 3" charset="2"/>
              <a:buChar char=""/>
            </a:pPr>
            <a:r>
              <a:rPr lang="en-US" sz="2400" b="1" dirty="0">
                <a:solidFill>
                  <a:schemeClr val="accent2">
                    <a:lumMod val="50000"/>
                  </a:schemeClr>
                </a:solidFill>
              </a:rPr>
              <a:t>Accessing services </a:t>
            </a:r>
          </a:p>
          <a:p>
            <a:pPr marL="514350" indent="-514350">
              <a:lnSpc>
                <a:spcPct val="90000"/>
              </a:lnSpc>
              <a:spcBef>
                <a:spcPts val="1000"/>
              </a:spcBef>
              <a:buClr>
                <a:schemeClr val="accent1"/>
              </a:buClr>
              <a:buSzPct val="80000"/>
              <a:buFont typeface="Wingdings 3" charset="2"/>
              <a:buChar char=""/>
            </a:pPr>
            <a:endParaRPr lang="en-US" sz="2400" dirty="0">
              <a:solidFill>
                <a:schemeClr val="accent2">
                  <a:lumMod val="50000"/>
                </a:schemeClr>
              </a:solidFill>
            </a:endParaRPr>
          </a:p>
          <a:p>
            <a:pPr marL="742950" lvl="1" indent="-342900">
              <a:lnSpc>
                <a:spcPct val="90000"/>
              </a:lnSpc>
              <a:spcBef>
                <a:spcPts val="1000"/>
              </a:spcBef>
              <a:buClr>
                <a:schemeClr val="accent1"/>
              </a:buClr>
              <a:buSzPct val="80000"/>
              <a:buFont typeface="Wingdings" panose="05000000000000000000" pitchFamily="2" charset="2"/>
              <a:buChar char="Ø"/>
            </a:pPr>
            <a:r>
              <a:rPr lang="en-US" sz="2400" dirty="0">
                <a:solidFill>
                  <a:schemeClr val="accent2">
                    <a:lumMod val="50000"/>
                  </a:schemeClr>
                </a:solidFill>
              </a:rPr>
              <a:t>Individuals with psychiatric disabilities may chose not to seek treatment or fail to fully adhere to their prescribed treatment because they do not want to be identified with the stigmatized group. </a:t>
            </a:r>
          </a:p>
          <a:p>
            <a:pPr marL="914400" lvl="1" indent="-514350">
              <a:lnSpc>
                <a:spcPct val="90000"/>
              </a:lnSpc>
              <a:spcBef>
                <a:spcPts val="1000"/>
              </a:spcBef>
              <a:buClr>
                <a:schemeClr val="accent1"/>
              </a:buClr>
              <a:buSzPct val="80000"/>
              <a:buFont typeface="Wingdings" panose="05000000000000000000" pitchFamily="2" charset="2"/>
              <a:buChar char="Ø"/>
            </a:pPr>
            <a:endParaRPr lang="en-US" sz="2400" dirty="0">
              <a:solidFill>
                <a:schemeClr val="accent2">
                  <a:lumMod val="50000"/>
                </a:schemeClr>
              </a:solidFill>
            </a:endParaRPr>
          </a:p>
          <a:p>
            <a:pPr marL="742950" lvl="1" indent="-342900">
              <a:lnSpc>
                <a:spcPct val="90000"/>
              </a:lnSpc>
              <a:spcBef>
                <a:spcPts val="1000"/>
              </a:spcBef>
              <a:buClr>
                <a:schemeClr val="accent1"/>
              </a:buClr>
              <a:buSzPct val="80000"/>
              <a:buFont typeface="Wingdings" panose="05000000000000000000" pitchFamily="2" charset="2"/>
              <a:buChar char="Ø"/>
            </a:pPr>
            <a:r>
              <a:rPr lang="en-US" sz="2400" dirty="0">
                <a:solidFill>
                  <a:schemeClr val="accent2">
                    <a:lumMod val="50000"/>
                  </a:schemeClr>
                </a:solidFill>
              </a:rPr>
              <a:t>Perceptions of and identification with existing stereotypes about mental illness can hinder the individual that has a mental illness from getting much needed help which may make their life unnecessarily more difficult.  </a:t>
            </a:r>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20038321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xEl>
                                              <p:pRg st="2" end="2"/>
                                            </p:txEl>
                                          </p:spTgt>
                                        </p:tgtEl>
                                        <p:attrNameLst>
                                          <p:attrName>style.visibility</p:attrName>
                                        </p:attrNameLst>
                                      </p:cBhvr>
                                      <p:to>
                                        <p:strVal val="visible"/>
                                      </p:to>
                                    </p:set>
                                    <p:anim calcmode="lin" valueType="num">
                                      <p:cBhvr additive="base">
                                        <p:cTn id="7" dur="500" fill="hold"/>
                                        <p:tgtEl>
                                          <p:spTgt spid="2">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
                                            <p:txEl>
                                              <p:pRg st="2" end="2"/>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
                                            <p:txEl>
                                              <p:pRg st="4" end="4"/>
                                            </p:txEl>
                                          </p:spTgt>
                                        </p:tgtEl>
                                        <p:attrNameLst>
                                          <p:attrName>style.visibility</p:attrName>
                                        </p:attrNameLst>
                                      </p:cBhvr>
                                      <p:to>
                                        <p:strVal val="visible"/>
                                      </p:to>
                                    </p:set>
                                    <p:anim calcmode="lin" valueType="num">
                                      <p:cBhvr additive="base">
                                        <p:cTn id="11" dur="500" fill="hold"/>
                                        <p:tgtEl>
                                          <p:spTgt spid="2">
                                            <p:txEl>
                                              <p:pRg st="4" end="4"/>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
                                            <p:txEl>
                                              <p:pRg st="4" end="4"/>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2">
                                            <p:txEl>
                                              <p:pRg st="6" end="6"/>
                                            </p:txEl>
                                          </p:spTgt>
                                        </p:tgtEl>
                                        <p:attrNameLst>
                                          <p:attrName>style.visibility</p:attrName>
                                        </p:attrNameLst>
                                      </p:cBhvr>
                                      <p:to>
                                        <p:strVal val="visible"/>
                                      </p:to>
                                    </p:set>
                                    <p:anim calcmode="lin" valueType="num">
                                      <p:cBhvr additive="base">
                                        <p:cTn id="15" dur="500" fill="hold"/>
                                        <p:tgtEl>
                                          <p:spTgt spid="2">
                                            <p:txEl>
                                              <p:pRg st="6" end="6"/>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2">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46363" y="272777"/>
            <a:ext cx="8742218" cy="4519186"/>
          </a:xfrm>
          <a:prstGeom prst="rect">
            <a:avLst/>
          </a:prstGeom>
        </p:spPr>
        <p:txBody>
          <a:bodyPr wrap="square">
            <a:spAutoFit/>
          </a:bodyPr>
          <a:lstStyle/>
          <a:p>
            <a:pPr>
              <a:spcBef>
                <a:spcPts val="1000"/>
              </a:spcBef>
              <a:buClr>
                <a:schemeClr val="accent1"/>
              </a:buClr>
              <a:buSzPct val="80000"/>
              <a:buFont typeface="Wingdings 3" charset="2"/>
              <a:buChar char=""/>
            </a:pPr>
            <a:endParaRPr lang="en-US" b="1" dirty="0">
              <a:solidFill>
                <a:schemeClr val="tx1">
                  <a:lumMod val="75000"/>
                  <a:lumOff val="25000"/>
                </a:schemeClr>
              </a:solidFill>
            </a:endParaRPr>
          </a:p>
          <a:p>
            <a:pPr>
              <a:spcBef>
                <a:spcPts val="1000"/>
              </a:spcBef>
              <a:buClr>
                <a:schemeClr val="accent1"/>
              </a:buClr>
              <a:buSzPct val="80000"/>
            </a:pPr>
            <a:r>
              <a:rPr lang="en-US" b="1" dirty="0">
                <a:solidFill>
                  <a:schemeClr val="accent2">
                    <a:lumMod val="50000"/>
                  </a:schemeClr>
                </a:solidFill>
              </a:rPr>
              <a:t>The Opposite of Stigma </a:t>
            </a:r>
          </a:p>
          <a:p>
            <a:pPr>
              <a:spcBef>
                <a:spcPts val="1000"/>
              </a:spcBef>
              <a:buClr>
                <a:schemeClr val="accent1"/>
              </a:buClr>
              <a:buSzPct val="80000"/>
              <a:buFont typeface="Wingdings 3" charset="2"/>
              <a:buChar char=""/>
            </a:pPr>
            <a:endParaRPr lang="en-US" b="1" dirty="0">
              <a:solidFill>
                <a:schemeClr val="accent2">
                  <a:lumMod val="50000"/>
                </a:schemeClr>
              </a:solidFill>
            </a:endParaRPr>
          </a:p>
          <a:p>
            <a:pPr indent="0">
              <a:spcBef>
                <a:spcPts val="1000"/>
              </a:spcBef>
              <a:buClr>
                <a:schemeClr val="accent1"/>
              </a:buClr>
              <a:buSzPct val="80000"/>
              <a:buFont typeface="Wingdings 3" charset="2"/>
              <a:buChar char=""/>
            </a:pPr>
            <a:r>
              <a:rPr lang="en-US" sz="2400" b="1" dirty="0">
                <a:solidFill>
                  <a:schemeClr val="accent2">
                    <a:lumMod val="50000"/>
                  </a:schemeClr>
                </a:solidFill>
              </a:rPr>
              <a:t> Community integration </a:t>
            </a:r>
            <a:r>
              <a:rPr lang="en-US" sz="2400" dirty="0">
                <a:solidFill>
                  <a:schemeClr val="accent2">
                    <a:lumMod val="50000"/>
                  </a:schemeClr>
                </a:solidFill>
              </a:rPr>
              <a:t>– The affirmative vision specifying that the public is responsible for helping individuals achieve their life goals. </a:t>
            </a:r>
          </a:p>
          <a:p>
            <a:pPr indent="0">
              <a:spcBef>
                <a:spcPts val="1000"/>
              </a:spcBef>
              <a:buClr>
                <a:schemeClr val="accent1"/>
              </a:buClr>
              <a:buSzPct val="80000"/>
              <a:buFont typeface="Wingdings 3" charset="2"/>
              <a:buChar char=""/>
            </a:pPr>
            <a:endParaRPr lang="en-US" sz="2400" b="1" dirty="0">
              <a:solidFill>
                <a:schemeClr val="accent2">
                  <a:lumMod val="50000"/>
                </a:schemeClr>
              </a:solidFill>
            </a:endParaRPr>
          </a:p>
          <a:p>
            <a:pPr indent="0">
              <a:spcBef>
                <a:spcPts val="1000"/>
              </a:spcBef>
              <a:buClr>
                <a:schemeClr val="accent1"/>
              </a:buClr>
              <a:buSzPct val="80000"/>
              <a:buFont typeface="Wingdings 3" charset="2"/>
              <a:buChar char=""/>
            </a:pPr>
            <a:r>
              <a:rPr lang="en-US" sz="2400" b="1" dirty="0">
                <a:solidFill>
                  <a:schemeClr val="accent2">
                    <a:lumMod val="50000"/>
                  </a:schemeClr>
                </a:solidFill>
              </a:rPr>
              <a:t> Personal empowerment </a:t>
            </a:r>
            <a:r>
              <a:rPr lang="en-US" sz="2400" dirty="0">
                <a:solidFill>
                  <a:schemeClr val="accent2">
                    <a:lumMod val="50000"/>
                  </a:schemeClr>
                </a:solidFill>
              </a:rPr>
              <a:t>– Asserts the ultimate control over all domains of one’s life. Despite societal stigma, individuals have positive attitudes about themselves and wish to promote community action. </a:t>
            </a:r>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25733604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xEl>
                                              <p:pRg st="3" end="3"/>
                                            </p:txEl>
                                          </p:spTgt>
                                        </p:tgtEl>
                                        <p:attrNameLst>
                                          <p:attrName>style.visibility</p:attrName>
                                        </p:attrNameLst>
                                      </p:cBhvr>
                                      <p:to>
                                        <p:strVal val="visible"/>
                                      </p:to>
                                    </p:set>
                                    <p:anim calcmode="lin" valueType="num">
                                      <p:cBhvr additive="base">
                                        <p:cTn id="7" dur="500" fill="hold"/>
                                        <p:tgtEl>
                                          <p:spTgt spid="2">
                                            <p:txEl>
                                              <p:pRg st="3" end="3"/>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xEl>
                                              <p:pRg st="5" end="5"/>
                                            </p:txEl>
                                          </p:spTgt>
                                        </p:tgtEl>
                                        <p:attrNameLst>
                                          <p:attrName>style.visibility</p:attrName>
                                        </p:attrNameLst>
                                      </p:cBhvr>
                                      <p:to>
                                        <p:strVal val="visible"/>
                                      </p:to>
                                    </p:set>
                                    <p:anim calcmode="lin" valueType="num">
                                      <p:cBhvr additive="base">
                                        <p:cTn id="13" dur="500" fill="hold"/>
                                        <p:tgtEl>
                                          <p:spTgt spid="2">
                                            <p:txEl>
                                              <p:pRg st="5" end="5"/>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01782" y="522278"/>
            <a:ext cx="8825345" cy="4760278"/>
          </a:xfrm>
          <a:prstGeom prst="rect">
            <a:avLst/>
          </a:prstGeom>
        </p:spPr>
        <p:txBody>
          <a:bodyPr wrap="square">
            <a:spAutoFit/>
          </a:bodyPr>
          <a:lstStyle/>
          <a:p>
            <a:pPr>
              <a:lnSpc>
                <a:spcPct val="90000"/>
              </a:lnSpc>
              <a:spcBef>
                <a:spcPts val="1000"/>
              </a:spcBef>
              <a:buClr>
                <a:schemeClr val="accent1"/>
              </a:buClr>
              <a:buSzPct val="80000"/>
            </a:pPr>
            <a:r>
              <a:rPr lang="en-US" b="1" dirty="0">
                <a:solidFill>
                  <a:schemeClr val="accent2">
                    <a:lumMod val="50000"/>
                  </a:schemeClr>
                </a:solidFill>
              </a:rPr>
              <a:t>Challenging Self-Stigma </a:t>
            </a:r>
          </a:p>
          <a:p>
            <a:pPr>
              <a:lnSpc>
                <a:spcPct val="90000"/>
              </a:lnSpc>
              <a:spcBef>
                <a:spcPts val="1000"/>
              </a:spcBef>
              <a:buClr>
                <a:schemeClr val="accent1"/>
              </a:buClr>
              <a:buSzPct val="80000"/>
              <a:buFont typeface="Wingdings 3" charset="2"/>
              <a:buChar char=""/>
            </a:pPr>
            <a:endParaRPr lang="en-US" b="1" dirty="0">
              <a:solidFill>
                <a:schemeClr val="tx1">
                  <a:lumMod val="75000"/>
                  <a:lumOff val="25000"/>
                </a:schemeClr>
              </a:solidFill>
            </a:endParaRPr>
          </a:p>
          <a:p>
            <a:pPr>
              <a:lnSpc>
                <a:spcPct val="90000"/>
              </a:lnSpc>
              <a:spcBef>
                <a:spcPts val="1000"/>
              </a:spcBef>
              <a:buClr>
                <a:schemeClr val="accent1"/>
              </a:buClr>
              <a:buSzPct val="80000"/>
              <a:buFont typeface="Wingdings 3" charset="2"/>
              <a:buChar char=""/>
            </a:pPr>
            <a:r>
              <a:rPr lang="en-US" sz="2400" b="1" dirty="0">
                <a:solidFill>
                  <a:schemeClr val="accent2">
                    <a:lumMod val="50000"/>
                  </a:schemeClr>
                </a:solidFill>
              </a:rPr>
              <a:t> Change cognitive schemas </a:t>
            </a:r>
            <a:r>
              <a:rPr lang="en-US" sz="2400" dirty="0">
                <a:solidFill>
                  <a:schemeClr val="accent2">
                    <a:lumMod val="50000"/>
                  </a:schemeClr>
                </a:solidFill>
              </a:rPr>
              <a:t>– The way that individuals perceive and understand the negative emotions and feelings and help the individual reframe them as beliefs rather than facts and helping them identify less distressing alternative interpretations. </a:t>
            </a:r>
          </a:p>
          <a:p>
            <a:pPr>
              <a:lnSpc>
                <a:spcPct val="90000"/>
              </a:lnSpc>
              <a:spcBef>
                <a:spcPts val="1000"/>
              </a:spcBef>
              <a:buClr>
                <a:schemeClr val="accent1"/>
              </a:buClr>
              <a:buSzPct val="80000"/>
              <a:buFont typeface="Wingdings 3" charset="2"/>
              <a:buChar char=""/>
            </a:pPr>
            <a:endParaRPr lang="en-US" sz="2400" dirty="0">
              <a:solidFill>
                <a:schemeClr val="accent2">
                  <a:lumMod val="50000"/>
                </a:schemeClr>
              </a:solidFill>
            </a:endParaRPr>
          </a:p>
          <a:p>
            <a:pPr>
              <a:lnSpc>
                <a:spcPct val="90000"/>
              </a:lnSpc>
              <a:spcBef>
                <a:spcPts val="1000"/>
              </a:spcBef>
              <a:buClr>
                <a:schemeClr val="accent1"/>
              </a:buClr>
              <a:buSzPct val="80000"/>
              <a:buFont typeface="Wingdings 3" charset="2"/>
              <a:buChar char=""/>
            </a:pPr>
            <a:r>
              <a:rPr lang="en-US" sz="2400" b="1" dirty="0">
                <a:solidFill>
                  <a:schemeClr val="accent2">
                    <a:lumMod val="50000"/>
                  </a:schemeClr>
                </a:solidFill>
              </a:rPr>
              <a:t> Disclosure </a:t>
            </a:r>
            <a:r>
              <a:rPr lang="en-US" sz="2400" dirty="0">
                <a:solidFill>
                  <a:schemeClr val="accent2">
                    <a:lumMod val="50000"/>
                  </a:schemeClr>
                </a:solidFill>
              </a:rPr>
              <a:t>– Although there are costs (disapproval, using</a:t>
            </a:r>
            <a:r>
              <a:rPr lang="en-US" sz="2400" b="1" dirty="0">
                <a:solidFill>
                  <a:schemeClr val="accent2">
                    <a:lumMod val="50000"/>
                  </a:schemeClr>
                </a:solidFill>
              </a:rPr>
              <a:t> </a:t>
            </a:r>
            <a:r>
              <a:rPr lang="en-US" sz="2400" dirty="0">
                <a:solidFill>
                  <a:schemeClr val="accent2">
                    <a:lumMod val="50000"/>
                  </a:schemeClr>
                </a:solidFill>
              </a:rPr>
              <a:t>the information to hurt them or restrict access to opportunities) associated with disclosure there are also many benefits (support, understanding, empowerment, reducing stigma) and each individual has to decide what is best for them. </a:t>
            </a:r>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240385512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xEl>
                                              <p:pRg st="2" end="2"/>
                                            </p:txEl>
                                          </p:spTgt>
                                        </p:tgtEl>
                                        <p:attrNameLst>
                                          <p:attrName>style.visibility</p:attrName>
                                        </p:attrNameLst>
                                      </p:cBhvr>
                                      <p:to>
                                        <p:strVal val="visible"/>
                                      </p:to>
                                    </p:set>
                                    <p:anim calcmode="lin" valueType="num">
                                      <p:cBhvr additive="base">
                                        <p:cTn id="7" dur="500" fill="hold"/>
                                        <p:tgtEl>
                                          <p:spTgt spid="2">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xEl>
                                              <p:pRg st="4" end="4"/>
                                            </p:txEl>
                                          </p:spTgt>
                                        </p:tgtEl>
                                        <p:attrNameLst>
                                          <p:attrName>style.visibility</p:attrName>
                                        </p:attrNameLst>
                                      </p:cBhvr>
                                      <p:to>
                                        <p:strVal val="visible"/>
                                      </p:to>
                                    </p:set>
                                    <p:anim calcmode="lin" valueType="num">
                                      <p:cBhvr additive="base">
                                        <p:cTn id="13" dur="500" fill="hold"/>
                                        <p:tgtEl>
                                          <p:spTgt spid="2">
                                            <p:txEl>
                                              <p:pRg st="4" end="4"/>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32509" y="421830"/>
            <a:ext cx="8783782" cy="5681555"/>
          </a:xfrm>
          <a:prstGeom prst="rect">
            <a:avLst/>
          </a:prstGeom>
        </p:spPr>
        <p:txBody>
          <a:bodyPr wrap="square">
            <a:spAutoFit/>
          </a:bodyPr>
          <a:lstStyle/>
          <a:p>
            <a:pPr>
              <a:lnSpc>
                <a:spcPct val="90000"/>
              </a:lnSpc>
              <a:spcBef>
                <a:spcPts val="1000"/>
              </a:spcBef>
              <a:buClr>
                <a:schemeClr val="accent1"/>
              </a:buClr>
              <a:buSzPct val="80000"/>
            </a:pPr>
            <a:r>
              <a:rPr lang="en-US" b="1" dirty="0">
                <a:solidFill>
                  <a:schemeClr val="accent2">
                    <a:lumMod val="50000"/>
                  </a:schemeClr>
                </a:solidFill>
              </a:rPr>
              <a:t>Challenging Public Stigma</a:t>
            </a:r>
          </a:p>
          <a:p>
            <a:pPr>
              <a:lnSpc>
                <a:spcPct val="90000"/>
              </a:lnSpc>
              <a:spcBef>
                <a:spcPts val="1000"/>
              </a:spcBef>
              <a:buClr>
                <a:schemeClr val="accent1"/>
              </a:buClr>
              <a:buSzPct val="80000"/>
            </a:pPr>
            <a:endParaRPr lang="en-US" b="1" dirty="0">
              <a:solidFill>
                <a:schemeClr val="accent2">
                  <a:lumMod val="50000"/>
                </a:schemeClr>
              </a:solidFill>
            </a:endParaRPr>
          </a:p>
          <a:p>
            <a:pPr>
              <a:lnSpc>
                <a:spcPct val="90000"/>
              </a:lnSpc>
              <a:spcBef>
                <a:spcPts val="1000"/>
              </a:spcBef>
              <a:buClr>
                <a:schemeClr val="accent1"/>
              </a:buClr>
              <a:buSzPct val="80000"/>
              <a:buFont typeface="Wingdings 3" charset="2"/>
              <a:buChar char=""/>
            </a:pPr>
            <a:r>
              <a:rPr lang="en-US" sz="2400" b="1" dirty="0">
                <a:solidFill>
                  <a:schemeClr val="accent2">
                    <a:lumMod val="50000"/>
                  </a:schemeClr>
                </a:solidFill>
              </a:rPr>
              <a:t> Protest </a:t>
            </a:r>
            <a:r>
              <a:rPr lang="en-US" sz="2400" dirty="0">
                <a:solidFill>
                  <a:schemeClr val="accent2">
                    <a:lumMod val="50000"/>
                  </a:schemeClr>
                </a:solidFill>
              </a:rPr>
              <a:t>– Appealing to the moral or economic authority to ask people to stop prejudice; </a:t>
            </a:r>
          </a:p>
          <a:p>
            <a:pPr>
              <a:lnSpc>
                <a:spcPct val="90000"/>
              </a:lnSpc>
              <a:spcBef>
                <a:spcPts val="1000"/>
              </a:spcBef>
              <a:buClr>
                <a:schemeClr val="accent1"/>
              </a:buClr>
              <a:buSzPct val="80000"/>
              <a:buFont typeface="Wingdings 3" charset="2"/>
              <a:buChar char=""/>
            </a:pPr>
            <a:endParaRPr lang="en-US" sz="2400" b="1" dirty="0">
              <a:solidFill>
                <a:schemeClr val="accent2">
                  <a:lumMod val="50000"/>
                </a:schemeClr>
              </a:solidFill>
            </a:endParaRPr>
          </a:p>
          <a:p>
            <a:pPr>
              <a:lnSpc>
                <a:spcPct val="90000"/>
              </a:lnSpc>
              <a:spcBef>
                <a:spcPts val="1000"/>
              </a:spcBef>
              <a:buClr>
                <a:schemeClr val="accent1"/>
              </a:buClr>
              <a:buSzPct val="80000"/>
              <a:buFont typeface="Wingdings 3" charset="2"/>
              <a:buChar char=""/>
            </a:pPr>
            <a:r>
              <a:rPr lang="en-US" sz="2400" b="1" dirty="0">
                <a:solidFill>
                  <a:schemeClr val="accent2">
                    <a:lumMod val="50000"/>
                  </a:schemeClr>
                </a:solidFill>
              </a:rPr>
              <a:t> Education </a:t>
            </a:r>
            <a:r>
              <a:rPr lang="en-US" sz="2400" dirty="0">
                <a:solidFill>
                  <a:schemeClr val="accent2">
                    <a:lumMod val="50000"/>
                  </a:schemeClr>
                </a:solidFill>
              </a:rPr>
              <a:t>– Contrasting the myths of mental illness with facts (public service announcements, books, flyers). People with a better understanding of mental illness are less likely to endorse stigma and discrimination; and</a:t>
            </a:r>
          </a:p>
          <a:p>
            <a:pPr>
              <a:lnSpc>
                <a:spcPct val="90000"/>
              </a:lnSpc>
              <a:spcBef>
                <a:spcPts val="1000"/>
              </a:spcBef>
              <a:buClr>
                <a:schemeClr val="accent1"/>
              </a:buClr>
              <a:buSzPct val="80000"/>
              <a:buFont typeface="Wingdings 3" charset="2"/>
              <a:buChar char=""/>
            </a:pPr>
            <a:endParaRPr lang="en-US" sz="2400" dirty="0">
              <a:solidFill>
                <a:schemeClr val="accent2">
                  <a:lumMod val="50000"/>
                </a:schemeClr>
              </a:solidFill>
            </a:endParaRPr>
          </a:p>
          <a:p>
            <a:pPr>
              <a:lnSpc>
                <a:spcPct val="90000"/>
              </a:lnSpc>
              <a:spcBef>
                <a:spcPts val="1000"/>
              </a:spcBef>
              <a:buClr>
                <a:schemeClr val="accent1"/>
              </a:buClr>
              <a:buSzPct val="80000"/>
              <a:buFont typeface="Wingdings 3" charset="2"/>
              <a:buChar char=""/>
            </a:pPr>
            <a:r>
              <a:rPr lang="en-US" sz="2400" b="1" dirty="0">
                <a:solidFill>
                  <a:schemeClr val="accent2">
                    <a:lumMod val="50000"/>
                  </a:schemeClr>
                </a:solidFill>
              </a:rPr>
              <a:t> Contact </a:t>
            </a:r>
            <a:r>
              <a:rPr lang="en-US" sz="2400" dirty="0">
                <a:solidFill>
                  <a:schemeClr val="accent2">
                    <a:lumMod val="50000"/>
                  </a:schemeClr>
                </a:solidFill>
              </a:rPr>
              <a:t>– Facilitating face-to-face interactions between people with mental illness and the public. The optimal interventions include equal status between groups, common goals, no competition/joint effort and authoritative sanction for the contact (endorsement by a community organization). </a:t>
            </a:r>
            <a:endParaRPr lang="en-US" sz="2400" b="1" dirty="0">
              <a:solidFill>
                <a:schemeClr val="accent2">
                  <a:lumMod val="50000"/>
                </a:schemeClr>
              </a:solidFill>
            </a:endParaRPr>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380581498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xEl>
                                              <p:pRg st="2" end="2"/>
                                            </p:txEl>
                                          </p:spTgt>
                                        </p:tgtEl>
                                        <p:attrNameLst>
                                          <p:attrName>style.visibility</p:attrName>
                                        </p:attrNameLst>
                                      </p:cBhvr>
                                      <p:to>
                                        <p:strVal val="visible"/>
                                      </p:to>
                                    </p:set>
                                    <p:anim calcmode="lin" valueType="num">
                                      <p:cBhvr additive="base">
                                        <p:cTn id="7" dur="500" fill="hold"/>
                                        <p:tgtEl>
                                          <p:spTgt spid="2">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xEl>
                                              <p:pRg st="4" end="4"/>
                                            </p:txEl>
                                          </p:spTgt>
                                        </p:tgtEl>
                                        <p:attrNameLst>
                                          <p:attrName>style.visibility</p:attrName>
                                        </p:attrNameLst>
                                      </p:cBhvr>
                                      <p:to>
                                        <p:strVal val="visible"/>
                                      </p:to>
                                    </p:set>
                                    <p:anim calcmode="lin" valueType="num">
                                      <p:cBhvr additive="base">
                                        <p:cTn id="13" dur="500" fill="hold"/>
                                        <p:tgtEl>
                                          <p:spTgt spid="2">
                                            <p:txEl>
                                              <p:pRg st="4" end="4"/>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2">
                                            <p:txEl>
                                              <p:pRg st="6" end="6"/>
                                            </p:txEl>
                                          </p:spTgt>
                                        </p:tgtEl>
                                        <p:attrNameLst>
                                          <p:attrName>style.visibility</p:attrName>
                                        </p:attrNameLst>
                                      </p:cBhvr>
                                      <p:to>
                                        <p:strVal val="visible"/>
                                      </p:to>
                                    </p:set>
                                    <p:anim calcmode="lin" valueType="num">
                                      <p:cBhvr additive="base">
                                        <p:cTn id="19" dur="500" fill="hold"/>
                                        <p:tgtEl>
                                          <p:spTgt spid="2">
                                            <p:txEl>
                                              <p:pRg st="6" end="6"/>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You are not alon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14400" y="665019"/>
            <a:ext cx="3865418" cy="5070763"/>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Warning Signs"/>
          <p:cNvPicPr>
            <a:picLocks noChangeAspect="1" noChangeArrowheads="1"/>
          </p:cNvPicPr>
          <p:nvPr/>
        </p:nvPicPr>
        <p:blipFill>
          <a:blip r:embed="rId3">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val="0"/>
              </a:ext>
            </a:extLst>
          </a:blip>
          <a:srcRect/>
          <a:stretch>
            <a:fillRect/>
          </a:stretch>
        </p:blipFill>
        <p:spPr bwMode="auto">
          <a:xfrm>
            <a:off x="5140037" y="665020"/>
            <a:ext cx="3671454" cy="5070762"/>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4" descr="Problem Gambling Program at ACTC — A Chance to Change"/>
          <p:cNvPicPr/>
          <p:nvPr/>
        </p:nvPicPr>
        <p:blipFill>
          <a:blip r:embed="rId5">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5235986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050"/>
                                        </p:tgtEl>
                                        <p:attrNameLst>
                                          <p:attrName>style.visibility</p:attrName>
                                        </p:attrNameLst>
                                      </p:cBhvr>
                                      <p:to>
                                        <p:strVal val="visible"/>
                                      </p:to>
                                    </p:set>
                                    <p:anim calcmode="lin" valueType="num">
                                      <p:cBhvr additive="base">
                                        <p:cTn id="7" dur="500" fill="hold"/>
                                        <p:tgtEl>
                                          <p:spTgt spid="2050"/>
                                        </p:tgtEl>
                                        <p:attrNameLst>
                                          <p:attrName>ppt_x</p:attrName>
                                        </p:attrNameLst>
                                      </p:cBhvr>
                                      <p:tavLst>
                                        <p:tav tm="0">
                                          <p:val>
                                            <p:strVal val="#ppt_x"/>
                                          </p:val>
                                        </p:tav>
                                        <p:tav tm="100000">
                                          <p:val>
                                            <p:strVal val="#ppt_x"/>
                                          </p:val>
                                        </p:tav>
                                      </p:tavLst>
                                    </p:anim>
                                    <p:anim calcmode="lin" valueType="num">
                                      <p:cBhvr additive="base">
                                        <p:cTn id="8" dur="500" fill="hold"/>
                                        <p:tgtEl>
                                          <p:spTgt spid="205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052"/>
                                        </p:tgtEl>
                                        <p:attrNameLst>
                                          <p:attrName>style.visibility</p:attrName>
                                        </p:attrNameLst>
                                      </p:cBhvr>
                                      <p:to>
                                        <p:strVal val="visible"/>
                                      </p:to>
                                    </p:set>
                                    <p:anim calcmode="lin" valueType="num">
                                      <p:cBhvr additive="base">
                                        <p:cTn id="13" dur="500" fill="hold"/>
                                        <p:tgtEl>
                                          <p:spTgt spid="2052"/>
                                        </p:tgtEl>
                                        <p:attrNameLst>
                                          <p:attrName>ppt_x</p:attrName>
                                        </p:attrNameLst>
                                      </p:cBhvr>
                                      <p:tavLst>
                                        <p:tav tm="0">
                                          <p:val>
                                            <p:strVal val="#ppt_x"/>
                                          </p:val>
                                        </p:tav>
                                        <p:tav tm="100000">
                                          <p:val>
                                            <p:strVal val="#ppt_x"/>
                                          </p:val>
                                        </p:tav>
                                      </p:tavLst>
                                    </p:anim>
                                    <p:anim calcmode="lin" valueType="num">
                                      <p:cBhvr additive="base">
                                        <p:cTn id="14" dur="500" fill="hold"/>
                                        <p:tgtEl>
                                          <p:spTgt spid="205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extBox 2">
            <a:extLst>
              <a:ext uri="{FF2B5EF4-FFF2-40B4-BE49-F238E27FC236}">
                <a16:creationId xmlns:a16="http://schemas.microsoft.com/office/drawing/2014/main" id="{4D4D4365-98FC-45B6-A786-609529725EB7}"/>
              </a:ext>
            </a:extLst>
          </p:cNvPr>
          <p:cNvGraphicFramePr/>
          <p:nvPr>
            <p:extLst>
              <p:ext uri="{D42A27DB-BD31-4B8C-83A1-F6EECF244321}">
                <p14:modId xmlns:p14="http://schemas.microsoft.com/office/powerpoint/2010/main" val="3565466973"/>
              </p:ext>
            </p:extLst>
          </p:nvPr>
        </p:nvGraphicFramePr>
        <p:xfrm>
          <a:off x="225049" y="1520840"/>
          <a:ext cx="9618133" cy="409348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3" name="Picture 2"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10875" y="6504797"/>
            <a:ext cx="1381125" cy="390525"/>
          </a:xfrm>
          <a:prstGeom prst="rect">
            <a:avLst/>
          </a:prstGeom>
          <a:noFill/>
          <a:ln>
            <a:noFill/>
          </a:ln>
        </p:spPr>
      </p:pic>
    </p:spTree>
    <p:extLst>
      <p:ext uri="{BB962C8B-B14F-4D97-AF65-F5344CB8AC3E}">
        <p14:creationId xmlns:p14="http://schemas.microsoft.com/office/powerpoint/2010/main" val="2822233807"/>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extBox 2">
            <a:extLst>
              <a:ext uri="{FF2B5EF4-FFF2-40B4-BE49-F238E27FC236}">
                <a16:creationId xmlns:a16="http://schemas.microsoft.com/office/drawing/2014/main" id="{F65CD52E-7389-4EB7-88D9-5F15A4B980C5}"/>
              </a:ext>
            </a:extLst>
          </p:cNvPr>
          <p:cNvGraphicFramePr/>
          <p:nvPr>
            <p:extLst>
              <p:ext uri="{D42A27DB-BD31-4B8C-83A1-F6EECF244321}">
                <p14:modId xmlns:p14="http://schemas.microsoft.com/office/powerpoint/2010/main" val="1809240657"/>
              </p:ext>
            </p:extLst>
          </p:nvPr>
        </p:nvGraphicFramePr>
        <p:xfrm>
          <a:off x="377350" y="777702"/>
          <a:ext cx="9618133" cy="405583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3" name="Picture 2"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2484046097"/>
      </p:ext>
    </p:extLst>
  </p:cSld>
  <p:clrMapOvr>
    <a:masterClrMapping/>
  </p:clrMapOvr>
  <p:transition spd="slow">
    <p:push dir="u"/>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extBox 2">
            <a:extLst>
              <a:ext uri="{FF2B5EF4-FFF2-40B4-BE49-F238E27FC236}">
                <a16:creationId xmlns:a16="http://schemas.microsoft.com/office/drawing/2014/main" id="{846619D0-FC2A-46D5-8EFE-B5B64E510E88}"/>
              </a:ext>
            </a:extLst>
          </p:cNvPr>
          <p:cNvGraphicFramePr/>
          <p:nvPr>
            <p:extLst>
              <p:ext uri="{D42A27DB-BD31-4B8C-83A1-F6EECF244321}">
                <p14:modId xmlns:p14="http://schemas.microsoft.com/office/powerpoint/2010/main" val="4263071176"/>
              </p:ext>
            </p:extLst>
          </p:nvPr>
        </p:nvGraphicFramePr>
        <p:xfrm>
          <a:off x="277121" y="693426"/>
          <a:ext cx="9618133" cy="409348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3" name="Picture 2"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143849050"/>
      </p:ext>
    </p:extLst>
  </p:cSld>
  <p:clrMapOvr>
    <a:masterClrMapping/>
  </p:clrMapOvr>
  <p:transition spd="slow">
    <p:push dir="u"/>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extBox 2">
            <a:extLst>
              <a:ext uri="{FF2B5EF4-FFF2-40B4-BE49-F238E27FC236}">
                <a16:creationId xmlns:a16="http://schemas.microsoft.com/office/drawing/2014/main" id="{96410E73-FC8D-415E-A20A-3DC578EE2EE2}"/>
              </a:ext>
            </a:extLst>
          </p:cNvPr>
          <p:cNvGraphicFramePr/>
          <p:nvPr>
            <p:extLst>
              <p:ext uri="{D42A27DB-BD31-4B8C-83A1-F6EECF244321}">
                <p14:modId xmlns:p14="http://schemas.microsoft.com/office/powerpoint/2010/main" val="512738137"/>
              </p:ext>
            </p:extLst>
          </p:nvPr>
        </p:nvGraphicFramePr>
        <p:xfrm>
          <a:off x="418584" y="588079"/>
          <a:ext cx="9618133" cy="442637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3" name="Picture 2"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3262243155"/>
      </p:ext>
    </p:extLst>
  </p:cSld>
  <p:clrMapOvr>
    <a:masterClrMapping/>
  </p:clrMapOvr>
  <p:transition spd="slow">
    <p:push dir="u"/>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extBox 2">
            <a:extLst>
              <a:ext uri="{FF2B5EF4-FFF2-40B4-BE49-F238E27FC236}">
                <a16:creationId xmlns:a16="http://schemas.microsoft.com/office/drawing/2014/main" id="{B356E507-93BD-414A-BAB2-DD237BD25638}"/>
              </a:ext>
            </a:extLst>
          </p:cNvPr>
          <p:cNvGraphicFramePr/>
          <p:nvPr>
            <p:extLst>
              <p:ext uri="{D42A27DB-BD31-4B8C-83A1-F6EECF244321}">
                <p14:modId xmlns:p14="http://schemas.microsoft.com/office/powerpoint/2010/main" val="435637616"/>
              </p:ext>
            </p:extLst>
          </p:nvPr>
        </p:nvGraphicFramePr>
        <p:xfrm>
          <a:off x="399923" y="591090"/>
          <a:ext cx="9618133" cy="409348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3" name="Picture 2"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1225348979"/>
      </p:ext>
    </p:extLst>
  </p:cSld>
  <p:clrMapOvr>
    <a:masterClrMapping/>
  </p:clrMapOvr>
  <p:transition spd="slow">
    <p:push dir="u"/>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extBox 2">
            <a:extLst>
              <a:ext uri="{FF2B5EF4-FFF2-40B4-BE49-F238E27FC236}">
                <a16:creationId xmlns:a16="http://schemas.microsoft.com/office/drawing/2014/main" id="{11C9F4BC-DABD-412B-9EAF-4694AB3C4C59}"/>
              </a:ext>
            </a:extLst>
          </p:cNvPr>
          <p:cNvGraphicFramePr/>
          <p:nvPr>
            <p:extLst>
              <p:ext uri="{D42A27DB-BD31-4B8C-83A1-F6EECF244321}">
                <p14:modId xmlns:p14="http://schemas.microsoft.com/office/powerpoint/2010/main" val="2187055698"/>
              </p:ext>
            </p:extLst>
          </p:nvPr>
        </p:nvGraphicFramePr>
        <p:xfrm>
          <a:off x="362600" y="1519083"/>
          <a:ext cx="9504071" cy="412684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3" name="Picture 2"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4078836448"/>
      </p:ext>
    </p:extLst>
  </p:cSld>
  <p:clrMapOvr>
    <a:masterClrMapping/>
  </p:clrMapOvr>
  <p:transition spd="slow">
    <p:push dir="u"/>
  </p:transition>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extBox 2">
            <a:extLst>
              <a:ext uri="{FF2B5EF4-FFF2-40B4-BE49-F238E27FC236}">
                <a16:creationId xmlns:a16="http://schemas.microsoft.com/office/drawing/2014/main" id="{11C9F4BC-DABD-412B-9EAF-4694AB3C4C59}"/>
              </a:ext>
            </a:extLst>
          </p:cNvPr>
          <p:cNvGraphicFramePr/>
          <p:nvPr>
            <p:extLst>
              <p:ext uri="{D42A27DB-BD31-4B8C-83A1-F6EECF244321}">
                <p14:modId xmlns:p14="http://schemas.microsoft.com/office/powerpoint/2010/main" val="2924141969"/>
              </p:ext>
            </p:extLst>
          </p:nvPr>
        </p:nvGraphicFramePr>
        <p:xfrm>
          <a:off x="362600" y="1519083"/>
          <a:ext cx="9504071" cy="412684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3" name="Picture 2"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74094445"/>
      </p:ext>
    </p:extLst>
  </p:cSld>
  <p:clrMapOvr>
    <a:masterClrMapping/>
  </p:clrMapOvr>
  <p:transition spd="slow">
    <p:push dir="u"/>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extBox 2">
            <a:extLst>
              <a:ext uri="{FF2B5EF4-FFF2-40B4-BE49-F238E27FC236}">
                <a16:creationId xmlns:a16="http://schemas.microsoft.com/office/drawing/2014/main" id="{01E0A8A3-9222-44DF-8721-F4EC8D58CF2C}"/>
              </a:ext>
            </a:extLst>
          </p:cNvPr>
          <p:cNvGraphicFramePr/>
          <p:nvPr>
            <p:extLst>
              <p:ext uri="{D42A27DB-BD31-4B8C-83A1-F6EECF244321}">
                <p14:modId xmlns:p14="http://schemas.microsoft.com/office/powerpoint/2010/main" val="2091093748"/>
              </p:ext>
            </p:extLst>
          </p:nvPr>
        </p:nvGraphicFramePr>
        <p:xfrm>
          <a:off x="245923" y="1169365"/>
          <a:ext cx="9618133" cy="409348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3" name="Picture 2"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1698741434"/>
      </p:ext>
    </p:extLst>
  </p:cSld>
  <p:clrMapOvr>
    <a:masterClrMapping/>
  </p:clrMapOvr>
  <p:transition spd="slow">
    <p:push dir="u"/>
  </p:transition>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extBox 2">
            <a:extLst>
              <a:ext uri="{FF2B5EF4-FFF2-40B4-BE49-F238E27FC236}">
                <a16:creationId xmlns:a16="http://schemas.microsoft.com/office/drawing/2014/main" id="{F1664561-EC1E-4C3D-9FBD-887839DE08E6}"/>
              </a:ext>
            </a:extLst>
          </p:cNvPr>
          <p:cNvGraphicFramePr/>
          <p:nvPr>
            <p:extLst>
              <p:ext uri="{D42A27DB-BD31-4B8C-83A1-F6EECF244321}">
                <p14:modId xmlns:p14="http://schemas.microsoft.com/office/powerpoint/2010/main" val="3509332081"/>
              </p:ext>
            </p:extLst>
          </p:nvPr>
        </p:nvGraphicFramePr>
        <p:xfrm>
          <a:off x="288414" y="1104769"/>
          <a:ext cx="9618133" cy="409348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3" name="Picture 2" descr="Problem Gambling Program at ACTC — A Chance to Change"/>
          <p:cNvPicPr/>
          <p:nvPr/>
        </p:nvPicPr>
        <p:blipFill>
          <a:blip r:embed="rId7">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2282206761"/>
      </p:ext>
    </p:extLst>
  </p:cSld>
  <p:clrMapOvr>
    <a:masterClrMapping/>
  </p:clrMapOvr>
  <p:transition spd="slow">
    <p:push dir="u"/>
  </p:transition>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540328" y="2080599"/>
            <a:ext cx="9656618" cy="2585323"/>
          </a:xfrm>
          <a:prstGeom prst="rect">
            <a:avLst/>
          </a:prstGeom>
        </p:spPr>
        <p:txBody>
          <a:bodyPr wrap="square">
            <a:spAutoFit/>
          </a:bodyPr>
          <a:lstStyle/>
          <a:p>
            <a:pPr algn="ctr">
              <a:buNone/>
            </a:pPr>
            <a:r>
              <a:rPr lang="en-US" sz="9600" dirty="0">
                <a:solidFill>
                  <a:schemeClr val="accent4">
                    <a:lumMod val="75000"/>
                  </a:schemeClr>
                </a:solidFill>
              </a:rPr>
              <a:t>MODULE THREE</a:t>
            </a:r>
          </a:p>
          <a:p>
            <a:pPr algn="ctr">
              <a:buNone/>
            </a:pPr>
            <a:r>
              <a:rPr lang="en-US" sz="6600" b="1" dirty="0">
                <a:solidFill>
                  <a:schemeClr val="accent2">
                    <a:lumMod val="50000"/>
                  </a:schemeClr>
                </a:solidFill>
                <a:latin typeface="+mj-lt"/>
              </a:rPr>
              <a:t>Recovery is a Reality!</a:t>
            </a:r>
            <a:endParaRPr lang="en-US" sz="6600" dirty="0">
              <a:solidFill>
                <a:schemeClr val="accent2">
                  <a:lumMod val="50000"/>
                </a:schemeClr>
              </a:solidFill>
              <a:latin typeface="+mj-lt"/>
            </a:endParaRP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86027839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6000">
        <p15:prstTrans prst="curtains"/>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sz="1000" dirty="0"/>
          </a:p>
        </p:txBody>
      </p:sp>
      <p:sp>
        <p:nvSpPr>
          <p:cNvPr id="4" name="Content Placeholder 3"/>
          <p:cNvSpPr>
            <a:spLocks noGrp="1"/>
          </p:cNvSpPr>
          <p:nvPr>
            <p:ph sz="half" idx="1"/>
          </p:nvPr>
        </p:nvSpPr>
        <p:spPr/>
        <p:txBody>
          <a:bodyPr/>
          <a:lstStyle/>
          <a:p>
            <a:endParaRPr lang="en-US" dirty="0"/>
          </a:p>
        </p:txBody>
      </p:sp>
      <p:graphicFrame>
        <p:nvGraphicFramePr>
          <p:cNvPr id="10" name="Content Placeholder 9"/>
          <p:cNvGraphicFramePr>
            <a:graphicFrameLocks noGrp="1" noChangeAspect="1"/>
          </p:cNvGraphicFramePr>
          <p:nvPr>
            <p:ph sz="half" idx="2"/>
            <p:extLst>
              <p:ext uri="{D42A27DB-BD31-4B8C-83A1-F6EECF244321}">
                <p14:modId xmlns:p14="http://schemas.microsoft.com/office/powerpoint/2010/main" val="770688708"/>
              </p:ext>
            </p:extLst>
          </p:nvPr>
        </p:nvGraphicFramePr>
        <p:xfrm>
          <a:off x="881063" y="935038"/>
          <a:ext cx="4094162" cy="5281612"/>
        </p:xfrm>
        <a:graphic>
          <a:graphicData uri="http://schemas.openxmlformats.org/presentationml/2006/ole">
            <mc:AlternateContent xmlns:mc="http://schemas.openxmlformats.org/markup-compatibility/2006">
              <mc:Choice xmlns:v="urn:schemas-microsoft-com:vml" Requires="v">
                <p:oleObj name="PDF" r:id="rId2" imgW="0" imgH="360" progId="FoxitPhantomPDF.Document">
                  <p:embed/>
                </p:oleObj>
              </mc:Choice>
              <mc:Fallback>
                <p:oleObj name="PDF" r:id="rId2" imgW="0" imgH="360" progId="FoxitPhantomPDF.Document">
                  <p:embed/>
                  <p:pic>
                    <p:nvPicPr>
                      <p:cNvPr id="2" name="Object 1"/>
                      <p:cNvPicPr/>
                      <p:nvPr/>
                    </p:nvPicPr>
                    <p:blipFill>
                      <a:blip r:embed="rId3"/>
                      <a:stretch>
                        <a:fillRect/>
                      </a:stretch>
                    </p:blipFill>
                    <p:spPr>
                      <a:xfrm>
                        <a:off x="881063" y="935038"/>
                        <a:ext cx="4094162" cy="5281612"/>
                      </a:xfrm>
                      <a:prstGeom prst="rect">
                        <a:avLst/>
                      </a:prstGeom>
                    </p:spPr>
                  </p:pic>
                </p:oleObj>
              </mc:Fallback>
            </mc:AlternateContent>
          </a:graphicData>
        </a:graphic>
      </p:graphicFrame>
      <p:graphicFrame>
        <p:nvGraphicFramePr>
          <p:cNvPr id="11" name="Object 10"/>
          <p:cNvGraphicFramePr>
            <a:graphicFrameLocks noChangeAspect="1"/>
          </p:cNvGraphicFramePr>
          <p:nvPr>
            <p:extLst>
              <p:ext uri="{D42A27DB-BD31-4B8C-83A1-F6EECF244321}">
                <p14:modId xmlns:p14="http://schemas.microsoft.com/office/powerpoint/2010/main" val="3301952401"/>
              </p:ext>
            </p:extLst>
          </p:nvPr>
        </p:nvGraphicFramePr>
        <p:xfrm>
          <a:off x="5285047" y="935038"/>
          <a:ext cx="3988955" cy="5281612"/>
        </p:xfrm>
        <a:graphic>
          <a:graphicData uri="http://schemas.openxmlformats.org/presentationml/2006/ole">
            <mc:AlternateContent xmlns:mc="http://schemas.openxmlformats.org/markup-compatibility/2006">
              <mc:Choice xmlns:v="urn:schemas-microsoft-com:vml" Requires="v">
                <p:oleObj name="PDF" r:id="rId4" imgW="0" imgH="360" progId="FoxitPhantomPDF.Document">
                  <p:embed/>
                </p:oleObj>
              </mc:Choice>
              <mc:Fallback>
                <p:oleObj name="PDF" r:id="rId4" imgW="0" imgH="360" progId="FoxitPhantomPDF.Document">
                  <p:embed/>
                  <p:pic>
                    <p:nvPicPr>
                      <p:cNvPr id="0" name=""/>
                      <p:cNvPicPr/>
                      <p:nvPr/>
                    </p:nvPicPr>
                    <p:blipFill>
                      <a:blip r:embed="rId5"/>
                      <a:stretch>
                        <a:fillRect/>
                      </a:stretch>
                    </p:blipFill>
                    <p:spPr>
                      <a:xfrm>
                        <a:off x="5285047" y="935038"/>
                        <a:ext cx="3988955" cy="5281612"/>
                      </a:xfrm>
                      <a:prstGeom prst="rect">
                        <a:avLst/>
                      </a:prstGeom>
                    </p:spPr>
                  </p:pic>
                </p:oleObj>
              </mc:Fallback>
            </mc:AlternateContent>
          </a:graphicData>
        </a:graphic>
      </p:graphicFrame>
      <p:pic>
        <p:nvPicPr>
          <p:cNvPr id="9" name="Picture 8" descr="Problem Gambling Program at ACTC — A Chance to Change"/>
          <p:cNvPicPr/>
          <p:nvPr/>
        </p:nvPicPr>
        <p:blipFill>
          <a:blip r:embed="rId6">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24692867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1"/>
                                        </p:tgtEl>
                                        <p:attrNameLst>
                                          <p:attrName>style.visibility</p:attrName>
                                        </p:attrNameLst>
                                      </p:cBhvr>
                                      <p:to>
                                        <p:strVal val="visible"/>
                                      </p:to>
                                    </p:set>
                                    <p:anim calcmode="lin" valueType="num">
                                      <p:cBhvr additive="base">
                                        <p:cTn id="13" dur="500" fill="hold"/>
                                        <p:tgtEl>
                                          <p:spTgt spid="11"/>
                                        </p:tgtEl>
                                        <p:attrNameLst>
                                          <p:attrName>ppt_x</p:attrName>
                                        </p:attrNameLst>
                                      </p:cBhvr>
                                      <p:tavLst>
                                        <p:tav tm="0">
                                          <p:val>
                                            <p:strVal val="#ppt_x"/>
                                          </p:val>
                                        </p:tav>
                                        <p:tav tm="100000">
                                          <p:val>
                                            <p:strVal val="#ppt_x"/>
                                          </p:val>
                                        </p:tav>
                                      </p:tavLst>
                                    </p:anim>
                                    <p:anim calcmode="lin" valueType="num">
                                      <p:cBhvr additive="base">
                                        <p:cTn id="14"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527367" y="793984"/>
            <a:ext cx="8797636" cy="5270032"/>
          </a:xfrm>
          <a:prstGeom prst="rect">
            <a:avLst/>
          </a:prstGeom>
        </p:spPr>
        <p:txBody>
          <a:bodyPr wrap="square">
            <a:spAutoFit/>
          </a:bodyPr>
          <a:lstStyle/>
          <a:p>
            <a:pPr>
              <a:lnSpc>
                <a:spcPct val="110000"/>
              </a:lnSpc>
            </a:pPr>
            <a:r>
              <a:rPr lang="en-US" sz="2800" dirty="0">
                <a:solidFill>
                  <a:schemeClr val="accent2">
                    <a:lumMod val="50000"/>
                  </a:schemeClr>
                </a:solidFill>
              </a:rPr>
              <a:t>Whether you are talking about mental illness, substance abuse, or co-occurring (mental illness and substance abuse) disorders, it is very important to know that individuals do recover and lead very full and productive lives. </a:t>
            </a:r>
          </a:p>
          <a:p>
            <a:pPr>
              <a:lnSpc>
                <a:spcPct val="110000"/>
              </a:lnSpc>
            </a:pPr>
            <a:endParaRPr lang="en-US" sz="2800" dirty="0">
              <a:solidFill>
                <a:schemeClr val="accent2">
                  <a:lumMod val="50000"/>
                </a:schemeClr>
              </a:solidFill>
            </a:endParaRPr>
          </a:p>
          <a:p>
            <a:pPr>
              <a:lnSpc>
                <a:spcPct val="110000"/>
              </a:lnSpc>
            </a:pPr>
            <a:r>
              <a:rPr lang="en-US" sz="2800" dirty="0">
                <a:solidFill>
                  <a:schemeClr val="accent2">
                    <a:lumMod val="50000"/>
                  </a:schemeClr>
                </a:solidFill>
              </a:rPr>
              <a:t>This module will help you understand the concept of recovery as it applies to mental health, substance abuse, and co-occurring disorders, and offer some considerations for providing recovery focused services.</a:t>
            </a: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3053444488"/>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2">
                                            <p:txEl>
                                              <p:pRg st="2" end="2"/>
                                            </p:txEl>
                                          </p:spTgt>
                                        </p:tgtEl>
                                        <p:attrNameLst>
                                          <p:attrName>style.visibility</p:attrName>
                                        </p:attrNameLst>
                                      </p:cBhvr>
                                      <p:to>
                                        <p:strVal val="visible"/>
                                      </p:to>
                                    </p:set>
                                    <p:animEffect transition="in" filter="fade">
                                      <p:cBhvr>
                                        <p:cTn id="12" dur="1000"/>
                                        <p:tgtEl>
                                          <p:spTgt spid="2">
                                            <p:txEl>
                                              <p:pRg st="2" end="2"/>
                                            </p:txEl>
                                          </p:spTgt>
                                        </p:tgtEl>
                                      </p:cBhvr>
                                    </p:animEffect>
                                    <p:anim calcmode="lin" valueType="num">
                                      <p:cBhvr>
                                        <p:cTn id="13"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14" dur="1000" fill="hold"/>
                                        <p:tgtEl>
                                          <p:spTgt spid="2">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748146" y="972497"/>
            <a:ext cx="8520545" cy="4384662"/>
          </a:xfrm>
          <a:prstGeom prst="rect">
            <a:avLst/>
          </a:prstGeom>
        </p:spPr>
        <p:txBody>
          <a:bodyPr wrap="square">
            <a:spAutoFit/>
          </a:bodyPr>
          <a:lstStyle/>
          <a:p>
            <a:pPr>
              <a:lnSpc>
                <a:spcPct val="110000"/>
              </a:lnSpc>
            </a:pPr>
            <a:r>
              <a:rPr lang="en-US" sz="3200" b="1" dirty="0">
                <a:solidFill>
                  <a:schemeClr val="accent2">
                    <a:lumMod val="50000"/>
                  </a:schemeClr>
                </a:solidFill>
              </a:rPr>
              <a:t>Mental Health Recovery</a:t>
            </a:r>
          </a:p>
          <a:p>
            <a:pPr>
              <a:lnSpc>
                <a:spcPct val="110000"/>
              </a:lnSpc>
            </a:pPr>
            <a:endParaRPr lang="en-US" sz="3200" dirty="0">
              <a:solidFill>
                <a:schemeClr val="accent2">
                  <a:lumMod val="50000"/>
                </a:schemeClr>
              </a:solidFill>
            </a:endParaRPr>
          </a:p>
          <a:p>
            <a:pPr>
              <a:lnSpc>
                <a:spcPct val="110000"/>
              </a:lnSpc>
            </a:pPr>
            <a:r>
              <a:rPr lang="en-US" sz="3200" dirty="0">
                <a:solidFill>
                  <a:schemeClr val="accent2">
                    <a:lumMod val="50000"/>
                  </a:schemeClr>
                </a:solidFill>
              </a:rPr>
              <a:t>Over a period of years, the mental health field has been making a shift in the way they approach treatment for individuals with mental illness. This shift has been moving away from the traditional medical model of care to a recovery model.</a:t>
            </a: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1038300501"/>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2">
                                            <p:txEl>
                                              <p:pRg st="2" end="2"/>
                                            </p:txEl>
                                          </p:spTgt>
                                        </p:tgtEl>
                                        <p:attrNameLst>
                                          <p:attrName>style.visibility</p:attrName>
                                        </p:attrNameLst>
                                      </p:cBhvr>
                                      <p:to>
                                        <p:strVal val="visible"/>
                                      </p:to>
                                    </p:set>
                                    <p:animEffect transition="in" filter="fade">
                                      <p:cBhvr>
                                        <p:cTn id="12" dur="1000"/>
                                        <p:tgtEl>
                                          <p:spTgt spid="2">
                                            <p:txEl>
                                              <p:pRg st="2" end="2"/>
                                            </p:txEl>
                                          </p:spTgt>
                                        </p:tgtEl>
                                      </p:cBhvr>
                                    </p:animEffect>
                                    <p:anim calcmode="lin" valueType="num">
                                      <p:cBhvr>
                                        <p:cTn id="13"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14" dur="1000" fill="hold"/>
                                        <p:tgtEl>
                                          <p:spTgt spid="2">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1134644390"/>
              </p:ext>
            </p:extLst>
          </p:nvPr>
        </p:nvGraphicFramePr>
        <p:xfrm>
          <a:off x="648335" y="636587"/>
          <a:ext cx="7841672" cy="5348576"/>
        </p:xfrm>
        <a:graphic>
          <a:graphicData uri="http://schemas.openxmlformats.org/drawingml/2006/table">
            <a:tbl>
              <a:tblPr firstRow="1" bandRow="1">
                <a:tableStyleId>{5C22544A-7EE6-4342-B048-85BDC9FD1C3A}</a:tableStyleId>
              </a:tblPr>
              <a:tblGrid>
                <a:gridCol w="7841672">
                  <a:extLst>
                    <a:ext uri="{9D8B030D-6E8A-4147-A177-3AD203B41FA5}">
                      <a16:colId xmlns:a16="http://schemas.microsoft.com/office/drawing/2014/main" val="476409835"/>
                    </a:ext>
                  </a:extLst>
                </a:gridCol>
              </a:tblGrid>
              <a:tr h="459001">
                <a:tc>
                  <a:txBody>
                    <a:bodyPr/>
                    <a:lstStyle/>
                    <a:p>
                      <a:pPr algn="ctr"/>
                      <a:r>
                        <a:rPr lang="en-US" sz="2000" dirty="0"/>
                        <a:t>Medical</a:t>
                      </a:r>
                      <a:r>
                        <a:rPr lang="en-US" sz="2000" baseline="0" dirty="0"/>
                        <a:t> Model</a:t>
                      </a:r>
                      <a:endParaRPr lang="en-US" sz="2000" dirty="0"/>
                    </a:p>
                  </a:txBody>
                  <a:tcPr anchor="ctr"/>
                </a:tc>
                <a:extLst>
                  <a:ext uri="{0D108BD9-81ED-4DB2-BD59-A6C34878D82A}">
                    <a16:rowId xmlns:a16="http://schemas.microsoft.com/office/drawing/2014/main" val="1767746087"/>
                  </a:ext>
                </a:extLst>
              </a:tr>
              <a:tr h="1081117">
                <a:tc>
                  <a:txBody>
                    <a:bodyPr/>
                    <a:lstStyle/>
                    <a:p>
                      <a:pPr>
                        <a:buFont typeface="Arial" pitchFamily="34" charset="0"/>
                        <a:buNone/>
                      </a:pPr>
                      <a:r>
                        <a:rPr lang="en-US" sz="1400" b="1" dirty="0"/>
                        <a:t>Traditional Practices</a:t>
                      </a:r>
                      <a:r>
                        <a:rPr lang="en-US" sz="1400" dirty="0"/>
                        <a:t>: Harsh restraint</a:t>
                      </a:r>
                      <a:r>
                        <a:rPr lang="en-US" sz="1400" baseline="0" dirty="0"/>
                        <a:t> methods Sheltered Workshops, Long term hospitalization, Massive doses of medications, Staff directed treatment</a:t>
                      </a:r>
                      <a:endParaRPr lang="en-US" sz="1400" dirty="0"/>
                    </a:p>
                  </a:txBody>
                  <a:tcPr anchor="ctr"/>
                </a:tc>
                <a:extLst>
                  <a:ext uri="{0D108BD9-81ED-4DB2-BD59-A6C34878D82A}">
                    <a16:rowId xmlns:a16="http://schemas.microsoft.com/office/drawing/2014/main" val="551246306"/>
                  </a:ext>
                </a:extLst>
              </a:tr>
              <a:tr h="578349">
                <a:tc>
                  <a:txBody>
                    <a:bodyPr/>
                    <a:lstStyle/>
                    <a:p>
                      <a:r>
                        <a:rPr lang="en-US" sz="1400" b="1" dirty="0"/>
                        <a:t>Traditional Task</a:t>
                      </a:r>
                      <a:r>
                        <a:rPr lang="en-US" sz="1400" dirty="0"/>
                        <a:t>: Stabilization,</a:t>
                      </a:r>
                      <a:r>
                        <a:rPr lang="en-US" sz="1400" baseline="0" dirty="0"/>
                        <a:t> Custodial care</a:t>
                      </a:r>
                      <a:endParaRPr lang="en-US" sz="1400" dirty="0"/>
                    </a:p>
                  </a:txBody>
                  <a:tcPr anchor="ctr"/>
                </a:tc>
                <a:extLst>
                  <a:ext uri="{0D108BD9-81ED-4DB2-BD59-A6C34878D82A}">
                    <a16:rowId xmlns:a16="http://schemas.microsoft.com/office/drawing/2014/main" val="3453628774"/>
                  </a:ext>
                </a:extLst>
              </a:tr>
              <a:tr h="1428861">
                <a:tc>
                  <a:txBody>
                    <a:bodyPr/>
                    <a:lstStyle/>
                    <a:p>
                      <a:r>
                        <a:rPr lang="en-US" sz="1400" b="1" dirty="0"/>
                        <a:t>Traditional Beliefs</a:t>
                      </a:r>
                      <a:r>
                        <a:rPr lang="en-US" sz="1400" dirty="0"/>
                        <a:t>: Will never be able function in</a:t>
                      </a:r>
                      <a:r>
                        <a:rPr lang="en-US" sz="1400" baseline="0" dirty="0"/>
                        <a:t> society, Impaired judgment and can’t trust thinking, Needs to be stabilized and cared for, Has something wrong with them that someone else needs to fix, Do not understand their own needs, Will not recover </a:t>
                      </a:r>
                      <a:endParaRPr lang="en-US" sz="1400" dirty="0"/>
                    </a:p>
                  </a:txBody>
                  <a:tcPr anchor="ctr"/>
                </a:tc>
                <a:extLst>
                  <a:ext uri="{0D108BD9-81ED-4DB2-BD59-A6C34878D82A}">
                    <a16:rowId xmlns:a16="http://schemas.microsoft.com/office/drawing/2014/main" val="3213832578"/>
                  </a:ext>
                </a:extLst>
              </a:tr>
              <a:tr h="882694">
                <a:tc>
                  <a:txBody>
                    <a:bodyPr/>
                    <a:lstStyle/>
                    <a:p>
                      <a:r>
                        <a:rPr lang="en-US" sz="1400" b="1" dirty="0"/>
                        <a:t>Traditional Responsibility of the Provider</a:t>
                      </a:r>
                      <a:r>
                        <a:rPr lang="en-US" sz="1400" dirty="0"/>
                        <a:t>: Will provide appropriate custodial care based on staff wisdom and input</a:t>
                      </a:r>
                    </a:p>
                  </a:txBody>
                  <a:tcPr anchor="ctr"/>
                </a:tc>
                <a:extLst>
                  <a:ext uri="{0D108BD9-81ED-4DB2-BD59-A6C34878D82A}">
                    <a16:rowId xmlns:a16="http://schemas.microsoft.com/office/drawing/2014/main" val="4123739643"/>
                  </a:ext>
                </a:extLst>
              </a:tr>
              <a:tr h="918554">
                <a:tc>
                  <a:txBody>
                    <a:bodyPr/>
                    <a:lstStyle/>
                    <a:p>
                      <a:r>
                        <a:rPr lang="en-US" sz="1400" b="1" dirty="0"/>
                        <a:t>Traditional Responsibility of the Consumer</a:t>
                      </a:r>
                      <a:r>
                        <a:rPr lang="en-US" sz="1400" dirty="0"/>
                        <a:t>:</a:t>
                      </a:r>
                      <a:r>
                        <a:rPr lang="en-US" sz="1400" baseline="0" dirty="0"/>
                        <a:t> Be obedient and learn to comply</a:t>
                      </a:r>
                      <a:endParaRPr lang="en-US" sz="1400" dirty="0"/>
                    </a:p>
                  </a:txBody>
                  <a:tcPr anchor="ctr"/>
                </a:tc>
                <a:extLst>
                  <a:ext uri="{0D108BD9-81ED-4DB2-BD59-A6C34878D82A}">
                    <a16:rowId xmlns:a16="http://schemas.microsoft.com/office/drawing/2014/main" val="3598034437"/>
                  </a:ext>
                </a:extLst>
              </a:tr>
            </a:tbl>
          </a:graphicData>
        </a:graphic>
      </p:graphicFrame>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3788770242"/>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pic>
        <p:nvPicPr>
          <p:cNvPr id="5"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85800" y="457201"/>
            <a:ext cx="7924800" cy="5715000"/>
          </a:xfrm>
          <a:prstGeom prst="rect">
            <a:avLst/>
          </a:prstGeom>
          <a:gradFill>
            <a:gsLst>
              <a:gs pos="73000">
                <a:schemeClr val="accent1">
                  <a:lumMod val="5000"/>
                  <a:lumOff val="95000"/>
                </a:schemeClr>
              </a:gs>
              <a:gs pos="100000">
                <a:schemeClr val="accent1">
                  <a:lumMod val="45000"/>
                  <a:lumOff val="55000"/>
                </a:schemeClr>
              </a:gs>
              <a:gs pos="100000">
                <a:schemeClr val="accent1">
                  <a:lumMod val="45000"/>
                  <a:lumOff val="55000"/>
                </a:schemeClr>
              </a:gs>
              <a:gs pos="100000">
                <a:schemeClr val="accent1">
                  <a:lumMod val="30000"/>
                  <a:lumOff val="70000"/>
                </a:schemeClr>
              </a:gs>
            </a:gsLst>
            <a:lin ang="5400000" scaled="1"/>
          </a:gradFill>
          <a:ln>
            <a:noFill/>
          </a:ln>
          <a:effectLst/>
        </p:spPr>
      </p:pic>
    </p:spTree>
    <p:extLst>
      <p:ext uri="{BB962C8B-B14F-4D97-AF65-F5344CB8AC3E}">
        <p14:creationId xmlns:p14="http://schemas.microsoft.com/office/powerpoint/2010/main" val="2486453003"/>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2043907139"/>
              </p:ext>
            </p:extLst>
          </p:nvPr>
        </p:nvGraphicFramePr>
        <p:xfrm>
          <a:off x="568037" y="554182"/>
          <a:ext cx="8506690" cy="5167747"/>
        </p:xfrm>
        <a:graphic>
          <a:graphicData uri="http://schemas.openxmlformats.org/drawingml/2006/table">
            <a:tbl>
              <a:tblPr firstRow="1" bandRow="1">
                <a:tableStyleId>{5C22544A-7EE6-4342-B048-85BDC9FD1C3A}</a:tableStyleId>
              </a:tblPr>
              <a:tblGrid>
                <a:gridCol w="8506690">
                  <a:extLst>
                    <a:ext uri="{9D8B030D-6E8A-4147-A177-3AD203B41FA5}">
                      <a16:colId xmlns:a16="http://schemas.microsoft.com/office/drawing/2014/main" val="1807555407"/>
                    </a:ext>
                  </a:extLst>
                </a:gridCol>
              </a:tblGrid>
              <a:tr h="447551">
                <a:tc>
                  <a:txBody>
                    <a:bodyPr/>
                    <a:lstStyle/>
                    <a:p>
                      <a:pPr algn="ctr"/>
                      <a:r>
                        <a:rPr lang="en-US" sz="2000" dirty="0"/>
                        <a:t>Recovery </a:t>
                      </a:r>
                      <a:r>
                        <a:rPr lang="en-US" sz="2000" baseline="0" dirty="0"/>
                        <a:t>Model</a:t>
                      </a:r>
                      <a:endParaRPr lang="en-US" sz="2000" dirty="0"/>
                    </a:p>
                  </a:txBody>
                  <a:tcPr/>
                </a:tc>
                <a:extLst>
                  <a:ext uri="{0D108BD9-81ED-4DB2-BD59-A6C34878D82A}">
                    <a16:rowId xmlns:a16="http://schemas.microsoft.com/office/drawing/2014/main" val="392428884"/>
                  </a:ext>
                </a:extLst>
              </a:tr>
              <a:tr h="900857">
                <a:tc>
                  <a:txBody>
                    <a:bodyPr/>
                    <a:lstStyle/>
                    <a:p>
                      <a:pPr>
                        <a:buFont typeface="Arial" pitchFamily="34" charset="0"/>
                        <a:buNone/>
                      </a:pPr>
                      <a:r>
                        <a:rPr lang="en-US" sz="1400" b="1" dirty="0"/>
                        <a:t>New Practices</a:t>
                      </a:r>
                      <a:r>
                        <a:rPr lang="en-US" sz="1400" dirty="0"/>
                        <a:t>: Consumer &amp; family education, Consumer run initiatives, Community- based services, Medication to suit</a:t>
                      </a:r>
                      <a:r>
                        <a:rPr lang="en-US" sz="1400" baseline="0" dirty="0"/>
                        <a:t> the individual, Consumer lead treatment planning, Self- help groups, Supported Employment, Education, &amp; Housing</a:t>
                      </a:r>
                      <a:endParaRPr lang="en-US" sz="1400" dirty="0"/>
                    </a:p>
                  </a:txBody>
                  <a:tcPr anchor="ctr"/>
                </a:tc>
                <a:extLst>
                  <a:ext uri="{0D108BD9-81ED-4DB2-BD59-A6C34878D82A}">
                    <a16:rowId xmlns:a16="http://schemas.microsoft.com/office/drawing/2014/main" val="3787936289"/>
                  </a:ext>
                </a:extLst>
              </a:tr>
              <a:tr h="722967">
                <a:tc>
                  <a:txBody>
                    <a:bodyPr/>
                    <a:lstStyle/>
                    <a:p>
                      <a:r>
                        <a:rPr lang="en-US" sz="1400" b="1" dirty="0"/>
                        <a:t>New Tasks</a:t>
                      </a:r>
                      <a:r>
                        <a:rPr lang="en-US" sz="1400" dirty="0"/>
                        <a:t>: Educate recipient of services, Involve recipients of services at all levels</a:t>
                      </a:r>
                      <a:r>
                        <a:rPr lang="en-US" sz="1400" baseline="0" dirty="0"/>
                        <a:t> of planning, policy, development, and service over-site</a:t>
                      </a:r>
                      <a:endParaRPr lang="en-US" sz="1400" dirty="0"/>
                    </a:p>
                  </a:txBody>
                  <a:tcPr anchor="ctr"/>
                </a:tc>
                <a:extLst>
                  <a:ext uri="{0D108BD9-81ED-4DB2-BD59-A6C34878D82A}">
                    <a16:rowId xmlns:a16="http://schemas.microsoft.com/office/drawing/2014/main" val="4009519634"/>
                  </a:ext>
                </a:extLst>
              </a:tr>
              <a:tr h="1086505">
                <a:tc>
                  <a:txBody>
                    <a:bodyPr/>
                    <a:lstStyle/>
                    <a:p>
                      <a:r>
                        <a:rPr lang="en-US" sz="1400" b="1" dirty="0"/>
                        <a:t>New Beliefs</a:t>
                      </a:r>
                      <a:r>
                        <a:rPr lang="en-US" sz="1400" dirty="0"/>
                        <a:t>: People in recover do function well in society, make a positive contribution to society, learn ways to manage symptoms, use experience with mental illness as</a:t>
                      </a:r>
                      <a:r>
                        <a:rPr lang="en-US" sz="1400" baseline="0" dirty="0"/>
                        <a:t> a source of knowledge &amp; expertise, learn from &amp; teach each other, recover from mental illness</a:t>
                      </a:r>
                      <a:endParaRPr lang="en-US" sz="1400" dirty="0"/>
                    </a:p>
                  </a:txBody>
                  <a:tcPr anchor="ctr"/>
                </a:tc>
                <a:extLst>
                  <a:ext uri="{0D108BD9-81ED-4DB2-BD59-A6C34878D82A}">
                    <a16:rowId xmlns:a16="http://schemas.microsoft.com/office/drawing/2014/main" val="54908359"/>
                  </a:ext>
                </a:extLst>
              </a:tr>
              <a:tr h="1065181">
                <a:tc>
                  <a:txBody>
                    <a:bodyPr/>
                    <a:lstStyle/>
                    <a:p>
                      <a:r>
                        <a:rPr lang="en-US" sz="1400" b="1" dirty="0"/>
                        <a:t>New Responsibility of the Provider</a:t>
                      </a:r>
                      <a:r>
                        <a:rPr lang="en-US" sz="1400" dirty="0"/>
                        <a:t>: Create an environment that is conducive to recovery goals and</a:t>
                      </a:r>
                      <a:r>
                        <a:rPr lang="en-US" sz="1400" baseline="0" dirty="0"/>
                        <a:t> beliefs, Nurture a belief in recovery for consumers who have been previously taught they cannot recover, Seek out and act on consumer wisdom and input</a:t>
                      </a:r>
                      <a:endParaRPr lang="en-US" sz="1400" dirty="0"/>
                    </a:p>
                  </a:txBody>
                  <a:tcPr/>
                </a:tc>
                <a:extLst>
                  <a:ext uri="{0D108BD9-81ED-4DB2-BD59-A6C34878D82A}">
                    <a16:rowId xmlns:a16="http://schemas.microsoft.com/office/drawing/2014/main" val="2171473261"/>
                  </a:ext>
                </a:extLst>
              </a:tr>
              <a:tr h="944686">
                <a:tc>
                  <a:txBody>
                    <a:bodyPr/>
                    <a:lstStyle/>
                    <a:p>
                      <a:r>
                        <a:rPr lang="en-US" sz="1400" b="1" dirty="0"/>
                        <a:t>Traditional Responsibility of the Consumer</a:t>
                      </a:r>
                      <a:r>
                        <a:rPr lang="en-US" sz="1400" dirty="0"/>
                        <a:t>:</a:t>
                      </a:r>
                      <a:r>
                        <a:rPr lang="en-US" sz="1400" baseline="0" dirty="0"/>
                        <a:t> Self-advocacy… dialogue with the system about what is and is not helpful, Take ownership of one’s own recovery, Use self-help groups for support, Develop illness management skills</a:t>
                      </a:r>
                      <a:endParaRPr lang="en-US" sz="1400" dirty="0"/>
                    </a:p>
                  </a:txBody>
                  <a:tcPr/>
                </a:tc>
                <a:extLst>
                  <a:ext uri="{0D108BD9-81ED-4DB2-BD59-A6C34878D82A}">
                    <a16:rowId xmlns:a16="http://schemas.microsoft.com/office/drawing/2014/main" val="3831686098"/>
                  </a:ext>
                </a:extLst>
              </a:tr>
            </a:tbl>
          </a:graphicData>
        </a:graphic>
      </p:graphicFrame>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216056149"/>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609600" y="535624"/>
            <a:ext cx="8520545" cy="6044732"/>
          </a:xfrm>
          <a:prstGeom prst="rect">
            <a:avLst/>
          </a:prstGeom>
        </p:spPr>
        <p:txBody>
          <a:bodyPr wrap="square">
            <a:spAutoFit/>
          </a:bodyPr>
          <a:lstStyle/>
          <a:p>
            <a:pPr>
              <a:buNone/>
            </a:pPr>
            <a:r>
              <a:rPr lang="en-US" sz="3200" b="1" u="sng" dirty="0">
                <a:solidFill>
                  <a:schemeClr val="accent2">
                    <a:lumMod val="50000"/>
                  </a:schemeClr>
                </a:solidFill>
              </a:rPr>
              <a:t>People Do Recover!</a:t>
            </a:r>
          </a:p>
          <a:p>
            <a:pPr>
              <a:buNone/>
            </a:pPr>
            <a:endParaRPr lang="en-US" sz="3200" dirty="0">
              <a:solidFill>
                <a:schemeClr val="accent2">
                  <a:lumMod val="50000"/>
                </a:schemeClr>
              </a:solidFill>
            </a:endParaRPr>
          </a:p>
          <a:p>
            <a:pPr>
              <a:lnSpc>
                <a:spcPct val="110000"/>
              </a:lnSpc>
            </a:pPr>
            <a:r>
              <a:rPr lang="en-US" sz="3200" dirty="0">
                <a:solidFill>
                  <a:schemeClr val="accent2">
                    <a:lumMod val="50000"/>
                  </a:schemeClr>
                </a:solidFill>
              </a:rPr>
              <a:t>Recovery rates for mental illness surpass the treatment success rates for many other physical illnesses, including heart disease. </a:t>
            </a:r>
          </a:p>
          <a:p>
            <a:pPr>
              <a:lnSpc>
                <a:spcPct val="110000"/>
              </a:lnSpc>
            </a:pPr>
            <a:endParaRPr lang="en-US" sz="3200" dirty="0">
              <a:solidFill>
                <a:schemeClr val="accent2">
                  <a:lumMod val="50000"/>
                </a:schemeClr>
              </a:solidFill>
            </a:endParaRPr>
          </a:p>
          <a:p>
            <a:pPr marL="800100" lvl="1" indent="-342900">
              <a:buFont typeface="Wingdings" panose="05000000000000000000" pitchFamily="2" charset="2"/>
              <a:buChar char="§"/>
            </a:pPr>
            <a:r>
              <a:rPr lang="en-US" sz="2800" dirty="0"/>
              <a:t>	</a:t>
            </a:r>
            <a:r>
              <a:rPr lang="en-US" sz="2800" dirty="0">
                <a:solidFill>
                  <a:schemeClr val="tx2"/>
                </a:solidFill>
              </a:rPr>
              <a:t>  Schizophrenia, 60%</a:t>
            </a:r>
          </a:p>
          <a:p>
            <a:pPr lvl="1">
              <a:buFont typeface="Wingdings" pitchFamily="2" charset="2"/>
              <a:buChar char="§"/>
            </a:pPr>
            <a:r>
              <a:rPr lang="en-US" sz="2800" dirty="0">
                <a:solidFill>
                  <a:schemeClr val="tx2"/>
                </a:solidFill>
              </a:rPr>
              <a:t>     Bipolar Disorder, 80%</a:t>
            </a:r>
          </a:p>
          <a:p>
            <a:pPr lvl="1">
              <a:buFont typeface="Wingdings" pitchFamily="2" charset="2"/>
              <a:buChar char="§"/>
            </a:pPr>
            <a:r>
              <a:rPr lang="en-US" sz="2800" dirty="0">
                <a:solidFill>
                  <a:schemeClr val="tx2"/>
                </a:solidFill>
              </a:rPr>
              <a:t>     Major Depression, 65%- 80%</a:t>
            </a:r>
          </a:p>
          <a:p>
            <a:pPr lvl="1">
              <a:buFont typeface="Wingdings" pitchFamily="2" charset="2"/>
              <a:buChar char="§"/>
            </a:pPr>
            <a:r>
              <a:rPr lang="en-US" sz="2800" dirty="0">
                <a:solidFill>
                  <a:schemeClr val="tx2"/>
                </a:solidFill>
              </a:rPr>
              <a:t>     Addiction Treatment, 70%</a:t>
            </a:r>
          </a:p>
          <a:p>
            <a:pPr>
              <a:buNone/>
            </a:pPr>
            <a:endParaRPr lang="en-US" sz="2800" dirty="0">
              <a:solidFill>
                <a:schemeClr val="tx2"/>
              </a:solidFill>
            </a:endParaRPr>
          </a:p>
          <a:p>
            <a:pPr>
              <a:buNone/>
            </a:pPr>
            <a:r>
              <a:rPr lang="en-US" sz="1600" dirty="0">
                <a:solidFill>
                  <a:schemeClr val="tx2"/>
                </a:solidFill>
              </a:rPr>
              <a:t>(Report of the National Advisory Mental Health Council, March 1998)</a:t>
            </a:r>
          </a:p>
          <a:p>
            <a:pPr>
              <a:buNone/>
            </a:pPr>
            <a:endParaRPr lang="en-US" sz="1400" dirty="0">
              <a:solidFill>
                <a:schemeClr val="accent2">
                  <a:lumMod val="50000"/>
                </a:schemeClr>
              </a:solidFill>
            </a:endParaRPr>
          </a:p>
        </p:txBody>
      </p:sp>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3692861606"/>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2">
                                            <p:txEl>
                                              <p:pRg st="2" end="2"/>
                                            </p:txEl>
                                          </p:spTgt>
                                        </p:tgtEl>
                                        <p:attrNameLst>
                                          <p:attrName>style.visibility</p:attrName>
                                        </p:attrNameLst>
                                      </p:cBhvr>
                                      <p:to>
                                        <p:strVal val="visible"/>
                                      </p:to>
                                    </p:set>
                                    <p:animEffect transition="in" filter="fade">
                                      <p:cBhvr>
                                        <p:cTn id="12" dur="1000"/>
                                        <p:tgtEl>
                                          <p:spTgt spid="2">
                                            <p:txEl>
                                              <p:pRg st="2" end="2"/>
                                            </p:txEl>
                                          </p:spTgt>
                                        </p:tgtEl>
                                      </p:cBhvr>
                                    </p:animEffect>
                                    <p:anim calcmode="lin" valueType="num">
                                      <p:cBhvr>
                                        <p:cTn id="13"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14" dur="1000" fill="hold"/>
                                        <p:tgtEl>
                                          <p:spTgt spid="2">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nodeType="clickEffect">
                                  <p:stCondLst>
                                    <p:cond delay="0"/>
                                  </p:stCondLst>
                                  <p:childTnLst>
                                    <p:set>
                                      <p:cBhvr>
                                        <p:cTn id="18" dur="1" fill="hold">
                                          <p:stCondLst>
                                            <p:cond delay="0"/>
                                          </p:stCondLst>
                                        </p:cTn>
                                        <p:tgtEl>
                                          <p:spTgt spid="2">
                                            <p:txEl>
                                              <p:pRg st="4" end="4"/>
                                            </p:txEl>
                                          </p:spTgt>
                                        </p:tgtEl>
                                        <p:attrNameLst>
                                          <p:attrName>style.visibility</p:attrName>
                                        </p:attrNameLst>
                                      </p:cBhvr>
                                      <p:to>
                                        <p:strVal val="visible"/>
                                      </p:to>
                                    </p:set>
                                    <p:animEffect transition="in" filter="fade">
                                      <p:cBhvr>
                                        <p:cTn id="19" dur="1000"/>
                                        <p:tgtEl>
                                          <p:spTgt spid="2">
                                            <p:txEl>
                                              <p:pRg st="4" end="4"/>
                                            </p:txEl>
                                          </p:spTgt>
                                        </p:tgtEl>
                                      </p:cBhvr>
                                    </p:animEffect>
                                    <p:anim calcmode="lin" valueType="num">
                                      <p:cBhvr>
                                        <p:cTn id="20" dur="1000" fill="hold"/>
                                        <p:tgtEl>
                                          <p:spTgt spid="2">
                                            <p:txEl>
                                              <p:pRg st="4" end="4"/>
                                            </p:txEl>
                                          </p:spTgt>
                                        </p:tgtEl>
                                        <p:attrNameLst>
                                          <p:attrName>ppt_x</p:attrName>
                                        </p:attrNameLst>
                                      </p:cBhvr>
                                      <p:tavLst>
                                        <p:tav tm="0">
                                          <p:val>
                                            <p:strVal val="#ppt_x"/>
                                          </p:val>
                                        </p:tav>
                                        <p:tav tm="100000">
                                          <p:val>
                                            <p:strVal val="#ppt_x"/>
                                          </p:val>
                                        </p:tav>
                                      </p:tavLst>
                                    </p:anim>
                                    <p:anim calcmode="lin" valueType="num">
                                      <p:cBhvr>
                                        <p:cTn id="21" dur="1000" fill="hold"/>
                                        <p:tgtEl>
                                          <p:spTgt spid="2">
                                            <p:txEl>
                                              <p:pRg st="4" end="4"/>
                                            </p:txEl>
                                          </p:spTgt>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2">
                                            <p:txEl>
                                              <p:pRg st="5" end="5"/>
                                            </p:txEl>
                                          </p:spTgt>
                                        </p:tgtEl>
                                        <p:attrNameLst>
                                          <p:attrName>style.visibility</p:attrName>
                                        </p:attrNameLst>
                                      </p:cBhvr>
                                      <p:to>
                                        <p:strVal val="visible"/>
                                      </p:to>
                                    </p:set>
                                    <p:animEffect transition="in" filter="fade">
                                      <p:cBhvr>
                                        <p:cTn id="24" dur="1000"/>
                                        <p:tgtEl>
                                          <p:spTgt spid="2">
                                            <p:txEl>
                                              <p:pRg st="5" end="5"/>
                                            </p:txEl>
                                          </p:spTgt>
                                        </p:tgtEl>
                                      </p:cBhvr>
                                    </p:animEffect>
                                    <p:anim calcmode="lin" valueType="num">
                                      <p:cBhvr>
                                        <p:cTn id="25" dur="1000" fill="hold"/>
                                        <p:tgtEl>
                                          <p:spTgt spid="2">
                                            <p:txEl>
                                              <p:pRg st="5" end="5"/>
                                            </p:txEl>
                                          </p:spTgt>
                                        </p:tgtEl>
                                        <p:attrNameLst>
                                          <p:attrName>ppt_x</p:attrName>
                                        </p:attrNameLst>
                                      </p:cBhvr>
                                      <p:tavLst>
                                        <p:tav tm="0">
                                          <p:val>
                                            <p:strVal val="#ppt_x"/>
                                          </p:val>
                                        </p:tav>
                                        <p:tav tm="100000">
                                          <p:val>
                                            <p:strVal val="#ppt_x"/>
                                          </p:val>
                                        </p:tav>
                                      </p:tavLst>
                                    </p:anim>
                                    <p:anim calcmode="lin" valueType="num">
                                      <p:cBhvr>
                                        <p:cTn id="26" dur="1000" fill="hold"/>
                                        <p:tgtEl>
                                          <p:spTgt spid="2">
                                            <p:txEl>
                                              <p:pRg st="5" end="5"/>
                                            </p:txEl>
                                          </p:spTgt>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2">
                                            <p:txEl>
                                              <p:pRg st="6" end="6"/>
                                            </p:txEl>
                                          </p:spTgt>
                                        </p:tgtEl>
                                        <p:attrNameLst>
                                          <p:attrName>style.visibility</p:attrName>
                                        </p:attrNameLst>
                                      </p:cBhvr>
                                      <p:to>
                                        <p:strVal val="visible"/>
                                      </p:to>
                                    </p:set>
                                    <p:animEffect transition="in" filter="fade">
                                      <p:cBhvr>
                                        <p:cTn id="29" dur="1000"/>
                                        <p:tgtEl>
                                          <p:spTgt spid="2">
                                            <p:txEl>
                                              <p:pRg st="6" end="6"/>
                                            </p:txEl>
                                          </p:spTgt>
                                        </p:tgtEl>
                                      </p:cBhvr>
                                    </p:animEffect>
                                    <p:anim calcmode="lin" valueType="num">
                                      <p:cBhvr>
                                        <p:cTn id="30" dur="1000" fill="hold"/>
                                        <p:tgtEl>
                                          <p:spTgt spid="2">
                                            <p:txEl>
                                              <p:pRg st="6" end="6"/>
                                            </p:txEl>
                                          </p:spTgt>
                                        </p:tgtEl>
                                        <p:attrNameLst>
                                          <p:attrName>ppt_x</p:attrName>
                                        </p:attrNameLst>
                                      </p:cBhvr>
                                      <p:tavLst>
                                        <p:tav tm="0">
                                          <p:val>
                                            <p:strVal val="#ppt_x"/>
                                          </p:val>
                                        </p:tav>
                                        <p:tav tm="100000">
                                          <p:val>
                                            <p:strVal val="#ppt_x"/>
                                          </p:val>
                                        </p:tav>
                                      </p:tavLst>
                                    </p:anim>
                                    <p:anim calcmode="lin" valueType="num">
                                      <p:cBhvr>
                                        <p:cTn id="31" dur="1000" fill="hold"/>
                                        <p:tgtEl>
                                          <p:spTgt spid="2">
                                            <p:txEl>
                                              <p:pRg st="6" end="6"/>
                                            </p:txEl>
                                          </p:spTgt>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2">
                                            <p:txEl>
                                              <p:pRg st="7" end="7"/>
                                            </p:txEl>
                                          </p:spTgt>
                                        </p:tgtEl>
                                        <p:attrNameLst>
                                          <p:attrName>style.visibility</p:attrName>
                                        </p:attrNameLst>
                                      </p:cBhvr>
                                      <p:to>
                                        <p:strVal val="visible"/>
                                      </p:to>
                                    </p:set>
                                    <p:animEffect transition="in" filter="fade">
                                      <p:cBhvr>
                                        <p:cTn id="34" dur="1000"/>
                                        <p:tgtEl>
                                          <p:spTgt spid="2">
                                            <p:txEl>
                                              <p:pRg st="7" end="7"/>
                                            </p:txEl>
                                          </p:spTgt>
                                        </p:tgtEl>
                                      </p:cBhvr>
                                    </p:animEffect>
                                    <p:anim calcmode="lin" valueType="num">
                                      <p:cBhvr>
                                        <p:cTn id="35" dur="1000" fill="hold"/>
                                        <p:tgtEl>
                                          <p:spTgt spid="2">
                                            <p:txEl>
                                              <p:pRg st="7" end="7"/>
                                            </p:txEl>
                                          </p:spTgt>
                                        </p:tgtEl>
                                        <p:attrNameLst>
                                          <p:attrName>ppt_x</p:attrName>
                                        </p:attrNameLst>
                                      </p:cBhvr>
                                      <p:tavLst>
                                        <p:tav tm="0">
                                          <p:val>
                                            <p:strVal val="#ppt_x"/>
                                          </p:val>
                                        </p:tav>
                                        <p:tav tm="100000">
                                          <p:val>
                                            <p:strVal val="#ppt_x"/>
                                          </p:val>
                                        </p:tav>
                                      </p:tavLst>
                                    </p:anim>
                                    <p:anim calcmode="lin" valueType="num">
                                      <p:cBhvr>
                                        <p:cTn id="36" dur="1000" fill="hold"/>
                                        <p:tgtEl>
                                          <p:spTgt spid="2">
                                            <p:txEl>
                                              <p:pRg st="7" end="7"/>
                                            </p:txEl>
                                          </p:spTgt>
                                        </p:tgtEl>
                                        <p:attrNameLst>
                                          <p:attrName>ppt_y</p:attrName>
                                        </p:attrNameLst>
                                      </p:cBhvr>
                                      <p:tavLst>
                                        <p:tav tm="0">
                                          <p:val>
                                            <p:strVal val="#ppt_y+.1"/>
                                          </p:val>
                                        </p:tav>
                                        <p:tav tm="100000">
                                          <p:val>
                                            <p:strVal val="#ppt_y"/>
                                          </p:val>
                                        </p:tav>
                                      </p:tavLst>
                                    </p:anim>
                                  </p:childTnLst>
                                </p:cTn>
                              </p:par>
                              <p:par>
                                <p:cTn id="37" presetID="42" presetClass="entr" presetSubtype="0" fill="hold" nodeType="withEffect">
                                  <p:stCondLst>
                                    <p:cond delay="0"/>
                                  </p:stCondLst>
                                  <p:childTnLst>
                                    <p:set>
                                      <p:cBhvr>
                                        <p:cTn id="38" dur="1" fill="hold">
                                          <p:stCondLst>
                                            <p:cond delay="0"/>
                                          </p:stCondLst>
                                        </p:cTn>
                                        <p:tgtEl>
                                          <p:spTgt spid="2">
                                            <p:txEl>
                                              <p:pRg st="9" end="9"/>
                                            </p:txEl>
                                          </p:spTgt>
                                        </p:tgtEl>
                                        <p:attrNameLst>
                                          <p:attrName>style.visibility</p:attrName>
                                        </p:attrNameLst>
                                      </p:cBhvr>
                                      <p:to>
                                        <p:strVal val="visible"/>
                                      </p:to>
                                    </p:set>
                                    <p:animEffect transition="in" filter="fade">
                                      <p:cBhvr>
                                        <p:cTn id="39" dur="1000"/>
                                        <p:tgtEl>
                                          <p:spTgt spid="2">
                                            <p:txEl>
                                              <p:pRg st="9" end="9"/>
                                            </p:txEl>
                                          </p:spTgt>
                                        </p:tgtEl>
                                      </p:cBhvr>
                                    </p:animEffect>
                                    <p:anim calcmode="lin" valueType="num">
                                      <p:cBhvr>
                                        <p:cTn id="40" dur="1000" fill="hold"/>
                                        <p:tgtEl>
                                          <p:spTgt spid="2">
                                            <p:txEl>
                                              <p:pRg st="9" end="9"/>
                                            </p:txEl>
                                          </p:spTgt>
                                        </p:tgtEl>
                                        <p:attrNameLst>
                                          <p:attrName>ppt_x</p:attrName>
                                        </p:attrNameLst>
                                      </p:cBhvr>
                                      <p:tavLst>
                                        <p:tav tm="0">
                                          <p:val>
                                            <p:strVal val="#ppt_x"/>
                                          </p:val>
                                        </p:tav>
                                        <p:tav tm="100000">
                                          <p:val>
                                            <p:strVal val="#ppt_x"/>
                                          </p:val>
                                        </p:tav>
                                      </p:tavLst>
                                    </p:anim>
                                    <p:anim calcmode="lin" valueType="num">
                                      <p:cBhvr>
                                        <p:cTn id="41" dur="1000" fill="hold"/>
                                        <p:tgtEl>
                                          <p:spTgt spid="2">
                                            <p:txEl>
                                              <p:pRg st="9" end="9"/>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541175" y="674893"/>
            <a:ext cx="8770776" cy="5035225"/>
          </a:xfrm>
          <a:prstGeom prst="rect">
            <a:avLst/>
          </a:prstGeom>
        </p:spPr>
        <p:txBody>
          <a:bodyPr wrap="square">
            <a:spAutoFit/>
          </a:bodyPr>
          <a:lstStyle/>
          <a:p>
            <a:pPr marL="342900" indent="-342900">
              <a:buFont typeface="Wingdings" panose="05000000000000000000" pitchFamily="2" charset="2"/>
              <a:buChar char="Ø"/>
            </a:pPr>
            <a:r>
              <a:rPr lang="en-US" sz="2400" dirty="0">
                <a:solidFill>
                  <a:schemeClr val="accent4">
                    <a:lumMod val="75000"/>
                  </a:schemeClr>
                </a:solidFill>
              </a:rPr>
              <a:t> </a:t>
            </a:r>
            <a:r>
              <a:rPr lang="en-US" sz="2400" dirty="0">
                <a:solidFill>
                  <a:schemeClr val="accent2">
                    <a:lumMod val="50000"/>
                  </a:schemeClr>
                </a:solidFill>
              </a:rPr>
              <a:t>Numerous longitudinal research studies have demonstrated recovery rates as high as 68% among people with serious mental illness. </a:t>
            </a:r>
          </a:p>
          <a:p>
            <a:pPr marL="342900" indent="-342900">
              <a:buFont typeface="Wingdings" panose="05000000000000000000" pitchFamily="2" charset="2"/>
              <a:buChar char="Ø"/>
            </a:pPr>
            <a:endParaRPr lang="en-US" sz="2400" dirty="0">
              <a:solidFill>
                <a:schemeClr val="accent2">
                  <a:lumMod val="50000"/>
                </a:schemeClr>
              </a:solidFill>
            </a:endParaRPr>
          </a:p>
          <a:p>
            <a:pPr marL="342900" indent="-342900">
              <a:buFont typeface="Wingdings" panose="05000000000000000000" pitchFamily="2" charset="2"/>
              <a:buChar char="Ø"/>
            </a:pPr>
            <a:r>
              <a:rPr lang="en-US" sz="2400" dirty="0">
                <a:solidFill>
                  <a:schemeClr val="accent2">
                    <a:lumMod val="50000"/>
                  </a:schemeClr>
                </a:solidFill>
              </a:rPr>
              <a:t> Concerning these studies, Courtenay Harding, Ph.D., who studied people for as long as 32 years following their first admission  to a state hospital comments….</a:t>
            </a:r>
          </a:p>
          <a:p>
            <a:pPr>
              <a:buNone/>
            </a:pPr>
            <a:endParaRPr lang="en-US" sz="2400" dirty="0">
              <a:solidFill>
                <a:schemeClr val="accent2">
                  <a:lumMod val="50000"/>
                </a:schemeClr>
              </a:solidFill>
            </a:endParaRPr>
          </a:p>
          <a:p>
            <a:pPr>
              <a:buNone/>
            </a:pPr>
            <a:r>
              <a:rPr lang="en-US" sz="2400" dirty="0">
                <a:solidFill>
                  <a:schemeClr val="accent2">
                    <a:lumMod val="50000"/>
                  </a:schemeClr>
                </a:solidFill>
              </a:rPr>
              <a:t>         “These studies have consistently found that half</a:t>
            </a:r>
          </a:p>
          <a:p>
            <a:pPr>
              <a:buNone/>
            </a:pPr>
            <a:r>
              <a:rPr lang="en-US" sz="2400" dirty="0">
                <a:solidFill>
                  <a:schemeClr val="accent2">
                    <a:lumMod val="50000"/>
                  </a:schemeClr>
                </a:solidFill>
              </a:rPr>
              <a:t>           to two-thirds of patients significantly improved or</a:t>
            </a:r>
          </a:p>
          <a:p>
            <a:pPr>
              <a:buNone/>
            </a:pPr>
            <a:r>
              <a:rPr lang="en-US" sz="2400" dirty="0">
                <a:solidFill>
                  <a:schemeClr val="accent2">
                    <a:lumMod val="50000"/>
                  </a:schemeClr>
                </a:solidFill>
              </a:rPr>
              <a:t>           recovered, including some cohorts [chronic cases]”</a:t>
            </a:r>
          </a:p>
          <a:p>
            <a:pPr>
              <a:lnSpc>
                <a:spcPct val="110000"/>
              </a:lnSpc>
            </a:pPr>
            <a:endParaRPr lang="en-US" sz="2400" dirty="0">
              <a:solidFill>
                <a:schemeClr val="accent2">
                  <a:lumMod val="50000"/>
                </a:schemeClr>
              </a:solidFill>
            </a:endParaRPr>
          </a:p>
          <a:p>
            <a:pPr>
              <a:lnSpc>
                <a:spcPct val="110000"/>
              </a:lnSpc>
            </a:pPr>
            <a:r>
              <a:rPr lang="en-US" sz="1400" dirty="0">
                <a:solidFill>
                  <a:schemeClr val="accent2">
                    <a:lumMod val="50000"/>
                  </a:schemeClr>
                </a:solidFill>
              </a:rPr>
              <a:t>Institute for the study of Human Resilience                                                        Boston University Sargent College of Health and Rehabilitation Sciences</a:t>
            </a:r>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1376365451"/>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2">
                                            <p:txEl>
                                              <p:pRg st="2" end="2"/>
                                            </p:txEl>
                                          </p:spTgt>
                                        </p:tgtEl>
                                        <p:attrNameLst>
                                          <p:attrName>style.visibility</p:attrName>
                                        </p:attrNameLst>
                                      </p:cBhvr>
                                      <p:to>
                                        <p:strVal val="visible"/>
                                      </p:to>
                                    </p:set>
                                    <p:animEffect transition="in" filter="fade">
                                      <p:cBhvr>
                                        <p:cTn id="12" dur="1000"/>
                                        <p:tgtEl>
                                          <p:spTgt spid="2">
                                            <p:txEl>
                                              <p:pRg st="2" end="2"/>
                                            </p:txEl>
                                          </p:spTgt>
                                        </p:tgtEl>
                                      </p:cBhvr>
                                    </p:animEffect>
                                    <p:anim calcmode="lin" valueType="num">
                                      <p:cBhvr>
                                        <p:cTn id="13"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14" dur="1000" fill="hold"/>
                                        <p:tgtEl>
                                          <p:spTgt spid="2">
                                            <p:txEl>
                                              <p:pRg st="2" end="2"/>
                                            </p:txEl>
                                          </p:spTgt>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2">
                                            <p:txEl>
                                              <p:pRg st="4" end="4"/>
                                            </p:txEl>
                                          </p:spTgt>
                                        </p:tgtEl>
                                        <p:attrNameLst>
                                          <p:attrName>style.visibility</p:attrName>
                                        </p:attrNameLst>
                                      </p:cBhvr>
                                      <p:to>
                                        <p:strVal val="visible"/>
                                      </p:to>
                                    </p:set>
                                    <p:animEffect transition="in" filter="fade">
                                      <p:cBhvr>
                                        <p:cTn id="17" dur="1000"/>
                                        <p:tgtEl>
                                          <p:spTgt spid="2">
                                            <p:txEl>
                                              <p:pRg st="4" end="4"/>
                                            </p:txEl>
                                          </p:spTgt>
                                        </p:tgtEl>
                                      </p:cBhvr>
                                    </p:animEffect>
                                    <p:anim calcmode="lin" valueType="num">
                                      <p:cBhvr>
                                        <p:cTn id="18" dur="1000" fill="hold"/>
                                        <p:tgtEl>
                                          <p:spTgt spid="2">
                                            <p:txEl>
                                              <p:pRg st="4" end="4"/>
                                            </p:txEl>
                                          </p:spTgt>
                                        </p:tgtEl>
                                        <p:attrNameLst>
                                          <p:attrName>ppt_x</p:attrName>
                                        </p:attrNameLst>
                                      </p:cBhvr>
                                      <p:tavLst>
                                        <p:tav tm="0">
                                          <p:val>
                                            <p:strVal val="#ppt_x"/>
                                          </p:val>
                                        </p:tav>
                                        <p:tav tm="100000">
                                          <p:val>
                                            <p:strVal val="#ppt_x"/>
                                          </p:val>
                                        </p:tav>
                                      </p:tavLst>
                                    </p:anim>
                                    <p:anim calcmode="lin" valueType="num">
                                      <p:cBhvr>
                                        <p:cTn id="19" dur="1000" fill="hold"/>
                                        <p:tgtEl>
                                          <p:spTgt spid="2">
                                            <p:txEl>
                                              <p:pRg st="4" end="4"/>
                                            </p:txEl>
                                          </p:spTgt>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2">
                                            <p:txEl>
                                              <p:pRg st="5" end="5"/>
                                            </p:txEl>
                                          </p:spTgt>
                                        </p:tgtEl>
                                        <p:attrNameLst>
                                          <p:attrName>style.visibility</p:attrName>
                                        </p:attrNameLst>
                                      </p:cBhvr>
                                      <p:to>
                                        <p:strVal val="visible"/>
                                      </p:to>
                                    </p:set>
                                    <p:animEffect transition="in" filter="fade">
                                      <p:cBhvr>
                                        <p:cTn id="22" dur="1000"/>
                                        <p:tgtEl>
                                          <p:spTgt spid="2">
                                            <p:txEl>
                                              <p:pRg st="5" end="5"/>
                                            </p:txEl>
                                          </p:spTgt>
                                        </p:tgtEl>
                                      </p:cBhvr>
                                    </p:animEffect>
                                    <p:anim calcmode="lin" valueType="num">
                                      <p:cBhvr>
                                        <p:cTn id="23" dur="1000" fill="hold"/>
                                        <p:tgtEl>
                                          <p:spTgt spid="2">
                                            <p:txEl>
                                              <p:pRg st="5" end="5"/>
                                            </p:txEl>
                                          </p:spTgt>
                                        </p:tgtEl>
                                        <p:attrNameLst>
                                          <p:attrName>ppt_x</p:attrName>
                                        </p:attrNameLst>
                                      </p:cBhvr>
                                      <p:tavLst>
                                        <p:tav tm="0">
                                          <p:val>
                                            <p:strVal val="#ppt_x"/>
                                          </p:val>
                                        </p:tav>
                                        <p:tav tm="100000">
                                          <p:val>
                                            <p:strVal val="#ppt_x"/>
                                          </p:val>
                                        </p:tav>
                                      </p:tavLst>
                                    </p:anim>
                                    <p:anim calcmode="lin" valueType="num">
                                      <p:cBhvr>
                                        <p:cTn id="24" dur="1000" fill="hold"/>
                                        <p:tgtEl>
                                          <p:spTgt spid="2">
                                            <p:txEl>
                                              <p:pRg st="5" end="5"/>
                                            </p:txEl>
                                          </p:spTgt>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2">
                                            <p:txEl>
                                              <p:pRg st="6" end="6"/>
                                            </p:txEl>
                                          </p:spTgt>
                                        </p:tgtEl>
                                        <p:attrNameLst>
                                          <p:attrName>style.visibility</p:attrName>
                                        </p:attrNameLst>
                                      </p:cBhvr>
                                      <p:to>
                                        <p:strVal val="visible"/>
                                      </p:to>
                                    </p:set>
                                    <p:animEffect transition="in" filter="fade">
                                      <p:cBhvr>
                                        <p:cTn id="27" dur="1000"/>
                                        <p:tgtEl>
                                          <p:spTgt spid="2">
                                            <p:txEl>
                                              <p:pRg st="6" end="6"/>
                                            </p:txEl>
                                          </p:spTgt>
                                        </p:tgtEl>
                                      </p:cBhvr>
                                    </p:animEffect>
                                    <p:anim calcmode="lin" valueType="num">
                                      <p:cBhvr>
                                        <p:cTn id="28" dur="1000" fill="hold"/>
                                        <p:tgtEl>
                                          <p:spTgt spid="2">
                                            <p:txEl>
                                              <p:pRg st="6" end="6"/>
                                            </p:txEl>
                                          </p:spTgt>
                                        </p:tgtEl>
                                        <p:attrNameLst>
                                          <p:attrName>ppt_x</p:attrName>
                                        </p:attrNameLst>
                                      </p:cBhvr>
                                      <p:tavLst>
                                        <p:tav tm="0">
                                          <p:val>
                                            <p:strVal val="#ppt_x"/>
                                          </p:val>
                                        </p:tav>
                                        <p:tav tm="100000">
                                          <p:val>
                                            <p:strVal val="#ppt_x"/>
                                          </p:val>
                                        </p:tav>
                                      </p:tavLst>
                                    </p:anim>
                                    <p:anim calcmode="lin" valueType="num">
                                      <p:cBhvr>
                                        <p:cTn id="29" dur="1000" fill="hold"/>
                                        <p:tgtEl>
                                          <p:spTgt spid="2">
                                            <p:txEl>
                                              <p:pRg st="6" end="6"/>
                                            </p:txEl>
                                          </p:spTgt>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2">
                                            <p:txEl>
                                              <p:pRg st="8" end="8"/>
                                            </p:txEl>
                                          </p:spTgt>
                                        </p:tgtEl>
                                        <p:attrNameLst>
                                          <p:attrName>style.visibility</p:attrName>
                                        </p:attrNameLst>
                                      </p:cBhvr>
                                      <p:to>
                                        <p:strVal val="visible"/>
                                      </p:to>
                                    </p:set>
                                    <p:animEffect transition="in" filter="fade">
                                      <p:cBhvr>
                                        <p:cTn id="32" dur="1000"/>
                                        <p:tgtEl>
                                          <p:spTgt spid="2">
                                            <p:txEl>
                                              <p:pRg st="8" end="8"/>
                                            </p:txEl>
                                          </p:spTgt>
                                        </p:tgtEl>
                                      </p:cBhvr>
                                    </p:animEffect>
                                    <p:anim calcmode="lin" valueType="num">
                                      <p:cBhvr>
                                        <p:cTn id="33" dur="1000" fill="hold"/>
                                        <p:tgtEl>
                                          <p:spTgt spid="2">
                                            <p:txEl>
                                              <p:pRg st="8" end="8"/>
                                            </p:txEl>
                                          </p:spTgt>
                                        </p:tgtEl>
                                        <p:attrNameLst>
                                          <p:attrName>ppt_x</p:attrName>
                                        </p:attrNameLst>
                                      </p:cBhvr>
                                      <p:tavLst>
                                        <p:tav tm="0">
                                          <p:val>
                                            <p:strVal val="#ppt_x"/>
                                          </p:val>
                                        </p:tav>
                                        <p:tav tm="100000">
                                          <p:val>
                                            <p:strVal val="#ppt_x"/>
                                          </p:val>
                                        </p:tav>
                                      </p:tavLst>
                                    </p:anim>
                                    <p:anim calcmode="lin" valueType="num">
                                      <p:cBhvr>
                                        <p:cTn id="34" dur="1000" fill="hold"/>
                                        <p:tgtEl>
                                          <p:spTgt spid="2">
                                            <p:txEl>
                                              <p:pRg st="8" end="8"/>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709126" y="626373"/>
            <a:ext cx="8584163" cy="5306068"/>
          </a:xfrm>
          <a:prstGeom prst="rect">
            <a:avLst/>
          </a:prstGeom>
        </p:spPr>
        <p:txBody>
          <a:bodyPr wrap="square">
            <a:spAutoFit/>
          </a:bodyPr>
          <a:lstStyle/>
          <a:p>
            <a:pPr>
              <a:lnSpc>
                <a:spcPct val="110000"/>
              </a:lnSpc>
              <a:buNone/>
            </a:pPr>
            <a:r>
              <a:rPr lang="en-US" sz="2800" dirty="0">
                <a:solidFill>
                  <a:schemeClr val="accent2">
                    <a:lumMod val="50000"/>
                  </a:schemeClr>
                </a:solidFill>
              </a:rPr>
              <a:t>For purposes of her study she defined</a:t>
            </a:r>
          </a:p>
          <a:p>
            <a:pPr>
              <a:lnSpc>
                <a:spcPct val="110000"/>
              </a:lnSpc>
              <a:buNone/>
            </a:pPr>
            <a:r>
              <a:rPr lang="en-US" sz="2800" dirty="0">
                <a:solidFill>
                  <a:schemeClr val="accent2">
                    <a:lumMod val="50000"/>
                  </a:schemeClr>
                </a:solidFill>
              </a:rPr>
              <a:t>recovery as ….. </a:t>
            </a:r>
          </a:p>
          <a:p>
            <a:pPr>
              <a:lnSpc>
                <a:spcPct val="110000"/>
              </a:lnSpc>
              <a:buNone/>
            </a:pPr>
            <a:endParaRPr lang="en-US" sz="2800" dirty="0">
              <a:solidFill>
                <a:schemeClr val="accent2">
                  <a:lumMod val="50000"/>
                </a:schemeClr>
              </a:solidFill>
            </a:endParaRPr>
          </a:p>
          <a:p>
            <a:pPr marL="914400" lvl="1" indent="-457200">
              <a:lnSpc>
                <a:spcPct val="110000"/>
              </a:lnSpc>
              <a:buFont typeface="Wingdings" panose="05000000000000000000" pitchFamily="2" charset="2"/>
              <a:buChar char="Ø"/>
            </a:pPr>
            <a:r>
              <a:rPr lang="en-US" sz="2800" dirty="0">
                <a:solidFill>
                  <a:schemeClr val="accent2">
                    <a:lumMod val="50000"/>
                  </a:schemeClr>
                </a:solidFill>
              </a:rPr>
              <a:t> No current medications,</a:t>
            </a:r>
          </a:p>
          <a:p>
            <a:pPr marL="914400" lvl="1" indent="-457200">
              <a:lnSpc>
                <a:spcPct val="110000"/>
              </a:lnSpc>
              <a:buFont typeface="Wingdings" panose="05000000000000000000" pitchFamily="2" charset="2"/>
              <a:buChar char="Ø"/>
            </a:pPr>
            <a:r>
              <a:rPr lang="en-US" sz="2800" dirty="0">
                <a:solidFill>
                  <a:schemeClr val="accent2">
                    <a:lumMod val="50000"/>
                  </a:schemeClr>
                </a:solidFill>
              </a:rPr>
              <a:t> Working,</a:t>
            </a:r>
          </a:p>
          <a:p>
            <a:pPr marL="914400" lvl="1" indent="-457200">
              <a:lnSpc>
                <a:spcPct val="110000"/>
              </a:lnSpc>
              <a:buFont typeface="Wingdings" panose="05000000000000000000" pitchFamily="2" charset="2"/>
              <a:buChar char="Ø"/>
            </a:pPr>
            <a:r>
              <a:rPr lang="en-US" sz="2800" dirty="0">
                <a:solidFill>
                  <a:schemeClr val="accent2">
                    <a:lumMod val="50000"/>
                  </a:schemeClr>
                </a:solidFill>
              </a:rPr>
              <a:t> Relating well to family and friends, </a:t>
            </a:r>
          </a:p>
          <a:p>
            <a:pPr marL="914400" lvl="1" indent="-457200">
              <a:lnSpc>
                <a:spcPct val="110000"/>
              </a:lnSpc>
              <a:buFont typeface="Wingdings" panose="05000000000000000000" pitchFamily="2" charset="2"/>
              <a:buChar char="Ø"/>
            </a:pPr>
            <a:r>
              <a:rPr lang="en-US" sz="2800" dirty="0">
                <a:solidFill>
                  <a:schemeClr val="accent2">
                    <a:lumMod val="50000"/>
                  </a:schemeClr>
                </a:solidFill>
              </a:rPr>
              <a:t> Integrated into the community, and </a:t>
            </a:r>
          </a:p>
          <a:p>
            <a:pPr marL="914400" lvl="1" indent="-457200">
              <a:lnSpc>
                <a:spcPct val="110000"/>
              </a:lnSpc>
              <a:buFont typeface="Wingdings" panose="05000000000000000000" pitchFamily="2" charset="2"/>
              <a:buChar char="Ø"/>
            </a:pPr>
            <a:r>
              <a:rPr lang="en-US" sz="2800" dirty="0">
                <a:solidFill>
                  <a:schemeClr val="accent2">
                    <a:lumMod val="50000"/>
                  </a:schemeClr>
                </a:solidFill>
              </a:rPr>
              <a:t> Behaving in a way that one would not be able to detect that the person had ever been hospitalized for any kind of psychiatric problem</a:t>
            </a:r>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1438997582"/>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Effect transition="in" filter="fade">
                                      <p:cBhvr>
                                        <p:cTn id="12" dur="1000"/>
                                        <p:tgtEl>
                                          <p:spTgt spid="2">
                                            <p:txEl>
                                              <p:pRg st="1" end="1"/>
                                            </p:txEl>
                                          </p:spTgt>
                                        </p:tgtEl>
                                      </p:cBhvr>
                                    </p:animEffect>
                                    <p:anim calcmode="lin" valueType="num">
                                      <p:cBhvr>
                                        <p:cTn id="13" dur="1000" fill="hold"/>
                                        <p:tgtEl>
                                          <p:spTgt spid="2">
                                            <p:txEl>
                                              <p:pRg st="1" end="1"/>
                                            </p:txEl>
                                          </p:spTgt>
                                        </p:tgtEl>
                                        <p:attrNameLst>
                                          <p:attrName>ppt_x</p:attrName>
                                        </p:attrNameLst>
                                      </p:cBhvr>
                                      <p:tavLst>
                                        <p:tav tm="0">
                                          <p:val>
                                            <p:strVal val="#ppt_x"/>
                                          </p:val>
                                        </p:tav>
                                        <p:tav tm="100000">
                                          <p:val>
                                            <p:strVal val="#ppt_x"/>
                                          </p:val>
                                        </p:tav>
                                      </p:tavLst>
                                    </p:anim>
                                    <p:anim calcmode="lin" valueType="num">
                                      <p:cBhvr>
                                        <p:cTn id="14" dur="1000" fill="hold"/>
                                        <p:tgtEl>
                                          <p:spTgt spid="2">
                                            <p:txEl>
                                              <p:pRg st="1" end="1"/>
                                            </p:txEl>
                                          </p:spTgt>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2">
                                            <p:txEl>
                                              <p:pRg st="3" end="3"/>
                                            </p:txEl>
                                          </p:spTgt>
                                        </p:tgtEl>
                                        <p:attrNameLst>
                                          <p:attrName>style.visibility</p:attrName>
                                        </p:attrNameLst>
                                      </p:cBhvr>
                                      <p:to>
                                        <p:strVal val="visible"/>
                                      </p:to>
                                    </p:set>
                                    <p:animEffect transition="in" filter="fade">
                                      <p:cBhvr>
                                        <p:cTn id="17" dur="1000"/>
                                        <p:tgtEl>
                                          <p:spTgt spid="2">
                                            <p:txEl>
                                              <p:pRg st="3" end="3"/>
                                            </p:txEl>
                                          </p:spTgt>
                                        </p:tgtEl>
                                      </p:cBhvr>
                                    </p:animEffect>
                                    <p:anim calcmode="lin" valueType="num">
                                      <p:cBhvr>
                                        <p:cTn id="18" dur="1000" fill="hold"/>
                                        <p:tgtEl>
                                          <p:spTgt spid="2">
                                            <p:txEl>
                                              <p:pRg st="3" end="3"/>
                                            </p:txEl>
                                          </p:spTgt>
                                        </p:tgtEl>
                                        <p:attrNameLst>
                                          <p:attrName>ppt_x</p:attrName>
                                        </p:attrNameLst>
                                      </p:cBhvr>
                                      <p:tavLst>
                                        <p:tav tm="0">
                                          <p:val>
                                            <p:strVal val="#ppt_x"/>
                                          </p:val>
                                        </p:tav>
                                        <p:tav tm="100000">
                                          <p:val>
                                            <p:strVal val="#ppt_x"/>
                                          </p:val>
                                        </p:tav>
                                      </p:tavLst>
                                    </p:anim>
                                    <p:anim calcmode="lin" valueType="num">
                                      <p:cBhvr>
                                        <p:cTn id="19" dur="1000" fill="hold"/>
                                        <p:tgtEl>
                                          <p:spTgt spid="2">
                                            <p:txEl>
                                              <p:pRg st="3" end="3"/>
                                            </p:txEl>
                                          </p:spTgt>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2">
                                            <p:txEl>
                                              <p:pRg st="4" end="4"/>
                                            </p:txEl>
                                          </p:spTgt>
                                        </p:tgtEl>
                                        <p:attrNameLst>
                                          <p:attrName>style.visibility</p:attrName>
                                        </p:attrNameLst>
                                      </p:cBhvr>
                                      <p:to>
                                        <p:strVal val="visible"/>
                                      </p:to>
                                    </p:set>
                                    <p:animEffect transition="in" filter="fade">
                                      <p:cBhvr>
                                        <p:cTn id="22" dur="1000"/>
                                        <p:tgtEl>
                                          <p:spTgt spid="2">
                                            <p:txEl>
                                              <p:pRg st="4" end="4"/>
                                            </p:txEl>
                                          </p:spTgt>
                                        </p:tgtEl>
                                      </p:cBhvr>
                                    </p:animEffect>
                                    <p:anim calcmode="lin" valueType="num">
                                      <p:cBhvr>
                                        <p:cTn id="23" dur="1000" fill="hold"/>
                                        <p:tgtEl>
                                          <p:spTgt spid="2">
                                            <p:txEl>
                                              <p:pRg st="4" end="4"/>
                                            </p:txEl>
                                          </p:spTgt>
                                        </p:tgtEl>
                                        <p:attrNameLst>
                                          <p:attrName>ppt_x</p:attrName>
                                        </p:attrNameLst>
                                      </p:cBhvr>
                                      <p:tavLst>
                                        <p:tav tm="0">
                                          <p:val>
                                            <p:strVal val="#ppt_x"/>
                                          </p:val>
                                        </p:tav>
                                        <p:tav tm="100000">
                                          <p:val>
                                            <p:strVal val="#ppt_x"/>
                                          </p:val>
                                        </p:tav>
                                      </p:tavLst>
                                    </p:anim>
                                    <p:anim calcmode="lin" valueType="num">
                                      <p:cBhvr>
                                        <p:cTn id="24" dur="1000" fill="hold"/>
                                        <p:tgtEl>
                                          <p:spTgt spid="2">
                                            <p:txEl>
                                              <p:pRg st="4" end="4"/>
                                            </p:txEl>
                                          </p:spTgt>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2">
                                            <p:txEl>
                                              <p:pRg st="5" end="5"/>
                                            </p:txEl>
                                          </p:spTgt>
                                        </p:tgtEl>
                                        <p:attrNameLst>
                                          <p:attrName>style.visibility</p:attrName>
                                        </p:attrNameLst>
                                      </p:cBhvr>
                                      <p:to>
                                        <p:strVal val="visible"/>
                                      </p:to>
                                    </p:set>
                                    <p:animEffect transition="in" filter="fade">
                                      <p:cBhvr>
                                        <p:cTn id="27" dur="1000"/>
                                        <p:tgtEl>
                                          <p:spTgt spid="2">
                                            <p:txEl>
                                              <p:pRg st="5" end="5"/>
                                            </p:txEl>
                                          </p:spTgt>
                                        </p:tgtEl>
                                      </p:cBhvr>
                                    </p:animEffect>
                                    <p:anim calcmode="lin" valueType="num">
                                      <p:cBhvr>
                                        <p:cTn id="28" dur="1000" fill="hold"/>
                                        <p:tgtEl>
                                          <p:spTgt spid="2">
                                            <p:txEl>
                                              <p:pRg st="5" end="5"/>
                                            </p:txEl>
                                          </p:spTgt>
                                        </p:tgtEl>
                                        <p:attrNameLst>
                                          <p:attrName>ppt_x</p:attrName>
                                        </p:attrNameLst>
                                      </p:cBhvr>
                                      <p:tavLst>
                                        <p:tav tm="0">
                                          <p:val>
                                            <p:strVal val="#ppt_x"/>
                                          </p:val>
                                        </p:tav>
                                        <p:tav tm="100000">
                                          <p:val>
                                            <p:strVal val="#ppt_x"/>
                                          </p:val>
                                        </p:tav>
                                      </p:tavLst>
                                    </p:anim>
                                    <p:anim calcmode="lin" valueType="num">
                                      <p:cBhvr>
                                        <p:cTn id="29" dur="1000" fill="hold"/>
                                        <p:tgtEl>
                                          <p:spTgt spid="2">
                                            <p:txEl>
                                              <p:pRg st="5" end="5"/>
                                            </p:txEl>
                                          </p:spTgt>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2">
                                            <p:txEl>
                                              <p:pRg st="6" end="6"/>
                                            </p:txEl>
                                          </p:spTgt>
                                        </p:tgtEl>
                                        <p:attrNameLst>
                                          <p:attrName>style.visibility</p:attrName>
                                        </p:attrNameLst>
                                      </p:cBhvr>
                                      <p:to>
                                        <p:strVal val="visible"/>
                                      </p:to>
                                    </p:set>
                                    <p:animEffect transition="in" filter="fade">
                                      <p:cBhvr>
                                        <p:cTn id="32" dur="1000"/>
                                        <p:tgtEl>
                                          <p:spTgt spid="2">
                                            <p:txEl>
                                              <p:pRg st="6" end="6"/>
                                            </p:txEl>
                                          </p:spTgt>
                                        </p:tgtEl>
                                      </p:cBhvr>
                                    </p:animEffect>
                                    <p:anim calcmode="lin" valueType="num">
                                      <p:cBhvr>
                                        <p:cTn id="33" dur="1000" fill="hold"/>
                                        <p:tgtEl>
                                          <p:spTgt spid="2">
                                            <p:txEl>
                                              <p:pRg st="6" end="6"/>
                                            </p:txEl>
                                          </p:spTgt>
                                        </p:tgtEl>
                                        <p:attrNameLst>
                                          <p:attrName>ppt_x</p:attrName>
                                        </p:attrNameLst>
                                      </p:cBhvr>
                                      <p:tavLst>
                                        <p:tav tm="0">
                                          <p:val>
                                            <p:strVal val="#ppt_x"/>
                                          </p:val>
                                        </p:tav>
                                        <p:tav tm="100000">
                                          <p:val>
                                            <p:strVal val="#ppt_x"/>
                                          </p:val>
                                        </p:tav>
                                      </p:tavLst>
                                    </p:anim>
                                    <p:anim calcmode="lin" valueType="num">
                                      <p:cBhvr>
                                        <p:cTn id="34" dur="1000" fill="hold"/>
                                        <p:tgtEl>
                                          <p:spTgt spid="2">
                                            <p:txEl>
                                              <p:pRg st="6" end="6"/>
                                            </p:txEl>
                                          </p:spTgt>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0"/>
                                  </p:stCondLst>
                                  <p:childTnLst>
                                    <p:set>
                                      <p:cBhvr>
                                        <p:cTn id="36" dur="1" fill="hold">
                                          <p:stCondLst>
                                            <p:cond delay="0"/>
                                          </p:stCondLst>
                                        </p:cTn>
                                        <p:tgtEl>
                                          <p:spTgt spid="2">
                                            <p:txEl>
                                              <p:pRg st="7" end="7"/>
                                            </p:txEl>
                                          </p:spTgt>
                                        </p:tgtEl>
                                        <p:attrNameLst>
                                          <p:attrName>style.visibility</p:attrName>
                                        </p:attrNameLst>
                                      </p:cBhvr>
                                      <p:to>
                                        <p:strVal val="visible"/>
                                      </p:to>
                                    </p:set>
                                    <p:animEffect transition="in" filter="fade">
                                      <p:cBhvr>
                                        <p:cTn id="37" dur="1000"/>
                                        <p:tgtEl>
                                          <p:spTgt spid="2">
                                            <p:txEl>
                                              <p:pRg st="7" end="7"/>
                                            </p:txEl>
                                          </p:spTgt>
                                        </p:tgtEl>
                                      </p:cBhvr>
                                    </p:animEffect>
                                    <p:anim calcmode="lin" valueType="num">
                                      <p:cBhvr>
                                        <p:cTn id="38" dur="1000" fill="hold"/>
                                        <p:tgtEl>
                                          <p:spTgt spid="2">
                                            <p:txEl>
                                              <p:pRg st="7" end="7"/>
                                            </p:txEl>
                                          </p:spTgt>
                                        </p:tgtEl>
                                        <p:attrNameLst>
                                          <p:attrName>ppt_x</p:attrName>
                                        </p:attrNameLst>
                                      </p:cBhvr>
                                      <p:tavLst>
                                        <p:tav tm="0">
                                          <p:val>
                                            <p:strVal val="#ppt_x"/>
                                          </p:val>
                                        </p:tav>
                                        <p:tav tm="100000">
                                          <p:val>
                                            <p:strVal val="#ppt_x"/>
                                          </p:val>
                                        </p:tav>
                                      </p:tavLst>
                                    </p:anim>
                                    <p:anim calcmode="lin" valueType="num">
                                      <p:cBhvr>
                                        <p:cTn id="39" dur="1000" fill="hold"/>
                                        <p:tgtEl>
                                          <p:spTgt spid="2">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47869" y="612098"/>
            <a:ext cx="8677469" cy="4796057"/>
          </a:xfrm>
          <a:prstGeom prst="rect">
            <a:avLst/>
          </a:prstGeom>
        </p:spPr>
        <p:txBody>
          <a:bodyPr wrap="square">
            <a:spAutoFit/>
          </a:bodyPr>
          <a:lstStyle/>
          <a:p>
            <a:pPr>
              <a:lnSpc>
                <a:spcPct val="110000"/>
              </a:lnSpc>
            </a:pPr>
            <a:r>
              <a:rPr lang="en-US" sz="2800" b="1" dirty="0">
                <a:solidFill>
                  <a:schemeClr val="accent2">
                    <a:lumMod val="50000"/>
                  </a:schemeClr>
                </a:solidFill>
              </a:rPr>
              <a:t>Definitions of Recovery</a:t>
            </a:r>
          </a:p>
          <a:p>
            <a:pPr algn="ctr">
              <a:lnSpc>
                <a:spcPct val="110000"/>
              </a:lnSpc>
            </a:pPr>
            <a:endParaRPr lang="en-US" sz="2800" dirty="0">
              <a:solidFill>
                <a:schemeClr val="accent2">
                  <a:lumMod val="50000"/>
                </a:schemeClr>
              </a:solidFill>
            </a:endParaRPr>
          </a:p>
          <a:p>
            <a:pPr>
              <a:lnSpc>
                <a:spcPct val="110000"/>
              </a:lnSpc>
            </a:pPr>
            <a:r>
              <a:rPr lang="en-US" sz="2800" dirty="0">
                <a:solidFill>
                  <a:schemeClr val="accent2">
                    <a:lumMod val="50000"/>
                  </a:schemeClr>
                </a:solidFill>
              </a:rPr>
              <a:t>There are many definitions of Recovery as it pertains to people with mental illness, but an important thing to note is that Recovery does not mean symptom free. </a:t>
            </a:r>
          </a:p>
          <a:p>
            <a:pPr>
              <a:lnSpc>
                <a:spcPct val="110000"/>
              </a:lnSpc>
            </a:pPr>
            <a:endParaRPr lang="en-US" sz="2800" dirty="0">
              <a:solidFill>
                <a:schemeClr val="accent2">
                  <a:lumMod val="50000"/>
                </a:schemeClr>
              </a:solidFill>
            </a:endParaRPr>
          </a:p>
          <a:p>
            <a:pPr>
              <a:lnSpc>
                <a:spcPct val="110000"/>
              </a:lnSpc>
            </a:pPr>
            <a:r>
              <a:rPr lang="en-US" sz="2800" dirty="0">
                <a:solidFill>
                  <a:schemeClr val="accent2">
                    <a:lumMod val="50000"/>
                  </a:schemeClr>
                </a:solidFill>
              </a:rPr>
              <a:t>There are many consumers who live very full and productive lives; who continue to live with symptoms of their disorder.</a:t>
            </a:r>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2665756722"/>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
                                            <p:txEl>
                                              <p:pRg st="2" end="2"/>
                                            </p:txEl>
                                          </p:spTgt>
                                        </p:tgtEl>
                                        <p:attrNameLst>
                                          <p:attrName>style.visibility</p:attrName>
                                        </p:attrNameLst>
                                      </p:cBhvr>
                                      <p:to>
                                        <p:strVal val="visible"/>
                                      </p:to>
                                    </p:set>
                                    <p:animEffect transition="in" filter="fade">
                                      <p:cBhvr>
                                        <p:cTn id="14" dur="1000"/>
                                        <p:tgtEl>
                                          <p:spTgt spid="2">
                                            <p:txEl>
                                              <p:pRg st="2" end="2"/>
                                            </p:txEl>
                                          </p:spTgt>
                                        </p:tgtEl>
                                      </p:cBhvr>
                                    </p:animEffect>
                                    <p:anim calcmode="lin" valueType="num">
                                      <p:cBhvr>
                                        <p:cTn id="15"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2">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2">
                                            <p:txEl>
                                              <p:pRg st="4" end="4"/>
                                            </p:txEl>
                                          </p:spTgt>
                                        </p:tgtEl>
                                        <p:attrNameLst>
                                          <p:attrName>style.visibility</p:attrName>
                                        </p:attrNameLst>
                                      </p:cBhvr>
                                      <p:to>
                                        <p:strVal val="visible"/>
                                      </p:to>
                                    </p:set>
                                    <p:animEffect transition="in" filter="fade">
                                      <p:cBhvr>
                                        <p:cTn id="21" dur="1000"/>
                                        <p:tgtEl>
                                          <p:spTgt spid="2">
                                            <p:txEl>
                                              <p:pRg st="4" end="4"/>
                                            </p:txEl>
                                          </p:spTgt>
                                        </p:tgtEl>
                                      </p:cBhvr>
                                    </p:animEffect>
                                    <p:anim calcmode="lin" valueType="num">
                                      <p:cBhvr>
                                        <p:cTn id="22" dur="1000" fill="hold"/>
                                        <p:tgtEl>
                                          <p:spTgt spid="2">
                                            <p:txEl>
                                              <p:pRg st="4" end="4"/>
                                            </p:txEl>
                                          </p:spTgt>
                                        </p:tgtEl>
                                        <p:attrNameLst>
                                          <p:attrName>ppt_x</p:attrName>
                                        </p:attrNameLst>
                                      </p:cBhvr>
                                      <p:tavLst>
                                        <p:tav tm="0">
                                          <p:val>
                                            <p:strVal val="#ppt_x"/>
                                          </p:val>
                                        </p:tav>
                                        <p:tav tm="100000">
                                          <p:val>
                                            <p:strVal val="#ppt_x"/>
                                          </p:val>
                                        </p:tav>
                                      </p:tavLst>
                                    </p:anim>
                                    <p:anim calcmode="lin" valueType="num">
                                      <p:cBhvr>
                                        <p:cTn id="23" dur="1000" fill="hold"/>
                                        <p:tgtEl>
                                          <p:spTgt spid="2">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634482" y="795650"/>
            <a:ext cx="8752114" cy="5262979"/>
          </a:xfrm>
          <a:prstGeom prst="rect">
            <a:avLst/>
          </a:prstGeom>
        </p:spPr>
        <p:txBody>
          <a:bodyPr wrap="square">
            <a:spAutoFit/>
          </a:bodyPr>
          <a:lstStyle/>
          <a:p>
            <a:pPr algn="ctr">
              <a:buNone/>
            </a:pPr>
            <a:r>
              <a:rPr lang="en-US" sz="2800" b="1" dirty="0">
                <a:solidFill>
                  <a:schemeClr val="accent2">
                    <a:lumMod val="50000"/>
                  </a:schemeClr>
                </a:solidFill>
              </a:rPr>
              <a:t>Principles Necessary to Achieve Mental Health</a:t>
            </a:r>
          </a:p>
          <a:p>
            <a:pPr algn="ctr">
              <a:buNone/>
            </a:pPr>
            <a:r>
              <a:rPr lang="en-US" sz="2800" b="1" dirty="0">
                <a:solidFill>
                  <a:schemeClr val="accent2">
                    <a:lumMod val="50000"/>
                  </a:schemeClr>
                </a:solidFill>
              </a:rPr>
              <a:t>Recovery </a:t>
            </a:r>
          </a:p>
          <a:p>
            <a:pPr algn="ctr">
              <a:buNone/>
            </a:pPr>
            <a:endParaRPr lang="en-US" sz="2800" dirty="0">
              <a:solidFill>
                <a:schemeClr val="accent2">
                  <a:lumMod val="50000"/>
                </a:schemeClr>
              </a:solidFill>
            </a:endParaRPr>
          </a:p>
          <a:p>
            <a:pPr algn="ctr">
              <a:buNone/>
            </a:pPr>
            <a:r>
              <a:rPr lang="en-US" sz="2800" dirty="0">
                <a:solidFill>
                  <a:schemeClr val="accent2">
                    <a:lumMod val="50000"/>
                  </a:schemeClr>
                </a:solidFill>
              </a:rPr>
              <a:t>The Substance Abuse and Mental Health Administration (SAMHSA) outlines </a:t>
            </a:r>
            <a:r>
              <a:rPr lang="en-US" sz="2800" b="1" dirty="0">
                <a:solidFill>
                  <a:schemeClr val="accent2">
                    <a:lumMod val="50000"/>
                  </a:schemeClr>
                </a:solidFill>
              </a:rPr>
              <a:t>10 Fundamentals of Recovery</a:t>
            </a:r>
            <a:r>
              <a:rPr lang="en-US" sz="2800" dirty="0">
                <a:solidFill>
                  <a:schemeClr val="accent2">
                    <a:lumMod val="50000"/>
                  </a:schemeClr>
                </a:solidFill>
              </a:rPr>
              <a:t> in a Consensus Statement released in 2006. </a:t>
            </a:r>
          </a:p>
          <a:p>
            <a:pPr algn="ctr">
              <a:buNone/>
            </a:pPr>
            <a:endParaRPr lang="en-US" sz="2800" dirty="0">
              <a:solidFill>
                <a:schemeClr val="accent2">
                  <a:lumMod val="50000"/>
                </a:schemeClr>
              </a:solidFill>
            </a:endParaRPr>
          </a:p>
          <a:p>
            <a:pPr algn="ctr">
              <a:buNone/>
            </a:pPr>
            <a:r>
              <a:rPr lang="en-US" sz="2800" dirty="0">
                <a:solidFill>
                  <a:schemeClr val="accent2">
                    <a:lumMod val="50000"/>
                  </a:schemeClr>
                </a:solidFill>
              </a:rPr>
              <a:t>Click on the following link to read all about it:</a:t>
            </a:r>
          </a:p>
          <a:p>
            <a:pPr algn="ctr">
              <a:buNone/>
            </a:pPr>
            <a:endParaRPr lang="en-US" sz="2800" dirty="0">
              <a:solidFill>
                <a:schemeClr val="accent2">
                  <a:lumMod val="50000"/>
                </a:schemeClr>
              </a:solidFill>
            </a:endParaRPr>
          </a:p>
          <a:p>
            <a:pPr algn="ctr">
              <a:buNone/>
            </a:pPr>
            <a:r>
              <a:rPr lang="en-US" sz="2800" dirty="0">
                <a:solidFill>
                  <a:schemeClr val="accent4">
                    <a:lumMod val="75000"/>
                  </a:schemeClr>
                </a:solidFill>
                <a:hlinkClick r:id="rId2"/>
              </a:rPr>
              <a:t>http://www.samhsa.gov/samhsa_news/volumexiv_2/article4.htm</a:t>
            </a:r>
            <a:endParaRPr lang="en-US" sz="2800" dirty="0">
              <a:solidFill>
                <a:schemeClr val="accent4">
                  <a:lumMod val="75000"/>
                </a:schemeClr>
              </a:solidFill>
            </a:endParaRPr>
          </a:p>
        </p:txBody>
      </p:sp>
      <p:pic>
        <p:nvPicPr>
          <p:cNvPr id="3" name="Picture 2"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4191482198"/>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Effect transition="in" filter="fade">
                                      <p:cBhvr>
                                        <p:cTn id="12" dur="1000"/>
                                        <p:tgtEl>
                                          <p:spTgt spid="2">
                                            <p:txEl>
                                              <p:pRg st="1" end="1"/>
                                            </p:txEl>
                                          </p:spTgt>
                                        </p:tgtEl>
                                      </p:cBhvr>
                                    </p:animEffect>
                                    <p:anim calcmode="lin" valueType="num">
                                      <p:cBhvr>
                                        <p:cTn id="13" dur="1000" fill="hold"/>
                                        <p:tgtEl>
                                          <p:spTgt spid="2">
                                            <p:txEl>
                                              <p:pRg st="1" end="1"/>
                                            </p:txEl>
                                          </p:spTgt>
                                        </p:tgtEl>
                                        <p:attrNameLst>
                                          <p:attrName>ppt_x</p:attrName>
                                        </p:attrNameLst>
                                      </p:cBhvr>
                                      <p:tavLst>
                                        <p:tav tm="0">
                                          <p:val>
                                            <p:strVal val="#ppt_x"/>
                                          </p:val>
                                        </p:tav>
                                        <p:tav tm="100000">
                                          <p:val>
                                            <p:strVal val="#ppt_x"/>
                                          </p:val>
                                        </p:tav>
                                      </p:tavLst>
                                    </p:anim>
                                    <p:anim calcmode="lin" valueType="num">
                                      <p:cBhvr>
                                        <p:cTn id="14" dur="1000" fill="hold"/>
                                        <p:tgtEl>
                                          <p:spTgt spid="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nodeType="clickEffect">
                                  <p:stCondLst>
                                    <p:cond delay="0"/>
                                  </p:stCondLst>
                                  <p:childTnLst>
                                    <p:set>
                                      <p:cBhvr>
                                        <p:cTn id="18" dur="1" fill="hold">
                                          <p:stCondLst>
                                            <p:cond delay="0"/>
                                          </p:stCondLst>
                                        </p:cTn>
                                        <p:tgtEl>
                                          <p:spTgt spid="2">
                                            <p:txEl>
                                              <p:pRg st="3" end="3"/>
                                            </p:txEl>
                                          </p:spTgt>
                                        </p:tgtEl>
                                        <p:attrNameLst>
                                          <p:attrName>style.visibility</p:attrName>
                                        </p:attrNameLst>
                                      </p:cBhvr>
                                      <p:to>
                                        <p:strVal val="visible"/>
                                      </p:to>
                                    </p:set>
                                    <p:animEffect transition="in" filter="fade">
                                      <p:cBhvr>
                                        <p:cTn id="19" dur="1000"/>
                                        <p:tgtEl>
                                          <p:spTgt spid="2">
                                            <p:txEl>
                                              <p:pRg st="3" end="3"/>
                                            </p:txEl>
                                          </p:spTgt>
                                        </p:tgtEl>
                                      </p:cBhvr>
                                    </p:animEffect>
                                    <p:anim calcmode="lin" valueType="num">
                                      <p:cBhvr>
                                        <p:cTn id="20" dur="1000" fill="hold"/>
                                        <p:tgtEl>
                                          <p:spTgt spid="2">
                                            <p:txEl>
                                              <p:pRg st="3" end="3"/>
                                            </p:txEl>
                                          </p:spTgt>
                                        </p:tgtEl>
                                        <p:attrNameLst>
                                          <p:attrName>ppt_x</p:attrName>
                                        </p:attrNameLst>
                                      </p:cBhvr>
                                      <p:tavLst>
                                        <p:tav tm="0">
                                          <p:val>
                                            <p:strVal val="#ppt_x"/>
                                          </p:val>
                                        </p:tav>
                                        <p:tav tm="100000">
                                          <p:val>
                                            <p:strVal val="#ppt_x"/>
                                          </p:val>
                                        </p:tav>
                                      </p:tavLst>
                                    </p:anim>
                                    <p:anim calcmode="lin" valueType="num">
                                      <p:cBhvr>
                                        <p:cTn id="21" dur="1000" fill="hold"/>
                                        <p:tgtEl>
                                          <p:spTgt spid="2">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nodeType="clickEffect">
                                  <p:stCondLst>
                                    <p:cond delay="0"/>
                                  </p:stCondLst>
                                  <p:childTnLst>
                                    <p:set>
                                      <p:cBhvr>
                                        <p:cTn id="25" dur="1" fill="hold">
                                          <p:stCondLst>
                                            <p:cond delay="0"/>
                                          </p:stCondLst>
                                        </p:cTn>
                                        <p:tgtEl>
                                          <p:spTgt spid="2">
                                            <p:txEl>
                                              <p:pRg st="5" end="5"/>
                                            </p:txEl>
                                          </p:spTgt>
                                        </p:tgtEl>
                                        <p:attrNameLst>
                                          <p:attrName>style.visibility</p:attrName>
                                        </p:attrNameLst>
                                      </p:cBhvr>
                                      <p:to>
                                        <p:strVal val="visible"/>
                                      </p:to>
                                    </p:set>
                                    <p:animEffect transition="in" filter="fade">
                                      <p:cBhvr>
                                        <p:cTn id="26" dur="1000"/>
                                        <p:tgtEl>
                                          <p:spTgt spid="2">
                                            <p:txEl>
                                              <p:pRg st="5" end="5"/>
                                            </p:txEl>
                                          </p:spTgt>
                                        </p:tgtEl>
                                      </p:cBhvr>
                                    </p:animEffect>
                                    <p:anim calcmode="lin" valueType="num">
                                      <p:cBhvr>
                                        <p:cTn id="27" dur="1000" fill="hold"/>
                                        <p:tgtEl>
                                          <p:spTgt spid="2">
                                            <p:txEl>
                                              <p:pRg st="5" end="5"/>
                                            </p:txEl>
                                          </p:spTgt>
                                        </p:tgtEl>
                                        <p:attrNameLst>
                                          <p:attrName>ppt_x</p:attrName>
                                        </p:attrNameLst>
                                      </p:cBhvr>
                                      <p:tavLst>
                                        <p:tav tm="0">
                                          <p:val>
                                            <p:strVal val="#ppt_x"/>
                                          </p:val>
                                        </p:tav>
                                        <p:tav tm="100000">
                                          <p:val>
                                            <p:strVal val="#ppt_x"/>
                                          </p:val>
                                        </p:tav>
                                      </p:tavLst>
                                    </p:anim>
                                    <p:anim calcmode="lin" valueType="num">
                                      <p:cBhvr>
                                        <p:cTn id="28" dur="1000" fill="hold"/>
                                        <p:tgtEl>
                                          <p:spTgt spid="2">
                                            <p:txEl>
                                              <p:pRg st="5" end="5"/>
                                            </p:txEl>
                                          </p:spTgt>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2">
                                            <p:txEl>
                                              <p:pRg st="7" end="7"/>
                                            </p:txEl>
                                          </p:spTgt>
                                        </p:tgtEl>
                                        <p:attrNameLst>
                                          <p:attrName>style.visibility</p:attrName>
                                        </p:attrNameLst>
                                      </p:cBhvr>
                                      <p:to>
                                        <p:strVal val="visible"/>
                                      </p:to>
                                    </p:set>
                                    <p:animEffect transition="in" filter="fade">
                                      <p:cBhvr>
                                        <p:cTn id="31" dur="1000"/>
                                        <p:tgtEl>
                                          <p:spTgt spid="2">
                                            <p:txEl>
                                              <p:pRg st="7" end="7"/>
                                            </p:txEl>
                                          </p:spTgt>
                                        </p:tgtEl>
                                      </p:cBhvr>
                                    </p:animEffect>
                                    <p:anim calcmode="lin" valueType="num">
                                      <p:cBhvr>
                                        <p:cTn id="32" dur="1000" fill="hold"/>
                                        <p:tgtEl>
                                          <p:spTgt spid="2">
                                            <p:txEl>
                                              <p:pRg st="7" end="7"/>
                                            </p:txEl>
                                          </p:spTgt>
                                        </p:tgtEl>
                                        <p:attrNameLst>
                                          <p:attrName>ppt_x</p:attrName>
                                        </p:attrNameLst>
                                      </p:cBhvr>
                                      <p:tavLst>
                                        <p:tav tm="0">
                                          <p:val>
                                            <p:strVal val="#ppt_x"/>
                                          </p:val>
                                        </p:tav>
                                        <p:tav tm="100000">
                                          <p:val>
                                            <p:strVal val="#ppt_x"/>
                                          </p:val>
                                        </p:tav>
                                      </p:tavLst>
                                    </p:anim>
                                    <p:anim calcmode="lin" valueType="num">
                                      <p:cBhvr>
                                        <p:cTn id="33" dur="1000" fill="hold"/>
                                        <p:tgtEl>
                                          <p:spTgt spid="2">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Straight Connector 9">
            <a:extLst>
              <a:ext uri="{FF2B5EF4-FFF2-40B4-BE49-F238E27FC236}">
                <a16:creationId xmlns:a16="http://schemas.microsoft.com/office/drawing/2014/main" id="{0B5F7E3B-C5F1-40E0-A491-558BAFBC112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241804" y="1460500"/>
            <a:ext cx="0" cy="3937000"/>
          </a:xfrm>
          <a:prstGeom prst="line">
            <a:avLst/>
          </a:prstGeom>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a:xfrm>
            <a:off x="643467" y="816638"/>
            <a:ext cx="3367359" cy="5224724"/>
          </a:xfrm>
        </p:spPr>
        <p:txBody>
          <a:bodyPr anchor="ctr">
            <a:normAutofit/>
          </a:bodyPr>
          <a:lstStyle/>
          <a:p>
            <a:r>
              <a:rPr lang="en-US" b="1" dirty="0"/>
              <a:t>Schizophrenia</a:t>
            </a:r>
            <a:r>
              <a:rPr lang="en-US" dirty="0"/>
              <a:t> </a:t>
            </a:r>
            <a:br>
              <a:rPr lang="en-US" dirty="0"/>
            </a:br>
            <a:endParaRPr lang="en-US" dirty="0"/>
          </a:p>
        </p:txBody>
      </p:sp>
      <p:sp>
        <p:nvSpPr>
          <p:cNvPr id="3" name="Content Placeholder 2"/>
          <p:cNvSpPr>
            <a:spLocks noGrp="1"/>
          </p:cNvSpPr>
          <p:nvPr>
            <p:ph idx="1"/>
          </p:nvPr>
        </p:nvSpPr>
        <p:spPr>
          <a:xfrm>
            <a:off x="4232122" y="707923"/>
            <a:ext cx="5330977" cy="6150077"/>
          </a:xfrm>
        </p:spPr>
        <p:txBody>
          <a:bodyPr anchor="ctr">
            <a:normAutofit fontScale="92500"/>
          </a:bodyPr>
          <a:lstStyle/>
          <a:p>
            <a:pPr>
              <a:buNone/>
            </a:pPr>
            <a:r>
              <a:rPr lang="en-US" b="1" dirty="0"/>
              <a:t>	</a:t>
            </a:r>
            <a:r>
              <a:rPr lang="en-US" sz="2400" b="1" dirty="0">
                <a:solidFill>
                  <a:schemeClr val="accent2">
                    <a:lumMod val="50000"/>
                  </a:schemeClr>
                </a:solidFill>
              </a:rPr>
              <a:t>Schizophrenia </a:t>
            </a:r>
            <a:r>
              <a:rPr lang="en-US" sz="2400" dirty="0">
                <a:solidFill>
                  <a:schemeClr val="accent2">
                    <a:lumMod val="50000"/>
                  </a:schemeClr>
                </a:solidFill>
              </a:rPr>
              <a:t>typically </a:t>
            </a:r>
            <a:r>
              <a:rPr lang="en-US" sz="2400" b="1" i="1" dirty="0">
                <a:solidFill>
                  <a:schemeClr val="accent2">
                    <a:lumMod val="50000"/>
                  </a:schemeClr>
                </a:solidFill>
              </a:rPr>
              <a:t>begins</a:t>
            </a:r>
            <a:r>
              <a:rPr lang="en-US" sz="2400" i="1" dirty="0">
                <a:solidFill>
                  <a:schemeClr val="accent2">
                    <a:lumMod val="50000"/>
                  </a:schemeClr>
                </a:solidFill>
              </a:rPr>
              <a:t> </a:t>
            </a:r>
            <a:r>
              <a:rPr lang="en-US" sz="2400" b="1" i="1" dirty="0">
                <a:solidFill>
                  <a:schemeClr val="accent2">
                    <a:lumMod val="50000"/>
                  </a:schemeClr>
                </a:solidFill>
              </a:rPr>
              <a:t>in late adolescence or early adulthood</a:t>
            </a:r>
            <a:r>
              <a:rPr lang="en-US" sz="2400" b="1" dirty="0">
                <a:solidFill>
                  <a:schemeClr val="accent2">
                    <a:lumMod val="50000"/>
                  </a:schemeClr>
                </a:solidFill>
              </a:rPr>
              <a:t> </a:t>
            </a:r>
            <a:r>
              <a:rPr lang="en-US" sz="2400" dirty="0">
                <a:solidFill>
                  <a:schemeClr val="accent2">
                    <a:lumMod val="50000"/>
                  </a:schemeClr>
                </a:solidFill>
              </a:rPr>
              <a:t>and unlikely</a:t>
            </a:r>
            <a:r>
              <a:rPr lang="en-US" sz="2400" b="1" dirty="0">
                <a:solidFill>
                  <a:schemeClr val="accent2">
                    <a:lumMod val="50000"/>
                  </a:schemeClr>
                </a:solidFill>
              </a:rPr>
              <a:t> </a:t>
            </a:r>
            <a:r>
              <a:rPr lang="en-US" sz="2400" dirty="0">
                <a:solidFill>
                  <a:schemeClr val="accent2">
                    <a:lumMod val="50000"/>
                  </a:schemeClr>
                </a:solidFill>
              </a:rPr>
              <a:t>to begin after  age 45.</a:t>
            </a:r>
          </a:p>
          <a:p>
            <a:pPr>
              <a:buNone/>
            </a:pPr>
            <a:endParaRPr lang="en-US" sz="2400" dirty="0">
              <a:solidFill>
                <a:schemeClr val="accent2">
                  <a:lumMod val="50000"/>
                </a:schemeClr>
              </a:solidFill>
            </a:endParaRPr>
          </a:p>
          <a:p>
            <a:pPr>
              <a:buNone/>
            </a:pPr>
            <a:r>
              <a:rPr lang="en-US" sz="2400" b="1" dirty="0">
                <a:solidFill>
                  <a:schemeClr val="accent2">
                    <a:lumMod val="50000"/>
                  </a:schemeClr>
                </a:solidFill>
              </a:rPr>
              <a:t>	Schizophrenia</a:t>
            </a:r>
            <a:r>
              <a:rPr lang="en-US" sz="2400" dirty="0">
                <a:solidFill>
                  <a:schemeClr val="accent2">
                    <a:lumMod val="50000"/>
                  </a:schemeClr>
                </a:solidFill>
              </a:rPr>
              <a:t> is considered a </a:t>
            </a:r>
            <a:r>
              <a:rPr lang="en-US" sz="2400" b="1" i="1" dirty="0">
                <a:solidFill>
                  <a:schemeClr val="accent2">
                    <a:lumMod val="50000"/>
                  </a:schemeClr>
                </a:solidFill>
              </a:rPr>
              <a:t>thought disorder </a:t>
            </a:r>
            <a:r>
              <a:rPr lang="en-US" sz="2400" dirty="0">
                <a:solidFill>
                  <a:schemeClr val="accent2">
                    <a:lumMod val="50000"/>
                  </a:schemeClr>
                </a:solidFill>
              </a:rPr>
              <a:t>with a constellation of signs and symptoms that may cause an individual to have a </a:t>
            </a:r>
            <a:r>
              <a:rPr lang="en-US" sz="2400" b="1" i="1" dirty="0">
                <a:solidFill>
                  <a:schemeClr val="accent2">
                    <a:lumMod val="50000"/>
                  </a:schemeClr>
                </a:solidFill>
              </a:rPr>
              <a:t>decline in interpersonal relationships, work, education or self-care. </a:t>
            </a:r>
          </a:p>
          <a:p>
            <a:pPr>
              <a:buNone/>
            </a:pPr>
            <a:endParaRPr lang="en-US" sz="2400" dirty="0">
              <a:solidFill>
                <a:schemeClr val="accent2">
                  <a:lumMod val="50000"/>
                </a:schemeClr>
              </a:solidFill>
            </a:endParaRPr>
          </a:p>
          <a:p>
            <a:pPr>
              <a:buNone/>
            </a:pPr>
            <a:r>
              <a:rPr lang="en-US" sz="2400" b="1" dirty="0">
                <a:solidFill>
                  <a:schemeClr val="accent2">
                    <a:lumMod val="50000"/>
                  </a:schemeClr>
                </a:solidFill>
              </a:rPr>
              <a:t>	Thought Disorder</a:t>
            </a:r>
            <a:r>
              <a:rPr lang="en-US" sz="2400" dirty="0">
                <a:solidFill>
                  <a:schemeClr val="accent2">
                    <a:lumMod val="50000"/>
                  </a:schemeClr>
                </a:solidFill>
              </a:rPr>
              <a:t>- </a:t>
            </a:r>
            <a:r>
              <a:rPr lang="en-US" sz="2400" i="1" dirty="0">
                <a:solidFill>
                  <a:schemeClr val="accent2">
                    <a:lumMod val="50000"/>
                  </a:schemeClr>
                </a:solidFill>
              </a:rPr>
              <a:t>a </a:t>
            </a:r>
            <a:r>
              <a:rPr lang="en-US" sz="2400" b="1" i="1" dirty="0">
                <a:solidFill>
                  <a:schemeClr val="accent2">
                    <a:lumMod val="50000"/>
                  </a:schemeClr>
                </a:solidFill>
              </a:rPr>
              <a:t>disturbance in the thought process</a:t>
            </a:r>
            <a:r>
              <a:rPr lang="en-US" sz="2400" b="1" dirty="0">
                <a:solidFill>
                  <a:schemeClr val="accent2">
                    <a:lumMod val="50000"/>
                  </a:schemeClr>
                </a:solidFill>
              </a:rPr>
              <a:t> </a:t>
            </a:r>
            <a:r>
              <a:rPr lang="en-US" sz="2400" dirty="0">
                <a:solidFill>
                  <a:schemeClr val="accent2">
                    <a:lumMod val="50000"/>
                  </a:schemeClr>
                </a:solidFill>
              </a:rPr>
              <a:t>that is most narrowly defined as </a:t>
            </a:r>
            <a:r>
              <a:rPr lang="en-US" sz="2400" b="1" i="1" dirty="0">
                <a:solidFill>
                  <a:schemeClr val="accent2">
                    <a:lumMod val="50000"/>
                  </a:schemeClr>
                </a:solidFill>
              </a:rPr>
              <a:t>disorganized thinking </a:t>
            </a:r>
            <a:r>
              <a:rPr lang="en-US" sz="2400" dirty="0">
                <a:solidFill>
                  <a:schemeClr val="accent2">
                    <a:lumMod val="50000"/>
                  </a:schemeClr>
                </a:solidFill>
              </a:rPr>
              <a:t>with altered associations</a:t>
            </a:r>
          </a:p>
          <a:p>
            <a:endParaRPr lang="en-US" sz="2000" dirty="0">
              <a:solidFill>
                <a:schemeClr val="accent2">
                  <a:lumMod val="50000"/>
                </a:schemeClr>
              </a:solidFill>
            </a:endParaRPr>
          </a:p>
        </p:txBody>
      </p:sp>
      <p:pic>
        <p:nvPicPr>
          <p:cNvPr id="5" name="Picture 4"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1460643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grpId="0" nodeType="click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fade">
                                      <p:cBhvr>
                                        <p:cTn id="11" dur="500"/>
                                        <p:tgtEl>
                                          <p:spTgt spid="3">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fade">
                                      <p:cBhvr>
                                        <p:cTn id="16" dur="500"/>
                                        <p:tgtEl>
                                          <p:spTgt spid="3">
                                            <p:txEl>
                                              <p:pRg st="2" end="2"/>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3">
                                            <p:txEl>
                                              <p:pRg st="4" end="4"/>
                                            </p:txEl>
                                          </p:spTgt>
                                        </p:tgtEl>
                                        <p:attrNameLst>
                                          <p:attrName>style.visibility</p:attrName>
                                        </p:attrNameLst>
                                      </p:cBhvr>
                                      <p:to>
                                        <p:strVal val="visible"/>
                                      </p:to>
                                    </p:set>
                                    <p:animEffect transition="in" filter="fade">
                                      <p:cBhvr>
                                        <p:cTn id="21"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765110" y="707295"/>
            <a:ext cx="8565502" cy="4524315"/>
          </a:xfrm>
          <a:prstGeom prst="rect">
            <a:avLst/>
          </a:prstGeom>
        </p:spPr>
        <p:txBody>
          <a:bodyPr wrap="square">
            <a:spAutoFit/>
          </a:bodyPr>
          <a:lstStyle/>
          <a:p>
            <a:pPr algn="ctr">
              <a:buNone/>
            </a:pPr>
            <a:r>
              <a:rPr lang="en-US" sz="3200" dirty="0">
                <a:solidFill>
                  <a:schemeClr val="accent2">
                    <a:lumMod val="50000"/>
                  </a:schemeClr>
                </a:solidFill>
              </a:rPr>
              <a:t>The Ultimate Goal of Recovery is…. </a:t>
            </a:r>
          </a:p>
          <a:p>
            <a:pPr algn="ctr">
              <a:buNone/>
            </a:pPr>
            <a:endParaRPr lang="en-US" sz="3200" dirty="0">
              <a:solidFill>
                <a:schemeClr val="accent2">
                  <a:lumMod val="50000"/>
                </a:schemeClr>
              </a:solidFill>
            </a:endParaRPr>
          </a:p>
          <a:p>
            <a:pPr marL="457200" indent="-457200">
              <a:buFont typeface="Wingdings" panose="05000000000000000000" pitchFamily="2" charset="2"/>
              <a:buChar char="Ø"/>
            </a:pPr>
            <a:r>
              <a:rPr lang="en-US" sz="3200" dirty="0">
                <a:solidFill>
                  <a:schemeClr val="accent2">
                    <a:lumMod val="50000"/>
                  </a:schemeClr>
                </a:solidFill>
              </a:rPr>
              <a:t> The establishment or re-establishment of normal roles in the community, </a:t>
            </a:r>
          </a:p>
          <a:p>
            <a:pPr marL="457200" indent="-457200">
              <a:buFont typeface="Wingdings" panose="05000000000000000000" pitchFamily="2" charset="2"/>
              <a:buChar char="Ø"/>
            </a:pPr>
            <a:endParaRPr lang="en-US" sz="3200" dirty="0">
              <a:solidFill>
                <a:schemeClr val="accent2">
                  <a:lumMod val="50000"/>
                </a:schemeClr>
              </a:solidFill>
            </a:endParaRPr>
          </a:p>
          <a:p>
            <a:pPr marL="457200" indent="-457200">
              <a:buFont typeface="Wingdings" panose="05000000000000000000" pitchFamily="2" charset="2"/>
              <a:buChar char="Ø"/>
            </a:pPr>
            <a:r>
              <a:rPr lang="en-US" sz="3200" dirty="0">
                <a:solidFill>
                  <a:schemeClr val="accent2">
                    <a:lumMod val="50000"/>
                  </a:schemeClr>
                </a:solidFill>
              </a:rPr>
              <a:t> The development of a personal support network, and </a:t>
            </a:r>
          </a:p>
          <a:p>
            <a:pPr marL="457200" indent="-457200">
              <a:buFont typeface="Wingdings" panose="05000000000000000000" pitchFamily="2" charset="2"/>
              <a:buChar char="Ø"/>
            </a:pPr>
            <a:endParaRPr lang="en-US" sz="3200" dirty="0">
              <a:solidFill>
                <a:schemeClr val="accent2">
                  <a:lumMod val="50000"/>
                </a:schemeClr>
              </a:solidFill>
            </a:endParaRPr>
          </a:p>
          <a:p>
            <a:pPr marL="457200" indent="-457200">
              <a:buFont typeface="Wingdings" panose="05000000000000000000" pitchFamily="2" charset="2"/>
              <a:buChar char="Ø"/>
            </a:pPr>
            <a:r>
              <a:rPr lang="en-US" sz="3200" dirty="0">
                <a:solidFill>
                  <a:schemeClr val="accent2">
                    <a:lumMod val="50000"/>
                  </a:schemeClr>
                </a:solidFill>
              </a:rPr>
              <a:t> An increased quality of life. </a:t>
            </a:r>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4240734081"/>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
                                            <p:txEl>
                                              <p:pRg st="2" end="2"/>
                                            </p:txEl>
                                          </p:spTgt>
                                        </p:tgtEl>
                                        <p:attrNameLst>
                                          <p:attrName>style.visibility</p:attrName>
                                        </p:attrNameLst>
                                      </p:cBhvr>
                                      <p:to>
                                        <p:strVal val="visible"/>
                                      </p:to>
                                    </p:set>
                                    <p:animEffect transition="in" filter="fade">
                                      <p:cBhvr>
                                        <p:cTn id="14" dur="1000"/>
                                        <p:tgtEl>
                                          <p:spTgt spid="2">
                                            <p:txEl>
                                              <p:pRg st="2" end="2"/>
                                            </p:txEl>
                                          </p:spTgt>
                                        </p:tgtEl>
                                      </p:cBhvr>
                                    </p:animEffect>
                                    <p:anim calcmode="lin" valueType="num">
                                      <p:cBhvr>
                                        <p:cTn id="15"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2">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2">
                                            <p:txEl>
                                              <p:pRg st="4" end="4"/>
                                            </p:txEl>
                                          </p:spTgt>
                                        </p:tgtEl>
                                        <p:attrNameLst>
                                          <p:attrName>style.visibility</p:attrName>
                                        </p:attrNameLst>
                                      </p:cBhvr>
                                      <p:to>
                                        <p:strVal val="visible"/>
                                      </p:to>
                                    </p:set>
                                    <p:animEffect transition="in" filter="fade">
                                      <p:cBhvr>
                                        <p:cTn id="21" dur="1000"/>
                                        <p:tgtEl>
                                          <p:spTgt spid="2">
                                            <p:txEl>
                                              <p:pRg st="4" end="4"/>
                                            </p:txEl>
                                          </p:spTgt>
                                        </p:tgtEl>
                                      </p:cBhvr>
                                    </p:animEffect>
                                    <p:anim calcmode="lin" valueType="num">
                                      <p:cBhvr>
                                        <p:cTn id="22" dur="1000" fill="hold"/>
                                        <p:tgtEl>
                                          <p:spTgt spid="2">
                                            <p:txEl>
                                              <p:pRg st="4" end="4"/>
                                            </p:txEl>
                                          </p:spTgt>
                                        </p:tgtEl>
                                        <p:attrNameLst>
                                          <p:attrName>ppt_x</p:attrName>
                                        </p:attrNameLst>
                                      </p:cBhvr>
                                      <p:tavLst>
                                        <p:tav tm="0">
                                          <p:val>
                                            <p:strVal val="#ppt_x"/>
                                          </p:val>
                                        </p:tav>
                                        <p:tav tm="100000">
                                          <p:val>
                                            <p:strVal val="#ppt_x"/>
                                          </p:val>
                                        </p:tav>
                                      </p:tavLst>
                                    </p:anim>
                                    <p:anim calcmode="lin" valueType="num">
                                      <p:cBhvr>
                                        <p:cTn id="23" dur="1000" fill="hold"/>
                                        <p:tgtEl>
                                          <p:spTgt spid="2">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2">
                                            <p:txEl>
                                              <p:pRg st="6" end="6"/>
                                            </p:txEl>
                                          </p:spTgt>
                                        </p:tgtEl>
                                        <p:attrNameLst>
                                          <p:attrName>style.visibility</p:attrName>
                                        </p:attrNameLst>
                                      </p:cBhvr>
                                      <p:to>
                                        <p:strVal val="visible"/>
                                      </p:to>
                                    </p:set>
                                    <p:animEffect transition="in" filter="fade">
                                      <p:cBhvr>
                                        <p:cTn id="28" dur="1000"/>
                                        <p:tgtEl>
                                          <p:spTgt spid="2">
                                            <p:txEl>
                                              <p:pRg st="6" end="6"/>
                                            </p:txEl>
                                          </p:spTgt>
                                        </p:tgtEl>
                                      </p:cBhvr>
                                    </p:animEffect>
                                    <p:anim calcmode="lin" valueType="num">
                                      <p:cBhvr>
                                        <p:cTn id="29" dur="1000" fill="hold"/>
                                        <p:tgtEl>
                                          <p:spTgt spid="2">
                                            <p:txEl>
                                              <p:pRg st="6" end="6"/>
                                            </p:txEl>
                                          </p:spTgt>
                                        </p:tgtEl>
                                        <p:attrNameLst>
                                          <p:attrName>ppt_x</p:attrName>
                                        </p:attrNameLst>
                                      </p:cBhvr>
                                      <p:tavLst>
                                        <p:tav tm="0">
                                          <p:val>
                                            <p:strVal val="#ppt_x"/>
                                          </p:val>
                                        </p:tav>
                                        <p:tav tm="100000">
                                          <p:val>
                                            <p:strVal val="#ppt_x"/>
                                          </p:val>
                                        </p:tav>
                                      </p:tavLst>
                                    </p:anim>
                                    <p:anim calcmode="lin" valueType="num">
                                      <p:cBhvr>
                                        <p:cTn id="30" dur="1000" fill="hold"/>
                                        <p:tgtEl>
                                          <p:spTgt spid="2">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615820" y="683683"/>
            <a:ext cx="8770776" cy="5262979"/>
          </a:xfrm>
          <a:prstGeom prst="rect">
            <a:avLst/>
          </a:prstGeom>
        </p:spPr>
        <p:txBody>
          <a:bodyPr wrap="square">
            <a:spAutoFit/>
          </a:bodyPr>
          <a:lstStyle/>
          <a:p>
            <a:pPr>
              <a:buNone/>
            </a:pPr>
            <a:r>
              <a:rPr lang="en-US" sz="2800" b="1" dirty="0">
                <a:solidFill>
                  <a:schemeClr val="accent2">
                    <a:lumMod val="50000"/>
                  </a:schemeClr>
                </a:solidFill>
              </a:rPr>
              <a:t>Resilience and Recovery for Children </a:t>
            </a:r>
          </a:p>
          <a:p>
            <a:pPr algn="ctr">
              <a:buNone/>
            </a:pPr>
            <a:endParaRPr lang="en-US" sz="2800" dirty="0">
              <a:solidFill>
                <a:schemeClr val="accent2">
                  <a:lumMod val="50000"/>
                </a:schemeClr>
              </a:solidFill>
            </a:endParaRPr>
          </a:p>
          <a:p>
            <a:r>
              <a:rPr lang="en-US" sz="2800" dirty="0">
                <a:solidFill>
                  <a:schemeClr val="accent2">
                    <a:lumMod val="50000"/>
                  </a:schemeClr>
                </a:solidFill>
              </a:rPr>
              <a:t>The terms resilience- (</a:t>
            </a:r>
            <a:r>
              <a:rPr lang="en-US" sz="2800" i="1" dirty="0">
                <a:solidFill>
                  <a:schemeClr val="accent2">
                    <a:lumMod val="50000"/>
                  </a:schemeClr>
                </a:solidFill>
              </a:rPr>
              <a:t>an inner capacity that when nurtured, facilitated, &amp; supported by others empowers children, youth, and families to successfully meet life’s challenges with a sense of self-determination, mastery, hope, and well being. </a:t>
            </a:r>
          </a:p>
          <a:p>
            <a:endParaRPr lang="en-US" sz="2800" i="1" dirty="0">
              <a:solidFill>
                <a:schemeClr val="accent2">
                  <a:lumMod val="50000"/>
                </a:schemeClr>
              </a:solidFill>
            </a:endParaRPr>
          </a:p>
          <a:p>
            <a:r>
              <a:rPr lang="en-US" sz="2800" i="1" dirty="0">
                <a:solidFill>
                  <a:schemeClr val="accent2">
                    <a:lumMod val="50000"/>
                  </a:schemeClr>
                </a:solidFill>
              </a:rPr>
              <a:t>(Resiliency Ohio)</a:t>
            </a:r>
            <a:r>
              <a:rPr lang="en-US" sz="2800" dirty="0">
                <a:solidFill>
                  <a:schemeClr val="accent2">
                    <a:lumMod val="50000"/>
                  </a:schemeClr>
                </a:solidFill>
              </a:rPr>
              <a:t>  and recovery are currently being used when referring to children’s mental health care regarding which one although there is some debate in the field regarding which term(s) would best fit. </a:t>
            </a:r>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414059161"/>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2">
                                            <p:txEl>
                                              <p:pRg st="2" end="2"/>
                                            </p:txEl>
                                          </p:spTgt>
                                        </p:tgtEl>
                                        <p:attrNameLst>
                                          <p:attrName>style.visibility</p:attrName>
                                        </p:attrNameLst>
                                      </p:cBhvr>
                                      <p:to>
                                        <p:strVal val="visible"/>
                                      </p:to>
                                    </p:set>
                                    <p:animEffect transition="in" filter="fade">
                                      <p:cBhvr>
                                        <p:cTn id="12" dur="1000"/>
                                        <p:tgtEl>
                                          <p:spTgt spid="2">
                                            <p:txEl>
                                              <p:pRg st="2" end="2"/>
                                            </p:txEl>
                                          </p:spTgt>
                                        </p:tgtEl>
                                      </p:cBhvr>
                                    </p:animEffect>
                                    <p:anim calcmode="lin" valueType="num">
                                      <p:cBhvr>
                                        <p:cTn id="13"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14" dur="1000" fill="hold"/>
                                        <p:tgtEl>
                                          <p:spTgt spid="2">
                                            <p:txEl>
                                              <p:pRg st="2" end="2"/>
                                            </p:txEl>
                                          </p:spTgt>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2">
                                            <p:txEl>
                                              <p:pRg st="4" end="4"/>
                                            </p:txEl>
                                          </p:spTgt>
                                        </p:tgtEl>
                                        <p:attrNameLst>
                                          <p:attrName>style.visibility</p:attrName>
                                        </p:attrNameLst>
                                      </p:cBhvr>
                                      <p:to>
                                        <p:strVal val="visible"/>
                                      </p:to>
                                    </p:set>
                                    <p:animEffect transition="in" filter="fade">
                                      <p:cBhvr>
                                        <p:cTn id="17" dur="1000"/>
                                        <p:tgtEl>
                                          <p:spTgt spid="2">
                                            <p:txEl>
                                              <p:pRg st="4" end="4"/>
                                            </p:txEl>
                                          </p:spTgt>
                                        </p:tgtEl>
                                      </p:cBhvr>
                                    </p:animEffect>
                                    <p:anim calcmode="lin" valueType="num">
                                      <p:cBhvr>
                                        <p:cTn id="18" dur="1000" fill="hold"/>
                                        <p:tgtEl>
                                          <p:spTgt spid="2">
                                            <p:txEl>
                                              <p:pRg st="4" end="4"/>
                                            </p:txEl>
                                          </p:spTgt>
                                        </p:tgtEl>
                                        <p:attrNameLst>
                                          <p:attrName>ppt_x</p:attrName>
                                        </p:attrNameLst>
                                      </p:cBhvr>
                                      <p:tavLst>
                                        <p:tav tm="0">
                                          <p:val>
                                            <p:strVal val="#ppt_x"/>
                                          </p:val>
                                        </p:tav>
                                        <p:tav tm="100000">
                                          <p:val>
                                            <p:strVal val="#ppt_x"/>
                                          </p:val>
                                        </p:tav>
                                      </p:tavLst>
                                    </p:anim>
                                    <p:anim calcmode="lin" valueType="num">
                                      <p:cBhvr>
                                        <p:cTn id="19" dur="1000" fill="hold"/>
                                        <p:tgtEl>
                                          <p:spTgt spid="2">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47870" y="640241"/>
            <a:ext cx="8808098" cy="4936608"/>
          </a:xfrm>
          <a:prstGeom prst="rect">
            <a:avLst/>
          </a:prstGeom>
        </p:spPr>
        <p:txBody>
          <a:bodyPr wrap="square">
            <a:spAutoFit/>
          </a:bodyPr>
          <a:lstStyle/>
          <a:p>
            <a:pPr>
              <a:lnSpc>
                <a:spcPct val="110000"/>
              </a:lnSpc>
            </a:pPr>
            <a:r>
              <a:rPr lang="en-US" sz="2400" b="1" dirty="0">
                <a:solidFill>
                  <a:schemeClr val="accent2">
                    <a:lumMod val="50000"/>
                  </a:schemeClr>
                </a:solidFill>
              </a:rPr>
              <a:t>Resilience and Recovery for Children </a:t>
            </a:r>
          </a:p>
          <a:p>
            <a:pPr algn="ctr">
              <a:lnSpc>
                <a:spcPct val="110000"/>
              </a:lnSpc>
            </a:pPr>
            <a:endParaRPr lang="en-US" sz="2400" dirty="0">
              <a:solidFill>
                <a:schemeClr val="accent2">
                  <a:lumMod val="50000"/>
                </a:schemeClr>
              </a:solidFill>
            </a:endParaRPr>
          </a:p>
          <a:p>
            <a:pPr>
              <a:lnSpc>
                <a:spcPct val="110000"/>
              </a:lnSpc>
            </a:pPr>
            <a:r>
              <a:rPr lang="en-US" sz="2400" dirty="0">
                <a:solidFill>
                  <a:schemeClr val="accent2">
                    <a:lumMod val="50000"/>
                  </a:schemeClr>
                </a:solidFill>
              </a:rPr>
              <a:t>There appear to be mixed feeling about using the term recovery related to children’s mental health. </a:t>
            </a:r>
          </a:p>
          <a:p>
            <a:pPr>
              <a:lnSpc>
                <a:spcPct val="110000"/>
              </a:lnSpc>
            </a:pPr>
            <a:endParaRPr lang="en-US" sz="2400" dirty="0">
              <a:solidFill>
                <a:schemeClr val="accent2">
                  <a:lumMod val="50000"/>
                </a:schemeClr>
              </a:solidFill>
            </a:endParaRPr>
          </a:p>
          <a:p>
            <a:pPr>
              <a:lnSpc>
                <a:spcPct val="110000"/>
              </a:lnSpc>
            </a:pPr>
            <a:r>
              <a:rPr lang="en-US" sz="2400" dirty="0">
                <a:solidFill>
                  <a:schemeClr val="accent2">
                    <a:lumMod val="50000"/>
                  </a:schemeClr>
                </a:solidFill>
              </a:rPr>
              <a:t>There are many service providers who do not like the term recovery. They feel it is not a good fit for children.</a:t>
            </a:r>
          </a:p>
          <a:p>
            <a:pPr>
              <a:lnSpc>
                <a:spcPct val="110000"/>
              </a:lnSpc>
            </a:pPr>
            <a:endParaRPr lang="en-US" sz="2400" dirty="0">
              <a:solidFill>
                <a:schemeClr val="accent2">
                  <a:lumMod val="50000"/>
                </a:schemeClr>
              </a:solidFill>
            </a:endParaRPr>
          </a:p>
          <a:p>
            <a:pPr>
              <a:lnSpc>
                <a:spcPct val="110000"/>
              </a:lnSpc>
            </a:pPr>
            <a:r>
              <a:rPr lang="en-US" sz="2400" dirty="0">
                <a:solidFill>
                  <a:schemeClr val="accent2">
                    <a:lumMod val="50000"/>
                  </a:schemeClr>
                </a:solidFill>
              </a:rPr>
              <a:t>However, there are some underlying concepts of recovery that are appealing to stakeholders; especially young people and their families. These concepts center primarily around the focus on hope and optimism.</a:t>
            </a:r>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569301150"/>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2">
                                            <p:txEl>
                                              <p:pRg st="2" end="2"/>
                                            </p:txEl>
                                          </p:spTgt>
                                        </p:tgtEl>
                                        <p:attrNameLst>
                                          <p:attrName>style.visibility</p:attrName>
                                        </p:attrNameLst>
                                      </p:cBhvr>
                                      <p:to>
                                        <p:strVal val="visible"/>
                                      </p:to>
                                    </p:set>
                                    <p:animEffect transition="in" filter="fade">
                                      <p:cBhvr>
                                        <p:cTn id="12" dur="1000"/>
                                        <p:tgtEl>
                                          <p:spTgt spid="2">
                                            <p:txEl>
                                              <p:pRg st="2" end="2"/>
                                            </p:txEl>
                                          </p:spTgt>
                                        </p:tgtEl>
                                      </p:cBhvr>
                                    </p:animEffect>
                                    <p:anim calcmode="lin" valueType="num">
                                      <p:cBhvr>
                                        <p:cTn id="13"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14" dur="1000" fill="hold"/>
                                        <p:tgtEl>
                                          <p:spTgt spid="2">
                                            <p:txEl>
                                              <p:pRg st="2" end="2"/>
                                            </p:txEl>
                                          </p:spTgt>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2">
                                            <p:txEl>
                                              <p:pRg st="4" end="4"/>
                                            </p:txEl>
                                          </p:spTgt>
                                        </p:tgtEl>
                                        <p:attrNameLst>
                                          <p:attrName>style.visibility</p:attrName>
                                        </p:attrNameLst>
                                      </p:cBhvr>
                                      <p:to>
                                        <p:strVal val="visible"/>
                                      </p:to>
                                    </p:set>
                                    <p:animEffect transition="in" filter="fade">
                                      <p:cBhvr>
                                        <p:cTn id="17" dur="1000"/>
                                        <p:tgtEl>
                                          <p:spTgt spid="2">
                                            <p:txEl>
                                              <p:pRg st="4" end="4"/>
                                            </p:txEl>
                                          </p:spTgt>
                                        </p:tgtEl>
                                      </p:cBhvr>
                                    </p:animEffect>
                                    <p:anim calcmode="lin" valueType="num">
                                      <p:cBhvr>
                                        <p:cTn id="18" dur="1000" fill="hold"/>
                                        <p:tgtEl>
                                          <p:spTgt spid="2">
                                            <p:txEl>
                                              <p:pRg st="4" end="4"/>
                                            </p:txEl>
                                          </p:spTgt>
                                        </p:tgtEl>
                                        <p:attrNameLst>
                                          <p:attrName>ppt_x</p:attrName>
                                        </p:attrNameLst>
                                      </p:cBhvr>
                                      <p:tavLst>
                                        <p:tav tm="0">
                                          <p:val>
                                            <p:strVal val="#ppt_x"/>
                                          </p:val>
                                        </p:tav>
                                        <p:tav tm="100000">
                                          <p:val>
                                            <p:strVal val="#ppt_x"/>
                                          </p:val>
                                        </p:tav>
                                      </p:tavLst>
                                    </p:anim>
                                    <p:anim calcmode="lin" valueType="num">
                                      <p:cBhvr>
                                        <p:cTn id="19" dur="1000" fill="hold"/>
                                        <p:tgtEl>
                                          <p:spTgt spid="2">
                                            <p:txEl>
                                              <p:pRg st="4" end="4"/>
                                            </p:txEl>
                                          </p:spTgt>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2">
                                            <p:txEl>
                                              <p:pRg st="6" end="6"/>
                                            </p:txEl>
                                          </p:spTgt>
                                        </p:tgtEl>
                                        <p:attrNameLst>
                                          <p:attrName>style.visibility</p:attrName>
                                        </p:attrNameLst>
                                      </p:cBhvr>
                                      <p:to>
                                        <p:strVal val="visible"/>
                                      </p:to>
                                    </p:set>
                                    <p:animEffect transition="in" filter="fade">
                                      <p:cBhvr>
                                        <p:cTn id="22" dur="1000"/>
                                        <p:tgtEl>
                                          <p:spTgt spid="2">
                                            <p:txEl>
                                              <p:pRg st="6" end="6"/>
                                            </p:txEl>
                                          </p:spTgt>
                                        </p:tgtEl>
                                      </p:cBhvr>
                                    </p:animEffect>
                                    <p:anim calcmode="lin" valueType="num">
                                      <p:cBhvr>
                                        <p:cTn id="23" dur="1000" fill="hold"/>
                                        <p:tgtEl>
                                          <p:spTgt spid="2">
                                            <p:txEl>
                                              <p:pRg st="6" end="6"/>
                                            </p:txEl>
                                          </p:spTgt>
                                        </p:tgtEl>
                                        <p:attrNameLst>
                                          <p:attrName>ppt_x</p:attrName>
                                        </p:attrNameLst>
                                      </p:cBhvr>
                                      <p:tavLst>
                                        <p:tav tm="0">
                                          <p:val>
                                            <p:strVal val="#ppt_x"/>
                                          </p:val>
                                        </p:tav>
                                        <p:tav tm="100000">
                                          <p:val>
                                            <p:strVal val="#ppt_x"/>
                                          </p:val>
                                        </p:tav>
                                      </p:tavLst>
                                    </p:anim>
                                    <p:anim calcmode="lin" valueType="num">
                                      <p:cBhvr>
                                        <p:cTn id="24" dur="1000" fill="hold"/>
                                        <p:tgtEl>
                                          <p:spTgt spid="2">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671804" y="901499"/>
            <a:ext cx="8882743" cy="5509200"/>
          </a:xfrm>
          <a:prstGeom prst="rect">
            <a:avLst/>
          </a:prstGeom>
        </p:spPr>
        <p:txBody>
          <a:bodyPr wrap="square">
            <a:spAutoFit/>
          </a:bodyPr>
          <a:lstStyle/>
          <a:p>
            <a:pPr>
              <a:lnSpc>
                <a:spcPct val="110000"/>
              </a:lnSpc>
            </a:pPr>
            <a:r>
              <a:rPr lang="en-US" sz="2400" b="1" dirty="0">
                <a:solidFill>
                  <a:schemeClr val="accent2">
                    <a:lumMod val="50000"/>
                  </a:schemeClr>
                </a:solidFill>
              </a:rPr>
              <a:t>Resilience and Recovery for Children </a:t>
            </a:r>
          </a:p>
          <a:p>
            <a:pPr algn="ctr">
              <a:lnSpc>
                <a:spcPct val="110000"/>
              </a:lnSpc>
            </a:pPr>
            <a:endParaRPr lang="en-US" sz="2400" dirty="0">
              <a:solidFill>
                <a:schemeClr val="accent2">
                  <a:lumMod val="50000"/>
                </a:schemeClr>
              </a:solidFill>
            </a:endParaRPr>
          </a:p>
          <a:p>
            <a:pPr>
              <a:lnSpc>
                <a:spcPct val="110000"/>
              </a:lnSpc>
            </a:pPr>
            <a:r>
              <a:rPr lang="en-US" sz="2400" dirty="0">
                <a:solidFill>
                  <a:schemeClr val="accent2">
                    <a:lumMod val="50000"/>
                  </a:schemeClr>
                </a:solidFill>
              </a:rPr>
              <a:t>Hope and optimism are also prominent in the concept of resilience. “Resilience brings attention to the strengths of the child as  protective factors and as assets for the process of positive development. Resilience also draws attention to the family as the most important asset a child can have.” </a:t>
            </a:r>
          </a:p>
          <a:p>
            <a:pPr>
              <a:lnSpc>
                <a:spcPct val="110000"/>
              </a:lnSpc>
            </a:pPr>
            <a:endParaRPr lang="en-US" sz="2400" dirty="0">
              <a:solidFill>
                <a:schemeClr val="accent2">
                  <a:lumMod val="50000"/>
                </a:schemeClr>
              </a:solidFill>
            </a:endParaRPr>
          </a:p>
          <a:p>
            <a:pPr>
              <a:lnSpc>
                <a:spcPct val="110000"/>
              </a:lnSpc>
            </a:pPr>
            <a:r>
              <a:rPr lang="en-US" sz="2400" b="1" dirty="0">
                <a:solidFill>
                  <a:schemeClr val="accent2">
                    <a:lumMod val="50000"/>
                  </a:schemeClr>
                </a:solidFill>
              </a:rPr>
              <a:t>“When young people have hope, connectedness, and opportunities, they are more likely to be able to “bounce back” from adversity.”</a:t>
            </a:r>
          </a:p>
          <a:p>
            <a:pPr>
              <a:lnSpc>
                <a:spcPct val="110000"/>
              </a:lnSpc>
            </a:pPr>
            <a:endParaRPr lang="en-US" sz="2400" b="1" i="1" dirty="0">
              <a:solidFill>
                <a:schemeClr val="accent2">
                  <a:lumMod val="50000"/>
                </a:schemeClr>
              </a:solidFill>
            </a:endParaRPr>
          </a:p>
          <a:p>
            <a:pPr>
              <a:lnSpc>
                <a:spcPct val="110000"/>
              </a:lnSpc>
            </a:pPr>
            <a:r>
              <a:rPr lang="en-US" sz="1600" i="1" dirty="0">
                <a:solidFill>
                  <a:schemeClr val="accent4">
                    <a:lumMod val="75000"/>
                  </a:schemeClr>
                </a:solidFill>
              </a:rPr>
              <a:t>Resilience and Recovery: Changing Perspective and Policy in Ohio. Focal Point- Summer 2005)</a:t>
            </a:r>
          </a:p>
          <a:p>
            <a:pPr>
              <a:lnSpc>
                <a:spcPct val="110000"/>
              </a:lnSpc>
            </a:pPr>
            <a:endParaRPr lang="en-US" sz="1600" b="1" dirty="0">
              <a:solidFill>
                <a:schemeClr val="accent4">
                  <a:lumMod val="75000"/>
                </a:schemeClr>
              </a:solidFill>
            </a:endParaRPr>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3573332821"/>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2">
                                            <p:txEl>
                                              <p:pRg st="2" end="2"/>
                                            </p:txEl>
                                          </p:spTgt>
                                        </p:tgtEl>
                                        <p:attrNameLst>
                                          <p:attrName>style.visibility</p:attrName>
                                        </p:attrNameLst>
                                      </p:cBhvr>
                                      <p:to>
                                        <p:strVal val="visible"/>
                                      </p:to>
                                    </p:set>
                                    <p:animEffect transition="in" filter="fade">
                                      <p:cBhvr>
                                        <p:cTn id="12" dur="1000"/>
                                        <p:tgtEl>
                                          <p:spTgt spid="2">
                                            <p:txEl>
                                              <p:pRg st="2" end="2"/>
                                            </p:txEl>
                                          </p:spTgt>
                                        </p:tgtEl>
                                      </p:cBhvr>
                                    </p:animEffect>
                                    <p:anim calcmode="lin" valueType="num">
                                      <p:cBhvr>
                                        <p:cTn id="13"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14" dur="1000" fill="hold"/>
                                        <p:tgtEl>
                                          <p:spTgt spid="2">
                                            <p:txEl>
                                              <p:pRg st="2" end="2"/>
                                            </p:txEl>
                                          </p:spTgt>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2">
                                            <p:txEl>
                                              <p:pRg st="4" end="4"/>
                                            </p:txEl>
                                          </p:spTgt>
                                        </p:tgtEl>
                                        <p:attrNameLst>
                                          <p:attrName>style.visibility</p:attrName>
                                        </p:attrNameLst>
                                      </p:cBhvr>
                                      <p:to>
                                        <p:strVal val="visible"/>
                                      </p:to>
                                    </p:set>
                                    <p:animEffect transition="in" filter="fade">
                                      <p:cBhvr>
                                        <p:cTn id="17" dur="1000"/>
                                        <p:tgtEl>
                                          <p:spTgt spid="2">
                                            <p:txEl>
                                              <p:pRg st="4" end="4"/>
                                            </p:txEl>
                                          </p:spTgt>
                                        </p:tgtEl>
                                      </p:cBhvr>
                                    </p:animEffect>
                                    <p:anim calcmode="lin" valueType="num">
                                      <p:cBhvr>
                                        <p:cTn id="18" dur="1000" fill="hold"/>
                                        <p:tgtEl>
                                          <p:spTgt spid="2">
                                            <p:txEl>
                                              <p:pRg st="4" end="4"/>
                                            </p:txEl>
                                          </p:spTgt>
                                        </p:tgtEl>
                                        <p:attrNameLst>
                                          <p:attrName>ppt_x</p:attrName>
                                        </p:attrNameLst>
                                      </p:cBhvr>
                                      <p:tavLst>
                                        <p:tav tm="0">
                                          <p:val>
                                            <p:strVal val="#ppt_x"/>
                                          </p:val>
                                        </p:tav>
                                        <p:tav tm="100000">
                                          <p:val>
                                            <p:strVal val="#ppt_x"/>
                                          </p:val>
                                        </p:tav>
                                      </p:tavLst>
                                    </p:anim>
                                    <p:anim calcmode="lin" valueType="num">
                                      <p:cBhvr>
                                        <p:cTn id="19" dur="1000" fill="hold"/>
                                        <p:tgtEl>
                                          <p:spTgt spid="2">
                                            <p:txEl>
                                              <p:pRg st="4" end="4"/>
                                            </p:txEl>
                                          </p:spTgt>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2">
                                            <p:txEl>
                                              <p:pRg st="6" end="6"/>
                                            </p:txEl>
                                          </p:spTgt>
                                        </p:tgtEl>
                                        <p:attrNameLst>
                                          <p:attrName>style.visibility</p:attrName>
                                        </p:attrNameLst>
                                      </p:cBhvr>
                                      <p:to>
                                        <p:strVal val="visible"/>
                                      </p:to>
                                    </p:set>
                                    <p:animEffect transition="in" filter="fade">
                                      <p:cBhvr>
                                        <p:cTn id="22" dur="1000"/>
                                        <p:tgtEl>
                                          <p:spTgt spid="2">
                                            <p:txEl>
                                              <p:pRg st="6" end="6"/>
                                            </p:txEl>
                                          </p:spTgt>
                                        </p:tgtEl>
                                      </p:cBhvr>
                                    </p:animEffect>
                                    <p:anim calcmode="lin" valueType="num">
                                      <p:cBhvr>
                                        <p:cTn id="23" dur="1000" fill="hold"/>
                                        <p:tgtEl>
                                          <p:spTgt spid="2">
                                            <p:txEl>
                                              <p:pRg st="6" end="6"/>
                                            </p:txEl>
                                          </p:spTgt>
                                        </p:tgtEl>
                                        <p:attrNameLst>
                                          <p:attrName>ppt_x</p:attrName>
                                        </p:attrNameLst>
                                      </p:cBhvr>
                                      <p:tavLst>
                                        <p:tav tm="0">
                                          <p:val>
                                            <p:strVal val="#ppt_x"/>
                                          </p:val>
                                        </p:tav>
                                        <p:tav tm="100000">
                                          <p:val>
                                            <p:strVal val="#ppt_x"/>
                                          </p:val>
                                        </p:tav>
                                      </p:tavLst>
                                    </p:anim>
                                    <p:anim calcmode="lin" valueType="num">
                                      <p:cBhvr>
                                        <p:cTn id="24" dur="1000" fill="hold"/>
                                        <p:tgtEl>
                                          <p:spTgt spid="2">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47869" y="391246"/>
            <a:ext cx="8696131" cy="5663089"/>
          </a:xfrm>
          <a:prstGeom prst="rect">
            <a:avLst/>
          </a:prstGeom>
        </p:spPr>
        <p:txBody>
          <a:bodyPr wrap="square">
            <a:spAutoFit/>
          </a:bodyPr>
          <a:lstStyle/>
          <a:p>
            <a:pPr>
              <a:buNone/>
            </a:pPr>
            <a:r>
              <a:rPr lang="en-US" sz="2000" b="1" dirty="0">
                <a:solidFill>
                  <a:schemeClr val="accent2">
                    <a:lumMod val="50000"/>
                  </a:schemeClr>
                </a:solidFill>
              </a:rPr>
              <a:t>People First Language</a:t>
            </a:r>
          </a:p>
          <a:p>
            <a:pPr>
              <a:buNone/>
            </a:pPr>
            <a:endParaRPr lang="en-US" sz="2000" b="1" dirty="0">
              <a:solidFill>
                <a:schemeClr val="accent2">
                  <a:lumMod val="50000"/>
                </a:schemeClr>
              </a:solidFill>
            </a:endParaRPr>
          </a:p>
          <a:p>
            <a:pPr>
              <a:lnSpc>
                <a:spcPct val="110000"/>
              </a:lnSpc>
            </a:pPr>
            <a:r>
              <a:rPr lang="en-US" sz="2000" dirty="0">
                <a:solidFill>
                  <a:schemeClr val="accent2">
                    <a:lumMod val="50000"/>
                  </a:schemeClr>
                </a:solidFill>
              </a:rPr>
              <a:t>“To begin this discussion, we should acknowledge that the childhood adage , “sticks and stones can break my bones, but names can never hurt me” is patently untrue. </a:t>
            </a:r>
          </a:p>
          <a:p>
            <a:pPr>
              <a:lnSpc>
                <a:spcPct val="110000"/>
              </a:lnSpc>
            </a:pPr>
            <a:endParaRPr lang="en-US" sz="2000" dirty="0">
              <a:solidFill>
                <a:schemeClr val="accent2">
                  <a:lumMod val="50000"/>
                </a:schemeClr>
              </a:solidFill>
            </a:endParaRPr>
          </a:p>
          <a:p>
            <a:pPr>
              <a:lnSpc>
                <a:spcPct val="110000"/>
              </a:lnSpc>
            </a:pPr>
            <a:r>
              <a:rPr lang="en-US" sz="2000" dirty="0">
                <a:solidFill>
                  <a:schemeClr val="accent2">
                    <a:lumMod val="50000"/>
                  </a:schemeClr>
                </a:solidFill>
              </a:rPr>
              <a:t>Words, and the meanings with which they are imbued, can achieve accuracy and relevance or they can transmit dangerous stereotypes and half-truths. They can empower or disempower, humanize or objectify, engender compassion or elicit malignant fear and hatred. </a:t>
            </a:r>
          </a:p>
          <a:p>
            <a:pPr>
              <a:lnSpc>
                <a:spcPct val="110000"/>
              </a:lnSpc>
            </a:pPr>
            <a:endParaRPr lang="en-US" sz="2000" dirty="0">
              <a:solidFill>
                <a:schemeClr val="accent2">
                  <a:lumMod val="50000"/>
                </a:schemeClr>
              </a:solidFill>
            </a:endParaRPr>
          </a:p>
          <a:p>
            <a:pPr>
              <a:lnSpc>
                <a:spcPct val="110000"/>
              </a:lnSpc>
            </a:pPr>
            <a:r>
              <a:rPr lang="en-US" sz="2000" dirty="0">
                <a:solidFill>
                  <a:schemeClr val="accent2">
                    <a:lumMod val="50000"/>
                  </a:schemeClr>
                </a:solidFill>
              </a:rPr>
              <a:t>Words can inspire us or deflate us, comfort us or wound us. They can bring us together or render us enemies. Put simply, our lives are profoundly shaped by the words we apply to ourselves and those that come to us from others.” (William L. White)</a:t>
            </a:r>
          </a:p>
          <a:p>
            <a:pPr>
              <a:buNone/>
            </a:pPr>
            <a:endParaRPr lang="en-US" dirty="0">
              <a:solidFill>
                <a:schemeClr val="accent2">
                  <a:lumMod val="50000"/>
                </a:schemeClr>
              </a:solidFill>
            </a:endParaRPr>
          </a:p>
          <a:p>
            <a:pPr>
              <a:buNone/>
            </a:pPr>
            <a:r>
              <a:rPr lang="en-US" dirty="0"/>
              <a:t> </a:t>
            </a:r>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1763242184"/>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2">
                                            <p:txEl>
                                              <p:pRg st="2" end="2"/>
                                            </p:txEl>
                                          </p:spTgt>
                                        </p:tgtEl>
                                        <p:attrNameLst>
                                          <p:attrName>style.visibility</p:attrName>
                                        </p:attrNameLst>
                                      </p:cBhvr>
                                      <p:to>
                                        <p:strVal val="visible"/>
                                      </p:to>
                                    </p:set>
                                    <p:animEffect transition="in" filter="fade">
                                      <p:cBhvr>
                                        <p:cTn id="12" dur="1000"/>
                                        <p:tgtEl>
                                          <p:spTgt spid="2">
                                            <p:txEl>
                                              <p:pRg st="2" end="2"/>
                                            </p:txEl>
                                          </p:spTgt>
                                        </p:tgtEl>
                                      </p:cBhvr>
                                    </p:animEffect>
                                    <p:anim calcmode="lin" valueType="num">
                                      <p:cBhvr>
                                        <p:cTn id="13"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14" dur="1000" fill="hold"/>
                                        <p:tgtEl>
                                          <p:spTgt spid="2">
                                            <p:txEl>
                                              <p:pRg st="2" end="2"/>
                                            </p:txEl>
                                          </p:spTgt>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2">
                                            <p:txEl>
                                              <p:pRg st="4" end="4"/>
                                            </p:txEl>
                                          </p:spTgt>
                                        </p:tgtEl>
                                        <p:attrNameLst>
                                          <p:attrName>style.visibility</p:attrName>
                                        </p:attrNameLst>
                                      </p:cBhvr>
                                      <p:to>
                                        <p:strVal val="visible"/>
                                      </p:to>
                                    </p:set>
                                    <p:animEffect transition="in" filter="fade">
                                      <p:cBhvr>
                                        <p:cTn id="17" dur="1000"/>
                                        <p:tgtEl>
                                          <p:spTgt spid="2">
                                            <p:txEl>
                                              <p:pRg st="4" end="4"/>
                                            </p:txEl>
                                          </p:spTgt>
                                        </p:tgtEl>
                                      </p:cBhvr>
                                    </p:animEffect>
                                    <p:anim calcmode="lin" valueType="num">
                                      <p:cBhvr>
                                        <p:cTn id="18" dur="1000" fill="hold"/>
                                        <p:tgtEl>
                                          <p:spTgt spid="2">
                                            <p:txEl>
                                              <p:pRg st="4" end="4"/>
                                            </p:txEl>
                                          </p:spTgt>
                                        </p:tgtEl>
                                        <p:attrNameLst>
                                          <p:attrName>ppt_x</p:attrName>
                                        </p:attrNameLst>
                                      </p:cBhvr>
                                      <p:tavLst>
                                        <p:tav tm="0">
                                          <p:val>
                                            <p:strVal val="#ppt_x"/>
                                          </p:val>
                                        </p:tav>
                                        <p:tav tm="100000">
                                          <p:val>
                                            <p:strVal val="#ppt_x"/>
                                          </p:val>
                                        </p:tav>
                                      </p:tavLst>
                                    </p:anim>
                                    <p:anim calcmode="lin" valueType="num">
                                      <p:cBhvr>
                                        <p:cTn id="19" dur="1000" fill="hold"/>
                                        <p:tgtEl>
                                          <p:spTgt spid="2">
                                            <p:txEl>
                                              <p:pRg st="4" end="4"/>
                                            </p:txEl>
                                          </p:spTgt>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2">
                                            <p:txEl>
                                              <p:pRg st="6" end="6"/>
                                            </p:txEl>
                                          </p:spTgt>
                                        </p:tgtEl>
                                        <p:attrNameLst>
                                          <p:attrName>style.visibility</p:attrName>
                                        </p:attrNameLst>
                                      </p:cBhvr>
                                      <p:to>
                                        <p:strVal val="visible"/>
                                      </p:to>
                                    </p:set>
                                    <p:animEffect transition="in" filter="fade">
                                      <p:cBhvr>
                                        <p:cTn id="22" dur="1000"/>
                                        <p:tgtEl>
                                          <p:spTgt spid="2">
                                            <p:txEl>
                                              <p:pRg st="6" end="6"/>
                                            </p:txEl>
                                          </p:spTgt>
                                        </p:tgtEl>
                                      </p:cBhvr>
                                    </p:animEffect>
                                    <p:anim calcmode="lin" valueType="num">
                                      <p:cBhvr>
                                        <p:cTn id="23" dur="1000" fill="hold"/>
                                        <p:tgtEl>
                                          <p:spTgt spid="2">
                                            <p:txEl>
                                              <p:pRg st="6" end="6"/>
                                            </p:txEl>
                                          </p:spTgt>
                                        </p:tgtEl>
                                        <p:attrNameLst>
                                          <p:attrName>ppt_x</p:attrName>
                                        </p:attrNameLst>
                                      </p:cBhvr>
                                      <p:tavLst>
                                        <p:tav tm="0">
                                          <p:val>
                                            <p:strVal val="#ppt_x"/>
                                          </p:val>
                                        </p:tav>
                                        <p:tav tm="100000">
                                          <p:val>
                                            <p:strVal val="#ppt_x"/>
                                          </p:val>
                                        </p:tav>
                                      </p:tavLst>
                                    </p:anim>
                                    <p:anim calcmode="lin" valueType="num">
                                      <p:cBhvr>
                                        <p:cTn id="24" dur="1000" fill="hold"/>
                                        <p:tgtEl>
                                          <p:spTgt spid="2">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58416" y="1288712"/>
            <a:ext cx="8752114" cy="3785652"/>
          </a:xfrm>
          <a:prstGeom prst="rect">
            <a:avLst/>
          </a:prstGeom>
        </p:spPr>
        <p:txBody>
          <a:bodyPr wrap="square">
            <a:spAutoFit/>
          </a:bodyPr>
          <a:lstStyle/>
          <a:p>
            <a:r>
              <a:rPr lang="en-US" sz="2400" b="1" dirty="0">
                <a:solidFill>
                  <a:schemeClr val="accent2">
                    <a:lumMod val="50000"/>
                  </a:schemeClr>
                </a:solidFill>
              </a:rPr>
              <a:t>People first language </a:t>
            </a:r>
            <a:r>
              <a:rPr lang="en-US" sz="2400" dirty="0">
                <a:solidFill>
                  <a:schemeClr val="accent2">
                    <a:lumMod val="50000"/>
                  </a:schemeClr>
                </a:solidFill>
              </a:rPr>
              <a:t>is a form of politically correct language aiming to avoid perceived and subconscious dehumanization when discussing people with disabilities.</a:t>
            </a:r>
          </a:p>
          <a:p>
            <a:pPr marL="342900" indent="-342900">
              <a:buFont typeface="Wingdings" panose="05000000000000000000" pitchFamily="2" charset="2"/>
              <a:buChar char="Ø"/>
            </a:pPr>
            <a:endParaRPr lang="en-US" sz="2400" dirty="0">
              <a:solidFill>
                <a:schemeClr val="accent2">
                  <a:lumMod val="50000"/>
                </a:schemeClr>
              </a:solidFill>
            </a:endParaRPr>
          </a:p>
          <a:p>
            <a:pPr marL="342900" indent="-342900">
              <a:buFont typeface="Wingdings" panose="05000000000000000000" pitchFamily="2" charset="2"/>
              <a:buChar char="Ø"/>
            </a:pPr>
            <a:r>
              <a:rPr lang="en-US" sz="2400" dirty="0">
                <a:solidFill>
                  <a:schemeClr val="accent2">
                    <a:lumMod val="50000"/>
                  </a:schemeClr>
                </a:solidFill>
              </a:rPr>
              <a:t>The basic idea is to replace, e.g., “disabled people” with “people with disabilities”.</a:t>
            </a:r>
          </a:p>
          <a:p>
            <a:pPr marL="342900" indent="-342900">
              <a:buFont typeface="Wingdings" panose="05000000000000000000" pitchFamily="2" charset="2"/>
              <a:buChar char="Ø"/>
            </a:pPr>
            <a:endParaRPr lang="en-US" sz="2400" dirty="0">
              <a:solidFill>
                <a:schemeClr val="accent2">
                  <a:lumMod val="50000"/>
                </a:schemeClr>
              </a:solidFill>
            </a:endParaRPr>
          </a:p>
          <a:p>
            <a:pPr marL="342900" indent="-342900">
              <a:buFont typeface="Wingdings" panose="05000000000000000000" pitchFamily="2" charset="2"/>
              <a:buChar char="Ø"/>
            </a:pPr>
            <a:r>
              <a:rPr lang="en-US" sz="2400" dirty="0">
                <a:solidFill>
                  <a:schemeClr val="accent2">
                    <a:lumMod val="50000"/>
                  </a:schemeClr>
                </a:solidFill>
              </a:rPr>
              <a:t> “Mentally ill people” with “people with mental illness”, thus emphasizing that they are people first and the disability second.</a:t>
            </a:r>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3793200432"/>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
                                            <p:txEl>
                                              <p:pRg st="2" end="2"/>
                                            </p:txEl>
                                          </p:spTgt>
                                        </p:tgtEl>
                                        <p:attrNameLst>
                                          <p:attrName>style.visibility</p:attrName>
                                        </p:attrNameLst>
                                      </p:cBhvr>
                                      <p:to>
                                        <p:strVal val="visible"/>
                                      </p:to>
                                    </p:set>
                                    <p:animEffect transition="in" filter="fade">
                                      <p:cBhvr>
                                        <p:cTn id="14" dur="1000"/>
                                        <p:tgtEl>
                                          <p:spTgt spid="2">
                                            <p:txEl>
                                              <p:pRg st="2" end="2"/>
                                            </p:txEl>
                                          </p:spTgt>
                                        </p:tgtEl>
                                      </p:cBhvr>
                                    </p:animEffect>
                                    <p:anim calcmode="lin" valueType="num">
                                      <p:cBhvr>
                                        <p:cTn id="15"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2">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2">
                                            <p:txEl>
                                              <p:pRg st="4" end="4"/>
                                            </p:txEl>
                                          </p:spTgt>
                                        </p:tgtEl>
                                        <p:attrNameLst>
                                          <p:attrName>style.visibility</p:attrName>
                                        </p:attrNameLst>
                                      </p:cBhvr>
                                      <p:to>
                                        <p:strVal val="visible"/>
                                      </p:to>
                                    </p:set>
                                    <p:animEffect transition="in" filter="fade">
                                      <p:cBhvr>
                                        <p:cTn id="21" dur="1000"/>
                                        <p:tgtEl>
                                          <p:spTgt spid="2">
                                            <p:txEl>
                                              <p:pRg st="4" end="4"/>
                                            </p:txEl>
                                          </p:spTgt>
                                        </p:tgtEl>
                                      </p:cBhvr>
                                    </p:animEffect>
                                    <p:anim calcmode="lin" valueType="num">
                                      <p:cBhvr>
                                        <p:cTn id="22" dur="1000" fill="hold"/>
                                        <p:tgtEl>
                                          <p:spTgt spid="2">
                                            <p:txEl>
                                              <p:pRg st="4" end="4"/>
                                            </p:txEl>
                                          </p:spTgt>
                                        </p:tgtEl>
                                        <p:attrNameLst>
                                          <p:attrName>ppt_x</p:attrName>
                                        </p:attrNameLst>
                                      </p:cBhvr>
                                      <p:tavLst>
                                        <p:tav tm="0">
                                          <p:val>
                                            <p:strVal val="#ppt_x"/>
                                          </p:val>
                                        </p:tav>
                                        <p:tav tm="100000">
                                          <p:val>
                                            <p:strVal val="#ppt_x"/>
                                          </p:val>
                                        </p:tav>
                                      </p:tavLst>
                                    </p:anim>
                                    <p:anim calcmode="lin" valueType="num">
                                      <p:cBhvr>
                                        <p:cTn id="23" dur="1000" fill="hold"/>
                                        <p:tgtEl>
                                          <p:spTgt spid="2">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783771" y="1267132"/>
            <a:ext cx="8397551" cy="3539430"/>
          </a:xfrm>
          <a:prstGeom prst="rect">
            <a:avLst/>
          </a:prstGeom>
        </p:spPr>
        <p:txBody>
          <a:bodyPr wrap="square">
            <a:spAutoFit/>
          </a:bodyPr>
          <a:lstStyle/>
          <a:p>
            <a:pPr marL="457200" indent="-457200">
              <a:buFont typeface="Wingdings" panose="05000000000000000000" pitchFamily="2" charset="2"/>
              <a:buChar char="Ø"/>
            </a:pPr>
            <a:r>
              <a:rPr lang="en-US" sz="2800" dirty="0">
                <a:solidFill>
                  <a:schemeClr val="accent2">
                    <a:lumMod val="50000"/>
                  </a:schemeClr>
                </a:solidFill>
              </a:rPr>
              <a:t> Further, the concept favors the use of “having” rather than “being”, e.g. “she has a learning disability “instead of “she is learning disabled” </a:t>
            </a:r>
          </a:p>
          <a:p>
            <a:pPr marL="457200" indent="-457200">
              <a:buFont typeface="Wingdings" panose="05000000000000000000" pitchFamily="2" charset="2"/>
              <a:buChar char="Ø"/>
            </a:pPr>
            <a:endParaRPr lang="en-US" sz="2800" dirty="0">
              <a:solidFill>
                <a:schemeClr val="accent2">
                  <a:lumMod val="50000"/>
                </a:schemeClr>
              </a:solidFill>
            </a:endParaRPr>
          </a:p>
          <a:p>
            <a:pPr marL="457200" indent="-457200">
              <a:buFont typeface="Wingdings" panose="05000000000000000000" pitchFamily="2" charset="2"/>
              <a:buChar char="Ø"/>
            </a:pPr>
            <a:r>
              <a:rPr lang="en-US" sz="2800" dirty="0">
                <a:solidFill>
                  <a:schemeClr val="accent2">
                    <a:lumMod val="50000"/>
                  </a:schemeClr>
                </a:solidFill>
              </a:rPr>
              <a:t> The rationale behind people-first language is that it recognizes that someone is a person, a human being, or citizen first, and that the disability is a part, but not all of them.</a:t>
            </a:r>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2032678518"/>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
                                            <p:txEl>
                                              <p:pRg st="2" end="2"/>
                                            </p:txEl>
                                          </p:spTgt>
                                        </p:tgtEl>
                                        <p:attrNameLst>
                                          <p:attrName>style.visibility</p:attrName>
                                        </p:attrNameLst>
                                      </p:cBhvr>
                                      <p:to>
                                        <p:strVal val="visible"/>
                                      </p:to>
                                    </p:set>
                                    <p:animEffect transition="in" filter="fade">
                                      <p:cBhvr>
                                        <p:cTn id="14" dur="1000"/>
                                        <p:tgtEl>
                                          <p:spTgt spid="2">
                                            <p:txEl>
                                              <p:pRg st="2" end="2"/>
                                            </p:txEl>
                                          </p:spTgt>
                                        </p:tgtEl>
                                      </p:cBhvr>
                                    </p:animEffect>
                                    <p:anim calcmode="lin" valueType="num">
                                      <p:cBhvr>
                                        <p:cTn id="15"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2">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727787" y="487751"/>
            <a:ext cx="8714792" cy="5675272"/>
          </a:xfrm>
          <a:prstGeom prst="rect">
            <a:avLst/>
          </a:prstGeom>
        </p:spPr>
        <p:txBody>
          <a:bodyPr wrap="square">
            <a:spAutoFit/>
          </a:bodyPr>
          <a:lstStyle/>
          <a:p>
            <a:pPr>
              <a:buNone/>
            </a:pPr>
            <a:r>
              <a:rPr lang="en-US" sz="2400" b="1" dirty="0">
                <a:solidFill>
                  <a:schemeClr val="accent2">
                    <a:lumMod val="50000"/>
                  </a:schemeClr>
                </a:solidFill>
              </a:rPr>
              <a:t>The Importance of Language</a:t>
            </a:r>
          </a:p>
          <a:p>
            <a:pPr>
              <a:buNone/>
            </a:pPr>
            <a:endParaRPr lang="en-US" sz="2400" b="1" dirty="0">
              <a:solidFill>
                <a:schemeClr val="accent2">
                  <a:lumMod val="50000"/>
                </a:schemeClr>
              </a:solidFill>
            </a:endParaRPr>
          </a:p>
          <a:p>
            <a:pPr marL="342900" indent="-342900">
              <a:lnSpc>
                <a:spcPct val="110000"/>
              </a:lnSpc>
              <a:buFont typeface="Wingdings" panose="05000000000000000000" pitchFamily="2" charset="2"/>
              <a:buChar char="Ø"/>
            </a:pPr>
            <a:r>
              <a:rPr lang="en-US" sz="2400" dirty="0">
                <a:solidFill>
                  <a:schemeClr val="accent2">
                    <a:lumMod val="50000"/>
                  </a:schemeClr>
                </a:solidFill>
              </a:rPr>
              <a:t>The words we use reveal our beliefs about recovery, both to our co-workers and to the people we serve. </a:t>
            </a:r>
          </a:p>
          <a:p>
            <a:pPr marL="342900" indent="-342900">
              <a:lnSpc>
                <a:spcPct val="110000"/>
              </a:lnSpc>
              <a:buFont typeface="Wingdings" panose="05000000000000000000" pitchFamily="2" charset="2"/>
              <a:buChar char="Ø"/>
            </a:pPr>
            <a:endParaRPr lang="en-US" sz="2400" dirty="0">
              <a:solidFill>
                <a:schemeClr val="accent2">
                  <a:lumMod val="50000"/>
                </a:schemeClr>
              </a:solidFill>
            </a:endParaRPr>
          </a:p>
          <a:p>
            <a:pPr marL="342900" indent="-342900">
              <a:lnSpc>
                <a:spcPct val="110000"/>
              </a:lnSpc>
              <a:buFont typeface="Wingdings" panose="05000000000000000000" pitchFamily="2" charset="2"/>
              <a:buChar char="Ø"/>
            </a:pPr>
            <a:r>
              <a:rPr lang="en-US" sz="2400" dirty="0">
                <a:solidFill>
                  <a:schemeClr val="accent2">
                    <a:lumMod val="50000"/>
                  </a:schemeClr>
                </a:solidFill>
              </a:rPr>
              <a:t>It is absolutely vital to make a commitment to use “People First Language” as you embrace Recovery Principles.</a:t>
            </a:r>
          </a:p>
          <a:p>
            <a:pPr marL="342900" indent="-342900">
              <a:lnSpc>
                <a:spcPct val="110000"/>
              </a:lnSpc>
              <a:buFont typeface="Wingdings" panose="05000000000000000000" pitchFamily="2" charset="2"/>
              <a:buChar char="Ø"/>
            </a:pPr>
            <a:endParaRPr lang="en-US" sz="2400" dirty="0">
              <a:solidFill>
                <a:schemeClr val="accent2">
                  <a:lumMod val="50000"/>
                </a:schemeClr>
              </a:solidFill>
            </a:endParaRPr>
          </a:p>
          <a:p>
            <a:pPr marL="342900" indent="-342900">
              <a:lnSpc>
                <a:spcPct val="110000"/>
              </a:lnSpc>
              <a:buFont typeface="Wingdings" panose="05000000000000000000" pitchFamily="2" charset="2"/>
              <a:buChar char="Ø"/>
            </a:pPr>
            <a:r>
              <a:rPr lang="en-US" sz="2400" dirty="0">
                <a:solidFill>
                  <a:schemeClr val="accent2">
                    <a:lumMod val="50000"/>
                  </a:schemeClr>
                </a:solidFill>
              </a:rPr>
              <a:t>In addition to changing the language we use, it is important to note that it is also vital that we assist the people we serve with reframing (changing one’s perspective or changing a meaning of something- usually from negative to positive) the negative terms they may use to refer to themselves and their peers. </a:t>
            </a:r>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3630752348"/>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2" end="2"/>
                                            </p:txEl>
                                          </p:spTgt>
                                        </p:tgtEl>
                                        <p:attrNameLst>
                                          <p:attrName>style.visibility</p:attrName>
                                        </p:attrNameLst>
                                      </p:cBhvr>
                                      <p:to>
                                        <p:strVal val="visible"/>
                                      </p:to>
                                    </p:set>
                                    <p:animEffect transition="in" filter="fade">
                                      <p:cBhvr>
                                        <p:cTn id="7" dur="1000"/>
                                        <p:tgtEl>
                                          <p:spTgt spid="2">
                                            <p:txEl>
                                              <p:pRg st="2" end="2"/>
                                            </p:txEl>
                                          </p:spTgt>
                                        </p:tgtEl>
                                      </p:cBhvr>
                                    </p:animEffect>
                                    <p:anim calcmode="lin" valueType="num">
                                      <p:cBhvr>
                                        <p:cTn id="8"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
                                            <p:txEl>
                                              <p:pRg st="4" end="4"/>
                                            </p:txEl>
                                          </p:spTgt>
                                        </p:tgtEl>
                                        <p:attrNameLst>
                                          <p:attrName>style.visibility</p:attrName>
                                        </p:attrNameLst>
                                      </p:cBhvr>
                                      <p:to>
                                        <p:strVal val="visible"/>
                                      </p:to>
                                    </p:set>
                                    <p:animEffect transition="in" filter="fade">
                                      <p:cBhvr>
                                        <p:cTn id="14" dur="1000"/>
                                        <p:tgtEl>
                                          <p:spTgt spid="2">
                                            <p:txEl>
                                              <p:pRg st="4" end="4"/>
                                            </p:txEl>
                                          </p:spTgt>
                                        </p:tgtEl>
                                      </p:cBhvr>
                                    </p:animEffect>
                                    <p:anim calcmode="lin" valueType="num">
                                      <p:cBhvr>
                                        <p:cTn id="15" dur="1000" fill="hold"/>
                                        <p:tgtEl>
                                          <p:spTgt spid="2">
                                            <p:txEl>
                                              <p:pRg st="4" end="4"/>
                                            </p:txEl>
                                          </p:spTgt>
                                        </p:tgtEl>
                                        <p:attrNameLst>
                                          <p:attrName>ppt_x</p:attrName>
                                        </p:attrNameLst>
                                      </p:cBhvr>
                                      <p:tavLst>
                                        <p:tav tm="0">
                                          <p:val>
                                            <p:strVal val="#ppt_x"/>
                                          </p:val>
                                        </p:tav>
                                        <p:tav tm="100000">
                                          <p:val>
                                            <p:strVal val="#ppt_x"/>
                                          </p:val>
                                        </p:tav>
                                      </p:tavLst>
                                    </p:anim>
                                    <p:anim calcmode="lin" valueType="num">
                                      <p:cBhvr>
                                        <p:cTn id="16" dur="1000" fill="hold"/>
                                        <p:tgtEl>
                                          <p:spTgt spid="2">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2">
                                            <p:txEl>
                                              <p:pRg st="6" end="6"/>
                                            </p:txEl>
                                          </p:spTgt>
                                        </p:tgtEl>
                                        <p:attrNameLst>
                                          <p:attrName>style.visibility</p:attrName>
                                        </p:attrNameLst>
                                      </p:cBhvr>
                                      <p:to>
                                        <p:strVal val="visible"/>
                                      </p:to>
                                    </p:set>
                                    <p:animEffect transition="in" filter="fade">
                                      <p:cBhvr>
                                        <p:cTn id="21" dur="1000"/>
                                        <p:tgtEl>
                                          <p:spTgt spid="2">
                                            <p:txEl>
                                              <p:pRg st="6" end="6"/>
                                            </p:txEl>
                                          </p:spTgt>
                                        </p:tgtEl>
                                      </p:cBhvr>
                                    </p:animEffect>
                                    <p:anim calcmode="lin" valueType="num">
                                      <p:cBhvr>
                                        <p:cTn id="22" dur="1000" fill="hold"/>
                                        <p:tgtEl>
                                          <p:spTgt spid="2">
                                            <p:txEl>
                                              <p:pRg st="6" end="6"/>
                                            </p:txEl>
                                          </p:spTgt>
                                        </p:tgtEl>
                                        <p:attrNameLst>
                                          <p:attrName>ppt_x</p:attrName>
                                        </p:attrNameLst>
                                      </p:cBhvr>
                                      <p:tavLst>
                                        <p:tav tm="0">
                                          <p:val>
                                            <p:strVal val="#ppt_x"/>
                                          </p:val>
                                        </p:tav>
                                        <p:tav tm="100000">
                                          <p:val>
                                            <p:strVal val="#ppt_x"/>
                                          </p:val>
                                        </p:tav>
                                      </p:tavLst>
                                    </p:anim>
                                    <p:anim calcmode="lin" valueType="num">
                                      <p:cBhvr>
                                        <p:cTn id="23" dur="1000" fill="hold"/>
                                        <p:tgtEl>
                                          <p:spTgt spid="2">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3920049953"/>
              </p:ext>
            </p:extLst>
          </p:nvPr>
        </p:nvGraphicFramePr>
        <p:xfrm>
          <a:off x="821093" y="910286"/>
          <a:ext cx="8341567" cy="4333519"/>
        </p:xfrm>
        <a:graphic>
          <a:graphicData uri="http://schemas.openxmlformats.org/drawingml/2006/table">
            <a:tbl>
              <a:tblPr firstRow="1" bandRow="1">
                <a:tableStyleId>{17292A2E-F333-43FB-9621-5CBBE7FDCDCB}</a:tableStyleId>
              </a:tblPr>
              <a:tblGrid>
                <a:gridCol w="4161453">
                  <a:extLst>
                    <a:ext uri="{9D8B030D-6E8A-4147-A177-3AD203B41FA5}">
                      <a16:colId xmlns:a16="http://schemas.microsoft.com/office/drawing/2014/main" val="3267128111"/>
                    </a:ext>
                  </a:extLst>
                </a:gridCol>
                <a:gridCol w="4180114">
                  <a:extLst>
                    <a:ext uri="{9D8B030D-6E8A-4147-A177-3AD203B41FA5}">
                      <a16:colId xmlns:a16="http://schemas.microsoft.com/office/drawing/2014/main" val="921176681"/>
                    </a:ext>
                  </a:extLst>
                </a:gridCol>
              </a:tblGrid>
              <a:tr h="578228">
                <a:tc>
                  <a:txBody>
                    <a:bodyPr/>
                    <a:lstStyle/>
                    <a:p>
                      <a:pPr algn="ctr"/>
                      <a:r>
                        <a:rPr lang="en-US" sz="2400" dirty="0"/>
                        <a:t>INSTEAD</a:t>
                      </a:r>
                      <a:r>
                        <a:rPr lang="en-US" sz="2400" baseline="0" dirty="0"/>
                        <a:t> OF SAYING……</a:t>
                      </a:r>
                      <a:endParaRPr lang="en-US" sz="2400" dirty="0">
                        <a:solidFill>
                          <a:schemeClr val="bg1"/>
                        </a:solidFill>
                      </a:endParaRPr>
                    </a:p>
                  </a:txBody>
                  <a:tcPr marL="88900" marR="88900"/>
                </a:tc>
                <a:tc>
                  <a:txBody>
                    <a:bodyPr/>
                    <a:lstStyle/>
                    <a:p>
                      <a:pPr algn="ctr"/>
                      <a:r>
                        <a:rPr lang="en-US" sz="2400" dirty="0"/>
                        <a:t>SAY…..</a:t>
                      </a:r>
                      <a:endParaRPr lang="en-US" sz="2400" dirty="0">
                        <a:solidFill>
                          <a:schemeClr val="bg1"/>
                        </a:solidFill>
                      </a:endParaRPr>
                    </a:p>
                  </a:txBody>
                  <a:tcPr marL="88900" marR="88900"/>
                </a:tc>
                <a:extLst>
                  <a:ext uri="{0D108BD9-81ED-4DB2-BD59-A6C34878D82A}">
                    <a16:rowId xmlns:a16="http://schemas.microsoft.com/office/drawing/2014/main" val="3578279435"/>
                  </a:ext>
                </a:extLst>
              </a:tr>
              <a:tr h="664999">
                <a:tc>
                  <a:txBody>
                    <a:bodyPr/>
                    <a:lstStyle/>
                    <a:p>
                      <a:r>
                        <a:rPr lang="en-US" sz="2400" dirty="0">
                          <a:solidFill>
                            <a:schemeClr val="accent2">
                              <a:lumMod val="50000"/>
                            </a:schemeClr>
                          </a:solidFill>
                        </a:rPr>
                        <a:t>Handicapped/</a:t>
                      </a:r>
                      <a:r>
                        <a:rPr lang="en-US" sz="2400" baseline="0" dirty="0">
                          <a:solidFill>
                            <a:schemeClr val="accent2">
                              <a:lumMod val="50000"/>
                            </a:schemeClr>
                          </a:solidFill>
                        </a:rPr>
                        <a:t> disabled</a:t>
                      </a:r>
                      <a:endParaRPr lang="en-US" sz="2400" dirty="0">
                        <a:solidFill>
                          <a:schemeClr val="accent2">
                            <a:lumMod val="50000"/>
                          </a:schemeClr>
                        </a:solidFill>
                      </a:endParaRPr>
                    </a:p>
                  </a:txBody>
                  <a:tcPr marL="88900" marR="88900"/>
                </a:tc>
                <a:tc>
                  <a:txBody>
                    <a:bodyPr/>
                    <a:lstStyle/>
                    <a:p>
                      <a:r>
                        <a:rPr lang="en-US" sz="2400" dirty="0">
                          <a:solidFill>
                            <a:schemeClr val="accent2">
                              <a:lumMod val="50000"/>
                            </a:schemeClr>
                          </a:solidFill>
                        </a:rPr>
                        <a:t>People with disabilities</a:t>
                      </a:r>
                    </a:p>
                  </a:txBody>
                  <a:tcPr marL="88900" marR="88900"/>
                </a:tc>
                <a:extLst>
                  <a:ext uri="{0D108BD9-81ED-4DB2-BD59-A6C34878D82A}">
                    <a16:rowId xmlns:a16="http://schemas.microsoft.com/office/drawing/2014/main" val="4036841805"/>
                  </a:ext>
                </a:extLst>
              </a:tr>
              <a:tr h="664999">
                <a:tc>
                  <a:txBody>
                    <a:bodyPr/>
                    <a:lstStyle/>
                    <a:p>
                      <a:r>
                        <a:rPr lang="en-US" sz="2400" dirty="0">
                          <a:solidFill>
                            <a:schemeClr val="accent2">
                              <a:lumMod val="50000"/>
                            </a:schemeClr>
                          </a:solidFill>
                        </a:rPr>
                        <a:t>He’s schizophrenic</a:t>
                      </a:r>
                    </a:p>
                  </a:txBody>
                  <a:tcPr marL="88900" marR="88900"/>
                </a:tc>
                <a:tc>
                  <a:txBody>
                    <a:bodyPr/>
                    <a:lstStyle/>
                    <a:p>
                      <a:r>
                        <a:rPr lang="en-US" sz="2400" dirty="0">
                          <a:solidFill>
                            <a:schemeClr val="accent2">
                              <a:lumMod val="50000"/>
                            </a:schemeClr>
                          </a:solidFill>
                        </a:rPr>
                        <a:t>He has Schizophrenia</a:t>
                      </a:r>
                    </a:p>
                  </a:txBody>
                  <a:tcPr marL="88900" marR="88900"/>
                </a:tc>
                <a:extLst>
                  <a:ext uri="{0D108BD9-81ED-4DB2-BD59-A6C34878D82A}">
                    <a16:rowId xmlns:a16="http://schemas.microsoft.com/office/drawing/2014/main" val="1719365782"/>
                  </a:ext>
                </a:extLst>
              </a:tr>
              <a:tr h="664999">
                <a:tc>
                  <a:txBody>
                    <a:bodyPr/>
                    <a:lstStyle/>
                    <a:p>
                      <a:r>
                        <a:rPr lang="en-US" sz="2400" dirty="0">
                          <a:solidFill>
                            <a:schemeClr val="accent2">
                              <a:lumMod val="50000"/>
                            </a:schemeClr>
                          </a:solidFill>
                        </a:rPr>
                        <a:t>Brain Damage</a:t>
                      </a:r>
                    </a:p>
                  </a:txBody>
                  <a:tcPr marL="88900" marR="88900"/>
                </a:tc>
                <a:tc>
                  <a:txBody>
                    <a:bodyPr/>
                    <a:lstStyle/>
                    <a:p>
                      <a:r>
                        <a:rPr lang="en-US" sz="2400" dirty="0">
                          <a:solidFill>
                            <a:schemeClr val="accent2">
                              <a:lumMod val="50000"/>
                            </a:schemeClr>
                          </a:solidFill>
                        </a:rPr>
                        <a:t>Brain injury</a:t>
                      </a:r>
                    </a:p>
                  </a:txBody>
                  <a:tcPr marL="88900" marR="88900"/>
                </a:tc>
                <a:extLst>
                  <a:ext uri="{0D108BD9-81ED-4DB2-BD59-A6C34878D82A}">
                    <a16:rowId xmlns:a16="http://schemas.microsoft.com/office/drawing/2014/main" val="2513943936"/>
                  </a:ext>
                </a:extLst>
              </a:tr>
              <a:tr h="1760294">
                <a:tc>
                  <a:txBody>
                    <a:bodyPr/>
                    <a:lstStyle/>
                    <a:p>
                      <a:r>
                        <a:rPr lang="en-US" sz="2400" dirty="0">
                          <a:solidFill>
                            <a:schemeClr val="accent2">
                              <a:lumMod val="50000"/>
                            </a:schemeClr>
                          </a:solidFill>
                        </a:rPr>
                        <a:t>Alcoholic/ addict</a:t>
                      </a:r>
                    </a:p>
                  </a:txBody>
                  <a:tcPr marL="88900" marR="88900"/>
                </a:tc>
                <a:tc>
                  <a:txBody>
                    <a:bodyPr/>
                    <a:lstStyle/>
                    <a:p>
                      <a:r>
                        <a:rPr lang="en-US" sz="2400" dirty="0">
                          <a:solidFill>
                            <a:schemeClr val="accent2">
                              <a:lumMod val="50000"/>
                            </a:schemeClr>
                          </a:solidFill>
                        </a:rPr>
                        <a:t>Person/people experiencing an </a:t>
                      </a:r>
                    </a:p>
                    <a:p>
                      <a:r>
                        <a:rPr lang="en-US" sz="2400" dirty="0">
                          <a:solidFill>
                            <a:schemeClr val="accent2">
                              <a:lumMod val="50000"/>
                            </a:schemeClr>
                          </a:solidFill>
                        </a:rPr>
                        <a:t>alcohol/ drug problem</a:t>
                      </a:r>
                    </a:p>
                  </a:txBody>
                  <a:tcPr marL="88900" marR="88900"/>
                </a:tc>
                <a:extLst>
                  <a:ext uri="{0D108BD9-81ED-4DB2-BD59-A6C34878D82A}">
                    <a16:rowId xmlns:a16="http://schemas.microsoft.com/office/drawing/2014/main" val="4241982331"/>
                  </a:ext>
                </a:extLst>
              </a:tr>
            </a:tbl>
          </a:graphicData>
        </a:graphic>
      </p:graphicFrame>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64500822"/>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76582886-877C-4AEC-A77F-8055EB9A0CF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8467"/>
            <a:ext cx="12192000" cy="6866467"/>
            <a:chOff x="0" y="-8467"/>
            <a:chExt cx="12192000" cy="6866467"/>
          </a:xfrm>
        </p:grpSpPr>
        <p:sp>
          <p:nvSpPr>
            <p:cNvPr id="9" name="Freeform 14">
              <a:extLst>
                <a:ext uri="{FF2B5EF4-FFF2-40B4-BE49-F238E27FC236}">
                  <a16:creationId xmlns:a16="http://schemas.microsoft.com/office/drawing/2014/main" id="{171A838D-27EA-485C-9A80-DCE624AB30B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7862"/>
              <a:ext cx="863600" cy="5698067"/>
            </a:xfrm>
            <a:custGeom>
              <a:avLst/>
              <a:gdLst/>
              <a:ahLst/>
              <a:cxnLst/>
              <a:rect l="l" t="t" r="r" b="b"/>
              <a:pathLst>
                <a:path w="863600" h="5698067">
                  <a:moveTo>
                    <a:pt x="0" y="8467"/>
                  </a:moveTo>
                  <a:lnTo>
                    <a:pt x="863600" y="0"/>
                  </a:lnTo>
                  <a:lnTo>
                    <a:pt x="863600" y="16934"/>
                  </a:lnTo>
                  <a:lnTo>
                    <a:pt x="0" y="5698067"/>
                  </a:lnTo>
                  <a:lnTo>
                    <a:pt x="0" y="8467"/>
                  </a:lnTo>
                  <a:close/>
                </a:path>
              </a:pathLst>
            </a:custGeom>
            <a:solidFill>
              <a:schemeClr val="accent1">
                <a:alpha val="70000"/>
              </a:schemeClr>
            </a:solidFill>
            <a:ln>
              <a:noFill/>
            </a:ln>
            <a:effectLst/>
          </p:spPr>
          <p:style>
            <a:lnRef idx="1">
              <a:schemeClr val="accent1"/>
            </a:lnRef>
            <a:fillRef idx="3">
              <a:schemeClr val="accent1"/>
            </a:fillRef>
            <a:effectRef idx="2">
              <a:schemeClr val="accent1"/>
            </a:effectRef>
            <a:fontRef idx="minor">
              <a:schemeClr val="lt1"/>
            </a:fontRef>
          </p:style>
        </p:sp>
        <p:cxnSp>
          <p:nvCxnSpPr>
            <p:cNvPr id="10" name="Straight Connector 9">
              <a:extLst>
                <a:ext uri="{FF2B5EF4-FFF2-40B4-BE49-F238E27FC236}">
                  <a16:creationId xmlns:a16="http://schemas.microsoft.com/office/drawing/2014/main" id="{9059F313-A1BB-425E-9626-2BD43CAC6489}"/>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9371012" y="0"/>
              <a:ext cx="1219200" cy="6858000"/>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19ABF76A-A1AE-44BB-9ECB-D55D2FE29BF1}"/>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7425267" y="3681413"/>
              <a:ext cx="4763558" cy="3176587"/>
            </a:xfrm>
            <a:prstGeom prst="line">
              <a:avLst/>
            </a:prstGeom>
            <a:ln w="9525">
              <a:solidFill>
                <a:schemeClr val="accent1">
                  <a:alpha val="70000"/>
                </a:schemeClr>
              </a:solidFill>
            </a:ln>
          </p:spPr>
          <p:style>
            <a:lnRef idx="2">
              <a:schemeClr val="accent1"/>
            </a:lnRef>
            <a:fillRef idx="0">
              <a:schemeClr val="accent1"/>
            </a:fillRef>
            <a:effectRef idx="1">
              <a:schemeClr val="accent1"/>
            </a:effectRef>
            <a:fontRef idx="minor">
              <a:schemeClr val="tx1"/>
            </a:fontRef>
          </p:style>
        </p:cxnSp>
        <p:sp>
          <p:nvSpPr>
            <p:cNvPr id="12" name="Rectangle 23">
              <a:extLst>
                <a:ext uri="{FF2B5EF4-FFF2-40B4-BE49-F238E27FC236}">
                  <a16:creationId xmlns:a16="http://schemas.microsoft.com/office/drawing/2014/main" id="{5B6D2EC4-82D3-43B8-82D6-028CB434561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6000"/>
              </a:schemeClr>
            </a:solidFill>
            <a:ln>
              <a:noFill/>
            </a:ln>
            <a:effectLst/>
          </p:spPr>
          <p:style>
            <a:lnRef idx="1">
              <a:schemeClr val="accent1"/>
            </a:lnRef>
            <a:fillRef idx="3">
              <a:schemeClr val="accent1"/>
            </a:fillRef>
            <a:effectRef idx="2">
              <a:schemeClr val="accent1"/>
            </a:effectRef>
            <a:fontRef idx="minor">
              <a:schemeClr val="lt1"/>
            </a:fontRef>
          </p:style>
        </p:sp>
        <p:sp>
          <p:nvSpPr>
            <p:cNvPr id="13" name="Rectangle 25">
              <a:extLst>
                <a:ext uri="{FF2B5EF4-FFF2-40B4-BE49-F238E27FC236}">
                  <a16:creationId xmlns:a16="http://schemas.microsoft.com/office/drawing/2014/main" id="{520034CE-71F9-4E0F-94D8-99335CB8526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4" name="Isosceles Triangle 13">
              <a:extLst>
                <a:ext uri="{FF2B5EF4-FFF2-40B4-BE49-F238E27FC236}">
                  <a16:creationId xmlns:a16="http://schemas.microsoft.com/office/drawing/2014/main" id="{1926C6C0-16F7-4CDC-B481-2D19B2F3BF0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8932333" y="3048000"/>
              <a:ext cx="3259667" cy="3810000"/>
            </a:xfrm>
            <a:prstGeom prst="triangle">
              <a:avLst>
                <a:gd name="adj" fmla="val 100000"/>
              </a:avLst>
            </a:prstGeom>
            <a:solidFill>
              <a:schemeClr val="accent1">
                <a:lumMod val="75000"/>
                <a:alpha val="66000"/>
              </a:schemeClr>
            </a:solidFill>
            <a:ln>
              <a:noFill/>
            </a:ln>
            <a:effectLst/>
          </p:spPr>
          <p:style>
            <a:lnRef idx="1">
              <a:schemeClr val="accent1"/>
            </a:lnRef>
            <a:fillRef idx="3">
              <a:schemeClr val="accent1"/>
            </a:fillRef>
            <a:effectRef idx="2">
              <a:schemeClr val="accent1"/>
            </a:effectRef>
            <a:fontRef idx="minor">
              <a:schemeClr val="lt1"/>
            </a:fontRef>
          </p:style>
        </p:sp>
        <p:sp>
          <p:nvSpPr>
            <p:cNvPr id="15" name="Rectangle 27">
              <a:extLst>
                <a:ext uri="{FF2B5EF4-FFF2-40B4-BE49-F238E27FC236}">
                  <a16:creationId xmlns:a16="http://schemas.microsoft.com/office/drawing/2014/main" id="{042CE423-CE6E-4EE9-91F2-3E40EFB40A3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1">
                <a:lumMod val="75000"/>
                <a:alpha val="5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6" name="Rectangle 28">
              <a:extLst>
                <a:ext uri="{FF2B5EF4-FFF2-40B4-BE49-F238E27FC236}">
                  <a16:creationId xmlns:a16="http://schemas.microsoft.com/office/drawing/2014/main" id="{699BB4BD-31D7-434C-A6DB-E2CF3ACF605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2">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7" name="Rectangle 29">
              <a:extLst>
                <a:ext uri="{FF2B5EF4-FFF2-40B4-BE49-F238E27FC236}">
                  <a16:creationId xmlns:a16="http://schemas.microsoft.com/office/drawing/2014/main" id="{23D406B8-656A-4D8B-91D0-BF4202C86FE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2">
                <a:lumMod val="75000"/>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8" name="Isosceles Triangle 17">
              <a:extLst>
                <a:ext uri="{FF2B5EF4-FFF2-40B4-BE49-F238E27FC236}">
                  <a16:creationId xmlns:a16="http://schemas.microsoft.com/office/drawing/2014/main" id="{83F4BFB6-D6B8-446C-8E17-3D54DCA9FF2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371666" y="3589867"/>
              <a:ext cx="1817159" cy="3268133"/>
            </a:xfrm>
            <a:prstGeom prst="triangle">
              <a:avLst>
                <a:gd name="adj" fmla="val 100000"/>
              </a:avLst>
            </a:prstGeom>
            <a:solidFill>
              <a:schemeClr val="accent1">
                <a:lumMod val="75000"/>
                <a:alpha val="66000"/>
              </a:schemeClr>
            </a:solidFill>
            <a:ln>
              <a:noFill/>
            </a:ln>
            <a:effectLst/>
          </p:spPr>
          <p:style>
            <a:lnRef idx="1">
              <a:schemeClr val="accent1"/>
            </a:lnRef>
            <a:fillRef idx="3">
              <a:schemeClr val="accent1"/>
            </a:fillRef>
            <a:effectRef idx="2">
              <a:schemeClr val="accent1"/>
            </a:effectRef>
            <a:fontRef idx="minor">
              <a:schemeClr val="lt1"/>
            </a:fontRef>
          </p:style>
        </p:sp>
      </p:grpSp>
      <p:sp useBgFill="1">
        <p:nvSpPr>
          <p:cNvPr id="20" name="Rectangle 19">
            <a:extLst>
              <a:ext uri="{FF2B5EF4-FFF2-40B4-BE49-F238E27FC236}">
                <a16:creationId xmlns:a16="http://schemas.microsoft.com/office/drawing/2014/main" id="{0ADFFC45-3DC9-4433-926F-043E879D9DF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 name="Group 21">
            <a:extLst>
              <a:ext uri="{FF2B5EF4-FFF2-40B4-BE49-F238E27FC236}">
                <a16:creationId xmlns:a16="http://schemas.microsoft.com/office/drawing/2014/main" id="{B5F26A87-0610-435F-AA13-BD658385C9D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4267230" y="-8468"/>
            <a:ext cx="4763558" cy="6866467"/>
            <a:chOff x="67175" y="-8467"/>
            <a:chExt cx="4763558" cy="6866467"/>
          </a:xfrm>
        </p:grpSpPr>
        <p:cxnSp>
          <p:nvCxnSpPr>
            <p:cNvPr id="23" name="Straight Connector 22">
              <a:extLst>
                <a:ext uri="{FF2B5EF4-FFF2-40B4-BE49-F238E27FC236}">
                  <a16:creationId xmlns:a16="http://schemas.microsoft.com/office/drawing/2014/main" id="{E6321436-5AAD-4FB6-BB0D-316D4540E82A}"/>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1448300" y="0"/>
              <a:ext cx="1219200" cy="6858000"/>
            </a:xfrm>
            <a:prstGeom prst="line">
              <a:avLst/>
            </a:prstGeom>
            <a:ln w="9525">
              <a:solidFill>
                <a:schemeClr val="accent1">
                  <a:lumMod val="75000"/>
                </a:schemeClr>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94B0BD33-3D46-4F43-947A-825DFEF6106A}"/>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flipH="1">
              <a:off x="67175" y="3681413"/>
              <a:ext cx="4763558" cy="3176587"/>
            </a:xfrm>
            <a:prstGeom prst="line">
              <a:avLst/>
            </a:prstGeom>
            <a:ln w="9525">
              <a:solidFill>
                <a:schemeClr val="tx1">
                  <a:lumMod val="50000"/>
                  <a:lumOff val="50000"/>
                  <a:alpha val="80000"/>
                </a:schemeClr>
              </a:solidFill>
            </a:ln>
          </p:spPr>
          <p:style>
            <a:lnRef idx="2">
              <a:schemeClr val="accent1"/>
            </a:lnRef>
            <a:fillRef idx="0">
              <a:schemeClr val="accent1"/>
            </a:fillRef>
            <a:effectRef idx="1">
              <a:schemeClr val="accent1"/>
            </a:effectRef>
            <a:fontRef idx="minor">
              <a:schemeClr val="tx1"/>
            </a:fontRef>
          </p:style>
        </p:cxnSp>
        <p:sp>
          <p:nvSpPr>
            <p:cNvPr id="25" name="Rectangle 23">
              <a:extLst>
                <a:ext uri="{FF2B5EF4-FFF2-40B4-BE49-F238E27FC236}">
                  <a16:creationId xmlns:a16="http://schemas.microsoft.com/office/drawing/2014/main" id="{92E26C27-E1F5-47DC-9F83-469D196C55D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258764"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6" name="Rectangle 25">
              <a:extLst>
                <a:ext uri="{FF2B5EF4-FFF2-40B4-BE49-F238E27FC236}">
                  <a16:creationId xmlns:a16="http://schemas.microsoft.com/office/drawing/2014/main" id="{95F944E7-2B4E-4AE2-B4DB-846FF8AE0B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680730"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7" name="Isosceles Triangle 26">
              <a:extLst>
                <a:ext uri="{FF2B5EF4-FFF2-40B4-BE49-F238E27FC236}">
                  <a16:creationId xmlns:a16="http://schemas.microsoft.com/office/drawing/2014/main" id="{FF14952D-390F-46CC-B302-73DDD9C4160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09621"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28" name="Rectangle 27">
              <a:extLst>
                <a:ext uri="{FF2B5EF4-FFF2-40B4-BE49-F238E27FC236}">
                  <a16:creationId xmlns:a16="http://schemas.microsoft.com/office/drawing/2014/main" id="{867CDE55-B22A-40D0-882A-9452919EEC2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411788"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9" name="Isosceles Triangle 28">
              <a:extLst>
                <a:ext uri="{FF2B5EF4-FFF2-40B4-BE49-F238E27FC236}">
                  <a16:creationId xmlns:a16="http://schemas.microsoft.com/office/drawing/2014/main" id="{8C409231-C942-4808-B529-DAC32A7DB00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448954"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2" name="Rectangle 1"/>
          <p:cNvSpPr/>
          <p:nvPr/>
        </p:nvSpPr>
        <p:spPr>
          <a:xfrm>
            <a:off x="677335" y="1282701"/>
            <a:ext cx="5096060" cy="4307148"/>
          </a:xfrm>
          <a:prstGeom prst="rect">
            <a:avLst/>
          </a:prstGeom>
        </p:spPr>
        <p:txBody>
          <a:bodyPr vert="horz" lIns="91440" tIns="45720" rIns="91440" bIns="45720" rtlCol="0" anchor="ctr">
            <a:normAutofit/>
          </a:bodyPr>
          <a:lstStyle/>
          <a:p>
            <a:pPr algn="r">
              <a:spcBef>
                <a:spcPct val="0"/>
              </a:spcBef>
              <a:spcAft>
                <a:spcPts val="600"/>
              </a:spcAft>
            </a:pPr>
            <a:r>
              <a:rPr lang="en-US" sz="5400" dirty="0">
                <a:solidFill>
                  <a:schemeClr val="accent1"/>
                </a:solidFill>
                <a:latin typeface="+mj-lt"/>
                <a:ea typeface="+mj-ea"/>
                <a:cs typeface="+mj-cs"/>
              </a:rPr>
              <a:t>MODULE THREE</a:t>
            </a:r>
          </a:p>
          <a:p>
            <a:pPr algn="ctr">
              <a:spcBef>
                <a:spcPct val="0"/>
              </a:spcBef>
              <a:spcAft>
                <a:spcPts val="600"/>
              </a:spcAft>
            </a:pPr>
            <a:r>
              <a:rPr lang="en-US" sz="5400" dirty="0">
                <a:solidFill>
                  <a:schemeClr val="accent1"/>
                </a:solidFill>
                <a:latin typeface="+mj-lt"/>
                <a:ea typeface="+mj-ea"/>
                <a:cs typeface="+mj-cs"/>
              </a:rPr>
              <a:t>QUIZ</a:t>
            </a:r>
          </a:p>
        </p:txBody>
      </p:sp>
      <p:sp>
        <p:nvSpPr>
          <p:cNvPr id="31" name="Freeform: Shape 30">
            <a:extLst>
              <a:ext uri="{FF2B5EF4-FFF2-40B4-BE49-F238E27FC236}">
                <a16:creationId xmlns:a16="http://schemas.microsoft.com/office/drawing/2014/main" id="{69370F01-B8C9-4CE4-824C-92B2792E6ED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7136497" y="-8468"/>
            <a:ext cx="5074930" cy="6866468"/>
          </a:xfrm>
          <a:custGeom>
            <a:avLst/>
            <a:gdLst>
              <a:gd name="connsiteX0" fmla="*/ 0 w 5074930"/>
              <a:gd name="connsiteY0" fmla="*/ 0 h 6858000"/>
              <a:gd name="connsiteX1" fmla="*/ 1249825 w 5074930"/>
              <a:gd name="connsiteY1" fmla="*/ 0 h 6858000"/>
              <a:gd name="connsiteX2" fmla="*/ 1249825 w 5074930"/>
              <a:gd name="connsiteY2" fmla="*/ 8457 h 6858000"/>
              <a:gd name="connsiteX3" fmla="*/ 5074930 w 5074930"/>
              <a:gd name="connsiteY3" fmla="*/ 8457 h 6858000"/>
              <a:gd name="connsiteX4" fmla="*/ 5074930 w 5074930"/>
              <a:gd name="connsiteY4" fmla="*/ 6858000 h 6858000"/>
              <a:gd name="connsiteX5" fmla="*/ 1249825 w 5074930"/>
              <a:gd name="connsiteY5" fmla="*/ 6858000 h 6858000"/>
              <a:gd name="connsiteX6" fmla="*/ 1109383 w 5074930"/>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74930" h="6858000">
                <a:moveTo>
                  <a:pt x="0" y="0"/>
                </a:moveTo>
                <a:lnTo>
                  <a:pt x="1249825" y="0"/>
                </a:lnTo>
                <a:lnTo>
                  <a:pt x="1249825" y="8457"/>
                </a:lnTo>
                <a:lnTo>
                  <a:pt x="5074930" y="8457"/>
                </a:lnTo>
                <a:lnTo>
                  <a:pt x="5074930" y="6858000"/>
                </a:lnTo>
                <a:lnTo>
                  <a:pt x="1249825" y="6858000"/>
                </a:lnTo>
                <a:lnTo>
                  <a:pt x="1109383" y="685800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1866993352"/>
      </p:ext>
    </p:extLst>
  </p:cSld>
  <p:clrMapOvr>
    <a:masterClrMapping/>
  </p:clrMapOvr>
  <p:transition spd="slow">
    <p:wheel spokes="1"/>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Straight Connector 9">
            <a:extLst>
              <a:ext uri="{FF2B5EF4-FFF2-40B4-BE49-F238E27FC236}">
                <a16:creationId xmlns:a16="http://schemas.microsoft.com/office/drawing/2014/main" id="{0B5F7E3B-C5F1-40E0-A491-558BAFBC112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241804" y="1460500"/>
            <a:ext cx="0" cy="3937000"/>
          </a:xfrm>
          <a:prstGeom prst="line">
            <a:avLst/>
          </a:prstGeom>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a:xfrm>
            <a:off x="643467" y="816638"/>
            <a:ext cx="3367359" cy="5224724"/>
          </a:xfrm>
        </p:spPr>
        <p:txBody>
          <a:bodyPr anchor="ctr">
            <a:normAutofit/>
          </a:bodyPr>
          <a:lstStyle/>
          <a:p>
            <a:r>
              <a:rPr lang="en-US" dirty="0"/>
              <a:t>Associated features of Schizophrenia</a:t>
            </a:r>
            <a:br>
              <a:rPr lang="en-US" b="1" dirty="0"/>
            </a:br>
            <a:endParaRPr lang="en-US" dirty="0"/>
          </a:p>
        </p:txBody>
      </p:sp>
      <p:sp>
        <p:nvSpPr>
          <p:cNvPr id="3" name="Content Placeholder 2"/>
          <p:cNvSpPr>
            <a:spLocks noGrp="1"/>
          </p:cNvSpPr>
          <p:nvPr>
            <p:ph idx="1"/>
          </p:nvPr>
        </p:nvSpPr>
        <p:spPr>
          <a:xfrm>
            <a:off x="4406644" y="702338"/>
            <a:ext cx="5366005" cy="5793712"/>
          </a:xfrm>
        </p:spPr>
        <p:txBody>
          <a:bodyPr anchor="ctr">
            <a:normAutofit fontScale="92500" lnSpcReduction="10000"/>
          </a:bodyPr>
          <a:lstStyle/>
          <a:p>
            <a:pPr marL="0" indent="0">
              <a:buNone/>
            </a:pPr>
            <a:r>
              <a:rPr lang="en-US" sz="2400" b="1" dirty="0">
                <a:solidFill>
                  <a:schemeClr val="accent2">
                    <a:lumMod val="50000"/>
                  </a:schemeClr>
                </a:solidFill>
              </a:rPr>
              <a:t>Cognitive impairments</a:t>
            </a:r>
            <a:r>
              <a:rPr lang="en-US" sz="2400" dirty="0">
                <a:solidFill>
                  <a:schemeClr val="accent2">
                    <a:lumMod val="50000"/>
                  </a:schemeClr>
                </a:solidFill>
              </a:rPr>
              <a:t>  </a:t>
            </a:r>
          </a:p>
          <a:p>
            <a:r>
              <a:rPr lang="en-US" sz="2400" dirty="0">
                <a:solidFill>
                  <a:schemeClr val="accent2">
                    <a:lumMod val="50000"/>
                  </a:schemeClr>
                </a:solidFill>
              </a:rPr>
              <a:t>Impaired attention and memory</a:t>
            </a:r>
          </a:p>
          <a:p>
            <a:r>
              <a:rPr lang="en-US" sz="2400" dirty="0">
                <a:solidFill>
                  <a:schemeClr val="accent2">
                    <a:lumMod val="50000"/>
                  </a:schemeClr>
                </a:solidFill>
              </a:rPr>
              <a:t>Confusion</a:t>
            </a:r>
          </a:p>
          <a:p>
            <a:r>
              <a:rPr lang="en-US" sz="2400" dirty="0">
                <a:solidFill>
                  <a:schemeClr val="accent2">
                    <a:lumMod val="50000"/>
                  </a:schemeClr>
                </a:solidFill>
              </a:rPr>
              <a:t>Difficulty concentrating and easily distracted</a:t>
            </a:r>
          </a:p>
          <a:p>
            <a:r>
              <a:rPr lang="en-US" sz="2400" dirty="0">
                <a:solidFill>
                  <a:schemeClr val="accent2">
                    <a:lumMod val="50000"/>
                  </a:schemeClr>
                </a:solidFill>
              </a:rPr>
              <a:t>Inability to transfer information from one situation to another </a:t>
            </a:r>
          </a:p>
          <a:p>
            <a:r>
              <a:rPr lang="en-US" sz="2400" dirty="0">
                <a:solidFill>
                  <a:schemeClr val="accent2">
                    <a:lumMod val="50000"/>
                  </a:schemeClr>
                </a:solidFill>
              </a:rPr>
              <a:t>Impairment of logic, problem solving and ability to do abstract thinking</a:t>
            </a:r>
          </a:p>
          <a:p>
            <a:pPr marL="0" indent="0">
              <a:buNone/>
            </a:pPr>
            <a:r>
              <a:rPr lang="en-US" sz="2400" dirty="0">
                <a:solidFill>
                  <a:schemeClr val="accent2">
                    <a:lumMod val="50000"/>
                  </a:schemeClr>
                </a:solidFill>
              </a:rPr>
              <a:t> </a:t>
            </a:r>
          </a:p>
          <a:p>
            <a:pPr marL="0" indent="0">
              <a:buNone/>
            </a:pPr>
            <a:r>
              <a:rPr lang="en-US" sz="2400" b="1" dirty="0">
                <a:solidFill>
                  <a:schemeClr val="accent2">
                    <a:lumMod val="50000"/>
                  </a:schemeClr>
                </a:solidFill>
              </a:rPr>
              <a:t>Inappropriate Affect</a:t>
            </a:r>
            <a:r>
              <a:rPr lang="en-US" sz="2400" dirty="0">
                <a:solidFill>
                  <a:schemeClr val="accent2">
                    <a:lumMod val="50000"/>
                  </a:schemeClr>
                </a:solidFill>
              </a:rPr>
              <a:t> </a:t>
            </a:r>
          </a:p>
          <a:p>
            <a:r>
              <a:rPr lang="en-US" sz="2400" dirty="0">
                <a:solidFill>
                  <a:schemeClr val="accent2">
                    <a:lumMod val="50000"/>
                  </a:schemeClr>
                </a:solidFill>
              </a:rPr>
              <a:t>Smiling, laughing, or other facial expressions displayed at times when it is not required. (No Appropriate stimulus.)</a:t>
            </a:r>
          </a:p>
          <a:p>
            <a:pPr marL="0" indent="0">
              <a:buNone/>
            </a:pPr>
            <a:endParaRPr lang="en-US" dirty="0"/>
          </a:p>
        </p:txBody>
      </p:sp>
      <p:pic>
        <p:nvPicPr>
          <p:cNvPr id="5" name="Picture 4"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1835944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grpId="0" nodeType="click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fade">
                                      <p:cBhvr>
                                        <p:cTn id="11" dur="500"/>
                                        <p:tgtEl>
                                          <p:spTgt spid="3">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3">
                                            <p:txEl>
                                              <p:pRg st="1" end="1"/>
                                            </p:txEl>
                                          </p:spTgt>
                                        </p:tgtEl>
                                        <p:attrNameLst>
                                          <p:attrName>style.visibility</p:attrName>
                                        </p:attrNameLst>
                                      </p:cBhvr>
                                      <p:to>
                                        <p:strVal val="visible"/>
                                      </p:to>
                                    </p:set>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Effect transition="in" filter="fade">
                                      <p:cBhvr>
                                        <p:cTn id="21" dur="500"/>
                                        <p:tgtEl>
                                          <p:spTgt spid="3">
                                            <p:txEl>
                                              <p:pRg st="2" end="2"/>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3">
                                            <p:txEl>
                                              <p:pRg st="3" end="3"/>
                                            </p:txEl>
                                          </p:spTgt>
                                        </p:tgtEl>
                                        <p:attrNameLst>
                                          <p:attrName>style.visibility</p:attrName>
                                        </p:attrNameLst>
                                      </p:cBhvr>
                                      <p:to>
                                        <p:strVal val="visible"/>
                                      </p:to>
                                    </p:set>
                                    <p:animEffect transition="in" filter="fade">
                                      <p:cBhvr>
                                        <p:cTn id="26" dur="500"/>
                                        <p:tgtEl>
                                          <p:spTgt spid="3">
                                            <p:txEl>
                                              <p:pRg st="3" end="3"/>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Effect transition="in" filter="fade">
                                      <p:cBhvr>
                                        <p:cTn id="31" dur="500"/>
                                        <p:tgtEl>
                                          <p:spTgt spid="3">
                                            <p:txEl>
                                              <p:pRg st="4" end="4"/>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3">
                                            <p:txEl>
                                              <p:pRg st="5" end="5"/>
                                            </p:txEl>
                                          </p:spTgt>
                                        </p:tgtEl>
                                        <p:attrNameLst>
                                          <p:attrName>style.visibility</p:attrName>
                                        </p:attrNameLst>
                                      </p:cBhvr>
                                      <p:to>
                                        <p:strVal val="visible"/>
                                      </p:to>
                                    </p:set>
                                    <p:animEffect transition="in" filter="fade">
                                      <p:cBhvr>
                                        <p:cTn id="36" dur="500"/>
                                        <p:tgtEl>
                                          <p:spTgt spid="3">
                                            <p:txEl>
                                              <p:pRg st="5" end="5"/>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3">
                                            <p:txEl>
                                              <p:pRg st="6" end="6"/>
                                            </p:txEl>
                                          </p:spTgt>
                                        </p:tgtEl>
                                        <p:attrNameLst>
                                          <p:attrName>style.visibility</p:attrName>
                                        </p:attrNameLst>
                                      </p:cBhvr>
                                      <p:to>
                                        <p:strVal val="visible"/>
                                      </p:to>
                                    </p:set>
                                    <p:animEffect transition="in" filter="fade">
                                      <p:cBhvr>
                                        <p:cTn id="41" dur="500"/>
                                        <p:tgtEl>
                                          <p:spTgt spid="3">
                                            <p:txEl>
                                              <p:pRg st="6" end="6"/>
                                            </p:txEl>
                                          </p:spTgt>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grpId="0" nodeType="clickEffect">
                                  <p:stCondLst>
                                    <p:cond delay="0"/>
                                  </p:stCondLst>
                                  <p:childTnLst>
                                    <p:set>
                                      <p:cBhvr>
                                        <p:cTn id="45" dur="1" fill="hold">
                                          <p:stCondLst>
                                            <p:cond delay="0"/>
                                          </p:stCondLst>
                                        </p:cTn>
                                        <p:tgtEl>
                                          <p:spTgt spid="3">
                                            <p:txEl>
                                              <p:pRg st="7" end="7"/>
                                            </p:txEl>
                                          </p:spTgt>
                                        </p:tgtEl>
                                        <p:attrNameLst>
                                          <p:attrName>style.visibility</p:attrName>
                                        </p:attrNameLst>
                                      </p:cBhvr>
                                      <p:to>
                                        <p:strVal val="visible"/>
                                      </p:to>
                                    </p:set>
                                    <p:animEffect transition="in" filter="fade">
                                      <p:cBhvr>
                                        <p:cTn id="46" dur="500"/>
                                        <p:tgtEl>
                                          <p:spTgt spid="3">
                                            <p:txEl>
                                              <p:pRg st="7" end="7"/>
                                            </p:txEl>
                                          </p:spTgt>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grpId="0" nodeType="clickEffect">
                                  <p:stCondLst>
                                    <p:cond delay="0"/>
                                  </p:stCondLst>
                                  <p:childTnLst>
                                    <p:set>
                                      <p:cBhvr>
                                        <p:cTn id="50" dur="1" fill="hold">
                                          <p:stCondLst>
                                            <p:cond delay="0"/>
                                          </p:stCondLst>
                                        </p:cTn>
                                        <p:tgtEl>
                                          <p:spTgt spid="3">
                                            <p:txEl>
                                              <p:pRg st="8" end="8"/>
                                            </p:txEl>
                                          </p:spTgt>
                                        </p:tgtEl>
                                        <p:attrNameLst>
                                          <p:attrName>style.visibility</p:attrName>
                                        </p:attrNameLst>
                                      </p:cBhvr>
                                      <p:to>
                                        <p:strVal val="visible"/>
                                      </p:to>
                                    </p:set>
                                    <p:animEffect transition="in" filter="fade">
                                      <p:cBhvr>
                                        <p:cTn id="51" dur="500"/>
                                        <p:tgtEl>
                                          <p:spTgt spid="3">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194318" y="1485228"/>
            <a:ext cx="8546841" cy="2862322"/>
          </a:xfrm>
          <a:prstGeom prst="rect">
            <a:avLst/>
          </a:prstGeom>
        </p:spPr>
        <p:txBody>
          <a:bodyPr wrap="square">
            <a:spAutoFit/>
          </a:bodyPr>
          <a:lstStyle/>
          <a:p>
            <a:pPr marL="514350" indent="-514350">
              <a:buFont typeface="+mj-lt"/>
              <a:buAutoNum type="arabicPeriod"/>
            </a:pPr>
            <a:r>
              <a:rPr lang="en-US" sz="3600" dirty="0">
                <a:solidFill>
                  <a:schemeClr val="accent2">
                    <a:lumMod val="50000"/>
                  </a:schemeClr>
                </a:solidFill>
              </a:rPr>
              <a:t>To be in recovery, you have to be symptom free.</a:t>
            </a:r>
          </a:p>
          <a:p>
            <a:endParaRPr lang="en-US" sz="3600" dirty="0">
              <a:solidFill>
                <a:schemeClr val="accent2">
                  <a:lumMod val="50000"/>
                </a:schemeClr>
              </a:solidFill>
            </a:endParaRPr>
          </a:p>
          <a:p>
            <a:pPr marL="514350" indent="-514350">
              <a:buFont typeface="+mj-lt"/>
              <a:buAutoNum type="alphaLcPeriod"/>
            </a:pPr>
            <a:r>
              <a:rPr lang="en-US" sz="3600" dirty="0">
                <a:solidFill>
                  <a:schemeClr val="accent2">
                    <a:lumMod val="50000"/>
                  </a:schemeClr>
                </a:solidFill>
              </a:rPr>
              <a:t>True</a:t>
            </a:r>
          </a:p>
          <a:p>
            <a:pPr marL="514350" indent="-514350">
              <a:buFont typeface="+mj-lt"/>
              <a:buAutoNum type="alphaLcPeriod"/>
            </a:pPr>
            <a:r>
              <a:rPr lang="en-US" sz="3600" dirty="0">
                <a:solidFill>
                  <a:schemeClr val="accent2">
                    <a:lumMod val="50000"/>
                  </a:schemeClr>
                </a:solidFill>
              </a:rPr>
              <a:t>False</a:t>
            </a:r>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3706788650"/>
      </p:ext>
    </p:extLst>
  </p:cSld>
  <p:clrMapOvr>
    <a:masterClrMapping/>
  </p:clrMapOvr>
  <p:transition spd="slow">
    <p:wipe/>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194318" y="1485228"/>
            <a:ext cx="8546841" cy="2862322"/>
          </a:xfrm>
          <a:prstGeom prst="rect">
            <a:avLst/>
          </a:prstGeom>
        </p:spPr>
        <p:txBody>
          <a:bodyPr wrap="square">
            <a:spAutoFit/>
          </a:bodyPr>
          <a:lstStyle/>
          <a:p>
            <a:pPr marL="514350" indent="-514350">
              <a:buFont typeface="+mj-lt"/>
              <a:buAutoNum type="arabicPeriod"/>
            </a:pPr>
            <a:r>
              <a:rPr lang="en-US" sz="3600" dirty="0">
                <a:solidFill>
                  <a:schemeClr val="accent2">
                    <a:lumMod val="50000"/>
                  </a:schemeClr>
                </a:solidFill>
              </a:rPr>
              <a:t>To be in recovery, you have to be symptom free.</a:t>
            </a:r>
          </a:p>
          <a:p>
            <a:endParaRPr lang="en-US" sz="3600" dirty="0">
              <a:solidFill>
                <a:schemeClr val="accent2">
                  <a:lumMod val="50000"/>
                </a:schemeClr>
              </a:solidFill>
            </a:endParaRPr>
          </a:p>
          <a:p>
            <a:pPr marL="514350" indent="-514350">
              <a:buFont typeface="+mj-lt"/>
              <a:buAutoNum type="alphaLcPeriod"/>
            </a:pPr>
            <a:r>
              <a:rPr lang="en-US" sz="3600" dirty="0">
                <a:solidFill>
                  <a:schemeClr val="accent2">
                    <a:lumMod val="50000"/>
                  </a:schemeClr>
                </a:solidFill>
              </a:rPr>
              <a:t>True</a:t>
            </a:r>
          </a:p>
          <a:p>
            <a:pPr marL="514350" indent="-514350">
              <a:buFont typeface="+mj-lt"/>
              <a:buAutoNum type="alphaLcPeriod"/>
            </a:pPr>
            <a:r>
              <a:rPr lang="en-US" sz="3600" b="1" dirty="0">
                <a:solidFill>
                  <a:schemeClr val="accent2">
                    <a:lumMod val="50000"/>
                  </a:schemeClr>
                </a:solidFill>
              </a:rPr>
              <a:t>False</a:t>
            </a:r>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3176474850"/>
      </p:ext>
    </p:extLst>
  </p:cSld>
  <p:clrMapOvr>
    <a:masterClrMapping/>
  </p:clrMapOvr>
  <p:transition spd="slow">
    <p:wipe/>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548882" y="1061858"/>
            <a:ext cx="8490857" cy="4031873"/>
          </a:xfrm>
          <a:prstGeom prst="rect">
            <a:avLst/>
          </a:prstGeom>
        </p:spPr>
        <p:txBody>
          <a:bodyPr wrap="square">
            <a:spAutoFit/>
          </a:bodyPr>
          <a:lstStyle/>
          <a:p>
            <a:pPr marL="514350" indent="-514350">
              <a:buFont typeface="+mj-lt"/>
              <a:buAutoNum type="arabicPeriod" startAt="2"/>
            </a:pPr>
            <a:r>
              <a:rPr lang="en-US" sz="3200" dirty="0">
                <a:solidFill>
                  <a:schemeClr val="accent2">
                    <a:lumMod val="50000"/>
                  </a:schemeClr>
                </a:solidFill>
              </a:rPr>
              <a:t>The 10 fundamental components of recovery include: </a:t>
            </a:r>
          </a:p>
          <a:p>
            <a:pPr marL="514350" indent="-514350">
              <a:buFont typeface="+mj-lt"/>
              <a:buAutoNum type="arabicPeriod" startAt="2"/>
            </a:pPr>
            <a:endParaRPr lang="en-US" sz="3200" dirty="0">
              <a:solidFill>
                <a:schemeClr val="accent2">
                  <a:lumMod val="50000"/>
                </a:schemeClr>
              </a:solidFill>
            </a:endParaRPr>
          </a:p>
          <a:p>
            <a:pPr marL="514350" indent="-514350">
              <a:buFont typeface="+mj-lt"/>
              <a:buAutoNum type="alphaLcPeriod"/>
            </a:pPr>
            <a:r>
              <a:rPr lang="en-US" sz="3200" dirty="0">
                <a:solidFill>
                  <a:schemeClr val="accent2">
                    <a:lumMod val="50000"/>
                  </a:schemeClr>
                </a:solidFill>
              </a:rPr>
              <a:t>Holistic</a:t>
            </a:r>
          </a:p>
          <a:p>
            <a:pPr marL="514350" indent="-514350">
              <a:buFont typeface="+mj-lt"/>
              <a:buAutoNum type="alphaLcPeriod"/>
            </a:pPr>
            <a:r>
              <a:rPr lang="en-US" sz="3200" dirty="0">
                <a:solidFill>
                  <a:schemeClr val="accent2">
                    <a:lumMod val="50000"/>
                  </a:schemeClr>
                </a:solidFill>
              </a:rPr>
              <a:t>Self- directed</a:t>
            </a:r>
          </a:p>
          <a:p>
            <a:pPr marL="514350" indent="-514350">
              <a:buFont typeface="+mj-lt"/>
              <a:buAutoNum type="alphaLcPeriod"/>
            </a:pPr>
            <a:r>
              <a:rPr lang="en-US" sz="3200" dirty="0">
                <a:solidFill>
                  <a:schemeClr val="accent2">
                    <a:lumMod val="50000"/>
                  </a:schemeClr>
                </a:solidFill>
              </a:rPr>
              <a:t>Non-linear</a:t>
            </a:r>
          </a:p>
          <a:p>
            <a:pPr marL="514350" indent="-514350">
              <a:buFont typeface="+mj-lt"/>
              <a:buAutoNum type="alphaLcPeriod"/>
            </a:pPr>
            <a:r>
              <a:rPr lang="en-US" sz="3200" dirty="0">
                <a:solidFill>
                  <a:schemeClr val="accent2">
                    <a:lumMod val="50000"/>
                  </a:schemeClr>
                </a:solidFill>
              </a:rPr>
              <a:t>All of the above</a:t>
            </a:r>
          </a:p>
          <a:p>
            <a:pPr marL="514350" indent="-514350">
              <a:buFont typeface="+mj-lt"/>
              <a:buAutoNum type="alphaLcPeriod"/>
            </a:pPr>
            <a:r>
              <a:rPr lang="en-US" sz="3200" dirty="0">
                <a:solidFill>
                  <a:schemeClr val="accent2">
                    <a:lumMod val="50000"/>
                  </a:schemeClr>
                </a:solidFill>
              </a:rPr>
              <a:t>Both a &amp; b</a:t>
            </a:r>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1326825948"/>
      </p:ext>
    </p:extLst>
  </p:cSld>
  <p:clrMapOvr>
    <a:masterClrMapping/>
  </p:clrMapOvr>
  <p:transition spd="slow">
    <p:wipe/>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548882" y="1061858"/>
            <a:ext cx="8490857" cy="4031873"/>
          </a:xfrm>
          <a:prstGeom prst="rect">
            <a:avLst/>
          </a:prstGeom>
        </p:spPr>
        <p:txBody>
          <a:bodyPr wrap="square">
            <a:spAutoFit/>
          </a:bodyPr>
          <a:lstStyle/>
          <a:p>
            <a:pPr marL="514350" indent="-514350">
              <a:buFont typeface="+mj-lt"/>
              <a:buAutoNum type="arabicPeriod" startAt="2"/>
            </a:pPr>
            <a:r>
              <a:rPr lang="en-US" sz="3200" dirty="0">
                <a:solidFill>
                  <a:schemeClr val="accent2">
                    <a:lumMod val="50000"/>
                  </a:schemeClr>
                </a:solidFill>
              </a:rPr>
              <a:t>The 10 fundamental components of recovery include: </a:t>
            </a:r>
          </a:p>
          <a:p>
            <a:pPr marL="514350" indent="-514350">
              <a:buFont typeface="+mj-lt"/>
              <a:buAutoNum type="arabicPeriod" startAt="2"/>
            </a:pPr>
            <a:endParaRPr lang="en-US" sz="3200" dirty="0">
              <a:solidFill>
                <a:schemeClr val="accent2">
                  <a:lumMod val="50000"/>
                </a:schemeClr>
              </a:solidFill>
            </a:endParaRPr>
          </a:p>
          <a:p>
            <a:pPr marL="514350" indent="-514350">
              <a:buFont typeface="+mj-lt"/>
              <a:buAutoNum type="alphaLcPeriod"/>
            </a:pPr>
            <a:r>
              <a:rPr lang="en-US" sz="3200" dirty="0">
                <a:solidFill>
                  <a:schemeClr val="accent2">
                    <a:lumMod val="50000"/>
                  </a:schemeClr>
                </a:solidFill>
              </a:rPr>
              <a:t>Holistic</a:t>
            </a:r>
          </a:p>
          <a:p>
            <a:pPr marL="514350" indent="-514350">
              <a:buFont typeface="+mj-lt"/>
              <a:buAutoNum type="alphaLcPeriod"/>
            </a:pPr>
            <a:r>
              <a:rPr lang="en-US" sz="3200" dirty="0">
                <a:solidFill>
                  <a:schemeClr val="accent2">
                    <a:lumMod val="50000"/>
                  </a:schemeClr>
                </a:solidFill>
              </a:rPr>
              <a:t>Self- directed</a:t>
            </a:r>
          </a:p>
          <a:p>
            <a:pPr marL="514350" indent="-514350">
              <a:buFont typeface="+mj-lt"/>
              <a:buAutoNum type="alphaLcPeriod"/>
            </a:pPr>
            <a:r>
              <a:rPr lang="en-US" sz="3200" dirty="0">
                <a:solidFill>
                  <a:schemeClr val="accent2">
                    <a:lumMod val="50000"/>
                  </a:schemeClr>
                </a:solidFill>
              </a:rPr>
              <a:t>Non-linear</a:t>
            </a:r>
          </a:p>
          <a:p>
            <a:pPr marL="514350" indent="-514350">
              <a:buFont typeface="+mj-lt"/>
              <a:buAutoNum type="alphaLcPeriod"/>
            </a:pPr>
            <a:r>
              <a:rPr lang="en-US" sz="3200" b="1" dirty="0">
                <a:solidFill>
                  <a:schemeClr val="accent2">
                    <a:lumMod val="50000"/>
                  </a:schemeClr>
                </a:solidFill>
              </a:rPr>
              <a:t>All of the above</a:t>
            </a:r>
          </a:p>
          <a:p>
            <a:pPr marL="514350" indent="-514350">
              <a:buFont typeface="+mj-lt"/>
              <a:buAutoNum type="alphaLcPeriod"/>
            </a:pPr>
            <a:r>
              <a:rPr lang="en-US" sz="3200" dirty="0">
                <a:solidFill>
                  <a:schemeClr val="accent2">
                    <a:lumMod val="50000"/>
                  </a:schemeClr>
                </a:solidFill>
              </a:rPr>
              <a:t>Both a &amp; b</a:t>
            </a:r>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598674969"/>
      </p:ext>
    </p:extLst>
  </p:cSld>
  <p:clrMapOvr>
    <a:masterClrMapping/>
  </p:clrMapOvr>
  <p:transition spd="slow">
    <p:wipe/>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119674" y="755409"/>
            <a:ext cx="8266922" cy="4524315"/>
          </a:xfrm>
          <a:prstGeom prst="rect">
            <a:avLst/>
          </a:prstGeom>
        </p:spPr>
        <p:txBody>
          <a:bodyPr wrap="square">
            <a:spAutoFit/>
          </a:bodyPr>
          <a:lstStyle/>
          <a:p>
            <a:pPr marL="514350" indent="-514350">
              <a:buFont typeface="+mj-lt"/>
              <a:buAutoNum type="arabicPeriod" startAt="3"/>
            </a:pPr>
            <a:r>
              <a:rPr lang="en-US" sz="3200" dirty="0">
                <a:solidFill>
                  <a:schemeClr val="accent2">
                    <a:lumMod val="50000"/>
                  </a:schemeClr>
                </a:solidFill>
              </a:rPr>
              <a:t>Which of the following make it more likely that a young person will be able to “bounce back” from adversity:</a:t>
            </a:r>
          </a:p>
          <a:p>
            <a:pPr marL="514350" indent="-514350">
              <a:buNone/>
            </a:pPr>
            <a:endParaRPr lang="en-US" sz="3200" dirty="0">
              <a:solidFill>
                <a:schemeClr val="accent2">
                  <a:lumMod val="50000"/>
                </a:schemeClr>
              </a:solidFill>
            </a:endParaRPr>
          </a:p>
          <a:p>
            <a:pPr marL="514350" indent="-514350">
              <a:buFont typeface="+mj-lt"/>
              <a:buAutoNum type="alphaLcPeriod"/>
            </a:pPr>
            <a:r>
              <a:rPr lang="en-US" sz="3200" dirty="0">
                <a:solidFill>
                  <a:schemeClr val="accent2">
                    <a:lumMod val="50000"/>
                  </a:schemeClr>
                </a:solidFill>
              </a:rPr>
              <a:t>Hope</a:t>
            </a:r>
          </a:p>
          <a:p>
            <a:pPr marL="514350" indent="-514350">
              <a:buFont typeface="+mj-lt"/>
              <a:buAutoNum type="alphaLcPeriod"/>
            </a:pPr>
            <a:r>
              <a:rPr lang="en-US" sz="3200" dirty="0">
                <a:solidFill>
                  <a:schemeClr val="accent2">
                    <a:lumMod val="50000"/>
                  </a:schemeClr>
                </a:solidFill>
              </a:rPr>
              <a:t>Opportunities</a:t>
            </a:r>
          </a:p>
          <a:p>
            <a:pPr marL="514350" indent="-514350">
              <a:buFont typeface="+mj-lt"/>
              <a:buAutoNum type="alphaLcPeriod"/>
            </a:pPr>
            <a:r>
              <a:rPr lang="en-US" sz="3200" dirty="0">
                <a:solidFill>
                  <a:schemeClr val="accent2">
                    <a:lumMod val="50000"/>
                  </a:schemeClr>
                </a:solidFill>
              </a:rPr>
              <a:t>Connectedness</a:t>
            </a:r>
          </a:p>
          <a:p>
            <a:pPr marL="514350" indent="-514350">
              <a:buFont typeface="+mj-lt"/>
              <a:buAutoNum type="alphaLcPeriod"/>
            </a:pPr>
            <a:r>
              <a:rPr lang="en-US" sz="3200" dirty="0">
                <a:solidFill>
                  <a:schemeClr val="accent2">
                    <a:lumMod val="50000"/>
                  </a:schemeClr>
                </a:solidFill>
              </a:rPr>
              <a:t>Both a &amp; c</a:t>
            </a:r>
          </a:p>
          <a:p>
            <a:pPr marL="514350" indent="-514350">
              <a:buFont typeface="+mj-lt"/>
              <a:buAutoNum type="alphaLcPeriod"/>
            </a:pPr>
            <a:r>
              <a:rPr lang="en-US" sz="3200" dirty="0">
                <a:solidFill>
                  <a:schemeClr val="accent2">
                    <a:lumMod val="50000"/>
                  </a:schemeClr>
                </a:solidFill>
              </a:rPr>
              <a:t>All of the above</a:t>
            </a:r>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580089251"/>
      </p:ext>
    </p:extLst>
  </p:cSld>
  <p:clrMapOvr>
    <a:masterClrMapping/>
  </p:clrMapOvr>
  <p:transition spd="slow">
    <p:wipe/>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119674" y="755409"/>
            <a:ext cx="8266922" cy="4524315"/>
          </a:xfrm>
          <a:prstGeom prst="rect">
            <a:avLst/>
          </a:prstGeom>
        </p:spPr>
        <p:txBody>
          <a:bodyPr wrap="square">
            <a:spAutoFit/>
          </a:bodyPr>
          <a:lstStyle/>
          <a:p>
            <a:pPr marL="514350" indent="-514350">
              <a:buFont typeface="+mj-lt"/>
              <a:buAutoNum type="arabicPeriod" startAt="3"/>
            </a:pPr>
            <a:r>
              <a:rPr lang="en-US" sz="3200" dirty="0">
                <a:solidFill>
                  <a:schemeClr val="accent2">
                    <a:lumMod val="50000"/>
                  </a:schemeClr>
                </a:solidFill>
              </a:rPr>
              <a:t>Which of the following make it more likely that a young person will be able to “bounce back” from adversity:</a:t>
            </a:r>
          </a:p>
          <a:p>
            <a:pPr marL="514350" indent="-514350">
              <a:buNone/>
            </a:pPr>
            <a:endParaRPr lang="en-US" sz="3200" dirty="0">
              <a:solidFill>
                <a:schemeClr val="accent2">
                  <a:lumMod val="50000"/>
                </a:schemeClr>
              </a:solidFill>
            </a:endParaRPr>
          </a:p>
          <a:p>
            <a:pPr marL="514350" indent="-514350">
              <a:buFont typeface="+mj-lt"/>
              <a:buAutoNum type="alphaLcPeriod"/>
            </a:pPr>
            <a:r>
              <a:rPr lang="en-US" sz="3200" dirty="0">
                <a:solidFill>
                  <a:schemeClr val="accent2">
                    <a:lumMod val="50000"/>
                  </a:schemeClr>
                </a:solidFill>
              </a:rPr>
              <a:t>Hope</a:t>
            </a:r>
          </a:p>
          <a:p>
            <a:pPr marL="514350" indent="-514350">
              <a:buFont typeface="+mj-lt"/>
              <a:buAutoNum type="alphaLcPeriod"/>
            </a:pPr>
            <a:r>
              <a:rPr lang="en-US" sz="3200" dirty="0">
                <a:solidFill>
                  <a:schemeClr val="accent2">
                    <a:lumMod val="50000"/>
                  </a:schemeClr>
                </a:solidFill>
              </a:rPr>
              <a:t>Opportunities</a:t>
            </a:r>
          </a:p>
          <a:p>
            <a:pPr marL="514350" indent="-514350">
              <a:buFont typeface="+mj-lt"/>
              <a:buAutoNum type="alphaLcPeriod"/>
            </a:pPr>
            <a:r>
              <a:rPr lang="en-US" sz="3200" dirty="0">
                <a:solidFill>
                  <a:schemeClr val="accent2">
                    <a:lumMod val="50000"/>
                  </a:schemeClr>
                </a:solidFill>
              </a:rPr>
              <a:t>Connectedness</a:t>
            </a:r>
          </a:p>
          <a:p>
            <a:pPr marL="514350" indent="-514350">
              <a:buFont typeface="+mj-lt"/>
              <a:buAutoNum type="alphaLcPeriod"/>
            </a:pPr>
            <a:r>
              <a:rPr lang="en-US" sz="3200" dirty="0">
                <a:solidFill>
                  <a:schemeClr val="accent2">
                    <a:lumMod val="50000"/>
                  </a:schemeClr>
                </a:solidFill>
              </a:rPr>
              <a:t>Both a &amp; c</a:t>
            </a:r>
          </a:p>
          <a:p>
            <a:pPr marL="514350" indent="-514350">
              <a:buFont typeface="+mj-lt"/>
              <a:buAutoNum type="alphaLcPeriod"/>
            </a:pPr>
            <a:r>
              <a:rPr lang="en-US" sz="3200" b="1" dirty="0">
                <a:solidFill>
                  <a:schemeClr val="accent2">
                    <a:lumMod val="50000"/>
                  </a:schemeClr>
                </a:solidFill>
              </a:rPr>
              <a:t>All of the above</a:t>
            </a:r>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3267132691"/>
      </p:ext>
    </p:extLst>
  </p:cSld>
  <p:clrMapOvr>
    <a:masterClrMapping/>
  </p:clrMapOvr>
  <p:transition spd="slow">
    <p:wipe/>
  </p:transition>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58417" y="1125713"/>
            <a:ext cx="8509518" cy="4031873"/>
          </a:xfrm>
          <a:prstGeom prst="rect">
            <a:avLst/>
          </a:prstGeom>
        </p:spPr>
        <p:txBody>
          <a:bodyPr wrap="square">
            <a:spAutoFit/>
          </a:bodyPr>
          <a:lstStyle/>
          <a:p>
            <a:pPr marL="514350" indent="-514350">
              <a:buFont typeface="+mj-lt"/>
              <a:buAutoNum type="arabicPeriod" startAt="4"/>
            </a:pPr>
            <a:r>
              <a:rPr lang="en-US" sz="3200" dirty="0">
                <a:solidFill>
                  <a:schemeClr val="accent2">
                    <a:lumMod val="50000"/>
                  </a:schemeClr>
                </a:solidFill>
              </a:rPr>
              <a:t>Which of the following is </a:t>
            </a:r>
            <a:r>
              <a:rPr lang="en-US" sz="3200" b="1" i="1" u="sng" dirty="0">
                <a:solidFill>
                  <a:schemeClr val="accent2">
                    <a:lumMod val="50000"/>
                  </a:schemeClr>
                </a:solidFill>
              </a:rPr>
              <a:t>not</a:t>
            </a:r>
            <a:r>
              <a:rPr lang="en-US" sz="3200" dirty="0">
                <a:solidFill>
                  <a:schemeClr val="accent2">
                    <a:lumMod val="50000"/>
                  </a:schemeClr>
                </a:solidFill>
              </a:rPr>
              <a:t> an example of People First Language</a:t>
            </a:r>
          </a:p>
          <a:p>
            <a:pPr marL="514350" indent="-514350">
              <a:buFont typeface="+mj-lt"/>
              <a:buAutoNum type="arabicPeriod" startAt="4"/>
            </a:pPr>
            <a:endParaRPr lang="en-US" sz="3200" dirty="0">
              <a:solidFill>
                <a:schemeClr val="accent2">
                  <a:lumMod val="50000"/>
                </a:schemeClr>
              </a:solidFill>
            </a:endParaRPr>
          </a:p>
          <a:p>
            <a:pPr marL="514350" indent="-514350">
              <a:buFont typeface="+mj-lt"/>
              <a:buAutoNum type="alphaLcPeriod"/>
            </a:pPr>
            <a:r>
              <a:rPr lang="en-US" sz="3200" dirty="0">
                <a:solidFill>
                  <a:schemeClr val="accent2">
                    <a:lumMod val="50000"/>
                  </a:schemeClr>
                </a:solidFill>
              </a:rPr>
              <a:t>He is brain damaged</a:t>
            </a:r>
          </a:p>
          <a:p>
            <a:pPr marL="514350" indent="-514350">
              <a:buFont typeface="+mj-lt"/>
              <a:buAutoNum type="alphaLcPeriod"/>
            </a:pPr>
            <a:r>
              <a:rPr lang="en-US" sz="3200" dirty="0">
                <a:solidFill>
                  <a:schemeClr val="accent2">
                    <a:lumMod val="50000"/>
                  </a:schemeClr>
                </a:solidFill>
              </a:rPr>
              <a:t>He has schizophrenia</a:t>
            </a:r>
          </a:p>
          <a:p>
            <a:pPr marL="514350" indent="-514350">
              <a:buFont typeface="+mj-lt"/>
              <a:buAutoNum type="alphaLcPeriod"/>
            </a:pPr>
            <a:r>
              <a:rPr lang="en-US" sz="3200" dirty="0">
                <a:solidFill>
                  <a:schemeClr val="accent2">
                    <a:lumMod val="50000"/>
                  </a:schemeClr>
                </a:solidFill>
              </a:rPr>
              <a:t>People with disabilities</a:t>
            </a:r>
          </a:p>
          <a:p>
            <a:pPr marL="514350" indent="-514350">
              <a:buFont typeface="+mj-lt"/>
              <a:buAutoNum type="alphaLcPeriod"/>
            </a:pPr>
            <a:r>
              <a:rPr lang="en-US" sz="3200" dirty="0">
                <a:solidFill>
                  <a:schemeClr val="accent2">
                    <a:lumMod val="50000"/>
                  </a:schemeClr>
                </a:solidFill>
              </a:rPr>
              <a:t>People experiencing an alcohol and drug problem</a:t>
            </a:r>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86136"/>
            <a:ext cx="1381125" cy="390525"/>
          </a:xfrm>
          <a:prstGeom prst="rect">
            <a:avLst/>
          </a:prstGeom>
          <a:noFill/>
          <a:ln>
            <a:noFill/>
          </a:ln>
        </p:spPr>
      </p:pic>
    </p:spTree>
    <p:extLst>
      <p:ext uri="{BB962C8B-B14F-4D97-AF65-F5344CB8AC3E}">
        <p14:creationId xmlns:p14="http://schemas.microsoft.com/office/powerpoint/2010/main" val="955908124"/>
      </p:ext>
    </p:extLst>
  </p:cSld>
  <p:clrMapOvr>
    <a:masterClrMapping/>
  </p:clrMapOvr>
  <p:transition spd="slow">
    <p:wipe/>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58417" y="1125713"/>
            <a:ext cx="8509518" cy="4031873"/>
          </a:xfrm>
          <a:prstGeom prst="rect">
            <a:avLst/>
          </a:prstGeom>
        </p:spPr>
        <p:txBody>
          <a:bodyPr wrap="square">
            <a:spAutoFit/>
          </a:bodyPr>
          <a:lstStyle/>
          <a:p>
            <a:pPr marL="514350" indent="-514350">
              <a:buFont typeface="+mj-lt"/>
              <a:buAutoNum type="arabicPeriod" startAt="4"/>
            </a:pPr>
            <a:r>
              <a:rPr lang="en-US" sz="3200" dirty="0">
                <a:solidFill>
                  <a:schemeClr val="accent2">
                    <a:lumMod val="50000"/>
                  </a:schemeClr>
                </a:solidFill>
              </a:rPr>
              <a:t>Which of the following is </a:t>
            </a:r>
            <a:r>
              <a:rPr lang="en-US" sz="3200" b="1" i="1" u="sng" dirty="0">
                <a:solidFill>
                  <a:schemeClr val="accent2">
                    <a:lumMod val="50000"/>
                  </a:schemeClr>
                </a:solidFill>
              </a:rPr>
              <a:t>not</a:t>
            </a:r>
            <a:r>
              <a:rPr lang="en-US" sz="3200" dirty="0">
                <a:solidFill>
                  <a:schemeClr val="accent2">
                    <a:lumMod val="50000"/>
                  </a:schemeClr>
                </a:solidFill>
              </a:rPr>
              <a:t> an example of People First Language</a:t>
            </a:r>
          </a:p>
          <a:p>
            <a:pPr marL="514350" indent="-514350">
              <a:buFont typeface="+mj-lt"/>
              <a:buAutoNum type="arabicPeriod" startAt="4"/>
            </a:pPr>
            <a:endParaRPr lang="en-US" sz="3200" dirty="0">
              <a:solidFill>
                <a:schemeClr val="accent2">
                  <a:lumMod val="50000"/>
                </a:schemeClr>
              </a:solidFill>
            </a:endParaRPr>
          </a:p>
          <a:p>
            <a:pPr marL="514350" indent="-514350">
              <a:buFont typeface="+mj-lt"/>
              <a:buAutoNum type="alphaLcPeriod"/>
            </a:pPr>
            <a:r>
              <a:rPr lang="en-US" sz="3200" b="1" dirty="0">
                <a:solidFill>
                  <a:schemeClr val="accent2">
                    <a:lumMod val="50000"/>
                  </a:schemeClr>
                </a:solidFill>
              </a:rPr>
              <a:t>He is brain damaged</a:t>
            </a:r>
          </a:p>
          <a:p>
            <a:pPr marL="514350" indent="-514350">
              <a:buFont typeface="+mj-lt"/>
              <a:buAutoNum type="alphaLcPeriod"/>
            </a:pPr>
            <a:r>
              <a:rPr lang="en-US" sz="3200" dirty="0">
                <a:solidFill>
                  <a:schemeClr val="accent2">
                    <a:lumMod val="50000"/>
                  </a:schemeClr>
                </a:solidFill>
              </a:rPr>
              <a:t>He has schizophrenia</a:t>
            </a:r>
          </a:p>
          <a:p>
            <a:pPr marL="514350" indent="-514350">
              <a:buFont typeface="+mj-lt"/>
              <a:buAutoNum type="alphaLcPeriod"/>
            </a:pPr>
            <a:r>
              <a:rPr lang="en-US" sz="3200" dirty="0">
                <a:solidFill>
                  <a:schemeClr val="accent2">
                    <a:lumMod val="50000"/>
                  </a:schemeClr>
                </a:solidFill>
              </a:rPr>
              <a:t>People with disabilities</a:t>
            </a:r>
          </a:p>
          <a:p>
            <a:pPr marL="514350" indent="-514350">
              <a:buFont typeface="+mj-lt"/>
              <a:buAutoNum type="alphaLcPeriod"/>
            </a:pPr>
            <a:r>
              <a:rPr lang="en-US" sz="3200" dirty="0">
                <a:solidFill>
                  <a:schemeClr val="accent2">
                    <a:lumMod val="50000"/>
                  </a:schemeClr>
                </a:solidFill>
              </a:rPr>
              <a:t>People experiencing an alcohol and drug problem</a:t>
            </a:r>
          </a:p>
        </p:txBody>
      </p:sp>
      <p:pic>
        <p:nvPicPr>
          <p:cNvPr id="3" name="Picture 2"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86136"/>
            <a:ext cx="1381125" cy="390525"/>
          </a:xfrm>
          <a:prstGeom prst="rect">
            <a:avLst/>
          </a:prstGeom>
          <a:noFill/>
          <a:ln>
            <a:noFill/>
          </a:ln>
        </p:spPr>
      </p:pic>
    </p:spTree>
    <p:extLst>
      <p:ext uri="{BB962C8B-B14F-4D97-AF65-F5344CB8AC3E}">
        <p14:creationId xmlns:p14="http://schemas.microsoft.com/office/powerpoint/2010/main" val="2923145477"/>
      </p:ext>
    </p:extLst>
  </p:cSld>
  <p:clrMapOvr>
    <a:masterClrMapping/>
  </p:clrMapOvr>
  <p:transition spd="slow">
    <p:wipe/>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Problem Gambling Program at ACTC — A Chance to Change"/>
          <p:cNvPicPr/>
          <p:nvPr/>
        </p:nvPicPr>
        <p:blipFill>
          <a:blip r:embed="rId2">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
        <p:nvSpPr>
          <p:cNvPr id="5" name="Rectangle 4"/>
          <p:cNvSpPr/>
          <p:nvPr/>
        </p:nvSpPr>
        <p:spPr>
          <a:xfrm>
            <a:off x="336177" y="1447817"/>
            <a:ext cx="10165976" cy="3600986"/>
          </a:xfrm>
          <a:prstGeom prst="rect">
            <a:avLst/>
          </a:prstGeom>
        </p:spPr>
        <p:txBody>
          <a:bodyPr wrap="square">
            <a:spAutoFit/>
          </a:bodyPr>
          <a:lstStyle/>
          <a:p>
            <a:pPr algn="ctr">
              <a:buNone/>
            </a:pPr>
            <a:r>
              <a:rPr lang="en-US" sz="9600" b="1" dirty="0">
                <a:ln w="17780" cmpd="sng">
                  <a:solidFill>
                    <a:srgbClr val="FFFFFF"/>
                  </a:solidFill>
                  <a:prstDash val="solid"/>
                  <a:miter lim="800000"/>
                </a:ln>
                <a:solidFill>
                  <a:schemeClr val="accent2">
                    <a:lumMod val="50000"/>
                  </a:schemeClr>
                </a:solidFill>
                <a:effectLst>
                  <a:outerShdw blurRad="50800" algn="tl" rotWithShape="0">
                    <a:srgbClr val="000000"/>
                  </a:outerShdw>
                </a:effectLst>
              </a:rPr>
              <a:t>Module Four</a:t>
            </a:r>
            <a:r>
              <a:rPr lang="en-US" sz="9600" b="1" dirty="0">
                <a:ln w="17780" cmpd="sng">
                  <a:solidFill>
                    <a:srgbClr val="FFFFFF"/>
                  </a:solidFill>
                  <a:prstDash val="solid"/>
                  <a:miter lim="800000"/>
                </a:ln>
                <a:gradFill rotWithShape="1">
                  <a:gsLst>
                    <a:gs pos="0">
                      <a:srgbClr val="000000">
                        <a:tint val="92000"/>
                        <a:shade val="100000"/>
                        <a:satMod val="150000"/>
                      </a:srgbClr>
                    </a:gs>
                    <a:gs pos="49000">
                      <a:srgbClr val="000000">
                        <a:tint val="89000"/>
                        <a:shade val="90000"/>
                        <a:satMod val="150000"/>
                      </a:srgbClr>
                    </a:gs>
                    <a:gs pos="50000">
                      <a:srgbClr val="000000">
                        <a:tint val="100000"/>
                        <a:shade val="75000"/>
                        <a:satMod val="150000"/>
                      </a:srgbClr>
                    </a:gs>
                    <a:gs pos="95000">
                      <a:srgbClr val="000000">
                        <a:shade val="47000"/>
                        <a:satMod val="150000"/>
                      </a:srgbClr>
                    </a:gs>
                    <a:gs pos="100000">
                      <a:srgbClr val="000000">
                        <a:shade val="39000"/>
                        <a:satMod val="150000"/>
                      </a:srgbClr>
                    </a:gs>
                  </a:gsLst>
                  <a:lin ang="5400000"/>
                </a:gradFill>
                <a:effectLst>
                  <a:outerShdw blurRad="50800" algn="tl" rotWithShape="0">
                    <a:srgbClr val="000000"/>
                  </a:outerShdw>
                </a:effectLst>
              </a:rPr>
              <a:t> </a:t>
            </a:r>
          </a:p>
          <a:p>
            <a:pPr algn="ctr">
              <a:buNone/>
            </a:pPr>
            <a:r>
              <a:rPr lang="en-US" sz="6600" b="1" dirty="0">
                <a:solidFill>
                  <a:schemeClr val="accent1">
                    <a:lumMod val="75000"/>
                  </a:schemeClr>
                </a:solidFill>
                <a:latin typeface="Bradley Hand ITC" pitchFamily="66" charset="0"/>
              </a:rPr>
              <a:t>Case Management: </a:t>
            </a:r>
          </a:p>
          <a:p>
            <a:pPr algn="ctr">
              <a:buNone/>
            </a:pPr>
            <a:r>
              <a:rPr lang="en-US" sz="6600" b="1" dirty="0">
                <a:solidFill>
                  <a:schemeClr val="accent1">
                    <a:lumMod val="75000"/>
                  </a:schemeClr>
                </a:solidFill>
                <a:latin typeface="Bradley Hand ITC" pitchFamily="66" charset="0"/>
              </a:rPr>
              <a:t>Theory of Strengths </a:t>
            </a:r>
          </a:p>
        </p:txBody>
      </p:sp>
      <p:sp>
        <p:nvSpPr>
          <p:cNvPr id="2" name="Rectangle 1"/>
          <p:cNvSpPr/>
          <p:nvPr/>
        </p:nvSpPr>
        <p:spPr>
          <a:xfrm>
            <a:off x="727787" y="1058586"/>
            <a:ext cx="8714792" cy="830997"/>
          </a:xfrm>
          <a:prstGeom prst="rect">
            <a:avLst/>
          </a:prstGeom>
        </p:spPr>
        <p:txBody>
          <a:bodyPr wrap="square">
            <a:spAutoFit/>
          </a:bodyPr>
          <a:lstStyle/>
          <a:p>
            <a:endParaRPr lang="en-US" sz="3200" dirty="0">
              <a:solidFill>
                <a:schemeClr val="accent2">
                  <a:lumMod val="50000"/>
                </a:schemeClr>
              </a:solidFill>
            </a:endParaRPr>
          </a:p>
          <a:p>
            <a:pPr marL="514350" indent="-514350">
              <a:buNone/>
            </a:pPr>
            <a:endParaRPr lang="en-US" sz="1600" b="1" dirty="0"/>
          </a:p>
        </p:txBody>
      </p:sp>
    </p:spTree>
    <p:extLst>
      <p:ext uri="{BB962C8B-B14F-4D97-AF65-F5344CB8AC3E}">
        <p14:creationId xmlns:p14="http://schemas.microsoft.com/office/powerpoint/2010/main" val="92411589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6000">
        <p15:prstTrans prst="curtains"/>
      </p:transition>
    </mc:Choice>
    <mc:Fallback xmlns="">
      <p:transition spd="slow">
        <p:fade/>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a:xfrm>
            <a:off x="643467" y="816638"/>
            <a:ext cx="3367359" cy="1842156"/>
          </a:xfrm>
        </p:spPr>
        <p:txBody>
          <a:bodyPr anchor="ctr">
            <a:normAutofit fontScale="90000"/>
          </a:bodyPr>
          <a:lstStyle/>
          <a:p>
            <a:pPr marL="54864">
              <a:defRPr/>
            </a:pPr>
            <a:br>
              <a:rPr lang="en-US" dirty="0"/>
            </a:br>
            <a:br>
              <a:rPr lang="en-US" dirty="0"/>
            </a:br>
            <a:br>
              <a:rPr lang="en-US" dirty="0"/>
            </a:br>
            <a:br>
              <a:rPr lang="en-US" dirty="0"/>
            </a:br>
            <a:br>
              <a:rPr lang="en-US" dirty="0"/>
            </a:br>
            <a:r>
              <a:rPr lang="en-US" sz="4000" b="1" dirty="0">
                <a:effectLst>
                  <a:outerShdw blurRad="38100" dist="38100" dir="2700000" algn="tl">
                    <a:srgbClr val="000000">
                      <a:alpha val="43137"/>
                    </a:srgbClr>
                  </a:outerShdw>
                </a:effectLst>
              </a:rPr>
              <a:t>What is Case Management? </a:t>
            </a:r>
          </a:p>
        </p:txBody>
      </p:sp>
      <p:sp>
        <p:nvSpPr>
          <p:cNvPr id="10243" name="Rectangle 3"/>
          <p:cNvSpPr>
            <a:spLocks noGrp="1" noChangeArrowheads="1"/>
          </p:cNvSpPr>
          <p:nvPr>
            <p:ph idx="1"/>
          </p:nvPr>
        </p:nvSpPr>
        <p:spPr>
          <a:xfrm>
            <a:off x="3913585" y="660877"/>
            <a:ext cx="5807518" cy="5224724"/>
          </a:xfrm>
        </p:spPr>
        <p:txBody>
          <a:bodyPr anchor="ctr">
            <a:normAutofit lnSpcReduction="10000"/>
          </a:bodyPr>
          <a:lstStyle/>
          <a:p>
            <a:pPr>
              <a:lnSpc>
                <a:spcPct val="90000"/>
              </a:lnSpc>
              <a:spcBef>
                <a:spcPts val="0"/>
              </a:spcBef>
              <a:spcAft>
                <a:spcPts val="600"/>
              </a:spcAft>
              <a:buNone/>
              <a:defRPr/>
            </a:pPr>
            <a:endParaRPr lang="en-US" sz="1500" dirty="0"/>
          </a:p>
          <a:p>
            <a:pPr>
              <a:lnSpc>
                <a:spcPct val="90000"/>
              </a:lnSpc>
              <a:spcBef>
                <a:spcPts val="0"/>
              </a:spcBef>
              <a:spcAft>
                <a:spcPts val="600"/>
              </a:spcAft>
              <a:buNone/>
              <a:defRPr/>
            </a:pPr>
            <a:r>
              <a:rPr lang="en-US" sz="1900" b="1" dirty="0">
                <a:solidFill>
                  <a:schemeClr val="accent2">
                    <a:lumMod val="50000"/>
                  </a:schemeClr>
                </a:solidFill>
              </a:rPr>
              <a:t>National Association of Case Management</a:t>
            </a:r>
          </a:p>
          <a:p>
            <a:pPr>
              <a:lnSpc>
                <a:spcPct val="90000"/>
              </a:lnSpc>
              <a:spcBef>
                <a:spcPts val="0"/>
              </a:spcBef>
              <a:spcAft>
                <a:spcPts val="600"/>
              </a:spcAft>
              <a:buNone/>
              <a:defRPr/>
            </a:pPr>
            <a:endParaRPr lang="en-US" sz="1900" dirty="0">
              <a:solidFill>
                <a:schemeClr val="accent2">
                  <a:lumMod val="50000"/>
                </a:schemeClr>
              </a:solidFill>
            </a:endParaRPr>
          </a:p>
          <a:p>
            <a:pPr>
              <a:lnSpc>
                <a:spcPct val="90000"/>
              </a:lnSpc>
              <a:spcBef>
                <a:spcPts val="0"/>
              </a:spcBef>
              <a:spcAft>
                <a:spcPts val="600"/>
              </a:spcAft>
              <a:defRPr/>
            </a:pPr>
            <a:r>
              <a:rPr lang="en-US" sz="1900" dirty="0">
                <a:solidFill>
                  <a:schemeClr val="accent2">
                    <a:lumMod val="50000"/>
                  </a:schemeClr>
                </a:solidFill>
              </a:rPr>
              <a:t>Case practices in which the service recipient is a partner, to the greatest extent possible, in </a:t>
            </a:r>
            <a:r>
              <a:rPr lang="en-US" sz="1900" b="1" dirty="0">
                <a:solidFill>
                  <a:schemeClr val="accent2">
                    <a:lumMod val="50000"/>
                  </a:schemeClr>
                </a:solidFill>
              </a:rPr>
              <a:t>assessing needs</a:t>
            </a:r>
            <a:r>
              <a:rPr lang="en-US" sz="1900" dirty="0">
                <a:solidFill>
                  <a:schemeClr val="accent2">
                    <a:lumMod val="50000"/>
                  </a:schemeClr>
                </a:solidFill>
              </a:rPr>
              <a:t>, defining </a:t>
            </a:r>
            <a:r>
              <a:rPr lang="en-US" sz="1900" b="1" dirty="0">
                <a:solidFill>
                  <a:schemeClr val="accent2">
                    <a:lumMod val="50000"/>
                  </a:schemeClr>
                </a:solidFill>
              </a:rPr>
              <a:t>desired outcomes</a:t>
            </a:r>
            <a:r>
              <a:rPr lang="en-US" sz="1900" dirty="0">
                <a:solidFill>
                  <a:schemeClr val="accent2">
                    <a:lumMod val="50000"/>
                  </a:schemeClr>
                </a:solidFill>
              </a:rPr>
              <a:t>, </a:t>
            </a:r>
            <a:r>
              <a:rPr lang="en-US" sz="1900" b="1" dirty="0">
                <a:solidFill>
                  <a:schemeClr val="accent2">
                    <a:lumMod val="50000"/>
                  </a:schemeClr>
                </a:solidFill>
              </a:rPr>
              <a:t>obtaining services</a:t>
            </a:r>
            <a:r>
              <a:rPr lang="en-US" sz="1900" dirty="0">
                <a:solidFill>
                  <a:schemeClr val="accent2">
                    <a:lumMod val="50000"/>
                  </a:schemeClr>
                </a:solidFill>
              </a:rPr>
              <a:t>, </a:t>
            </a:r>
            <a:r>
              <a:rPr lang="en-US" sz="1900" b="1" dirty="0">
                <a:solidFill>
                  <a:schemeClr val="accent2">
                    <a:lumMod val="50000"/>
                  </a:schemeClr>
                </a:solidFill>
              </a:rPr>
              <a:t>treatments and supports</a:t>
            </a:r>
            <a:r>
              <a:rPr lang="en-US" sz="1900" dirty="0">
                <a:solidFill>
                  <a:schemeClr val="accent2">
                    <a:lumMod val="50000"/>
                  </a:schemeClr>
                </a:solidFill>
              </a:rPr>
              <a:t>, and in preventing and managing crisis.  </a:t>
            </a:r>
            <a:r>
              <a:rPr lang="en-US" sz="1900" b="1" dirty="0">
                <a:solidFill>
                  <a:schemeClr val="accent2">
                    <a:lumMod val="50000"/>
                  </a:schemeClr>
                </a:solidFill>
              </a:rPr>
              <a:t>The focus of the partnership is a process that assists the person to achieve the greatest possible degree of self-management of disability and/or life challenges.</a:t>
            </a:r>
            <a:r>
              <a:rPr lang="en-US" sz="1900" dirty="0">
                <a:solidFill>
                  <a:schemeClr val="accent2">
                    <a:lumMod val="50000"/>
                  </a:schemeClr>
                </a:solidFill>
              </a:rPr>
              <a:t> The individual/family and the practitioner </a:t>
            </a:r>
            <a:r>
              <a:rPr lang="en-US" sz="1900" b="1" dirty="0">
                <a:solidFill>
                  <a:schemeClr val="accent2">
                    <a:lumMod val="50000"/>
                  </a:schemeClr>
                </a:solidFill>
              </a:rPr>
              <a:t>plan, coordinate, monitor, adjust, and advocate for services and supports</a:t>
            </a:r>
            <a:r>
              <a:rPr lang="en-US" sz="1900" dirty="0">
                <a:solidFill>
                  <a:schemeClr val="accent2">
                    <a:lumMod val="50000"/>
                  </a:schemeClr>
                </a:solidFill>
              </a:rPr>
              <a:t> directed toward the achievement of individualized, personal goals for community living.</a:t>
            </a:r>
          </a:p>
          <a:p>
            <a:pPr>
              <a:lnSpc>
                <a:spcPct val="90000"/>
              </a:lnSpc>
              <a:spcBef>
                <a:spcPts val="0"/>
              </a:spcBef>
              <a:spcAft>
                <a:spcPts val="600"/>
              </a:spcAft>
              <a:buFont typeface="Wingdings 2"/>
              <a:buChar char=""/>
              <a:defRPr/>
            </a:pPr>
            <a:endParaRPr lang="en-US" sz="1900" dirty="0">
              <a:solidFill>
                <a:schemeClr val="accent2">
                  <a:lumMod val="50000"/>
                </a:schemeClr>
              </a:solidFill>
            </a:endParaRPr>
          </a:p>
          <a:p>
            <a:pPr>
              <a:lnSpc>
                <a:spcPct val="90000"/>
              </a:lnSpc>
              <a:spcBef>
                <a:spcPts val="0"/>
              </a:spcBef>
              <a:spcAft>
                <a:spcPts val="600"/>
              </a:spcAft>
              <a:defRPr/>
            </a:pPr>
            <a:r>
              <a:rPr lang="en-US" sz="1900" dirty="0">
                <a:solidFill>
                  <a:schemeClr val="accent2">
                    <a:lumMod val="50000"/>
                  </a:schemeClr>
                </a:solidFill>
              </a:rPr>
              <a:t>Management and </a:t>
            </a:r>
            <a:r>
              <a:rPr lang="en-US" sz="1900" b="1" i="1" dirty="0">
                <a:solidFill>
                  <a:schemeClr val="accent2">
                    <a:lumMod val="50000"/>
                  </a:schemeClr>
                </a:solidFill>
              </a:rPr>
              <a:t>service coordination </a:t>
            </a:r>
            <a:r>
              <a:rPr lang="en-US" sz="1900" dirty="0">
                <a:solidFill>
                  <a:schemeClr val="accent2">
                    <a:lumMod val="50000"/>
                  </a:schemeClr>
                </a:solidFill>
              </a:rPr>
              <a:t>are professional </a:t>
            </a:r>
          </a:p>
        </p:txBody>
      </p:sp>
      <p:pic>
        <p:nvPicPr>
          <p:cNvPr id="5" name="Picture 4" descr="Problem Gambling Program at ACTC — A Chance to Change"/>
          <p:cNvPicPr/>
          <p:nvPr/>
        </p:nvPicPr>
        <p:blipFill>
          <a:blip r:embed="rId3">
            <a:extLst>
              <a:ext uri="{28A0092B-C50C-407E-A947-70E740481C1C}">
                <a14:useLocalDpi xmlns:a14="http://schemas.microsoft.com/office/drawing/2010/main" val="0"/>
              </a:ext>
            </a:extLst>
          </a:blip>
          <a:srcRect/>
          <a:stretch>
            <a:fillRect/>
          </a:stretch>
        </p:blipFill>
        <p:spPr bwMode="auto">
          <a:xfrm>
            <a:off x="10810875" y="6467475"/>
            <a:ext cx="1381125" cy="390525"/>
          </a:xfrm>
          <a:prstGeom prst="rect">
            <a:avLst/>
          </a:prstGeom>
          <a:noFill/>
          <a:ln>
            <a:noFill/>
          </a:ln>
        </p:spPr>
      </p:pic>
    </p:spTree>
    <p:extLst>
      <p:ext uri="{BB962C8B-B14F-4D97-AF65-F5344CB8AC3E}">
        <p14:creationId xmlns:p14="http://schemas.microsoft.com/office/powerpoint/2010/main" val="3817194338"/>
      </p:ext>
    </p:extLst>
  </p:cSld>
  <p:clrMapOvr>
    <a:masterClrMapping/>
  </p:clrMapOvr>
  <mc:AlternateContent xmlns:mc="http://schemas.openxmlformats.org/markup-compatibility/2006" xmlns:p14="http://schemas.microsoft.com/office/powerpoint/2010/main">
    <mc:Choice Requires="p14">
      <p:transition spd="slow" p14:dur="1500" advClick="0">
        <p:split orient="vert"/>
      </p:transition>
    </mc:Choice>
    <mc:Fallback xmlns="">
      <p:transition spd="slow" advClick="0">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242"/>
                                        </p:tgtEl>
                                        <p:attrNameLst>
                                          <p:attrName>style.visibility</p:attrName>
                                        </p:attrNameLst>
                                      </p:cBhvr>
                                      <p:to>
                                        <p:strVal val="visible"/>
                                      </p:to>
                                    </p:set>
                                    <p:animEffect transition="in" filter="fade">
                                      <p:cBhvr>
                                        <p:cTn id="7" dur="500"/>
                                        <p:tgtEl>
                                          <p:spTgt spid="1024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0243">
                                            <p:txEl>
                                              <p:pRg st="1" end="1"/>
                                            </p:txEl>
                                          </p:spTgt>
                                        </p:tgtEl>
                                        <p:attrNameLst>
                                          <p:attrName>style.visibility</p:attrName>
                                        </p:attrNameLst>
                                      </p:cBhvr>
                                      <p:to>
                                        <p:strVal val="visible"/>
                                      </p:to>
                                    </p:set>
                                    <p:animEffect transition="in" filter="barn(inVertical)">
                                      <p:cBhvr>
                                        <p:cTn id="12" dur="500"/>
                                        <p:tgtEl>
                                          <p:spTgt spid="10243">
                                            <p:txEl>
                                              <p:pRg st="1" end="1"/>
                                            </p:txEl>
                                          </p:spTgt>
                                        </p:tgtEl>
                                      </p:cBhvr>
                                    </p:animEffect>
                                  </p:childTnLst>
                                </p:cTn>
                              </p:par>
                              <p:par>
                                <p:cTn id="13" presetID="16" presetClass="entr" presetSubtype="21" fill="hold" nodeType="withEffect">
                                  <p:stCondLst>
                                    <p:cond delay="0"/>
                                  </p:stCondLst>
                                  <p:childTnLst>
                                    <p:set>
                                      <p:cBhvr>
                                        <p:cTn id="14" dur="1" fill="hold">
                                          <p:stCondLst>
                                            <p:cond delay="0"/>
                                          </p:stCondLst>
                                        </p:cTn>
                                        <p:tgtEl>
                                          <p:spTgt spid="10243">
                                            <p:txEl>
                                              <p:pRg st="3" end="3"/>
                                            </p:txEl>
                                          </p:spTgt>
                                        </p:tgtEl>
                                        <p:attrNameLst>
                                          <p:attrName>style.visibility</p:attrName>
                                        </p:attrNameLst>
                                      </p:cBhvr>
                                      <p:to>
                                        <p:strVal val="visible"/>
                                      </p:to>
                                    </p:set>
                                    <p:animEffect transition="in" filter="barn(inVertical)">
                                      <p:cBhvr>
                                        <p:cTn id="15" dur="500"/>
                                        <p:tgtEl>
                                          <p:spTgt spid="10243">
                                            <p:txEl>
                                              <p:pRg st="3" end="3"/>
                                            </p:txEl>
                                          </p:spTgt>
                                        </p:tgtEl>
                                      </p:cBhvr>
                                    </p:animEffect>
                                  </p:childTnLst>
                                </p:cTn>
                              </p:par>
                              <p:par>
                                <p:cTn id="16" presetID="16" presetClass="entr" presetSubtype="21" fill="hold" nodeType="withEffect">
                                  <p:stCondLst>
                                    <p:cond delay="0"/>
                                  </p:stCondLst>
                                  <p:childTnLst>
                                    <p:set>
                                      <p:cBhvr>
                                        <p:cTn id="17" dur="1" fill="hold">
                                          <p:stCondLst>
                                            <p:cond delay="0"/>
                                          </p:stCondLst>
                                        </p:cTn>
                                        <p:tgtEl>
                                          <p:spTgt spid="10243">
                                            <p:txEl>
                                              <p:pRg st="5" end="5"/>
                                            </p:txEl>
                                          </p:spTgt>
                                        </p:tgtEl>
                                        <p:attrNameLst>
                                          <p:attrName>style.visibility</p:attrName>
                                        </p:attrNameLst>
                                      </p:cBhvr>
                                      <p:to>
                                        <p:strVal val="visible"/>
                                      </p:to>
                                    </p:set>
                                    <p:animEffect transition="in" filter="barn(inVertical)">
                                      <p:cBhvr>
                                        <p:cTn id="18" dur="500"/>
                                        <p:tgtEl>
                                          <p:spTgt spid="1024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2" grpId="0"/>
    </p:bldLst>
  </p:timing>
</p:sld>
</file>

<file path=ppt/theme/theme1.xml><?xml version="1.0" encoding="utf-8"?>
<a:theme xmlns:a="http://schemas.openxmlformats.org/drawingml/2006/main" name="2_Facet">
  <a:themeElements>
    <a:clrScheme name="Facet">
      <a:dk1>
        <a:sysClr val="windowText" lastClr="000000"/>
      </a:dk1>
      <a:lt1>
        <a:sysClr val="window" lastClr="FFFFFF"/>
      </a:lt1>
      <a:dk2>
        <a:srgbClr val="2C3C43"/>
      </a:dk2>
      <a:lt2>
        <a:srgbClr val="EBEBEB"/>
      </a:lt2>
      <a:accent1>
        <a:srgbClr val="90C226"/>
      </a:accent1>
      <a:accent2>
        <a:srgbClr val="54A021"/>
      </a:accent2>
      <a:accent3>
        <a:srgbClr val="E6B91E"/>
      </a:accent3>
      <a:accent4>
        <a:srgbClr val="E76618"/>
      </a:accent4>
      <a:accent5>
        <a:srgbClr val="C42F1A"/>
      </a:accent5>
      <a:accent6>
        <a:srgbClr val="918655"/>
      </a:accent6>
      <a:hlink>
        <a:srgbClr val="99CA3C"/>
      </a:hlink>
      <a:folHlink>
        <a:srgbClr val="B9D181"/>
      </a:folHlink>
    </a:clrScheme>
    <a:fontScheme name="Facet">
      <a:majorFont>
        <a:latin typeface="Trebuchet MS" panose="020B0603020202020204"/>
        <a:ea typeface=""/>
        <a:cs typeface=""/>
        <a:font script="Jpan" typeface="メイリオ"/>
        <a:font script="Hang" typeface="맑은 고딕"/>
        <a:font script="Hans" typeface="方正姚体"/>
        <a:font script="Hant" typeface="微軟正黑體"/>
        <a:font script="Arab" typeface="Tahoma"/>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Trebuchet MS" panose="020B0603020202020204"/>
        <a:ea typeface=""/>
        <a:cs typeface=""/>
        <a:font script="Jpan" typeface="メイリオ"/>
        <a:font script="Hang" typeface="HY그래픽M"/>
        <a:font script="Hans" typeface="华文新魏"/>
        <a:font script="Hant" typeface="微軟正黑體"/>
        <a:font script="Arab" typeface="Tahoma"/>
        <a:font script="Hebr" typeface="Gisha"/>
        <a:font script="Thai" typeface="Iris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Facet">
      <a:fillStyleLst>
        <a:solidFill>
          <a:schemeClr val="phClr"/>
        </a:solidFill>
        <a:gradFill rotWithShape="1">
          <a:gsLst>
            <a:gs pos="0">
              <a:schemeClr val="phClr">
                <a:tint val="65000"/>
                <a:lumMod val="110000"/>
              </a:schemeClr>
            </a:gs>
            <a:gs pos="88000">
              <a:schemeClr val="phClr">
                <a:tint val="90000"/>
              </a:schemeClr>
            </a:gs>
          </a:gsLst>
          <a:lin ang="5400000" scaled="0"/>
        </a:gradFill>
        <a:gradFill rotWithShape="1">
          <a:gsLst>
            <a:gs pos="0">
              <a:schemeClr val="phClr">
                <a:tint val="96000"/>
                <a:lumMod val="100000"/>
              </a:schemeClr>
            </a:gs>
            <a:gs pos="78000">
              <a:schemeClr val="phClr">
                <a:shade val="94000"/>
                <a:lumMod val="94000"/>
              </a:schemeClr>
            </a:gs>
          </a:gsLst>
          <a:lin ang="5400000" scaled="0"/>
        </a:gradFill>
      </a:fillStyleLst>
      <a:lnStyleLst>
        <a:ln w="12700" cap="rnd" cmpd="sng" algn="ctr">
          <a:solidFill>
            <a:schemeClr val="phClr"/>
          </a:solidFill>
          <a:prstDash val="solid"/>
        </a:ln>
        <a:ln w="19050" cap="rnd" cmpd="sng" algn="ctr">
          <a:solidFill>
            <a:schemeClr val="phClr"/>
          </a:solidFill>
          <a:prstDash val="solid"/>
        </a:ln>
        <a:ln w="25400" cap="rnd" cmpd="sng" algn="ctr">
          <a:solidFill>
            <a:schemeClr val="phClr"/>
          </a:solidFill>
          <a:prstDash val="solid"/>
        </a:ln>
      </a:lnStyleLst>
      <a:effectStyleLst>
        <a:effectStyle>
          <a:effectLst/>
        </a:effectStyle>
        <a:effectStyle>
          <a:effectLst>
            <a:outerShdw blurRad="38100" dist="25400" dir="5400000" rotWithShape="0">
              <a:srgbClr val="000000">
                <a:alpha val="35000"/>
              </a:srgbClr>
            </a:outerShdw>
          </a:effectLst>
        </a:effectStyle>
        <a:effectStyle>
          <a:effectLst>
            <a:outerShdw blurRad="50800" dist="38100" dir="5400000" rotWithShape="0">
              <a:srgbClr val="000000">
                <a:alpha val="35000"/>
              </a:srgbClr>
            </a:outerShdw>
          </a:effectLst>
          <a:scene3d>
            <a:camera prst="orthographicFront">
              <a:rot lat="0" lon="0" rev="0"/>
            </a:camera>
            <a:lightRig rig="threePt" dir="tl"/>
          </a:scene3d>
          <a:sp3d prstMaterial="plastic">
            <a:bevelT w="0" h="0"/>
          </a:sp3d>
        </a:effectStyle>
      </a:effectStyleLst>
      <a:bgFillStyleLst>
        <a:solidFill>
          <a:schemeClr val="phClr"/>
        </a:solidFill>
        <a:gradFill rotWithShape="1">
          <a:gsLst>
            <a:gs pos="0">
              <a:schemeClr val="phClr">
                <a:tint val="90000"/>
                <a:lumMod val="104000"/>
              </a:schemeClr>
            </a:gs>
            <a:gs pos="94000">
              <a:schemeClr val="phClr">
                <a:shade val="96000"/>
                <a:lumMod val="82000"/>
              </a:schemeClr>
            </a:gs>
          </a:gsLst>
          <a:lin ang="5400000" scaled="0"/>
        </a:gradFill>
        <a:gradFill rotWithShape="1">
          <a:gsLst>
            <a:gs pos="0">
              <a:schemeClr val="phClr">
                <a:tint val="90000"/>
                <a:lumMod val="110000"/>
              </a:schemeClr>
            </a:gs>
            <a:gs pos="100000">
              <a:schemeClr val="phClr">
                <a:shade val="94000"/>
                <a:lumMod val="96000"/>
              </a:schemeClr>
            </a:gs>
          </a:gsLst>
          <a:path path="circle">
            <a:fillToRect l="50000" t="50000" r="100000" b="100000"/>
          </a:path>
        </a:gradFill>
      </a:bgFillStyleLst>
    </a:fmtScheme>
  </a:themeElements>
  <a:objectDefaults/>
  <a:extraClrSchemeLst/>
  <a:extLst>
    <a:ext uri="{05A4C25C-085E-4340-85A3-A5531E510DB2}">
      <thm15:themeFamily xmlns:thm15="http://schemas.microsoft.com/office/thememl/2012/main" name="Facet" id="{C0C680CD-088A-49FC-A102-D699147F32B2}" vid="{CFBC31BA-B70F-4F30-BCAA-4F3011E16C4D}"/>
    </a:ext>
  </a:extLst>
</a:theme>
</file>

<file path=ppt/theme/theme2.xml><?xml version="1.0" encoding="utf-8"?>
<a:theme xmlns:a="http://schemas.openxmlformats.org/drawingml/2006/main" name="4_Facet">
  <a:themeElements>
    <a:clrScheme name="Yellow">
      <a:dk1>
        <a:sysClr val="windowText" lastClr="000000"/>
      </a:dk1>
      <a:lt1>
        <a:sysClr val="window" lastClr="FFFFFF"/>
      </a:lt1>
      <a:dk2>
        <a:srgbClr val="39302A"/>
      </a:dk2>
      <a:lt2>
        <a:srgbClr val="E5DEDB"/>
      </a:lt2>
      <a:accent1>
        <a:srgbClr val="FFCA08"/>
      </a:accent1>
      <a:accent2>
        <a:srgbClr val="F8931D"/>
      </a:accent2>
      <a:accent3>
        <a:srgbClr val="CE8D3E"/>
      </a:accent3>
      <a:accent4>
        <a:srgbClr val="EC7016"/>
      </a:accent4>
      <a:accent5>
        <a:srgbClr val="E64823"/>
      </a:accent5>
      <a:accent6>
        <a:srgbClr val="9C6A6A"/>
      </a:accent6>
      <a:hlink>
        <a:srgbClr val="2998E3"/>
      </a:hlink>
      <a:folHlink>
        <a:srgbClr val="7F723D"/>
      </a:folHlink>
    </a:clrScheme>
    <a:fontScheme name="Facet">
      <a:majorFont>
        <a:latin typeface="Trebuchet MS" panose="020B0603020202020204"/>
        <a:ea typeface=""/>
        <a:cs typeface=""/>
        <a:font script="Jpan" typeface="メイリオ"/>
        <a:font script="Hang" typeface="맑은 고딕"/>
        <a:font script="Hans" typeface="方正姚体"/>
        <a:font script="Hant" typeface="微軟正黑體"/>
        <a:font script="Arab" typeface="Tahoma"/>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Trebuchet MS" panose="020B0603020202020204"/>
        <a:ea typeface=""/>
        <a:cs typeface=""/>
        <a:font script="Jpan" typeface="メイリオ"/>
        <a:font script="Hang" typeface="HY그래픽M"/>
        <a:font script="Hans" typeface="华文新魏"/>
        <a:font script="Hant" typeface="微軟正黑體"/>
        <a:font script="Arab" typeface="Tahoma"/>
        <a:font script="Hebr" typeface="Gisha"/>
        <a:font script="Thai" typeface="Iris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Facet">
      <a:fillStyleLst>
        <a:solidFill>
          <a:schemeClr val="phClr"/>
        </a:solidFill>
        <a:gradFill rotWithShape="1">
          <a:gsLst>
            <a:gs pos="0">
              <a:schemeClr val="phClr">
                <a:tint val="65000"/>
                <a:lumMod val="110000"/>
              </a:schemeClr>
            </a:gs>
            <a:gs pos="88000">
              <a:schemeClr val="phClr">
                <a:tint val="90000"/>
              </a:schemeClr>
            </a:gs>
          </a:gsLst>
          <a:lin ang="5400000" scaled="0"/>
        </a:gradFill>
        <a:gradFill rotWithShape="1">
          <a:gsLst>
            <a:gs pos="0">
              <a:schemeClr val="phClr">
                <a:tint val="96000"/>
                <a:lumMod val="100000"/>
              </a:schemeClr>
            </a:gs>
            <a:gs pos="78000">
              <a:schemeClr val="phClr">
                <a:shade val="94000"/>
                <a:lumMod val="94000"/>
              </a:schemeClr>
            </a:gs>
          </a:gsLst>
          <a:lin ang="5400000" scaled="0"/>
        </a:gradFill>
      </a:fillStyleLst>
      <a:lnStyleLst>
        <a:ln w="12700" cap="rnd" cmpd="sng" algn="ctr">
          <a:solidFill>
            <a:schemeClr val="phClr"/>
          </a:solidFill>
          <a:prstDash val="solid"/>
        </a:ln>
        <a:ln w="19050" cap="rnd" cmpd="sng" algn="ctr">
          <a:solidFill>
            <a:schemeClr val="phClr"/>
          </a:solidFill>
          <a:prstDash val="solid"/>
        </a:ln>
        <a:ln w="25400" cap="rnd" cmpd="sng" algn="ctr">
          <a:solidFill>
            <a:schemeClr val="phClr"/>
          </a:solidFill>
          <a:prstDash val="solid"/>
        </a:ln>
      </a:lnStyleLst>
      <a:effectStyleLst>
        <a:effectStyle>
          <a:effectLst/>
        </a:effectStyle>
        <a:effectStyle>
          <a:effectLst>
            <a:outerShdw blurRad="38100" dist="25400" dir="5400000" rotWithShape="0">
              <a:srgbClr val="000000">
                <a:alpha val="35000"/>
              </a:srgbClr>
            </a:outerShdw>
          </a:effectLst>
        </a:effectStyle>
        <a:effectStyle>
          <a:effectLst>
            <a:outerShdw blurRad="50800" dist="38100" dir="5400000" rotWithShape="0">
              <a:srgbClr val="000000">
                <a:alpha val="35000"/>
              </a:srgbClr>
            </a:outerShdw>
          </a:effectLst>
          <a:scene3d>
            <a:camera prst="orthographicFront">
              <a:rot lat="0" lon="0" rev="0"/>
            </a:camera>
            <a:lightRig rig="threePt" dir="tl"/>
          </a:scene3d>
          <a:sp3d prstMaterial="plastic">
            <a:bevelT w="0" h="0"/>
          </a:sp3d>
        </a:effectStyle>
      </a:effectStyleLst>
      <a:bgFillStyleLst>
        <a:solidFill>
          <a:schemeClr val="phClr"/>
        </a:solidFill>
        <a:gradFill rotWithShape="1">
          <a:gsLst>
            <a:gs pos="0">
              <a:schemeClr val="phClr">
                <a:tint val="90000"/>
                <a:lumMod val="104000"/>
              </a:schemeClr>
            </a:gs>
            <a:gs pos="94000">
              <a:schemeClr val="phClr">
                <a:shade val="96000"/>
                <a:lumMod val="82000"/>
              </a:schemeClr>
            </a:gs>
          </a:gsLst>
          <a:lin ang="5400000" scaled="0"/>
        </a:gradFill>
        <a:gradFill rotWithShape="1">
          <a:gsLst>
            <a:gs pos="0">
              <a:schemeClr val="phClr">
                <a:tint val="90000"/>
                <a:lumMod val="110000"/>
              </a:schemeClr>
            </a:gs>
            <a:gs pos="100000">
              <a:schemeClr val="phClr">
                <a:shade val="94000"/>
                <a:lumMod val="96000"/>
              </a:schemeClr>
            </a:gs>
          </a:gsLst>
          <a:path path="circle">
            <a:fillToRect l="50000" t="50000" r="100000" b="100000"/>
          </a:path>
        </a:gradFill>
      </a:bgFillStyleLst>
    </a:fmtScheme>
  </a:themeElements>
  <a:objectDefaults/>
  <a:extraClrSchemeLst/>
  <a:extLst>
    <a:ext uri="{05A4C25C-085E-4340-85A3-A5531E510DB2}">
      <thm15:themeFamily xmlns:thm15="http://schemas.microsoft.com/office/thememl/2012/main" name="Facet" id="{C0C680CD-088A-49FC-A102-D699147F32B2}" vid="{CFBC31BA-B70F-4F30-BCAA-4F3011E16C4D}"/>
    </a:ext>
  </a:extLst>
</a:theme>
</file>

<file path=ppt/theme/theme3.xml><?xml version="1.0" encoding="utf-8"?>
<a:theme xmlns:a="http://schemas.openxmlformats.org/drawingml/2006/main" name="Facet">
  <a:themeElements>
    <a:clrScheme name="Facet">
      <a:dk1>
        <a:sysClr val="windowText" lastClr="000000"/>
      </a:dk1>
      <a:lt1>
        <a:sysClr val="window" lastClr="FFFFFF"/>
      </a:lt1>
      <a:dk2>
        <a:srgbClr val="2C3C43"/>
      </a:dk2>
      <a:lt2>
        <a:srgbClr val="EBEBEB"/>
      </a:lt2>
      <a:accent1>
        <a:srgbClr val="5FCBEF"/>
      </a:accent1>
      <a:accent2>
        <a:srgbClr val="2E83C3"/>
      </a:accent2>
      <a:accent3>
        <a:srgbClr val="42D0A2"/>
      </a:accent3>
      <a:accent4>
        <a:srgbClr val="2E946B"/>
      </a:accent4>
      <a:accent5>
        <a:srgbClr val="42B051"/>
      </a:accent5>
      <a:accent6>
        <a:srgbClr val="96D141"/>
      </a:accent6>
      <a:hlink>
        <a:srgbClr val="3FCDE7"/>
      </a:hlink>
      <a:folHlink>
        <a:srgbClr val="A9D3E1"/>
      </a:folHlink>
    </a:clrScheme>
    <a:fontScheme name="Facet">
      <a:majorFont>
        <a:latin typeface="Trebuchet MS" panose="020B0603020202020204"/>
        <a:ea typeface=""/>
        <a:cs typeface=""/>
        <a:font script="Jpan" typeface="メイリオ"/>
        <a:font script="Hang" typeface="맑은 고딕"/>
        <a:font script="Hans" typeface="方正姚体"/>
        <a:font script="Hant" typeface="微軟正黑體"/>
        <a:font script="Arab" typeface="Tahoma"/>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Trebuchet MS" panose="020B0603020202020204"/>
        <a:ea typeface=""/>
        <a:cs typeface=""/>
        <a:font script="Jpan" typeface="メイリオ"/>
        <a:font script="Hang" typeface="HY그래픽M"/>
        <a:font script="Hans" typeface="华文新魏"/>
        <a:font script="Hant" typeface="微軟正黑體"/>
        <a:font script="Arab" typeface="Tahoma"/>
        <a:font script="Hebr" typeface="Gisha"/>
        <a:font script="Thai" typeface="Iris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Facet">
      <a:fillStyleLst>
        <a:solidFill>
          <a:schemeClr val="phClr"/>
        </a:solidFill>
        <a:gradFill rotWithShape="1">
          <a:gsLst>
            <a:gs pos="0">
              <a:schemeClr val="phClr">
                <a:tint val="65000"/>
                <a:lumMod val="110000"/>
              </a:schemeClr>
            </a:gs>
            <a:gs pos="88000">
              <a:schemeClr val="phClr">
                <a:tint val="90000"/>
              </a:schemeClr>
            </a:gs>
          </a:gsLst>
          <a:lin ang="5400000" scaled="0"/>
        </a:gradFill>
        <a:gradFill rotWithShape="1">
          <a:gsLst>
            <a:gs pos="0">
              <a:schemeClr val="phClr">
                <a:tint val="96000"/>
                <a:lumMod val="100000"/>
              </a:schemeClr>
            </a:gs>
            <a:gs pos="78000">
              <a:schemeClr val="phClr">
                <a:shade val="94000"/>
                <a:lumMod val="94000"/>
              </a:schemeClr>
            </a:gs>
          </a:gsLst>
          <a:lin ang="5400000" scaled="0"/>
        </a:gradFill>
      </a:fillStyleLst>
      <a:lnStyleLst>
        <a:ln w="12700" cap="rnd" cmpd="sng" algn="ctr">
          <a:solidFill>
            <a:schemeClr val="phClr"/>
          </a:solidFill>
          <a:prstDash val="solid"/>
        </a:ln>
        <a:ln w="19050" cap="rnd" cmpd="sng" algn="ctr">
          <a:solidFill>
            <a:schemeClr val="phClr"/>
          </a:solidFill>
          <a:prstDash val="solid"/>
        </a:ln>
        <a:ln w="25400" cap="rnd" cmpd="sng" algn="ctr">
          <a:solidFill>
            <a:schemeClr val="phClr"/>
          </a:solidFill>
          <a:prstDash val="solid"/>
        </a:ln>
      </a:lnStyleLst>
      <a:effectStyleLst>
        <a:effectStyle>
          <a:effectLst/>
        </a:effectStyle>
        <a:effectStyle>
          <a:effectLst>
            <a:outerShdw blurRad="38100" dist="25400" dir="5400000" rotWithShape="0">
              <a:srgbClr val="000000">
                <a:alpha val="35000"/>
              </a:srgbClr>
            </a:outerShdw>
          </a:effectLst>
        </a:effectStyle>
        <a:effectStyle>
          <a:effectLst>
            <a:outerShdw blurRad="50800" dist="38100" dir="5400000" rotWithShape="0">
              <a:srgbClr val="000000">
                <a:alpha val="35000"/>
              </a:srgbClr>
            </a:outerShdw>
          </a:effectLst>
          <a:scene3d>
            <a:camera prst="orthographicFront">
              <a:rot lat="0" lon="0" rev="0"/>
            </a:camera>
            <a:lightRig rig="threePt" dir="tl"/>
          </a:scene3d>
          <a:sp3d prstMaterial="plastic">
            <a:bevelT w="0" h="0"/>
          </a:sp3d>
        </a:effectStyle>
      </a:effectStyleLst>
      <a:bgFillStyleLst>
        <a:solidFill>
          <a:schemeClr val="phClr"/>
        </a:solidFill>
        <a:gradFill rotWithShape="1">
          <a:gsLst>
            <a:gs pos="0">
              <a:schemeClr val="phClr">
                <a:tint val="90000"/>
                <a:lumMod val="104000"/>
              </a:schemeClr>
            </a:gs>
            <a:gs pos="94000">
              <a:schemeClr val="phClr">
                <a:shade val="96000"/>
                <a:lumMod val="82000"/>
              </a:schemeClr>
            </a:gs>
          </a:gsLst>
          <a:lin ang="5400000" scaled="0"/>
        </a:gradFill>
        <a:gradFill rotWithShape="1">
          <a:gsLst>
            <a:gs pos="0">
              <a:schemeClr val="phClr">
                <a:tint val="90000"/>
                <a:lumMod val="110000"/>
              </a:schemeClr>
            </a:gs>
            <a:gs pos="100000">
              <a:schemeClr val="phClr">
                <a:shade val="94000"/>
                <a:lumMod val="96000"/>
              </a:schemeClr>
            </a:gs>
          </a:gsLst>
          <a:path path="circle">
            <a:fillToRect l="50000" t="50000" r="100000" b="100000"/>
          </a:path>
        </a:gradFill>
      </a:bgFillStyleLst>
    </a:fmtScheme>
  </a:themeElements>
  <a:objectDefaults/>
  <a:extraClrSchemeLst/>
  <a:extLst>
    <a:ext uri="{05A4C25C-085E-4340-85A3-A5531E510DB2}">
      <thm15:themeFamily xmlns:thm15="http://schemas.microsoft.com/office/thememl/2012/main" name="Facet" id="{C0C680CD-088A-49FC-A102-D699147F32B2}" vid="{0B5AB586-D108-4FC1-8368-649FE654B894}"/>
    </a:ext>
  </a:extLst>
</a:theme>
</file>

<file path=ppt/theme/theme4.xml><?xml version="1.0" encoding="utf-8"?>
<a:theme xmlns:a="http://schemas.openxmlformats.org/drawingml/2006/main" name="1_Facet">
  <a:themeElements>
    <a:clrScheme name="Facet">
      <a:dk1>
        <a:sysClr val="windowText" lastClr="000000"/>
      </a:dk1>
      <a:lt1>
        <a:sysClr val="window" lastClr="FFFFFF"/>
      </a:lt1>
      <a:dk2>
        <a:srgbClr val="2C3C43"/>
      </a:dk2>
      <a:lt2>
        <a:srgbClr val="EBEBEB"/>
      </a:lt2>
      <a:accent1>
        <a:srgbClr val="90C226"/>
      </a:accent1>
      <a:accent2>
        <a:srgbClr val="54A021"/>
      </a:accent2>
      <a:accent3>
        <a:srgbClr val="E6B91E"/>
      </a:accent3>
      <a:accent4>
        <a:srgbClr val="E76618"/>
      </a:accent4>
      <a:accent5>
        <a:srgbClr val="C42F1A"/>
      </a:accent5>
      <a:accent6>
        <a:srgbClr val="918655"/>
      </a:accent6>
      <a:hlink>
        <a:srgbClr val="99CA3C"/>
      </a:hlink>
      <a:folHlink>
        <a:srgbClr val="B9D181"/>
      </a:folHlink>
    </a:clrScheme>
    <a:fontScheme name="Facet">
      <a:majorFont>
        <a:latin typeface="Trebuchet MS" panose="020B0603020202020204"/>
        <a:ea typeface=""/>
        <a:cs typeface=""/>
        <a:font script="Jpan" typeface="メイリオ"/>
        <a:font script="Hang" typeface="맑은 고딕"/>
        <a:font script="Hans" typeface="方正姚体"/>
        <a:font script="Hant" typeface="微軟正黑體"/>
        <a:font script="Arab" typeface="Tahoma"/>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Trebuchet MS" panose="020B0603020202020204"/>
        <a:ea typeface=""/>
        <a:cs typeface=""/>
        <a:font script="Jpan" typeface="メイリオ"/>
        <a:font script="Hang" typeface="HY그래픽M"/>
        <a:font script="Hans" typeface="华文新魏"/>
        <a:font script="Hant" typeface="微軟正黑體"/>
        <a:font script="Arab" typeface="Tahoma"/>
        <a:font script="Hebr" typeface="Gisha"/>
        <a:font script="Thai" typeface="Iris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Facet">
      <a:fillStyleLst>
        <a:solidFill>
          <a:schemeClr val="phClr"/>
        </a:solidFill>
        <a:gradFill rotWithShape="1">
          <a:gsLst>
            <a:gs pos="0">
              <a:schemeClr val="phClr">
                <a:tint val="65000"/>
                <a:lumMod val="110000"/>
              </a:schemeClr>
            </a:gs>
            <a:gs pos="88000">
              <a:schemeClr val="phClr">
                <a:tint val="90000"/>
              </a:schemeClr>
            </a:gs>
          </a:gsLst>
          <a:lin ang="5400000" scaled="0"/>
        </a:gradFill>
        <a:gradFill rotWithShape="1">
          <a:gsLst>
            <a:gs pos="0">
              <a:schemeClr val="phClr">
                <a:tint val="96000"/>
                <a:lumMod val="100000"/>
              </a:schemeClr>
            </a:gs>
            <a:gs pos="78000">
              <a:schemeClr val="phClr">
                <a:shade val="94000"/>
                <a:lumMod val="94000"/>
              </a:schemeClr>
            </a:gs>
          </a:gsLst>
          <a:lin ang="5400000" scaled="0"/>
        </a:gradFill>
      </a:fillStyleLst>
      <a:lnStyleLst>
        <a:ln w="12700" cap="rnd" cmpd="sng" algn="ctr">
          <a:solidFill>
            <a:schemeClr val="phClr"/>
          </a:solidFill>
          <a:prstDash val="solid"/>
        </a:ln>
        <a:ln w="19050" cap="rnd" cmpd="sng" algn="ctr">
          <a:solidFill>
            <a:schemeClr val="phClr"/>
          </a:solidFill>
          <a:prstDash val="solid"/>
        </a:ln>
        <a:ln w="25400" cap="rnd" cmpd="sng" algn="ctr">
          <a:solidFill>
            <a:schemeClr val="phClr"/>
          </a:solidFill>
          <a:prstDash val="solid"/>
        </a:ln>
      </a:lnStyleLst>
      <a:effectStyleLst>
        <a:effectStyle>
          <a:effectLst/>
        </a:effectStyle>
        <a:effectStyle>
          <a:effectLst>
            <a:outerShdw blurRad="38100" dist="25400" dir="5400000" rotWithShape="0">
              <a:srgbClr val="000000">
                <a:alpha val="35000"/>
              </a:srgbClr>
            </a:outerShdw>
          </a:effectLst>
        </a:effectStyle>
        <a:effectStyle>
          <a:effectLst>
            <a:outerShdw blurRad="50800" dist="38100" dir="5400000" rotWithShape="0">
              <a:srgbClr val="000000">
                <a:alpha val="35000"/>
              </a:srgbClr>
            </a:outerShdw>
          </a:effectLst>
          <a:scene3d>
            <a:camera prst="orthographicFront">
              <a:rot lat="0" lon="0" rev="0"/>
            </a:camera>
            <a:lightRig rig="threePt" dir="tl"/>
          </a:scene3d>
          <a:sp3d prstMaterial="plastic">
            <a:bevelT w="0" h="0"/>
          </a:sp3d>
        </a:effectStyle>
      </a:effectStyleLst>
      <a:bgFillStyleLst>
        <a:solidFill>
          <a:schemeClr val="phClr"/>
        </a:solidFill>
        <a:gradFill rotWithShape="1">
          <a:gsLst>
            <a:gs pos="0">
              <a:schemeClr val="phClr">
                <a:tint val="90000"/>
                <a:lumMod val="104000"/>
              </a:schemeClr>
            </a:gs>
            <a:gs pos="94000">
              <a:schemeClr val="phClr">
                <a:shade val="96000"/>
                <a:lumMod val="82000"/>
              </a:schemeClr>
            </a:gs>
          </a:gsLst>
          <a:lin ang="5400000" scaled="0"/>
        </a:gradFill>
        <a:gradFill rotWithShape="1">
          <a:gsLst>
            <a:gs pos="0">
              <a:schemeClr val="phClr">
                <a:tint val="90000"/>
                <a:lumMod val="110000"/>
              </a:schemeClr>
            </a:gs>
            <a:gs pos="100000">
              <a:schemeClr val="phClr">
                <a:shade val="94000"/>
                <a:lumMod val="96000"/>
              </a:schemeClr>
            </a:gs>
          </a:gsLst>
          <a:path path="circle">
            <a:fillToRect l="50000" t="50000" r="100000" b="100000"/>
          </a:path>
        </a:gradFill>
      </a:bgFillStyleLst>
    </a:fmtScheme>
  </a:themeElements>
  <a:objectDefaults/>
  <a:extraClrSchemeLst/>
  <a:extLst>
    <a:ext uri="{05A4C25C-085E-4340-85A3-A5531E510DB2}">
      <thm15:themeFamily xmlns:thm15="http://schemas.microsoft.com/office/thememl/2012/main" name="Facet" id="{C0C680CD-088A-49FC-A102-D699147F32B2}" vid="{CFBC31BA-B70F-4F30-BCAA-4F3011E16C4D}"/>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Facet</Template>
  <TotalTime>60417</TotalTime>
  <Words>30779</Words>
  <Application>Microsoft Office PowerPoint</Application>
  <PresentationFormat>Widescreen</PresentationFormat>
  <Paragraphs>3735</Paragraphs>
  <Slides>535</Slides>
  <Notes>108</Notes>
  <HiddenSlides>0</HiddenSlides>
  <MMClips>0</MMClips>
  <ScaleCrop>false</ScaleCrop>
  <HeadingPairs>
    <vt:vector size="8" baseType="variant">
      <vt:variant>
        <vt:lpstr>Fonts Used</vt:lpstr>
      </vt:variant>
      <vt:variant>
        <vt:i4>8</vt:i4>
      </vt:variant>
      <vt:variant>
        <vt:lpstr>Theme</vt:lpstr>
      </vt:variant>
      <vt:variant>
        <vt:i4>4</vt:i4>
      </vt:variant>
      <vt:variant>
        <vt:lpstr>Embedded OLE Servers</vt:lpstr>
      </vt:variant>
      <vt:variant>
        <vt:i4>1</vt:i4>
      </vt:variant>
      <vt:variant>
        <vt:lpstr>Slide Titles</vt:lpstr>
      </vt:variant>
      <vt:variant>
        <vt:i4>535</vt:i4>
      </vt:variant>
    </vt:vector>
  </HeadingPairs>
  <TitlesOfParts>
    <vt:vector size="548" baseType="lpstr">
      <vt:lpstr>Arial</vt:lpstr>
      <vt:lpstr>Bradley Hand ITC</vt:lpstr>
      <vt:lpstr>Calibri</vt:lpstr>
      <vt:lpstr>Courier New</vt:lpstr>
      <vt:lpstr>Trebuchet MS</vt:lpstr>
      <vt:lpstr>Wingdings</vt:lpstr>
      <vt:lpstr>Wingdings 2</vt:lpstr>
      <vt:lpstr>Wingdings 3</vt:lpstr>
      <vt:lpstr>2_Facet</vt:lpstr>
      <vt:lpstr>4_Facet</vt:lpstr>
      <vt:lpstr>Facet</vt:lpstr>
      <vt:lpstr>1_Facet</vt:lpstr>
      <vt:lpstr>PDF</vt:lpstr>
      <vt:lpstr>PowerPoint Presentation</vt:lpstr>
      <vt:lpstr>PowerPoint Presentation</vt:lpstr>
      <vt:lpstr>   MODULE ONE</vt:lpstr>
      <vt:lpstr>SERIOUS MENTAL ILLNESS</vt:lpstr>
      <vt:lpstr>SERIOUS MENTAL ILLNESS</vt:lpstr>
      <vt:lpstr>PowerPoint Presentation</vt:lpstr>
      <vt:lpstr>PowerPoint Presentation</vt:lpstr>
      <vt:lpstr>Schizophrenia  </vt:lpstr>
      <vt:lpstr>Associated features of Schizophrenia </vt:lpstr>
      <vt:lpstr>Associated features of Schizophrenia </vt:lpstr>
      <vt:lpstr>Positive symptoms – Excess or distortion of normal functioning.</vt:lpstr>
      <vt:lpstr>Hallucination vs. Delusion </vt:lpstr>
      <vt:lpstr>Examples of Positive Symptoms</vt:lpstr>
      <vt:lpstr>Negative symptoms   Loss of functioning </vt:lpstr>
      <vt:lpstr>Mood Disorders </vt:lpstr>
      <vt:lpstr>Mood Disorders:</vt:lpstr>
      <vt:lpstr>Bipolar Disorder </vt:lpstr>
      <vt:lpstr>Associated features of Mania </vt:lpstr>
      <vt:lpstr>Associated features of Mania </vt:lpstr>
      <vt:lpstr>Associated features of Mania </vt:lpstr>
      <vt:lpstr>Associated features of Depression </vt:lpstr>
      <vt:lpstr>Associated features of Depression </vt:lpstr>
      <vt:lpstr>Associated features of Depression </vt:lpstr>
      <vt:lpstr>    Anxiety  disorders </vt:lpstr>
      <vt:lpstr>Panic disorder and obsessive compulsive disorders are considered serious mental illness when their symptoms severely impair functioning  in the performance of the necessary activities   of daily living. </vt:lpstr>
      <vt:lpstr>Obsessive Compulsive Disorder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 Public Stigma       Self- Stigma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     What is Case Management? </vt:lpstr>
      <vt:lpstr>  What is Case Management?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2. The service provider has a duty to act in the best  interests of the client, and is responsible for  managing issues of boundaries, even if the client  seems to encourage boundary violations. </vt:lpstr>
      <vt:lpstr>2. The service provider has a duty to act in the best  interests of the client, and is responsible for  managing issues of boundaries, even if the client  seems to encourage boundary violations. </vt:lpstr>
      <vt:lpstr>PowerPoint Presentation</vt:lpstr>
      <vt:lpstr>PowerPoint Presentation</vt:lpstr>
      <vt:lpstr>PowerPoint Presentation</vt:lpstr>
      <vt:lpstr>BURNOUT</vt:lpstr>
      <vt:lpstr>Research on Burnout </vt:lpstr>
      <vt:lpstr>Research on Burnout </vt:lpstr>
      <vt:lpstr>PowerPoint Presentation</vt:lpstr>
      <vt:lpstr>PowerPoint Presentation</vt:lpstr>
      <vt:lpstr>PowerPoint Presentation</vt:lpstr>
      <vt:lpstr>What is Wellness?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ABC’s of Support  &amp;  Self Care Strategies </vt:lpstr>
      <vt:lpstr>Steps to Self-Care and Wellness </vt:lpstr>
      <vt:lpstr>Steps to Self-Care and Wellness </vt:lpstr>
      <vt:lpstr>Steps to Self-Care and Wellness </vt:lpstr>
      <vt:lpstr>Other Considerations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Helping Relationship is Primary and Essential </vt:lpstr>
      <vt:lpstr>  Critical Elements In the Helping Relationship</vt:lpstr>
      <vt:lpstr>Purpose of Helping in a Strengths Based Model </vt:lpstr>
      <vt:lpstr>Purpose of Helping in a Strengths Based Model </vt:lpstr>
      <vt:lpstr>Purpose of Helping in a Strengths Based Model</vt:lpstr>
      <vt:lpstr>Four A’s of helping to advocate for a consumer  Adequacy</vt:lpstr>
      <vt:lpstr>Availability</vt:lpstr>
      <vt:lpstr>Accessibility</vt:lpstr>
      <vt:lpstr>Accommodation</vt:lpstr>
      <vt:lpstr>Three concepts</vt:lpstr>
      <vt:lpstr>  Motivation:   Need or reason for doing something</vt:lpstr>
      <vt:lpstr>Problem:  A situation, person or thing that needs attention and needs to be dealt with or solved </vt:lpstr>
      <vt:lpstr>Change:  When something becomes different, or the result of something becoming different </vt:lpstr>
      <vt:lpstr>PowerPoint Presentation</vt:lpstr>
      <vt:lpstr>PowerPoint Presentation</vt:lpstr>
      <vt:lpstr>PowerPoint Presentation</vt:lpstr>
      <vt:lpstr> Strengths Assessment </vt:lpstr>
      <vt:lpstr>  Strengths  Assessment  Process</vt:lpstr>
      <vt:lpstr>Thorough, Detailed  and Specific </vt:lpstr>
      <vt:lpstr>Ongoing Process </vt:lpstr>
      <vt:lpstr>Conversational   Manner</vt:lpstr>
      <vt:lpstr>From the Consumers Perspective and  Own Words</vt:lpstr>
      <vt:lpstr>Evolve at the Consumers Pace</vt:lpstr>
      <vt:lpstr>Should Occur in the Community</vt:lpstr>
      <vt:lpstr>  Assessment Comparison</vt:lpstr>
      <vt:lpstr> A New Partnership</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Examples of Areas to Target for Skill Development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Engagement Strategies </vt:lpstr>
      <vt:lpstr>Module Ten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Issues or Barriers When Communicating</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ROLE FUNCTIONING </vt:lpstr>
      <vt:lpstr>SOCIAL RELATIONSHIPS </vt:lpstr>
      <vt:lpstr>SELF-CARE and INDEPENDENT LIVING SKILLS  </vt:lpstr>
      <vt:lpstr>PowerPoint Presentation</vt:lpstr>
      <vt:lpstr>PowerPoint Presentation</vt:lpstr>
      <vt:lpstr>PowerPoint Presentation</vt:lpstr>
      <vt:lpstr>PowerPoint Presentation</vt:lpstr>
      <vt:lpstr>PowerPoint Presentation</vt:lpstr>
      <vt:lpstr>Illness Management and Recovery  </vt:lpstr>
      <vt:lpstr>PowerPoint Presentation</vt:lpstr>
      <vt:lpstr>PowerPoint Presentation</vt:lpstr>
      <vt:lpstr>PowerPoint Presentation</vt:lpstr>
      <vt:lpstr>PowerPoint Presentation</vt:lpstr>
      <vt:lpstr>PowerPoint Presentation</vt:lpstr>
      <vt:lpstr>PowerPoint Presentation</vt:lpstr>
      <vt:lpstr>Principles of Evidence-Based Supported Employment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Examples of Areas to Target for Skill Development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Techniques for Teaching Children/Youth: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Assessment</vt:lpstr>
      <vt:lpstr>Service Plan</vt:lpstr>
      <vt:lpstr>Service Plan</vt:lpstr>
      <vt:lpstr>Service Plan</vt:lpstr>
      <vt:lpstr>Curriculum Based Rehab Services</vt:lpstr>
      <vt:lpstr>Curriculum Based Rehab Services</vt:lpstr>
      <vt:lpstr>         Progress Note </vt:lpstr>
      <vt:lpstr>PowerPoint Presentation</vt:lpstr>
      <vt:lpstr>THANK YOU</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Collett, Laura</dc:creator>
  <cp:lastModifiedBy>Collett, Laura</cp:lastModifiedBy>
  <cp:revision>525</cp:revision>
  <dcterms:created xsi:type="dcterms:W3CDTF">2021-11-01T15:42:46Z</dcterms:created>
  <dcterms:modified xsi:type="dcterms:W3CDTF">2023-09-19T14:34:55Z</dcterms:modified>
</cp:coreProperties>
</file>